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Masters/slideMaster2.xml" ContentType="application/vnd.openxmlformats-officedocument.presentationml.slideMaster+xml"/>
  <Override PartName="/ppt/theme/theme2.xml" ContentType="application/vnd.openxmlformats-officedocument.theme+xml"/>
  <Override PartName="/ppt/slideMasters/slideMaster3.xml" ContentType="application/vnd.openxmlformats-officedocument.presentationml.slideMaster+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1.xml" ContentType="application/vnd.openxmlformats-officedocument.presentationml.notesSlide+xml"/>
  <Override PartName="/ppt/notesSlides/notesSlide3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85" r:id="rId36"/>
    <p:sldMasterId id="2147483686" r:id="rId38"/>
    <p:sldMasterId id="2147483687" r:id="rId40"/>
  </p:sldMasterIdLst>
  <p:notesMasterIdLst>
    <p:notesMasterId r:id="rId42"/>
  </p:notesMasterIdLst>
  <p:sldIdLst>
    <p:sldId id="256" r:id="rId44"/>
    <p:sldId id="257" r:id="rId45"/>
    <p:sldId id="258" r:id="rId47"/>
    <p:sldId id="266" r:id="rId49"/>
    <p:sldId id="267" r:id="rId51"/>
    <p:sldId id="268" r:id="rId53"/>
    <p:sldId id="270" r:id="rId55"/>
    <p:sldId id="269" r:id="rId57"/>
    <p:sldId id="259" r:id="rId59"/>
    <p:sldId id="273" r:id="rId61"/>
    <p:sldId id="274" r:id="rId63"/>
    <p:sldId id="271" r:id="rId65"/>
    <p:sldId id="275" r:id="rId67"/>
    <p:sldId id="276" r:id="rId69"/>
    <p:sldId id="260" r:id="rId71"/>
    <p:sldId id="280" r:id="rId73"/>
    <p:sldId id="279" r:id="rId75"/>
    <p:sldId id="284" r:id="rId77"/>
    <p:sldId id="285" r:id="rId79"/>
    <p:sldId id="286" r:id="rId81"/>
    <p:sldId id="261" r:id="rId83"/>
    <p:sldId id="277" r:id="rId85"/>
    <p:sldId id="287" r:id="rId87"/>
    <p:sldId id="288" r:id="rId89"/>
    <p:sldId id="289" r:id="rId91"/>
    <p:sldId id="290" r:id="rId93"/>
    <p:sldId id="291" r:id="rId95"/>
    <p:sldId id="292" r:id="rId97"/>
    <p:sldId id="293" r:id="rId99"/>
    <p:sldId id="294" r:id="rId101"/>
    <p:sldId id="297" r:id="rId10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0" orient="horz" pos="2114" userDrawn="1">
          <p15:clr>
            <a:srgbClr val="A4A3A4"/>
          </p15:clr>
        </p15:guide>
        <p15:guide id="1"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0070C0"/>
    <a:srgbClr val="00B0F0"/>
    <a:srgbClr val="FDB8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snapToObjects="1">
      <p:cViewPr varScale="1">
        <p:scale>
          <a:sx n="71" d="100"/>
          <a:sy n="71" d="100"/>
        </p:scale>
        <p:origin x="-888" y="-102"/>
      </p:cViewPr>
      <p:guideLst>
        <p:guide orient="horz" pos="2114"/>
        <p:guide pos="3839"/>
      </p:guideLst>
    </p:cSldViewPr>
  </p:slideViewPr>
  <p:notesTextViewPr>
    <p:cViewPr>
      <p:scale>
        <a:sx n="1" d="1"/>
        <a:sy n="1" d="1"/>
      </p:scale>
      <p:origin x="0" y="0"/>
    </p:cViewPr>
  </p:notesTextViewPr>
  <p:sorterViewPr>
    <p:cViewPr>
      <p:scale>
        <a:sx n="50" d="100"/>
        <a:sy n="50" d="100"/>
      </p:scale>
      <p:origin x="0" y="-2232"/>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36" Type="http://schemas.openxmlformats.org/officeDocument/2006/relationships/slideMaster" Target="slideMasters/slideMaster1.xml"></Relationship><Relationship Id="rId37" Type="http://schemas.openxmlformats.org/officeDocument/2006/relationships/theme" Target="theme/theme1.xml"></Relationship><Relationship Id="rId38" Type="http://schemas.openxmlformats.org/officeDocument/2006/relationships/slideMaster" Target="slideMasters/slideMaster2.xml"></Relationship><Relationship Id="rId40" Type="http://schemas.openxmlformats.org/officeDocument/2006/relationships/slideMaster" Target="slideMasters/slideMaster3.xml"></Relationship><Relationship Id="rId42" Type="http://schemas.openxmlformats.org/officeDocument/2006/relationships/notesMaster" Target="notesMasters/notesMaster1.xml"></Relationship><Relationship Id="rId44" Type="http://schemas.openxmlformats.org/officeDocument/2006/relationships/slide" Target="slides/slide1.xml"></Relationship><Relationship Id="rId45" Type="http://schemas.openxmlformats.org/officeDocument/2006/relationships/slide" Target="slides/slide2.xml"></Relationship><Relationship Id="rId47" Type="http://schemas.openxmlformats.org/officeDocument/2006/relationships/slide" Target="slides/slide3.xml"></Relationship><Relationship Id="rId49" Type="http://schemas.openxmlformats.org/officeDocument/2006/relationships/slide" Target="slides/slide4.xml"></Relationship><Relationship Id="rId51" Type="http://schemas.openxmlformats.org/officeDocument/2006/relationships/slide" Target="slides/slide5.xml"></Relationship><Relationship Id="rId53" Type="http://schemas.openxmlformats.org/officeDocument/2006/relationships/slide" Target="slides/slide6.xml"></Relationship><Relationship Id="rId55" Type="http://schemas.openxmlformats.org/officeDocument/2006/relationships/slide" Target="slides/slide7.xml"></Relationship><Relationship Id="rId57" Type="http://schemas.openxmlformats.org/officeDocument/2006/relationships/slide" Target="slides/slide8.xml"></Relationship><Relationship Id="rId59" Type="http://schemas.openxmlformats.org/officeDocument/2006/relationships/slide" Target="slides/slide9.xml"></Relationship><Relationship Id="rId61" Type="http://schemas.openxmlformats.org/officeDocument/2006/relationships/slide" Target="slides/slide10.xml"></Relationship><Relationship Id="rId63" Type="http://schemas.openxmlformats.org/officeDocument/2006/relationships/slide" Target="slides/slide11.xml"></Relationship><Relationship Id="rId65" Type="http://schemas.openxmlformats.org/officeDocument/2006/relationships/slide" Target="slides/slide12.xml"></Relationship><Relationship Id="rId67" Type="http://schemas.openxmlformats.org/officeDocument/2006/relationships/slide" Target="slides/slide13.xml"></Relationship><Relationship Id="rId69" Type="http://schemas.openxmlformats.org/officeDocument/2006/relationships/slide" Target="slides/slide14.xml"></Relationship><Relationship Id="rId71" Type="http://schemas.openxmlformats.org/officeDocument/2006/relationships/slide" Target="slides/slide15.xml"></Relationship><Relationship Id="rId73" Type="http://schemas.openxmlformats.org/officeDocument/2006/relationships/slide" Target="slides/slide16.xml"></Relationship><Relationship Id="rId75" Type="http://schemas.openxmlformats.org/officeDocument/2006/relationships/slide" Target="slides/slide17.xml"></Relationship><Relationship Id="rId77" Type="http://schemas.openxmlformats.org/officeDocument/2006/relationships/slide" Target="slides/slide18.xml"></Relationship><Relationship Id="rId79" Type="http://schemas.openxmlformats.org/officeDocument/2006/relationships/slide" Target="slides/slide19.xml"></Relationship><Relationship Id="rId81" Type="http://schemas.openxmlformats.org/officeDocument/2006/relationships/slide" Target="slides/slide20.xml"></Relationship><Relationship Id="rId83" Type="http://schemas.openxmlformats.org/officeDocument/2006/relationships/slide" Target="slides/slide21.xml"></Relationship><Relationship Id="rId85" Type="http://schemas.openxmlformats.org/officeDocument/2006/relationships/slide" Target="slides/slide22.xml"></Relationship><Relationship Id="rId87" Type="http://schemas.openxmlformats.org/officeDocument/2006/relationships/slide" Target="slides/slide23.xml"></Relationship><Relationship Id="rId89" Type="http://schemas.openxmlformats.org/officeDocument/2006/relationships/slide" Target="slides/slide24.xml"></Relationship><Relationship Id="rId91" Type="http://schemas.openxmlformats.org/officeDocument/2006/relationships/slide" Target="slides/slide25.xml"></Relationship><Relationship Id="rId93" Type="http://schemas.openxmlformats.org/officeDocument/2006/relationships/slide" Target="slides/slide26.xml"></Relationship><Relationship Id="rId95" Type="http://schemas.openxmlformats.org/officeDocument/2006/relationships/slide" Target="slides/slide27.xml"></Relationship><Relationship Id="rId97" Type="http://schemas.openxmlformats.org/officeDocument/2006/relationships/slide" Target="slides/slide28.xml"></Relationship><Relationship Id="rId99" Type="http://schemas.openxmlformats.org/officeDocument/2006/relationships/slide" Target="slides/slide29.xml"></Relationship><Relationship Id="rId101" Type="http://schemas.openxmlformats.org/officeDocument/2006/relationships/slide" Target="slides/slide30.xml"></Relationship><Relationship Id="rId103" Type="http://schemas.openxmlformats.org/officeDocument/2006/relationships/slide" Target="slides/slide31.xml"></Relationship><Relationship Id="rId106" Type="http://schemas.openxmlformats.org/officeDocument/2006/relationships/viewProps" Target="viewProps.xml"></Relationship><Relationship Id="rId107"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4.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CF02E322-67F6-470B-914A-9986AD759F64}"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7DBC9294-2A3A-4193-BE0D-236F2E8355B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2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9.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3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0.xml"></Relationship></Relationships>
</file>

<file path=ppt/notesSlides/_rels/notesSlide3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1.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p:spPr>
      </p:sp>
      <p:sp>
        <p:nvSpPr>
          <p:cNvPr id="921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220" name="灯片编号占位符 3"/>
          <p:cNvSpPr>
            <a:spLocks noGrp="1"/>
          </p:cNvSpPr>
          <p:nvPr>
            <p:ph type="sldNum" sz="quarter" idx="5"/>
          </p:nvPr>
        </p:nvSpPr>
        <p:spPr bwMode="auto">
          <a:noFill/>
          <a:ln>
            <a:miter lim="800000"/>
          </a:ln>
        </p:spPr>
        <p:txBody>
          <a:bodyPr/>
          <a:lstStyle/>
          <a:p>
            <a:fld id="{FC0F691D-335A-44A9-878C-9AF8C1254879}"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p:spPr>
      </p:sp>
      <p:sp>
        <p:nvSpPr>
          <p:cNvPr id="2765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7652" name="灯片编号占位符 3"/>
          <p:cNvSpPr>
            <a:spLocks noGrp="1"/>
          </p:cNvSpPr>
          <p:nvPr>
            <p:ph type="sldNum" sz="quarter" idx="5"/>
          </p:nvPr>
        </p:nvSpPr>
        <p:spPr bwMode="auto">
          <a:noFill/>
          <a:ln>
            <a:miter lim="800000"/>
          </a:ln>
        </p:spPr>
        <p:txBody>
          <a:bodyPr/>
          <a:lstStyle/>
          <a:p>
            <a:fld id="{C635188D-8805-4D63-8605-F1E4903C77D3}"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p:spPr>
      </p:sp>
      <p:sp>
        <p:nvSpPr>
          <p:cNvPr id="2969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9700" name="灯片编号占位符 3"/>
          <p:cNvSpPr>
            <a:spLocks noGrp="1"/>
          </p:cNvSpPr>
          <p:nvPr>
            <p:ph type="sldNum" sz="quarter" idx="5"/>
          </p:nvPr>
        </p:nvSpPr>
        <p:spPr bwMode="auto">
          <a:noFill/>
          <a:ln>
            <a:miter lim="800000"/>
          </a:ln>
        </p:spPr>
        <p:txBody>
          <a:bodyPr/>
          <a:lstStyle/>
          <a:p>
            <a:fld id="{C230740E-9E90-422C-BD75-F59F950251FC}"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p:spPr>
      </p:sp>
      <p:sp>
        <p:nvSpPr>
          <p:cNvPr id="3174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1748" name="灯片编号占位符 3"/>
          <p:cNvSpPr>
            <a:spLocks noGrp="1"/>
          </p:cNvSpPr>
          <p:nvPr>
            <p:ph type="sldNum" sz="quarter" idx="5"/>
          </p:nvPr>
        </p:nvSpPr>
        <p:spPr bwMode="auto">
          <a:noFill/>
          <a:ln>
            <a:miter lim="800000"/>
          </a:ln>
        </p:spPr>
        <p:txBody>
          <a:bodyPr/>
          <a:lstStyle/>
          <a:p>
            <a:fld id="{26372888-EF8F-4B26-ABD2-B7FC6FC47376}"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p:spPr>
      </p:sp>
      <p:sp>
        <p:nvSpPr>
          <p:cNvPr id="33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3796" name="灯片编号占位符 3"/>
          <p:cNvSpPr>
            <a:spLocks noGrp="1"/>
          </p:cNvSpPr>
          <p:nvPr>
            <p:ph type="sldNum" sz="quarter" idx="5"/>
          </p:nvPr>
        </p:nvSpPr>
        <p:spPr bwMode="auto">
          <a:noFill/>
          <a:ln>
            <a:miter lim="800000"/>
          </a:ln>
        </p:spPr>
        <p:txBody>
          <a:bodyPr/>
          <a:lstStyle/>
          <a:p>
            <a:fld id="{35FE28CF-C319-4A6C-B766-FB9006449CBF}"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p:spPr>
      </p:sp>
      <p:sp>
        <p:nvSpPr>
          <p:cNvPr id="3584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5844" name="灯片编号占位符 3"/>
          <p:cNvSpPr>
            <a:spLocks noGrp="1"/>
          </p:cNvSpPr>
          <p:nvPr>
            <p:ph type="sldNum" sz="quarter" idx="5"/>
          </p:nvPr>
        </p:nvSpPr>
        <p:spPr bwMode="auto">
          <a:noFill/>
          <a:ln>
            <a:miter lim="800000"/>
          </a:ln>
        </p:spPr>
        <p:txBody>
          <a:bodyPr/>
          <a:lstStyle/>
          <a:p>
            <a:fld id="{59824DCA-23AD-4F23-91E0-A77BAEDF9A4F}"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p:spPr>
      </p:sp>
      <p:sp>
        <p:nvSpPr>
          <p:cNvPr id="3789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7892" name="灯片编号占位符 3"/>
          <p:cNvSpPr>
            <a:spLocks noGrp="1"/>
          </p:cNvSpPr>
          <p:nvPr>
            <p:ph type="sldNum" sz="quarter" idx="5"/>
          </p:nvPr>
        </p:nvSpPr>
        <p:spPr bwMode="auto">
          <a:noFill/>
          <a:ln>
            <a:miter lim="800000"/>
          </a:ln>
        </p:spPr>
        <p:txBody>
          <a:bodyPr/>
          <a:lstStyle/>
          <a:p>
            <a:fld id="{63895CEB-21A7-405C-914C-DAC9E73727AC}"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p:spPr>
      </p:sp>
      <p:sp>
        <p:nvSpPr>
          <p:cNvPr id="3993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9940" name="灯片编号占位符 3"/>
          <p:cNvSpPr>
            <a:spLocks noGrp="1"/>
          </p:cNvSpPr>
          <p:nvPr>
            <p:ph type="sldNum" sz="quarter" idx="5"/>
          </p:nvPr>
        </p:nvSpPr>
        <p:spPr bwMode="auto">
          <a:noFill/>
          <a:ln>
            <a:miter lim="800000"/>
          </a:ln>
        </p:spPr>
        <p:txBody>
          <a:bodyPr/>
          <a:lstStyle/>
          <a:p>
            <a:fld id="{628EAE7A-8253-4D14-A0E5-0DE81C7440DB}"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p:spPr>
      </p:sp>
      <p:sp>
        <p:nvSpPr>
          <p:cNvPr id="4198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1988" name="灯片编号占位符 3"/>
          <p:cNvSpPr>
            <a:spLocks noGrp="1"/>
          </p:cNvSpPr>
          <p:nvPr>
            <p:ph type="sldNum" sz="quarter" idx="5"/>
          </p:nvPr>
        </p:nvSpPr>
        <p:spPr bwMode="auto">
          <a:noFill/>
          <a:ln>
            <a:miter lim="800000"/>
          </a:ln>
        </p:spPr>
        <p:txBody>
          <a:bodyPr/>
          <a:lstStyle/>
          <a:p>
            <a:fld id="{A2DB3B88-C9F2-4ED3-AF70-BC6C285EA430}"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p:spPr>
      </p:sp>
      <p:sp>
        <p:nvSpPr>
          <p:cNvPr id="4403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ln>
            <a:miter lim="800000"/>
          </a:ln>
        </p:spPr>
        <p:txBody>
          <a:bodyPr/>
          <a:lstStyle/>
          <a:p>
            <a:fld id="{84830B82-2610-4E75-9710-0CB9B1497840}"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p:spPr>
      </p:sp>
      <p:sp>
        <p:nvSpPr>
          <p:cNvPr id="4608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6084" name="灯片编号占位符 3"/>
          <p:cNvSpPr>
            <a:spLocks noGrp="1"/>
          </p:cNvSpPr>
          <p:nvPr>
            <p:ph type="sldNum" sz="quarter" idx="5"/>
          </p:nvPr>
        </p:nvSpPr>
        <p:spPr bwMode="auto">
          <a:noFill/>
          <a:ln>
            <a:miter lim="800000"/>
          </a:ln>
        </p:spPr>
        <p:txBody>
          <a:bodyPr/>
          <a:lstStyle/>
          <a:p>
            <a:fld id="{A3FFE8CF-C2F5-48C3-8E99-D815BCE897A3}"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p:spPr>
      </p:sp>
      <p:sp>
        <p:nvSpPr>
          <p:cNvPr id="1126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268" name="灯片编号占位符 3"/>
          <p:cNvSpPr>
            <a:spLocks noGrp="1"/>
          </p:cNvSpPr>
          <p:nvPr>
            <p:ph type="sldNum" sz="quarter" idx="5"/>
          </p:nvPr>
        </p:nvSpPr>
        <p:spPr bwMode="auto">
          <a:noFill/>
          <a:ln>
            <a:miter lim="800000"/>
          </a:ln>
        </p:spPr>
        <p:txBody>
          <a:bodyPr/>
          <a:lstStyle/>
          <a:p>
            <a:fld id="{DA17C062-9325-4D03-86F1-8C41D55D2989}"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p:spPr>
      </p:sp>
      <p:sp>
        <p:nvSpPr>
          <p:cNvPr id="4813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8132" name="灯片编号占位符 3"/>
          <p:cNvSpPr>
            <a:spLocks noGrp="1"/>
          </p:cNvSpPr>
          <p:nvPr>
            <p:ph type="sldNum" sz="quarter" idx="5"/>
          </p:nvPr>
        </p:nvSpPr>
        <p:spPr bwMode="auto">
          <a:noFill/>
          <a:ln>
            <a:miter lim="800000"/>
          </a:ln>
        </p:spPr>
        <p:txBody>
          <a:bodyPr/>
          <a:lstStyle/>
          <a:p>
            <a:fld id="{0EE255AA-42B1-4E0A-B6A7-E88C1EEBAE14}"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p:spPr>
      </p:sp>
      <p:sp>
        <p:nvSpPr>
          <p:cNvPr id="5017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0180" name="灯片编号占位符 3"/>
          <p:cNvSpPr>
            <a:spLocks noGrp="1"/>
          </p:cNvSpPr>
          <p:nvPr>
            <p:ph type="sldNum" sz="quarter" idx="5"/>
          </p:nvPr>
        </p:nvSpPr>
        <p:spPr bwMode="auto">
          <a:noFill/>
          <a:ln>
            <a:miter lim="800000"/>
          </a:ln>
        </p:spPr>
        <p:txBody>
          <a:bodyPr/>
          <a:lstStyle/>
          <a:p>
            <a:fld id="{4FDC0D69-CE3F-4FF6-A654-295B9947AE04}"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p:spPr>
      </p:sp>
      <p:sp>
        <p:nvSpPr>
          <p:cNvPr id="5222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2228" name="灯片编号占位符 3"/>
          <p:cNvSpPr>
            <a:spLocks noGrp="1"/>
          </p:cNvSpPr>
          <p:nvPr>
            <p:ph type="sldNum" sz="quarter" idx="5"/>
          </p:nvPr>
        </p:nvSpPr>
        <p:spPr bwMode="auto">
          <a:noFill/>
          <a:ln>
            <a:miter lim="800000"/>
          </a:ln>
        </p:spPr>
        <p:txBody>
          <a:bodyPr/>
          <a:lstStyle/>
          <a:p>
            <a:fld id="{398E2835-79C8-4EC3-A53E-E5439EC5EC3B}"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4276" name="灯片编号占位符 3"/>
          <p:cNvSpPr>
            <a:spLocks noGrp="1"/>
          </p:cNvSpPr>
          <p:nvPr>
            <p:ph type="sldNum" sz="quarter" idx="5"/>
          </p:nvPr>
        </p:nvSpPr>
        <p:spPr bwMode="auto">
          <a:noFill/>
          <a:ln>
            <a:miter lim="800000"/>
          </a:ln>
        </p:spPr>
        <p:txBody>
          <a:bodyPr/>
          <a:lstStyle/>
          <a:p>
            <a:fld id="{570FF3E3-4418-4605-BFD3-465153C8CD19}"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6324" name="灯片编号占位符 3"/>
          <p:cNvSpPr>
            <a:spLocks noGrp="1"/>
          </p:cNvSpPr>
          <p:nvPr>
            <p:ph type="sldNum" sz="quarter" idx="5"/>
          </p:nvPr>
        </p:nvSpPr>
        <p:spPr bwMode="auto">
          <a:noFill/>
          <a:ln>
            <a:miter lim="800000"/>
          </a:ln>
        </p:spPr>
        <p:txBody>
          <a:bodyPr/>
          <a:lstStyle/>
          <a:p>
            <a:fld id="{599D5E5E-C21E-4E85-9FC5-912B03C174F3}" type="slidenum">
              <a:rPr lang="zh-CN"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p:spPr>
      </p:sp>
      <p:sp>
        <p:nvSpPr>
          <p:cNvPr id="5837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8372" name="灯片编号占位符 3"/>
          <p:cNvSpPr>
            <a:spLocks noGrp="1"/>
          </p:cNvSpPr>
          <p:nvPr>
            <p:ph type="sldNum" sz="quarter" idx="5"/>
          </p:nvPr>
        </p:nvSpPr>
        <p:spPr bwMode="auto">
          <a:noFill/>
          <a:ln>
            <a:miter lim="800000"/>
          </a:ln>
        </p:spPr>
        <p:txBody>
          <a:bodyPr/>
          <a:lstStyle/>
          <a:p>
            <a:fld id="{82B5A02C-D96F-43AC-96A9-28C9B01FA3A0}" type="slidenum">
              <a:rPr lang="zh-CN"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p:spPr>
      </p:sp>
      <p:sp>
        <p:nvSpPr>
          <p:cNvPr id="6041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0420" name="灯片编号占位符 3"/>
          <p:cNvSpPr>
            <a:spLocks noGrp="1"/>
          </p:cNvSpPr>
          <p:nvPr>
            <p:ph type="sldNum" sz="quarter" idx="5"/>
          </p:nvPr>
        </p:nvSpPr>
        <p:spPr bwMode="auto">
          <a:noFill/>
          <a:ln>
            <a:miter lim="800000"/>
          </a:ln>
        </p:spPr>
        <p:txBody>
          <a:bodyPr/>
          <a:lstStyle/>
          <a:p>
            <a:fld id="{A86248CA-DD51-4E1E-96C3-CB906D84497B}" type="slidenum">
              <a:rPr lang="zh-CN" altLang="en-US"/>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p:spPr>
      </p:sp>
      <p:sp>
        <p:nvSpPr>
          <p:cNvPr id="6246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2468" name="灯片编号占位符 3"/>
          <p:cNvSpPr>
            <a:spLocks noGrp="1"/>
          </p:cNvSpPr>
          <p:nvPr>
            <p:ph type="sldNum" sz="quarter" idx="5"/>
          </p:nvPr>
        </p:nvSpPr>
        <p:spPr bwMode="auto">
          <a:noFill/>
          <a:ln>
            <a:miter lim="800000"/>
          </a:ln>
        </p:spPr>
        <p:txBody>
          <a:bodyPr/>
          <a:lstStyle/>
          <a:p>
            <a:fld id="{403EABC1-DF07-4FE9-B1D4-EE30379D9D1B}" type="slidenum">
              <a:rPr lang="zh-CN" altLang="en-US"/>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p:spPr>
      </p:sp>
      <p:sp>
        <p:nvSpPr>
          <p:cNvPr id="645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ln>
            <a:miter lim="800000"/>
          </a:ln>
        </p:spPr>
        <p:txBody>
          <a:bodyPr/>
          <a:lstStyle/>
          <a:p>
            <a:fld id="{83AF0F2E-333C-4EBE-BCB0-66B12F1800A3}" type="slidenum">
              <a:rPr lang="zh-CN" altLang="en-US"/>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6564" name="灯片编号占位符 3"/>
          <p:cNvSpPr>
            <a:spLocks noGrp="1"/>
          </p:cNvSpPr>
          <p:nvPr>
            <p:ph type="sldNum" sz="quarter" idx="5"/>
          </p:nvPr>
        </p:nvSpPr>
        <p:spPr bwMode="auto">
          <a:noFill/>
          <a:ln>
            <a:miter lim="800000"/>
          </a:ln>
        </p:spPr>
        <p:txBody>
          <a:bodyPr/>
          <a:lstStyle/>
          <a:p>
            <a:fld id="{477B3847-E572-4D63-9B9A-15805D149925}"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p:spPr>
      </p:sp>
      <p:sp>
        <p:nvSpPr>
          <p:cNvPr id="133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316" name="灯片编号占位符 3"/>
          <p:cNvSpPr>
            <a:spLocks noGrp="1"/>
          </p:cNvSpPr>
          <p:nvPr>
            <p:ph type="sldNum" sz="quarter" idx="5"/>
          </p:nvPr>
        </p:nvSpPr>
        <p:spPr bwMode="auto">
          <a:noFill/>
          <a:ln>
            <a:miter lim="800000"/>
          </a:ln>
        </p:spPr>
        <p:txBody>
          <a:bodyPr/>
          <a:lstStyle/>
          <a:p>
            <a:fld id="{F288FBDE-96F4-4AA6-82E6-DA846492D041}" type="slidenum">
              <a:rPr lang="zh-CN" altLang="en-US"/>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p:spPr>
      </p:sp>
      <p:sp>
        <p:nvSpPr>
          <p:cNvPr id="6861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8612" name="灯片编号占位符 3"/>
          <p:cNvSpPr>
            <a:spLocks noGrp="1"/>
          </p:cNvSpPr>
          <p:nvPr>
            <p:ph type="sldNum" sz="quarter" idx="5"/>
          </p:nvPr>
        </p:nvSpPr>
        <p:spPr bwMode="auto">
          <a:noFill/>
          <a:ln>
            <a:miter lim="800000"/>
          </a:ln>
        </p:spPr>
        <p:txBody>
          <a:bodyPr/>
          <a:lstStyle/>
          <a:p>
            <a:fld id="{6FF57472-3284-4185-955F-A1D828FD1DF8}" type="slidenum">
              <a:rPr lang="zh-CN" altLang="en-US"/>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ln>
        </p:spPr>
      </p:sp>
      <p:sp>
        <p:nvSpPr>
          <p:cNvPr id="1536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5364" name="灯片编号占位符 3"/>
          <p:cNvSpPr>
            <a:spLocks noGrp="1"/>
          </p:cNvSpPr>
          <p:nvPr>
            <p:ph type="sldNum" sz="quarter" idx="5"/>
          </p:nvPr>
        </p:nvSpPr>
        <p:spPr bwMode="auto">
          <a:noFill/>
          <a:ln>
            <a:miter lim="800000"/>
          </a:ln>
        </p:spPr>
        <p:txBody>
          <a:bodyPr/>
          <a:lstStyle/>
          <a:p>
            <a:fld id="{43C85800-8E12-4E15-A679-9CD8DCE41FF6}"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p:spPr>
      </p:sp>
      <p:sp>
        <p:nvSpPr>
          <p:cNvPr id="1741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7412" name="灯片编号占位符 3"/>
          <p:cNvSpPr>
            <a:spLocks noGrp="1"/>
          </p:cNvSpPr>
          <p:nvPr>
            <p:ph type="sldNum" sz="quarter" idx="5"/>
          </p:nvPr>
        </p:nvSpPr>
        <p:spPr bwMode="auto">
          <a:noFill/>
          <a:ln>
            <a:miter lim="800000"/>
          </a:ln>
        </p:spPr>
        <p:txBody>
          <a:bodyPr/>
          <a:lstStyle/>
          <a:p>
            <a:fld id="{93A007EE-5FE7-4BC3-B75D-F16B618F7E34}"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p:spPr>
      </p:sp>
      <p:sp>
        <p:nvSpPr>
          <p:cNvPr id="1945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9460" name="灯片编号占位符 3"/>
          <p:cNvSpPr>
            <a:spLocks noGrp="1"/>
          </p:cNvSpPr>
          <p:nvPr>
            <p:ph type="sldNum" sz="quarter" idx="5"/>
          </p:nvPr>
        </p:nvSpPr>
        <p:spPr bwMode="auto">
          <a:noFill/>
          <a:ln>
            <a:miter lim="800000"/>
          </a:ln>
        </p:spPr>
        <p:txBody>
          <a:bodyPr/>
          <a:lstStyle/>
          <a:p>
            <a:fld id="{732A53E6-FB57-47F5-A87C-EFECA07BA6BC}"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ln>
        </p:spPr>
      </p:sp>
      <p:sp>
        <p:nvSpPr>
          <p:cNvPr id="2150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1508" name="灯片编号占位符 3"/>
          <p:cNvSpPr>
            <a:spLocks noGrp="1"/>
          </p:cNvSpPr>
          <p:nvPr>
            <p:ph type="sldNum" sz="quarter" idx="5"/>
          </p:nvPr>
        </p:nvSpPr>
        <p:spPr bwMode="auto">
          <a:noFill/>
          <a:ln>
            <a:miter lim="800000"/>
          </a:ln>
        </p:spPr>
        <p:txBody>
          <a:bodyPr/>
          <a:lstStyle/>
          <a:p>
            <a:fld id="{548073C4-1F95-4206-A5A6-94DB5A09DB9B}"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ln>
        </p:spPr>
      </p:sp>
      <p:sp>
        <p:nvSpPr>
          <p:cNvPr id="2355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3556" name="灯片编号占位符 3"/>
          <p:cNvSpPr>
            <a:spLocks noGrp="1"/>
          </p:cNvSpPr>
          <p:nvPr>
            <p:ph type="sldNum" sz="quarter" idx="5"/>
          </p:nvPr>
        </p:nvSpPr>
        <p:spPr bwMode="auto">
          <a:noFill/>
          <a:ln>
            <a:miter lim="800000"/>
          </a:ln>
        </p:spPr>
        <p:txBody>
          <a:bodyPr/>
          <a:lstStyle/>
          <a:p>
            <a:fld id="{CB33835B-4540-42C9-BB40-7F58FC633E15}"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p:spPr>
      </p:sp>
      <p:sp>
        <p:nvSpPr>
          <p:cNvPr id="256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5604" name="灯片编号占位符 3"/>
          <p:cNvSpPr>
            <a:spLocks noGrp="1"/>
          </p:cNvSpPr>
          <p:nvPr>
            <p:ph type="sldNum" sz="quarter" idx="5"/>
          </p:nvPr>
        </p:nvSpPr>
        <p:spPr bwMode="auto">
          <a:noFill/>
          <a:ln>
            <a:miter lim="800000"/>
          </a:ln>
        </p:spPr>
        <p:txBody>
          <a:bodyPr/>
          <a:lstStyle/>
          <a:p>
            <a:fld id="{DC9A0F79-46AF-4BC4-A0CA-39E007C46B70}"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E902AEA-0E22-4D88-9A05-8A68CAF18BB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CCA29FE-CD97-44C7-AD29-8DF621352625}" type="slidenum">
              <a:rPr lang="zh-CN" altLang="en-US"/>
            </a:fld>
            <a:endParaRPr lang="zh-CN" altLang="en-US"/>
          </a:p>
        </p:txBody>
      </p:sp>
    </p:spTree>
  </p:cSld>
  <p:clrMapOvr>
    <a:masterClrMapping/>
  </p:clrMapOvr>
  <p:transition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64E0210-32B9-491D-B12F-AFAA63D7FA7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8EA0545-8565-49EC-84F9-26B8133BBE75}" type="slidenum">
              <a:rPr lang="zh-CN" altLang="en-US"/>
            </a:fld>
            <a:endParaRPr lang="zh-CN" altLang="en-US"/>
          </a:p>
        </p:txBody>
      </p:sp>
    </p:spTree>
  </p:cSld>
  <p:clrMapOvr>
    <a:masterClrMapping/>
  </p:clrMapOvr>
  <p:transition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606598-CACB-4A71-A5B1-622B84A2862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C12E45E-3962-4F80-A65D-DAC717D86C2F}" type="slidenum">
              <a:rPr lang="zh-CN" altLang="en-US"/>
            </a:fld>
            <a:endParaRPr lang="zh-CN" altLang="en-US"/>
          </a:p>
        </p:txBody>
      </p:sp>
    </p:spTree>
  </p:cSld>
  <p:clrMapOvr>
    <a:masterClrMapping/>
  </p:clrMapOvr>
  <p:transition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C0552A1-F99D-446E-ABD3-EF13489FCF2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158AADF-FD9E-4BB4-8F9F-C9CA85A93218}" type="slidenum">
              <a:rPr lang="zh-CN" altLang="en-US"/>
            </a:fld>
            <a:endParaRPr lang="zh-CN" altLang="en-US"/>
          </a:p>
        </p:txBody>
      </p:sp>
    </p:spTree>
  </p:cSld>
  <p:clrMapOvr>
    <a:masterClrMapping/>
  </p:clrMapOvr>
  <p:transition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3079EA3D-BB2C-43BE-9DCD-22E9D789081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11D246A-6605-4632-92CB-32414359ACBA}" type="slidenum">
              <a:rPr lang="zh-CN" altLang="en-US"/>
            </a:fld>
            <a:endParaRPr lang="zh-CN" altLang="en-US"/>
          </a:p>
        </p:txBody>
      </p:sp>
    </p:spTree>
  </p:cSld>
  <p:clrMapOvr>
    <a:masterClrMapping/>
  </p:clrMapOvr>
  <p:transition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77770DC-2420-423F-BE6F-F50A8269691A}"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9A6FD9DF-72A2-4ED6-A31D-0E4449B748BA}" type="slidenum">
              <a:rPr lang="zh-CN" altLang="en-US"/>
            </a:fld>
            <a:endParaRPr lang="zh-CN" altLang="en-US"/>
          </a:p>
        </p:txBody>
      </p:sp>
    </p:spTree>
  </p:cSld>
  <p:clrMapOvr>
    <a:masterClrMapping/>
  </p:clrMapOvr>
  <p:transition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5396810-301D-4292-B1DC-F929D0238B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F2868DE8-BCB4-4CA4-85D2-9BB1594213CC}" type="slidenum">
              <a:rPr lang="zh-CN" altLang="en-US"/>
            </a:fld>
            <a:endParaRPr lang="zh-CN" altLang="en-US"/>
          </a:p>
        </p:txBody>
      </p:sp>
    </p:spTree>
  </p:cSld>
  <p:clrMapOvr>
    <a:masterClrMapping/>
  </p:clrMapOvr>
  <p:transition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6AE28AC-3250-4B7E-8EF5-ABB15E263219}"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33420771-8451-4CA2-967F-4F878970483B}" type="slidenum">
              <a:rPr lang="zh-CN" altLang="en-US"/>
            </a:fld>
            <a:endParaRPr lang="zh-CN" altLang="en-US"/>
          </a:p>
        </p:txBody>
      </p:sp>
    </p:spTree>
  </p:cSld>
  <p:clrMapOvr>
    <a:masterClrMapping/>
  </p:clrMapOvr>
  <p:transition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4EFD431-11EB-454C-AACC-C1BA3D40970A}"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C337680-E2C7-4F08-A984-B6C458D6DD83}" type="slidenum">
              <a:rPr lang="zh-CN" altLang="en-US"/>
            </a:fld>
            <a:endParaRPr lang="zh-CN" altLang="en-US"/>
          </a:p>
        </p:txBody>
      </p:sp>
    </p:spTree>
  </p:cSld>
  <p:clrMapOvr>
    <a:masterClrMapping/>
  </p:clrMapOvr>
  <p:transition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A361A2C3-98FB-4881-8A98-61FD770CDE6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D53B39B1-04E8-4B04-BEE6-B2D9FFFF06D1}" type="slidenum">
              <a:rPr lang="zh-CN" altLang="en-US"/>
            </a:fld>
            <a:endParaRPr lang="zh-CN" altLang="en-US"/>
          </a:p>
        </p:txBody>
      </p:sp>
    </p:spTree>
  </p:cSld>
  <p:clrMapOvr>
    <a:masterClrMapping/>
  </p:clrMapOvr>
  <p:transition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7313654-6CD8-40A1-A132-49CE09D06C1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2D4D0BB-926F-4BE4-A258-C131B54C8590}" type="slidenum">
              <a:rPr lang="zh-CN" altLang="en-US"/>
            </a:fld>
            <a:endParaRPr lang="zh-CN" altLang="en-US"/>
          </a:p>
        </p:txBody>
      </p:sp>
    </p:spTree>
  </p:cSld>
  <p:clrMapOvr>
    <a:masterClrMapping/>
  </p:clrMapOvr>
  <p:transition advTm="3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DDEB2F03-1985-49FE-9AC6-4ED48F5AEBF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E1E9D34-49E9-4215-B0D1-C96EA83416C1}" type="slidenum">
              <a:rPr lang="zh-CN" altLang="en-US"/>
            </a:fld>
            <a:endParaRPr lang="zh-CN" altLang="en-US"/>
          </a:p>
        </p:txBody>
      </p:sp>
    </p:spTree>
  </p:cSld>
  <p:clrMapOvr>
    <a:masterClrMapping/>
  </p:clrMapOvr>
  <p:transition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C3E01C6-9A20-4B60-848F-E4313415BB9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EABCE9E-7ED5-4361-A1A9-11794C71493E}" type="slidenum">
              <a:rPr lang="zh-CN" altLang="en-US"/>
            </a:fld>
            <a:endParaRPr lang="zh-CN" altLang="en-US"/>
          </a:p>
        </p:txBody>
      </p:sp>
    </p:spTree>
  </p:cSld>
  <p:clrMapOvr>
    <a:masterClrMapping/>
  </p:clrMapOvr>
  <p:transition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FB299E8-CE3F-410F-AFAD-324240AA329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E1CD5B5-49FA-4E96-95E1-005BD54F04F9}" type="slidenum">
              <a:rPr lang="zh-CN" altLang="en-US"/>
            </a:fld>
            <a:endParaRPr lang="zh-CN" altLang="en-US"/>
          </a:p>
        </p:txBody>
      </p:sp>
    </p:spTree>
  </p:cSld>
  <p:clrMapOvr>
    <a:masterClrMapping/>
  </p:clrMapOvr>
  <p:transition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559E0AD-2781-446D-9599-2FD54B0E258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251BA62-02F9-4046-82F3-9E02869BF841}" type="slidenum">
              <a:rPr lang="zh-CN" altLang="en-US"/>
            </a:fld>
            <a:endParaRPr lang="zh-CN" altLang="en-US"/>
          </a:p>
        </p:txBody>
      </p:sp>
    </p:spTree>
  </p:cSld>
  <p:clrMapOvr>
    <a:masterClrMapping/>
  </p:clrMapOvr>
  <p:transition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2C2806-078A-4981-8CC8-E472E3A7A7A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0D4F399-1133-43DC-9CC8-0976AF0035C7}" type="slidenum">
              <a:rPr lang="zh-CN" altLang="en-US"/>
            </a:fld>
            <a:endParaRPr lang="zh-CN" altLang="en-US"/>
          </a:p>
        </p:txBody>
      </p:sp>
    </p:spTree>
  </p:cSld>
  <p:clrMapOvr>
    <a:masterClrMapping/>
  </p:clrMapOvr>
  <p:transition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F96BD0D0-B828-4A3C-9BCB-F1BA0A47B8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D81B187-4CB9-4471-9C03-378CFFA583B0}" type="slidenum">
              <a:rPr lang="zh-CN" altLang="en-US"/>
            </a:fld>
            <a:endParaRPr lang="zh-CN" altLang="en-US"/>
          </a:p>
        </p:txBody>
      </p:sp>
    </p:spTree>
  </p:cSld>
  <p:clrMapOvr>
    <a:masterClrMapping/>
  </p:clrMapOvr>
  <p:transition advTm="3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70C39E0-CF1D-471E-88B6-95CEBEA589F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DFCF563-E0C6-416B-9B24-CE9E82940532}" type="slidenum">
              <a:rPr lang="zh-CN" altLang="en-US"/>
            </a:fld>
            <a:endParaRPr lang="zh-CN" altLang="en-US"/>
          </a:p>
        </p:txBody>
      </p:sp>
    </p:spTree>
  </p:cSld>
  <p:clrMapOvr>
    <a:masterClrMapping/>
  </p:clrMapOvr>
  <p:transition advTm="3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4335410-20E7-4241-86A7-3191C3AFA36A}"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8F5E40F7-7753-4197-97DF-C5B4942DD826}" type="slidenum">
              <a:rPr lang="zh-CN" altLang="en-US"/>
            </a:fld>
            <a:endParaRPr lang="zh-CN" altLang="en-US"/>
          </a:p>
        </p:txBody>
      </p:sp>
    </p:spTree>
  </p:cSld>
  <p:clrMapOvr>
    <a:masterClrMapping/>
  </p:clrMapOvr>
  <p:transition advTm="3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805F5F2-6EF3-4365-A172-6667EF4AD55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FCE3E12-07A7-42DB-9833-D4299CFB15B1}" type="slidenum">
              <a:rPr lang="zh-CN" altLang="en-US"/>
            </a:fld>
            <a:endParaRPr lang="zh-CN" altLang="en-US"/>
          </a:p>
        </p:txBody>
      </p:sp>
    </p:spTree>
  </p:cSld>
  <p:clrMapOvr>
    <a:masterClrMapping/>
  </p:clrMapOvr>
  <p:transition advTm="3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89BE9498-C253-4A8A-B39D-DC2D9031D38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FA664DF-0CF3-49A8-A409-515933B78A6A}" type="slidenum">
              <a:rPr lang="zh-CN" altLang="en-US"/>
            </a:fld>
            <a:endParaRPr lang="zh-CN" altLang="en-US"/>
          </a:p>
        </p:txBody>
      </p:sp>
    </p:spTree>
  </p:cSld>
  <p:clrMapOvr>
    <a:masterClrMapping/>
  </p:clrMapOvr>
  <p:transition advTm="3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249A9099-B990-48FC-9FDB-52EA34FA685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C8B67E4-EE58-496C-AB1D-C173C767B702}" type="slidenum">
              <a:rPr lang="zh-CN" altLang="en-US"/>
            </a:fld>
            <a:endParaRPr lang="zh-CN" altLang="en-US"/>
          </a:p>
        </p:txBody>
      </p:sp>
    </p:spTree>
  </p:cSld>
  <p:clrMapOvr>
    <a:masterClrMapping/>
  </p:clrMapOvr>
  <p:transition advTm="3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DAE7FC44-32A7-4E66-8BE5-02251C97BF0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5E5731B-A1BF-451C-8ECA-64043413251C}" type="slidenum">
              <a:rPr lang="zh-CN" altLang="en-US"/>
            </a:fld>
            <a:endParaRPr lang="zh-CN" altLang="en-US"/>
          </a:p>
        </p:txBody>
      </p:sp>
    </p:spTree>
  </p:cSld>
  <p:clrMapOvr>
    <a:masterClrMapping/>
  </p:clrMapOvr>
  <p:transition advTm="3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63E4AE8-576C-4609-A86F-407A30A105D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1211C9B-DC41-4B09-A30A-B10C27737CBF}" type="slidenum">
              <a:rPr lang="zh-CN" altLang="en-US"/>
            </a:fld>
            <a:endParaRPr lang="zh-CN" altLang="en-US"/>
          </a:p>
        </p:txBody>
      </p:sp>
    </p:spTree>
  </p:cSld>
  <p:clrMapOvr>
    <a:masterClrMapping/>
  </p:clrMapOvr>
  <p:transition advTm="3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E335766-0F9F-4B1F-8D03-7A6D377D83E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889BA83-EEC3-4F09-A367-329B746ECF4D}" type="slidenum">
              <a:rPr lang="zh-CN" altLang="en-US"/>
            </a:fld>
            <a:endParaRPr lang="zh-CN" altLang="en-US"/>
          </a:p>
        </p:txBody>
      </p:sp>
    </p:spTree>
  </p:cSld>
  <p:clrMapOvr>
    <a:masterClrMapping/>
  </p:clrMapOvr>
  <p:transition advTm="300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C74236F-35D5-4586-94DD-4FCB33618BD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4B72AE4-793B-4116-BF8B-F32B2EB1FC86}" type="slidenum">
              <a:rPr lang="zh-CN" altLang="en-US"/>
            </a:fld>
            <a:endParaRPr lang="zh-CN" altLang="en-US"/>
          </a:p>
        </p:txBody>
      </p:sp>
    </p:spTree>
  </p:cSld>
  <p:clrMapOvr>
    <a:masterClrMapping/>
  </p:clrMapOvr>
  <p:transition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53E3480-4CDF-4EE3-9661-371332EAFEFB}"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AAE897A5-1451-4B99-B69A-44C5B636FD58}" type="slidenum">
              <a:rPr lang="zh-CN" altLang="en-US"/>
            </a:fld>
            <a:endParaRPr lang="zh-CN" altLang="en-US"/>
          </a:p>
        </p:txBody>
      </p:sp>
    </p:spTree>
  </p:cSld>
  <p:clrMapOvr>
    <a:masterClrMapping/>
  </p:clrMapOvr>
  <p:transition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39448D9-C537-4122-9792-4344ED512DF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C9BEFBE9-B64F-40DB-9412-571FCC0319B1}" type="slidenum">
              <a:rPr lang="zh-CN" altLang="en-US"/>
            </a:fld>
            <a:endParaRPr lang="zh-CN" altLang="en-US"/>
          </a:p>
        </p:txBody>
      </p:sp>
    </p:spTree>
  </p:cSld>
  <p:clrMapOvr>
    <a:masterClrMapping/>
  </p:clrMapOvr>
  <p:transition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35C0649-F900-48A2-9102-47B4D3E6E90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040C874-F0FA-4868-9622-A40D9E94C576}" type="slidenum">
              <a:rPr lang="zh-CN" altLang="en-US"/>
            </a:fld>
            <a:endParaRPr lang="zh-CN" altLang="en-US"/>
          </a:p>
        </p:txBody>
      </p:sp>
    </p:spTree>
  </p:cSld>
  <p:clrMapOvr>
    <a:masterClrMapping/>
  </p:clrMapOvr>
  <p:transition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A9D47AAC-5C64-4D6D-B61F-B18D9BBD0DAC}"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DE05B94-23BD-470D-9088-C1D458B8FC61}" type="slidenum">
              <a:rPr lang="zh-CN" altLang="en-US"/>
            </a:fld>
            <a:endParaRPr lang="zh-CN" altLang="en-US"/>
          </a:p>
        </p:txBody>
      </p:sp>
    </p:spTree>
  </p:cSld>
  <p:clrMapOvr>
    <a:masterClrMapping/>
  </p:clrMapOvr>
  <p:transition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24F26A2D-8A11-4082-A56F-5DCDAC301FC6}"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78C54F5-3463-42B6-B227-9C0703F8EB6E}" type="slidenum">
              <a:rPr lang="zh-CN" altLang="en-US"/>
            </a:fld>
            <a:endParaRPr lang="zh-CN" altLang="en-US"/>
          </a:p>
        </p:txBody>
      </p:sp>
    </p:spTree>
  </p:cSld>
  <p:clrMapOvr>
    <a:masterClrMapping/>
  </p:clrMapOvr>
  <p:transition advTm="300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1.jpe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4451CFB-107E-4D87-88B5-317E1D54E7AE}"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8BE4BAEC-F331-4D81-9AE8-9084E6B89EA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3000"/>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1"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1CF71E38-B79C-4954-BE07-FD51CF6679DC}"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476DE95F-8459-448B-8173-0D374F9C5C9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300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5" name="文本占位符 2"/>
          <p:cNvSpPr>
            <a:spLocks noGrp="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7D7DD41A-92E8-44F9-8C51-DB4EBF0664E5}" type="datetimeFigureOut">
              <a:rPr lang="zh-CN" altLang="en-US"/>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8D0465F5-8AF4-4555-BA6A-8D1BC480D34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advTm="3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3" Type="http://schemas.openxmlformats.org/officeDocument/2006/relationships/notesSlide" Target="../notesSlides/notesSlide1.xml"></Relationship><Relationship Id="rId1" Type="http://schemas.openxmlformats.org/officeDocument/2006/relationships/image" Target="../media/image2.jpeg"></Relationship><Relationship Id="rId4" Type="http://schemas.openxmlformats.org/officeDocument/2006/relationships/slideLayout" Target="../slideLayouts/slideLayout1.xml"></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29.xml"></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29.xml"></Relationship></Relationships>
</file>

<file path=ppt/slides/_rels/slide12.xml.rels><?xml version="1.0" encoding="UTF-8"?>
<Relationships xmlns="http://schemas.openxmlformats.org/package/2006/relationships"><Relationship Id="rId3" Type="http://schemas.openxmlformats.org/officeDocument/2006/relationships/notesSlide" Target="../notesSlides/notesSlide12.xml"></Relationship><Relationship Id="rId2" Type="http://schemas.openxmlformats.org/officeDocument/2006/relationships/slideLayout" Target="../slideLayouts/slideLayout29.xml"></Relationship><Relationship Id="rId1" Type="http://schemas.openxmlformats.org/officeDocument/2006/relationships/image" Target="../media/image9.jpeg"></Relationship></Relationships>
</file>

<file path=ppt/slides/_rels/slide13.xml.rels><?xml version="1.0" encoding="UTF-8"?>
<Relationships xmlns="http://schemas.openxmlformats.org/package/2006/relationships"><Relationship Id="rId3" Type="http://schemas.openxmlformats.org/officeDocument/2006/relationships/notesSlide" Target="../notesSlides/notesSlide13.xml"></Relationship><Relationship Id="rId2" Type="http://schemas.openxmlformats.org/officeDocument/2006/relationships/slideLayout" Target="../slideLayouts/slideLayout29.xml"></Relationship><Relationship Id="rId1" Type="http://schemas.openxmlformats.org/officeDocument/2006/relationships/image" Target="../media/image10.jpeg"></Relationship></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29.xml"></Relationship></Relationships>
</file>

<file path=ppt/slides/_rels/slide15.xml.rels><?xml version="1.0" encoding="UTF-8"?>
<Relationships xmlns="http://schemas.openxmlformats.org/package/2006/relationships"><Relationship Id="rId4" Type="http://schemas.openxmlformats.org/officeDocument/2006/relationships/notesSlide" Target="../notesSlides/notesSlide15.xml"></Relationship><Relationship Id="rId3" Type="http://schemas.openxmlformats.org/officeDocument/2006/relationships/slideLayout" Target="../slideLayouts/slideLayout2.xml"></Relationship><Relationship Id="rId2" Type="http://schemas.openxmlformats.org/officeDocument/2006/relationships/image" Target="../media/image4.png"></Relationship><Relationship Id="rId1" Type="http://schemas.openxmlformats.org/officeDocument/2006/relationships/image" Target="../media/image3.png"></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29.xml"></Relationship></Relationships>
</file>

<file path=ppt/slides/_rels/slide17.xml.rels><?xml version="1.0" encoding="UTF-8"?>
<Relationships xmlns="http://schemas.openxmlformats.org/package/2006/relationships"><Relationship Id="rId3" Type="http://schemas.openxmlformats.org/officeDocument/2006/relationships/notesSlide" Target="../notesSlides/notesSlide17.xml"></Relationship><Relationship Id="rId2" Type="http://schemas.openxmlformats.org/officeDocument/2006/relationships/slideLayout" Target="../slideLayouts/slideLayout29.xml"></Relationship><Relationship Id="rId1" Type="http://schemas.openxmlformats.org/officeDocument/2006/relationships/image" Target="../media/image10.jpeg"></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29.xml"></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29.xml"></Relationship></Relationships>
</file>

<file path=ppt/slides/_rels/slide2.xml.rels><?xml version="1.0" encoding="UTF-8"?>
<Relationships xmlns="http://schemas.openxmlformats.org/package/2006/relationships"><Relationship Id="rId2" Type="http://schemas.openxmlformats.org/officeDocument/2006/relationships/notesSlide" Target="../notesSlides/notesSlide2.xml"></Relationship><Relationship Id="rId1" Type="http://schemas.openxmlformats.org/officeDocument/2006/relationships/slideLayout" Target="../slideLayouts/slideLayout2.xml"></Relationship></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29.xml"></Relationship></Relationships>
</file>

<file path=ppt/slides/_rels/slide21.xml.rels><?xml version="1.0" encoding="UTF-8"?>
<Relationships xmlns="http://schemas.openxmlformats.org/package/2006/relationships"><Relationship Id="rId4" Type="http://schemas.openxmlformats.org/officeDocument/2006/relationships/notesSlide" Target="../notesSlides/notesSlide21.xml"></Relationship><Relationship Id="rId3" Type="http://schemas.openxmlformats.org/officeDocument/2006/relationships/slideLayout" Target="../slideLayouts/slideLayout2.xml"></Relationship><Relationship Id="rId2" Type="http://schemas.openxmlformats.org/officeDocument/2006/relationships/image" Target="../media/image4.png"></Relationship><Relationship Id="rId1" Type="http://schemas.openxmlformats.org/officeDocument/2006/relationships/image" Target="../media/image3.png"></Relationship></Relationships>
</file>

<file path=ppt/slides/_rels/slide22.xml.rels><?xml version="1.0" encoding="UTF-8"?>
<Relationships xmlns="http://schemas.openxmlformats.org/package/2006/relationships"><Relationship Id="rId6" Type="http://schemas.openxmlformats.org/officeDocument/2006/relationships/notesSlide" Target="../notesSlides/notesSlide22.xml"></Relationship><Relationship Id="rId5" Type="http://schemas.openxmlformats.org/officeDocument/2006/relationships/slideLayout" Target="../slideLayouts/slideLayout29.xml"></Relationship><Relationship Id="rId4" Type="http://schemas.openxmlformats.org/officeDocument/2006/relationships/image" Target="../media/image14.jpeg"></Relationship><Relationship Id="rId3" Type="http://schemas.openxmlformats.org/officeDocument/2006/relationships/image" Target="../media/image13.jpeg"></Relationship><Relationship Id="rId2" Type="http://schemas.openxmlformats.org/officeDocument/2006/relationships/image" Target="../media/image12.jpeg"></Relationship><Relationship Id="rId1" Type="http://schemas.openxmlformats.org/officeDocument/2006/relationships/image" Target="../media/image11.jpeg"></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29.xml"></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29.xml"></Relationship></Relationships>
</file>

<file path=ppt/slides/_rels/slide25.xml.rels><?xml version="1.0" encoding="UTF-8"?>
<Relationships xmlns="http://schemas.openxmlformats.org/package/2006/relationships"><Relationship Id="rId2" Type="http://schemas.openxmlformats.org/officeDocument/2006/relationships/notesSlide" Target="../notesSlides/notesSlide25.xml"></Relationship><Relationship Id="rId1" Type="http://schemas.openxmlformats.org/officeDocument/2006/relationships/slideLayout" Target="../slideLayouts/slideLayout29.xml"></Relationship></Relationships>
</file>

<file path=ppt/slides/_rels/slide26.xml.rels><?xml version="1.0" encoding="UTF-8"?>
<Relationships xmlns="http://schemas.openxmlformats.org/package/2006/relationships"><Relationship Id="rId3" Type="http://schemas.openxmlformats.org/officeDocument/2006/relationships/notesSlide" Target="../notesSlides/notesSlide26.xml"></Relationship><Relationship Id="rId2" Type="http://schemas.openxmlformats.org/officeDocument/2006/relationships/slideLayout" Target="../slideLayouts/slideLayout29.xml"></Relationship><Relationship Id="rId1" Type="http://schemas.openxmlformats.org/officeDocument/2006/relationships/image" Target="../media/image15.jpeg"></Relationship></Relationships>
</file>

<file path=ppt/slides/_rels/slide27.xml.rels><?xml version="1.0" encoding="UTF-8"?>
<Relationships xmlns="http://schemas.openxmlformats.org/package/2006/relationships"><Relationship Id="rId2" Type="http://schemas.openxmlformats.org/officeDocument/2006/relationships/notesSlide" Target="../notesSlides/notesSlide27.xml"></Relationship><Relationship Id="rId1" Type="http://schemas.openxmlformats.org/officeDocument/2006/relationships/slideLayout" Target="../slideLayouts/slideLayout29.xml"></Relationship></Relationships>
</file>

<file path=ppt/slides/_rels/slide28.xml.rels><?xml version="1.0" encoding="UTF-8"?>
<Relationships xmlns="http://schemas.openxmlformats.org/package/2006/relationships"><Relationship Id="rId2" Type="http://schemas.openxmlformats.org/officeDocument/2006/relationships/notesSlide" Target="../notesSlides/notesSlide28.xml"></Relationship><Relationship Id="rId1" Type="http://schemas.openxmlformats.org/officeDocument/2006/relationships/slideLayout" Target="../slideLayouts/slideLayout29.xml"></Relationship></Relationships>
</file>

<file path=ppt/slides/_rels/slide29.xml.rels><?xml version="1.0" encoding="UTF-8"?>
<Relationships xmlns="http://schemas.openxmlformats.org/package/2006/relationships"><Relationship Id="rId3" Type="http://schemas.openxmlformats.org/officeDocument/2006/relationships/notesSlide" Target="../notesSlides/notesSlide29.xml"></Relationship><Relationship Id="rId2" Type="http://schemas.openxmlformats.org/officeDocument/2006/relationships/slideLayout" Target="../slideLayouts/slideLayout29.xml"></Relationship><Relationship Id="rId1" Type="http://schemas.openxmlformats.org/officeDocument/2006/relationships/image" Target="../media/image16.png"></Relationship></Relationships>
</file>

<file path=ppt/slides/_rels/slide3.xml.rels><?xml version="1.0" encoding="UTF-8"?>
<Relationships xmlns="http://schemas.openxmlformats.org/package/2006/relationships"><Relationship Id="rId4" Type="http://schemas.openxmlformats.org/officeDocument/2006/relationships/notesSlide" Target="../notesSlides/notesSlide3.xml"></Relationship><Relationship Id="rId3" Type="http://schemas.openxmlformats.org/officeDocument/2006/relationships/slideLayout" Target="../slideLayouts/slideLayout2.xml"></Relationship><Relationship Id="rId2" Type="http://schemas.openxmlformats.org/officeDocument/2006/relationships/image" Target="../media/image4.png"></Relationship><Relationship Id="rId1" Type="http://schemas.openxmlformats.org/officeDocument/2006/relationships/image" Target="../media/image3.png"></Relationship></Relationships>
</file>

<file path=ppt/slides/_rels/slide30.xml.rels><?xml version="1.0" encoding="UTF-8"?>
<Relationships xmlns="http://schemas.openxmlformats.org/package/2006/relationships"><Relationship Id="rId3" Type="http://schemas.openxmlformats.org/officeDocument/2006/relationships/notesSlide" Target="../notesSlides/notesSlide30.xml"></Relationship><Relationship Id="rId2" Type="http://schemas.openxmlformats.org/officeDocument/2006/relationships/slideLayout" Target="../slideLayouts/slideLayout29.xml"></Relationship><Relationship Id="rId1" Type="http://schemas.openxmlformats.org/officeDocument/2006/relationships/image" Target="../media/image17.jpeg"></Relationship></Relationships>
</file>

<file path=ppt/slides/_rels/slide31.xml.rels><?xml version="1.0" encoding="UTF-8"?>
<Relationships xmlns="http://schemas.openxmlformats.org/package/2006/relationships"><Relationship Id="rId3" Type="http://schemas.openxmlformats.org/officeDocument/2006/relationships/notesSlide" Target="../notesSlides/notesSlide31.xml"></Relationship><Relationship Id="rId4" Type="http://schemas.openxmlformats.org/officeDocument/2006/relationships/image" Target="../media/fImage2734856941.jpeg"></Relationship><Relationship Id="rId5" Type="http://schemas.openxmlformats.org/officeDocument/2006/relationships/slideLayout" Target="../slideLayouts/slideLayout29.xml"></Relationship></Relationships>
</file>

<file path=ppt/slides/_rels/slide4.xml.rels><?xml version="1.0" encoding="UTF-8"?>
<Relationships xmlns="http://schemas.openxmlformats.org/package/2006/relationships"><Relationship Id="rId3" Type="http://schemas.openxmlformats.org/officeDocument/2006/relationships/notesSlide" Target="../notesSlides/notesSlide4.xml"></Relationship><Relationship Id="rId2" Type="http://schemas.openxmlformats.org/officeDocument/2006/relationships/slideLayout" Target="../slideLayouts/slideLayout12.xml"></Relationship><Relationship Id="rId1" Type="http://schemas.openxmlformats.org/officeDocument/2006/relationships/image" Target="../media/image5.jpeg"></Relationship></Relationships>
</file>

<file path=ppt/slides/_rels/slide5.xml.rels><?xml version="1.0" encoding="UTF-8"?>
<Relationships xmlns="http://schemas.openxmlformats.org/package/2006/relationships"><Relationship Id="rId3" Type="http://schemas.openxmlformats.org/officeDocument/2006/relationships/notesSlide" Target="../notesSlides/notesSlide5.xml"></Relationship><Relationship Id="rId2" Type="http://schemas.openxmlformats.org/officeDocument/2006/relationships/slideLayout" Target="../slideLayouts/slideLayout29.xml"></Relationship><Relationship Id="rId1" Type="http://schemas.openxmlformats.org/officeDocument/2006/relationships/image" Target="../media/image6.jpeg"></Relationship></Relationships>
</file>

<file path=ppt/slides/_rels/slide6.xml.rels><?xml version="1.0" encoding="UTF-8"?>
<Relationships xmlns="http://schemas.openxmlformats.org/package/2006/relationships"><Relationship Id="rId2" Type="http://schemas.openxmlformats.org/officeDocument/2006/relationships/notesSlide" Target="../notesSlides/notesSlide6.xml"></Relationship><Relationship Id="rId1" Type="http://schemas.openxmlformats.org/officeDocument/2006/relationships/slideLayout" Target="../slideLayouts/slideLayout29.xml"></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29.xml"></Relationship></Relationships>
</file>

<file path=ppt/slides/_rels/slide8.xml.rels><?xml version="1.0" encoding="UTF-8"?>
<Relationships xmlns="http://schemas.openxmlformats.org/package/2006/relationships"><Relationship Id="rId4" Type="http://schemas.openxmlformats.org/officeDocument/2006/relationships/notesSlide" Target="../notesSlides/notesSlide8.xml"></Relationship><Relationship Id="rId3" Type="http://schemas.openxmlformats.org/officeDocument/2006/relationships/slideLayout" Target="../slideLayouts/slideLayout34.xml"></Relationship><Relationship Id="rId2" Type="http://schemas.openxmlformats.org/officeDocument/2006/relationships/image" Target="../media/image8.png"></Relationship><Relationship Id="rId1" Type="http://schemas.openxmlformats.org/officeDocument/2006/relationships/image" Target="../media/image7.png"></Relationship></Relationships>
</file>

<file path=ppt/slides/_rels/slide9.xml.rels><?xml version="1.0" encoding="UTF-8"?>
<Relationships xmlns="http://schemas.openxmlformats.org/package/2006/relationships"><Relationship Id="rId4" Type="http://schemas.openxmlformats.org/officeDocument/2006/relationships/notesSlide" Target="../notesSlides/notesSlide9.xml"></Relationship><Relationship Id="rId3" Type="http://schemas.openxmlformats.org/officeDocument/2006/relationships/slideLayout" Target="../slideLayouts/slideLayout2.xml"></Relationship><Relationship Id="rId2" Type="http://schemas.openxmlformats.org/officeDocument/2006/relationships/image" Target="../media/image4.png"></Relationship><Relationship Id="rId1" Type="http://schemas.openxmlformats.org/officeDocument/2006/relationships/image" Target="../media/image3.png"></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pic>
        <p:nvPicPr>
          <p:cNvPr id="8194" name="图片 1"/>
          <p:cNvPicPr>
            <a:picLocks noChangeAspect="1"/>
          </p:cNvPicPr>
          <p:nvPr/>
        </p:nvPicPr>
        <p:blipFill>
          <a:blip r:embed="rId1"/>
          <a:srcRect t="14963"/>
          <a:stretch>
            <a:fillRect/>
          </a:stretch>
        </p:blipFill>
        <p:spPr bwMode="auto">
          <a:xfrm>
            <a:off x="0" y="-57150"/>
            <a:ext cx="12192000" cy="6915150"/>
          </a:xfrm>
          <a:prstGeom prst="rect">
            <a:avLst/>
          </a:prstGeom>
          <a:noFill/>
          <a:ln w="9525">
            <a:noFill/>
            <a:miter lim="800000"/>
            <a:headEnd/>
            <a:tailEnd/>
          </a:ln>
        </p:spPr>
      </p:pic>
      <p:sp>
        <p:nvSpPr>
          <p:cNvPr id="8" name="矩形 7"/>
          <p:cNvSpPr/>
          <p:nvPr/>
        </p:nvSpPr>
        <p:spPr>
          <a:xfrm>
            <a:off x="-28575" y="4591050"/>
            <a:ext cx="12220575" cy="2266950"/>
          </a:xfrm>
          <a:custGeom>
            <a:avLst/>
            <a:gdLst>
              <a:gd name="connsiteX0" fmla="*/ 0 w 12192000"/>
              <a:gd name="connsiteY0" fmla="*/ 0 h 2228847"/>
              <a:gd name="connsiteX1" fmla="*/ 12192000 w 12192000"/>
              <a:gd name="connsiteY1" fmla="*/ 0 h 2228847"/>
              <a:gd name="connsiteX2" fmla="*/ 12192000 w 12192000"/>
              <a:gd name="connsiteY2" fmla="*/ 2228847 h 2228847"/>
              <a:gd name="connsiteX3" fmla="*/ 0 w 12192000"/>
              <a:gd name="connsiteY3" fmla="*/ 2228847 h 2228847"/>
              <a:gd name="connsiteX4" fmla="*/ 0 w 12192000"/>
              <a:gd name="connsiteY4" fmla="*/ 0 h 2228847"/>
              <a:gd name="connsiteX0-1" fmla="*/ 0 w 12192000"/>
              <a:gd name="connsiteY0-2" fmla="*/ 0 h 2228847"/>
              <a:gd name="connsiteX1-3" fmla="*/ 12192000 w 12192000"/>
              <a:gd name="connsiteY1-4" fmla="*/ 57150 h 2228847"/>
              <a:gd name="connsiteX2-5" fmla="*/ 12192000 w 12192000"/>
              <a:gd name="connsiteY2-6" fmla="*/ 2228847 h 2228847"/>
              <a:gd name="connsiteX3-7" fmla="*/ 0 w 12192000"/>
              <a:gd name="connsiteY3-8" fmla="*/ 2228847 h 2228847"/>
              <a:gd name="connsiteX4-9" fmla="*/ 0 w 12192000"/>
              <a:gd name="connsiteY4-10" fmla="*/ 0 h 2228847"/>
              <a:gd name="connsiteX0-11" fmla="*/ 0 w 12192000"/>
              <a:gd name="connsiteY0-12" fmla="*/ 0 h 2228847"/>
              <a:gd name="connsiteX1-13" fmla="*/ 12192000 w 12192000"/>
              <a:gd name="connsiteY1-14" fmla="*/ 57150 h 2228847"/>
              <a:gd name="connsiteX2-15" fmla="*/ 12192000 w 12192000"/>
              <a:gd name="connsiteY2-16" fmla="*/ 2228847 h 2228847"/>
              <a:gd name="connsiteX3-17" fmla="*/ 0 w 12192000"/>
              <a:gd name="connsiteY3-18" fmla="*/ 2228847 h 2228847"/>
              <a:gd name="connsiteX4-19" fmla="*/ 0 w 12192000"/>
              <a:gd name="connsiteY4-20" fmla="*/ 0 h 2228847"/>
              <a:gd name="connsiteX0-21" fmla="*/ 0 w 12192000"/>
              <a:gd name="connsiteY0-22" fmla="*/ 30213 h 2259060"/>
              <a:gd name="connsiteX1-23" fmla="*/ 12192000 w 12192000"/>
              <a:gd name="connsiteY1-24" fmla="*/ 87363 h 2259060"/>
              <a:gd name="connsiteX2-25" fmla="*/ 12192000 w 12192000"/>
              <a:gd name="connsiteY2-26" fmla="*/ 2259060 h 2259060"/>
              <a:gd name="connsiteX3-27" fmla="*/ 0 w 12192000"/>
              <a:gd name="connsiteY3-28" fmla="*/ 2259060 h 2259060"/>
              <a:gd name="connsiteX4-29" fmla="*/ 0 w 12192000"/>
              <a:gd name="connsiteY4-30" fmla="*/ 30213 h 2259060"/>
              <a:gd name="connsiteX0-31" fmla="*/ 0 w 12192000"/>
              <a:gd name="connsiteY0-32" fmla="*/ 21144 h 2249991"/>
              <a:gd name="connsiteX1-33" fmla="*/ 12192000 w 12192000"/>
              <a:gd name="connsiteY1-34" fmla="*/ 78294 h 2249991"/>
              <a:gd name="connsiteX2-35" fmla="*/ 12192000 w 12192000"/>
              <a:gd name="connsiteY2-36" fmla="*/ 2249991 h 2249991"/>
              <a:gd name="connsiteX3-37" fmla="*/ 0 w 12192000"/>
              <a:gd name="connsiteY3-38" fmla="*/ 2249991 h 2249991"/>
              <a:gd name="connsiteX4-39" fmla="*/ 0 w 12192000"/>
              <a:gd name="connsiteY4-40" fmla="*/ 21144 h 2249991"/>
              <a:gd name="connsiteX0-41" fmla="*/ 0 w 12192000"/>
              <a:gd name="connsiteY0-42" fmla="*/ 296459 h 2525306"/>
              <a:gd name="connsiteX1-43" fmla="*/ 12192000 w 12192000"/>
              <a:gd name="connsiteY1-44" fmla="*/ 353609 h 2525306"/>
              <a:gd name="connsiteX2-45" fmla="*/ 12192000 w 12192000"/>
              <a:gd name="connsiteY2-46" fmla="*/ 2525306 h 2525306"/>
              <a:gd name="connsiteX3-47" fmla="*/ 0 w 12192000"/>
              <a:gd name="connsiteY3-48" fmla="*/ 2525306 h 2525306"/>
              <a:gd name="connsiteX4-49" fmla="*/ 0 w 12192000"/>
              <a:gd name="connsiteY4-50" fmla="*/ 296459 h 2525306"/>
              <a:gd name="connsiteX0-51" fmla="*/ 0 w 12192000"/>
              <a:gd name="connsiteY0-52" fmla="*/ 56409 h 2285256"/>
              <a:gd name="connsiteX1-53" fmla="*/ 12192000 w 12192000"/>
              <a:gd name="connsiteY1-54" fmla="*/ 113559 h 2285256"/>
              <a:gd name="connsiteX2-55" fmla="*/ 12192000 w 12192000"/>
              <a:gd name="connsiteY2-56" fmla="*/ 2285256 h 2285256"/>
              <a:gd name="connsiteX3-57" fmla="*/ 0 w 12192000"/>
              <a:gd name="connsiteY3-58" fmla="*/ 2285256 h 2285256"/>
              <a:gd name="connsiteX4-59" fmla="*/ 0 w 12192000"/>
              <a:gd name="connsiteY4-60" fmla="*/ 56409 h 2285256"/>
              <a:gd name="connsiteX0-61" fmla="*/ 0 w 12192000"/>
              <a:gd name="connsiteY0-62" fmla="*/ 54266 h 2283113"/>
              <a:gd name="connsiteX1-63" fmla="*/ 12192000 w 12192000"/>
              <a:gd name="connsiteY1-64" fmla="*/ 111416 h 2283113"/>
              <a:gd name="connsiteX2-65" fmla="*/ 12192000 w 12192000"/>
              <a:gd name="connsiteY2-66" fmla="*/ 2283113 h 2283113"/>
              <a:gd name="connsiteX3-67" fmla="*/ 0 w 12192000"/>
              <a:gd name="connsiteY3-68" fmla="*/ 2283113 h 2283113"/>
              <a:gd name="connsiteX4-69" fmla="*/ 0 w 12192000"/>
              <a:gd name="connsiteY4-70" fmla="*/ 54266 h 2283113"/>
              <a:gd name="connsiteX0-71" fmla="*/ 0 w 12192000"/>
              <a:gd name="connsiteY0-72" fmla="*/ 14943 h 2243790"/>
              <a:gd name="connsiteX1-73" fmla="*/ 12192000 w 12192000"/>
              <a:gd name="connsiteY1-74" fmla="*/ 72093 h 2243790"/>
              <a:gd name="connsiteX2-75" fmla="*/ 12192000 w 12192000"/>
              <a:gd name="connsiteY2-76" fmla="*/ 2243790 h 2243790"/>
              <a:gd name="connsiteX3-77" fmla="*/ 0 w 12192000"/>
              <a:gd name="connsiteY3-78" fmla="*/ 2243790 h 2243790"/>
              <a:gd name="connsiteX4-79" fmla="*/ 0 w 12192000"/>
              <a:gd name="connsiteY4-80" fmla="*/ 14943 h 2243790"/>
              <a:gd name="connsiteX0-81" fmla="*/ 0 w 12192000"/>
              <a:gd name="connsiteY0-82" fmla="*/ 64898 h 2293745"/>
              <a:gd name="connsiteX1-83" fmla="*/ 12192000 w 12192000"/>
              <a:gd name="connsiteY1-84" fmla="*/ 122048 h 2293745"/>
              <a:gd name="connsiteX2-85" fmla="*/ 12192000 w 12192000"/>
              <a:gd name="connsiteY2-86" fmla="*/ 2293745 h 2293745"/>
              <a:gd name="connsiteX3-87" fmla="*/ 0 w 12192000"/>
              <a:gd name="connsiteY3-88" fmla="*/ 2293745 h 2293745"/>
              <a:gd name="connsiteX4-89" fmla="*/ 0 w 12192000"/>
              <a:gd name="connsiteY4-90" fmla="*/ 64898 h 2293745"/>
              <a:gd name="connsiteX0-91" fmla="*/ 0 w 12192000"/>
              <a:gd name="connsiteY0-92" fmla="*/ 65655 h 2294502"/>
              <a:gd name="connsiteX1-93" fmla="*/ 12192000 w 12192000"/>
              <a:gd name="connsiteY1-94" fmla="*/ 122805 h 2294502"/>
              <a:gd name="connsiteX2-95" fmla="*/ 12192000 w 12192000"/>
              <a:gd name="connsiteY2-96" fmla="*/ 2294502 h 2294502"/>
              <a:gd name="connsiteX3-97" fmla="*/ 0 w 12192000"/>
              <a:gd name="connsiteY3-98" fmla="*/ 2294502 h 2294502"/>
              <a:gd name="connsiteX4-99" fmla="*/ 0 w 12192000"/>
              <a:gd name="connsiteY4-100" fmla="*/ 65655 h 2294502"/>
              <a:gd name="connsiteX0-101" fmla="*/ 0 w 12192000"/>
              <a:gd name="connsiteY0-102" fmla="*/ 39513 h 2268360"/>
              <a:gd name="connsiteX1-103" fmla="*/ 12192000 w 12192000"/>
              <a:gd name="connsiteY1-104" fmla="*/ 96663 h 2268360"/>
              <a:gd name="connsiteX2-105" fmla="*/ 12192000 w 12192000"/>
              <a:gd name="connsiteY2-106" fmla="*/ 2268360 h 2268360"/>
              <a:gd name="connsiteX3-107" fmla="*/ 0 w 12192000"/>
              <a:gd name="connsiteY3-108" fmla="*/ 2268360 h 2268360"/>
              <a:gd name="connsiteX4-109" fmla="*/ 0 w 12192000"/>
              <a:gd name="connsiteY4-110" fmla="*/ 39513 h 2268360"/>
              <a:gd name="connsiteX0-111" fmla="*/ 0 w 12192000"/>
              <a:gd name="connsiteY0-112" fmla="*/ 37049 h 2265896"/>
              <a:gd name="connsiteX1-113" fmla="*/ 12192000 w 12192000"/>
              <a:gd name="connsiteY1-114" fmla="*/ 94199 h 2265896"/>
              <a:gd name="connsiteX2-115" fmla="*/ 12192000 w 12192000"/>
              <a:gd name="connsiteY2-116" fmla="*/ 2265896 h 2265896"/>
              <a:gd name="connsiteX3-117" fmla="*/ 0 w 12192000"/>
              <a:gd name="connsiteY3-118" fmla="*/ 2265896 h 2265896"/>
              <a:gd name="connsiteX4-119" fmla="*/ 0 w 12192000"/>
              <a:gd name="connsiteY4-120" fmla="*/ 37049 h 2265896"/>
              <a:gd name="connsiteX0-121" fmla="*/ 0 w 12192000"/>
              <a:gd name="connsiteY0-122" fmla="*/ 37652 h 2266499"/>
              <a:gd name="connsiteX1-123" fmla="*/ 12192000 w 12192000"/>
              <a:gd name="connsiteY1-124" fmla="*/ 94802 h 2266499"/>
              <a:gd name="connsiteX2-125" fmla="*/ 12192000 w 12192000"/>
              <a:gd name="connsiteY2-126" fmla="*/ 2266499 h 2266499"/>
              <a:gd name="connsiteX3-127" fmla="*/ 0 w 12192000"/>
              <a:gd name="connsiteY3-128" fmla="*/ 2266499 h 2266499"/>
              <a:gd name="connsiteX4-129" fmla="*/ 0 w 12192000"/>
              <a:gd name="connsiteY4-130" fmla="*/ 37652 h 2266499"/>
              <a:gd name="connsiteX0-131" fmla="*/ 0 w 12192000"/>
              <a:gd name="connsiteY0-132" fmla="*/ 37652 h 2266499"/>
              <a:gd name="connsiteX1-133" fmla="*/ 12192000 w 12192000"/>
              <a:gd name="connsiteY1-134" fmla="*/ 94802 h 2266499"/>
              <a:gd name="connsiteX2-135" fmla="*/ 12192000 w 12192000"/>
              <a:gd name="connsiteY2-136" fmla="*/ 2266499 h 2266499"/>
              <a:gd name="connsiteX3-137" fmla="*/ 0 w 12192000"/>
              <a:gd name="connsiteY3-138" fmla="*/ 2266499 h 2266499"/>
              <a:gd name="connsiteX4-139" fmla="*/ 0 w 12192000"/>
              <a:gd name="connsiteY4-140" fmla="*/ 37652 h 22664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2266499">
                <a:moveTo>
                  <a:pt x="0" y="37652"/>
                </a:moveTo>
                <a:cubicBezTo>
                  <a:pt x="5245100" y="2095052"/>
                  <a:pt x="8528050" y="-514798"/>
                  <a:pt x="12192000" y="94802"/>
                </a:cubicBezTo>
                <a:lnTo>
                  <a:pt x="12192000" y="2266499"/>
                </a:lnTo>
                <a:lnTo>
                  <a:pt x="0" y="2266499"/>
                </a:lnTo>
                <a:lnTo>
                  <a:pt x="0" y="37652"/>
                </a:lnTo>
                <a:close/>
              </a:path>
            </a:pathLst>
          </a:cu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7"/>
          <p:cNvSpPr/>
          <p:nvPr/>
        </p:nvSpPr>
        <p:spPr>
          <a:xfrm>
            <a:off x="476250" y="4399280"/>
            <a:ext cx="11715750" cy="2458720"/>
          </a:xfrm>
          <a:custGeom>
            <a:avLst/>
            <a:gdLst>
              <a:gd name="connsiteX0" fmla="*/ 0 w 12192000"/>
              <a:gd name="connsiteY0" fmla="*/ 0 h 2228847"/>
              <a:gd name="connsiteX1" fmla="*/ 12192000 w 12192000"/>
              <a:gd name="connsiteY1" fmla="*/ 0 h 2228847"/>
              <a:gd name="connsiteX2" fmla="*/ 12192000 w 12192000"/>
              <a:gd name="connsiteY2" fmla="*/ 2228847 h 2228847"/>
              <a:gd name="connsiteX3" fmla="*/ 0 w 12192000"/>
              <a:gd name="connsiteY3" fmla="*/ 2228847 h 2228847"/>
              <a:gd name="connsiteX4" fmla="*/ 0 w 12192000"/>
              <a:gd name="connsiteY4" fmla="*/ 0 h 2228847"/>
              <a:gd name="connsiteX0-1" fmla="*/ 0 w 12192000"/>
              <a:gd name="connsiteY0-2" fmla="*/ 0 h 2228847"/>
              <a:gd name="connsiteX1-3" fmla="*/ 12192000 w 12192000"/>
              <a:gd name="connsiteY1-4" fmla="*/ 57150 h 2228847"/>
              <a:gd name="connsiteX2-5" fmla="*/ 12192000 w 12192000"/>
              <a:gd name="connsiteY2-6" fmla="*/ 2228847 h 2228847"/>
              <a:gd name="connsiteX3-7" fmla="*/ 0 w 12192000"/>
              <a:gd name="connsiteY3-8" fmla="*/ 2228847 h 2228847"/>
              <a:gd name="connsiteX4-9" fmla="*/ 0 w 12192000"/>
              <a:gd name="connsiteY4-10" fmla="*/ 0 h 2228847"/>
              <a:gd name="connsiteX0-11" fmla="*/ 0 w 12192000"/>
              <a:gd name="connsiteY0-12" fmla="*/ 0 h 2228847"/>
              <a:gd name="connsiteX1-13" fmla="*/ 12192000 w 12192000"/>
              <a:gd name="connsiteY1-14" fmla="*/ 57150 h 2228847"/>
              <a:gd name="connsiteX2-15" fmla="*/ 12192000 w 12192000"/>
              <a:gd name="connsiteY2-16" fmla="*/ 2228847 h 2228847"/>
              <a:gd name="connsiteX3-17" fmla="*/ 0 w 12192000"/>
              <a:gd name="connsiteY3-18" fmla="*/ 2228847 h 2228847"/>
              <a:gd name="connsiteX4-19" fmla="*/ 0 w 12192000"/>
              <a:gd name="connsiteY4-20" fmla="*/ 0 h 2228847"/>
              <a:gd name="connsiteX0-21" fmla="*/ 0 w 12192000"/>
              <a:gd name="connsiteY0-22" fmla="*/ 30213 h 2259060"/>
              <a:gd name="connsiteX1-23" fmla="*/ 12192000 w 12192000"/>
              <a:gd name="connsiteY1-24" fmla="*/ 87363 h 2259060"/>
              <a:gd name="connsiteX2-25" fmla="*/ 12192000 w 12192000"/>
              <a:gd name="connsiteY2-26" fmla="*/ 2259060 h 2259060"/>
              <a:gd name="connsiteX3-27" fmla="*/ 0 w 12192000"/>
              <a:gd name="connsiteY3-28" fmla="*/ 2259060 h 2259060"/>
              <a:gd name="connsiteX4-29" fmla="*/ 0 w 12192000"/>
              <a:gd name="connsiteY4-30" fmla="*/ 30213 h 2259060"/>
              <a:gd name="connsiteX0-31" fmla="*/ 0 w 12192000"/>
              <a:gd name="connsiteY0-32" fmla="*/ 21144 h 2249991"/>
              <a:gd name="connsiteX1-33" fmla="*/ 12192000 w 12192000"/>
              <a:gd name="connsiteY1-34" fmla="*/ 78294 h 2249991"/>
              <a:gd name="connsiteX2-35" fmla="*/ 12192000 w 12192000"/>
              <a:gd name="connsiteY2-36" fmla="*/ 2249991 h 2249991"/>
              <a:gd name="connsiteX3-37" fmla="*/ 0 w 12192000"/>
              <a:gd name="connsiteY3-38" fmla="*/ 2249991 h 2249991"/>
              <a:gd name="connsiteX4-39" fmla="*/ 0 w 12192000"/>
              <a:gd name="connsiteY4-40" fmla="*/ 21144 h 2249991"/>
              <a:gd name="connsiteX0-41" fmla="*/ 0 w 12192000"/>
              <a:gd name="connsiteY0-42" fmla="*/ 296459 h 2525306"/>
              <a:gd name="connsiteX1-43" fmla="*/ 12192000 w 12192000"/>
              <a:gd name="connsiteY1-44" fmla="*/ 353609 h 2525306"/>
              <a:gd name="connsiteX2-45" fmla="*/ 12192000 w 12192000"/>
              <a:gd name="connsiteY2-46" fmla="*/ 2525306 h 2525306"/>
              <a:gd name="connsiteX3-47" fmla="*/ 0 w 12192000"/>
              <a:gd name="connsiteY3-48" fmla="*/ 2525306 h 2525306"/>
              <a:gd name="connsiteX4-49" fmla="*/ 0 w 12192000"/>
              <a:gd name="connsiteY4-50" fmla="*/ 296459 h 2525306"/>
              <a:gd name="connsiteX0-51" fmla="*/ 0 w 12192000"/>
              <a:gd name="connsiteY0-52" fmla="*/ 56409 h 2285256"/>
              <a:gd name="connsiteX1-53" fmla="*/ 12192000 w 12192000"/>
              <a:gd name="connsiteY1-54" fmla="*/ 113559 h 2285256"/>
              <a:gd name="connsiteX2-55" fmla="*/ 12192000 w 12192000"/>
              <a:gd name="connsiteY2-56" fmla="*/ 2285256 h 2285256"/>
              <a:gd name="connsiteX3-57" fmla="*/ 0 w 12192000"/>
              <a:gd name="connsiteY3-58" fmla="*/ 2285256 h 2285256"/>
              <a:gd name="connsiteX4-59" fmla="*/ 0 w 12192000"/>
              <a:gd name="connsiteY4-60" fmla="*/ 56409 h 2285256"/>
              <a:gd name="connsiteX0-61" fmla="*/ 0 w 12192000"/>
              <a:gd name="connsiteY0-62" fmla="*/ 54266 h 2283113"/>
              <a:gd name="connsiteX1-63" fmla="*/ 12192000 w 12192000"/>
              <a:gd name="connsiteY1-64" fmla="*/ 111416 h 2283113"/>
              <a:gd name="connsiteX2-65" fmla="*/ 12192000 w 12192000"/>
              <a:gd name="connsiteY2-66" fmla="*/ 2283113 h 2283113"/>
              <a:gd name="connsiteX3-67" fmla="*/ 0 w 12192000"/>
              <a:gd name="connsiteY3-68" fmla="*/ 2283113 h 2283113"/>
              <a:gd name="connsiteX4-69" fmla="*/ 0 w 12192000"/>
              <a:gd name="connsiteY4-70" fmla="*/ 54266 h 2283113"/>
              <a:gd name="connsiteX0-71" fmla="*/ 0 w 12192000"/>
              <a:gd name="connsiteY0-72" fmla="*/ 14943 h 2243790"/>
              <a:gd name="connsiteX1-73" fmla="*/ 12192000 w 12192000"/>
              <a:gd name="connsiteY1-74" fmla="*/ 72093 h 2243790"/>
              <a:gd name="connsiteX2-75" fmla="*/ 12192000 w 12192000"/>
              <a:gd name="connsiteY2-76" fmla="*/ 2243790 h 2243790"/>
              <a:gd name="connsiteX3-77" fmla="*/ 0 w 12192000"/>
              <a:gd name="connsiteY3-78" fmla="*/ 2243790 h 2243790"/>
              <a:gd name="connsiteX4-79" fmla="*/ 0 w 12192000"/>
              <a:gd name="connsiteY4-80" fmla="*/ 14943 h 2243790"/>
              <a:gd name="connsiteX0-81" fmla="*/ 0 w 12192000"/>
              <a:gd name="connsiteY0-82" fmla="*/ 64898 h 2293745"/>
              <a:gd name="connsiteX1-83" fmla="*/ 12192000 w 12192000"/>
              <a:gd name="connsiteY1-84" fmla="*/ 122048 h 2293745"/>
              <a:gd name="connsiteX2-85" fmla="*/ 12192000 w 12192000"/>
              <a:gd name="connsiteY2-86" fmla="*/ 2293745 h 2293745"/>
              <a:gd name="connsiteX3-87" fmla="*/ 0 w 12192000"/>
              <a:gd name="connsiteY3-88" fmla="*/ 2293745 h 2293745"/>
              <a:gd name="connsiteX4-89" fmla="*/ 0 w 12192000"/>
              <a:gd name="connsiteY4-90" fmla="*/ 64898 h 2293745"/>
              <a:gd name="connsiteX0-91" fmla="*/ 0 w 12192000"/>
              <a:gd name="connsiteY0-92" fmla="*/ 65655 h 2294502"/>
              <a:gd name="connsiteX1-93" fmla="*/ 12192000 w 12192000"/>
              <a:gd name="connsiteY1-94" fmla="*/ 122805 h 2294502"/>
              <a:gd name="connsiteX2-95" fmla="*/ 12192000 w 12192000"/>
              <a:gd name="connsiteY2-96" fmla="*/ 2294502 h 2294502"/>
              <a:gd name="connsiteX3-97" fmla="*/ 0 w 12192000"/>
              <a:gd name="connsiteY3-98" fmla="*/ 2294502 h 2294502"/>
              <a:gd name="connsiteX4-99" fmla="*/ 0 w 12192000"/>
              <a:gd name="connsiteY4-100" fmla="*/ 65655 h 2294502"/>
              <a:gd name="connsiteX0-101" fmla="*/ 0 w 12192000"/>
              <a:gd name="connsiteY0-102" fmla="*/ 39513 h 2268360"/>
              <a:gd name="connsiteX1-103" fmla="*/ 12192000 w 12192000"/>
              <a:gd name="connsiteY1-104" fmla="*/ 96663 h 2268360"/>
              <a:gd name="connsiteX2-105" fmla="*/ 12192000 w 12192000"/>
              <a:gd name="connsiteY2-106" fmla="*/ 2268360 h 2268360"/>
              <a:gd name="connsiteX3-107" fmla="*/ 0 w 12192000"/>
              <a:gd name="connsiteY3-108" fmla="*/ 2268360 h 2268360"/>
              <a:gd name="connsiteX4-109" fmla="*/ 0 w 12192000"/>
              <a:gd name="connsiteY4-110" fmla="*/ 39513 h 2268360"/>
              <a:gd name="connsiteX0-111" fmla="*/ 0 w 12192000"/>
              <a:gd name="connsiteY0-112" fmla="*/ 37049 h 2265896"/>
              <a:gd name="connsiteX1-113" fmla="*/ 12192000 w 12192000"/>
              <a:gd name="connsiteY1-114" fmla="*/ 94199 h 2265896"/>
              <a:gd name="connsiteX2-115" fmla="*/ 12192000 w 12192000"/>
              <a:gd name="connsiteY2-116" fmla="*/ 2265896 h 2265896"/>
              <a:gd name="connsiteX3-117" fmla="*/ 0 w 12192000"/>
              <a:gd name="connsiteY3-118" fmla="*/ 2265896 h 2265896"/>
              <a:gd name="connsiteX4-119" fmla="*/ 0 w 12192000"/>
              <a:gd name="connsiteY4-120" fmla="*/ 37049 h 2265896"/>
              <a:gd name="connsiteX0-121" fmla="*/ 0 w 12192000"/>
              <a:gd name="connsiteY0-122" fmla="*/ 37652 h 2266499"/>
              <a:gd name="connsiteX1-123" fmla="*/ 12192000 w 12192000"/>
              <a:gd name="connsiteY1-124" fmla="*/ 94802 h 2266499"/>
              <a:gd name="connsiteX2-125" fmla="*/ 12192000 w 12192000"/>
              <a:gd name="connsiteY2-126" fmla="*/ 2266499 h 2266499"/>
              <a:gd name="connsiteX3-127" fmla="*/ 0 w 12192000"/>
              <a:gd name="connsiteY3-128" fmla="*/ 2266499 h 2266499"/>
              <a:gd name="connsiteX4-129" fmla="*/ 0 w 12192000"/>
              <a:gd name="connsiteY4-130" fmla="*/ 37652 h 2266499"/>
              <a:gd name="connsiteX0-131" fmla="*/ 0 w 12192000"/>
              <a:gd name="connsiteY0-132" fmla="*/ 37652 h 2266499"/>
              <a:gd name="connsiteX1-133" fmla="*/ 12192000 w 12192000"/>
              <a:gd name="connsiteY1-134" fmla="*/ 94802 h 2266499"/>
              <a:gd name="connsiteX2-135" fmla="*/ 12192000 w 12192000"/>
              <a:gd name="connsiteY2-136" fmla="*/ 2266499 h 2266499"/>
              <a:gd name="connsiteX3-137" fmla="*/ 0 w 12192000"/>
              <a:gd name="connsiteY3-138" fmla="*/ 2266499 h 2266499"/>
              <a:gd name="connsiteX4-139" fmla="*/ 0 w 12192000"/>
              <a:gd name="connsiteY4-140" fmla="*/ 37652 h 2266499"/>
              <a:gd name="connsiteX0-141" fmla="*/ 19050 w 12192000"/>
              <a:gd name="connsiteY0-142" fmla="*/ 0 h 2381247"/>
              <a:gd name="connsiteX1-143" fmla="*/ 12192000 w 12192000"/>
              <a:gd name="connsiteY1-144" fmla="*/ 209550 h 2381247"/>
              <a:gd name="connsiteX2-145" fmla="*/ 12192000 w 12192000"/>
              <a:gd name="connsiteY2-146" fmla="*/ 2381247 h 2381247"/>
              <a:gd name="connsiteX3-147" fmla="*/ 0 w 12192000"/>
              <a:gd name="connsiteY3-148" fmla="*/ 2381247 h 2381247"/>
              <a:gd name="connsiteX4-149" fmla="*/ 19050 w 12192000"/>
              <a:gd name="connsiteY4-150" fmla="*/ 0 h 2381247"/>
              <a:gd name="connsiteX0-151" fmla="*/ 19050 w 12192000"/>
              <a:gd name="connsiteY0-152" fmla="*/ 0 h 2381247"/>
              <a:gd name="connsiteX1-153" fmla="*/ 11696700 w 12192000"/>
              <a:gd name="connsiteY1-154" fmla="*/ 152400 h 2381247"/>
              <a:gd name="connsiteX2-155" fmla="*/ 12192000 w 12192000"/>
              <a:gd name="connsiteY2-156" fmla="*/ 2381247 h 2381247"/>
              <a:gd name="connsiteX3-157" fmla="*/ 0 w 12192000"/>
              <a:gd name="connsiteY3-158" fmla="*/ 2381247 h 2381247"/>
              <a:gd name="connsiteX4-159" fmla="*/ 19050 w 12192000"/>
              <a:gd name="connsiteY4-160" fmla="*/ 0 h 2381247"/>
              <a:gd name="connsiteX0-161" fmla="*/ 19050 w 11715750"/>
              <a:gd name="connsiteY0-162" fmla="*/ 0 h 2381247"/>
              <a:gd name="connsiteX1-163" fmla="*/ 11696700 w 11715750"/>
              <a:gd name="connsiteY1-164" fmla="*/ 152400 h 2381247"/>
              <a:gd name="connsiteX2-165" fmla="*/ 11715750 w 11715750"/>
              <a:gd name="connsiteY2-166" fmla="*/ 2381247 h 2381247"/>
              <a:gd name="connsiteX3-167" fmla="*/ 0 w 11715750"/>
              <a:gd name="connsiteY3-168" fmla="*/ 2381247 h 2381247"/>
              <a:gd name="connsiteX4-169" fmla="*/ 19050 w 11715750"/>
              <a:gd name="connsiteY4-170" fmla="*/ 0 h 2381247"/>
              <a:gd name="connsiteX0-171" fmla="*/ 19050 w 11715750"/>
              <a:gd name="connsiteY0-172" fmla="*/ 19240 h 2400487"/>
              <a:gd name="connsiteX1-173" fmla="*/ 11696700 w 11715750"/>
              <a:gd name="connsiteY1-174" fmla="*/ 95440 h 2400487"/>
              <a:gd name="connsiteX2-175" fmla="*/ 11715750 w 11715750"/>
              <a:gd name="connsiteY2-176" fmla="*/ 2400487 h 2400487"/>
              <a:gd name="connsiteX3-177" fmla="*/ 0 w 11715750"/>
              <a:gd name="connsiteY3-178" fmla="*/ 2400487 h 2400487"/>
              <a:gd name="connsiteX4-179" fmla="*/ 19050 w 11715750"/>
              <a:gd name="connsiteY4-180" fmla="*/ 19240 h 2400487"/>
              <a:gd name="connsiteX0-181" fmla="*/ 19050 w 11715750"/>
              <a:gd name="connsiteY0-182" fmla="*/ 19240 h 2400487"/>
              <a:gd name="connsiteX1-183" fmla="*/ 11696700 w 11715750"/>
              <a:gd name="connsiteY1-184" fmla="*/ 95440 h 2400487"/>
              <a:gd name="connsiteX2-185" fmla="*/ 11715750 w 11715750"/>
              <a:gd name="connsiteY2-186" fmla="*/ 2400487 h 2400487"/>
              <a:gd name="connsiteX3-187" fmla="*/ 0 w 11715750"/>
              <a:gd name="connsiteY3-188" fmla="*/ 2400487 h 2400487"/>
              <a:gd name="connsiteX4-189" fmla="*/ 19050 w 11715750"/>
              <a:gd name="connsiteY4-190" fmla="*/ 19240 h 2400487"/>
              <a:gd name="connsiteX0-191" fmla="*/ 19050 w 11715750"/>
              <a:gd name="connsiteY0-192" fmla="*/ 78520 h 2459767"/>
              <a:gd name="connsiteX1-193" fmla="*/ 11696700 w 11715750"/>
              <a:gd name="connsiteY1-194" fmla="*/ 154720 h 2459767"/>
              <a:gd name="connsiteX2-195" fmla="*/ 11715750 w 11715750"/>
              <a:gd name="connsiteY2-196" fmla="*/ 2459767 h 2459767"/>
              <a:gd name="connsiteX3-197" fmla="*/ 0 w 11715750"/>
              <a:gd name="connsiteY3-198" fmla="*/ 2459767 h 2459767"/>
              <a:gd name="connsiteX4-199" fmla="*/ 19050 w 11715750"/>
              <a:gd name="connsiteY4-200" fmla="*/ 78520 h 2459767"/>
              <a:gd name="connsiteX0-201" fmla="*/ 19050 w 11715750"/>
              <a:gd name="connsiteY0-202" fmla="*/ 83110 h 2464357"/>
              <a:gd name="connsiteX1-203" fmla="*/ 11696700 w 11715750"/>
              <a:gd name="connsiteY1-204" fmla="*/ 159310 h 2464357"/>
              <a:gd name="connsiteX2-205" fmla="*/ 11715750 w 11715750"/>
              <a:gd name="connsiteY2-206" fmla="*/ 2464357 h 2464357"/>
              <a:gd name="connsiteX3-207" fmla="*/ 0 w 11715750"/>
              <a:gd name="connsiteY3-208" fmla="*/ 2464357 h 2464357"/>
              <a:gd name="connsiteX4-209" fmla="*/ 19050 w 11715750"/>
              <a:gd name="connsiteY4-210" fmla="*/ 83110 h 2464357"/>
              <a:gd name="connsiteX0-211" fmla="*/ 19050 w 11715750"/>
              <a:gd name="connsiteY0-212" fmla="*/ 83110 h 2464357"/>
              <a:gd name="connsiteX1-213" fmla="*/ 11711448 w 11715750"/>
              <a:gd name="connsiteY1-214" fmla="*/ 159310 h 2464357"/>
              <a:gd name="connsiteX2-215" fmla="*/ 11715750 w 11715750"/>
              <a:gd name="connsiteY2-216" fmla="*/ 2464357 h 2464357"/>
              <a:gd name="connsiteX3-217" fmla="*/ 0 w 11715750"/>
              <a:gd name="connsiteY3-218" fmla="*/ 2464357 h 2464357"/>
              <a:gd name="connsiteX4-219" fmla="*/ 19050 w 11715750"/>
              <a:gd name="connsiteY4-220" fmla="*/ 83110 h 2464357"/>
              <a:gd name="connsiteX0-221" fmla="*/ 19050 w 11715750"/>
              <a:gd name="connsiteY0-222" fmla="*/ 119245 h 2500492"/>
              <a:gd name="connsiteX1-223" fmla="*/ 11692398 w 11715750"/>
              <a:gd name="connsiteY1-224" fmla="*/ 157345 h 2500492"/>
              <a:gd name="connsiteX2-225" fmla="*/ 11715750 w 11715750"/>
              <a:gd name="connsiteY2-226" fmla="*/ 2500492 h 2500492"/>
              <a:gd name="connsiteX3-227" fmla="*/ 0 w 11715750"/>
              <a:gd name="connsiteY3-228" fmla="*/ 2500492 h 2500492"/>
              <a:gd name="connsiteX4-229" fmla="*/ 19050 w 11715750"/>
              <a:gd name="connsiteY4-230" fmla="*/ 119245 h 2500492"/>
              <a:gd name="connsiteX0-231" fmla="*/ 19050 w 11715750"/>
              <a:gd name="connsiteY0-232" fmla="*/ 96448 h 2477695"/>
              <a:gd name="connsiteX1-233" fmla="*/ 11692398 w 11715750"/>
              <a:gd name="connsiteY1-234" fmla="*/ 134548 h 2477695"/>
              <a:gd name="connsiteX2-235" fmla="*/ 11715750 w 11715750"/>
              <a:gd name="connsiteY2-236" fmla="*/ 2477695 h 2477695"/>
              <a:gd name="connsiteX3-237" fmla="*/ 0 w 11715750"/>
              <a:gd name="connsiteY3-238" fmla="*/ 2477695 h 2477695"/>
              <a:gd name="connsiteX4-239" fmla="*/ 19050 w 11715750"/>
              <a:gd name="connsiteY4-240" fmla="*/ 96448 h 2477695"/>
              <a:gd name="connsiteX0-241" fmla="*/ 19050 w 11715750"/>
              <a:gd name="connsiteY0-242" fmla="*/ 96448 h 2477695"/>
              <a:gd name="connsiteX1-243" fmla="*/ 11692398 w 11715750"/>
              <a:gd name="connsiteY1-244" fmla="*/ 134548 h 2477695"/>
              <a:gd name="connsiteX2-245" fmla="*/ 11715750 w 11715750"/>
              <a:gd name="connsiteY2-246" fmla="*/ 2477695 h 2477695"/>
              <a:gd name="connsiteX3-247" fmla="*/ 0 w 11715750"/>
              <a:gd name="connsiteY3-248" fmla="*/ 2477695 h 2477695"/>
              <a:gd name="connsiteX4-249" fmla="*/ 19050 w 11715750"/>
              <a:gd name="connsiteY4-250" fmla="*/ 96448 h 2477695"/>
              <a:gd name="connsiteX0-251" fmla="*/ 19050 w 11715750"/>
              <a:gd name="connsiteY0-252" fmla="*/ 78264 h 2459511"/>
              <a:gd name="connsiteX1-253" fmla="*/ 11692398 w 11715750"/>
              <a:gd name="connsiteY1-254" fmla="*/ 135414 h 2459511"/>
              <a:gd name="connsiteX2-255" fmla="*/ 11715750 w 11715750"/>
              <a:gd name="connsiteY2-256" fmla="*/ 2459511 h 2459511"/>
              <a:gd name="connsiteX3-257" fmla="*/ 0 w 11715750"/>
              <a:gd name="connsiteY3-258" fmla="*/ 2459511 h 2459511"/>
              <a:gd name="connsiteX4-259" fmla="*/ 19050 w 11715750"/>
              <a:gd name="connsiteY4-260" fmla="*/ 78264 h 2459511"/>
              <a:gd name="connsiteX0-261" fmla="*/ 19050 w 11715750"/>
              <a:gd name="connsiteY0-262" fmla="*/ 78264 h 2459511"/>
              <a:gd name="connsiteX1-263" fmla="*/ 11711448 w 11715750"/>
              <a:gd name="connsiteY1-264" fmla="*/ 135414 h 2459511"/>
              <a:gd name="connsiteX2-265" fmla="*/ 11715750 w 11715750"/>
              <a:gd name="connsiteY2-266" fmla="*/ 2459511 h 2459511"/>
              <a:gd name="connsiteX3-267" fmla="*/ 0 w 11715750"/>
              <a:gd name="connsiteY3-268" fmla="*/ 2459511 h 2459511"/>
              <a:gd name="connsiteX4-269" fmla="*/ 19050 w 11715750"/>
              <a:gd name="connsiteY4-270" fmla="*/ 78264 h 24595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715750" h="2459511">
                <a:moveTo>
                  <a:pt x="19050" y="78264"/>
                </a:moveTo>
                <a:cubicBezTo>
                  <a:pt x="5626100" y="2040414"/>
                  <a:pt x="7990348" y="-607536"/>
                  <a:pt x="11711448" y="135414"/>
                </a:cubicBezTo>
                <a:lnTo>
                  <a:pt x="11715750" y="2459511"/>
                </a:lnTo>
                <a:lnTo>
                  <a:pt x="0" y="2459511"/>
                </a:lnTo>
                <a:lnTo>
                  <a:pt x="19050" y="78264"/>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197" name="文本框 2"/>
          <p:cNvSpPr txBox="1">
            <a:spLocks noChangeArrowheads="1"/>
          </p:cNvSpPr>
          <p:nvPr/>
        </p:nvSpPr>
        <p:spPr bwMode="auto">
          <a:xfrm>
            <a:off x="5622925" y="5251450"/>
            <a:ext cx="6278880" cy="831850"/>
          </a:xfrm>
          <a:prstGeom prst="rect">
            <a:avLst/>
          </a:prstGeom>
          <a:noFill/>
          <a:ln w="9525">
            <a:noFill/>
            <a:miter lim="800000"/>
          </a:ln>
        </p:spPr>
        <p:txBody>
          <a:bodyPr wrap="none">
            <a:spAutoFit/>
          </a:bodyPr>
          <a:lstStyle/>
          <a:p>
            <a:pPr eaLnBrk="1" hangingPunct="1"/>
            <a:r>
              <a:rPr lang="zh-CN" altLang="en-US" sz="4800" b="1">
                <a:solidFill>
                  <a:srgbClr val="0070C0"/>
                </a:solidFill>
                <a:latin typeface="微软雅黑" pitchFamily="34" charset="-122"/>
                <a:ea typeface="微软雅黑" pitchFamily="34" charset="-122"/>
              </a:rPr>
              <a:t>医院团队合作工作汇报</a:t>
            </a:r>
            <a:endParaRPr lang="zh-CN" altLang="en-US" sz="4800" b="1">
              <a:solidFill>
                <a:srgbClr val="0070C0"/>
              </a:solidFill>
              <a:latin typeface="微软雅黑" pitchFamily="34" charset="-122"/>
              <a:ea typeface="微软雅黑" pitchFamily="34" charset="-122"/>
            </a:endParaRPr>
          </a:p>
        </p:txBody>
      </p:sp>
      <p:sp>
        <p:nvSpPr>
          <p:cNvPr id="8198" name="文本框 6"/>
          <p:cNvSpPr txBox="1">
            <a:spLocks noChangeArrowheads="1"/>
          </p:cNvSpPr>
          <p:nvPr/>
        </p:nvSpPr>
        <p:spPr bwMode="auto">
          <a:xfrm>
            <a:off x="7644130" y="4972050"/>
            <a:ext cx="4194175" cy="400050"/>
          </a:xfrm>
          <a:prstGeom prst="rect">
            <a:avLst/>
          </a:prstGeom>
          <a:noFill/>
          <a:ln w="9525">
            <a:noFill/>
            <a:miter lim="800000"/>
          </a:ln>
        </p:spPr>
        <p:txBody>
          <a:bodyPr wrap="none">
            <a:spAutoFit/>
          </a:bodyPr>
          <a:lstStyle/>
          <a:p>
            <a:pPr eaLnBrk="1" hangingPunct="1"/>
            <a:r>
              <a:rPr lang="en-US" altLang="zh-CN" sz="2000">
                <a:solidFill>
                  <a:srgbClr val="0070C0"/>
                </a:solidFill>
                <a:latin typeface="微软雅黑" pitchFamily="34" charset="-122"/>
                <a:ea typeface="微软雅黑" pitchFamily="34" charset="-122"/>
              </a:rPr>
              <a:t>Hospital/Teamwork/Work Report</a:t>
            </a:r>
            <a:endParaRPr lang="zh-CN" altLang="en-US" sz="2000">
              <a:solidFill>
                <a:srgbClr val="0070C0"/>
              </a:solidFill>
              <a:latin typeface="微软雅黑" pitchFamily="34" charset="-122"/>
              <a:ea typeface="微软雅黑" pitchFamily="34" charset="-122"/>
            </a:endParaRPr>
          </a:p>
        </p:txBody>
      </p:sp>
      <p:sp>
        <p:nvSpPr>
          <p:cNvPr id="8199" name="文本框 9"/>
          <p:cNvSpPr txBox="1">
            <a:spLocks noChangeArrowheads="1"/>
          </p:cNvSpPr>
          <p:nvPr/>
        </p:nvSpPr>
        <p:spPr bwMode="auto">
          <a:xfrm>
            <a:off x="9361805" y="6035675"/>
            <a:ext cx="2491105" cy="706755"/>
          </a:xfrm>
          <a:prstGeom prst="rect">
            <a:avLst/>
          </a:prstGeom>
          <a:noFill/>
          <a:ln w="9525">
            <a:noFill/>
            <a:miter lim="800000"/>
          </a:ln>
        </p:spPr>
        <p:txBody>
          <a:bodyPr wrap="none" lIns="91440" tIns="45720" rIns="91440" bIns="45720" numCol="1" vert="horz" anchor="t">
            <a:spAutoFit/>
          </a:bodyPr>
          <a:lstStyle/>
          <a:p>
            <a:pPr marL="0" indent="0" algn="l" fontAlgn="base" defTabSz="914400" latinLnBrk="0">
              <a:lnSpc>
                <a:spcPct val="100000"/>
              </a:lnSpc>
              <a:spcBef>
                <a:spcPts val="0"/>
              </a:spcBef>
              <a:spcAft>
                <a:spcPts val="0"/>
              </a:spcAft>
              <a:buFontTx/>
              <a:buNone/>
            </a:pPr>
            <a:r>
              <a:rPr lang="en-US" altLang="ko-KR" sz="2000" cap="none" dirty="0" smtClean="0" b="1" strike="noStrike">
                <a:solidFill>
                  <a:srgbClr val="0070C0"/>
                </a:solidFill>
                <a:latin typeface="微软雅黑" charset="0"/>
                <a:ea typeface="微软雅黑" charset="0"/>
              </a:rPr>
              <a:t>汇报人：雷少</a:t>
            </a:r>
            <a:endParaRPr lang="ko-KR" altLang="en-US" sz="2000" cap="none" dirty="0" smtClean="0" b="1" strike="noStrike">
              <a:solidFill>
                <a:srgbClr val="0070C0"/>
              </a:solidFill>
              <a:latin typeface="微软雅黑" charset="0"/>
              <a:ea typeface="微软雅黑" charset="0"/>
            </a:endParaRPr>
          </a:p>
          <a:p>
            <a:pPr marL="0" indent="0" algn="l" fontAlgn="base" defTabSz="914400" latinLnBrk="0">
              <a:lnSpc>
                <a:spcPct val="100000"/>
              </a:lnSpc>
              <a:spcBef>
                <a:spcPts val="0"/>
              </a:spcBef>
              <a:spcAft>
                <a:spcPts val="0"/>
              </a:spcAft>
              <a:buFontTx/>
              <a:buNone/>
            </a:pPr>
            <a:r>
              <a:rPr lang="en-US" altLang="ko-KR" sz="2000" cap="none" dirty="0" smtClean="0" b="1" strike="noStrike">
                <a:solidFill>
                  <a:srgbClr val="0070C0"/>
                </a:solidFill>
                <a:latin typeface="微软雅黑" charset="0"/>
                <a:ea typeface="微软雅黑" charset="0"/>
              </a:rPr>
              <a:t>汇报时间:XX年XX月</a:t>
            </a:r>
            <a:endParaRPr lang="ko-KR" altLang="en-US" sz="2000" cap="none" dirty="0" smtClean="0" b="1" strike="noStrike">
              <a:solidFill>
                <a:srgbClr val="0070C0"/>
              </a:solidFill>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500" advTm="3000"/>
    </mc:Choice>
    <mc:Fallback>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26626"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6628"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Freeform 5"/>
          <p:cNvSpPr/>
          <p:nvPr/>
        </p:nvSpPr>
        <p:spPr bwMode="auto">
          <a:xfrm>
            <a:off x="4705350" y="2511425"/>
            <a:ext cx="2787650" cy="2719388"/>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rgbClr val="DADDE3"/>
          </a:solidFill>
          <a:ln w="9525">
            <a:noFill/>
            <a:round/>
          </a:ln>
        </p:spPr>
        <p:txBody>
          <a:bodyPr/>
          <a:lstStyle/>
          <a:p>
            <a:pPr eaLnBrk="1" fontAlgn="auto" hangingPunct="1">
              <a:spcBef>
                <a:spcPts val="0"/>
              </a:spcBef>
              <a:spcAft>
                <a:spcPts val="0"/>
              </a:spcAft>
              <a:defRPr/>
            </a:pPr>
            <a:endParaRPr lang="en-US" kern="0" dirty="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23" name="Freeform 6"/>
          <p:cNvSpPr>
            <a:spLocks noEditPoints="1"/>
          </p:cNvSpPr>
          <p:nvPr/>
        </p:nvSpPr>
        <p:spPr bwMode="auto">
          <a:xfrm>
            <a:off x="4792663" y="2560638"/>
            <a:ext cx="2613025" cy="27590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445469"/>
          </a:solidFill>
          <a:ln w="27" cap="flat">
            <a:noFill/>
            <a:prstDash val="solid"/>
            <a:miter lim="800000"/>
          </a:ln>
        </p:spPr>
        <p:txBody>
          <a:bodyPr/>
          <a:lstStyle/>
          <a:p>
            <a:pPr eaLnBrk="1" fontAlgn="auto" hangingPunct="1">
              <a:spcBef>
                <a:spcPts val="0"/>
              </a:spcBef>
              <a:spcAft>
                <a:spcPts val="0"/>
              </a:spcAft>
              <a:defRPr/>
            </a:pPr>
            <a:endParaRPr lang="en-US" kern="0" dirty="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24" name="Oval 63"/>
          <p:cNvSpPr>
            <a:spLocks noChangeAspect="1"/>
          </p:cNvSpPr>
          <p:nvPr/>
        </p:nvSpPr>
        <p:spPr>
          <a:xfrm>
            <a:off x="8113713" y="2060575"/>
            <a:ext cx="900112" cy="900113"/>
          </a:xfrm>
          <a:prstGeom prst="ellipse">
            <a:avLst/>
          </a:prstGeom>
          <a:solidFill>
            <a:srgbClr val="00B0F0"/>
          </a:solidFill>
          <a:ln w="25400" cap="flat" cmpd="sng" algn="ctr">
            <a:noFill/>
            <a:prstDash val="solid"/>
            <a:miter lim="800000"/>
          </a:ln>
          <a:effectLst/>
        </p:spPr>
        <p:txBody>
          <a:bodyPr anchor="ctr"/>
          <a:lstStyle/>
          <a:p>
            <a:pPr algn="ctr" eaLnBrk="1" fontAlgn="auto" hangingPunct="1">
              <a:spcBef>
                <a:spcPts val="0"/>
              </a:spcBef>
              <a:spcAft>
                <a:spcPts val="0"/>
              </a:spcAft>
              <a:defRPr/>
            </a:pPr>
            <a:endParaRPr lang="id-ID" kern="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5" name="Oval 66"/>
          <p:cNvSpPr>
            <a:spLocks noChangeAspect="1"/>
          </p:cNvSpPr>
          <p:nvPr/>
        </p:nvSpPr>
        <p:spPr>
          <a:xfrm>
            <a:off x="3186113" y="2060575"/>
            <a:ext cx="900112" cy="900113"/>
          </a:xfrm>
          <a:prstGeom prst="ellipse">
            <a:avLst/>
          </a:prstGeom>
          <a:solidFill>
            <a:srgbClr val="0070C0"/>
          </a:solidFill>
          <a:ln w="25400" cap="flat" cmpd="sng" algn="ctr">
            <a:noFill/>
            <a:prstDash val="solid"/>
            <a:miter lim="800000"/>
          </a:ln>
          <a:effectLst/>
        </p:spPr>
        <p:txBody>
          <a:bodyPr anchor="ctr"/>
          <a:lstStyle/>
          <a:p>
            <a:pPr algn="ctr" eaLnBrk="1" fontAlgn="auto" hangingPunct="1">
              <a:spcBef>
                <a:spcPts val="0"/>
              </a:spcBef>
              <a:spcAft>
                <a:spcPts val="0"/>
              </a:spcAft>
              <a:defRPr/>
            </a:pPr>
            <a:endParaRPr lang="id-ID" kern="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6" name="Oval 69"/>
          <p:cNvSpPr>
            <a:spLocks noChangeAspect="1"/>
          </p:cNvSpPr>
          <p:nvPr/>
        </p:nvSpPr>
        <p:spPr>
          <a:xfrm>
            <a:off x="8113713" y="3319463"/>
            <a:ext cx="900112" cy="900112"/>
          </a:xfrm>
          <a:prstGeom prst="ellipse">
            <a:avLst/>
          </a:prstGeom>
          <a:solidFill>
            <a:srgbClr val="0070C0"/>
          </a:solidFill>
          <a:ln w="25400" cap="flat" cmpd="sng" algn="ctr">
            <a:noFill/>
            <a:prstDash val="solid"/>
            <a:miter lim="800000"/>
          </a:ln>
          <a:effectLst/>
        </p:spPr>
        <p:txBody>
          <a:bodyPr anchor="ctr"/>
          <a:lstStyle/>
          <a:p>
            <a:pPr algn="ctr" eaLnBrk="1" fontAlgn="auto" hangingPunct="1">
              <a:spcBef>
                <a:spcPts val="0"/>
              </a:spcBef>
              <a:spcAft>
                <a:spcPts val="0"/>
              </a:spcAft>
              <a:defRPr/>
            </a:pPr>
            <a:endParaRPr lang="id-ID" kern="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7" name="Oval 72"/>
          <p:cNvSpPr>
            <a:spLocks noChangeAspect="1"/>
          </p:cNvSpPr>
          <p:nvPr/>
        </p:nvSpPr>
        <p:spPr>
          <a:xfrm>
            <a:off x="3186113" y="3319463"/>
            <a:ext cx="900112" cy="900112"/>
          </a:xfrm>
          <a:prstGeom prst="ellipse">
            <a:avLst/>
          </a:prstGeom>
          <a:solidFill>
            <a:srgbClr val="00B0F0"/>
          </a:solidFill>
          <a:ln w="25400" cap="flat" cmpd="sng" algn="ctr">
            <a:noFill/>
            <a:prstDash val="solid"/>
            <a:miter lim="800000"/>
          </a:ln>
          <a:effectLst/>
        </p:spPr>
        <p:txBody>
          <a:bodyPr anchor="ctr"/>
          <a:lstStyle/>
          <a:p>
            <a:pPr algn="ctr" eaLnBrk="1" fontAlgn="auto" hangingPunct="1">
              <a:spcBef>
                <a:spcPts val="0"/>
              </a:spcBef>
              <a:spcAft>
                <a:spcPts val="0"/>
              </a:spcAft>
              <a:defRPr/>
            </a:pPr>
            <a:endParaRPr lang="id-ID" kern="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8" name="Oval 75"/>
          <p:cNvSpPr>
            <a:spLocks noChangeAspect="1"/>
          </p:cNvSpPr>
          <p:nvPr/>
        </p:nvSpPr>
        <p:spPr>
          <a:xfrm>
            <a:off x="8113713" y="4578350"/>
            <a:ext cx="900112" cy="900113"/>
          </a:xfrm>
          <a:prstGeom prst="ellipse">
            <a:avLst/>
          </a:prstGeom>
          <a:solidFill>
            <a:srgbClr val="00B0F0"/>
          </a:solidFill>
          <a:ln w="25400" cap="flat" cmpd="sng" algn="ctr">
            <a:noFill/>
            <a:prstDash val="solid"/>
            <a:miter lim="800000"/>
          </a:ln>
          <a:effectLst/>
        </p:spPr>
        <p:txBody>
          <a:bodyPr anchor="ctr"/>
          <a:lstStyle/>
          <a:p>
            <a:pPr algn="ctr" eaLnBrk="1" fontAlgn="auto" hangingPunct="1">
              <a:spcBef>
                <a:spcPts val="0"/>
              </a:spcBef>
              <a:spcAft>
                <a:spcPts val="0"/>
              </a:spcAft>
              <a:defRPr/>
            </a:pPr>
            <a:endParaRPr lang="id-ID" kern="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9" name="Oval 78"/>
          <p:cNvSpPr>
            <a:spLocks noChangeAspect="1"/>
          </p:cNvSpPr>
          <p:nvPr/>
        </p:nvSpPr>
        <p:spPr>
          <a:xfrm>
            <a:off x="3186113" y="4578350"/>
            <a:ext cx="900112" cy="900113"/>
          </a:xfrm>
          <a:prstGeom prst="ellipse">
            <a:avLst/>
          </a:prstGeom>
          <a:solidFill>
            <a:srgbClr val="0070C0"/>
          </a:solidFill>
          <a:ln w="25400" cap="flat" cmpd="sng" algn="ctr">
            <a:noFill/>
            <a:prstDash val="solid"/>
            <a:miter lim="800000"/>
          </a:ln>
          <a:effectLst/>
        </p:spPr>
        <p:txBody>
          <a:bodyPr anchor="ctr"/>
          <a:lstStyle/>
          <a:p>
            <a:pPr algn="ctr" eaLnBrk="1" fontAlgn="auto" hangingPunct="1">
              <a:spcBef>
                <a:spcPts val="0"/>
              </a:spcBef>
              <a:spcAft>
                <a:spcPts val="0"/>
              </a:spcAft>
              <a:defRPr/>
            </a:pPr>
            <a:endParaRPr lang="id-ID" kern="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30" name="Freeform 34"/>
          <p:cNvSpPr>
            <a:spLocks noEditPoints="1"/>
          </p:cNvSpPr>
          <p:nvPr/>
        </p:nvSpPr>
        <p:spPr bwMode="auto">
          <a:xfrm>
            <a:off x="3384550" y="2319338"/>
            <a:ext cx="460375" cy="398462"/>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31" name="Freeform 35"/>
          <p:cNvSpPr/>
          <p:nvPr/>
        </p:nvSpPr>
        <p:spPr bwMode="auto">
          <a:xfrm>
            <a:off x="3463925" y="2400300"/>
            <a:ext cx="65088" cy="65088"/>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32" name="Freeform 87"/>
          <p:cNvSpPr>
            <a:spLocks noEditPoints="1"/>
          </p:cNvSpPr>
          <p:nvPr/>
        </p:nvSpPr>
        <p:spPr bwMode="auto">
          <a:xfrm>
            <a:off x="3430588" y="3625850"/>
            <a:ext cx="414337" cy="311150"/>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33" name="Freeform 5"/>
          <p:cNvSpPr>
            <a:spLocks noEditPoints="1"/>
          </p:cNvSpPr>
          <p:nvPr/>
        </p:nvSpPr>
        <p:spPr bwMode="auto">
          <a:xfrm>
            <a:off x="3411538" y="4819650"/>
            <a:ext cx="412750" cy="407988"/>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34" name="Freeform 6"/>
          <p:cNvSpPr>
            <a:spLocks noEditPoints="1"/>
          </p:cNvSpPr>
          <p:nvPr/>
        </p:nvSpPr>
        <p:spPr bwMode="auto">
          <a:xfrm>
            <a:off x="3611563" y="5003800"/>
            <a:ext cx="69850" cy="6985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35" name="Freeform 7"/>
          <p:cNvSpPr>
            <a:spLocks noEditPoints="1"/>
          </p:cNvSpPr>
          <p:nvPr/>
        </p:nvSpPr>
        <p:spPr bwMode="auto">
          <a:xfrm>
            <a:off x="3794125" y="4778375"/>
            <a:ext cx="69850" cy="6985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36" name="Freeform 8"/>
          <p:cNvSpPr>
            <a:spLocks noEditPoints="1"/>
          </p:cNvSpPr>
          <p:nvPr/>
        </p:nvSpPr>
        <p:spPr bwMode="auto">
          <a:xfrm>
            <a:off x="3525838" y="4989513"/>
            <a:ext cx="57150" cy="55562"/>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37" name="Oval 9"/>
          <p:cNvSpPr>
            <a:spLocks noChangeArrowheads="1"/>
          </p:cNvSpPr>
          <p:nvPr/>
        </p:nvSpPr>
        <p:spPr bwMode="auto">
          <a:xfrm>
            <a:off x="3582988" y="5087938"/>
            <a:ext cx="28575" cy="26987"/>
          </a:xfrm>
          <a:prstGeom prst="ellipse">
            <a:avLst/>
          </a:pr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38" name="Oval 10"/>
          <p:cNvSpPr>
            <a:spLocks noChangeArrowheads="1"/>
          </p:cNvSpPr>
          <p:nvPr/>
        </p:nvSpPr>
        <p:spPr bwMode="auto">
          <a:xfrm>
            <a:off x="3806825" y="4876800"/>
            <a:ext cx="28575" cy="28575"/>
          </a:xfrm>
          <a:prstGeom prst="ellipse">
            <a:avLst/>
          </a:pr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39" name="Freeform 39"/>
          <p:cNvSpPr>
            <a:spLocks noEditPoints="1"/>
          </p:cNvSpPr>
          <p:nvPr/>
        </p:nvSpPr>
        <p:spPr bwMode="auto">
          <a:xfrm>
            <a:off x="8391525" y="2273300"/>
            <a:ext cx="344488" cy="500063"/>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40" name="Freeform 40"/>
          <p:cNvSpPr/>
          <p:nvPr/>
        </p:nvSpPr>
        <p:spPr bwMode="auto">
          <a:xfrm>
            <a:off x="8470900" y="2351088"/>
            <a:ext cx="101600" cy="101600"/>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41" name="Freeform 48"/>
          <p:cNvSpPr>
            <a:spLocks noEditPoints="1"/>
          </p:cNvSpPr>
          <p:nvPr/>
        </p:nvSpPr>
        <p:spPr bwMode="auto">
          <a:xfrm>
            <a:off x="8391525" y="3567113"/>
            <a:ext cx="374650" cy="37623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42" name="Freeform 49"/>
          <p:cNvSpPr>
            <a:spLocks noEditPoints="1"/>
          </p:cNvSpPr>
          <p:nvPr/>
        </p:nvSpPr>
        <p:spPr bwMode="auto">
          <a:xfrm>
            <a:off x="8426450" y="3871913"/>
            <a:ext cx="34925" cy="34925"/>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solidFill>
            <a:sysClr val="window" lastClr="FFFFFF"/>
          </a:solidFill>
          <a:ln>
            <a:solidFill>
              <a:srgbClr val="969696"/>
            </a:solid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sp>
        <p:nvSpPr>
          <p:cNvPr id="43" name="Freeform 14"/>
          <p:cNvSpPr>
            <a:spLocks noEditPoints="1"/>
          </p:cNvSpPr>
          <p:nvPr/>
        </p:nvSpPr>
        <p:spPr bwMode="auto">
          <a:xfrm>
            <a:off x="8347075" y="4810125"/>
            <a:ext cx="425450" cy="425450"/>
          </a:xfrm>
          <a:custGeom>
            <a:avLst/>
            <a:gdLst>
              <a:gd name="T0" fmla="*/ 434 w 688"/>
              <a:gd name="T1" fmla="*/ 77 h 688"/>
              <a:gd name="T2" fmla="*/ 284 w 688"/>
              <a:gd name="T3" fmla="*/ 194 h 688"/>
              <a:gd name="T4" fmla="*/ 175 w 688"/>
              <a:gd name="T5" fmla="*/ 194 h 688"/>
              <a:gd name="T6" fmla="*/ 0 w 688"/>
              <a:gd name="T7" fmla="*/ 301 h 688"/>
              <a:gd name="T8" fmla="*/ 129 w 688"/>
              <a:gd name="T9" fmla="*/ 452 h 688"/>
              <a:gd name="T10" fmla="*/ 172 w 688"/>
              <a:gd name="T11" fmla="*/ 688 h 688"/>
              <a:gd name="T12" fmla="*/ 301 w 688"/>
              <a:gd name="T13" fmla="*/ 645 h 688"/>
              <a:gd name="T14" fmla="*/ 279 w 688"/>
              <a:gd name="T15" fmla="*/ 581 h 688"/>
              <a:gd name="T16" fmla="*/ 280 w 688"/>
              <a:gd name="T17" fmla="*/ 429 h 688"/>
              <a:gd name="T18" fmla="*/ 283 w 688"/>
              <a:gd name="T19" fmla="*/ 418 h 688"/>
              <a:gd name="T20" fmla="*/ 290 w 688"/>
              <a:gd name="T21" fmla="*/ 412 h 688"/>
              <a:gd name="T22" fmla="*/ 296 w 688"/>
              <a:gd name="T23" fmla="*/ 410 h 688"/>
              <a:gd name="T24" fmla="*/ 434 w 688"/>
              <a:gd name="T25" fmla="*/ 525 h 688"/>
              <a:gd name="T26" fmla="*/ 688 w 688"/>
              <a:gd name="T27" fmla="*/ 301 h 688"/>
              <a:gd name="T28" fmla="*/ 430 w 688"/>
              <a:gd name="T29" fmla="*/ 301 h 688"/>
              <a:gd name="T30" fmla="*/ 495 w 688"/>
              <a:gd name="T31" fmla="*/ 237 h 688"/>
              <a:gd name="T32" fmla="*/ 495 w 688"/>
              <a:gd name="T33" fmla="*/ 366 h 688"/>
              <a:gd name="T34" fmla="*/ 430 w 688"/>
              <a:gd name="T35" fmla="*/ 301 h 688"/>
              <a:gd name="T36" fmla="*/ 86 w 688"/>
              <a:gd name="T37" fmla="*/ 237 h 688"/>
              <a:gd name="T38" fmla="*/ 215 w 688"/>
              <a:gd name="T39" fmla="*/ 301 h 688"/>
              <a:gd name="T40" fmla="*/ 86 w 688"/>
              <a:gd name="T41" fmla="*/ 366 h 688"/>
              <a:gd name="T42" fmla="*/ 258 w 688"/>
              <a:gd name="T43" fmla="*/ 645 h 688"/>
              <a:gd name="T44" fmla="*/ 172 w 688"/>
              <a:gd name="T45" fmla="*/ 452 h 688"/>
              <a:gd name="T46" fmla="*/ 175 w 688"/>
              <a:gd name="T47" fmla="*/ 409 h 688"/>
              <a:gd name="T48" fmla="*/ 240 w 688"/>
              <a:gd name="T49" fmla="*/ 409 h 688"/>
              <a:gd name="T50" fmla="*/ 236 w 688"/>
              <a:gd name="T51" fmla="*/ 581 h 688"/>
              <a:gd name="T52" fmla="*/ 258 w 688"/>
              <a:gd name="T53" fmla="*/ 627 h 688"/>
              <a:gd name="T54" fmla="*/ 284 w 688"/>
              <a:gd name="T55" fmla="*/ 366 h 688"/>
              <a:gd name="T56" fmla="*/ 280 w 688"/>
              <a:gd name="T57" fmla="*/ 366 h 688"/>
              <a:gd name="T58" fmla="*/ 280 w 688"/>
              <a:gd name="T59" fmla="*/ 237 h 688"/>
              <a:gd name="T60" fmla="*/ 396 w 688"/>
              <a:gd name="T61" fmla="*/ 193 h 688"/>
              <a:gd name="T62" fmla="*/ 396 w 688"/>
              <a:gd name="T63" fmla="*/ 409 h 688"/>
              <a:gd name="T64" fmla="*/ 538 w 688"/>
              <a:gd name="T65" fmla="*/ 559 h 688"/>
              <a:gd name="T66" fmla="*/ 495 w 688"/>
              <a:gd name="T67" fmla="*/ 409 h 688"/>
              <a:gd name="T68" fmla="*/ 495 w 688"/>
              <a:gd name="T69" fmla="*/ 194 h 688"/>
              <a:gd name="T70" fmla="*/ 538 w 688"/>
              <a:gd name="T71" fmla="*/ 43 h 688"/>
              <a:gd name="T72" fmla="*/ 538 w 688"/>
              <a:gd name="T73" fmla="*/ 55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8" h="688">
                <a:moveTo>
                  <a:pt x="538" y="0"/>
                </a:moveTo>
                <a:cubicBezTo>
                  <a:pt x="493" y="0"/>
                  <a:pt x="459" y="30"/>
                  <a:pt x="434" y="77"/>
                </a:cubicBezTo>
                <a:cubicBezTo>
                  <a:pt x="433" y="77"/>
                  <a:pt x="433" y="77"/>
                  <a:pt x="433" y="77"/>
                </a:cubicBezTo>
                <a:cubicBezTo>
                  <a:pt x="397" y="148"/>
                  <a:pt x="343" y="194"/>
                  <a:pt x="284" y="194"/>
                </a:cubicBezTo>
                <a:cubicBezTo>
                  <a:pt x="270" y="194"/>
                  <a:pt x="270" y="194"/>
                  <a:pt x="270" y="194"/>
                </a:cubicBezTo>
                <a:cubicBezTo>
                  <a:pt x="175" y="194"/>
                  <a:pt x="175" y="194"/>
                  <a:pt x="175" y="194"/>
                </a:cubicBezTo>
                <a:cubicBezTo>
                  <a:pt x="86" y="194"/>
                  <a:pt x="86" y="194"/>
                  <a:pt x="86" y="194"/>
                </a:cubicBezTo>
                <a:cubicBezTo>
                  <a:pt x="38" y="194"/>
                  <a:pt x="0" y="241"/>
                  <a:pt x="0" y="301"/>
                </a:cubicBezTo>
                <a:cubicBezTo>
                  <a:pt x="0" y="361"/>
                  <a:pt x="38" y="409"/>
                  <a:pt x="86" y="409"/>
                </a:cubicBezTo>
                <a:cubicBezTo>
                  <a:pt x="110" y="409"/>
                  <a:pt x="129" y="428"/>
                  <a:pt x="129" y="452"/>
                </a:cubicBezTo>
                <a:cubicBezTo>
                  <a:pt x="129" y="645"/>
                  <a:pt x="129" y="645"/>
                  <a:pt x="129" y="645"/>
                </a:cubicBezTo>
                <a:cubicBezTo>
                  <a:pt x="129" y="669"/>
                  <a:pt x="148" y="688"/>
                  <a:pt x="172" y="688"/>
                </a:cubicBezTo>
                <a:cubicBezTo>
                  <a:pt x="258" y="688"/>
                  <a:pt x="258" y="688"/>
                  <a:pt x="258" y="688"/>
                </a:cubicBezTo>
                <a:cubicBezTo>
                  <a:pt x="282" y="688"/>
                  <a:pt x="301" y="669"/>
                  <a:pt x="301" y="645"/>
                </a:cubicBezTo>
                <a:cubicBezTo>
                  <a:pt x="301" y="624"/>
                  <a:pt x="301" y="624"/>
                  <a:pt x="301" y="624"/>
                </a:cubicBezTo>
                <a:cubicBezTo>
                  <a:pt x="301" y="602"/>
                  <a:pt x="279" y="592"/>
                  <a:pt x="279" y="581"/>
                </a:cubicBezTo>
                <a:cubicBezTo>
                  <a:pt x="279" y="430"/>
                  <a:pt x="279" y="430"/>
                  <a:pt x="279" y="430"/>
                </a:cubicBezTo>
                <a:cubicBezTo>
                  <a:pt x="279" y="429"/>
                  <a:pt x="280" y="429"/>
                  <a:pt x="280" y="429"/>
                </a:cubicBezTo>
                <a:cubicBezTo>
                  <a:pt x="280" y="426"/>
                  <a:pt x="281" y="423"/>
                  <a:pt x="282" y="420"/>
                </a:cubicBezTo>
                <a:cubicBezTo>
                  <a:pt x="283" y="419"/>
                  <a:pt x="283" y="419"/>
                  <a:pt x="283" y="418"/>
                </a:cubicBezTo>
                <a:cubicBezTo>
                  <a:pt x="285" y="416"/>
                  <a:pt x="287" y="414"/>
                  <a:pt x="290" y="412"/>
                </a:cubicBezTo>
                <a:cubicBezTo>
                  <a:pt x="290" y="412"/>
                  <a:pt x="290" y="412"/>
                  <a:pt x="290" y="412"/>
                </a:cubicBezTo>
                <a:cubicBezTo>
                  <a:pt x="290" y="412"/>
                  <a:pt x="290" y="412"/>
                  <a:pt x="291" y="412"/>
                </a:cubicBezTo>
                <a:cubicBezTo>
                  <a:pt x="292" y="411"/>
                  <a:pt x="294" y="410"/>
                  <a:pt x="296" y="410"/>
                </a:cubicBezTo>
                <a:cubicBezTo>
                  <a:pt x="350" y="416"/>
                  <a:pt x="400" y="459"/>
                  <a:pt x="433" y="525"/>
                </a:cubicBezTo>
                <a:cubicBezTo>
                  <a:pt x="434" y="525"/>
                  <a:pt x="434" y="525"/>
                  <a:pt x="434" y="525"/>
                </a:cubicBezTo>
                <a:cubicBezTo>
                  <a:pt x="459" y="572"/>
                  <a:pt x="493" y="602"/>
                  <a:pt x="538" y="602"/>
                </a:cubicBezTo>
                <a:cubicBezTo>
                  <a:pt x="636" y="602"/>
                  <a:pt x="688" y="451"/>
                  <a:pt x="688" y="301"/>
                </a:cubicBezTo>
                <a:cubicBezTo>
                  <a:pt x="688" y="151"/>
                  <a:pt x="636" y="0"/>
                  <a:pt x="538" y="0"/>
                </a:cubicBezTo>
                <a:close/>
                <a:moveTo>
                  <a:pt x="430" y="301"/>
                </a:moveTo>
                <a:cubicBezTo>
                  <a:pt x="430" y="279"/>
                  <a:pt x="431" y="257"/>
                  <a:pt x="434" y="237"/>
                </a:cubicBezTo>
                <a:cubicBezTo>
                  <a:pt x="495" y="237"/>
                  <a:pt x="495" y="237"/>
                  <a:pt x="495" y="237"/>
                </a:cubicBezTo>
                <a:cubicBezTo>
                  <a:pt x="518" y="237"/>
                  <a:pt x="538" y="265"/>
                  <a:pt x="538" y="301"/>
                </a:cubicBezTo>
                <a:cubicBezTo>
                  <a:pt x="538" y="337"/>
                  <a:pt x="518" y="366"/>
                  <a:pt x="495" y="366"/>
                </a:cubicBezTo>
                <a:cubicBezTo>
                  <a:pt x="434" y="366"/>
                  <a:pt x="434" y="366"/>
                  <a:pt x="434" y="366"/>
                </a:cubicBezTo>
                <a:cubicBezTo>
                  <a:pt x="431" y="345"/>
                  <a:pt x="430" y="323"/>
                  <a:pt x="430" y="301"/>
                </a:cubicBezTo>
                <a:close/>
                <a:moveTo>
                  <a:pt x="43" y="301"/>
                </a:moveTo>
                <a:cubicBezTo>
                  <a:pt x="43" y="265"/>
                  <a:pt x="62" y="237"/>
                  <a:pt x="86" y="237"/>
                </a:cubicBezTo>
                <a:cubicBezTo>
                  <a:pt x="237" y="237"/>
                  <a:pt x="237" y="237"/>
                  <a:pt x="237" y="237"/>
                </a:cubicBezTo>
                <a:cubicBezTo>
                  <a:pt x="223" y="252"/>
                  <a:pt x="215" y="275"/>
                  <a:pt x="215" y="301"/>
                </a:cubicBezTo>
                <a:cubicBezTo>
                  <a:pt x="215" y="327"/>
                  <a:pt x="223" y="350"/>
                  <a:pt x="237" y="366"/>
                </a:cubicBezTo>
                <a:cubicBezTo>
                  <a:pt x="86" y="366"/>
                  <a:pt x="86" y="366"/>
                  <a:pt x="86" y="366"/>
                </a:cubicBezTo>
                <a:cubicBezTo>
                  <a:pt x="62" y="366"/>
                  <a:pt x="43" y="337"/>
                  <a:pt x="43" y="301"/>
                </a:cubicBezTo>
                <a:close/>
                <a:moveTo>
                  <a:pt x="258" y="645"/>
                </a:moveTo>
                <a:cubicBezTo>
                  <a:pt x="172" y="645"/>
                  <a:pt x="172" y="645"/>
                  <a:pt x="172" y="645"/>
                </a:cubicBezTo>
                <a:cubicBezTo>
                  <a:pt x="172" y="452"/>
                  <a:pt x="172" y="452"/>
                  <a:pt x="172" y="452"/>
                </a:cubicBezTo>
                <a:cubicBezTo>
                  <a:pt x="172" y="436"/>
                  <a:pt x="168" y="421"/>
                  <a:pt x="160" y="409"/>
                </a:cubicBezTo>
                <a:cubicBezTo>
                  <a:pt x="175" y="409"/>
                  <a:pt x="175" y="409"/>
                  <a:pt x="175" y="409"/>
                </a:cubicBezTo>
                <a:cubicBezTo>
                  <a:pt x="175" y="409"/>
                  <a:pt x="175" y="409"/>
                  <a:pt x="175" y="409"/>
                </a:cubicBezTo>
                <a:cubicBezTo>
                  <a:pt x="240" y="409"/>
                  <a:pt x="240" y="409"/>
                  <a:pt x="240" y="409"/>
                </a:cubicBezTo>
                <a:cubicBezTo>
                  <a:pt x="238" y="415"/>
                  <a:pt x="236" y="423"/>
                  <a:pt x="236" y="430"/>
                </a:cubicBezTo>
                <a:cubicBezTo>
                  <a:pt x="236" y="581"/>
                  <a:pt x="236" y="581"/>
                  <a:pt x="236" y="581"/>
                </a:cubicBezTo>
                <a:cubicBezTo>
                  <a:pt x="236" y="601"/>
                  <a:pt x="248" y="615"/>
                  <a:pt x="255" y="623"/>
                </a:cubicBezTo>
                <a:cubicBezTo>
                  <a:pt x="256" y="624"/>
                  <a:pt x="257" y="626"/>
                  <a:pt x="258" y="627"/>
                </a:cubicBezTo>
                <a:lnTo>
                  <a:pt x="258" y="645"/>
                </a:lnTo>
                <a:close/>
                <a:moveTo>
                  <a:pt x="284" y="366"/>
                </a:moveTo>
                <a:cubicBezTo>
                  <a:pt x="280" y="366"/>
                  <a:pt x="280" y="366"/>
                  <a:pt x="280" y="366"/>
                </a:cubicBezTo>
                <a:cubicBezTo>
                  <a:pt x="280" y="366"/>
                  <a:pt x="280" y="366"/>
                  <a:pt x="280" y="366"/>
                </a:cubicBezTo>
                <a:cubicBezTo>
                  <a:pt x="256" y="366"/>
                  <a:pt x="237" y="337"/>
                  <a:pt x="237" y="301"/>
                </a:cubicBezTo>
                <a:cubicBezTo>
                  <a:pt x="237" y="265"/>
                  <a:pt x="256" y="237"/>
                  <a:pt x="280" y="237"/>
                </a:cubicBezTo>
                <a:cubicBezTo>
                  <a:pt x="284" y="237"/>
                  <a:pt x="284" y="237"/>
                  <a:pt x="284" y="237"/>
                </a:cubicBezTo>
                <a:cubicBezTo>
                  <a:pt x="325" y="237"/>
                  <a:pt x="363" y="221"/>
                  <a:pt x="396" y="193"/>
                </a:cubicBezTo>
                <a:cubicBezTo>
                  <a:pt x="390" y="228"/>
                  <a:pt x="387" y="264"/>
                  <a:pt x="387" y="301"/>
                </a:cubicBezTo>
                <a:cubicBezTo>
                  <a:pt x="387" y="338"/>
                  <a:pt x="390" y="375"/>
                  <a:pt x="396" y="409"/>
                </a:cubicBezTo>
                <a:cubicBezTo>
                  <a:pt x="363" y="382"/>
                  <a:pt x="325" y="366"/>
                  <a:pt x="284" y="366"/>
                </a:cubicBezTo>
                <a:close/>
                <a:moveTo>
                  <a:pt x="538" y="559"/>
                </a:moveTo>
                <a:cubicBezTo>
                  <a:pt x="494" y="559"/>
                  <a:pt x="457" y="497"/>
                  <a:pt x="440" y="409"/>
                </a:cubicBezTo>
                <a:cubicBezTo>
                  <a:pt x="495" y="409"/>
                  <a:pt x="495" y="409"/>
                  <a:pt x="495" y="409"/>
                </a:cubicBezTo>
                <a:cubicBezTo>
                  <a:pt x="543" y="409"/>
                  <a:pt x="581" y="361"/>
                  <a:pt x="581" y="301"/>
                </a:cubicBezTo>
                <a:cubicBezTo>
                  <a:pt x="581" y="241"/>
                  <a:pt x="543" y="194"/>
                  <a:pt x="495" y="194"/>
                </a:cubicBezTo>
                <a:cubicBezTo>
                  <a:pt x="440" y="194"/>
                  <a:pt x="440" y="194"/>
                  <a:pt x="440" y="194"/>
                </a:cubicBezTo>
                <a:cubicBezTo>
                  <a:pt x="457" y="105"/>
                  <a:pt x="494" y="43"/>
                  <a:pt x="538" y="43"/>
                </a:cubicBezTo>
                <a:cubicBezTo>
                  <a:pt x="597" y="43"/>
                  <a:pt x="645" y="159"/>
                  <a:pt x="645" y="301"/>
                </a:cubicBezTo>
                <a:cubicBezTo>
                  <a:pt x="645" y="443"/>
                  <a:pt x="597" y="559"/>
                  <a:pt x="538" y="559"/>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white">
                  <a:lumMod val="50000"/>
                </a:prstClr>
              </a:solidFill>
              <a:latin typeface="Arial" panose="020B0604020202020204" pitchFamily="34" charset="0"/>
              <a:ea typeface="微软雅黑" pitchFamily="34" charset="-122"/>
              <a:sym typeface="Arial" panose="020B0604020202020204" pitchFamily="34" charset="0"/>
            </a:endParaRPr>
          </a:p>
        </p:txBody>
      </p:sp>
      <p:cxnSp>
        <p:nvCxnSpPr>
          <p:cNvPr id="26652" name="Straight Connector 132"/>
          <p:cNvCxnSpPr>
            <a:cxnSpLocks noChangeShapeType="1"/>
          </p:cNvCxnSpPr>
          <p:nvPr/>
        </p:nvCxnSpPr>
        <p:spPr bwMode="auto">
          <a:xfrm>
            <a:off x="4083050" y="2487613"/>
            <a:ext cx="152400" cy="0"/>
          </a:xfrm>
          <a:prstGeom prst="line">
            <a:avLst/>
          </a:prstGeom>
          <a:noFill/>
          <a:ln w="12700" algn="ctr">
            <a:solidFill>
              <a:srgbClr val="ADBACA"/>
            </a:solidFill>
            <a:prstDash val="sysDash"/>
            <a:miter lim="800000"/>
          </a:ln>
        </p:spPr>
      </p:cxnSp>
      <p:cxnSp>
        <p:nvCxnSpPr>
          <p:cNvPr id="26653" name="Straight Connector 133"/>
          <p:cNvCxnSpPr>
            <a:cxnSpLocks noChangeShapeType="1"/>
          </p:cNvCxnSpPr>
          <p:nvPr/>
        </p:nvCxnSpPr>
        <p:spPr bwMode="auto">
          <a:xfrm>
            <a:off x="4235450" y="2482850"/>
            <a:ext cx="0" cy="2533650"/>
          </a:xfrm>
          <a:prstGeom prst="line">
            <a:avLst/>
          </a:prstGeom>
          <a:noFill/>
          <a:ln w="12700" algn="ctr">
            <a:solidFill>
              <a:srgbClr val="ADBACA"/>
            </a:solidFill>
            <a:prstDash val="sysDash"/>
            <a:miter lim="800000"/>
          </a:ln>
        </p:spPr>
      </p:cxnSp>
      <p:cxnSp>
        <p:nvCxnSpPr>
          <p:cNvPr id="26654" name="Straight Connector 136"/>
          <p:cNvCxnSpPr>
            <a:cxnSpLocks noChangeShapeType="1"/>
          </p:cNvCxnSpPr>
          <p:nvPr/>
        </p:nvCxnSpPr>
        <p:spPr bwMode="auto">
          <a:xfrm>
            <a:off x="4083050" y="5016500"/>
            <a:ext cx="152400" cy="0"/>
          </a:xfrm>
          <a:prstGeom prst="line">
            <a:avLst/>
          </a:prstGeom>
          <a:noFill/>
          <a:ln w="12700" algn="ctr">
            <a:solidFill>
              <a:srgbClr val="ADBACA"/>
            </a:solidFill>
            <a:prstDash val="sysDash"/>
            <a:miter lim="800000"/>
          </a:ln>
        </p:spPr>
      </p:cxnSp>
      <p:cxnSp>
        <p:nvCxnSpPr>
          <p:cNvPr id="26655" name="Straight Connector 137"/>
          <p:cNvCxnSpPr>
            <a:cxnSpLocks noChangeShapeType="1"/>
          </p:cNvCxnSpPr>
          <p:nvPr/>
        </p:nvCxnSpPr>
        <p:spPr bwMode="auto">
          <a:xfrm>
            <a:off x="4073525" y="3765550"/>
            <a:ext cx="650875" cy="0"/>
          </a:xfrm>
          <a:prstGeom prst="line">
            <a:avLst/>
          </a:prstGeom>
          <a:noFill/>
          <a:ln w="12700" algn="ctr">
            <a:solidFill>
              <a:srgbClr val="ADBACA"/>
            </a:solidFill>
            <a:prstDash val="sysDash"/>
            <a:miter lim="800000"/>
            <a:tailEnd type="oval" w="sm" len="sm"/>
          </a:ln>
        </p:spPr>
      </p:cxnSp>
      <p:cxnSp>
        <p:nvCxnSpPr>
          <p:cNvPr id="26656" name="Straight Connector 141"/>
          <p:cNvCxnSpPr>
            <a:cxnSpLocks noChangeShapeType="1"/>
          </p:cNvCxnSpPr>
          <p:nvPr/>
        </p:nvCxnSpPr>
        <p:spPr bwMode="auto">
          <a:xfrm>
            <a:off x="7959725" y="2487613"/>
            <a:ext cx="152400" cy="0"/>
          </a:xfrm>
          <a:prstGeom prst="line">
            <a:avLst/>
          </a:prstGeom>
          <a:noFill/>
          <a:ln w="12700" algn="ctr">
            <a:solidFill>
              <a:srgbClr val="ADBACA"/>
            </a:solidFill>
            <a:prstDash val="sysDash"/>
            <a:miter lim="800000"/>
          </a:ln>
        </p:spPr>
      </p:cxnSp>
      <p:cxnSp>
        <p:nvCxnSpPr>
          <p:cNvPr id="26657" name="Straight Connector 142"/>
          <p:cNvCxnSpPr>
            <a:cxnSpLocks noChangeShapeType="1"/>
          </p:cNvCxnSpPr>
          <p:nvPr/>
        </p:nvCxnSpPr>
        <p:spPr bwMode="auto">
          <a:xfrm>
            <a:off x="7959725" y="2482850"/>
            <a:ext cx="0" cy="2533650"/>
          </a:xfrm>
          <a:prstGeom prst="line">
            <a:avLst/>
          </a:prstGeom>
          <a:noFill/>
          <a:ln w="12700" algn="ctr">
            <a:solidFill>
              <a:srgbClr val="ADBACA"/>
            </a:solidFill>
            <a:prstDash val="sysDash"/>
            <a:miter lim="800000"/>
          </a:ln>
        </p:spPr>
      </p:cxnSp>
      <p:cxnSp>
        <p:nvCxnSpPr>
          <p:cNvPr id="26658" name="Straight Connector 143"/>
          <p:cNvCxnSpPr>
            <a:cxnSpLocks noChangeShapeType="1"/>
          </p:cNvCxnSpPr>
          <p:nvPr/>
        </p:nvCxnSpPr>
        <p:spPr bwMode="auto">
          <a:xfrm>
            <a:off x="7959725" y="5016500"/>
            <a:ext cx="152400" cy="0"/>
          </a:xfrm>
          <a:prstGeom prst="line">
            <a:avLst/>
          </a:prstGeom>
          <a:noFill/>
          <a:ln w="12700" algn="ctr">
            <a:solidFill>
              <a:srgbClr val="ADBACA"/>
            </a:solidFill>
            <a:prstDash val="sysDash"/>
            <a:miter lim="800000"/>
          </a:ln>
        </p:spPr>
      </p:cxnSp>
      <p:cxnSp>
        <p:nvCxnSpPr>
          <p:cNvPr id="26659" name="Straight Connector 144"/>
          <p:cNvCxnSpPr>
            <a:cxnSpLocks noChangeShapeType="1"/>
          </p:cNvCxnSpPr>
          <p:nvPr/>
        </p:nvCxnSpPr>
        <p:spPr bwMode="auto">
          <a:xfrm>
            <a:off x="7454900" y="3765550"/>
            <a:ext cx="650875" cy="0"/>
          </a:xfrm>
          <a:prstGeom prst="line">
            <a:avLst/>
          </a:prstGeom>
          <a:noFill/>
          <a:ln w="12700" algn="ctr">
            <a:solidFill>
              <a:srgbClr val="ADBACA"/>
            </a:solidFill>
            <a:prstDash val="sysDash"/>
            <a:miter lim="800000"/>
            <a:headEnd type="oval" w="sm" len="sm"/>
            <a:tailEnd type="none" w="sm" len="sm"/>
          </a:ln>
        </p:spPr>
      </p:cxnSp>
      <p:sp>
        <p:nvSpPr>
          <p:cNvPr id="26660" name="TextBox 13@|17FFC:16777215|FBC:16777215|LFC:16777215|LBC:16777215"/>
          <p:cNvSpPr txBox="1">
            <a:spLocks noChangeArrowheads="1"/>
          </p:cNvSpPr>
          <p:nvPr/>
        </p:nvSpPr>
        <p:spPr bwMode="auto">
          <a:xfrm>
            <a:off x="1008063" y="2181225"/>
            <a:ext cx="1952625" cy="246063"/>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61" name="TextBox 13@|17FFC:16777215|FBC:16777215|LFC:16777215|LBC:16777215"/>
          <p:cNvSpPr txBox="1">
            <a:spLocks noChangeArrowheads="1"/>
          </p:cNvSpPr>
          <p:nvPr/>
        </p:nvSpPr>
        <p:spPr bwMode="auto">
          <a:xfrm>
            <a:off x="511175" y="2466975"/>
            <a:ext cx="2474913" cy="430213"/>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62" name="TextBox 13@|17FFC:16777215|FBC:16777215|LFC:16777215|LBC:16777215"/>
          <p:cNvSpPr txBox="1">
            <a:spLocks noChangeArrowheads="1"/>
          </p:cNvSpPr>
          <p:nvPr/>
        </p:nvSpPr>
        <p:spPr bwMode="auto">
          <a:xfrm>
            <a:off x="1008063" y="3478213"/>
            <a:ext cx="1952625" cy="246062"/>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63" name="TextBox 13@|17FFC:16777215|FBC:16777215|LFC:16777215|LBC:16777215"/>
          <p:cNvSpPr txBox="1">
            <a:spLocks noChangeArrowheads="1"/>
          </p:cNvSpPr>
          <p:nvPr/>
        </p:nvSpPr>
        <p:spPr bwMode="auto">
          <a:xfrm>
            <a:off x="511175" y="3763963"/>
            <a:ext cx="2474913" cy="431800"/>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64" name="TextBox 13@|17FFC:16777215|FBC:16777215|LFC:16777215|LBC:16777215"/>
          <p:cNvSpPr txBox="1">
            <a:spLocks noChangeArrowheads="1"/>
          </p:cNvSpPr>
          <p:nvPr/>
        </p:nvSpPr>
        <p:spPr bwMode="auto">
          <a:xfrm>
            <a:off x="1008063" y="4756150"/>
            <a:ext cx="1952625" cy="246063"/>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65" name="TextBox 13@|17FFC:16777215|FBC:16777215|LFC:16777215|LBC:16777215"/>
          <p:cNvSpPr txBox="1">
            <a:spLocks noChangeArrowheads="1"/>
          </p:cNvSpPr>
          <p:nvPr/>
        </p:nvSpPr>
        <p:spPr bwMode="auto">
          <a:xfrm>
            <a:off x="511175" y="5041900"/>
            <a:ext cx="2474913" cy="431800"/>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66" name="TextBox 13"/>
          <p:cNvSpPr txBox="1">
            <a:spLocks noChangeArrowheads="1"/>
          </p:cNvSpPr>
          <p:nvPr/>
        </p:nvSpPr>
        <p:spPr bwMode="auto">
          <a:xfrm>
            <a:off x="9358313" y="2193925"/>
            <a:ext cx="1952625" cy="24606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67" name="TextBox 13"/>
          <p:cNvSpPr txBox="1">
            <a:spLocks noChangeArrowheads="1"/>
          </p:cNvSpPr>
          <p:nvPr/>
        </p:nvSpPr>
        <p:spPr bwMode="auto">
          <a:xfrm>
            <a:off x="9358313" y="2479675"/>
            <a:ext cx="2566987" cy="43021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68" name="TextBox 13"/>
          <p:cNvSpPr txBox="1">
            <a:spLocks noChangeArrowheads="1"/>
          </p:cNvSpPr>
          <p:nvPr/>
        </p:nvSpPr>
        <p:spPr bwMode="auto">
          <a:xfrm>
            <a:off x="9358313" y="3490913"/>
            <a:ext cx="1952625" cy="24606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69" name="TextBox 13"/>
          <p:cNvSpPr txBox="1">
            <a:spLocks noChangeArrowheads="1"/>
          </p:cNvSpPr>
          <p:nvPr/>
        </p:nvSpPr>
        <p:spPr bwMode="auto">
          <a:xfrm>
            <a:off x="9358313" y="3776663"/>
            <a:ext cx="2566987" cy="431800"/>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70" name="TextBox 13"/>
          <p:cNvSpPr txBox="1">
            <a:spLocks noChangeArrowheads="1"/>
          </p:cNvSpPr>
          <p:nvPr/>
        </p:nvSpPr>
        <p:spPr bwMode="auto">
          <a:xfrm>
            <a:off x="9358313" y="4768850"/>
            <a:ext cx="1952625" cy="24606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6671" name="TextBox 13"/>
          <p:cNvSpPr txBox="1">
            <a:spLocks noChangeArrowheads="1"/>
          </p:cNvSpPr>
          <p:nvPr/>
        </p:nvSpPr>
        <p:spPr bwMode="auto">
          <a:xfrm>
            <a:off x="9358313" y="5054600"/>
            <a:ext cx="2566987" cy="431800"/>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28674"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8676"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Freeform 56"/>
          <p:cNvSpPr/>
          <p:nvPr/>
        </p:nvSpPr>
        <p:spPr bwMode="auto">
          <a:xfrm>
            <a:off x="966788" y="1628775"/>
            <a:ext cx="3859212" cy="4348163"/>
          </a:xfrm>
          <a:custGeom>
            <a:avLst/>
            <a:gdLst>
              <a:gd name="T0" fmla="*/ 240 w 1330"/>
              <a:gd name="T1" fmla="*/ 1082 h 1500"/>
              <a:gd name="T2" fmla="*/ 166 w 1330"/>
              <a:gd name="T3" fmla="*/ 1500 h 1500"/>
              <a:gd name="T4" fmla="*/ 824 w 1330"/>
              <a:gd name="T5" fmla="*/ 1500 h 1500"/>
              <a:gd name="T6" fmla="*/ 866 w 1330"/>
              <a:gd name="T7" fmla="*/ 1322 h 1500"/>
              <a:gd name="T8" fmla="*/ 1134 w 1330"/>
              <a:gd name="T9" fmla="*/ 1293 h 1500"/>
              <a:gd name="T10" fmla="*/ 1188 w 1330"/>
              <a:gd name="T11" fmla="*/ 1207 h 1500"/>
              <a:gd name="T12" fmla="*/ 1195 w 1330"/>
              <a:gd name="T13" fmla="*/ 1123 h 1500"/>
              <a:gd name="T14" fmla="*/ 1206 w 1330"/>
              <a:gd name="T15" fmla="*/ 1055 h 1500"/>
              <a:gd name="T16" fmla="*/ 1226 w 1330"/>
              <a:gd name="T17" fmla="*/ 978 h 1500"/>
              <a:gd name="T18" fmla="*/ 1254 w 1330"/>
              <a:gd name="T19" fmla="*/ 922 h 1500"/>
              <a:gd name="T20" fmla="*/ 1319 w 1330"/>
              <a:gd name="T21" fmla="*/ 869 h 1500"/>
              <a:gd name="T22" fmla="*/ 1225 w 1330"/>
              <a:gd name="T23" fmla="*/ 727 h 1500"/>
              <a:gd name="T24" fmla="*/ 1169 w 1330"/>
              <a:gd name="T25" fmla="*/ 629 h 1500"/>
              <a:gd name="T26" fmla="*/ 1193 w 1330"/>
              <a:gd name="T27" fmla="*/ 552 h 1500"/>
              <a:gd name="T28" fmla="*/ 628 w 1330"/>
              <a:gd name="T29" fmla="*/ 0 h 1500"/>
              <a:gd name="T30" fmla="*/ 0 w 1330"/>
              <a:gd name="T31" fmla="*/ 544 h 1500"/>
              <a:gd name="T32" fmla="*/ 240 w 1330"/>
              <a:gd name="T33" fmla="*/ 108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00">
                <a:moveTo>
                  <a:pt x="240" y="1082"/>
                </a:moveTo>
                <a:cubicBezTo>
                  <a:pt x="296" y="1206"/>
                  <a:pt x="216" y="1374"/>
                  <a:pt x="166" y="1500"/>
                </a:cubicBezTo>
                <a:cubicBezTo>
                  <a:pt x="362" y="1500"/>
                  <a:pt x="824" y="1500"/>
                  <a:pt x="824" y="1500"/>
                </a:cubicBezTo>
                <a:cubicBezTo>
                  <a:pt x="824" y="1500"/>
                  <a:pt x="825" y="1358"/>
                  <a:pt x="866" y="1322"/>
                </a:cubicBezTo>
                <a:cubicBezTo>
                  <a:pt x="907" y="1286"/>
                  <a:pt x="1089" y="1308"/>
                  <a:pt x="1134" y="1293"/>
                </a:cubicBezTo>
                <a:cubicBezTo>
                  <a:pt x="1179" y="1278"/>
                  <a:pt x="1196" y="1242"/>
                  <a:pt x="1188" y="1207"/>
                </a:cubicBezTo>
                <a:cubicBezTo>
                  <a:pt x="1180" y="1172"/>
                  <a:pt x="1170" y="1143"/>
                  <a:pt x="1195" y="1123"/>
                </a:cubicBezTo>
                <a:cubicBezTo>
                  <a:pt x="1220" y="1103"/>
                  <a:pt x="1224" y="1081"/>
                  <a:pt x="1206" y="1055"/>
                </a:cubicBezTo>
                <a:cubicBezTo>
                  <a:pt x="1249" y="1038"/>
                  <a:pt x="1245" y="1003"/>
                  <a:pt x="1226" y="978"/>
                </a:cubicBezTo>
                <a:cubicBezTo>
                  <a:pt x="1207" y="953"/>
                  <a:pt x="1208" y="931"/>
                  <a:pt x="1254" y="922"/>
                </a:cubicBezTo>
                <a:cubicBezTo>
                  <a:pt x="1300" y="913"/>
                  <a:pt x="1330" y="895"/>
                  <a:pt x="1319" y="869"/>
                </a:cubicBezTo>
                <a:cubicBezTo>
                  <a:pt x="1308" y="843"/>
                  <a:pt x="1262" y="774"/>
                  <a:pt x="1225" y="727"/>
                </a:cubicBezTo>
                <a:cubicBezTo>
                  <a:pt x="1188" y="680"/>
                  <a:pt x="1166" y="642"/>
                  <a:pt x="1169" y="629"/>
                </a:cubicBezTo>
                <a:cubicBezTo>
                  <a:pt x="1172" y="616"/>
                  <a:pt x="1193" y="588"/>
                  <a:pt x="1193" y="552"/>
                </a:cubicBezTo>
                <a:cubicBezTo>
                  <a:pt x="1193" y="451"/>
                  <a:pt x="1076" y="0"/>
                  <a:pt x="628" y="0"/>
                </a:cubicBezTo>
                <a:cubicBezTo>
                  <a:pt x="180" y="0"/>
                  <a:pt x="0" y="208"/>
                  <a:pt x="0" y="544"/>
                </a:cubicBezTo>
                <a:cubicBezTo>
                  <a:pt x="0" y="806"/>
                  <a:pt x="184" y="958"/>
                  <a:pt x="240" y="1082"/>
                </a:cubicBezTo>
                <a:close/>
              </a:path>
            </a:pathLst>
          </a:custGeom>
          <a:solidFill>
            <a:schemeClr val="bg1">
              <a:lumMod val="85000"/>
            </a:schemeClr>
          </a:solidFill>
          <a:ln>
            <a:noFill/>
          </a:ln>
        </p:spPr>
        <p:txBody>
          <a:bodyPr/>
          <a:lstStyle/>
          <a:p>
            <a:pPr eaLnBrk="1" fontAlgn="auto" hangingPunct="1">
              <a:spcBef>
                <a:spcPts val="0"/>
              </a:spcBef>
              <a:spcAft>
                <a:spcPts val="0"/>
              </a:spcAft>
              <a:defRPr/>
            </a:pPr>
            <a:endParaRPr lang="id-ID">
              <a:solidFill>
                <a:prstClr val="black"/>
              </a:solidFill>
              <a:latin typeface="Arial" panose="020B0604020202020204" pitchFamily="34" charset="0"/>
              <a:ea typeface="微软雅黑" pitchFamily="34" charset="-122"/>
              <a:sym typeface="Arial" panose="020B0604020202020204" pitchFamily="34" charset="0"/>
            </a:endParaRPr>
          </a:p>
        </p:txBody>
      </p:sp>
      <p:sp>
        <p:nvSpPr>
          <p:cNvPr id="28679" name="Freeform 58"/>
          <p:cNvSpPr/>
          <p:nvPr/>
        </p:nvSpPr>
        <p:spPr bwMode="auto">
          <a:xfrm>
            <a:off x="1939925" y="1771650"/>
            <a:ext cx="682625" cy="2266950"/>
          </a:xfrm>
          <a:custGeom>
            <a:avLst/>
            <a:gdLst>
              <a:gd name="T0" fmla="*/ 2147483646 w 236"/>
              <a:gd name="T1" fmla="*/ 2147483646 h 782"/>
              <a:gd name="T2" fmla="*/ 0 w 236"/>
              <a:gd name="T3" fmla="*/ 2147483646 h 782"/>
              <a:gd name="T4" fmla="*/ 0 w 236"/>
              <a:gd name="T5" fmla="*/ 2147483646 h 782"/>
              <a:gd name="T6" fmla="*/ 2147483646 w 236"/>
              <a:gd name="T7" fmla="*/ 2147483646 h 782"/>
              <a:gd name="T8" fmla="*/ 2147483646 w 236"/>
              <a:gd name="T9" fmla="*/ 0 h 782"/>
              <a:gd name="T10" fmla="*/ 2147483646 w 236"/>
              <a:gd name="T11" fmla="*/ 2147483646 h 7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6" h="782">
                <a:moveTo>
                  <a:pt x="154" y="8"/>
                </a:moveTo>
                <a:cubicBezTo>
                  <a:pt x="95" y="17"/>
                  <a:pt x="44" y="31"/>
                  <a:pt x="0" y="49"/>
                </a:cubicBezTo>
                <a:cubicBezTo>
                  <a:pt x="0" y="782"/>
                  <a:pt x="0" y="782"/>
                  <a:pt x="0" y="782"/>
                </a:cubicBezTo>
                <a:cubicBezTo>
                  <a:pt x="106" y="782"/>
                  <a:pt x="236" y="777"/>
                  <a:pt x="236" y="680"/>
                </a:cubicBezTo>
                <a:cubicBezTo>
                  <a:pt x="236" y="0"/>
                  <a:pt x="236" y="0"/>
                  <a:pt x="236" y="0"/>
                </a:cubicBezTo>
                <a:cubicBezTo>
                  <a:pt x="209" y="1"/>
                  <a:pt x="182" y="3"/>
                  <a:pt x="154" y="8"/>
                </a:cubicBezTo>
                <a:close/>
              </a:path>
            </a:pathLst>
          </a:custGeom>
          <a:solidFill>
            <a:srgbClr val="00B0F0"/>
          </a:solidFill>
          <a:ln w="9525">
            <a:noFill/>
            <a:round/>
          </a:ln>
        </p:spPr>
        <p:txBody>
          <a:bodyPr/>
          <a:lstStyle/>
          <a:p>
            <a:endParaRPr lang="zh-CN" altLang="en-US"/>
          </a:p>
        </p:txBody>
      </p:sp>
      <p:sp>
        <p:nvSpPr>
          <p:cNvPr id="28680" name="Freeform 59"/>
          <p:cNvSpPr/>
          <p:nvPr/>
        </p:nvSpPr>
        <p:spPr bwMode="auto">
          <a:xfrm>
            <a:off x="2751138" y="1770063"/>
            <a:ext cx="684212" cy="1962150"/>
          </a:xfrm>
          <a:custGeom>
            <a:avLst/>
            <a:gdLst>
              <a:gd name="T0" fmla="*/ 0 w 236"/>
              <a:gd name="T1" fmla="*/ 0 h 677"/>
              <a:gd name="T2" fmla="*/ 0 w 236"/>
              <a:gd name="T3" fmla="*/ 2147483646 h 677"/>
              <a:gd name="T4" fmla="*/ 2147483646 w 236"/>
              <a:gd name="T5" fmla="*/ 2147483646 h 677"/>
              <a:gd name="T6" fmla="*/ 2147483646 w 236"/>
              <a:gd name="T7" fmla="*/ 2147483646 h 677"/>
              <a:gd name="T8" fmla="*/ 2147483646 w 236"/>
              <a:gd name="T9" fmla="*/ 2147483646 h 677"/>
              <a:gd name="T10" fmla="*/ 0 w 236"/>
              <a:gd name="T11" fmla="*/ 0 h 6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6" h="677">
                <a:moveTo>
                  <a:pt x="0" y="0"/>
                </a:moveTo>
                <a:cubicBezTo>
                  <a:pt x="0" y="677"/>
                  <a:pt x="0" y="677"/>
                  <a:pt x="0" y="677"/>
                </a:cubicBezTo>
                <a:cubicBezTo>
                  <a:pt x="23" y="677"/>
                  <a:pt x="63" y="677"/>
                  <a:pt x="129" y="677"/>
                </a:cubicBezTo>
                <a:cubicBezTo>
                  <a:pt x="188" y="677"/>
                  <a:pt x="236" y="652"/>
                  <a:pt x="236" y="569"/>
                </a:cubicBezTo>
                <a:cubicBezTo>
                  <a:pt x="236" y="61"/>
                  <a:pt x="236" y="61"/>
                  <a:pt x="236" y="61"/>
                </a:cubicBezTo>
                <a:cubicBezTo>
                  <a:pt x="168" y="25"/>
                  <a:pt x="89" y="3"/>
                  <a:pt x="0" y="0"/>
                </a:cubicBezTo>
                <a:close/>
              </a:path>
            </a:pathLst>
          </a:custGeom>
          <a:solidFill>
            <a:srgbClr val="0070C0"/>
          </a:solidFill>
          <a:ln w="9525">
            <a:noFill/>
            <a:round/>
          </a:ln>
        </p:spPr>
        <p:txBody>
          <a:bodyPr/>
          <a:lstStyle/>
          <a:p>
            <a:endParaRPr lang="zh-CN" altLang="en-US"/>
          </a:p>
        </p:txBody>
      </p:sp>
      <p:sp>
        <p:nvSpPr>
          <p:cNvPr id="28681" name="Freeform 60"/>
          <p:cNvSpPr/>
          <p:nvPr/>
        </p:nvSpPr>
        <p:spPr bwMode="auto">
          <a:xfrm>
            <a:off x="3565525" y="2019300"/>
            <a:ext cx="682625" cy="1477963"/>
          </a:xfrm>
          <a:custGeom>
            <a:avLst/>
            <a:gdLst>
              <a:gd name="T0" fmla="*/ 0 w 235"/>
              <a:gd name="T1" fmla="*/ 0 h 510"/>
              <a:gd name="T2" fmla="*/ 0 w 235"/>
              <a:gd name="T3" fmla="*/ 2147483646 h 510"/>
              <a:gd name="T4" fmla="*/ 2147483646 w 235"/>
              <a:gd name="T5" fmla="*/ 2147483646 h 510"/>
              <a:gd name="T6" fmla="*/ 0 w 235"/>
              <a:gd name="T7" fmla="*/ 0 h 5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5" h="510">
                <a:moveTo>
                  <a:pt x="0" y="0"/>
                </a:moveTo>
                <a:cubicBezTo>
                  <a:pt x="0" y="507"/>
                  <a:pt x="0" y="507"/>
                  <a:pt x="0" y="507"/>
                </a:cubicBezTo>
                <a:cubicBezTo>
                  <a:pt x="106" y="508"/>
                  <a:pt x="235" y="510"/>
                  <a:pt x="235" y="419"/>
                </a:cubicBezTo>
                <a:cubicBezTo>
                  <a:pt x="235" y="265"/>
                  <a:pt x="150" y="99"/>
                  <a:pt x="0" y="0"/>
                </a:cubicBezTo>
                <a:close/>
              </a:path>
            </a:pathLst>
          </a:custGeom>
          <a:solidFill>
            <a:srgbClr val="00B0F0"/>
          </a:solidFill>
          <a:ln w="9525">
            <a:noFill/>
            <a:round/>
          </a:ln>
        </p:spPr>
        <p:txBody>
          <a:bodyPr/>
          <a:lstStyle/>
          <a:p>
            <a:endParaRPr lang="zh-CN" altLang="en-US"/>
          </a:p>
        </p:txBody>
      </p:sp>
      <p:sp>
        <p:nvSpPr>
          <p:cNvPr id="28682" name="Freeform 57"/>
          <p:cNvSpPr/>
          <p:nvPr/>
        </p:nvSpPr>
        <p:spPr bwMode="auto">
          <a:xfrm>
            <a:off x="1123950" y="1973263"/>
            <a:ext cx="684213" cy="2052637"/>
          </a:xfrm>
          <a:custGeom>
            <a:avLst/>
            <a:gdLst>
              <a:gd name="T0" fmla="*/ 0 w 236"/>
              <a:gd name="T1" fmla="*/ 2147483646 h 708"/>
              <a:gd name="T2" fmla="*/ 2147483646 w 236"/>
              <a:gd name="T3" fmla="*/ 2147483646 h 708"/>
              <a:gd name="T4" fmla="*/ 2147483646 w 236"/>
              <a:gd name="T5" fmla="*/ 0 h 708"/>
              <a:gd name="T6" fmla="*/ 0 w 236"/>
              <a:gd name="T7" fmla="*/ 2147483646 h 7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6" h="708">
                <a:moveTo>
                  <a:pt x="0" y="448"/>
                </a:moveTo>
                <a:cubicBezTo>
                  <a:pt x="0" y="606"/>
                  <a:pt x="123" y="691"/>
                  <a:pt x="236" y="708"/>
                </a:cubicBezTo>
                <a:cubicBezTo>
                  <a:pt x="236" y="0"/>
                  <a:pt x="236" y="0"/>
                  <a:pt x="236" y="0"/>
                </a:cubicBezTo>
                <a:cubicBezTo>
                  <a:pt x="24" y="108"/>
                  <a:pt x="0" y="282"/>
                  <a:pt x="0" y="448"/>
                </a:cubicBezTo>
                <a:close/>
              </a:path>
            </a:pathLst>
          </a:custGeom>
          <a:solidFill>
            <a:srgbClr val="0070C0"/>
          </a:solidFill>
          <a:ln w="9525">
            <a:noFill/>
            <a:round/>
          </a:ln>
        </p:spPr>
        <p:txBody>
          <a:bodyPr/>
          <a:lstStyle/>
          <a:p>
            <a:endParaRPr lang="zh-CN" altLang="en-US"/>
          </a:p>
        </p:txBody>
      </p:sp>
      <p:sp>
        <p:nvSpPr>
          <p:cNvPr id="28683" name="Text Placeholder 33"/>
          <p:cNvSpPr txBox="1"/>
          <p:nvPr/>
        </p:nvSpPr>
        <p:spPr bwMode="auto">
          <a:xfrm>
            <a:off x="1317625" y="2792413"/>
            <a:ext cx="336550" cy="303212"/>
          </a:xfrm>
          <a:prstGeom prst="rect">
            <a:avLst/>
          </a:prstGeom>
          <a:noFill/>
          <a:ln w="9525">
            <a:noFill/>
            <a:miter lim="800000"/>
          </a:ln>
        </p:spPr>
        <p:txBody>
          <a:bodyPr lIns="0" tIns="0" rIns="0" bIns="0" anchor="ctr"/>
          <a:lstStyle/>
          <a:p>
            <a:pPr algn="ctr" defTabSz="685800" eaLnBrk="1" hangingPunct="1">
              <a:lnSpc>
                <a:spcPct val="90000"/>
              </a:lnSpc>
              <a:spcBef>
                <a:spcPts val="750"/>
              </a:spcBef>
              <a:buFont typeface="Arial" panose="020B0604020202020204" pitchFamily="34" charset="0"/>
              <a:buNone/>
            </a:pPr>
            <a:r>
              <a:rPr lang="en-AU" altLang="zh-CN" sz="1600" b="1">
                <a:solidFill>
                  <a:srgbClr val="FFFFFF"/>
                </a:solidFill>
                <a:latin typeface="Arial" panose="020B0604020202020204" pitchFamily="34" charset="0"/>
                <a:ea typeface="微软雅黑" pitchFamily="34" charset="-122"/>
                <a:sym typeface="Arial" panose="020B0604020202020204" pitchFamily="34" charset="0"/>
              </a:rPr>
              <a:t>01</a:t>
            </a:r>
            <a:endParaRPr lang="en-AU" altLang="zh-CN" sz="16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8684" name="Text Placeholder 33"/>
          <p:cNvSpPr txBox="1"/>
          <p:nvPr/>
        </p:nvSpPr>
        <p:spPr bwMode="auto">
          <a:xfrm>
            <a:off x="2097088" y="2792413"/>
            <a:ext cx="336550" cy="303212"/>
          </a:xfrm>
          <a:prstGeom prst="rect">
            <a:avLst/>
          </a:prstGeom>
          <a:noFill/>
          <a:ln w="9525">
            <a:noFill/>
            <a:miter lim="800000"/>
          </a:ln>
        </p:spPr>
        <p:txBody>
          <a:bodyPr lIns="0" tIns="0" rIns="0" bIns="0" anchor="ctr"/>
          <a:lstStyle/>
          <a:p>
            <a:pPr algn="ctr" defTabSz="685800" eaLnBrk="1" hangingPunct="1">
              <a:lnSpc>
                <a:spcPct val="90000"/>
              </a:lnSpc>
              <a:spcBef>
                <a:spcPts val="750"/>
              </a:spcBef>
              <a:buFont typeface="Arial" panose="020B0604020202020204" pitchFamily="34" charset="0"/>
              <a:buNone/>
            </a:pPr>
            <a:r>
              <a:rPr lang="en-AU" altLang="zh-CN" sz="1600" b="1">
                <a:solidFill>
                  <a:srgbClr val="FFFFFF"/>
                </a:solidFill>
                <a:latin typeface="Arial" panose="020B0604020202020204" pitchFamily="34" charset="0"/>
                <a:ea typeface="微软雅黑" pitchFamily="34" charset="-122"/>
                <a:sym typeface="Arial" panose="020B0604020202020204" pitchFamily="34" charset="0"/>
              </a:rPr>
              <a:t>02</a:t>
            </a:r>
            <a:endParaRPr lang="en-AU" altLang="zh-CN" sz="16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8685" name="Text Placeholder 33"/>
          <p:cNvSpPr txBox="1"/>
          <p:nvPr/>
        </p:nvSpPr>
        <p:spPr bwMode="auto">
          <a:xfrm>
            <a:off x="2903538" y="2792413"/>
            <a:ext cx="336550" cy="303212"/>
          </a:xfrm>
          <a:prstGeom prst="rect">
            <a:avLst/>
          </a:prstGeom>
          <a:noFill/>
          <a:ln w="9525">
            <a:noFill/>
            <a:miter lim="800000"/>
          </a:ln>
        </p:spPr>
        <p:txBody>
          <a:bodyPr lIns="0" tIns="0" rIns="0" bIns="0" anchor="ctr"/>
          <a:lstStyle/>
          <a:p>
            <a:pPr algn="ctr" defTabSz="685800" eaLnBrk="1" hangingPunct="1">
              <a:lnSpc>
                <a:spcPct val="90000"/>
              </a:lnSpc>
              <a:spcBef>
                <a:spcPts val="750"/>
              </a:spcBef>
              <a:buFont typeface="Arial" panose="020B0604020202020204" pitchFamily="34" charset="0"/>
              <a:buNone/>
            </a:pPr>
            <a:r>
              <a:rPr lang="en-AU" altLang="zh-CN" sz="1600" b="1">
                <a:solidFill>
                  <a:srgbClr val="FFFFFF"/>
                </a:solidFill>
                <a:latin typeface="Arial" panose="020B0604020202020204" pitchFamily="34" charset="0"/>
                <a:ea typeface="微软雅黑" pitchFamily="34" charset="-122"/>
                <a:sym typeface="Arial" panose="020B0604020202020204" pitchFamily="34" charset="0"/>
              </a:rPr>
              <a:t>03</a:t>
            </a:r>
            <a:endParaRPr lang="en-AU" altLang="zh-CN" sz="16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8686" name="Text Placeholder 33"/>
          <p:cNvSpPr txBox="1"/>
          <p:nvPr/>
        </p:nvSpPr>
        <p:spPr bwMode="auto">
          <a:xfrm>
            <a:off x="3683000" y="2792413"/>
            <a:ext cx="336550" cy="303212"/>
          </a:xfrm>
          <a:prstGeom prst="rect">
            <a:avLst/>
          </a:prstGeom>
          <a:noFill/>
          <a:ln w="9525">
            <a:noFill/>
            <a:miter lim="800000"/>
          </a:ln>
        </p:spPr>
        <p:txBody>
          <a:bodyPr lIns="0" tIns="0" rIns="0" bIns="0" anchor="ctr"/>
          <a:lstStyle/>
          <a:p>
            <a:pPr algn="ctr" defTabSz="685800" eaLnBrk="1" hangingPunct="1">
              <a:lnSpc>
                <a:spcPct val="90000"/>
              </a:lnSpc>
              <a:spcBef>
                <a:spcPts val="750"/>
              </a:spcBef>
              <a:buFont typeface="Arial" panose="020B0604020202020204" pitchFamily="34" charset="0"/>
              <a:buNone/>
            </a:pPr>
            <a:r>
              <a:rPr lang="en-AU" altLang="zh-CN" sz="1600" b="1">
                <a:solidFill>
                  <a:srgbClr val="FFFFFF"/>
                </a:solidFill>
                <a:latin typeface="Arial" panose="020B0604020202020204" pitchFamily="34" charset="0"/>
                <a:ea typeface="微软雅黑" pitchFamily="34" charset="-122"/>
                <a:sym typeface="Arial" panose="020B0604020202020204" pitchFamily="34" charset="0"/>
              </a:rPr>
              <a:t>04</a:t>
            </a:r>
            <a:endParaRPr lang="en-AU" altLang="zh-CN" sz="16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1" name="Rectangle 120"/>
          <p:cNvSpPr/>
          <p:nvPr/>
        </p:nvSpPr>
        <p:spPr>
          <a:xfrm>
            <a:off x="5664200" y="2546350"/>
            <a:ext cx="746125" cy="7334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AU" altLang="zh-CN" sz="2400" b="1">
                <a:solidFill>
                  <a:srgbClr val="FFFFFF"/>
                </a:solidFill>
                <a:latin typeface="Arial" panose="020B0604020202020204" pitchFamily="34" charset="0"/>
                <a:ea typeface="微软雅黑" pitchFamily="34" charset="-122"/>
                <a:sym typeface="Arial" panose="020B0604020202020204" pitchFamily="34" charset="0"/>
              </a:rPr>
              <a:t>1</a:t>
            </a:r>
            <a:endParaRPr lang="en-AU" altLang="zh-CN" sz="24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2" name="Rectangle 127"/>
          <p:cNvSpPr/>
          <p:nvPr/>
        </p:nvSpPr>
        <p:spPr>
          <a:xfrm>
            <a:off x="8643938" y="2546350"/>
            <a:ext cx="746125" cy="7334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2400" b="1" dirty="0">
                <a:solidFill>
                  <a:prstClr val="white"/>
                </a:solidFill>
                <a:latin typeface="Arial" panose="020B0604020202020204" pitchFamily="34" charset="0"/>
                <a:ea typeface="微软雅黑" pitchFamily="34" charset="-122"/>
                <a:sym typeface="Arial" panose="020B0604020202020204" pitchFamily="34" charset="0"/>
              </a:rPr>
              <a:t>2</a:t>
            </a:r>
            <a:endParaRPr lang="id-ID" sz="2400" b="1" dirty="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33" name="Rectangle 136"/>
          <p:cNvSpPr/>
          <p:nvPr/>
        </p:nvSpPr>
        <p:spPr>
          <a:xfrm>
            <a:off x="5664200" y="4038600"/>
            <a:ext cx="746125" cy="7318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2400" b="1" dirty="0">
                <a:solidFill>
                  <a:prstClr val="white"/>
                </a:solidFill>
                <a:latin typeface="Arial" panose="020B0604020202020204" pitchFamily="34" charset="0"/>
                <a:ea typeface="微软雅黑" pitchFamily="34" charset="-122"/>
                <a:sym typeface="Arial" panose="020B0604020202020204" pitchFamily="34" charset="0"/>
              </a:rPr>
              <a:t>3</a:t>
            </a:r>
            <a:endParaRPr lang="en-US" sz="2400" b="1" dirty="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34" name="Rectangle 139"/>
          <p:cNvSpPr/>
          <p:nvPr/>
        </p:nvSpPr>
        <p:spPr>
          <a:xfrm>
            <a:off x="8643938" y="4038600"/>
            <a:ext cx="746125" cy="731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2400" b="1" dirty="0">
                <a:solidFill>
                  <a:prstClr val="white"/>
                </a:solidFill>
                <a:latin typeface="Arial" panose="020B0604020202020204" pitchFamily="34" charset="0"/>
                <a:ea typeface="微软雅黑" pitchFamily="34" charset="-122"/>
                <a:sym typeface="Arial" panose="020B0604020202020204" pitchFamily="34" charset="0"/>
              </a:rPr>
              <a:t>4</a:t>
            </a:r>
            <a:endParaRPr lang="en-US" sz="2400" b="1" dirty="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8691" name="TextBox 13"/>
          <p:cNvSpPr txBox="1">
            <a:spLocks noChangeArrowheads="1"/>
          </p:cNvSpPr>
          <p:nvPr/>
        </p:nvSpPr>
        <p:spPr bwMode="auto">
          <a:xfrm>
            <a:off x="6608763" y="2582863"/>
            <a:ext cx="1755775" cy="64611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8692" name="TextBox 13"/>
          <p:cNvSpPr txBox="1">
            <a:spLocks noChangeArrowheads="1"/>
          </p:cNvSpPr>
          <p:nvPr/>
        </p:nvSpPr>
        <p:spPr bwMode="auto">
          <a:xfrm>
            <a:off x="9626600" y="2582863"/>
            <a:ext cx="1755775" cy="64611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8693" name="TextBox 13"/>
          <p:cNvSpPr txBox="1">
            <a:spLocks noChangeArrowheads="1"/>
          </p:cNvSpPr>
          <p:nvPr/>
        </p:nvSpPr>
        <p:spPr bwMode="auto">
          <a:xfrm>
            <a:off x="9626600" y="4081463"/>
            <a:ext cx="1755775" cy="64611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8694" name="TextBox 13"/>
          <p:cNvSpPr txBox="1">
            <a:spLocks noChangeArrowheads="1"/>
          </p:cNvSpPr>
          <p:nvPr/>
        </p:nvSpPr>
        <p:spPr bwMode="auto">
          <a:xfrm>
            <a:off x="6608763" y="4081463"/>
            <a:ext cx="1755775" cy="64611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30722"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0724"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22" name="图片 21"/>
          <p:cNvPicPr>
            <a:picLocks noChangeAspect="1"/>
          </p:cNvPicPr>
          <p:nvPr/>
        </p:nvPicPr>
        <p:blipFill rotWithShape="1">
          <a:blip r:embed="rId1"/>
          <a:srcRect l="22171" t="-573" r="572" b="4189"/>
          <a:stretch>
            <a:fillRect/>
          </a:stretch>
        </p:blipFill>
        <p:spPr>
          <a:xfrm>
            <a:off x="427038" y="2036763"/>
            <a:ext cx="3076575" cy="3840162"/>
          </a:xfrm>
          <a:prstGeom prst="rect">
            <a:avLst/>
          </a:prstGeom>
          <a:effectLst>
            <a:outerShdw blurRad="63500" sx="102000" sy="102000" algn="ctr" rotWithShape="0">
              <a:prstClr val="black">
                <a:alpha val="40000"/>
              </a:prstClr>
            </a:outerShdw>
          </a:effectLst>
        </p:spPr>
      </p:pic>
      <p:sp>
        <p:nvSpPr>
          <p:cNvPr id="23" name="矩形 22"/>
          <p:cNvSpPr/>
          <p:nvPr/>
        </p:nvSpPr>
        <p:spPr>
          <a:xfrm>
            <a:off x="3687763" y="2076450"/>
            <a:ext cx="8102600" cy="946150"/>
          </a:xfrm>
          <a:prstGeom prst="rect">
            <a:avLst/>
          </a:prstGeom>
          <a:solidFill>
            <a:srgbClr val="00B0F0"/>
          </a:solidFill>
          <a:ln w="12700" cap="flat" cmpd="sng" algn="ctr">
            <a:noFill/>
            <a:prstDash val="solid"/>
          </a:ln>
          <a:effectLst/>
        </p:spPr>
        <p:txBody>
          <a:bodyPr anchor="ctr"/>
          <a:lstStyle/>
          <a:p>
            <a:pPr algn="ctr" defTabSz="1217295" eaLnBrk="1" fontAlgn="auto" hangingPunct="1">
              <a:spcBef>
                <a:spcPts val="0"/>
              </a:spcBef>
              <a:spcAft>
                <a:spcPts val="0"/>
              </a:spcAft>
              <a:defRPr/>
            </a:pPr>
            <a:endParaRPr lang="zh-CN" altLang="en-US" sz="3190" kern="0">
              <a:solidFill>
                <a:prstClr val="black"/>
              </a:solidFill>
              <a:latin typeface="+mn-lt"/>
              <a:ea typeface="+mn-ea"/>
            </a:endParaRPr>
          </a:p>
        </p:txBody>
      </p:sp>
      <p:sp>
        <p:nvSpPr>
          <p:cNvPr id="24" name="矩形 23"/>
          <p:cNvSpPr/>
          <p:nvPr/>
        </p:nvSpPr>
        <p:spPr>
          <a:xfrm>
            <a:off x="3687763" y="3132138"/>
            <a:ext cx="8102600" cy="2716212"/>
          </a:xfrm>
          <a:prstGeom prst="rect">
            <a:avLst/>
          </a:prstGeom>
          <a:solidFill>
            <a:sysClr val="window" lastClr="FFFFFF"/>
          </a:solidFill>
          <a:ln w="12700" cap="flat" cmpd="sng" algn="ctr">
            <a:solidFill>
              <a:srgbClr val="ADBACA"/>
            </a:solidFill>
            <a:prstDash val="solid"/>
          </a:ln>
          <a:effectLst/>
        </p:spPr>
        <p:txBody>
          <a:bodyPr anchor="ctr"/>
          <a:lstStyle/>
          <a:p>
            <a:pPr algn="ctr" defTabSz="1217295" eaLnBrk="1" fontAlgn="auto" hangingPunct="1">
              <a:spcBef>
                <a:spcPts val="0"/>
              </a:spcBef>
              <a:spcAft>
                <a:spcPts val="0"/>
              </a:spcAft>
              <a:defRPr/>
            </a:pPr>
            <a:endParaRPr lang="zh-CN" altLang="en-US" sz="3190" kern="0">
              <a:solidFill>
                <a:prstClr val="black"/>
              </a:solidFill>
              <a:latin typeface="+mn-lt"/>
              <a:ea typeface="+mn-ea"/>
            </a:endParaRPr>
          </a:p>
        </p:txBody>
      </p:sp>
      <p:sp>
        <p:nvSpPr>
          <p:cNvPr id="30729" name="矩形 7"/>
          <p:cNvSpPr>
            <a:spLocks noChangeArrowheads="1"/>
          </p:cNvSpPr>
          <p:nvPr/>
        </p:nvSpPr>
        <p:spPr bwMode="auto">
          <a:xfrm>
            <a:off x="3949700" y="2324100"/>
            <a:ext cx="6975475" cy="493713"/>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FFFFFF"/>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FFFFFF"/>
              </a:solidFill>
              <a:latin typeface="微软雅黑" pitchFamily="34" charset="-122"/>
              <a:ea typeface="微软雅黑" pitchFamily="34" charset="-122"/>
              <a:sym typeface="Arial" panose="020B0604020202020204" pitchFamily="34" charset="0"/>
            </a:endParaRPr>
          </a:p>
        </p:txBody>
      </p:sp>
      <p:sp>
        <p:nvSpPr>
          <p:cNvPr id="30730" name="矩形 8"/>
          <p:cNvSpPr>
            <a:spLocks noChangeArrowheads="1"/>
          </p:cNvSpPr>
          <p:nvPr/>
        </p:nvSpPr>
        <p:spPr bwMode="auto">
          <a:xfrm>
            <a:off x="3949700" y="4030663"/>
            <a:ext cx="6975475" cy="495300"/>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445469"/>
              </a:solidFill>
              <a:latin typeface="微软雅黑" pitchFamily="34" charset="-122"/>
              <a:ea typeface="微软雅黑" pitchFamily="34" charset="-122"/>
              <a:sym typeface="Arial" panose="020B0604020202020204" pitchFamily="34" charset="0"/>
            </a:endParaRPr>
          </a:p>
        </p:txBody>
      </p:sp>
      <p:sp>
        <p:nvSpPr>
          <p:cNvPr id="30731" name="矩形 9"/>
          <p:cNvSpPr>
            <a:spLocks noChangeArrowheads="1"/>
          </p:cNvSpPr>
          <p:nvPr/>
        </p:nvSpPr>
        <p:spPr bwMode="auto">
          <a:xfrm>
            <a:off x="3949700" y="4697413"/>
            <a:ext cx="6975475" cy="495300"/>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445469"/>
              </a:solidFill>
              <a:latin typeface="微软雅黑" pitchFamily="34" charset="-122"/>
              <a:ea typeface="微软雅黑" pitchFamily="34" charset="-122"/>
              <a:sym typeface="Arial" panose="020B0604020202020204" pitchFamily="34" charset="0"/>
            </a:endParaRPr>
          </a:p>
        </p:txBody>
      </p:sp>
      <p:sp>
        <p:nvSpPr>
          <p:cNvPr id="30732" name="TextBox 13"/>
          <p:cNvSpPr txBox="1">
            <a:spLocks noChangeArrowheads="1"/>
          </p:cNvSpPr>
          <p:nvPr/>
        </p:nvSpPr>
        <p:spPr bwMode="auto">
          <a:xfrm>
            <a:off x="3868738" y="3624263"/>
            <a:ext cx="1376362" cy="246062"/>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32770"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2772"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2774" name="矩形 6"/>
          <p:cNvSpPr>
            <a:spLocks noChangeArrowheads="1"/>
          </p:cNvSpPr>
          <p:nvPr/>
        </p:nvSpPr>
        <p:spPr bwMode="auto">
          <a:xfrm>
            <a:off x="1344613" y="5592763"/>
            <a:ext cx="9713912" cy="831850"/>
          </a:xfrm>
          <a:prstGeom prst="rect">
            <a:avLst/>
          </a:prstGeom>
          <a:noFill/>
          <a:ln w="9525">
            <a:noFill/>
            <a:miter lim="800000"/>
          </a:ln>
        </p:spPr>
        <p:txBody>
          <a:bodyPr>
            <a:spAutoFit/>
          </a:bodyPr>
          <a:lstStyle/>
          <a:p>
            <a:pPr algn="ctr" eaLnBrk="1" hangingPunct="1"/>
            <a:r>
              <a:rPr lang="zh-CN" altLang="en-US" sz="1200">
                <a:solidFill>
                  <a:srgbClr val="000000"/>
                </a:solidFill>
                <a:latin typeface="微软雅黑" pitchFamily="34" charset="-122"/>
                <a:ea typeface="微软雅黑" pitchFamily="34" charset="-122"/>
              </a:rPr>
              <a:t>是集PPT模板开发、PPT设计定制、PPT培训于一体的专业PPT服务提供商。最专业的PPT设计团队，最用心的PPT作品、最实用的PPT培训，最有趣的PPT体验；200家培训机构战略合作，长期服务300多家企业机构，客户满意率100%，回头率85%。向天歌是集PPT模板开发、PPT设计定制、PPT培训于一体的专业PPT服务提供商。最专业的PPT设计团队，最用心的PPT作品、最实用的PPT培训，最有趣的PPT体验。更多关于向天歌，请在百度搜索：向天歌PPT</a:t>
            </a:r>
            <a:endParaRPr lang="zh-CN" altLang="en-US" sz="1200">
              <a:solidFill>
                <a:srgbClr val="000000"/>
              </a:solidFill>
              <a:latin typeface="微软雅黑" pitchFamily="34" charset="-122"/>
              <a:ea typeface="微软雅黑" pitchFamily="34" charset="-122"/>
            </a:endParaRPr>
          </a:p>
        </p:txBody>
      </p:sp>
      <p:grpSp>
        <p:nvGrpSpPr>
          <p:cNvPr id="32775" name="组合 7"/>
          <p:cNvGrpSpPr/>
          <p:nvPr/>
        </p:nvGrpSpPr>
        <p:grpSpPr bwMode="auto">
          <a:xfrm>
            <a:off x="4562475" y="5046663"/>
            <a:ext cx="3279775" cy="468312"/>
            <a:chOff x="0" y="-677866"/>
            <a:chExt cx="2693194" cy="521033"/>
          </a:xfrm>
        </p:grpSpPr>
        <p:grpSp>
          <p:nvGrpSpPr>
            <p:cNvPr id="32777" name="组合 8"/>
            <p:cNvGrpSpPr/>
            <p:nvPr/>
          </p:nvGrpSpPr>
          <p:grpSpPr bwMode="auto">
            <a:xfrm>
              <a:off x="0" y="-677866"/>
              <a:ext cx="2693194" cy="521033"/>
              <a:chOff x="0" y="-677866"/>
              <a:chExt cx="2693194" cy="521033"/>
            </a:xfrm>
          </p:grpSpPr>
          <p:sp>
            <p:nvSpPr>
              <p:cNvPr id="26" name="圆角矩形 25"/>
              <p:cNvSpPr/>
              <p:nvPr/>
            </p:nvSpPr>
            <p:spPr>
              <a:xfrm>
                <a:off x="0" y="-677866"/>
                <a:ext cx="2693194" cy="51396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7" name="任意多边形 26"/>
              <p:cNvSpPr/>
              <p:nvPr/>
            </p:nvSpPr>
            <p:spPr>
              <a:xfrm>
                <a:off x="0" y="-578958"/>
                <a:ext cx="2693194" cy="422125"/>
              </a:xfrm>
              <a:custGeom>
                <a:avLst/>
                <a:gdLst>
                  <a:gd name="connsiteX0" fmla="*/ 2693194 w 2693194"/>
                  <a:gd name="connsiteY0" fmla="*/ 0 h 421619"/>
                  <a:gd name="connsiteX1" fmla="*/ 2693194 w 2693194"/>
                  <a:gd name="connsiteY1" fmla="*/ 335892 h 421619"/>
                  <a:gd name="connsiteX2" fmla="*/ 2607467 w 2693194"/>
                  <a:gd name="connsiteY2" fmla="*/ 421619 h 421619"/>
                  <a:gd name="connsiteX3" fmla="*/ 85727 w 2693194"/>
                  <a:gd name="connsiteY3" fmla="*/ 421619 h 421619"/>
                  <a:gd name="connsiteX4" fmla="*/ 0 w 2693194"/>
                  <a:gd name="connsiteY4" fmla="*/ 335892 h 421619"/>
                  <a:gd name="connsiteX5" fmla="*/ 0 w 2693194"/>
                  <a:gd name="connsiteY5" fmla="*/ 271095 h 421619"/>
                  <a:gd name="connsiteX6" fmla="*/ 69019 w 2693194"/>
                  <a:gd name="connsiteY6" fmla="*/ 284656 h 421619"/>
                  <a:gd name="connsiteX7" fmla="*/ 1927036 w 2693194"/>
                  <a:gd name="connsiteY7" fmla="*/ 166649 h 421619"/>
                  <a:gd name="connsiteX8" fmla="*/ 2368274 w 2693194"/>
                  <a:gd name="connsiteY8" fmla="*/ 79277 h 4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94" h="421619">
                    <a:moveTo>
                      <a:pt x="2693194" y="0"/>
                    </a:moveTo>
                    <a:lnTo>
                      <a:pt x="2693194" y="335892"/>
                    </a:lnTo>
                    <a:cubicBezTo>
                      <a:pt x="2693194" y="383238"/>
                      <a:pt x="2654813" y="421619"/>
                      <a:pt x="2607467" y="421619"/>
                    </a:cubicBezTo>
                    <a:lnTo>
                      <a:pt x="85727" y="421619"/>
                    </a:lnTo>
                    <a:cubicBezTo>
                      <a:pt x="38381" y="421619"/>
                      <a:pt x="0" y="383238"/>
                      <a:pt x="0" y="335892"/>
                    </a:cubicBezTo>
                    <a:lnTo>
                      <a:pt x="0" y="271095"/>
                    </a:lnTo>
                    <a:lnTo>
                      <a:pt x="69019" y="284656"/>
                    </a:lnTo>
                    <a:cubicBezTo>
                      <a:pt x="485512" y="337561"/>
                      <a:pt x="1168484" y="300273"/>
                      <a:pt x="1927036" y="166649"/>
                    </a:cubicBezTo>
                    <a:cubicBezTo>
                      <a:pt x="2078746" y="139924"/>
                      <a:pt x="2226298" y="110611"/>
                      <a:pt x="2368274" y="79277"/>
                    </a:cubicBez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2778" name="文本框 9"/>
            <p:cNvSpPr txBox="1">
              <a:spLocks noChangeArrowheads="1"/>
            </p:cNvSpPr>
            <p:nvPr/>
          </p:nvSpPr>
          <p:spPr bwMode="auto">
            <a:xfrm>
              <a:off x="395451" y="-613706"/>
              <a:ext cx="2297743" cy="369331"/>
            </a:xfrm>
            <a:prstGeom prst="rect">
              <a:avLst/>
            </a:prstGeom>
            <a:noFill/>
            <a:ln w="9525">
              <a:noFill/>
              <a:miter lim="800000"/>
            </a:ln>
          </p:spPr>
          <p:txBody>
            <a:bodyPr>
              <a:spAutoFit/>
            </a:bodyPr>
            <a:lstStyle/>
            <a:p>
              <a:pPr eaLnBrk="1" hangingPunct="1"/>
              <a:r>
                <a:rPr lang="zh-CN" altLang="en-US" b="1">
                  <a:solidFill>
                    <a:srgbClr val="FFFFFF"/>
                  </a:solidFill>
                  <a:latin typeface="微软雅黑" pitchFamily="34" charset="-122"/>
                  <a:ea typeface="微软雅黑" pitchFamily="34" charset="-122"/>
                </a:rPr>
                <a:t>厦门向天歌专业</a:t>
              </a:r>
              <a:r>
                <a:rPr lang="en-US" altLang="zh-CN" b="1">
                  <a:solidFill>
                    <a:srgbClr val="FFFFFF"/>
                  </a:solidFill>
                  <a:latin typeface="微软雅黑" pitchFamily="34" charset="-122"/>
                  <a:ea typeface="微软雅黑" pitchFamily="34" charset="-122"/>
                </a:rPr>
                <a:t>PPT</a:t>
              </a:r>
              <a:endParaRPr lang="zh-CN" altLang="en-US" b="1">
                <a:solidFill>
                  <a:srgbClr val="FFFFFF"/>
                </a:solidFill>
                <a:latin typeface="微软雅黑" pitchFamily="34" charset="-122"/>
                <a:ea typeface="微软雅黑" pitchFamily="34" charset="-122"/>
              </a:endParaRPr>
            </a:p>
          </p:txBody>
        </p:sp>
      </p:grpSp>
      <p:sp>
        <p:nvSpPr>
          <p:cNvPr id="32776" name="Freeform 13"/>
          <p:cNvSpPr>
            <a:spLocks noEditPoints="1"/>
          </p:cNvSpPr>
          <p:nvPr/>
        </p:nvSpPr>
        <p:spPr bwMode="auto">
          <a:xfrm>
            <a:off x="-244475" y="981075"/>
            <a:ext cx="12550775" cy="3476625"/>
          </a:xfrm>
          <a:custGeom>
            <a:avLst/>
            <a:gdLst>
              <a:gd name="T0" fmla="*/ 2147483646 w 422"/>
              <a:gd name="T1" fmla="*/ 2147483646 h 128"/>
              <a:gd name="T2" fmla="*/ 2147483646 w 422"/>
              <a:gd name="T3" fmla="*/ 2147483646 h 128"/>
              <a:gd name="T4" fmla="*/ 2147483646 w 422"/>
              <a:gd name="T5" fmla="*/ 2147483646 h 128"/>
              <a:gd name="T6" fmla="*/ 2147483646 w 422"/>
              <a:gd name="T7" fmla="*/ 2147483646 h 128"/>
              <a:gd name="T8" fmla="*/ 2147483646 w 422"/>
              <a:gd name="T9" fmla="*/ 2147483646 h 128"/>
              <a:gd name="T10" fmla="*/ 2147483646 w 422"/>
              <a:gd name="T11" fmla="*/ 2147483646 h 128"/>
              <a:gd name="T12" fmla="*/ 2147483646 w 422"/>
              <a:gd name="T13" fmla="*/ 2147483646 h 128"/>
              <a:gd name="T14" fmla="*/ 2147483646 w 422"/>
              <a:gd name="T15" fmla="*/ 2147483646 h 128"/>
              <a:gd name="T16" fmla="*/ 2147483646 w 422"/>
              <a:gd name="T17" fmla="*/ 2147483646 h 128"/>
              <a:gd name="T18" fmla="*/ 2147483646 w 422"/>
              <a:gd name="T19" fmla="*/ 2147483646 h 128"/>
              <a:gd name="T20" fmla="*/ 2147483646 w 422"/>
              <a:gd name="T21" fmla="*/ 2147483646 h 128"/>
              <a:gd name="T22" fmla="*/ 2147483646 w 422"/>
              <a:gd name="T23" fmla="*/ 2147483646 h 128"/>
              <a:gd name="T24" fmla="*/ 2147483646 w 422"/>
              <a:gd name="T25" fmla="*/ 2147483646 h 128"/>
              <a:gd name="T26" fmla="*/ 2147483646 w 422"/>
              <a:gd name="T27" fmla="*/ 2147483646 h 128"/>
              <a:gd name="T28" fmla="*/ 2147483646 w 422"/>
              <a:gd name="T29" fmla="*/ 2147483646 h 128"/>
              <a:gd name="T30" fmla="*/ 2147483646 w 422"/>
              <a:gd name="T31" fmla="*/ 2147483646 h 128"/>
              <a:gd name="T32" fmla="*/ 2147483646 w 422"/>
              <a:gd name="T33" fmla="*/ 2147483646 h 128"/>
              <a:gd name="T34" fmla="*/ 2147483646 w 422"/>
              <a:gd name="T35" fmla="*/ 2147483646 h 128"/>
              <a:gd name="T36" fmla="*/ 2147483646 w 422"/>
              <a:gd name="T37" fmla="*/ 0 h 128"/>
              <a:gd name="T38" fmla="*/ 2147483646 w 422"/>
              <a:gd name="T39" fmla="*/ 2147483646 h 128"/>
              <a:gd name="T40" fmla="*/ 2147483646 w 422"/>
              <a:gd name="T41" fmla="*/ 2147483646 h 128"/>
              <a:gd name="T42" fmla="*/ 2147483646 w 422"/>
              <a:gd name="T43" fmla="*/ 2147483646 h 128"/>
              <a:gd name="T44" fmla="*/ 2147483646 w 422"/>
              <a:gd name="T45" fmla="*/ 2147483646 h 128"/>
              <a:gd name="T46" fmla="*/ 2147483646 w 422"/>
              <a:gd name="T47" fmla="*/ 2147483646 h 128"/>
              <a:gd name="T48" fmla="*/ 2147483646 w 422"/>
              <a:gd name="T49" fmla="*/ 2147483646 h 128"/>
              <a:gd name="T50" fmla="*/ 2147483646 w 422"/>
              <a:gd name="T51" fmla="*/ 2147483646 h 128"/>
              <a:gd name="T52" fmla="*/ 2147483646 w 422"/>
              <a:gd name="T53" fmla="*/ 2147483646 h 128"/>
              <a:gd name="T54" fmla="*/ 2147483646 w 422"/>
              <a:gd name="T55" fmla="*/ 2147483646 h 128"/>
              <a:gd name="T56" fmla="*/ 2147483646 w 422"/>
              <a:gd name="T57" fmla="*/ 2147483646 h 128"/>
              <a:gd name="T58" fmla="*/ 2147483646 w 422"/>
              <a:gd name="T59" fmla="*/ 2147483646 h 128"/>
              <a:gd name="T60" fmla="*/ 2147483646 w 422"/>
              <a:gd name="T61" fmla="*/ 2147483646 h 128"/>
              <a:gd name="T62" fmla="*/ 2147483646 w 422"/>
              <a:gd name="T63" fmla="*/ 2147483646 h 128"/>
              <a:gd name="T64" fmla="*/ 2147483646 w 422"/>
              <a:gd name="T65" fmla="*/ 2147483646 h 128"/>
              <a:gd name="T66" fmla="*/ 2147483646 w 422"/>
              <a:gd name="T67" fmla="*/ 2147483646 h 128"/>
              <a:gd name="T68" fmla="*/ 2147483646 w 422"/>
              <a:gd name="T69" fmla="*/ 2147483646 h 128"/>
              <a:gd name="T70" fmla="*/ 2147483646 w 422"/>
              <a:gd name="T71" fmla="*/ 2147483646 h 128"/>
              <a:gd name="T72" fmla="*/ 2147483646 w 422"/>
              <a:gd name="T73" fmla="*/ 2147483646 h 128"/>
              <a:gd name="T74" fmla="*/ 2147483646 w 422"/>
              <a:gd name="T75" fmla="*/ 2147483646 h 128"/>
              <a:gd name="T76" fmla="*/ 2147483646 w 422"/>
              <a:gd name="T77" fmla="*/ 2147483646 h 128"/>
              <a:gd name="T78" fmla="*/ 2147483646 w 422"/>
              <a:gd name="T79" fmla="*/ 2147483646 h 128"/>
              <a:gd name="T80" fmla="*/ 2147483646 w 422"/>
              <a:gd name="T81" fmla="*/ 2147483646 h 128"/>
              <a:gd name="T82" fmla="*/ 2147483646 w 422"/>
              <a:gd name="T83" fmla="*/ 2147483646 h 128"/>
              <a:gd name="T84" fmla="*/ 2147483646 w 422"/>
              <a:gd name="T85" fmla="*/ 2147483646 h 128"/>
              <a:gd name="T86" fmla="*/ 2147483646 w 422"/>
              <a:gd name="T87" fmla="*/ 2147483646 h 128"/>
              <a:gd name="T88" fmla="*/ 2147483646 w 422"/>
              <a:gd name="T89" fmla="*/ 2147483646 h 128"/>
              <a:gd name="T90" fmla="*/ 2147483646 w 422"/>
              <a:gd name="T91" fmla="*/ 2147483646 h 128"/>
              <a:gd name="T92" fmla="*/ 2147483646 w 422"/>
              <a:gd name="T93" fmla="*/ 2147483646 h 128"/>
              <a:gd name="T94" fmla="*/ 2147483646 w 422"/>
              <a:gd name="T95" fmla="*/ 2147483646 h 128"/>
              <a:gd name="T96" fmla="*/ 2147483646 w 422"/>
              <a:gd name="T97" fmla="*/ 2147483646 h 128"/>
              <a:gd name="T98" fmla="*/ 2147483646 w 422"/>
              <a:gd name="T99" fmla="*/ 2147483646 h 128"/>
              <a:gd name="T100" fmla="*/ 2147483646 w 422"/>
              <a:gd name="T101" fmla="*/ 2147483646 h 128"/>
              <a:gd name="T102" fmla="*/ 2147483646 w 422"/>
              <a:gd name="T103" fmla="*/ 2147483646 h 128"/>
              <a:gd name="T104" fmla="*/ 2147483646 w 422"/>
              <a:gd name="T105" fmla="*/ 2147483646 h 128"/>
              <a:gd name="T106" fmla="*/ 2147483646 w 422"/>
              <a:gd name="T107" fmla="*/ 2147483646 h 128"/>
              <a:gd name="T108" fmla="*/ 2147483646 w 422"/>
              <a:gd name="T109" fmla="*/ 2147483646 h 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2" h="128">
                <a:moveTo>
                  <a:pt x="2" y="38"/>
                </a:moveTo>
                <a:cubicBezTo>
                  <a:pt x="5" y="41"/>
                  <a:pt x="13" y="42"/>
                  <a:pt x="12" y="44"/>
                </a:cubicBezTo>
                <a:cubicBezTo>
                  <a:pt x="10" y="45"/>
                  <a:pt x="7" y="44"/>
                  <a:pt x="4" y="44"/>
                </a:cubicBezTo>
                <a:cubicBezTo>
                  <a:pt x="15" y="50"/>
                  <a:pt x="21" y="57"/>
                  <a:pt x="35" y="62"/>
                </a:cubicBezTo>
                <a:cubicBezTo>
                  <a:pt x="33" y="64"/>
                  <a:pt x="42" y="66"/>
                  <a:pt x="41" y="68"/>
                </a:cubicBezTo>
                <a:cubicBezTo>
                  <a:pt x="30" y="64"/>
                  <a:pt x="19" y="57"/>
                  <a:pt x="11" y="53"/>
                </a:cubicBezTo>
                <a:cubicBezTo>
                  <a:pt x="13" y="54"/>
                  <a:pt x="13" y="54"/>
                  <a:pt x="13" y="54"/>
                </a:cubicBezTo>
                <a:cubicBezTo>
                  <a:pt x="7" y="55"/>
                  <a:pt x="17" y="58"/>
                  <a:pt x="17" y="60"/>
                </a:cubicBezTo>
                <a:cubicBezTo>
                  <a:pt x="12" y="60"/>
                  <a:pt x="12" y="60"/>
                  <a:pt x="12" y="60"/>
                </a:cubicBezTo>
                <a:cubicBezTo>
                  <a:pt x="10" y="62"/>
                  <a:pt x="5" y="57"/>
                  <a:pt x="0" y="57"/>
                </a:cubicBezTo>
                <a:cubicBezTo>
                  <a:pt x="2" y="60"/>
                  <a:pt x="6" y="62"/>
                  <a:pt x="10" y="65"/>
                </a:cubicBezTo>
                <a:cubicBezTo>
                  <a:pt x="8" y="65"/>
                  <a:pt x="8" y="65"/>
                  <a:pt x="8" y="65"/>
                </a:cubicBezTo>
                <a:cubicBezTo>
                  <a:pt x="18" y="77"/>
                  <a:pt x="47" y="84"/>
                  <a:pt x="67" y="94"/>
                </a:cubicBezTo>
                <a:cubicBezTo>
                  <a:pt x="65" y="94"/>
                  <a:pt x="63" y="94"/>
                  <a:pt x="61" y="93"/>
                </a:cubicBezTo>
                <a:cubicBezTo>
                  <a:pt x="47" y="89"/>
                  <a:pt x="35" y="83"/>
                  <a:pt x="22" y="79"/>
                </a:cubicBezTo>
                <a:cubicBezTo>
                  <a:pt x="40" y="87"/>
                  <a:pt x="59" y="95"/>
                  <a:pt x="79" y="101"/>
                </a:cubicBezTo>
                <a:cubicBezTo>
                  <a:pt x="102" y="107"/>
                  <a:pt x="123" y="116"/>
                  <a:pt x="148" y="120"/>
                </a:cubicBezTo>
                <a:cubicBezTo>
                  <a:pt x="141" y="117"/>
                  <a:pt x="141" y="117"/>
                  <a:pt x="141" y="117"/>
                </a:cubicBezTo>
                <a:cubicBezTo>
                  <a:pt x="155" y="119"/>
                  <a:pt x="168" y="123"/>
                  <a:pt x="183" y="124"/>
                </a:cubicBezTo>
                <a:cubicBezTo>
                  <a:pt x="247" y="128"/>
                  <a:pt x="302" y="120"/>
                  <a:pt x="350" y="104"/>
                </a:cubicBezTo>
                <a:cubicBezTo>
                  <a:pt x="351" y="105"/>
                  <a:pt x="351" y="105"/>
                  <a:pt x="351" y="105"/>
                </a:cubicBezTo>
                <a:cubicBezTo>
                  <a:pt x="346" y="107"/>
                  <a:pt x="336" y="109"/>
                  <a:pt x="331" y="112"/>
                </a:cubicBezTo>
                <a:cubicBezTo>
                  <a:pt x="347" y="107"/>
                  <a:pt x="363" y="103"/>
                  <a:pt x="375" y="98"/>
                </a:cubicBezTo>
                <a:cubicBezTo>
                  <a:pt x="393" y="90"/>
                  <a:pt x="404" y="80"/>
                  <a:pt x="413" y="69"/>
                </a:cubicBezTo>
                <a:cubicBezTo>
                  <a:pt x="422" y="67"/>
                  <a:pt x="411" y="62"/>
                  <a:pt x="417" y="59"/>
                </a:cubicBezTo>
                <a:cubicBezTo>
                  <a:pt x="414" y="57"/>
                  <a:pt x="417" y="56"/>
                  <a:pt x="413" y="55"/>
                </a:cubicBezTo>
                <a:cubicBezTo>
                  <a:pt x="408" y="56"/>
                  <a:pt x="408" y="59"/>
                  <a:pt x="405" y="61"/>
                </a:cubicBezTo>
                <a:cubicBezTo>
                  <a:pt x="405" y="58"/>
                  <a:pt x="409" y="57"/>
                  <a:pt x="410" y="55"/>
                </a:cubicBezTo>
                <a:cubicBezTo>
                  <a:pt x="410" y="53"/>
                  <a:pt x="415" y="50"/>
                  <a:pt x="411" y="49"/>
                </a:cubicBezTo>
                <a:cubicBezTo>
                  <a:pt x="408" y="50"/>
                  <a:pt x="408" y="50"/>
                  <a:pt x="408" y="50"/>
                </a:cubicBezTo>
                <a:cubicBezTo>
                  <a:pt x="392" y="66"/>
                  <a:pt x="383" y="83"/>
                  <a:pt x="347" y="94"/>
                </a:cubicBezTo>
                <a:cubicBezTo>
                  <a:pt x="346" y="93"/>
                  <a:pt x="346" y="93"/>
                  <a:pt x="346" y="93"/>
                </a:cubicBezTo>
                <a:cubicBezTo>
                  <a:pt x="353" y="91"/>
                  <a:pt x="358" y="88"/>
                  <a:pt x="363" y="85"/>
                </a:cubicBezTo>
                <a:cubicBezTo>
                  <a:pt x="371" y="77"/>
                  <a:pt x="385" y="71"/>
                  <a:pt x="387" y="61"/>
                </a:cubicBezTo>
                <a:cubicBezTo>
                  <a:pt x="386" y="61"/>
                  <a:pt x="386" y="61"/>
                  <a:pt x="386" y="61"/>
                </a:cubicBezTo>
                <a:cubicBezTo>
                  <a:pt x="384" y="58"/>
                  <a:pt x="392" y="56"/>
                  <a:pt x="385" y="54"/>
                </a:cubicBezTo>
                <a:cubicBezTo>
                  <a:pt x="382" y="55"/>
                  <a:pt x="383" y="58"/>
                  <a:pt x="379" y="58"/>
                </a:cubicBezTo>
                <a:cubicBezTo>
                  <a:pt x="385" y="50"/>
                  <a:pt x="393" y="41"/>
                  <a:pt x="396" y="32"/>
                </a:cubicBezTo>
                <a:cubicBezTo>
                  <a:pt x="388" y="36"/>
                  <a:pt x="389" y="41"/>
                  <a:pt x="384" y="46"/>
                </a:cubicBezTo>
                <a:cubicBezTo>
                  <a:pt x="383" y="44"/>
                  <a:pt x="382" y="42"/>
                  <a:pt x="383" y="40"/>
                </a:cubicBezTo>
                <a:cubicBezTo>
                  <a:pt x="382" y="40"/>
                  <a:pt x="381" y="41"/>
                  <a:pt x="381" y="41"/>
                </a:cubicBezTo>
                <a:cubicBezTo>
                  <a:pt x="379" y="40"/>
                  <a:pt x="379" y="40"/>
                  <a:pt x="379" y="40"/>
                </a:cubicBezTo>
                <a:cubicBezTo>
                  <a:pt x="379" y="38"/>
                  <a:pt x="381" y="36"/>
                  <a:pt x="384" y="35"/>
                </a:cubicBezTo>
                <a:cubicBezTo>
                  <a:pt x="388" y="30"/>
                  <a:pt x="384" y="26"/>
                  <a:pt x="386" y="21"/>
                </a:cubicBezTo>
                <a:cubicBezTo>
                  <a:pt x="380" y="22"/>
                  <a:pt x="376" y="25"/>
                  <a:pt x="375" y="28"/>
                </a:cubicBezTo>
                <a:cubicBezTo>
                  <a:pt x="371" y="25"/>
                  <a:pt x="376" y="23"/>
                  <a:pt x="376" y="21"/>
                </a:cubicBezTo>
                <a:cubicBezTo>
                  <a:pt x="372" y="23"/>
                  <a:pt x="372" y="23"/>
                  <a:pt x="372" y="23"/>
                </a:cubicBezTo>
                <a:cubicBezTo>
                  <a:pt x="370" y="23"/>
                  <a:pt x="371" y="25"/>
                  <a:pt x="366" y="25"/>
                </a:cubicBezTo>
                <a:cubicBezTo>
                  <a:pt x="363" y="26"/>
                  <a:pt x="366" y="28"/>
                  <a:pt x="360" y="29"/>
                </a:cubicBezTo>
                <a:cubicBezTo>
                  <a:pt x="359" y="28"/>
                  <a:pt x="363" y="27"/>
                  <a:pt x="361" y="25"/>
                </a:cubicBezTo>
                <a:cubicBezTo>
                  <a:pt x="357" y="27"/>
                  <a:pt x="359" y="30"/>
                  <a:pt x="354" y="31"/>
                </a:cubicBezTo>
                <a:cubicBezTo>
                  <a:pt x="353" y="30"/>
                  <a:pt x="353" y="30"/>
                  <a:pt x="353" y="30"/>
                </a:cubicBezTo>
                <a:cubicBezTo>
                  <a:pt x="356" y="27"/>
                  <a:pt x="355" y="22"/>
                  <a:pt x="363" y="20"/>
                </a:cubicBezTo>
                <a:cubicBezTo>
                  <a:pt x="364" y="19"/>
                  <a:pt x="362" y="19"/>
                  <a:pt x="361" y="18"/>
                </a:cubicBezTo>
                <a:cubicBezTo>
                  <a:pt x="366" y="18"/>
                  <a:pt x="362" y="16"/>
                  <a:pt x="363" y="15"/>
                </a:cubicBezTo>
                <a:cubicBezTo>
                  <a:pt x="360" y="16"/>
                  <a:pt x="360" y="16"/>
                  <a:pt x="360" y="16"/>
                </a:cubicBezTo>
                <a:cubicBezTo>
                  <a:pt x="355" y="15"/>
                  <a:pt x="357" y="18"/>
                  <a:pt x="352" y="18"/>
                </a:cubicBezTo>
                <a:cubicBezTo>
                  <a:pt x="351" y="17"/>
                  <a:pt x="351" y="17"/>
                  <a:pt x="351" y="17"/>
                </a:cubicBezTo>
                <a:cubicBezTo>
                  <a:pt x="350" y="19"/>
                  <a:pt x="340" y="19"/>
                  <a:pt x="343" y="23"/>
                </a:cubicBezTo>
                <a:cubicBezTo>
                  <a:pt x="342" y="24"/>
                  <a:pt x="340" y="24"/>
                  <a:pt x="337" y="24"/>
                </a:cubicBezTo>
                <a:cubicBezTo>
                  <a:pt x="320" y="30"/>
                  <a:pt x="318" y="41"/>
                  <a:pt x="306" y="49"/>
                </a:cubicBezTo>
                <a:cubicBezTo>
                  <a:pt x="307" y="43"/>
                  <a:pt x="316" y="39"/>
                  <a:pt x="319" y="33"/>
                </a:cubicBezTo>
                <a:cubicBezTo>
                  <a:pt x="317" y="34"/>
                  <a:pt x="318" y="33"/>
                  <a:pt x="316" y="34"/>
                </a:cubicBezTo>
                <a:cubicBezTo>
                  <a:pt x="316" y="31"/>
                  <a:pt x="319" y="28"/>
                  <a:pt x="322" y="26"/>
                </a:cubicBezTo>
                <a:cubicBezTo>
                  <a:pt x="322" y="26"/>
                  <a:pt x="321" y="26"/>
                  <a:pt x="321" y="26"/>
                </a:cubicBezTo>
                <a:cubicBezTo>
                  <a:pt x="324" y="22"/>
                  <a:pt x="324" y="16"/>
                  <a:pt x="337" y="16"/>
                </a:cubicBezTo>
                <a:cubicBezTo>
                  <a:pt x="339" y="16"/>
                  <a:pt x="340" y="16"/>
                  <a:pt x="340" y="15"/>
                </a:cubicBezTo>
                <a:cubicBezTo>
                  <a:pt x="335" y="14"/>
                  <a:pt x="334" y="12"/>
                  <a:pt x="332" y="11"/>
                </a:cubicBezTo>
                <a:cubicBezTo>
                  <a:pt x="331" y="11"/>
                  <a:pt x="331" y="11"/>
                  <a:pt x="331" y="11"/>
                </a:cubicBezTo>
                <a:cubicBezTo>
                  <a:pt x="324" y="8"/>
                  <a:pt x="324" y="8"/>
                  <a:pt x="324" y="8"/>
                </a:cubicBezTo>
                <a:cubicBezTo>
                  <a:pt x="330" y="7"/>
                  <a:pt x="330" y="7"/>
                  <a:pt x="330" y="7"/>
                </a:cubicBezTo>
                <a:cubicBezTo>
                  <a:pt x="325" y="7"/>
                  <a:pt x="320" y="7"/>
                  <a:pt x="316" y="7"/>
                </a:cubicBezTo>
                <a:cubicBezTo>
                  <a:pt x="315" y="6"/>
                  <a:pt x="320" y="5"/>
                  <a:pt x="322" y="3"/>
                </a:cubicBezTo>
                <a:cubicBezTo>
                  <a:pt x="325" y="4"/>
                  <a:pt x="325" y="4"/>
                  <a:pt x="325" y="4"/>
                </a:cubicBezTo>
                <a:cubicBezTo>
                  <a:pt x="326" y="3"/>
                  <a:pt x="326" y="3"/>
                  <a:pt x="326" y="3"/>
                </a:cubicBezTo>
                <a:cubicBezTo>
                  <a:pt x="324" y="2"/>
                  <a:pt x="328" y="1"/>
                  <a:pt x="330" y="0"/>
                </a:cubicBezTo>
                <a:cubicBezTo>
                  <a:pt x="321" y="1"/>
                  <a:pt x="319" y="5"/>
                  <a:pt x="312" y="7"/>
                </a:cubicBezTo>
                <a:cubicBezTo>
                  <a:pt x="309" y="8"/>
                  <a:pt x="312" y="10"/>
                  <a:pt x="308" y="10"/>
                </a:cubicBezTo>
                <a:cubicBezTo>
                  <a:pt x="305" y="10"/>
                  <a:pt x="310" y="8"/>
                  <a:pt x="309" y="6"/>
                </a:cubicBezTo>
                <a:cubicBezTo>
                  <a:pt x="303" y="7"/>
                  <a:pt x="307" y="10"/>
                  <a:pt x="302" y="11"/>
                </a:cubicBezTo>
                <a:cubicBezTo>
                  <a:pt x="299" y="9"/>
                  <a:pt x="305" y="8"/>
                  <a:pt x="304" y="6"/>
                </a:cubicBezTo>
                <a:cubicBezTo>
                  <a:pt x="300" y="9"/>
                  <a:pt x="297" y="12"/>
                  <a:pt x="291" y="13"/>
                </a:cubicBezTo>
                <a:cubicBezTo>
                  <a:pt x="291" y="14"/>
                  <a:pt x="290" y="14"/>
                  <a:pt x="291" y="15"/>
                </a:cubicBezTo>
                <a:cubicBezTo>
                  <a:pt x="283" y="16"/>
                  <a:pt x="283" y="20"/>
                  <a:pt x="279" y="23"/>
                </a:cubicBezTo>
                <a:cubicBezTo>
                  <a:pt x="275" y="26"/>
                  <a:pt x="275" y="32"/>
                  <a:pt x="265" y="34"/>
                </a:cubicBezTo>
                <a:cubicBezTo>
                  <a:pt x="254" y="42"/>
                  <a:pt x="239" y="49"/>
                  <a:pt x="216" y="54"/>
                </a:cubicBezTo>
                <a:cubicBezTo>
                  <a:pt x="203" y="53"/>
                  <a:pt x="192" y="49"/>
                  <a:pt x="182" y="46"/>
                </a:cubicBezTo>
                <a:cubicBezTo>
                  <a:pt x="159" y="40"/>
                  <a:pt x="139" y="34"/>
                  <a:pt x="119" y="26"/>
                </a:cubicBezTo>
                <a:cubicBezTo>
                  <a:pt x="125" y="30"/>
                  <a:pt x="125" y="30"/>
                  <a:pt x="125" y="30"/>
                </a:cubicBezTo>
                <a:cubicBezTo>
                  <a:pt x="120" y="30"/>
                  <a:pt x="116" y="27"/>
                  <a:pt x="112" y="27"/>
                </a:cubicBezTo>
                <a:cubicBezTo>
                  <a:pt x="119" y="30"/>
                  <a:pt x="126" y="32"/>
                  <a:pt x="132" y="35"/>
                </a:cubicBezTo>
                <a:cubicBezTo>
                  <a:pt x="127" y="35"/>
                  <a:pt x="127" y="35"/>
                  <a:pt x="127" y="35"/>
                </a:cubicBezTo>
                <a:cubicBezTo>
                  <a:pt x="149" y="44"/>
                  <a:pt x="149" y="44"/>
                  <a:pt x="149" y="44"/>
                </a:cubicBezTo>
                <a:cubicBezTo>
                  <a:pt x="148" y="44"/>
                  <a:pt x="148" y="44"/>
                  <a:pt x="148" y="44"/>
                </a:cubicBezTo>
                <a:cubicBezTo>
                  <a:pt x="127" y="38"/>
                  <a:pt x="107" y="31"/>
                  <a:pt x="89" y="23"/>
                </a:cubicBezTo>
                <a:cubicBezTo>
                  <a:pt x="89" y="22"/>
                  <a:pt x="88" y="21"/>
                  <a:pt x="87" y="20"/>
                </a:cubicBezTo>
                <a:cubicBezTo>
                  <a:pt x="86" y="20"/>
                  <a:pt x="84" y="19"/>
                  <a:pt x="83" y="20"/>
                </a:cubicBezTo>
                <a:cubicBezTo>
                  <a:pt x="73" y="15"/>
                  <a:pt x="61" y="10"/>
                  <a:pt x="45" y="9"/>
                </a:cubicBezTo>
                <a:cubicBezTo>
                  <a:pt x="52" y="13"/>
                  <a:pt x="52" y="18"/>
                  <a:pt x="60" y="22"/>
                </a:cubicBezTo>
                <a:cubicBezTo>
                  <a:pt x="61" y="29"/>
                  <a:pt x="79" y="34"/>
                  <a:pt x="89" y="39"/>
                </a:cubicBezTo>
                <a:cubicBezTo>
                  <a:pt x="89" y="40"/>
                  <a:pt x="89" y="40"/>
                  <a:pt x="89" y="40"/>
                </a:cubicBezTo>
                <a:cubicBezTo>
                  <a:pt x="92" y="43"/>
                  <a:pt x="97" y="44"/>
                  <a:pt x="102" y="45"/>
                </a:cubicBezTo>
                <a:cubicBezTo>
                  <a:pt x="155" y="63"/>
                  <a:pt x="155" y="63"/>
                  <a:pt x="155" y="63"/>
                </a:cubicBezTo>
                <a:cubicBezTo>
                  <a:pt x="143" y="62"/>
                  <a:pt x="133" y="58"/>
                  <a:pt x="124" y="55"/>
                </a:cubicBezTo>
                <a:cubicBezTo>
                  <a:pt x="106" y="51"/>
                  <a:pt x="92" y="45"/>
                  <a:pt x="79" y="39"/>
                </a:cubicBezTo>
                <a:cubicBezTo>
                  <a:pt x="80" y="38"/>
                  <a:pt x="77" y="37"/>
                  <a:pt x="76" y="36"/>
                </a:cubicBezTo>
                <a:cubicBezTo>
                  <a:pt x="68" y="34"/>
                  <a:pt x="64" y="29"/>
                  <a:pt x="56" y="28"/>
                </a:cubicBezTo>
                <a:cubicBezTo>
                  <a:pt x="62" y="34"/>
                  <a:pt x="74" y="40"/>
                  <a:pt x="84" y="46"/>
                </a:cubicBezTo>
                <a:cubicBezTo>
                  <a:pt x="83" y="46"/>
                  <a:pt x="83" y="46"/>
                  <a:pt x="83" y="46"/>
                </a:cubicBezTo>
                <a:cubicBezTo>
                  <a:pt x="69" y="42"/>
                  <a:pt x="63" y="35"/>
                  <a:pt x="51" y="31"/>
                </a:cubicBezTo>
                <a:cubicBezTo>
                  <a:pt x="49" y="31"/>
                  <a:pt x="47" y="29"/>
                  <a:pt x="46" y="30"/>
                </a:cubicBezTo>
                <a:cubicBezTo>
                  <a:pt x="35" y="26"/>
                  <a:pt x="35" y="26"/>
                  <a:pt x="35" y="26"/>
                </a:cubicBezTo>
                <a:cubicBezTo>
                  <a:pt x="37" y="27"/>
                  <a:pt x="37" y="28"/>
                  <a:pt x="35" y="28"/>
                </a:cubicBezTo>
                <a:cubicBezTo>
                  <a:pt x="38" y="31"/>
                  <a:pt x="42" y="34"/>
                  <a:pt x="44" y="36"/>
                </a:cubicBezTo>
                <a:cubicBezTo>
                  <a:pt x="42" y="35"/>
                  <a:pt x="41" y="34"/>
                  <a:pt x="39" y="34"/>
                </a:cubicBezTo>
                <a:cubicBezTo>
                  <a:pt x="38" y="35"/>
                  <a:pt x="41" y="35"/>
                  <a:pt x="42" y="36"/>
                </a:cubicBezTo>
                <a:cubicBezTo>
                  <a:pt x="37" y="36"/>
                  <a:pt x="44" y="38"/>
                  <a:pt x="40" y="39"/>
                </a:cubicBezTo>
                <a:cubicBezTo>
                  <a:pt x="22" y="29"/>
                  <a:pt x="22" y="29"/>
                  <a:pt x="22" y="29"/>
                </a:cubicBezTo>
                <a:cubicBezTo>
                  <a:pt x="23" y="30"/>
                  <a:pt x="23" y="31"/>
                  <a:pt x="25" y="31"/>
                </a:cubicBezTo>
                <a:cubicBezTo>
                  <a:pt x="22" y="32"/>
                  <a:pt x="22" y="32"/>
                  <a:pt x="22" y="32"/>
                </a:cubicBezTo>
                <a:cubicBezTo>
                  <a:pt x="29" y="35"/>
                  <a:pt x="29" y="35"/>
                  <a:pt x="29" y="35"/>
                </a:cubicBezTo>
                <a:cubicBezTo>
                  <a:pt x="24" y="35"/>
                  <a:pt x="20" y="33"/>
                  <a:pt x="16" y="32"/>
                </a:cubicBezTo>
                <a:cubicBezTo>
                  <a:pt x="18" y="34"/>
                  <a:pt x="22" y="35"/>
                  <a:pt x="23" y="37"/>
                </a:cubicBezTo>
                <a:cubicBezTo>
                  <a:pt x="20" y="38"/>
                  <a:pt x="17" y="36"/>
                  <a:pt x="15" y="36"/>
                </a:cubicBezTo>
                <a:cubicBezTo>
                  <a:pt x="16" y="37"/>
                  <a:pt x="16" y="37"/>
                  <a:pt x="16" y="37"/>
                </a:cubicBezTo>
                <a:cubicBezTo>
                  <a:pt x="16" y="38"/>
                  <a:pt x="12" y="37"/>
                  <a:pt x="11" y="37"/>
                </a:cubicBezTo>
                <a:cubicBezTo>
                  <a:pt x="12" y="39"/>
                  <a:pt x="14" y="40"/>
                  <a:pt x="13" y="41"/>
                </a:cubicBezTo>
                <a:cubicBezTo>
                  <a:pt x="9" y="40"/>
                  <a:pt x="6" y="38"/>
                  <a:pt x="2" y="38"/>
                </a:cubicBezTo>
                <a:close/>
                <a:moveTo>
                  <a:pt x="373" y="85"/>
                </a:moveTo>
                <a:cubicBezTo>
                  <a:pt x="376" y="85"/>
                  <a:pt x="376" y="85"/>
                  <a:pt x="376" y="85"/>
                </a:cubicBezTo>
                <a:cubicBezTo>
                  <a:pt x="390" y="74"/>
                  <a:pt x="390" y="74"/>
                  <a:pt x="390" y="74"/>
                </a:cubicBezTo>
                <a:cubicBezTo>
                  <a:pt x="387" y="79"/>
                  <a:pt x="377" y="84"/>
                  <a:pt x="372" y="90"/>
                </a:cubicBezTo>
                <a:cubicBezTo>
                  <a:pt x="346" y="101"/>
                  <a:pt x="311" y="112"/>
                  <a:pt x="275" y="118"/>
                </a:cubicBezTo>
                <a:cubicBezTo>
                  <a:pt x="237" y="122"/>
                  <a:pt x="184" y="122"/>
                  <a:pt x="147" y="109"/>
                </a:cubicBezTo>
                <a:cubicBezTo>
                  <a:pt x="185" y="118"/>
                  <a:pt x="235" y="120"/>
                  <a:pt x="270" y="114"/>
                </a:cubicBezTo>
                <a:cubicBezTo>
                  <a:pt x="282" y="113"/>
                  <a:pt x="296" y="111"/>
                  <a:pt x="304" y="107"/>
                </a:cubicBezTo>
                <a:cubicBezTo>
                  <a:pt x="303" y="107"/>
                  <a:pt x="303" y="107"/>
                  <a:pt x="303" y="107"/>
                </a:cubicBezTo>
                <a:cubicBezTo>
                  <a:pt x="286" y="110"/>
                  <a:pt x="286" y="110"/>
                  <a:pt x="286" y="110"/>
                </a:cubicBezTo>
                <a:cubicBezTo>
                  <a:pt x="307" y="106"/>
                  <a:pt x="328" y="100"/>
                  <a:pt x="346" y="94"/>
                </a:cubicBezTo>
                <a:cubicBezTo>
                  <a:pt x="331" y="99"/>
                  <a:pt x="331" y="99"/>
                  <a:pt x="331" y="99"/>
                </a:cubicBezTo>
                <a:cubicBezTo>
                  <a:pt x="332" y="100"/>
                  <a:pt x="332" y="100"/>
                  <a:pt x="332" y="100"/>
                </a:cubicBezTo>
                <a:cubicBezTo>
                  <a:pt x="347" y="96"/>
                  <a:pt x="361" y="91"/>
                  <a:pt x="373" y="85"/>
                </a:cubicBezTo>
                <a:close/>
                <a:moveTo>
                  <a:pt x="177" y="109"/>
                </a:moveTo>
                <a:cubicBezTo>
                  <a:pt x="184" y="110"/>
                  <a:pt x="184" y="110"/>
                  <a:pt x="184" y="110"/>
                </a:cubicBezTo>
                <a:cubicBezTo>
                  <a:pt x="183" y="110"/>
                  <a:pt x="183" y="110"/>
                  <a:pt x="183" y="110"/>
                </a:cubicBezTo>
                <a:lnTo>
                  <a:pt x="177" y="109"/>
                </a:lnTo>
                <a:close/>
                <a:moveTo>
                  <a:pt x="237" y="114"/>
                </a:moveTo>
                <a:cubicBezTo>
                  <a:pt x="256" y="112"/>
                  <a:pt x="256" y="112"/>
                  <a:pt x="256" y="112"/>
                </a:cubicBezTo>
                <a:cubicBezTo>
                  <a:pt x="252" y="114"/>
                  <a:pt x="244" y="114"/>
                  <a:pt x="237" y="114"/>
                </a:cubicBezTo>
                <a:close/>
                <a:moveTo>
                  <a:pt x="282" y="110"/>
                </a:moveTo>
                <a:cubicBezTo>
                  <a:pt x="317" y="101"/>
                  <a:pt x="317" y="101"/>
                  <a:pt x="317" y="101"/>
                </a:cubicBezTo>
                <a:cubicBezTo>
                  <a:pt x="306" y="104"/>
                  <a:pt x="295" y="107"/>
                  <a:pt x="282" y="110"/>
                </a:cubicBezTo>
                <a:close/>
                <a:moveTo>
                  <a:pt x="346" y="91"/>
                </a:moveTo>
                <a:cubicBezTo>
                  <a:pt x="361" y="83"/>
                  <a:pt x="361" y="83"/>
                  <a:pt x="361" y="83"/>
                </a:cubicBezTo>
                <a:cubicBezTo>
                  <a:pt x="357" y="85"/>
                  <a:pt x="353" y="89"/>
                  <a:pt x="346" y="91"/>
                </a:cubicBezTo>
                <a:close/>
                <a:moveTo>
                  <a:pt x="369" y="73"/>
                </a:moveTo>
                <a:cubicBezTo>
                  <a:pt x="356" y="90"/>
                  <a:pt x="314" y="101"/>
                  <a:pt x="275" y="109"/>
                </a:cubicBezTo>
                <a:cubicBezTo>
                  <a:pt x="314" y="100"/>
                  <a:pt x="355" y="90"/>
                  <a:pt x="369" y="73"/>
                </a:cubicBezTo>
                <a:close/>
                <a:moveTo>
                  <a:pt x="345" y="71"/>
                </a:moveTo>
                <a:cubicBezTo>
                  <a:pt x="336" y="77"/>
                  <a:pt x="323" y="81"/>
                  <a:pt x="310" y="86"/>
                </a:cubicBezTo>
                <a:cubicBezTo>
                  <a:pt x="311" y="85"/>
                  <a:pt x="311" y="85"/>
                  <a:pt x="311" y="85"/>
                </a:cubicBezTo>
                <a:cubicBezTo>
                  <a:pt x="308" y="84"/>
                  <a:pt x="305" y="86"/>
                  <a:pt x="304" y="87"/>
                </a:cubicBezTo>
                <a:cubicBezTo>
                  <a:pt x="303" y="87"/>
                  <a:pt x="304" y="87"/>
                  <a:pt x="305" y="87"/>
                </a:cubicBezTo>
                <a:cubicBezTo>
                  <a:pt x="306" y="87"/>
                  <a:pt x="306" y="87"/>
                  <a:pt x="306" y="87"/>
                </a:cubicBezTo>
                <a:cubicBezTo>
                  <a:pt x="301" y="90"/>
                  <a:pt x="294" y="91"/>
                  <a:pt x="289" y="92"/>
                </a:cubicBezTo>
                <a:cubicBezTo>
                  <a:pt x="289" y="92"/>
                  <a:pt x="289" y="92"/>
                  <a:pt x="288" y="91"/>
                </a:cubicBezTo>
                <a:cubicBezTo>
                  <a:pt x="284" y="93"/>
                  <a:pt x="284" y="93"/>
                  <a:pt x="284" y="93"/>
                </a:cubicBezTo>
                <a:cubicBezTo>
                  <a:pt x="285" y="95"/>
                  <a:pt x="277" y="95"/>
                  <a:pt x="274" y="96"/>
                </a:cubicBezTo>
                <a:cubicBezTo>
                  <a:pt x="268" y="94"/>
                  <a:pt x="265" y="97"/>
                  <a:pt x="259" y="97"/>
                </a:cubicBezTo>
                <a:cubicBezTo>
                  <a:pt x="250" y="96"/>
                  <a:pt x="242" y="100"/>
                  <a:pt x="234" y="99"/>
                </a:cubicBezTo>
                <a:cubicBezTo>
                  <a:pt x="228" y="100"/>
                  <a:pt x="222" y="100"/>
                  <a:pt x="216" y="99"/>
                </a:cubicBezTo>
                <a:cubicBezTo>
                  <a:pt x="267" y="100"/>
                  <a:pt x="312" y="85"/>
                  <a:pt x="345" y="71"/>
                </a:cubicBezTo>
                <a:close/>
                <a:moveTo>
                  <a:pt x="214" y="70"/>
                </a:moveTo>
                <a:cubicBezTo>
                  <a:pt x="215" y="70"/>
                  <a:pt x="216" y="70"/>
                  <a:pt x="216" y="70"/>
                </a:cubicBezTo>
                <a:cubicBezTo>
                  <a:pt x="216" y="71"/>
                  <a:pt x="217" y="71"/>
                  <a:pt x="218" y="71"/>
                </a:cubicBezTo>
                <a:cubicBezTo>
                  <a:pt x="224" y="72"/>
                  <a:pt x="227" y="70"/>
                  <a:pt x="231" y="69"/>
                </a:cubicBezTo>
                <a:cubicBezTo>
                  <a:pt x="269" y="63"/>
                  <a:pt x="300" y="51"/>
                  <a:pt x="313" y="36"/>
                </a:cubicBezTo>
                <a:cubicBezTo>
                  <a:pt x="304" y="55"/>
                  <a:pt x="264" y="69"/>
                  <a:pt x="218" y="73"/>
                </a:cubicBezTo>
                <a:cubicBezTo>
                  <a:pt x="214" y="73"/>
                  <a:pt x="210" y="73"/>
                  <a:pt x="206" y="72"/>
                </a:cubicBezTo>
                <a:cubicBezTo>
                  <a:pt x="209" y="71"/>
                  <a:pt x="212" y="71"/>
                  <a:pt x="214" y="70"/>
                </a:cubicBezTo>
                <a:close/>
                <a:moveTo>
                  <a:pt x="235" y="73"/>
                </a:moveTo>
                <a:cubicBezTo>
                  <a:pt x="232" y="74"/>
                  <a:pt x="228" y="75"/>
                  <a:pt x="224" y="75"/>
                </a:cubicBezTo>
                <a:lnTo>
                  <a:pt x="235" y="73"/>
                </a:lnTo>
                <a:close/>
                <a:moveTo>
                  <a:pt x="220" y="74"/>
                </a:moveTo>
                <a:cubicBezTo>
                  <a:pt x="219" y="75"/>
                  <a:pt x="215" y="75"/>
                  <a:pt x="212" y="74"/>
                </a:cubicBezTo>
                <a:lnTo>
                  <a:pt x="220" y="74"/>
                </a:lnTo>
                <a:close/>
                <a:moveTo>
                  <a:pt x="210" y="85"/>
                </a:moveTo>
                <a:cubicBezTo>
                  <a:pt x="225" y="86"/>
                  <a:pt x="239" y="84"/>
                  <a:pt x="253" y="82"/>
                </a:cubicBezTo>
                <a:cubicBezTo>
                  <a:pt x="241" y="86"/>
                  <a:pt x="224" y="86"/>
                  <a:pt x="208" y="86"/>
                </a:cubicBezTo>
                <a:cubicBezTo>
                  <a:pt x="209" y="87"/>
                  <a:pt x="203" y="87"/>
                  <a:pt x="200" y="87"/>
                </a:cubicBezTo>
                <a:cubicBezTo>
                  <a:pt x="191" y="85"/>
                  <a:pt x="182" y="84"/>
                  <a:pt x="174" y="81"/>
                </a:cubicBezTo>
                <a:cubicBezTo>
                  <a:pt x="186" y="83"/>
                  <a:pt x="197" y="84"/>
                  <a:pt x="210" y="85"/>
                </a:cubicBezTo>
                <a:close/>
                <a:moveTo>
                  <a:pt x="194" y="100"/>
                </a:moveTo>
                <a:cubicBezTo>
                  <a:pt x="186" y="102"/>
                  <a:pt x="176" y="98"/>
                  <a:pt x="168" y="97"/>
                </a:cubicBezTo>
                <a:cubicBezTo>
                  <a:pt x="177" y="99"/>
                  <a:pt x="187" y="97"/>
                  <a:pt x="194" y="100"/>
                </a:cubicBezTo>
                <a:close/>
                <a:moveTo>
                  <a:pt x="243" y="109"/>
                </a:moveTo>
                <a:cubicBezTo>
                  <a:pt x="282" y="104"/>
                  <a:pt x="324" y="93"/>
                  <a:pt x="350" y="81"/>
                </a:cubicBezTo>
                <a:cubicBezTo>
                  <a:pt x="364" y="72"/>
                  <a:pt x="364" y="72"/>
                  <a:pt x="364" y="72"/>
                </a:cubicBezTo>
                <a:cubicBezTo>
                  <a:pt x="349" y="88"/>
                  <a:pt x="314" y="99"/>
                  <a:pt x="274" y="108"/>
                </a:cubicBezTo>
                <a:cubicBezTo>
                  <a:pt x="264" y="110"/>
                  <a:pt x="254" y="111"/>
                  <a:pt x="242" y="111"/>
                </a:cubicBezTo>
                <a:cubicBezTo>
                  <a:pt x="243" y="109"/>
                  <a:pt x="237" y="109"/>
                  <a:pt x="235" y="109"/>
                </a:cubicBezTo>
                <a:cubicBezTo>
                  <a:pt x="222" y="110"/>
                  <a:pt x="209" y="109"/>
                  <a:pt x="197" y="111"/>
                </a:cubicBezTo>
                <a:cubicBezTo>
                  <a:pt x="175" y="109"/>
                  <a:pt x="150" y="104"/>
                  <a:pt x="132" y="97"/>
                </a:cubicBezTo>
                <a:cubicBezTo>
                  <a:pt x="161" y="107"/>
                  <a:pt x="209" y="111"/>
                  <a:pt x="243" y="109"/>
                </a:cubicBezTo>
                <a:close/>
                <a:moveTo>
                  <a:pt x="99" y="106"/>
                </a:moveTo>
                <a:cubicBezTo>
                  <a:pt x="93" y="104"/>
                  <a:pt x="93" y="104"/>
                  <a:pt x="93" y="104"/>
                </a:cubicBezTo>
                <a:cubicBezTo>
                  <a:pt x="126" y="113"/>
                  <a:pt x="126" y="113"/>
                  <a:pt x="126" y="113"/>
                </a:cubicBezTo>
                <a:lnTo>
                  <a:pt x="99" y="106"/>
                </a:lnTo>
                <a:close/>
                <a:moveTo>
                  <a:pt x="115" y="101"/>
                </a:moveTo>
                <a:cubicBezTo>
                  <a:pt x="108" y="100"/>
                  <a:pt x="108" y="100"/>
                  <a:pt x="108" y="100"/>
                </a:cubicBezTo>
                <a:cubicBezTo>
                  <a:pt x="84" y="92"/>
                  <a:pt x="57" y="84"/>
                  <a:pt x="37" y="74"/>
                </a:cubicBezTo>
                <a:cubicBezTo>
                  <a:pt x="37" y="73"/>
                  <a:pt x="37" y="73"/>
                  <a:pt x="37" y="73"/>
                </a:cubicBezTo>
                <a:cubicBezTo>
                  <a:pt x="62" y="83"/>
                  <a:pt x="87" y="93"/>
                  <a:pt x="115" y="101"/>
                </a:cubicBezTo>
                <a:close/>
                <a:moveTo>
                  <a:pt x="68" y="49"/>
                </a:moveTo>
                <a:cubicBezTo>
                  <a:pt x="66" y="50"/>
                  <a:pt x="66" y="50"/>
                  <a:pt x="66" y="50"/>
                </a:cubicBezTo>
                <a:cubicBezTo>
                  <a:pt x="59" y="48"/>
                  <a:pt x="53" y="44"/>
                  <a:pt x="51" y="41"/>
                </a:cubicBezTo>
                <a:cubicBezTo>
                  <a:pt x="57" y="43"/>
                  <a:pt x="61" y="47"/>
                  <a:pt x="68" y="49"/>
                </a:cubicBezTo>
                <a:close/>
                <a:moveTo>
                  <a:pt x="103" y="89"/>
                </a:moveTo>
                <a:cubicBezTo>
                  <a:pt x="80" y="82"/>
                  <a:pt x="59" y="73"/>
                  <a:pt x="38" y="64"/>
                </a:cubicBezTo>
                <a:cubicBezTo>
                  <a:pt x="60" y="72"/>
                  <a:pt x="80" y="81"/>
                  <a:pt x="103" y="89"/>
                </a:cubicBezTo>
                <a:close/>
              </a:path>
            </a:pathLst>
          </a:custGeom>
          <a:blipFill dpi="0" rotWithShape="1">
            <a:blip r:embed="rId1"/>
            <a:srcRect/>
            <a:stretch>
              <a:fillRect/>
            </a:stretch>
          </a:blipFill>
          <a:ln w="9525">
            <a:noFill/>
            <a:round/>
          </a:ln>
        </p:spPr>
        <p:txBody>
          <a:bodyPr/>
          <a:lstStyle/>
          <a:p>
            <a:endParaRPr lang="zh-CN" altLang="en-US"/>
          </a:p>
        </p:txBody>
      </p:sp>
    </p:spTree>
  </p:cSld>
  <p:clrMapOvr>
    <a:masterClrMapping/>
  </p:clrMapOvr>
  <p:transition advTm="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34818"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820"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2" name="Straight Line buttom"/>
          <p:cNvCxnSpPr/>
          <p:nvPr/>
        </p:nvCxnSpPr>
        <p:spPr>
          <a:xfrm>
            <a:off x="865188" y="3027363"/>
            <a:ext cx="10363200" cy="0"/>
          </a:xfrm>
          <a:prstGeom prst="line">
            <a:avLst/>
          </a:prstGeom>
          <a:ln w="19050">
            <a:solidFill>
              <a:srgbClr val="8497B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3" name="Oval 4"/>
          <p:cNvSpPr/>
          <p:nvPr/>
        </p:nvSpPr>
        <p:spPr>
          <a:xfrm>
            <a:off x="2147888" y="2470150"/>
            <a:ext cx="1114425" cy="11144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2800" b="1">
                <a:solidFill>
                  <a:srgbClr val="FFFFFF"/>
                </a:solidFill>
                <a:latin typeface="Arial" panose="020B0604020202020204" pitchFamily="34" charset="0"/>
                <a:ea typeface="微软雅黑" pitchFamily="34" charset="-122"/>
                <a:sym typeface="Arial" panose="020B0604020202020204" pitchFamily="34" charset="0"/>
              </a:rPr>
              <a:t>1</a:t>
            </a:r>
            <a:endParaRPr lang="en-US" altLang="zh-CN" sz="28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4" name="Oval 8"/>
          <p:cNvSpPr/>
          <p:nvPr/>
        </p:nvSpPr>
        <p:spPr>
          <a:xfrm>
            <a:off x="3467100" y="2297113"/>
            <a:ext cx="1458913" cy="1460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4200" b="1">
                <a:solidFill>
                  <a:srgbClr val="FFFFFF"/>
                </a:solidFill>
                <a:latin typeface="Arial" panose="020B0604020202020204" pitchFamily="34" charset="0"/>
                <a:ea typeface="微软雅黑" pitchFamily="34" charset="-122"/>
                <a:sym typeface="Arial" panose="020B0604020202020204" pitchFamily="34" charset="0"/>
              </a:rPr>
              <a:t>2</a:t>
            </a:r>
            <a:endParaRPr lang="en-US" altLang="zh-CN" sz="42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5" name="Oval 12"/>
          <p:cNvSpPr/>
          <p:nvPr/>
        </p:nvSpPr>
        <p:spPr>
          <a:xfrm>
            <a:off x="5132388" y="2133600"/>
            <a:ext cx="1789112" cy="17875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6000" b="1">
                <a:solidFill>
                  <a:srgbClr val="FFFFFF"/>
                </a:solidFill>
                <a:latin typeface="Arial" panose="020B0604020202020204" pitchFamily="34" charset="0"/>
                <a:ea typeface="微软雅黑" pitchFamily="34" charset="-122"/>
                <a:sym typeface="Arial" panose="020B0604020202020204" pitchFamily="34" charset="0"/>
              </a:rPr>
              <a:t>3</a:t>
            </a:r>
            <a:endParaRPr lang="en-US" altLang="zh-CN" sz="60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6" name="Oval 16"/>
          <p:cNvSpPr/>
          <p:nvPr/>
        </p:nvSpPr>
        <p:spPr>
          <a:xfrm>
            <a:off x="7126288" y="2297113"/>
            <a:ext cx="1460500" cy="1460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4200" b="1">
                <a:solidFill>
                  <a:srgbClr val="FFFFFF"/>
                </a:solidFill>
                <a:latin typeface="Arial" panose="020B0604020202020204" pitchFamily="34" charset="0"/>
                <a:ea typeface="微软雅黑" pitchFamily="34" charset="-122"/>
                <a:sym typeface="Arial" panose="020B0604020202020204" pitchFamily="34" charset="0"/>
              </a:rPr>
              <a:t>4</a:t>
            </a:r>
            <a:endParaRPr lang="en-US" altLang="zh-CN" sz="42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7" name="Oval 19"/>
          <p:cNvSpPr/>
          <p:nvPr/>
        </p:nvSpPr>
        <p:spPr>
          <a:xfrm>
            <a:off x="8791575" y="2470150"/>
            <a:ext cx="1114425" cy="11144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2800" b="1">
                <a:solidFill>
                  <a:srgbClr val="FFFFFF"/>
                </a:solidFill>
                <a:latin typeface="Arial" panose="020B0604020202020204" pitchFamily="34" charset="0"/>
                <a:ea typeface="微软雅黑" pitchFamily="34" charset="-122"/>
                <a:sym typeface="Arial" panose="020B0604020202020204" pitchFamily="34" charset="0"/>
              </a:rPr>
              <a:t>5</a:t>
            </a:r>
            <a:endParaRPr lang="en-US" altLang="zh-CN" sz="28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8" name="矩形 27"/>
          <p:cNvSpPr/>
          <p:nvPr/>
        </p:nvSpPr>
        <p:spPr>
          <a:xfrm>
            <a:off x="1176338" y="5130800"/>
            <a:ext cx="9529762" cy="565150"/>
          </a:xfrm>
          <a:prstGeom prst="rect">
            <a:avLst/>
          </a:prstGeom>
          <a:noFill/>
        </p:spPr>
        <p:txBody>
          <a:bodyPr lIns="0" tIns="0" rIns="0" bIns="0">
            <a:spAutoFit/>
          </a:bodyPr>
          <a:lstStyle/>
          <a:p>
            <a:pPr defTabSz="1216660" eaLnBrk="1" fontAlgn="auto" hangingPunct="1">
              <a:lnSpc>
                <a:spcPct val="120000"/>
              </a:lnSpc>
              <a:spcBef>
                <a:spcPct val="20000"/>
              </a:spcBef>
              <a:spcAft>
                <a:spcPts val="0"/>
              </a:spcAft>
              <a:defRPr/>
            </a:pPr>
            <a:r>
              <a:rPr lang="zh-CN" altLang="en-US" sz="1600" dirty="0">
                <a:solidFill>
                  <a:srgbClr val="445469"/>
                </a:solidFill>
                <a:latin typeface="Arial" panose="020B0604020202020204" pitchFamily="34" charset="0"/>
                <a:ea typeface="微软雅黑" pitchFamily="34" charset="-122"/>
                <a:cs typeface="+mn-ea"/>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6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29" name="TextBox 13"/>
          <p:cNvSpPr txBox="1"/>
          <p:nvPr/>
        </p:nvSpPr>
        <p:spPr>
          <a:xfrm>
            <a:off x="2406650" y="3740150"/>
            <a:ext cx="855663"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a:solidFill>
                  <a:srgbClr val="445469"/>
                </a:solidFill>
                <a:latin typeface="Arial" panose="020B0604020202020204" pitchFamily="34" charset="0"/>
                <a:ea typeface="微软雅黑" pitchFamily="34" charset="-122"/>
                <a:cs typeface="+mn-ea"/>
                <a:sym typeface="Arial" panose="020B0604020202020204" pitchFamily="34" charset="0"/>
              </a:rPr>
              <a:t>关键词</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0" name="TextBox 13"/>
          <p:cNvSpPr txBox="1"/>
          <p:nvPr/>
        </p:nvSpPr>
        <p:spPr>
          <a:xfrm>
            <a:off x="3867150" y="3995738"/>
            <a:ext cx="855663" cy="2476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a:solidFill>
                  <a:srgbClr val="445469"/>
                </a:solidFill>
                <a:latin typeface="Arial" panose="020B0604020202020204" pitchFamily="34" charset="0"/>
                <a:ea typeface="微软雅黑" pitchFamily="34" charset="-122"/>
                <a:cs typeface="+mn-ea"/>
                <a:sym typeface="Arial" panose="020B0604020202020204" pitchFamily="34" charset="0"/>
              </a:rPr>
              <a:t>关键词</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1" name="TextBox 13"/>
          <p:cNvSpPr txBox="1"/>
          <p:nvPr/>
        </p:nvSpPr>
        <p:spPr>
          <a:xfrm>
            <a:off x="5721350" y="4197350"/>
            <a:ext cx="855663"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a:solidFill>
                  <a:srgbClr val="445469"/>
                </a:solidFill>
                <a:latin typeface="Arial" panose="020B0604020202020204" pitchFamily="34" charset="0"/>
                <a:ea typeface="微软雅黑" pitchFamily="34" charset="-122"/>
                <a:cs typeface="+mn-ea"/>
                <a:sym typeface="Arial" panose="020B0604020202020204" pitchFamily="34" charset="0"/>
              </a:rPr>
              <a:t>关键词</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2" name="TextBox 13"/>
          <p:cNvSpPr txBox="1"/>
          <p:nvPr/>
        </p:nvSpPr>
        <p:spPr>
          <a:xfrm>
            <a:off x="7550150" y="3919538"/>
            <a:ext cx="855663" cy="2476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a:solidFill>
                  <a:srgbClr val="445469"/>
                </a:solidFill>
                <a:latin typeface="Arial" panose="020B0604020202020204" pitchFamily="34" charset="0"/>
                <a:ea typeface="微软雅黑" pitchFamily="34" charset="-122"/>
                <a:cs typeface="+mn-ea"/>
                <a:sym typeface="Arial" panose="020B0604020202020204" pitchFamily="34" charset="0"/>
              </a:rPr>
              <a:t>关键词</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3" name="TextBox 13"/>
          <p:cNvSpPr txBox="1"/>
          <p:nvPr/>
        </p:nvSpPr>
        <p:spPr>
          <a:xfrm>
            <a:off x="9034463" y="3740150"/>
            <a:ext cx="854075"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a:solidFill>
                  <a:srgbClr val="445469"/>
                </a:solidFill>
                <a:latin typeface="Arial" panose="020B0604020202020204" pitchFamily="34" charset="0"/>
                <a:ea typeface="微软雅黑" pitchFamily="34" charset="-122"/>
                <a:cs typeface="+mn-ea"/>
                <a:sym typeface="Arial" panose="020B0604020202020204" pitchFamily="34" charset="0"/>
              </a:rPr>
              <a:t>关键词</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3"/>
          <p:cNvGrpSpPr/>
          <p:nvPr/>
        </p:nvGrpSpPr>
        <p:grpSpPr bwMode="auto">
          <a:xfrm>
            <a:off x="438150" y="2155825"/>
            <a:ext cx="4017963" cy="4702175"/>
            <a:chOff x="0" y="1412875"/>
            <a:chExt cx="4017963" cy="4702175"/>
          </a:xfrm>
        </p:grpSpPr>
        <p:pic>
          <p:nvPicPr>
            <p:cNvPr id="36872" name="그림 9" descr="0003.png"/>
            <p:cNvPicPr>
              <a:picLocks noChangeAspect="1"/>
            </p:cNvPicPr>
            <p:nvPr/>
          </p:nvPicPr>
          <p:blipFill>
            <a:blip r:embed="rId1"/>
            <a:srcRect/>
            <a:stretch>
              <a:fillRect/>
            </a:stretch>
          </p:blipFill>
          <p:spPr bwMode="auto">
            <a:xfrm>
              <a:off x="0" y="1557338"/>
              <a:ext cx="2987675" cy="4557712"/>
            </a:xfrm>
            <a:prstGeom prst="rect">
              <a:avLst/>
            </a:prstGeom>
            <a:noFill/>
            <a:ln w="9525">
              <a:noFill/>
              <a:miter lim="800000"/>
              <a:headEnd/>
              <a:tailEnd/>
            </a:ln>
          </p:spPr>
        </p:pic>
        <p:pic>
          <p:nvPicPr>
            <p:cNvPr id="36873" name="그림 10" descr="0003.png"/>
            <p:cNvPicPr>
              <a:picLocks noChangeAspect="1"/>
            </p:cNvPicPr>
            <p:nvPr/>
          </p:nvPicPr>
          <p:blipFill>
            <a:blip r:embed="rId2"/>
            <a:srcRect/>
            <a:stretch>
              <a:fillRect/>
            </a:stretch>
          </p:blipFill>
          <p:spPr bwMode="auto">
            <a:xfrm>
              <a:off x="1209675" y="1412875"/>
              <a:ext cx="2808288" cy="4702175"/>
            </a:xfrm>
            <a:prstGeom prst="rect">
              <a:avLst/>
            </a:prstGeom>
            <a:noFill/>
            <a:ln w="9525">
              <a:noFill/>
              <a:miter lim="800000"/>
              <a:headEnd/>
              <a:tailEnd/>
            </a:ln>
          </p:spPr>
        </p:pic>
      </p:grpSp>
      <p:grpSp>
        <p:nvGrpSpPr>
          <p:cNvPr id="36867" name="组合 6"/>
          <p:cNvGrpSpPr/>
          <p:nvPr/>
        </p:nvGrpSpPr>
        <p:grpSpPr bwMode="auto">
          <a:xfrm>
            <a:off x="5245100" y="1892300"/>
            <a:ext cx="4368800" cy="2051050"/>
            <a:chOff x="6006846" y="2368370"/>
            <a:chExt cx="4369054" cy="2051230"/>
          </a:xfrm>
        </p:grpSpPr>
        <p:sp>
          <p:nvSpPr>
            <p:cNvPr id="36869" name="文本框 7"/>
            <p:cNvSpPr txBox="1">
              <a:spLocks noChangeArrowheads="1"/>
            </p:cNvSpPr>
            <p:nvPr/>
          </p:nvSpPr>
          <p:spPr bwMode="auto">
            <a:xfrm>
              <a:off x="6006846" y="2368370"/>
              <a:ext cx="4165854" cy="1200329"/>
            </a:xfrm>
            <a:prstGeom prst="rect">
              <a:avLst/>
            </a:prstGeom>
            <a:noFill/>
            <a:ln w="9525">
              <a:noFill/>
              <a:miter lim="800000"/>
            </a:ln>
          </p:spPr>
          <p:txBody>
            <a:bodyPr>
              <a:spAutoFit/>
            </a:bodyPr>
            <a:lstStyle/>
            <a:p>
              <a:pPr eaLnBrk="1" hangingPunct="1"/>
              <a:r>
                <a:rPr lang="en-US" altLang="zh-CN" sz="7200" b="1">
                  <a:solidFill>
                    <a:srgbClr val="404040"/>
                  </a:solidFill>
                  <a:latin typeface="微软雅黑" pitchFamily="34" charset="-122"/>
                  <a:ea typeface="微软雅黑" pitchFamily="34" charset="-122"/>
                </a:rPr>
                <a:t>PART </a:t>
              </a:r>
              <a:r>
                <a:rPr lang="en-US" altLang="zh-CN" sz="7200" b="1">
                  <a:solidFill>
                    <a:srgbClr val="0070C0"/>
                  </a:solidFill>
                  <a:latin typeface="微软雅黑" pitchFamily="34" charset="-122"/>
                  <a:ea typeface="微软雅黑" pitchFamily="34" charset="-122"/>
                </a:rPr>
                <a:t>03</a:t>
              </a:r>
              <a:endParaRPr lang="zh-CN" altLang="en-US" sz="7200" b="1">
                <a:solidFill>
                  <a:srgbClr val="0070C0"/>
                </a:solidFill>
                <a:latin typeface="微软雅黑" pitchFamily="34" charset="-122"/>
                <a:ea typeface="微软雅黑" pitchFamily="34" charset="-122"/>
              </a:endParaRPr>
            </a:p>
          </p:txBody>
        </p:sp>
        <p:sp>
          <p:nvSpPr>
            <p:cNvPr id="9" name="矩形 8"/>
            <p:cNvSpPr/>
            <p:nvPr/>
          </p:nvSpPr>
          <p:spPr>
            <a:xfrm>
              <a:off x="6108452" y="3568625"/>
              <a:ext cx="3861024" cy="8509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6871" name="文本框 9"/>
            <p:cNvSpPr txBox="1">
              <a:spLocks noChangeArrowheads="1"/>
            </p:cNvSpPr>
            <p:nvPr/>
          </p:nvSpPr>
          <p:spPr bwMode="auto">
            <a:xfrm>
              <a:off x="6451600" y="3640206"/>
              <a:ext cx="3924300" cy="707886"/>
            </a:xfrm>
            <a:prstGeom prst="rect">
              <a:avLst/>
            </a:prstGeom>
            <a:noFill/>
            <a:ln w="9525">
              <a:noFill/>
              <a:miter lim="800000"/>
            </a:ln>
          </p:spPr>
          <p:txBody>
            <a:bodyPr>
              <a:spAutoFit/>
            </a:bodyPr>
            <a:lstStyle/>
            <a:p>
              <a:pPr eaLnBrk="1" hangingPunct="1"/>
              <a:r>
                <a:rPr lang="zh-CN" altLang="en-US" sz="4000" b="1">
                  <a:solidFill>
                    <a:srgbClr val="FFFFFF"/>
                  </a:solidFill>
                  <a:latin typeface="微软雅黑" pitchFamily="34" charset="-122"/>
                  <a:ea typeface="微软雅黑" pitchFamily="34" charset="-122"/>
                </a:rPr>
                <a:t>点击添加标题</a:t>
              </a:r>
              <a:endParaRPr lang="zh-CN" altLang="en-US" sz="4000" b="1">
                <a:solidFill>
                  <a:srgbClr val="FFFFFF"/>
                </a:solidFill>
                <a:latin typeface="微软雅黑" pitchFamily="34" charset="-122"/>
                <a:ea typeface="微软雅黑" pitchFamily="34" charset="-122"/>
              </a:endParaRPr>
            </a:p>
          </p:txBody>
        </p:sp>
      </p:grpSp>
      <p:sp>
        <p:nvSpPr>
          <p:cNvPr id="36868" name="文本框 10"/>
          <p:cNvSpPr txBox="1">
            <a:spLocks noChangeArrowheads="1"/>
          </p:cNvSpPr>
          <p:nvPr/>
        </p:nvSpPr>
        <p:spPr bwMode="auto">
          <a:xfrm>
            <a:off x="5245100" y="4154488"/>
            <a:ext cx="3924300" cy="1077912"/>
          </a:xfrm>
          <a:prstGeom prst="rect">
            <a:avLst/>
          </a:prstGeom>
          <a:noFill/>
          <a:ln w="9525">
            <a:noFill/>
            <a:miter lim="800000"/>
          </a:ln>
        </p:spPr>
        <p:txBody>
          <a:bodyPr>
            <a:spAutoFit/>
          </a:bodyPr>
          <a:lstStyle/>
          <a:p>
            <a:pPr eaLnBrk="1" hangingPunct="1"/>
            <a:r>
              <a:rPr lang="zh-CN" altLang="en-US" sz="1600">
                <a:solidFill>
                  <a:srgbClr val="404040"/>
                </a:solidFill>
                <a:latin typeface="微软雅黑" pitchFamily="34" charset="-122"/>
                <a:ea typeface="微软雅黑" pitchFamily="34" charset="-122"/>
              </a:rPr>
              <a:t>单击此处添加本章节的简要描述，本模板所有素材均可自由替换移动。模板框架完整，图文并茂，具有极大的灵活性和实用性。</a:t>
            </a:r>
            <a:endParaRPr lang="zh-CN" altLang="en-US" sz="1600">
              <a:solidFill>
                <a:srgbClr val="404040"/>
              </a:solidFill>
              <a:latin typeface="微软雅黑" pitchFamily="34" charset="-122"/>
              <a:ea typeface="微软雅黑" pitchFamily="34" charset="-122"/>
            </a:endParaRPr>
          </a:p>
        </p:txBody>
      </p:sp>
    </p:spTree>
  </p:cSld>
  <p:clrMapOvr>
    <a:masterClrMapping/>
  </p:clrMapOvr>
  <p:transition advTm="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38914"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8916"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15"/>
          <p:cNvCxnSpPr>
            <a:cxnSpLocks noChangeAspect="1"/>
          </p:cNvCxnSpPr>
          <p:nvPr/>
        </p:nvCxnSpPr>
        <p:spPr>
          <a:xfrm>
            <a:off x="974725" y="3976688"/>
            <a:ext cx="9928225" cy="0"/>
          </a:xfrm>
          <a:prstGeom prst="line">
            <a:avLst/>
          </a:prstGeom>
          <a:ln w="28575">
            <a:solidFill>
              <a:srgbClr val="ADBACA"/>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Oval 20"/>
          <p:cNvSpPr/>
          <p:nvPr/>
        </p:nvSpPr>
        <p:spPr>
          <a:xfrm flipV="1">
            <a:off x="3741738" y="4537075"/>
            <a:ext cx="1123950" cy="11239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4" name="Isosceles Triangle 21"/>
          <p:cNvSpPr/>
          <p:nvPr/>
        </p:nvSpPr>
        <p:spPr>
          <a:xfrm>
            <a:off x="4181475" y="4384675"/>
            <a:ext cx="242888" cy="23018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cxnSp>
        <p:nvCxnSpPr>
          <p:cNvPr id="25" name="Straight Connector 22"/>
          <p:cNvCxnSpPr/>
          <p:nvPr/>
        </p:nvCxnSpPr>
        <p:spPr>
          <a:xfrm flipV="1">
            <a:off x="4303713" y="3970338"/>
            <a:ext cx="0" cy="469900"/>
          </a:xfrm>
          <a:prstGeom prst="line">
            <a:avLst/>
          </a:prstGeom>
          <a:solidFill>
            <a:schemeClr val="accent4"/>
          </a:solidFill>
          <a:ln>
            <a:solidFill>
              <a:srgbClr val="00B0F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38922" name="Freeform 16"/>
          <p:cNvSpPr>
            <a:spLocks noEditPoints="1"/>
          </p:cNvSpPr>
          <p:nvPr/>
        </p:nvSpPr>
        <p:spPr bwMode="auto">
          <a:xfrm>
            <a:off x="4084638" y="4881563"/>
            <a:ext cx="436562" cy="436562"/>
          </a:xfrm>
          <a:custGeom>
            <a:avLst/>
            <a:gdLst>
              <a:gd name="T0" fmla="*/ 2147483646 w 371"/>
              <a:gd name="T1" fmla="*/ 2147483646 h 370"/>
              <a:gd name="T2" fmla="*/ 2147483646 w 371"/>
              <a:gd name="T3" fmla="*/ 2147483646 h 370"/>
              <a:gd name="T4" fmla="*/ 2147483646 w 371"/>
              <a:gd name="T5" fmla="*/ 2147483646 h 370"/>
              <a:gd name="T6" fmla="*/ 2147483646 w 371"/>
              <a:gd name="T7" fmla="*/ 2147483646 h 370"/>
              <a:gd name="T8" fmla="*/ 2147483646 w 371"/>
              <a:gd name="T9" fmla="*/ 2147483646 h 370"/>
              <a:gd name="T10" fmla="*/ 2147483646 w 371"/>
              <a:gd name="T11" fmla="*/ 2147483646 h 370"/>
              <a:gd name="T12" fmla="*/ 2147483646 w 371"/>
              <a:gd name="T13" fmla="*/ 2147483646 h 370"/>
              <a:gd name="T14" fmla="*/ 2147483646 w 371"/>
              <a:gd name="T15" fmla="*/ 2147483646 h 370"/>
              <a:gd name="T16" fmla="*/ 2147483646 w 371"/>
              <a:gd name="T17" fmla="*/ 2147483646 h 370"/>
              <a:gd name="T18" fmla="*/ 2147483646 w 371"/>
              <a:gd name="T19" fmla="*/ 2147483646 h 370"/>
              <a:gd name="T20" fmla="*/ 2147483646 w 371"/>
              <a:gd name="T21" fmla="*/ 2147483646 h 370"/>
              <a:gd name="T22" fmla="*/ 2147483646 w 371"/>
              <a:gd name="T23" fmla="*/ 2147483646 h 370"/>
              <a:gd name="T24" fmla="*/ 2147483646 w 371"/>
              <a:gd name="T25" fmla="*/ 2147483646 h 370"/>
              <a:gd name="T26" fmla="*/ 2147483646 w 371"/>
              <a:gd name="T27" fmla="*/ 2147483646 h 370"/>
              <a:gd name="T28" fmla="*/ 2147483646 w 371"/>
              <a:gd name="T29" fmla="*/ 2147483646 h 370"/>
              <a:gd name="T30" fmla="*/ 2147483646 w 371"/>
              <a:gd name="T31" fmla="*/ 2147483646 h 370"/>
              <a:gd name="T32" fmla="*/ 2147483646 w 371"/>
              <a:gd name="T33" fmla="*/ 2147483646 h 370"/>
              <a:gd name="T34" fmla="*/ 2147483646 w 371"/>
              <a:gd name="T35" fmla="*/ 2147483646 h 370"/>
              <a:gd name="T36" fmla="*/ 2147483646 w 371"/>
              <a:gd name="T37" fmla="*/ 2147483646 h 370"/>
              <a:gd name="T38" fmla="*/ 2147483646 w 371"/>
              <a:gd name="T39" fmla="*/ 2147483646 h 370"/>
              <a:gd name="T40" fmla="*/ 2147483646 w 371"/>
              <a:gd name="T41" fmla="*/ 2147483646 h 370"/>
              <a:gd name="T42" fmla="*/ 2147483646 w 371"/>
              <a:gd name="T43" fmla="*/ 2147483646 h 370"/>
              <a:gd name="T44" fmla="*/ 2147483646 w 371"/>
              <a:gd name="T45" fmla="*/ 2147483646 h 370"/>
              <a:gd name="T46" fmla="*/ 2147483646 w 371"/>
              <a:gd name="T47" fmla="*/ 2147483646 h 370"/>
              <a:gd name="T48" fmla="*/ 2147483646 w 371"/>
              <a:gd name="T49" fmla="*/ 2147483646 h 370"/>
              <a:gd name="T50" fmla="*/ 2147483646 w 371"/>
              <a:gd name="T51" fmla="*/ 2147483646 h 370"/>
              <a:gd name="T52" fmla="*/ 2147483646 w 371"/>
              <a:gd name="T53" fmla="*/ 2147483646 h 370"/>
              <a:gd name="T54" fmla="*/ 2147483646 w 371"/>
              <a:gd name="T55" fmla="*/ 2147483646 h 370"/>
              <a:gd name="T56" fmla="*/ 2147483646 w 371"/>
              <a:gd name="T57" fmla="*/ 2147483646 h 370"/>
              <a:gd name="T58" fmla="*/ 2147483646 w 371"/>
              <a:gd name="T59" fmla="*/ 2147483646 h 370"/>
              <a:gd name="T60" fmla="*/ 2147483646 w 371"/>
              <a:gd name="T61" fmla="*/ 2147483646 h 370"/>
              <a:gd name="T62" fmla="*/ 2147483646 w 371"/>
              <a:gd name="T63" fmla="*/ 2147483646 h 370"/>
              <a:gd name="T64" fmla="*/ 2147483646 w 371"/>
              <a:gd name="T65" fmla="*/ 2147483646 h 370"/>
              <a:gd name="T66" fmla="*/ 2147483646 w 371"/>
              <a:gd name="T67" fmla="*/ 2147483646 h 370"/>
              <a:gd name="T68" fmla="*/ 2147483646 w 371"/>
              <a:gd name="T69" fmla="*/ 2147483646 h 370"/>
              <a:gd name="T70" fmla="*/ 2147483646 w 371"/>
              <a:gd name="T71" fmla="*/ 2147483646 h 370"/>
              <a:gd name="T72" fmla="*/ 2147483646 w 371"/>
              <a:gd name="T73" fmla="*/ 2147483646 h 370"/>
              <a:gd name="T74" fmla="*/ 2147483646 w 371"/>
              <a:gd name="T75" fmla="*/ 214748364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w="9525">
            <a:noFill/>
            <a:round/>
          </a:ln>
        </p:spPr>
        <p:txBody>
          <a:bodyPr/>
          <a:lstStyle/>
          <a:p>
            <a:endParaRPr lang="zh-CN" altLang="en-US"/>
          </a:p>
        </p:txBody>
      </p:sp>
      <p:sp>
        <p:nvSpPr>
          <p:cNvPr id="27" name="Oval 27"/>
          <p:cNvSpPr/>
          <p:nvPr/>
        </p:nvSpPr>
        <p:spPr>
          <a:xfrm flipV="1">
            <a:off x="7150100" y="4537075"/>
            <a:ext cx="1123950" cy="11239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8" name="Isosceles Triangle 29"/>
          <p:cNvSpPr/>
          <p:nvPr/>
        </p:nvSpPr>
        <p:spPr>
          <a:xfrm>
            <a:off x="7591425" y="4384675"/>
            <a:ext cx="242888" cy="23018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cxnSp>
        <p:nvCxnSpPr>
          <p:cNvPr id="29" name="Straight Connector 30"/>
          <p:cNvCxnSpPr/>
          <p:nvPr/>
        </p:nvCxnSpPr>
        <p:spPr>
          <a:xfrm flipV="1">
            <a:off x="7712075" y="3970338"/>
            <a:ext cx="0" cy="469900"/>
          </a:xfrm>
          <a:prstGeom prst="line">
            <a:avLst/>
          </a:prstGeom>
          <a:solidFill>
            <a:schemeClr val="accent5"/>
          </a:solidFill>
          <a:ln>
            <a:solidFill>
              <a:srgbClr val="00B0F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38926" name="Freeform 26"/>
          <p:cNvSpPr>
            <a:spLocks noEditPoints="1"/>
          </p:cNvSpPr>
          <p:nvPr/>
        </p:nvSpPr>
        <p:spPr bwMode="auto">
          <a:xfrm>
            <a:off x="7551738" y="4910138"/>
            <a:ext cx="320675" cy="401637"/>
          </a:xfrm>
          <a:custGeom>
            <a:avLst/>
            <a:gdLst>
              <a:gd name="T0" fmla="*/ 2147483646 w 321"/>
              <a:gd name="T1" fmla="*/ 2147483646 h 402"/>
              <a:gd name="T2" fmla="*/ 2147483646 w 321"/>
              <a:gd name="T3" fmla="*/ 2147483646 h 402"/>
              <a:gd name="T4" fmla="*/ 2147483646 w 321"/>
              <a:gd name="T5" fmla="*/ 2147483646 h 402"/>
              <a:gd name="T6" fmla="*/ 2147483646 w 321"/>
              <a:gd name="T7" fmla="*/ 2147483646 h 402"/>
              <a:gd name="T8" fmla="*/ 2147483646 w 321"/>
              <a:gd name="T9" fmla="*/ 2147483646 h 402"/>
              <a:gd name="T10" fmla="*/ 2147483646 w 321"/>
              <a:gd name="T11" fmla="*/ 2147483646 h 402"/>
              <a:gd name="T12" fmla="*/ 2147483646 w 321"/>
              <a:gd name="T13" fmla="*/ 2147483646 h 402"/>
              <a:gd name="T14" fmla="*/ 2147483646 w 321"/>
              <a:gd name="T15" fmla="*/ 2147483646 h 402"/>
              <a:gd name="T16" fmla="*/ 2147483646 w 321"/>
              <a:gd name="T17" fmla="*/ 2147483646 h 402"/>
              <a:gd name="T18" fmla="*/ 2147483646 w 321"/>
              <a:gd name="T19" fmla="*/ 2147483646 h 402"/>
              <a:gd name="T20" fmla="*/ 2147483646 w 321"/>
              <a:gd name="T21" fmla="*/ 2147483646 h 402"/>
              <a:gd name="T22" fmla="*/ 2147483646 w 321"/>
              <a:gd name="T23" fmla="*/ 2147483646 h 402"/>
              <a:gd name="T24" fmla="*/ 2147483646 w 321"/>
              <a:gd name="T25" fmla="*/ 2147483646 h 402"/>
              <a:gd name="T26" fmla="*/ 2147483646 w 321"/>
              <a:gd name="T27" fmla="*/ 2147483646 h 402"/>
              <a:gd name="T28" fmla="*/ 2147483646 w 321"/>
              <a:gd name="T29" fmla="*/ 2147483646 h 402"/>
              <a:gd name="T30" fmla="*/ 2147483646 w 321"/>
              <a:gd name="T31" fmla="*/ 2147483646 h 402"/>
              <a:gd name="T32" fmla="*/ 2147483646 w 321"/>
              <a:gd name="T33" fmla="*/ 2147483646 h 402"/>
              <a:gd name="T34" fmla="*/ 2147483646 w 321"/>
              <a:gd name="T35" fmla="*/ 2147483646 h 402"/>
              <a:gd name="T36" fmla="*/ 2147483646 w 321"/>
              <a:gd name="T37" fmla="*/ 2147483646 h 402"/>
              <a:gd name="T38" fmla="*/ 2147483646 w 321"/>
              <a:gd name="T39" fmla="*/ 2147483646 h 402"/>
              <a:gd name="T40" fmla="*/ 2147483646 w 321"/>
              <a:gd name="T41" fmla="*/ 2147483646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w="9525">
            <a:noFill/>
            <a:round/>
          </a:ln>
        </p:spPr>
        <p:txBody>
          <a:bodyPr/>
          <a:lstStyle/>
          <a:p>
            <a:endParaRPr lang="zh-CN" altLang="en-US"/>
          </a:p>
        </p:txBody>
      </p:sp>
      <p:sp>
        <p:nvSpPr>
          <p:cNvPr id="31" name="Oval 35"/>
          <p:cNvSpPr/>
          <p:nvPr/>
        </p:nvSpPr>
        <p:spPr>
          <a:xfrm>
            <a:off x="1987550" y="2282825"/>
            <a:ext cx="1123950" cy="11239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32" name="Isosceles Triangle 36"/>
          <p:cNvSpPr/>
          <p:nvPr/>
        </p:nvSpPr>
        <p:spPr>
          <a:xfrm flipV="1">
            <a:off x="2414588" y="3328988"/>
            <a:ext cx="242887" cy="2301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cxnSp>
        <p:nvCxnSpPr>
          <p:cNvPr id="33" name="Straight Connector 37"/>
          <p:cNvCxnSpPr/>
          <p:nvPr/>
        </p:nvCxnSpPr>
        <p:spPr>
          <a:xfrm>
            <a:off x="2535238" y="3503613"/>
            <a:ext cx="0" cy="469900"/>
          </a:xfrm>
          <a:prstGeom prst="line">
            <a:avLst/>
          </a:prstGeom>
          <a:ln>
            <a:solidFill>
              <a:srgbClr val="0070C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38930" name="Freeform 6"/>
          <p:cNvSpPr>
            <a:spLocks noEditPoints="1"/>
          </p:cNvSpPr>
          <p:nvPr/>
        </p:nvSpPr>
        <p:spPr bwMode="auto">
          <a:xfrm>
            <a:off x="2354263" y="2633663"/>
            <a:ext cx="384175" cy="422275"/>
          </a:xfrm>
          <a:custGeom>
            <a:avLst/>
            <a:gdLst>
              <a:gd name="T0" fmla="*/ 2147483646 w 376"/>
              <a:gd name="T1" fmla="*/ 2147483646 h 376"/>
              <a:gd name="T2" fmla="*/ 2147483646 w 376"/>
              <a:gd name="T3" fmla="*/ 2147483646 h 376"/>
              <a:gd name="T4" fmla="*/ 2147483646 w 376"/>
              <a:gd name="T5" fmla="*/ 2147483646 h 376"/>
              <a:gd name="T6" fmla="*/ 2147483646 w 376"/>
              <a:gd name="T7" fmla="*/ 2147483646 h 376"/>
              <a:gd name="T8" fmla="*/ 2147483646 w 376"/>
              <a:gd name="T9" fmla="*/ 2147483646 h 376"/>
              <a:gd name="T10" fmla="*/ 2147483646 w 376"/>
              <a:gd name="T11" fmla="*/ 2147483646 h 376"/>
              <a:gd name="T12" fmla="*/ 2147483646 w 376"/>
              <a:gd name="T13" fmla="*/ 2147483646 h 376"/>
              <a:gd name="T14" fmla="*/ 2147483646 w 376"/>
              <a:gd name="T15" fmla="*/ 0 h 376"/>
              <a:gd name="T16" fmla="*/ 2147483646 w 376"/>
              <a:gd name="T17" fmla="*/ 2147483646 h 376"/>
              <a:gd name="T18" fmla="*/ 2147483646 w 376"/>
              <a:gd name="T19" fmla="*/ 2147483646 h 376"/>
              <a:gd name="T20" fmla="*/ 2147483646 w 376"/>
              <a:gd name="T21" fmla="*/ 2147483646 h 376"/>
              <a:gd name="T22" fmla="*/ 2147483646 w 376"/>
              <a:gd name="T23" fmla="*/ 2147483646 h 376"/>
              <a:gd name="T24" fmla="*/ 2147483646 w 376"/>
              <a:gd name="T25" fmla="*/ 2147483646 h 376"/>
              <a:gd name="T26" fmla="*/ 2147483646 w 376"/>
              <a:gd name="T27" fmla="*/ 2147483646 h 376"/>
              <a:gd name="T28" fmla="*/ 2147483646 w 376"/>
              <a:gd name="T29" fmla="*/ 2147483646 h 376"/>
              <a:gd name="T30" fmla="*/ 0 w 376"/>
              <a:gd name="T31" fmla="*/ 2147483646 h 376"/>
              <a:gd name="T32" fmla="*/ 2147483646 w 376"/>
              <a:gd name="T33" fmla="*/ 2147483646 h 376"/>
              <a:gd name="T34" fmla="*/ 2147483646 w 376"/>
              <a:gd name="T35" fmla="*/ 2147483646 h 376"/>
              <a:gd name="T36" fmla="*/ 2147483646 w 376"/>
              <a:gd name="T37" fmla="*/ 2147483646 h 376"/>
              <a:gd name="T38" fmla="*/ 2147483646 w 376"/>
              <a:gd name="T39" fmla="*/ 2147483646 h 376"/>
              <a:gd name="T40" fmla="*/ 2147483646 w 376"/>
              <a:gd name="T41" fmla="*/ 2147483646 h 376"/>
              <a:gd name="T42" fmla="*/ 2147483646 w 376"/>
              <a:gd name="T43" fmla="*/ 2147483646 h 376"/>
              <a:gd name="T44" fmla="*/ 2147483646 w 376"/>
              <a:gd name="T45" fmla="*/ 2147483646 h 376"/>
              <a:gd name="T46" fmla="*/ 2147483646 w 376"/>
              <a:gd name="T47" fmla="*/ 2147483646 h 376"/>
              <a:gd name="T48" fmla="*/ 2147483646 w 376"/>
              <a:gd name="T49" fmla="*/ 2147483646 h 376"/>
              <a:gd name="T50" fmla="*/ 2147483646 w 376"/>
              <a:gd name="T51" fmla="*/ 2147483646 h 376"/>
              <a:gd name="T52" fmla="*/ 2147483646 w 376"/>
              <a:gd name="T53" fmla="*/ 2147483646 h 376"/>
              <a:gd name="T54" fmla="*/ 2147483646 w 376"/>
              <a:gd name="T55" fmla="*/ 2147483646 h 376"/>
              <a:gd name="T56" fmla="*/ 2147483646 w 376"/>
              <a:gd name="T57" fmla="*/ 2147483646 h 376"/>
              <a:gd name="T58" fmla="*/ 2147483646 w 376"/>
              <a:gd name="T59" fmla="*/ 2147483646 h 376"/>
              <a:gd name="T60" fmla="*/ 2147483646 w 376"/>
              <a:gd name="T61" fmla="*/ 2147483646 h 376"/>
              <a:gd name="T62" fmla="*/ 2147483646 w 376"/>
              <a:gd name="T63" fmla="*/ 2147483646 h 376"/>
              <a:gd name="T64" fmla="*/ 2147483646 w 376"/>
              <a:gd name="T65" fmla="*/ 2147483646 h 376"/>
              <a:gd name="T66" fmla="*/ 2147483646 w 376"/>
              <a:gd name="T67" fmla="*/ 2147483646 h 376"/>
              <a:gd name="T68" fmla="*/ 2147483646 w 376"/>
              <a:gd name="T69" fmla="*/ 2147483646 h 376"/>
              <a:gd name="T70" fmla="*/ 2147483646 w 376"/>
              <a:gd name="T71" fmla="*/ 2147483646 h 376"/>
              <a:gd name="T72" fmla="*/ 2147483646 w 376"/>
              <a:gd name="T73" fmla="*/ 2147483646 h 376"/>
              <a:gd name="T74" fmla="*/ 2147483646 w 376"/>
              <a:gd name="T75" fmla="*/ 2147483646 h 376"/>
              <a:gd name="T76" fmla="*/ 2147483646 w 376"/>
              <a:gd name="T77" fmla="*/ 2147483646 h 376"/>
              <a:gd name="T78" fmla="*/ 2147483646 w 376"/>
              <a:gd name="T79" fmla="*/ 2147483646 h 376"/>
              <a:gd name="T80" fmla="*/ 2147483646 w 376"/>
              <a:gd name="T81" fmla="*/ 2147483646 h 376"/>
              <a:gd name="T82" fmla="*/ 2147483646 w 376"/>
              <a:gd name="T83" fmla="*/ 2147483646 h 376"/>
              <a:gd name="T84" fmla="*/ 2147483646 w 376"/>
              <a:gd name="T85" fmla="*/ 2147483646 h 376"/>
              <a:gd name="T86" fmla="*/ 2147483646 w 376"/>
              <a:gd name="T87" fmla="*/ 2147483646 h 376"/>
              <a:gd name="T88" fmla="*/ 2147483646 w 376"/>
              <a:gd name="T89" fmla="*/ 2147483646 h 376"/>
              <a:gd name="T90" fmla="*/ 2147483646 w 376"/>
              <a:gd name="T91" fmla="*/ 2147483646 h 376"/>
              <a:gd name="T92" fmla="*/ 2147483646 w 376"/>
              <a:gd name="T93" fmla="*/ 2147483646 h 376"/>
              <a:gd name="T94" fmla="*/ 2147483646 w 376"/>
              <a:gd name="T95" fmla="*/ 2147483646 h 376"/>
              <a:gd name="T96" fmla="*/ 2147483646 w 376"/>
              <a:gd name="T97" fmla="*/ 2147483646 h 376"/>
              <a:gd name="T98" fmla="*/ 2147483646 w 376"/>
              <a:gd name="T99" fmla="*/ 2147483646 h 376"/>
              <a:gd name="T100" fmla="*/ 2147483646 w 376"/>
              <a:gd name="T101" fmla="*/ 2147483646 h 376"/>
              <a:gd name="T102" fmla="*/ 2147483646 w 376"/>
              <a:gd name="T103" fmla="*/ 2147483646 h 376"/>
              <a:gd name="T104" fmla="*/ 2147483646 w 376"/>
              <a:gd name="T105" fmla="*/ 2147483646 h 376"/>
              <a:gd name="T106" fmla="*/ 2147483646 w 376"/>
              <a:gd name="T107" fmla="*/ 2147483646 h 376"/>
              <a:gd name="T108" fmla="*/ 2147483646 w 376"/>
              <a:gd name="T109" fmla="*/ 2147483646 h 376"/>
              <a:gd name="T110" fmla="*/ 2147483646 w 376"/>
              <a:gd name="T111" fmla="*/ 2147483646 h 376"/>
              <a:gd name="T112" fmla="*/ 2147483646 w 376"/>
              <a:gd name="T113" fmla="*/ 2147483646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w="9525">
            <a:noFill/>
            <a:round/>
          </a:ln>
        </p:spPr>
        <p:txBody>
          <a:bodyPr/>
          <a:lstStyle/>
          <a:p>
            <a:endParaRPr lang="zh-CN" altLang="en-US"/>
          </a:p>
        </p:txBody>
      </p:sp>
      <p:sp>
        <p:nvSpPr>
          <p:cNvPr id="35" name="Oval 43"/>
          <p:cNvSpPr/>
          <p:nvPr/>
        </p:nvSpPr>
        <p:spPr>
          <a:xfrm>
            <a:off x="5472113" y="2282825"/>
            <a:ext cx="1123950" cy="11239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36" name="Isosceles Triangle 44"/>
          <p:cNvSpPr/>
          <p:nvPr/>
        </p:nvSpPr>
        <p:spPr>
          <a:xfrm flipV="1">
            <a:off x="5911850" y="3328988"/>
            <a:ext cx="244475" cy="2301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cxnSp>
        <p:nvCxnSpPr>
          <p:cNvPr id="37" name="Straight Connector 45"/>
          <p:cNvCxnSpPr/>
          <p:nvPr/>
        </p:nvCxnSpPr>
        <p:spPr>
          <a:xfrm>
            <a:off x="6034088" y="3503613"/>
            <a:ext cx="0" cy="469900"/>
          </a:xfrm>
          <a:prstGeom prst="line">
            <a:avLst/>
          </a:prstGeom>
          <a:solidFill>
            <a:schemeClr val="accent2"/>
          </a:solidFill>
          <a:ln>
            <a:solidFill>
              <a:srgbClr val="0070C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38934" name="Freeform 11"/>
          <p:cNvSpPr/>
          <p:nvPr/>
        </p:nvSpPr>
        <p:spPr bwMode="auto">
          <a:xfrm>
            <a:off x="5803900" y="2690813"/>
            <a:ext cx="473075" cy="307975"/>
          </a:xfrm>
          <a:custGeom>
            <a:avLst/>
            <a:gdLst>
              <a:gd name="T0" fmla="*/ 2147483646 w 400"/>
              <a:gd name="T1" fmla="*/ 2147483646 h 260"/>
              <a:gd name="T2" fmla="*/ 2147483646 w 400"/>
              <a:gd name="T3" fmla="*/ 2147483646 h 260"/>
              <a:gd name="T4" fmla="*/ 2147483646 w 400"/>
              <a:gd name="T5" fmla="*/ 0 h 260"/>
              <a:gd name="T6" fmla="*/ 2147483646 w 400"/>
              <a:gd name="T7" fmla="*/ 2147483646 h 260"/>
              <a:gd name="T8" fmla="*/ 2147483646 w 400"/>
              <a:gd name="T9" fmla="*/ 2147483646 h 260"/>
              <a:gd name="T10" fmla="*/ 2147483646 w 400"/>
              <a:gd name="T11" fmla="*/ 2147483646 h 260"/>
              <a:gd name="T12" fmla="*/ 0 w 400"/>
              <a:gd name="T13" fmla="*/ 2147483646 h 260"/>
              <a:gd name="T14" fmla="*/ 2147483646 w 400"/>
              <a:gd name="T15" fmla="*/ 2147483646 h 260"/>
              <a:gd name="T16" fmla="*/ 2147483646 w 400"/>
              <a:gd name="T17" fmla="*/ 2147483646 h 260"/>
              <a:gd name="T18" fmla="*/ 2147483646 w 400"/>
              <a:gd name="T19" fmla="*/ 2147483646 h 260"/>
              <a:gd name="T20" fmla="*/ 2147483646 w 400"/>
              <a:gd name="T21" fmla="*/ 2147483646 h 260"/>
              <a:gd name="T22" fmla="*/ 2147483646 w 400"/>
              <a:gd name="T23" fmla="*/ 2147483646 h 260"/>
              <a:gd name="T24" fmla="*/ 2147483646 w 400"/>
              <a:gd name="T25" fmla="*/ 2147483646 h 260"/>
              <a:gd name="T26" fmla="*/ 2147483646 w 400"/>
              <a:gd name="T27" fmla="*/ 2147483646 h 260"/>
              <a:gd name="T28" fmla="*/ 2147483646 w 400"/>
              <a:gd name="T29" fmla="*/ 2147483646 h 260"/>
              <a:gd name="T30" fmla="*/ 2147483646 w 400"/>
              <a:gd name="T31" fmla="*/ 2147483646 h 260"/>
              <a:gd name="T32" fmla="*/ 2147483646 w 400"/>
              <a:gd name="T33" fmla="*/ 2147483646 h 260"/>
              <a:gd name="T34" fmla="*/ 2147483646 w 400"/>
              <a:gd name="T35" fmla="*/ 2147483646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w="9525">
            <a:noFill/>
            <a:round/>
          </a:ln>
        </p:spPr>
        <p:txBody>
          <a:bodyPr/>
          <a:lstStyle/>
          <a:p>
            <a:endParaRPr lang="zh-CN" altLang="en-US"/>
          </a:p>
        </p:txBody>
      </p:sp>
      <p:sp>
        <p:nvSpPr>
          <p:cNvPr id="39" name="Oval 50"/>
          <p:cNvSpPr/>
          <p:nvPr/>
        </p:nvSpPr>
        <p:spPr>
          <a:xfrm>
            <a:off x="8818563" y="2282825"/>
            <a:ext cx="1123950" cy="11239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sp>
        <p:nvSpPr>
          <p:cNvPr id="40" name="Isosceles Triangle 51"/>
          <p:cNvSpPr/>
          <p:nvPr/>
        </p:nvSpPr>
        <p:spPr>
          <a:xfrm flipV="1">
            <a:off x="9258300" y="3328988"/>
            <a:ext cx="244475" cy="2301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Arial" panose="020B0604020202020204" pitchFamily="34" charset="0"/>
              <a:ea typeface="微软雅黑" pitchFamily="34" charset="-122"/>
              <a:sym typeface="Arial" panose="020B0604020202020204" pitchFamily="34" charset="0"/>
            </a:endParaRPr>
          </a:p>
        </p:txBody>
      </p:sp>
      <p:cxnSp>
        <p:nvCxnSpPr>
          <p:cNvPr id="41" name="Straight Connector 52"/>
          <p:cNvCxnSpPr/>
          <p:nvPr/>
        </p:nvCxnSpPr>
        <p:spPr>
          <a:xfrm>
            <a:off x="9380538" y="3503613"/>
            <a:ext cx="0" cy="469900"/>
          </a:xfrm>
          <a:prstGeom prst="line">
            <a:avLst/>
          </a:prstGeom>
          <a:solidFill>
            <a:srgbClr val="C00000"/>
          </a:solidFill>
          <a:ln>
            <a:solidFill>
              <a:srgbClr val="0070C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38938" name="Freeform 21"/>
          <p:cNvSpPr>
            <a:spLocks noEditPoints="1"/>
          </p:cNvSpPr>
          <p:nvPr/>
        </p:nvSpPr>
        <p:spPr bwMode="auto">
          <a:xfrm>
            <a:off x="9167813" y="2662238"/>
            <a:ext cx="434975" cy="387350"/>
          </a:xfrm>
          <a:custGeom>
            <a:avLst/>
            <a:gdLst>
              <a:gd name="T0" fmla="*/ 2147483646 w 401"/>
              <a:gd name="T1" fmla="*/ 2147483646 h 357"/>
              <a:gd name="T2" fmla="*/ 2147483646 w 401"/>
              <a:gd name="T3" fmla="*/ 2147483646 h 357"/>
              <a:gd name="T4" fmla="*/ 2147483646 w 401"/>
              <a:gd name="T5" fmla="*/ 2147483646 h 357"/>
              <a:gd name="T6" fmla="*/ 2147483646 w 401"/>
              <a:gd name="T7" fmla="*/ 2147483646 h 357"/>
              <a:gd name="T8" fmla="*/ 2147483646 w 401"/>
              <a:gd name="T9" fmla="*/ 2147483646 h 357"/>
              <a:gd name="T10" fmla="*/ 2147483646 w 401"/>
              <a:gd name="T11" fmla="*/ 2147483646 h 357"/>
              <a:gd name="T12" fmla="*/ 2147483646 w 401"/>
              <a:gd name="T13" fmla="*/ 2147483646 h 357"/>
              <a:gd name="T14" fmla="*/ 2147483646 w 401"/>
              <a:gd name="T15" fmla="*/ 2147483646 h 357"/>
              <a:gd name="T16" fmla="*/ 2147483646 w 401"/>
              <a:gd name="T17" fmla="*/ 2147483646 h 357"/>
              <a:gd name="T18" fmla="*/ 2147483646 w 401"/>
              <a:gd name="T19" fmla="*/ 2147483646 h 357"/>
              <a:gd name="T20" fmla="*/ 2147483646 w 401"/>
              <a:gd name="T21" fmla="*/ 2147483646 h 357"/>
              <a:gd name="T22" fmla="*/ 2147483646 w 401"/>
              <a:gd name="T23" fmla="*/ 2147483646 h 357"/>
              <a:gd name="T24" fmla="*/ 2147483646 w 401"/>
              <a:gd name="T25" fmla="*/ 2147483646 h 357"/>
              <a:gd name="T26" fmla="*/ 2147483646 w 401"/>
              <a:gd name="T27" fmla="*/ 2147483646 h 357"/>
              <a:gd name="T28" fmla="*/ 2147483646 w 401"/>
              <a:gd name="T29" fmla="*/ 2147483646 h 357"/>
              <a:gd name="T30" fmla="*/ 2147483646 w 401"/>
              <a:gd name="T31" fmla="*/ 2147483646 h 357"/>
              <a:gd name="T32" fmla="*/ 2147483646 w 401"/>
              <a:gd name="T33" fmla="*/ 2147483646 h 357"/>
              <a:gd name="T34" fmla="*/ 2147483646 w 401"/>
              <a:gd name="T35" fmla="*/ 2147483646 h 357"/>
              <a:gd name="T36" fmla="*/ 2147483646 w 401"/>
              <a:gd name="T37" fmla="*/ 2147483646 h 357"/>
              <a:gd name="T38" fmla="*/ 2147483646 w 401"/>
              <a:gd name="T39" fmla="*/ 2147483646 h 357"/>
              <a:gd name="T40" fmla="*/ 2147483646 w 401"/>
              <a:gd name="T41" fmla="*/ 2147483646 h 357"/>
              <a:gd name="T42" fmla="*/ 2147483646 w 401"/>
              <a:gd name="T43" fmla="*/ 2147483646 h 357"/>
              <a:gd name="T44" fmla="*/ 2147483646 w 401"/>
              <a:gd name="T45" fmla="*/ 2147483646 h 357"/>
              <a:gd name="T46" fmla="*/ 2147483646 w 401"/>
              <a:gd name="T47" fmla="*/ 2147483646 h 357"/>
              <a:gd name="T48" fmla="*/ 2147483646 w 401"/>
              <a:gd name="T49" fmla="*/ 2147483646 h 357"/>
              <a:gd name="T50" fmla="*/ 2147483646 w 401"/>
              <a:gd name="T51" fmla="*/ 2147483646 h 357"/>
              <a:gd name="T52" fmla="*/ 2147483646 w 401"/>
              <a:gd name="T53" fmla="*/ 2147483646 h 357"/>
              <a:gd name="T54" fmla="*/ 2147483646 w 401"/>
              <a:gd name="T55" fmla="*/ 2147483646 h 357"/>
              <a:gd name="T56" fmla="*/ 2147483646 w 401"/>
              <a:gd name="T57" fmla="*/ 2147483646 h 357"/>
              <a:gd name="T58" fmla="*/ 2147483646 w 401"/>
              <a:gd name="T59" fmla="*/ 2147483646 h 357"/>
              <a:gd name="T60" fmla="*/ 2147483646 w 401"/>
              <a:gd name="T61" fmla="*/ 2147483646 h 357"/>
              <a:gd name="T62" fmla="*/ 2147483646 w 401"/>
              <a:gd name="T63" fmla="*/ 2147483646 h 357"/>
              <a:gd name="T64" fmla="*/ 2147483646 w 401"/>
              <a:gd name="T65" fmla="*/ 2147483646 h 357"/>
              <a:gd name="T66" fmla="*/ 2147483646 w 401"/>
              <a:gd name="T67" fmla="*/ 2147483646 h 357"/>
              <a:gd name="T68" fmla="*/ 2147483646 w 401"/>
              <a:gd name="T69" fmla="*/ 2147483646 h 357"/>
              <a:gd name="T70" fmla="*/ 2147483646 w 401"/>
              <a:gd name="T71" fmla="*/ 2147483646 h 357"/>
              <a:gd name="T72" fmla="*/ 2147483646 w 401"/>
              <a:gd name="T73" fmla="*/ 2147483646 h 357"/>
              <a:gd name="T74" fmla="*/ 2147483646 w 401"/>
              <a:gd name="T75" fmla="*/ 2147483646 h 357"/>
              <a:gd name="T76" fmla="*/ 2147483646 w 401"/>
              <a:gd name="T77" fmla="*/ 2147483646 h 357"/>
              <a:gd name="T78" fmla="*/ 2147483646 w 401"/>
              <a:gd name="T79" fmla="*/ 2147483646 h 357"/>
              <a:gd name="T80" fmla="*/ 2147483646 w 401"/>
              <a:gd name="T81" fmla="*/ 2147483646 h 357"/>
              <a:gd name="T82" fmla="*/ 2147483646 w 401"/>
              <a:gd name="T83" fmla="*/ 2147483646 h 357"/>
              <a:gd name="T84" fmla="*/ 2147483646 w 401"/>
              <a:gd name="T85" fmla="*/ 2147483646 h 357"/>
              <a:gd name="T86" fmla="*/ 2147483646 w 401"/>
              <a:gd name="T87" fmla="*/ 2147483646 h 357"/>
              <a:gd name="T88" fmla="*/ 2147483646 w 401"/>
              <a:gd name="T89" fmla="*/ 2147483646 h 357"/>
              <a:gd name="T90" fmla="*/ 2147483646 w 401"/>
              <a:gd name="T91" fmla="*/ 2147483646 h 357"/>
              <a:gd name="T92" fmla="*/ 2147483646 w 401"/>
              <a:gd name="T93" fmla="*/ 2147483646 h 357"/>
              <a:gd name="T94" fmla="*/ 2147483646 w 401"/>
              <a:gd name="T95" fmla="*/ 2147483646 h 357"/>
              <a:gd name="T96" fmla="*/ 2147483646 w 401"/>
              <a:gd name="T97" fmla="*/ 2147483646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w="9525">
            <a:noFill/>
            <a:round/>
          </a:ln>
        </p:spPr>
        <p:txBody>
          <a:bodyPr/>
          <a:lstStyle/>
          <a:p>
            <a:endParaRPr lang="zh-CN" altLang="en-US"/>
          </a:p>
        </p:txBody>
      </p:sp>
      <p:sp>
        <p:nvSpPr>
          <p:cNvPr id="38939" name="TextBox 13"/>
          <p:cNvSpPr txBox="1">
            <a:spLocks noChangeArrowheads="1"/>
          </p:cNvSpPr>
          <p:nvPr/>
        </p:nvSpPr>
        <p:spPr bwMode="auto">
          <a:xfrm>
            <a:off x="3173413" y="3071813"/>
            <a:ext cx="2336800" cy="246062"/>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8940" name="TextBox 13"/>
          <p:cNvSpPr txBox="1">
            <a:spLocks noChangeArrowheads="1"/>
          </p:cNvSpPr>
          <p:nvPr/>
        </p:nvSpPr>
        <p:spPr bwMode="auto">
          <a:xfrm>
            <a:off x="3176588" y="3357563"/>
            <a:ext cx="2333625" cy="369887"/>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8941" name="TextBox 13"/>
          <p:cNvSpPr txBox="1">
            <a:spLocks noChangeArrowheads="1"/>
          </p:cNvSpPr>
          <p:nvPr/>
        </p:nvSpPr>
        <p:spPr bwMode="auto">
          <a:xfrm>
            <a:off x="1465263" y="4183063"/>
            <a:ext cx="2338387" cy="246062"/>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8942" name="TextBox 13"/>
          <p:cNvSpPr txBox="1">
            <a:spLocks noChangeArrowheads="1"/>
          </p:cNvSpPr>
          <p:nvPr/>
        </p:nvSpPr>
        <p:spPr bwMode="auto">
          <a:xfrm>
            <a:off x="1470025" y="4468813"/>
            <a:ext cx="2333625" cy="369887"/>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8943" name="TextBox 13"/>
          <p:cNvSpPr txBox="1">
            <a:spLocks noChangeArrowheads="1"/>
          </p:cNvSpPr>
          <p:nvPr/>
        </p:nvSpPr>
        <p:spPr bwMode="auto">
          <a:xfrm>
            <a:off x="4956175" y="4183063"/>
            <a:ext cx="2338388" cy="246062"/>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8944" name="TextBox 13"/>
          <p:cNvSpPr txBox="1">
            <a:spLocks noChangeArrowheads="1"/>
          </p:cNvSpPr>
          <p:nvPr/>
        </p:nvSpPr>
        <p:spPr bwMode="auto">
          <a:xfrm>
            <a:off x="4960938" y="4468813"/>
            <a:ext cx="2333625" cy="369887"/>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8945" name="TextBox 13"/>
          <p:cNvSpPr txBox="1">
            <a:spLocks noChangeArrowheads="1"/>
          </p:cNvSpPr>
          <p:nvPr/>
        </p:nvSpPr>
        <p:spPr bwMode="auto">
          <a:xfrm>
            <a:off x="8270875" y="4183063"/>
            <a:ext cx="2338388" cy="246062"/>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8946" name="TextBox 13"/>
          <p:cNvSpPr txBox="1">
            <a:spLocks noChangeArrowheads="1"/>
          </p:cNvSpPr>
          <p:nvPr/>
        </p:nvSpPr>
        <p:spPr bwMode="auto">
          <a:xfrm>
            <a:off x="8274050" y="4468813"/>
            <a:ext cx="2335213" cy="369887"/>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8947" name="TextBox 13"/>
          <p:cNvSpPr txBox="1">
            <a:spLocks noChangeArrowheads="1"/>
          </p:cNvSpPr>
          <p:nvPr/>
        </p:nvSpPr>
        <p:spPr bwMode="auto">
          <a:xfrm>
            <a:off x="6537325" y="3071813"/>
            <a:ext cx="2338388" cy="246062"/>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8948" name="TextBox 13"/>
          <p:cNvSpPr txBox="1">
            <a:spLocks noChangeArrowheads="1"/>
          </p:cNvSpPr>
          <p:nvPr/>
        </p:nvSpPr>
        <p:spPr bwMode="auto">
          <a:xfrm>
            <a:off x="6542088" y="3357563"/>
            <a:ext cx="2333625" cy="369887"/>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40962"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0964"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圆角矩形 21"/>
          <p:cNvSpPr/>
          <p:nvPr/>
        </p:nvSpPr>
        <p:spPr>
          <a:xfrm>
            <a:off x="523875" y="2911475"/>
            <a:ext cx="4591050" cy="2071688"/>
          </a:xfrm>
          <a:prstGeom prst="roundRect">
            <a:avLst>
              <a:gd name="adj" fmla="val 908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0967" name="矩形 6"/>
          <p:cNvSpPr>
            <a:spLocks noChangeArrowheads="1"/>
          </p:cNvSpPr>
          <p:nvPr/>
        </p:nvSpPr>
        <p:spPr bwMode="auto">
          <a:xfrm>
            <a:off x="877888" y="3594100"/>
            <a:ext cx="3924300" cy="1016000"/>
          </a:xfrm>
          <a:prstGeom prst="rect">
            <a:avLst/>
          </a:prstGeom>
          <a:noFill/>
          <a:ln w="9525">
            <a:noFill/>
            <a:miter lim="800000"/>
          </a:ln>
        </p:spPr>
        <p:txBody>
          <a:bodyPr>
            <a:spAutoFit/>
          </a:bodyPr>
          <a:lstStyle/>
          <a:p>
            <a:pPr algn="just" eaLnBrk="1" hangingPunct="1"/>
            <a:r>
              <a:rPr lang="zh-CN" altLang="en-US" sz="1200">
                <a:solidFill>
                  <a:srgbClr val="000000"/>
                </a:solidFill>
                <a:latin typeface="微软雅黑" pitchFamily="34" charset="-122"/>
                <a:ea typeface="微软雅黑" pitchFamily="34" charset="-122"/>
              </a:rPr>
              <a:t>PPT设计定制、PPT培训于一体的专业PPT服务提供商。最专业的PPT设计团队，最用心的PPT作品、最实用的PPT培训，最有趣的PPT体验；200家培训机构战略合作，长期服务300多家企业机构，客户满意率100%，回头率85%。</a:t>
            </a:r>
            <a:endParaRPr lang="zh-CN" altLang="en-US" sz="1200">
              <a:solidFill>
                <a:srgbClr val="000000"/>
              </a:solidFill>
              <a:latin typeface="微软雅黑" pitchFamily="34" charset="-122"/>
              <a:ea typeface="微软雅黑" pitchFamily="34" charset="-122"/>
            </a:endParaRPr>
          </a:p>
        </p:txBody>
      </p:sp>
      <p:grpSp>
        <p:nvGrpSpPr>
          <p:cNvPr id="40968" name="组合 7"/>
          <p:cNvGrpSpPr/>
          <p:nvPr/>
        </p:nvGrpSpPr>
        <p:grpSpPr bwMode="auto">
          <a:xfrm>
            <a:off x="1179513" y="2678113"/>
            <a:ext cx="3279775" cy="468312"/>
            <a:chOff x="0" y="-677866"/>
            <a:chExt cx="2693194" cy="521033"/>
          </a:xfrm>
        </p:grpSpPr>
        <p:grpSp>
          <p:nvGrpSpPr>
            <p:cNvPr id="40970" name="组合 8"/>
            <p:cNvGrpSpPr/>
            <p:nvPr/>
          </p:nvGrpSpPr>
          <p:grpSpPr bwMode="auto">
            <a:xfrm>
              <a:off x="0" y="-677866"/>
              <a:ext cx="2693194" cy="521033"/>
              <a:chOff x="0" y="-677866"/>
              <a:chExt cx="2693194" cy="521033"/>
            </a:xfrm>
          </p:grpSpPr>
          <p:sp>
            <p:nvSpPr>
              <p:cNvPr id="27" name="圆角矩形 26"/>
              <p:cNvSpPr/>
              <p:nvPr/>
            </p:nvSpPr>
            <p:spPr>
              <a:xfrm>
                <a:off x="0" y="-677866"/>
                <a:ext cx="2693194" cy="51396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8" name="任意多边形 27"/>
              <p:cNvSpPr/>
              <p:nvPr/>
            </p:nvSpPr>
            <p:spPr>
              <a:xfrm>
                <a:off x="0" y="-578958"/>
                <a:ext cx="2693194" cy="422125"/>
              </a:xfrm>
              <a:custGeom>
                <a:avLst/>
                <a:gdLst>
                  <a:gd name="connsiteX0" fmla="*/ 2693194 w 2693194"/>
                  <a:gd name="connsiteY0" fmla="*/ 0 h 421619"/>
                  <a:gd name="connsiteX1" fmla="*/ 2693194 w 2693194"/>
                  <a:gd name="connsiteY1" fmla="*/ 335892 h 421619"/>
                  <a:gd name="connsiteX2" fmla="*/ 2607467 w 2693194"/>
                  <a:gd name="connsiteY2" fmla="*/ 421619 h 421619"/>
                  <a:gd name="connsiteX3" fmla="*/ 85727 w 2693194"/>
                  <a:gd name="connsiteY3" fmla="*/ 421619 h 421619"/>
                  <a:gd name="connsiteX4" fmla="*/ 0 w 2693194"/>
                  <a:gd name="connsiteY4" fmla="*/ 335892 h 421619"/>
                  <a:gd name="connsiteX5" fmla="*/ 0 w 2693194"/>
                  <a:gd name="connsiteY5" fmla="*/ 271095 h 421619"/>
                  <a:gd name="connsiteX6" fmla="*/ 69019 w 2693194"/>
                  <a:gd name="connsiteY6" fmla="*/ 284656 h 421619"/>
                  <a:gd name="connsiteX7" fmla="*/ 1927036 w 2693194"/>
                  <a:gd name="connsiteY7" fmla="*/ 166649 h 421619"/>
                  <a:gd name="connsiteX8" fmla="*/ 2368274 w 2693194"/>
                  <a:gd name="connsiteY8" fmla="*/ 79277 h 4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94" h="421619">
                    <a:moveTo>
                      <a:pt x="2693194" y="0"/>
                    </a:moveTo>
                    <a:lnTo>
                      <a:pt x="2693194" y="335892"/>
                    </a:lnTo>
                    <a:cubicBezTo>
                      <a:pt x="2693194" y="383238"/>
                      <a:pt x="2654813" y="421619"/>
                      <a:pt x="2607467" y="421619"/>
                    </a:cubicBezTo>
                    <a:lnTo>
                      <a:pt x="85727" y="421619"/>
                    </a:lnTo>
                    <a:cubicBezTo>
                      <a:pt x="38381" y="421619"/>
                      <a:pt x="0" y="383238"/>
                      <a:pt x="0" y="335892"/>
                    </a:cubicBezTo>
                    <a:lnTo>
                      <a:pt x="0" y="271095"/>
                    </a:lnTo>
                    <a:lnTo>
                      <a:pt x="69019" y="284656"/>
                    </a:lnTo>
                    <a:cubicBezTo>
                      <a:pt x="485512" y="337561"/>
                      <a:pt x="1168484" y="300273"/>
                      <a:pt x="1927036" y="166649"/>
                    </a:cubicBezTo>
                    <a:cubicBezTo>
                      <a:pt x="2078746" y="139924"/>
                      <a:pt x="2226298" y="110611"/>
                      <a:pt x="2368274" y="79277"/>
                    </a:cubicBez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40971" name="文本框 9"/>
            <p:cNvSpPr txBox="1">
              <a:spLocks noChangeArrowheads="1"/>
            </p:cNvSpPr>
            <p:nvPr/>
          </p:nvSpPr>
          <p:spPr bwMode="auto">
            <a:xfrm>
              <a:off x="395451" y="-613706"/>
              <a:ext cx="2297743" cy="369331"/>
            </a:xfrm>
            <a:prstGeom prst="rect">
              <a:avLst/>
            </a:prstGeom>
            <a:noFill/>
            <a:ln w="9525">
              <a:noFill/>
              <a:miter lim="800000"/>
            </a:ln>
          </p:spPr>
          <p:txBody>
            <a:bodyPr>
              <a:spAutoFit/>
            </a:bodyPr>
            <a:lstStyle/>
            <a:p>
              <a:pPr eaLnBrk="1" hangingPunct="1"/>
              <a:r>
                <a:rPr lang="zh-CN" altLang="en-US" b="1">
                  <a:solidFill>
                    <a:srgbClr val="FFFFFF"/>
                  </a:solidFill>
                  <a:latin typeface="微软雅黑" pitchFamily="34" charset="-122"/>
                  <a:ea typeface="微软雅黑" pitchFamily="34" charset="-122"/>
                </a:rPr>
                <a:t>厦门向天歌专业</a:t>
              </a:r>
              <a:r>
                <a:rPr lang="en-US" altLang="zh-CN" b="1">
                  <a:solidFill>
                    <a:srgbClr val="FFFFFF"/>
                  </a:solidFill>
                  <a:latin typeface="微软雅黑" pitchFamily="34" charset="-122"/>
                  <a:ea typeface="微软雅黑" pitchFamily="34" charset="-122"/>
                </a:rPr>
                <a:t>PPT</a:t>
              </a:r>
              <a:endParaRPr lang="zh-CN" altLang="en-US" b="1">
                <a:solidFill>
                  <a:srgbClr val="FFFFFF"/>
                </a:solidFill>
                <a:latin typeface="微软雅黑" pitchFamily="34" charset="-122"/>
                <a:ea typeface="微软雅黑" pitchFamily="34" charset="-122"/>
              </a:endParaRPr>
            </a:p>
          </p:txBody>
        </p:sp>
      </p:grpSp>
      <p:pic>
        <p:nvPicPr>
          <p:cNvPr id="29" name="图片 28"/>
          <p:cNvPicPr>
            <a:picLocks noChangeAspect="1"/>
          </p:cNvPicPr>
          <p:nvPr/>
        </p:nvPicPr>
        <p:blipFill>
          <a:blip r:embed="rId1">
            <a:extLst>
              <a:ext uri="{28A0092B-C50C-407E-A947-70E740481C1C}">
                <a14:useLocalDpi xmlns:a14="http://schemas.microsoft.com/office/drawing/2010/main" val="0"/>
              </a:ext>
            </a:extLst>
          </a:blip>
          <a:srcRect t="31419" r="10321"/>
          <a:stretch>
            <a:fillRect/>
          </a:stretch>
        </p:blipFill>
        <p:spPr>
          <a:xfrm>
            <a:off x="5156566" y="1776428"/>
            <a:ext cx="6537308" cy="3740804"/>
          </a:xfrm>
          <a:custGeom>
            <a:avLst/>
            <a:gdLst>
              <a:gd name="connsiteX0" fmla="*/ 1734836 w 8219368"/>
              <a:gd name="connsiteY0" fmla="*/ 4599965 h 4703319"/>
              <a:gd name="connsiteX1" fmla="*/ 1739504 w 8219368"/>
              <a:gd name="connsiteY1" fmla="*/ 4599965 h 4703319"/>
              <a:gd name="connsiteX2" fmla="*/ 1750242 w 8219368"/>
              <a:gd name="connsiteY2" fmla="*/ 4599965 h 4703319"/>
              <a:gd name="connsiteX3" fmla="*/ 1748258 w 8219368"/>
              <a:gd name="connsiteY3" fmla="*/ 4601134 h 4703319"/>
              <a:gd name="connsiteX4" fmla="*/ 1734836 w 8219368"/>
              <a:gd name="connsiteY4" fmla="*/ 4599965 h 4703319"/>
              <a:gd name="connsiteX5" fmla="*/ 1744173 w 8219368"/>
              <a:gd name="connsiteY5" fmla="*/ 4585941 h 4703319"/>
              <a:gd name="connsiteX6" fmla="*/ 1746280 w 8219368"/>
              <a:gd name="connsiteY6" fmla="*/ 4586032 h 4703319"/>
              <a:gd name="connsiteX7" fmla="*/ 1744173 w 8219368"/>
              <a:gd name="connsiteY7" fmla="*/ 4590615 h 4703319"/>
              <a:gd name="connsiteX8" fmla="*/ 1744173 w 8219368"/>
              <a:gd name="connsiteY8" fmla="*/ 4585941 h 4703319"/>
              <a:gd name="connsiteX9" fmla="*/ 2067500 w 8219368"/>
              <a:gd name="connsiteY9" fmla="*/ 4582933 h 4703319"/>
              <a:gd name="connsiteX10" fmla="*/ 2067466 w 8219368"/>
              <a:gd name="connsiteY10" fmla="*/ 4583019 h 4703319"/>
              <a:gd name="connsiteX11" fmla="*/ 2066298 w 8219368"/>
              <a:gd name="connsiteY11" fmla="*/ 4585941 h 4703319"/>
              <a:gd name="connsiteX12" fmla="*/ 2062596 w 8219368"/>
              <a:gd name="connsiteY12" fmla="*/ 4583696 h 4703319"/>
              <a:gd name="connsiteX13" fmla="*/ 2072718 w 8219368"/>
              <a:gd name="connsiteY13" fmla="*/ 4578928 h 4703319"/>
              <a:gd name="connsiteX14" fmla="*/ 2073520 w 8219368"/>
              <a:gd name="connsiteY14" fmla="*/ 4581996 h 4703319"/>
              <a:gd name="connsiteX15" fmla="*/ 2067500 w 8219368"/>
              <a:gd name="connsiteY15" fmla="*/ 4582933 h 4703319"/>
              <a:gd name="connsiteX16" fmla="*/ 2069047 w 8219368"/>
              <a:gd name="connsiteY16" fmla="*/ 4579060 h 4703319"/>
              <a:gd name="connsiteX17" fmla="*/ 2252309 w 8219368"/>
              <a:gd name="connsiteY17" fmla="*/ 4555920 h 4703319"/>
              <a:gd name="connsiteX18" fmla="*/ 2253038 w 8219368"/>
              <a:gd name="connsiteY18" fmla="*/ 4556139 h 4703319"/>
              <a:gd name="connsiteX19" fmla="*/ 2251054 w 8219368"/>
              <a:gd name="connsiteY19" fmla="*/ 4556884 h 4703319"/>
              <a:gd name="connsiteX20" fmla="*/ 2250442 w 8219368"/>
              <a:gd name="connsiteY20" fmla="*/ 4556348 h 4703319"/>
              <a:gd name="connsiteX21" fmla="*/ 2248953 w 8219368"/>
              <a:gd name="connsiteY21" fmla="*/ 4555043 h 4703319"/>
              <a:gd name="connsiteX22" fmla="*/ 2250442 w 8219368"/>
              <a:gd name="connsiteY22" fmla="*/ 4556348 h 4703319"/>
              <a:gd name="connsiteX23" fmla="*/ 2243701 w 8219368"/>
              <a:gd name="connsiteY23" fmla="*/ 4557892 h 4703319"/>
              <a:gd name="connsiteX24" fmla="*/ 2248953 w 8219368"/>
              <a:gd name="connsiteY24" fmla="*/ 4555043 h 4703319"/>
              <a:gd name="connsiteX25" fmla="*/ 1756304 w 8219368"/>
              <a:gd name="connsiteY25" fmla="*/ 4551199 h 4703319"/>
              <a:gd name="connsiteX26" fmla="*/ 1757011 w 8219368"/>
              <a:gd name="connsiteY26" fmla="*/ 4551464 h 4703319"/>
              <a:gd name="connsiteX27" fmla="*/ 1758178 w 8219368"/>
              <a:gd name="connsiteY27" fmla="*/ 4553217 h 4703319"/>
              <a:gd name="connsiteX28" fmla="*/ 1429393 w 8219368"/>
              <a:gd name="connsiteY28" fmla="*/ 4545208 h 4703319"/>
              <a:gd name="connsiteX29" fmla="*/ 1436052 w 8219368"/>
              <a:gd name="connsiteY29" fmla="*/ 4548543 h 4703319"/>
              <a:gd name="connsiteX30" fmla="*/ 1436052 w 8219368"/>
              <a:gd name="connsiteY30" fmla="*/ 4549711 h 4703319"/>
              <a:gd name="connsiteX31" fmla="*/ 1436052 w 8219368"/>
              <a:gd name="connsiteY31" fmla="*/ 4551815 h 4703319"/>
              <a:gd name="connsiteX32" fmla="*/ 1429050 w 8219368"/>
              <a:gd name="connsiteY32" fmla="*/ 4550880 h 4703319"/>
              <a:gd name="connsiteX33" fmla="*/ 1428612 w 8219368"/>
              <a:gd name="connsiteY33" fmla="*/ 4545913 h 4703319"/>
              <a:gd name="connsiteX34" fmla="*/ 2243517 w 8219368"/>
              <a:gd name="connsiteY34" fmla="*/ 4524100 h 4703319"/>
              <a:gd name="connsiteX35" fmla="*/ 2237939 w 8219368"/>
              <a:gd name="connsiteY35" fmla="*/ 4527433 h 4703319"/>
              <a:gd name="connsiteX36" fmla="*/ 2232711 w 8219368"/>
              <a:gd name="connsiteY36" fmla="*/ 4524744 h 4703319"/>
              <a:gd name="connsiteX37" fmla="*/ 2234218 w 8219368"/>
              <a:gd name="connsiteY37" fmla="*/ 4524292 h 4703319"/>
              <a:gd name="connsiteX38" fmla="*/ 2472457 w 8219368"/>
              <a:gd name="connsiteY38" fmla="*/ 4520494 h 4703319"/>
              <a:gd name="connsiteX39" fmla="*/ 2463120 w 8219368"/>
              <a:gd name="connsiteY39" fmla="*/ 4529844 h 4703319"/>
              <a:gd name="connsiteX40" fmla="*/ 2463120 w 8219368"/>
              <a:gd name="connsiteY40" fmla="*/ 4522123 h 4703319"/>
              <a:gd name="connsiteX41" fmla="*/ 2463120 w 8219368"/>
              <a:gd name="connsiteY41" fmla="*/ 4520494 h 4703319"/>
              <a:gd name="connsiteX42" fmla="*/ 2463120 w 8219368"/>
              <a:gd name="connsiteY42" fmla="*/ 4521663 h 4703319"/>
              <a:gd name="connsiteX43" fmla="*/ 2463120 w 8219368"/>
              <a:gd name="connsiteY43" fmla="*/ 4522123 h 4703319"/>
              <a:gd name="connsiteX44" fmla="*/ 2461151 w 8219368"/>
              <a:gd name="connsiteY44" fmla="*/ 4522466 h 4703319"/>
              <a:gd name="connsiteX45" fmla="*/ 2463120 w 8219368"/>
              <a:gd name="connsiteY45" fmla="*/ 4520494 h 4703319"/>
              <a:gd name="connsiteX46" fmla="*/ 1398704 w 8219368"/>
              <a:gd name="connsiteY46" fmla="*/ 4520494 h 4703319"/>
              <a:gd name="connsiteX47" fmla="*/ 1398704 w 8219368"/>
              <a:gd name="connsiteY47" fmla="*/ 4529844 h 4703319"/>
              <a:gd name="connsiteX48" fmla="*/ 1417379 w 8219368"/>
              <a:gd name="connsiteY48" fmla="*/ 4520494 h 4703319"/>
              <a:gd name="connsiteX49" fmla="*/ 1398704 w 8219368"/>
              <a:gd name="connsiteY49" fmla="*/ 4539193 h 4703319"/>
              <a:gd name="connsiteX50" fmla="*/ 1436052 w 8219368"/>
              <a:gd name="connsiteY50" fmla="*/ 4539193 h 4703319"/>
              <a:gd name="connsiteX51" fmla="*/ 1429393 w 8219368"/>
              <a:gd name="connsiteY51" fmla="*/ 4545208 h 4703319"/>
              <a:gd name="connsiteX52" fmla="*/ 1427883 w 8219368"/>
              <a:gd name="connsiteY52" fmla="*/ 4544452 h 4703319"/>
              <a:gd name="connsiteX53" fmla="*/ 1426716 w 8219368"/>
              <a:gd name="connsiteY53" fmla="*/ 4543868 h 4703319"/>
              <a:gd name="connsiteX54" fmla="*/ 1408041 w 8219368"/>
              <a:gd name="connsiteY54" fmla="*/ 4557892 h 4703319"/>
              <a:gd name="connsiteX55" fmla="*/ 1384699 w 8219368"/>
              <a:gd name="connsiteY55" fmla="*/ 4562567 h 4703319"/>
              <a:gd name="connsiteX56" fmla="*/ 1384699 w 8219368"/>
              <a:gd name="connsiteY56" fmla="*/ 4548543 h 4703319"/>
              <a:gd name="connsiteX57" fmla="*/ 1375362 w 8219368"/>
              <a:gd name="connsiteY57" fmla="*/ 4534518 h 4703319"/>
              <a:gd name="connsiteX58" fmla="*/ 1380031 w 8219368"/>
              <a:gd name="connsiteY58" fmla="*/ 4525169 h 4703319"/>
              <a:gd name="connsiteX59" fmla="*/ 1398704 w 8219368"/>
              <a:gd name="connsiteY59" fmla="*/ 4520494 h 4703319"/>
              <a:gd name="connsiteX60" fmla="*/ 2691876 w 8219368"/>
              <a:gd name="connsiteY60" fmla="*/ 4515819 h 4703319"/>
              <a:gd name="connsiteX61" fmla="*/ 2691876 w 8219368"/>
              <a:gd name="connsiteY61" fmla="*/ 4520494 h 4703319"/>
              <a:gd name="connsiteX62" fmla="*/ 2687208 w 8219368"/>
              <a:gd name="connsiteY62" fmla="*/ 4520494 h 4703319"/>
              <a:gd name="connsiteX63" fmla="*/ 2691876 w 8219368"/>
              <a:gd name="connsiteY63" fmla="*/ 4515819 h 4703319"/>
              <a:gd name="connsiteX64" fmla="*/ 2267044 w 8219368"/>
              <a:gd name="connsiteY64" fmla="*/ 4511145 h 4703319"/>
              <a:gd name="connsiteX65" fmla="*/ 2248370 w 8219368"/>
              <a:gd name="connsiteY65" fmla="*/ 4524000 h 4703319"/>
              <a:gd name="connsiteX66" fmla="*/ 2243517 w 8219368"/>
              <a:gd name="connsiteY66" fmla="*/ 4524100 h 4703319"/>
              <a:gd name="connsiteX67" fmla="*/ 2246619 w 8219368"/>
              <a:gd name="connsiteY67" fmla="*/ 4522247 h 4703319"/>
              <a:gd name="connsiteX68" fmla="*/ 2248044 w 8219368"/>
              <a:gd name="connsiteY68" fmla="*/ 4514950 h 4703319"/>
              <a:gd name="connsiteX69" fmla="*/ 2261208 w 8219368"/>
              <a:gd name="connsiteY69" fmla="*/ 4512313 h 4703319"/>
              <a:gd name="connsiteX70" fmla="*/ 2267044 w 8219368"/>
              <a:gd name="connsiteY70" fmla="*/ 4511145 h 4703319"/>
              <a:gd name="connsiteX71" fmla="*/ 1389368 w 8219368"/>
              <a:gd name="connsiteY71" fmla="*/ 4511145 h 4703319"/>
              <a:gd name="connsiteX72" fmla="*/ 1390535 w 8219368"/>
              <a:gd name="connsiteY72" fmla="*/ 4512313 h 4703319"/>
              <a:gd name="connsiteX73" fmla="*/ 1394685 w 8219368"/>
              <a:gd name="connsiteY73" fmla="*/ 4516469 h 4703319"/>
              <a:gd name="connsiteX74" fmla="*/ 1394036 w 8219368"/>
              <a:gd name="connsiteY74" fmla="*/ 4516403 h 4703319"/>
              <a:gd name="connsiteX75" fmla="*/ 1388515 w 8219368"/>
              <a:gd name="connsiteY75" fmla="*/ 4511999 h 4703319"/>
              <a:gd name="connsiteX76" fmla="*/ 1384699 w 8219368"/>
              <a:gd name="connsiteY76" fmla="*/ 4508955 h 4703319"/>
              <a:gd name="connsiteX77" fmla="*/ 1388515 w 8219368"/>
              <a:gd name="connsiteY77" fmla="*/ 4511999 h 4703319"/>
              <a:gd name="connsiteX78" fmla="*/ 1384699 w 8219368"/>
              <a:gd name="connsiteY78" fmla="*/ 4515819 h 4703319"/>
              <a:gd name="connsiteX79" fmla="*/ 2565025 w 8219368"/>
              <a:gd name="connsiteY79" fmla="*/ 4507200 h 4703319"/>
              <a:gd name="connsiteX80" fmla="*/ 2556490 w 8219368"/>
              <a:gd name="connsiteY80" fmla="*/ 4511145 h 4703319"/>
              <a:gd name="connsiteX81" fmla="*/ 2557074 w 8219368"/>
              <a:gd name="connsiteY81" fmla="*/ 4509976 h 4703319"/>
              <a:gd name="connsiteX82" fmla="*/ 2558124 w 8219368"/>
              <a:gd name="connsiteY82" fmla="*/ 4507872 h 4703319"/>
              <a:gd name="connsiteX83" fmla="*/ 2677871 w 8219368"/>
              <a:gd name="connsiteY83" fmla="*/ 4501795 h 4703319"/>
              <a:gd name="connsiteX84" fmla="*/ 2687208 w 8219368"/>
              <a:gd name="connsiteY84" fmla="*/ 4520494 h 4703319"/>
              <a:gd name="connsiteX85" fmla="*/ 2679621 w 8219368"/>
              <a:gd name="connsiteY85" fmla="*/ 4520494 h 4703319"/>
              <a:gd name="connsiteX86" fmla="*/ 2677871 w 8219368"/>
              <a:gd name="connsiteY86" fmla="*/ 4520494 h 4703319"/>
              <a:gd name="connsiteX87" fmla="*/ 2673202 w 8219368"/>
              <a:gd name="connsiteY87" fmla="*/ 4515819 h 4703319"/>
              <a:gd name="connsiteX88" fmla="*/ 2659197 w 8219368"/>
              <a:gd name="connsiteY88" fmla="*/ 4520494 h 4703319"/>
              <a:gd name="connsiteX89" fmla="*/ 2673202 w 8219368"/>
              <a:gd name="connsiteY89" fmla="*/ 4529844 h 4703319"/>
              <a:gd name="connsiteX90" fmla="*/ 2668534 w 8219368"/>
              <a:gd name="connsiteY90" fmla="*/ 4534518 h 4703319"/>
              <a:gd name="connsiteX91" fmla="*/ 2645191 w 8219368"/>
              <a:gd name="connsiteY91" fmla="*/ 4529844 h 4703319"/>
              <a:gd name="connsiteX92" fmla="*/ 2654528 w 8219368"/>
              <a:gd name="connsiteY92" fmla="*/ 4520494 h 4703319"/>
              <a:gd name="connsiteX93" fmla="*/ 2640523 w 8219368"/>
              <a:gd name="connsiteY93" fmla="*/ 4511145 h 4703319"/>
              <a:gd name="connsiteX94" fmla="*/ 2673202 w 8219368"/>
              <a:gd name="connsiteY94" fmla="*/ 4511145 h 4703319"/>
              <a:gd name="connsiteX95" fmla="*/ 2677871 w 8219368"/>
              <a:gd name="connsiteY95" fmla="*/ 4501795 h 4703319"/>
              <a:gd name="connsiteX96" fmla="*/ 1384699 w 8219368"/>
              <a:gd name="connsiteY96" fmla="*/ 4497120 h 4703319"/>
              <a:gd name="connsiteX97" fmla="*/ 1384699 w 8219368"/>
              <a:gd name="connsiteY97" fmla="*/ 4499458 h 4703319"/>
              <a:gd name="connsiteX98" fmla="*/ 1384699 w 8219368"/>
              <a:gd name="connsiteY98" fmla="*/ 4508955 h 4703319"/>
              <a:gd name="connsiteX99" fmla="*/ 1380760 w 8219368"/>
              <a:gd name="connsiteY99" fmla="*/ 4505812 h 4703319"/>
              <a:gd name="connsiteX100" fmla="*/ 1375362 w 8219368"/>
              <a:gd name="connsiteY100" fmla="*/ 4501795 h 4703319"/>
              <a:gd name="connsiteX101" fmla="*/ 1384699 w 8219368"/>
              <a:gd name="connsiteY101" fmla="*/ 4497120 h 4703319"/>
              <a:gd name="connsiteX102" fmla="*/ 2742509 w 8219368"/>
              <a:gd name="connsiteY102" fmla="*/ 4486782 h 4703319"/>
              <a:gd name="connsiteX103" fmla="*/ 2742719 w 8219368"/>
              <a:gd name="connsiteY103" fmla="*/ 4486967 h 4703319"/>
              <a:gd name="connsiteX104" fmla="*/ 2738561 w 8219368"/>
              <a:gd name="connsiteY104" fmla="*/ 4487771 h 4703319"/>
              <a:gd name="connsiteX105" fmla="*/ 2740895 w 8219368"/>
              <a:gd name="connsiteY105" fmla="*/ 4487186 h 4703319"/>
              <a:gd name="connsiteX106" fmla="*/ 2791132 w 8219368"/>
              <a:gd name="connsiteY106" fmla="*/ 4477811 h 4703319"/>
              <a:gd name="connsiteX107" fmla="*/ 2791665 w 8219368"/>
              <a:gd name="connsiteY107" fmla="*/ 4479590 h 4703319"/>
              <a:gd name="connsiteX108" fmla="*/ 2789914 w 8219368"/>
              <a:gd name="connsiteY108" fmla="*/ 4478421 h 4703319"/>
              <a:gd name="connsiteX109" fmla="*/ 2821247 w 8219368"/>
              <a:gd name="connsiteY109" fmla="*/ 4475096 h 4703319"/>
              <a:gd name="connsiteX110" fmla="*/ 2827773 w 8219368"/>
              <a:gd name="connsiteY110" fmla="*/ 4475792 h 4703319"/>
              <a:gd name="connsiteX111" fmla="*/ 2817926 w 8219368"/>
              <a:gd name="connsiteY111" fmla="*/ 4478421 h 4703319"/>
              <a:gd name="connsiteX112" fmla="*/ 2819093 w 8219368"/>
              <a:gd name="connsiteY112" fmla="*/ 4477253 h 4703319"/>
              <a:gd name="connsiteX113" fmla="*/ 2789914 w 8219368"/>
              <a:gd name="connsiteY113" fmla="*/ 4473746 h 4703319"/>
              <a:gd name="connsiteX114" fmla="*/ 2794942 w 8219368"/>
              <a:gd name="connsiteY114" fmla="*/ 4475904 h 4703319"/>
              <a:gd name="connsiteX115" fmla="*/ 2792249 w 8219368"/>
              <a:gd name="connsiteY115" fmla="*/ 4477253 h 4703319"/>
              <a:gd name="connsiteX116" fmla="*/ 2791132 w 8219368"/>
              <a:gd name="connsiteY116" fmla="*/ 4477811 h 4703319"/>
              <a:gd name="connsiteX117" fmla="*/ 2803708 w 8219368"/>
              <a:gd name="connsiteY117" fmla="*/ 4471515 h 4703319"/>
              <a:gd name="connsiteX118" fmla="*/ 2807421 w 8219368"/>
              <a:gd name="connsiteY118" fmla="*/ 4473746 h 4703319"/>
              <a:gd name="connsiteX119" fmla="*/ 2796042 w 8219368"/>
              <a:gd name="connsiteY119" fmla="*/ 4476376 h 4703319"/>
              <a:gd name="connsiteX120" fmla="*/ 2794942 w 8219368"/>
              <a:gd name="connsiteY120" fmla="*/ 4475904 h 4703319"/>
              <a:gd name="connsiteX121" fmla="*/ 2673202 w 8219368"/>
              <a:gd name="connsiteY121" fmla="*/ 4469072 h 4703319"/>
              <a:gd name="connsiteX122" fmla="*/ 2668534 w 8219368"/>
              <a:gd name="connsiteY122" fmla="*/ 4478421 h 4703319"/>
              <a:gd name="connsiteX123" fmla="*/ 2667658 w 8219368"/>
              <a:gd name="connsiteY123" fmla="*/ 4478567 h 4703319"/>
              <a:gd name="connsiteX124" fmla="*/ 2664283 w 8219368"/>
              <a:gd name="connsiteY124" fmla="*/ 4479131 h 4703319"/>
              <a:gd name="connsiteX125" fmla="*/ 2667148 w 8219368"/>
              <a:gd name="connsiteY125" fmla="*/ 4472797 h 4703319"/>
              <a:gd name="connsiteX126" fmla="*/ 2673202 w 8219368"/>
              <a:gd name="connsiteY126" fmla="*/ 4469072 h 4703319"/>
              <a:gd name="connsiteX127" fmla="*/ 2607406 w 8219368"/>
              <a:gd name="connsiteY127" fmla="*/ 4461183 h 4703319"/>
              <a:gd name="connsiteX128" fmla="*/ 2612512 w 8219368"/>
              <a:gd name="connsiteY128" fmla="*/ 4463228 h 4703319"/>
              <a:gd name="connsiteX129" fmla="*/ 2615243 w 8219368"/>
              <a:gd name="connsiteY129" fmla="*/ 4464937 h 4703319"/>
              <a:gd name="connsiteX130" fmla="*/ 2613096 w 8219368"/>
              <a:gd name="connsiteY130" fmla="*/ 4465566 h 4703319"/>
              <a:gd name="connsiteX131" fmla="*/ 2606641 w 8219368"/>
              <a:gd name="connsiteY131" fmla="*/ 4461764 h 4703319"/>
              <a:gd name="connsiteX132" fmla="*/ 2626518 w 8219368"/>
              <a:gd name="connsiteY132" fmla="*/ 4450373 h 4703319"/>
              <a:gd name="connsiteX133" fmla="*/ 2621849 w 8219368"/>
              <a:gd name="connsiteY133" fmla="*/ 4459722 h 4703319"/>
              <a:gd name="connsiteX134" fmla="*/ 2631186 w 8219368"/>
              <a:gd name="connsiteY134" fmla="*/ 4459722 h 4703319"/>
              <a:gd name="connsiteX135" fmla="*/ 2635854 w 8219368"/>
              <a:gd name="connsiteY135" fmla="*/ 4450373 h 4703319"/>
              <a:gd name="connsiteX136" fmla="*/ 2640523 w 8219368"/>
              <a:gd name="connsiteY136" fmla="*/ 4455047 h 4703319"/>
              <a:gd name="connsiteX137" fmla="*/ 2621849 w 8219368"/>
              <a:gd name="connsiteY137" fmla="*/ 4469072 h 4703319"/>
              <a:gd name="connsiteX138" fmla="*/ 2615243 w 8219368"/>
              <a:gd name="connsiteY138" fmla="*/ 4464937 h 4703319"/>
              <a:gd name="connsiteX139" fmla="*/ 2619588 w 8219368"/>
              <a:gd name="connsiteY139" fmla="*/ 4463667 h 4703319"/>
              <a:gd name="connsiteX140" fmla="*/ 2626518 w 8219368"/>
              <a:gd name="connsiteY140" fmla="*/ 4450373 h 4703319"/>
              <a:gd name="connsiteX141" fmla="*/ 1262443 w 8219368"/>
              <a:gd name="connsiteY141" fmla="*/ 4449715 h 4703319"/>
              <a:gd name="connsiteX142" fmla="*/ 1267987 w 8219368"/>
              <a:gd name="connsiteY142" fmla="*/ 4450373 h 4703319"/>
              <a:gd name="connsiteX143" fmla="*/ 1266820 w 8219368"/>
              <a:gd name="connsiteY143" fmla="*/ 4451541 h 4703319"/>
              <a:gd name="connsiteX144" fmla="*/ 1259714 w 8219368"/>
              <a:gd name="connsiteY144" fmla="*/ 4458657 h 4703319"/>
              <a:gd name="connsiteX145" fmla="*/ 1255148 w 8219368"/>
              <a:gd name="connsiteY145" fmla="*/ 4455632 h 4703319"/>
              <a:gd name="connsiteX146" fmla="*/ 1262443 w 8219368"/>
              <a:gd name="connsiteY146" fmla="*/ 4449715 h 4703319"/>
              <a:gd name="connsiteX147" fmla="*/ 1236632 w 8219368"/>
              <a:gd name="connsiteY147" fmla="*/ 4449046 h 4703319"/>
              <a:gd name="connsiteX148" fmla="*/ 1236839 w 8219368"/>
              <a:gd name="connsiteY148" fmla="*/ 4449569 h 4703319"/>
              <a:gd name="connsiteX149" fmla="*/ 1234651 w 8219368"/>
              <a:gd name="connsiteY149" fmla="*/ 4450300 h 4703319"/>
              <a:gd name="connsiteX150" fmla="*/ 1267623 w 8219368"/>
              <a:gd name="connsiteY150" fmla="*/ 4447706 h 4703319"/>
              <a:gd name="connsiteX151" fmla="*/ 1266236 w 8219368"/>
              <a:gd name="connsiteY151" fmla="*/ 4448035 h 4703319"/>
              <a:gd name="connsiteX152" fmla="*/ 1263802 w 8219368"/>
              <a:gd name="connsiteY152" fmla="*/ 4448419 h 4703319"/>
              <a:gd name="connsiteX153" fmla="*/ 1235307 w 8219368"/>
              <a:gd name="connsiteY153" fmla="*/ 4445698 h 4703319"/>
              <a:gd name="connsiteX154" fmla="*/ 1237058 w 8219368"/>
              <a:gd name="connsiteY154" fmla="*/ 4448620 h 4703319"/>
              <a:gd name="connsiteX155" fmla="*/ 1237126 w 8219368"/>
              <a:gd name="connsiteY155" fmla="*/ 4448733 h 4703319"/>
              <a:gd name="connsiteX156" fmla="*/ 1236632 w 8219368"/>
              <a:gd name="connsiteY156" fmla="*/ 4449046 h 4703319"/>
              <a:gd name="connsiteX157" fmla="*/ 1281992 w 8219368"/>
              <a:gd name="connsiteY157" fmla="*/ 4441023 h 4703319"/>
              <a:gd name="connsiteX158" fmla="*/ 1283159 w 8219368"/>
              <a:gd name="connsiteY158" fmla="*/ 4442192 h 4703319"/>
              <a:gd name="connsiteX159" fmla="*/ 1285720 w 8219368"/>
              <a:gd name="connsiteY159" fmla="*/ 4444756 h 4703319"/>
              <a:gd name="connsiteX160" fmla="*/ 1282567 w 8219368"/>
              <a:gd name="connsiteY160" fmla="*/ 4445241 h 4703319"/>
              <a:gd name="connsiteX161" fmla="*/ 1268206 w 8219368"/>
              <a:gd name="connsiteY161" fmla="*/ 4447597 h 4703319"/>
              <a:gd name="connsiteX162" fmla="*/ 1267623 w 8219368"/>
              <a:gd name="connsiteY162" fmla="*/ 4447706 h 4703319"/>
              <a:gd name="connsiteX163" fmla="*/ 1279147 w 8219368"/>
              <a:gd name="connsiteY163" fmla="*/ 4444967 h 4703319"/>
              <a:gd name="connsiteX164" fmla="*/ 1281992 w 8219368"/>
              <a:gd name="connsiteY164" fmla="*/ 4441023 h 4703319"/>
              <a:gd name="connsiteX165" fmla="*/ 3018671 w 8219368"/>
              <a:gd name="connsiteY165" fmla="*/ 4436348 h 4703319"/>
              <a:gd name="connsiteX166" fmla="*/ 3021005 w 8219368"/>
              <a:gd name="connsiteY166" fmla="*/ 4436933 h 4703319"/>
              <a:gd name="connsiteX167" fmla="*/ 3021418 w 8219368"/>
              <a:gd name="connsiteY167" fmla="*/ 4437036 h 4703319"/>
              <a:gd name="connsiteX168" fmla="*/ 3018808 w 8219368"/>
              <a:gd name="connsiteY168" fmla="*/ 4436887 h 4703319"/>
              <a:gd name="connsiteX169" fmla="*/ 1442954 w 8219368"/>
              <a:gd name="connsiteY169" fmla="*/ 4428422 h 4703319"/>
              <a:gd name="connsiteX170" fmla="*/ 1442486 w 8219368"/>
              <a:gd name="connsiteY170" fmla="*/ 4429593 h 4703319"/>
              <a:gd name="connsiteX171" fmla="*/ 1441888 w 8219368"/>
              <a:gd name="connsiteY171" fmla="*/ 4429336 h 4703319"/>
              <a:gd name="connsiteX172" fmla="*/ 2981323 w 8219368"/>
              <a:gd name="connsiteY172" fmla="*/ 4417649 h 4703319"/>
              <a:gd name="connsiteX173" fmla="*/ 3005832 w 8219368"/>
              <a:gd name="connsiteY173" fmla="*/ 4425830 h 4703319"/>
              <a:gd name="connsiteX174" fmla="*/ 3007249 w 8219368"/>
              <a:gd name="connsiteY174" fmla="*/ 4426303 h 4703319"/>
              <a:gd name="connsiteX175" fmla="*/ 3009334 w 8219368"/>
              <a:gd name="connsiteY175" fmla="*/ 4436348 h 4703319"/>
              <a:gd name="connsiteX176" fmla="*/ 3018808 w 8219368"/>
              <a:gd name="connsiteY176" fmla="*/ 4436887 h 4703319"/>
              <a:gd name="connsiteX177" fmla="*/ 3019546 w 8219368"/>
              <a:gd name="connsiteY177" fmla="*/ 4439781 h 4703319"/>
              <a:gd name="connsiteX178" fmla="*/ 2990659 w 8219368"/>
              <a:gd name="connsiteY178" fmla="*/ 4445698 h 4703319"/>
              <a:gd name="connsiteX179" fmla="*/ 2967317 w 8219368"/>
              <a:gd name="connsiteY179" fmla="*/ 4455047 h 4703319"/>
              <a:gd name="connsiteX180" fmla="*/ 2957980 w 8219368"/>
              <a:gd name="connsiteY180" fmla="*/ 4455047 h 4703319"/>
              <a:gd name="connsiteX181" fmla="*/ 2962649 w 8219368"/>
              <a:gd name="connsiteY181" fmla="*/ 4445698 h 4703319"/>
              <a:gd name="connsiteX182" fmla="*/ 2906627 w 8219368"/>
              <a:gd name="connsiteY182" fmla="*/ 4464397 h 4703319"/>
              <a:gd name="connsiteX183" fmla="*/ 2873947 w 8219368"/>
              <a:gd name="connsiteY183" fmla="*/ 4469072 h 4703319"/>
              <a:gd name="connsiteX184" fmla="*/ 2869279 w 8219368"/>
              <a:gd name="connsiteY184" fmla="*/ 4464397 h 4703319"/>
              <a:gd name="connsiteX185" fmla="*/ 2845937 w 8219368"/>
              <a:gd name="connsiteY185" fmla="*/ 4473746 h 4703319"/>
              <a:gd name="connsiteX186" fmla="*/ 2827262 w 8219368"/>
              <a:gd name="connsiteY186" fmla="*/ 4469072 h 4703319"/>
              <a:gd name="connsiteX187" fmla="*/ 2821247 w 8219368"/>
              <a:gd name="connsiteY187" fmla="*/ 4475096 h 4703319"/>
              <a:gd name="connsiteX188" fmla="*/ 2808589 w 8219368"/>
              <a:gd name="connsiteY188" fmla="*/ 4473746 h 4703319"/>
              <a:gd name="connsiteX189" fmla="*/ 2808589 w 8219368"/>
              <a:gd name="connsiteY189" fmla="*/ 4469072 h 4703319"/>
              <a:gd name="connsiteX190" fmla="*/ 2803708 w 8219368"/>
              <a:gd name="connsiteY190" fmla="*/ 4471515 h 4703319"/>
              <a:gd name="connsiteX191" fmla="*/ 2803045 w 8219368"/>
              <a:gd name="connsiteY191" fmla="*/ 4471117 h 4703319"/>
              <a:gd name="connsiteX192" fmla="*/ 2761904 w 8219368"/>
              <a:gd name="connsiteY192" fmla="*/ 4473746 h 4703319"/>
              <a:gd name="connsiteX193" fmla="*/ 2771241 w 8219368"/>
              <a:gd name="connsiteY193" fmla="*/ 4478421 h 4703319"/>
              <a:gd name="connsiteX194" fmla="*/ 2766572 w 8219368"/>
              <a:gd name="connsiteY194" fmla="*/ 4487771 h 4703319"/>
              <a:gd name="connsiteX195" fmla="*/ 2757235 w 8219368"/>
              <a:gd name="connsiteY195" fmla="*/ 4483096 h 4703319"/>
              <a:gd name="connsiteX196" fmla="*/ 2742509 w 8219368"/>
              <a:gd name="connsiteY196" fmla="*/ 4486782 h 4703319"/>
              <a:gd name="connsiteX197" fmla="*/ 2740312 w 8219368"/>
              <a:gd name="connsiteY197" fmla="*/ 4484849 h 4703319"/>
              <a:gd name="connsiteX198" fmla="*/ 2752566 w 8219368"/>
              <a:gd name="connsiteY198" fmla="*/ 4478421 h 4703319"/>
              <a:gd name="connsiteX199" fmla="*/ 2738561 w 8219368"/>
              <a:gd name="connsiteY199" fmla="*/ 4473746 h 4703319"/>
              <a:gd name="connsiteX200" fmla="*/ 2718890 w 8219368"/>
              <a:gd name="connsiteY200" fmla="*/ 4481625 h 4703319"/>
              <a:gd name="connsiteX201" fmla="*/ 2715875 w 8219368"/>
              <a:gd name="connsiteY201" fmla="*/ 4477179 h 4703319"/>
              <a:gd name="connsiteX202" fmla="*/ 2715219 w 8219368"/>
              <a:gd name="connsiteY202" fmla="*/ 4483096 h 4703319"/>
              <a:gd name="connsiteX203" fmla="*/ 2718137 w 8219368"/>
              <a:gd name="connsiteY203" fmla="*/ 4481927 h 4703319"/>
              <a:gd name="connsiteX204" fmla="*/ 2718890 w 8219368"/>
              <a:gd name="connsiteY204" fmla="*/ 4481625 h 4703319"/>
              <a:gd name="connsiteX205" fmla="*/ 2719887 w 8219368"/>
              <a:gd name="connsiteY205" fmla="*/ 4483096 h 4703319"/>
              <a:gd name="connsiteX206" fmla="*/ 2715219 w 8219368"/>
              <a:gd name="connsiteY206" fmla="*/ 4492445 h 4703319"/>
              <a:gd name="connsiteX207" fmla="*/ 2677871 w 8219368"/>
              <a:gd name="connsiteY207" fmla="*/ 4492445 h 4703319"/>
              <a:gd name="connsiteX208" fmla="*/ 2673202 w 8219368"/>
              <a:gd name="connsiteY208" fmla="*/ 4483096 h 4703319"/>
              <a:gd name="connsiteX209" fmla="*/ 2649860 w 8219368"/>
              <a:gd name="connsiteY209" fmla="*/ 4501795 h 4703319"/>
              <a:gd name="connsiteX210" fmla="*/ 2640523 w 8219368"/>
              <a:gd name="connsiteY210" fmla="*/ 4511145 h 4703319"/>
              <a:gd name="connsiteX211" fmla="*/ 2640523 w 8219368"/>
              <a:gd name="connsiteY211" fmla="*/ 4487771 h 4703319"/>
              <a:gd name="connsiteX212" fmla="*/ 2561159 w 8219368"/>
              <a:gd name="connsiteY212" fmla="*/ 4501795 h 4703319"/>
              <a:gd name="connsiteX213" fmla="*/ 2558124 w 8219368"/>
              <a:gd name="connsiteY213" fmla="*/ 4507872 h 4703319"/>
              <a:gd name="connsiteX214" fmla="*/ 2552086 w 8219368"/>
              <a:gd name="connsiteY214" fmla="*/ 4508460 h 4703319"/>
              <a:gd name="connsiteX215" fmla="*/ 2528479 w 8219368"/>
              <a:gd name="connsiteY215" fmla="*/ 4511145 h 4703319"/>
              <a:gd name="connsiteX216" fmla="*/ 2551822 w 8219368"/>
              <a:gd name="connsiteY216" fmla="*/ 4520494 h 4703319"/>
              <a:gd name="connsiteX217" fmla="*/ 2533147 w 8219368"/>
              <a:gd name="connsiteY217" fmla="*/ 4520494 h 4703319"/>
              <a:gd name="connsiteX218" fmla="*/ 2514474 w 8219368"/>
              <a:gd name="connsiteY218" fmla="*/ 4525169 h 4703319"/>
              <a:gd name="connsiteX219" fmla="*/ 2500468 w 8219368"/>
              <a:gd name="connsiteY219" fmla="*/ 4511145 h 4703319"/>
              <a:gd name="connsiteX220" fmla="*/ 2505137 w 8219368"/>
              <a:gd name="connsiteY220" fmla="*/ 4497120 h 4703319"/>
              <a:gd name="connsiteX221" fmla="*/ 2486463 w 8219368"/>
              <a:gd name="connsiteY221" fmla="*/ 4497120 h 4703319"/>
              <a:gd name="connsiteX222" fmla="*/ 2486463 w 8219368"/>
              <a:gd name="connsiteY222" fmla="*/ 4501795 h 4703319"/>
              <a:gd name="connsiteX223" fmla="*/ 2495800 w 8219368"/>
              <a:gd name="connsiteY223" fmla="*/ 4511145 h 4703319"/>
              <a:gd name="connsiteX224" fmla="*/ 2463120 w 8219368"/>
              <a:gd name="connsiteY224" fmla="*/ 4520494 h 4703319"/>
              <a:gd name="connsiteX225" fmla="*/ 2449115 w 8219368"/>
              <a:gd name="connsiteY225" fmla="*/ 4529844 h 4703319"/>
              <a:gd name="connsiteX226" fmla="*/ 2453783 w 8219368"/>
              <a:gd name="connsiteY226" fmla="*/ 4534518 h 4703319"/>
              <a:gd name="connsiteX227" fmla="*/ 2467789 w 8219368"/>
              <a:gd name="connsiteY227" fmla="*/ 4534518 h 4703319"/>
              <a:gd name="connsiteX228" fmla="*/ 2453783 w 8219368"/>
              <a:gd name="connsiteY228" fmla="*/ 4543868 h 4703319"/>
              <a:gd name="connsiteX229" fmla="*/ 2421104 w 8219368"/>
              <a:gd name="connsiteY229" fmla="*/ 4534518 h 4703319"/>
              <a:gd name="connsiteX230" fmla="*/ 2416435 w 8219368"/>
              <a:gd name="connsiteY230" fmla="*/ 4543868 h 4703319"/>
              <a:gd name="connsiteX231" fmla="*/ 2388425 w 8219368"/>
              <a:gd name="connsiteY231" fmla="*/ 4543868 h 4703319"/>
              <a:gd name="connsiteX232" fmla="*/ 2379088 w 8219368"/>
              <a:gd name="connsiteY232" fmla="*/ 4553217 h 4703319"/>
              <a:gd name="connsiteX233" fmla="*/ 2388425 w 8219368"/>
              <a:gd name="connsiteY233" fmla="*/ 4562567 h 4703319"/>
              <a:gd name="connsiteX234" fmla="*/ 2360413 w 8219368"/>
              <a:gd name="connsiteY234" fmla="*/ 4553217 h 4703319"/>
              <a:gd name="connsiteX235" fmla="*/ 2341740 w 8219368"/>
              <a:gd name="connsiteY235" fmla="*/ 4557892 h 4703319"/>
              <a:gd name="connsiteX236" fmla="*/ 2346408 w 8219368"/>
              <a:gd name="connsiteY236" fmla="*/ 4567242 h 4703319"/>
              <a:gd name="connsiteX237" fmla="*/ 2327734 w 8219368"/>
              <a:gd name="connsiteY237" fmla="*/ 4553217 h 4703319"/>
              <a:gd name="connsiteX238" fmla="*/ 2304392 w 8219368"/>
              <a:gd name="connsiteY238" fmla="*/ 4567242 h 4703319"/>
              <a:gd name="connsiteX239" fmla="*/ 2304392 w 8219368"/>
              <a:gd name="connsiteY239" fmla="*/ 4553217 h 4703319"/>
              <a:gd name="connsiteX240" fmla="*/ 2292137 w 8219368"/>
              <a:gd name="connsiteY240" fmla="*/ 4557308 h 4703319"/>
              <a:gd name="connsiteX241" fmla="*/ 2290386 w 8219368"/>
              <a:gd name="connsiteY241" fmla="*/ 4553217 h 4703319"/>
              <a:gd name="connsiteX242" fmla="*/ 2290386 w 8219368"/>
              <a:gd name="connsiteY242" fmla="*/ 4548543 h 4703319"/>
              <a:gd name="connsiteX243" fmla="*/ 2267044 w 8219368"/>
              <a:gd name="connsiteY243" fmla="*/ 4567242 h 4703319"/>
              <a:gd name="connsiteX244" fmla="*/ 2243701 w 8219368"/>
              <a:gd name="connsiteY244" fmla="*/ 4567242 h 4703319"/>
              <a:gd name="connsiteX245" fmla="*/ 2248370 w 8219368"/>
              <a:gd name="connsiteY245" fmla="*/ 4576591 h 4703319"/>
              <a:gd name="connsiteX246" fmla="*/ 2243701 w 8219368"/>
              <a:gd name="connsiteY246" fmla="*/ 4576591 h 4703319"/>
              <a:gd name="connsiteX247" fmla="*/ 2248370 w 8219368"/>
              <a:gd name="connsiteY247" fmla="*/ 4590615 h 4703319"/>
              <a:gd name="connsiteX248" fmla="*/ 2183011 w 8219368"/>
              <a:gd name="connsiteY248" fmla="*/ 4595290 h 4703319"/>
              <a:gd name="connsiteX249" fmla="*/ 2131658 w 8219368"/>
              <a:gd name="connsiteY249" fmla="*/ 4599965 h 4703319"/>
              <a:gd name="connsiteX250" fmla="*/ 2126989 w 8219368"/>
              <a:gd name="connsiteY250" fmla="*/ 4595290 h 4703319"/>
              <a:gd name="connsiteX251" fmla="*/ 2187679 w 8219368"/>
              <a:gd name="connsiteY251" fmla="*/ 4581266 h 4703319"/>
              <a:gd name="connsiteX252" fmla="*/ 2201685 w 8219368"/>
              <a:gd name="connsiteY252" fmla="*/ 4576591 h 4703319"/>
              <a:gd name="connsiteX253" fmla="*/ 2206353 w 8219368"/>
              <a:gd name="connsiteY253" fmla="*/ 4571916 h 4703319"/>
              <a:gd name="connsiteX254" fmla="*/ 2183011 w 8219368"/>
              <a:gd name="connsiteY254" fmla="*/ 4571916 h 4703319"/>
              <a:gd name="connsiteX255" fmla="*/ 2178342 w 8219368"/>
              <a:gd name="connsiteY255" fmla="*/ 4562567 h 4703319"/>
              <a:gd name="connsiteX256" fmla="*/ 2145663 w 8219368"/>
              <a:gd name="connsiteY256" fmla="*/ 4571916 h 4703319"/>
              <a:gd name="connsiteX257" fmla="*/ 2136326 w 8219368"/>
              <a:gd name="connsiteY257" fmla="*/ 4571916 h 4703319"/>
              <a:gd name="connsiteX258" fmla="*/ 2112983 w 8219368"/>
              <a:gd name="connsiteY258" fmla="*/ 4585941 h 4703319"/>
              <a:gd name="connsiteX259" fmla="*/ 2108315 w 8219368"/>
              <a:gd name="connsiteY259" fmla="*/ 4581266 h 4703319"/>
              <a:gd name="connsiteX260" fmla="*/ 2089641 w 8219368"/>
              <a:gd name="connsiteY260" fmla="*/ 4585941 h 4703319"/>
              <a:gd name="connsiteX261" fmla="*/ 2080304 w 8219368"/>
              <a:gd name="connsiteY261" fmla="*/ 4581266 h 4703319"/>
              <a:gd name="connsiteX262" fmla="*/ 2094310 w 8219368"/>
              <a:gd name="connsiteY262" fmla="*/ 4557892 h 4703319"/>
              <a:gd name="connsiteX263" fmla="*/ 2075635 w 8219368"/>
              <a:gd name="connsiteY263" fmla="*/ 4562567 h 4703319"/>
              <a:gd name="connsiteX264" fmla="*/ 2070238 w 8219368"/>
              <a:gd name="connsiteY264" fmla="*/ 4576080 h 4703319"/>
              <a:gd name="connsiteX265" fmla="*/ 2069047 w 8219368"/>
              <a:gd name="connsiteY265" fmla="*/ 4579060 h 4703319"/>
              <a:gd name="connsiteX266" fmla="*/ 2060536 w 8219368"/>
              <a:gd name="connsiteY266" fmla="*/ 4579367 h 4703319"/>
              <a:gd name="connsiteX267" fmla="*/ 2059341 w 8219368"/>
              <a:gd name="connsiteY267" fmla="*/ 4581722 h 4703319"/>
              <a:gd name="connsiteX268" fmla="*/ 2062596 w 8219368"/>
              <a:gd name="connsiteY268" fmla="*/ 4583696 h 4703319"/>
              <a:gd name="connsiteX269" fmla="*/ 2060490 w 8219368"/>
              <a:gd name="connsiteY269" fmla="*/ 4584023 h 4703319"/>
              <a:gd name="connsiteX270" fmla="*/ 2033619 w 8219368"/>
              <a:gd name="connsiteY270" fmla="*/ 4585941 h 4703319"/>
              <a:gd name="connsiteX271" fmla="*/ 2010277 w 8219368"/>
              <a:gd name="connsiteY271" fmla="*/ 4576591 h 4703319"/>
              <a:gd name="connsiteX272" fmla="*/ 2005608 w 8219368"/>
              <a:gd name="connsiteY272" fmla="*/ 4567242 h 4703319"/>
              <a:gd name="connsiteX273" fmla="*/ 1963592 w 8219368"/>
              <a:gd name="connsiteY273" fmla="*/ 4571916 h 4703319"/>
              <a:gd name="connsiteX274" fmla="*/ 1972929 w 8219368"/>
              <a:gd name="connsiteY274" fmla="*/ 4576591 h 4703319"/>
              <a:gd name="connsiteX275" fmla="*/ 2005608 w 8219368"/>
              <a:gd name="connsiteY275" fmla="*/ 4576591 h 4703319"/>
              <a:gd name="connsiteX276" fmla="*/ 1986934 w 8219368"/>
              <a:gd name="connsiteY276" fmla="*/ 4595290 h 4703319"/>
              <a:gd name="connsiteX277" fmla="*/ 1954255 w 8219368"/>
              <a:gd name="connsiteY277" fmla="*/ 4599965 h 4703319"/>
              <a:gd name="connsiteX278" fmla="*/ 1958923 w 8219368"/>
              <a:gd name="connsiteY278" fmla="*/ 4595290 h 4703319"/>
              <a:gd name="connsiteX279" fmla="*/ 1944918 w 8219368"/>
              <a:gd name="connsiteY279" fmla="*/ 4590615 h 4703319"/>
              <a:gd name="connsiteX280" fmla="*/ 1916907 w 8219368"/>
              <a:gd name="connsiteY280" fmla="*/ 4595290 h 4703319"/>
              <a:gd name="connsiteX281" fmla="*/ 1879559 w 8219368"/>
              <a:gd name="connsiteY281" fmla="*/ 4595290 h 4703319"/>
              <a:gd name="connsiteX282" fmla="*/ 1842211 w 8219368"/>
              <a:gd name="connsiteY282" fmla="*/ 4590615 h 4703319"/>
              <a:gd name="connsiteX283" fmla="*/ 1795526 w 8219368"/>
              <a:gd name="connsiteY283" fmla="*/ 4599965 h 4703319"/>
              <a:gd name="connsiteX284" fmla="*/ 1781521 w 8219368"/>
              <a:gd name="connsiteY284" fmla="*/ 4595290 h 4703319"/>
              <a:gd name="connsiteX285" fmla="*/ 1772184 w 8219368"/>
              <a:gd name="connsiteY285" fmla="*/ 4599965 h 4703319"/>
              <a:gd name="connsiteX286" fmla="*/ 1750592 w 8219368"/>
              <a:gd name="connsiteY286" fmla="*/ 4599965 h 4703319"/>
              <a:gd name="connsiteX287" fmla="*/ 1750242 w 8219368"/>
              <a:gd name="connsiteY287" fmla="*/ 4599965 h 4703319"/>
              <a:gd name="connsiteX288" fmla="*/ 1758178 w 8219368"/>
              <a:gd name="connsiteY288" fmla="*/ 4595290 h 4703319"/>
              <a:gd name="connsiteX289" fmla="*/ 1762774 w 8219368"/>
              <a:gd name="connsiteY289" fmla="*/ 4586744 h 4703319"/>
              <a:gd name="connsiteX290" fmla="*/ 1746280 w 8219368"/>
              <a:gd name="connsiteY290" fmla="*/ 4586032 h 4703319"/>
              <a:gd name="connsiteX291" fmla="*/ 1746288 w 8219368"/>
              <a:gd name="connsiteY291" fmla="*/ 4586014 h 4703319"/>
              <a:gd name="connsiteX292" fmla="*/ 1711493 w 8219368"/>
              <a:gd name="connsiteY292" fmla="*/ 4590615 h 4703319"/>
              <a:gd name="connsiteX293" fmla="*/ 1688151 w 8219368"/>
              <a:gd name="connsiteY293" fmla="*/ 4585941 h 4703319"/>
              <a:gd name="connsiteX294" fmla="*/ 1688278 w 8219368"/>
              <a:gd name="connsiteY294" fmla="*/ 4585630 h 4703319"/>
              <a:gd name="connsiteX295" fmla="*/ 1691433 w 8219368"/>
              <a:gd name="connsiteY295" fmla="*/ 4583968 h 4703319"/>
              <a:gd name="connsiteX296" fmla="*/ 1688661 w 8219368"/>
              <a:gd name="connsiteY296" fmla="*/ 4584699 h 4703319"/>
              <a:gd name="connsiteX297" fmla="*/ 1688278 w 8219368"/>
              <a:gd name="connsiteY297" fmla="*/ 4585630 h 4703319"/>
              <a:gd name="connsiteX298" fmla="*/ 1678814 w 8219368"/>
              <a:gd name="connsiteY298" fmla="*/ 4590615 h 4703319"/>
              <a:gd name="connsiteX299" fmla="*/ 1688151 w 8219368"/>
              <a:gd name="connsiteY299" fmla="*/ 4604640 h 4703319"/>
              <a:gd name="connsiteX300" fmla="*/ 1678814 w 8219368"/>
              <a:gd name="connsiteY300" fmla="*/ 4609314 h 4703319"/>
              <a:gd name="connsiteX301" fmla="*/ 1669477 w 8219368"/>
              <a:gd name="connsiteY301" fmla="*/ 4609314 h 4703319"/>
              <a:gd name="connsiteX302" fmla="*/ 1668494 w 8219368"/>
              <a:gd name="connsiteY302" fmla="*/ 4607346 h 4703319"/>
              <a:gd name="connsiteX303" fmla="*/ 1674000 w 8219368"/>
              <a:gd name="connsiteY303" fmla="*/ 4605881 h 4703319"/>
              <a:gd name="connsiteX304" fmla="*/ 1664809 w 8219368"/>
              <a:gd name="connsiteY304" fmla="*/ 4599965 h 4703319"/>
              <a:gd name="connsiteX305" fmla="*/ 1665392 w 8219368"/>
              <a:gd name="connsiteY305" fmla="*/ 4601133 h 4703319"/>
              <a:gd name="connsiteX306" fmla="*/ 1668494 w 8219368"/>
              <a:gd name="connsiteY306" fmla="*/ 4607346 h 4703319"/>
              <a:gd name="connsiteX307" fmla="*/ 1658043 w 8219368"/>
              <a:gd name="connsiteY307" fmla="*/ 4610127 h 4703319"/>
              <a:gd name="connsiteX308" fmla="*/ 1632129 w 8219368"/>
              <a:gd name="connsiteY308" fmla="*/ 4613989 h 4703319"/>
              <a:gd name="connsiteX309" fmla="*/ 1618124 w 8219368"/>
              <a:gd name="connsiteY309" fmla="*/ 4618664 h 4703319"/>
              <a:gd name="connsiteX310" fmla="*/ 1604118 w 8219368"/>
              <a:gd name="connsiteY310" fmla="*/ 4618664 h 4703319"/>
              <a:gd name="connsiteX311" fmla="*/ 1613455 w 8219368"/>
              <a:gd name="connsiteY311" fmla="*/ 4613989 h 4703319"/>
              <a:gd name="connsiteX312" fmla="*/ 1580776 w 8219368"/>
              <a:gd name="connsiteY312" fmla="*/ 4599965 h 4703319"/>
              <a:gd name="connsiteX313" fmla="*/ 1566770 w 8219368"/>
              <a:gd name="connsiteY313" fmla="*/ 4599965 h 4703319"/>
              <a:gd name="connsiteX314" fmla="*/ 1566770 w 8219368"/>
              <a:gd name="connsiteY314" fmla="*/ 4595290 h 4703319"/>
              <a:gd name="connsiteX315" fmla="*/ 1576107 w 8219368"/>
              <a:gd name="connsiteY315" fmla="*/ 4590615 h 4703319"/>
              <a:gd name="connsiteX316" fmla="*/ 1562102 w 8219368"/>
              <a:gd name="connsiteY316" fmla="*/ 4585941 h 4703319"/>
              <a:gd name="connsiteX317" fmla="*/ 1557433 w 8219368"/>
              <a:gd name="connsiteY317" fmla="*/ 4599965 h 4703319"/>
              <a:gd name="connsiteX318" fmla="*/ 1548096 w 8219368"/>
              <a:gd name="connsiteY318" fmla="*/ 4595290 h 4703319"/>
              <a:gd name="connsiteX319" fmla="*/ 1552765 w 8219368"/>
              <a:gd name="connsiteY319" fmla="*/ 4590615 h 4703319"/>
              <a:gd name="connsiteX320" fmla="*/ 1552765 w 8219368"/>
              <a:gd name="connsiteY320" fmla="*/ 4585941 h 4703319"/>
              <a:gd name="connsiteX321" fmla="*/ 1534091 w 8219368"/>
              <a:gd name="connsiteY321" fmla="*/ 4595290 h 4703319"/>
              <a:gd name="connsiteX322" fmla="*/ 1538759 w 8219368"/>
              <a:gd name="connsiteY322" fmla="*/ 4585941 h 4703319"/>
              <a:gd name="connsiteX323" fmla="*/ 1515417 w 8219368"/>
              <a:gd name="connsiteY323" fmla="*/ 4590615 h 4703319"/>
              <a:gd name="connsiteX324" fmla="*/ 1510748 w 8219368"/>
              <a:gd name="connsiteY324" fmla="*/ 4599965 h 4703319"/>
              <a:gd name="connsiteX325" fmla="*/ 1501411 w 8219368"/>
              <a:gd name="connsiteY325" fmla="*/ 4590615 h 4703319"/>
              <a:gd name="connsiteX326" fmla="*/ 1492074 w 8219368"/>
              <a:gd name="connsiteY326" fmla="*/ 4604640 h 4703319"/>
              <a:gd name="connsiteX327" fmla="*/ 1492074 w 8219368"/>
              <a:gd name="connsiteY327" fmla="*/ 4599965 h 4703319"/>
              <a:gd name="connsiteX328" fmla="*/ 1482737 w 8219368"/>
              <a:gd name="connsiteY328" fmla="*/ 4609314 h 4703319"/>
              <a:gd name="connsiteX329" fmla="*/ 1492074 w 8219368"/>
              <a:gd name="connsiteY329" fmla="*/ 4595290 h 4703319"/>
              <a:gd name="connsiteX330" fmla="*/ 1478069 w 8219368"/>
              <a:gd name="connsiteY330" fmla="*/ 4581266 h 4703319"/>
              <a:gd name="connsiteX331" fmla="*/ 1464063 w 8219368"/>
              <a:gd name="connsiteY331" fmla="*/ 4590615 h 4703319"/>
              <a:gd name="connsiteX332" fmla="*/ 1468732 w 8219368"/>
              <a:gd name="connsiteY332" fmla="*/ 4595290 h 4703319"/>
              <a:gd name="connsiteX333" fmla="*/ 1464063 w 8219368"/>
              <a:gd name="connsiteY333" fmla="*/ 4599965 h 4703319"/>
              <a:gd name="connsiteX334" fmla="*/ 1454726 w 8219368"/>
              <a:gd name="connsiteY334" fmla="*/ 4595290 h 4703319"/>
              <a:gd name="connsiteX335" fmla="*/ 1445389 w 8219368"/>
              <a:gd name="connsiteY335" fmla="*/ 4599965 h 4703319"/>
              <a:gd name="connsiteX336" fmla="*/ 1445389 w 8219368"/>
              <a:gd name="connsiteY336" fmla="*/ 4609314 h 4703319"/>
              <a:gd name="connsiteX337" fmla="*/ 1445389 w 8219368"/>
              <a:gd name="connsiteY337" fmla="*/ 4613989 h 4703319"/>
              <a:gd name="connsiteX338" fmla="*/ 1436052 w 8219368"/>
              <a:gd name="connsiteY338" fmla="*/ 4613989 h 4703319"/>
              <a:gd name="connsiteX339" fmla="*/ 1436052 w 8219368"/>
              <a:gd name="connsiteY339" fmla="*/ 4595290 h 4703319"/>
              <a:gd name="connsiteX340" fmla="*/ 1417379 w 8219368"/>
              <a:gd name="connsiteY340" fmla="*/ 4590615 h 4703319"/>
              <a:gd name="connsiteX341" fmla="*/ 1445389 w 8219368"/>
              <a:gd name="connsiteY341" fmla="*/ 4585941 h 4703319"/>
              <a:gd name="connsiteX342" fmla="*/ 1450058 w 8219368"/>
              <a:gd name="connsiteY342" fmla="*/ 4571916 h 4703319"/>
              <a:gd name="connsiteX343" fmla="*/ 1445389 w 8219368"/>
              <a:gd name="connsiteY343" fmla="*/ 4571916 h 4703319"/>
              <a:gd name="connsiteX344" fmla="*/ 1436052 w 8219368"/>
              <a:gd name="connsiteY344" fmla="*/ 4557892 h 4703319"/>
              <a:gd name="connsiteX345" fmla="*/ 1436052 w 8219368"/>
              <a:gd name="connsiteY345" fmla="*/ 4551815 h 4703319"/>
              <a:gd name="connsiteX346" fmla="*/ 1439991 w 8219368"/>
              <a:gd name="connsiteY346" fmla="*/ 4552341 h 4703319"/>
              <a:gd name="connsiteX347" fmla="*/ 1464063 w 8219368"/>
              <a:gd name="connsiteY347" fmla="*/ 4548543 h 4703319"/>
              <a:gd name="connsiteX348" fmla="*/ 1468732 w 8219368"/>
              <a:gd name="connsiteY348" fmla="*/ 4553217 h 4703319"/>
              <a:gd name="connsiteX349" fmla="*/ 1473400 w 8219368"/>
              <a:gd name="connsiteY349" fmla="*/ 4543868 h 4703319"/>
              <a:gd name="connsiteX350" fmla="*/ 1501411 w 8219368"/>
              <a:gd name="connsiteY350" fmla="*/ 4553217 h 4703319"/>
              <a:gd name="connsiteX351" fmla="*/ 1501411 w 8219368"/>
              <a:gd name="connsiteY351" fmla="*/ 4557892 h 4703319"/>
              <a:gd name="connsiteX352" fmla="*/ 1529422 w 8219368"/>
              <a:gd name="connsiteY352" fmla="*/ 4543868 h 4703319"/>
              <a:gd name="connsiteX353" fmla="*/ 1524754 w 8219368"/>
              <a:gd name="connsiteY353" fmla="*/ 4529844 h 4703319"/>
              <a:gd name="connsiteX354" fmla="*/ 1548096 w 8219368"/>
              <a:gd name="connsiteY354" fmla="*/ 4534518 h 4703319"/>
              <a:gd name="connsiteX355" fmla="*/ 1552765 w 8219368"/>
              <a:gd name="connsiteY355" fmla="*/ 4529844 h 4703319"/>
              <a:gd name="connsiteX356" fmla="*/ 1557433 w 8219368"/>
              <a:gd name="connsiteY356" fmla="*/ 4525169 h 4703319"/>
              <a:gd name="connsiteX357" fmla="*/ 1557433 w 8219368"/>
              <a:gd name="connsiteY357" fmla="*/ 4529844 h 4703319"/>
              <a:gd name="connsiteX358" fmla="*/ 1566770 w 8219368"/>
              <a:gd name="connsiteY358" fmla="*/ 4534518 h 4703319"/>
              <a:gd name="connsiteX359" fmla="*/ 1566770 w 8219368"/>
              <a:gd name="connsiteY359" fmla="*/ 4529844 h 4703319"/>
              <a:gd name="connsiteX360" fmla="*/ 1576107 w 8219368"/>
              <a:gd name="connsiteY360" fmla="*/ 4543868 h 4703319"/>
              <a:gd name="connsiteX361" fmla="*/ 1646134 w 8219368"/>
              <a:gd name="connsiteY361" fmla="*/ 4529844 h 4703319"/>
              <a:gd name="connsiteX362" fmla="*/ 1641466 w 8219368"/>
              <a:gd name="connsiteY362" fmla="*/ 4534518 h 4703319"/>
              <a:gd name="connsiteX363" fmla="*/ 1613455 w 8219368"/>
              <a:gd name="connsiteY363" fmla="*/ 4543868 h 4703319"/>
              <a:gd name="connsiteX364" fmla="*/ 1585444 w 8219368"/>
              <a:gd name="connsiteY364" fmla="*/ 4553217 h 4703319"/>
              <a:gd name="connsiteX365" fmla="*/ 1585444 w 8219368"/>
              <a:gd name="connsiteY365" fmla="*/ 4562567 h 4703319"/>
              <a:gd name="connsiteX366" fmla="*/ 1592986 w 8219368"/>
              <a:gd name="connsiteY366" fmla="*/ 4564185 h 4703319"/>
              <a:gd name="connsiteX367" fmla="*/ 1592247 w 8219368"/>
              <a:gd name="connsiteY367" fmla="*/ 4564370 h 4703319"/>
              <a:gd name="connsiteX368" fmla="*/ 1580776 w 8219368"/>
              <a:gd name="connsiteY368" fmla="*/ 4562567 h 4703319"/>
              <a:gd name="connsiteX369" fmla="*/ 1580776 w 8219368"/>
              <a:gd name="connsiteY369" fmla="*/ 4567242 h 4703319"/>
              <a:gd name="connsiteX370" fmla="*/ 1592247 w 8219368"/>
              <a:gd name="connsiteY370" fmla="*/ 4564370 h 4703319"/>
              <a:gd name="connsiteX371" fmla="*/ 1593322 w 8219368"/>
              <a:gd name="connsiteY371" fmla="*/ 4564539 h 4703319"/>
              <a:gd name="connsiteX372" fmla="*/ 1593614 w 8219368"/>
              <a:gd name="connsiteY372" fmla="*/ 4564320 h 4703319"/>
              <a:gd name="connsiteX373" fmla="*/ 1592986 w 8219368"/>
              <a:gd name="connsiteY373" fmla="*/ 4564185 h 4703319"/>
              <a:gd name="connsiteX374" fmla="*/ 1597116 w 8219368"/>
              <a:gd name="connsiteY374" fmla="*/ 4563151 h 4703319"/>
              <a:gd name="connsiteX375" fmla="*/ 1599450 w 8219368"/>
              <a:gd name="connsiteY375" fmla="*/ 4562567 h 4703319"/>
              <a:gd name="connsiteX376" fmla="*/ 1632129 w 8219368"/>
              <a:gd name="connsiteY376" fmla="*/ 4567242 h 4703319"/>
              <a:gd name="connsiteX377" fmla="*/ 1660140 w 8219368"/>
              <a:gd name="connsiteY377" fmla="*/ 4553217 h 4703319"/>
              <a:gd name="connsiteX378" fmla="*/ 1674146 w 8219368"/>
              <a:gd name="connsiteY378" fmla="*/ 4553217 h 4703319"/>
              <a:gd name="connsiteX379" fmla="*/ 1688151 w 8219368"/>
              <a:gd name="connsiteY379" fmla="*/ 4534518 h 4703319"/>
              <a:gd name="connsiteX380" fmla="*/ 1697488 w 8219368"/>
              <a:gd name="connsiteY380" fmla="*/ 4539193 h 4703319"/>
              <a:gd name="connsiteX381" fmla="*/ 1730167 w 8219368"/>
              <a:gd name="connsiteY381" fmla="*/ 4534518 h 4703319"/>
              <a:gd name="connsiteX382" fmla="*/ 1725499 w 8219368"/>
              <a:gd name="connsiteY382" fmla="*/ 4548543 h 4703319"/>
              <a:gd name="connsiteX383" fmla="*/ 1725499 w 8219368"/>
              <a:gd name="connsiteY383" fmla="*/ 4539193 h 4703319"/>
              <a:gd name="connsiteX384" fmla="*/ 1706825 w 8219368"/>
              <a:gd name="connsiteY384" fmla="*/ 4543868 h 4703319"/>
              <a:gd name="connsiteX385" fmla="*/ 1692819 w 8219368"/>
              <a:gd name="connsiteY385" fmla="*/ 4557892 h 4703319"/>
              <a:gd name="connsiteX386" fmla="*/ 1688151 w 8219368"/>
              <a:gd name="connsiteY386" fmla="*/ 4553217 h 4703319"/>
              <a:gd name="connsiteX387" fmla="*/ 1688151 w 8219368"/>
              <a:gd name="connsiteY387" fmla="*/ 4567242 h 4703319"/>
              <a:gd name="connsiteX388" fmla="*/ 1706825 w 8219368"/>
              <a:gd name="connsiteY388" fmla="*/ 4567242 h 4703319"/>
              <a:gd name="connsiteX389" fmla="*/ 1720830 w 8219368"/>
              <a:gd name="connsiteY389" fmla="*/ 4576591 h 4703319"/>
              <a:gd name="connsiteX390" fmla="*/ 1744173 w 8219368"/>
              <a:gd name="connsiteY390" fmla="*/ 4571916 h 4703319"/>
              <a:gd name="connsiteX391" fmla="*/ 1744173 w 8219368"/>
              <a:gd name="connsiteY391" fmla="*/ 4557892 h 4703319"/>
              <a:gd name="connsiteX392" fmla="*/ 1753364 w 8219368"/>
              <a:gd name="connsiteY392" fmla="*/ 4548031 h 4703319"/>
              <a:gd name="connsiteX393" fmla="*/ 1756304 w 8219368"/>
              <a:gd name="connsiteY393" fmla="*/ 4551199 h 4703319"/>
              <a:gd name="connsiteX394" fmla="*/ 1752343 w 8219368"/>
              <a:gd name="connsiteY394" fmla="*/ 4549711 h 4703319"/>
              <a:gd name="connsiteX395" fmla="*/ 1767515 w 8219368"/>
              <a:gd name="connsiteY395" fmla="*/ 4567242 h 4703319"/>
              <a:gd name="connsiteX396" fmla="*/ 1772184 w 8219368"/>
              <a:gd name="connsiteY396" fmla="*/ 4562567 h 4703319"/>
              <a:gd name="connsiteX397" fmla="*/ 1772184 w 8219368"/>
              <a:gd name="connsiteY397" fmla="*/ 4571916 h 4703319"/>
              <a:gd name="connsiteX398" fmla="*/ 1795526 w 8219368"/>
              <a:gd name="connsiteY398" fmla="*/ 4553217 h 4703319"/>
              <a:gd name="connsiteX399" fmla="*/ 1795526 w 8219368"/>
              <a:gd name="connsiteY399" fmla="*/ 4548543 h 4703319"/>
              <a:gd name="connsiteX400" fmla="*/ 1786189 w 8219368"/>
              <a:gd name="connsiteY400" fmla="*/ 4543868 h 4703319"/>
              <a:gd name="connsiteX401" fmla="*/ 1786189 w 8219368"/>
              <a:gd name="connsiteY401" fmla="*/ 4539193 h 4703319"/>
              <a:gd name="connsiteX402" fmla="*/ 1795526 w 8219368"/>
              <a:gd name="connsiteY402" fmla="*/ 4539193 h 4703319"/>
              <a:gd name="connsiteX403" fmla="*/ 1804863 w 8219368"/>
              <a:gd name="connsiteY403" fmla="*/ 4553217 h 4703319"/>
              <a:gd name="connsiteX404" fmla="*/ 1814200 w 8219368"/>
              <a:gd name="connsiteY404" fmla="*/ 4548543 h 4703319"/>
              <a:gd name="connsiteX405" fmla="*/ 1818869 w 8219368"/>
              <a:gd name="connsiteY405" fmla="*/ 4534518 h 4703319"/>
              <a:gd name="connsiteX406" fmla="*/ 1828206 w 8219368"/>
              <a:gd name="connsiteY406" fmla="*/ 4548543 h 4703319"/>
              <a:gd name="connsiteX407" fmla="*/ 1837543 w 8219368"/>
              <a:gd name="connsiteY407" fmla="*/ 4539193 h 4703319"/>
              <a:gd name="connsiteX408" fmla="*/ 1842211 w 8219368"/>
              <a:gd name="connsiteY408" fmla="*/ 4553217 h 4703319"/>
              <a:gd name="connsiteX409" fmla="*/ 1837543 w 8219368"/>
              <a:gd name="connsiteY409" fmla="*/ 4562567 h 4703319"/>
              <a:gd name="connsiteX410" fmla="*/ 1842211 w 8219368"/>
              <a:gd name="connsiteY410" fmla="*/ 4567242 h 4703319"/>
              <a:gd name="connsiteX411" fmla="*/ 1874891 w 8219368"/>
              <a:gd name="connsiteY411" fmla="*/ 4562567 h 4703319"/>
              <a:gd name="connsiteX412" fmla="*/ 1874891 w 8219368"/>
              <a:gd name="connsiteY412" fmla="*/ 4557892 h 4703319"/>
              <a:gd name="connsiteX413" fmla="*/ 1898233 w 8219368"/>
              <a:gd name="connsiteY413" fmla="*/ 4562567 h 4703319"/>
              <a:gd name="connsiteX414" fmla="*/ 1912238 w 8219368"/>
              <a:gd name="connsiteY414" fmla="*/ 4557892 h 4703319"/>
              <a:gd name="connsiteX415" fmla="*/ 1921575 w 8219368"/>
              <a:gd name="connsiteY415" fmla="*/ 4562567 h 4703319"/>
              <a:gd name="connsiteX416" fmla="*/ 1954255 w 8219368"/>
              <a:gd name="connsiteY416" fmla="*/ 4548543 h 4703319"/>
              <a:gd name="connsiteX417" fmla="*/ 1963592 w 8219368"/>
              <a:gd name="connsiteY417" fmla="*/ 4539193 h 4703319"/>
              <a:gd name="connsiteX418" fmla="*/ 1958923 w 8219368"/>
              <a:gd name="connsiteY418" fmla="*/ 4529844 h 4703319"/>
              <a:gd name="connsiteX419" fmla="*/ 1963592 w 8219368"/>
              <a:gd name="connsiteY419" fmla="*/ 4520494 h 4703319"/>
              <a:gd name="connsiteX420" fmla="*/ 1991603 w 8219368"/>
              <a:gd name="connsiteY420" fmla="*/ 4529844 h 4703319"/>
              <a:gd name="connsiteX421" fmla="*/ 2005608 w 8219368"/>
              <a:gd name="connsiteY421" fmla="*/ 4543868 h 4703319"/>
              <a:gd name="connsiteX422" fmla="*/ 2042956 w 8219368"/>
              <a:gd name="connsiteY422" fmla="*/ 4543868 h 4703319"/>
              <a:gd name="connsiteX423" fmla="*/ 2066298 w 8219368"/>
              <a:gd name="connsiteY423" fmla="*/ 4553217 h 4703319"/>
              <a:gd name="connsiteX424" fmla="*/ 2108315 w 8219368"/>
              <a:gd name="connsiteY424" fmla="*/ 4543868 h 4703319"/>
              <a:gd name="connsiteX425" fmla="*/ 2122320 w 8219368"/>
              <a:gd name="connsiteY425" fmla="*/ 4529844 h 4703319"/>
              <a:gd name="connsiteX426" fmla="*/ 2145663 w 8219368"/>
              <a:gd name="connsiteY426" fmla="*/ 4539193 h 4703319"/>
              <a:gd name="connsiteX427" fmla="*/ 2155000 w 8219368"/>
              <a:gd name="connsiteY427" fmla="*/ 4520494 h 4703319"/>
              <a:gd name="connsiteX428" fmla="*/ 2164337 w 8219368"/>
              <a:gd name="connsiteY428" fmla="*/ 4515819 h 4703319"/>
              <a:gd name="connsiteX429" fmla="*/ 2178342 w 8219368"/>
              <a:gd name="connsiteY429" fmla="*/ 4520494 h 4703319"/>
              <a:gd name="connsiteX430" fmla="*/ 2183011 w 8219368"/>
              <a:gd name="connsiteY430" fmla="*/ 4511145 h 4703319"/>
              <a:gd name="connsiteX431" fmla="*/ 2169005 w 8219368"/>
              <a:gd name="connsiteY431" fmla="*/ 4506470 h 4703319"/>
              <a:gd name="connsiteX432" fmla="*/ 2243701 w 8219368"/>
              <a:gd name="connsiteY432" fmla="*/ 4501795 h 4703319"/>
              <a:gd name="connsiteX433" fmla="*/ 2253038 w 8219368"/>
              <a:gd name="connsiteY433" fmla="*/ 4501795 h 4703319"/>
              <a:gd name="connsiteX434" fmla="*/ 2249172 w 8219368"/>
              <a:gd name="connsiteY434" fmla="*/ 4509172 h 4703319"/>
              <a:gd name="connsiteX435" fmla="*/ 2248044 w 8219368"/>
              <a:gd name="connsiteY435" fmla="*/ 4514950 h 4703319"/>
              <a:gd name="connsiteX436" fmla="*/ 2247349 w 8219368"/>
              <a:gd name="connsiteY436" fmla="*/ 4515089 h 4703319"/>
              <a:gd name="connsiteX437" fmla="*/ 2225219 w 8219368"/>
              <a:gd name="connsiteY437" fmla="*/ 4519521 h 4703319"/>
              <a:gd name="connsiteX438" fmla="*/ 2215690 w 8219368"/>
              <a:gd name="connsiteY438" fmla="*/ 4511145 h 4703319"/>
              <a:gd name="connsiteX439" fmla="*/ 2201685 w 8219368"/>
              <a:gd name="connsiteY439" fmla="*/ 4515819 h 4703319"/>
              <a:gd name="connsiteX440" fmla="*/ 2197016 w 8219368"/>
              <a:gd name="connsiteY440" fmla="*/ 4511145 h 4703319"/>
              <a:gd name="connsiteX441" fmla="*/ 2183011 w 8219368"/>
              <a:gd name="connsiteY441" fmla="*/ 4520494 h 4703319"/>
              <a:gd name="connsiteX442" fmla="*/ 2220359 w 8219368"/>
              <a:gd name="connsiteY442" fmla="*/ 4520494 h 4703319"/>
              <a:gd name="connsiteX443" fmla="*/ 2225219 w 8219368"/>
              <a:gd name="connsiteY443" fmla="*/ 4519521 h 4703319"/>
              <a:gd name="connsiteX444" fmla="*/ 2228975 w 8219368"/>
              <a:gd name="connsiteY444" fmla="*/ 4522822 h 4703319"/>
              <a:gd name="connsiteX445" fmla="*/ 2232711 w 8219368"/>
              <a:gd name="connsiteY445" fmla="*/ 4524744 h 4703319"/>
              <a:gd name="connsiteX446" fmla="*/ 2215690 w 8219368"/>
              <a:gd name="connsiteY446" fmla="*/ 4529844 h 4703319"/>
              <a:gd name="connsiteX447" fmla="*/ 2225027 w 8219368"/>
              <a:gd name="connsiteY447" fmla="*/ 4539193 h 4703319"/>
              <a:gd name="connsiteX448" fmla="*/ 2243701 w 8219368"/>
              <a:gd name="connsiteY448" fmla="*/ 4539193 h 4703319"/>
              <a:gd name="connsiteX449" fmla="*/ 2248370 w 8219368"/>
              <a:gd name="connsiteY449" fmla="*/ 4539193 h 4703319"/>
              <a:gd name="connsiteX450" fmla="*/ 2234364 w 8219368"/>
              <a:gd name="connsiteY450" fmla="*/ 4557892 h 4703319"/>
              <a:gd name="connsiteX451" fmla="*/ 2243701 w 8219368"/>
              <a:gd name="connsiteY451" fmla="*/ 4557892 h 4703319"/>
              <a:gd name="connsiteX452" fmla="*/ 2246619 w 8219368"/>
              <a:gd name="connsiteY452" fmla="*/ 4557892 h 4703319"/>
              <a:gd name="connsiteX453" fmla="*/ 2248370 w 8219368"/>
              <a:gd name="connsiteY453" fmla="*/ 4557892 h 4703319"/>
              <a:gd name="connsiteX454" fmla="*/ 2251054 w 8219368"/>
              <a:gd name="connsiteY454" fmla="*/ 4556884 h 4703319"/>
              <a:gd name="connsiteX455" fmla="*/ 2254205 w 8219368"/>
              <a:gd name="connsiteY455" fmla="*/ 4559645 h 4703319"/>
              <a:gd name="connsiteX456" fmla="*/ 2285717 w 8219368"/>
              <a:gd name="connsiteY456" fmla="*/ 4543868 h 4703319"/>
              <a:gd name="connsiteX457" fmla="*/ 2281049 w 8219368"/>
              <a:gd name="connsiteY457" fmla="*/ 4539193 h 4703319"/>
              <a:gd name="connsiteX458" fmla="*/ 2299723 w 8219368"/>
              <a:gd name="connsiteY458" fmla="*/ 4520494 h 4703319"/>
              <a:gd name="connsiteX459" fmla="*/ 2304392 w 8219368"/>
              <a:gd name="connsiteY459" fmla="*/ 4520494 h 4703319"/>
              <a:gd name="connsiteX460" fmla="*/ 2304392 w 8219368"/>
              <a:gd name="connsiteY460" fmla="*/ 4501795 h 4703319"/>
              <a:gd name="connsiteX461" fmla="*/ 2351077 w 8219368"/>
              <a:gd name="connsiteY461" fmla="*/ 4511145 h 4703319"/>
              <a:gd name="connsiteX462" fmla="*/ 2365082 w 8219368"/>
              <a:gd name="connsiteY462" fmla="*/ 4501795 h 4703319"/>
              <a:gd name="connsiteX463" fmla="*/ 2393093 w 8219368"/>
              <a:gd name="connsiteY463" fmla="*/ 4511145 h 4703319"/>
              <a:gd name="connsiteX464" fmla="*/ 2430441 w 8219368"/>
              <a:gd name="connsiteY464" fmla="*/ 4497120 h 4703319"/>
              <a:gd name="connsiteX465" fmla="*/ 2430441 w 8219368"/>
              <a:gd name="connsiteY465" fmla="*/ 4506470 h 4703319"/>
              <a:gd name="connsiteX466" fmla="*/ 2435109 w 8219368"/>
              <a:gd name="connsiteY466" fmla="*/ 4506470 h 4703319"/>
              <a:gd name="connsiteX467" fmla="*/ 2439778 w 8219368"/>
              <a:gd name="connsiteY467" fmla="*/ 4492445 h 4703319"/>
              <a:gd name="connsiteX468" fmla="*/ 2444446 w 8219368"/>
              <a:gd name="connsiteY468" fmla="*/ 4497120 h 4703319"/>
              <a:gd name="connsiteX469" fmla="*/ 2472457 w 8219368"/>
              <a:gd name="connsiteY469" fmla="*/ 4497120 h 4703319"/>
              <a:gd name="connsiteX470" fmla="*/ 2477126 w 8219368"/>
              <a:gd name="connsiteY470" fmla="*/ 4492445 h 4703319"/>
              <a:gd name="connsiteX471" fmla="*/ 2467789 w 8219368"/>
              <a:gd name="connsiteY471" fmla="*/ 4487771 h 4703319"/>
              <a:gd name="connsiteX472" fmla="*/ 2491131 w 8219368"/>
              <a:gd name="connsiteY472" fmla="*/ 4473746 h 4703319"/>
              <a:gd name="connsiteX473" fmla="*/ 2523811 w 8219368"/>
              <a:gd name="connsiteY473" fmla="*/ 4478421 h 4703319"/>
              <a:gd name="connsiteX474" fmla="*/ 2603175 w 8219368"/>
              <a:gd name="connsiteY474" fmla="*/ 4459722 h 4703319"/>
              <a:gd name="connsiteX475" fmla="*/ 2606641 w 8219368"/>
              <a:gd name="connsiteY475" fmla="*/ 4461764 h 4703319"/>
              <a:gd name="connsiteX476" fmla="*/ 2603175 w 8219368"/>
              <a:gd name="connsiteY476" fmla="*/ 4464397 h 4703319"/>
              <a:gd name="connsiteX477" fmla="*/ 2612512 w 8219368"/>
              <a:gd name="connsiteY477" fmla="*/ 4469072 h 4703319"/>
              <a:gd name="connsiteX478" fmla="*/ 2603175 w 8219368"/>
              <a:gd name="connsiteY478" fmla="*/ 4478421 h 4703319"/>
              <a:gd name="connsiteX479" fmla="*/ 2612512 w 8219368"/>
              <a:gd name="connsiteY479" fmla="*/ 4487771 h 4703319"/>
              <a:gd name="connsiteX480" fmla="*/ 2661531 w 8219368"/>
              <a:gd name="connsiteY480" fmla="*/ 4479590 h 4703319"/>
              <a:gd name="connsiteX481" fmla="*/ 2664283 w 8219368"/>
              <a:gd name="connsiteY481" fmla="*/ 4479131 h 4703319"/>
              <a:gd name="connsiteX482" fmla="*/ 2663282 w 8219368"/>
              <a:gd name="connsiteY482" fmla="*/ 4481343 h 4703319"/>
              <a:gd name="connsiteX483" fmla="*/ 2705882 w 8219368"/>
              <a:gd name="connsiteY483" fmla="*/ 4455047 h 4703319"/>
              <a:gd name="connsiteX484" fmla="*/ 2705882 w 8219368"/>
              <a:gd name="connsiteY484" fmla="*/ 4431674 h 4703319"/>
              <a:gd name="connsiteX485" fmla="*/ 2715219 w 8219368"/>
              <a:gd name="connsiteY485" fmla="*/ 4426999 h 4703319"/>
              <a:gd name="connsiteX486" fmla="*/ 2724556 w 8219368"/>
              <a:gd name="connsiteY486" fmla="*/ 4431674 h 4703319"/>
              <a:gd name="connsiteX487" fmla="*/ 2710550 w 8219368"/>
              <a:gd name="connsiteY487" fmla="*/ 4445698 h 4703319"/>
              <a:gd name="connsiteX488" fmla="*/ 2719887 w 8219368"/>
              <a:gd name="connsiteY488" fmla="*/ 4459722 h 4703319"/>
              <a:gd name="connsiteX489" fmla="*/ 2724556 w 8219368"/>
              <a:gd name="connsiteY489" fmla="*/ 4455047 h 4703319"/>
              <a:gd name="connsiteX490" fmla="*/ 2729224 w 8219368"/>
              <a:gd name="connsiteY490" fmla="*/ 4445698 h 4703319"/>
              <a:gd name="connsiteX491" fmla="*/ 2743230 w 8219368"/>
              <a:gd name="connsiteY491" fmla="*/ 4441023 h 4703319"/>
              <a:gd name="connsiteX492" fmla="*/ 2752566 w 8219368"/>
              <a:gd name="connsiteY492" fmla="*/ 4441023 h 4703319"/>
              <a:gd name="connsiteX493" fmla="*/ 2747898 w 8219368"/>
              <a:gd name="connsiteY493" fmla="*/ 4450373 h 4703319"/>
              <a:gd name="connsiteX494" fmla="*/ 2738561 w 8219368"/>
              <a:gd name="connsiteY494" fmla="*/ 4455047 h 4703319"/>
              <a:gd name="connsiteX495" fmla="*/ 2752566 w 8219368"/>
              <a:gd name="connsiteY495" fmla="*/ 4464397 h 4703319"/>
              <a:gd name="connsiteX496" fmla="*/ 2768760 w 8219368"/>
              <a:gd name="connsiteY496" fmla="*/ 4467099 h 4703319"/>
              <a:gd name="connsiteX497" fmla="*/ 2770828 w 8219368"/>
              <a:gd name="connsiteY497" fmla="*/ 4467445 h 4703319"/>
              <a:gd name="connsiteX498" fmla="*/ 2774523 w 8219368"/>
              <a:gd name="connsiteY498" fmla="*/ 4470167 h 4703319"/>
              <a:gd name="connsiteX499" fmla="*/ 2780577 w 8219368"/>
              <a:gd name="connsiteY499" fmla="*/ 4469072 h 4703319"/>
              <a:gd name="connsiteX500" fmla="*/ 2777076 w 8219368"/>
              <a:gd name="connsiteY500" fmla="*/ 4468487 h 4703319"/>
              <a:gd name="connsiteX501" fmla="*/ 2770828 w 8219368"/>
              <a:gd name="connsiteY501" fmla="*/ 4467445 h 4703319"/>
              <a:gd name="connsiteX502" fmla="*/ 2770657 w 8219368"/>
              <a:gd name="connsiteY502" fmla="*/ 4467318 h 4703319"/>
              <a:gd name="connsiteX503" fmla="*/ 2813257 w 8219368"/>
              <a:gd name="connsiteY503" fmla="*/ 4455047 h 4703319"/>
              <a:gd name="connsiteX504" fmla="*/ 2822594 w 8219368"/>
              <a:gd name="connsiteY504" fmla="*/ 4459722 h 4703319"/>
              <a:gd name="connsiteX505" fmla="*/ 2845937 w 8219368"/>
              <a:gd name="connsiteY505" fmla="*/ 4445698 h 4703319"/>
              <a:gd name="connsiteX506" fmla="*/ 2850605 w 8219368"/>
              <a:gd name="connsiteY506" fmla="*/ 4455047 h 4703319"/>
              <a:gd name="connsiteX507" fmla="*/ 2873947 w 8219368"/>
              <a:gd name="connsiteY507" fmla="*/ 4441023 h 4703319"/>
              <a:gd name="connsiteX508" fmla="*/ 2971986 w 8219368"/>
              <a:gd name="connsiteY508" fmla="*/ 4426999 h 4703319"/>
              <a:gd name="connsiteX509" fmla="*/ 2981323 w 8219368"/>
              <a:gd name="connsiteY509" fmla="*/ 4417649 h 4703319"/>
              <a:gd name="connsiteX510" fmla="*/ 1448597 w 8219368"/>
              <a:gd name="connsiteY510" fmla="*/ 4414294 h 4703319"/>
              <a:gd name="connsiteX511" fmla="*/ 1448818 w 8219368"/>
              <a:gd name="connsiteY511" fmla="*/ 4416189 h 4703319"/>
              <a:gd name="connsiteX512" fmla="*/ 1459395 w 8219368"/>
              <a:gd name="connsiteY512" fmla="*/ 4422324 h 4703319"/>
              <a:gd name="connsiteX513" fmla="*/ 1450058 w 8219368"/>
              <a:gd name="connsiteY513" fmla="*/ 4422324 h 4703319"/>
              <a:gd name="connsiteX514" fmla="*/ 1442954 w 8219368"/>
              <a:gd name="connsiteY514" fmla="*/ 4428422 h 4703319"/>
              <a:gd name="connsiteX515" fmla="*/ 1446848 w 8219368"/>
              <a:gd name="connsiteY515" fmla="*/ 4418672 h 4703319"/>
              <a:gd name="connsiteX516" fmla="*/ 1449949 w 8219368"/>
              <a:gd name="connsiteY516" fmla="*/ 4410909 h 4703319"/>
              <a:gd name="connsiteX517" fmla="*/ 1448597 w 8219368"/>
              <a:gd name="connsiteY517" fmla="*/ 4414294 h 4703319"/>
              <a:gd name="connsiteX518" fmla="*/ 1448307 w 8219368"/>
              <a:gd name="connsiteY518" fmla="*/ 4411806 h 4703319"/>
              <a:gd name="connsiteX519" fmla="*/ 6067695 w 8219368"/>
              <a:gd name="connsiteY519" fmla="*/ 4404615 h 4703319"/>
              <a:gd name="connsiteX520" fmla="*/ 6069310 w 8219368"/>
              <a:gd name="connsiteY520" fmla="*/ 4405743 h 4703319"/>
              <a:gd name="connsiteX521" fmla="*/ 6069310 w 8219368"/>
              <a:gd name="connsiteY521" fmla="*/ 4405743 h 4703319"/>
              <a:gd name="connsiteX522" fmla="*/ 6076531 w 8219368"/>
              <a:gd name="connsiteY522" fmla="*/ 4412975 h 4703319"/>
              <a:gd name="connsiteX523" fmla="*/ 6066960 w 8219368"/>
              <a:gd name="connsiteY523" fmla="*/ 4403919 h 4703319"/>
              <a:gd name="connsiteX524" fmla="*/ 6067695 w 8219368"/>
              <a:gd name="connsiteY524" fmla="*/ 4404615 h 4703319"/>
              <a:gd name="connsiteX525" fmla="*/ 6066866 w 8219368"/>
              <a:gd name="connsiteY525" fmla="*/ 4404036 h 4703319"/>
              <a:gd name="connsiteX526" fmla="*/ 3295158 w 8219368"/>
              <a:gd name="connsiteY526" fmla="*/ 4401336 h 4703319"/>
              <a:gd name="connsiteX527" fmla="*/ 3292361 w 8219368"/>
              <a:gd name="connsiteY527" fmla="*/ 4402457 h 4703319"/>
              <a:gd name="connsiteX528" fmla="*/ 3289443 w 8219368"/>
              <a:gd name="connsiteY528" fmla="*/ 4403625 h 4703319"/>
              <a:gd name="connsiteX529" fmla="*/ 3293236 w 8219368"/>
              <a:gd name="connsiteY529" fmla="*/ 4401507 h 4703319"/>
              <a:gd name="connsiteX530" fmla="*/ 3301499 w 8219368"/>
              <a:gd name="connsiteY530" fmla="*/ 4398796 h 4703319"/>
              <a:gd name="connsiteX531" fmla="*/ 3302573 w 8219368"/>
              <a:gd name="connsiteY531" fmla="*/ 4399023 h 4703319"/>
              <a:gd name="connsiteX532" fmla="*/ 3302281 w 8219368"/>
              <a:gd name="connsiteY532" fmla="*/ 4400703 h 4703319"/>
              <a:gd name="connsiteX533" fmla="*/ 3295158 w 8219368"/>
              <a:gd name="connsiteY533" fmla="*/ 4401336 h 4703319"/>
              <a:gd name="connsiteX534" fmla="*/ 3242758 w 8219368"/>
              <a:gd name="connsiteY534" fmla="*/ 4394275 h 4703319"/>
              <a:gd name="connsiteX535" fmla="*/ 3242758 w 8219368"/>
              <a:gd name="connsiteY535" fmla="*/ 4398950 h 4703319"/>
              <a:gd name="connsiteX536" fmla="*/ 3236923 w 8219368"/>
              <a:gd name="connsiteY536" fmla="*/ 4399535 h 4703319"/>
              <a:gd name="connsiteX537" fmla="*/ 3232837 w 8219368"/>
              <a:gd name="connsiteY537" fmla="*/ 4399944 h 4703319"/>
              <a:gd name="connsiteX538" fmla="*/ 1545305 w 8219368"/>
              <a:gd name="connsiteY538" fmla="*/ 4392802 h 4703319"/>
              <a:gd name="connsiteX539" fmla="*/ 1545324 w 8219368"/>
              <a:gd name="connsiteY539" fmla="*/ 4392815 h 4703319"/>
              <a:gd name="connsiteX540" fmla="*/ 1544595 w 8219368"/>
              <a:gd name="connsiteY540" fmla="*/ 4394275 h 4703319"/>
              <a:gd name="connsiteX541" fmla="*/ 1543443 w 8219368"/>
              <a:gd name="connsiteY541" fmla="*/ 4393601 h 4703319"/>
              <a:gd name="connsiteX542" fmla="*/ 1552765 w 8219368"/>
              <a:gd name="connsiteY542" fmla="*/ 4389601 h 4703319"/>
              <a:gd name="connsiteX543" fmla="*/ 1545305 w 8219368"/>
              <a:gd name="connsiteY543" fmla="*/ 4392802 h 4703319"/>
              <a:gd name="connsiteX544" fmla="*/ 1542282 w 8219368"/>
              <a:gd name="connsiteY544" fmla="*/ 4390913 h 4703319"/>
              <a:gd name="connsiteX545" fmla="*/ 1548096 w 8219368"/>
              <a:gd name="connsiteY545" fmla="*/ 4390185 h 4703319"/>
              <a:gd name="connsiteX546" fmla="*/ 1552765 w 8219368"/>
              <a:gd name="connsiteY546" fmla="*/ 4389601 h 4703319"/>
              <a:gd name="connsiteX547" fmla="*/ 1536488 w 8219368"/>
              <a:gd name="connsiteY547" fmla="*/ 4387291 h 4703319"/>
              <a:gd name="connsiteX548" fmla="*/ 1542282 w 8219368"/>
              <a:gd name="connsiteY548" fmla="*/ 4390913 h 4703319"/>
              <a:gd name="connsiteX549" fmla="*/ 1539455 w 8219368"/>
              <a:gd name="connsiteY549" fmla="*/ 4391266 h 4703319"/>
              <a:gd name="connsiteX550" fmla="*/ 1535112 w 8219368"/>
              <a:gd name="connsiteY550" fmla="*/ 4388724 h 4703319"/>
              <a:gd name="connsiteX551" fmla="*/ 3093366 w 8219368"/>
              <a:gd name="connsiteY551" fmla="*/ 4384926 h 4703319"/>
              <a:gd name="connsiteX552" fmla="*/ 3093731 w 8219368"/>
              <a:gd name="connsiteY552" fmla="*/ 4385656 h 4703319"/>
              <a:gd name="connsiteX553" fmla="*/ 3091689 w 8219368"/>
              <a:gd name="connsiteY553" fmla="*/ 4385765 h 4703319"/>
              <a:gd name="connsiteX554" fmla="*/ 1468732 w 8219368"/>
              <a:gd name="connsiteY554" fmla="*/ 4384926 h 4703319"/>
              <a:gd name="connsiteX555" fmla="*/ 1473400 w 8219368"/>
              <a:gd name="connsiteY555" fmla="*/ 4384926 h 4703319"/>
              <a:gd name="connsiteX556" fmla="*/ 1468732 w 8219368"/>
              <a:gd name="connsiteY556" fmla="*/ 4389601 h 4703319"/>
              <a:gd name="connsiteX557" fmla="*/ 1501411 w 8219368"/>
              <a:gd name="connsiteY557" fmla="*/ 4384926 h 4703319"/>
              <a:gd name="connsiteX558" fmla="*/ 1520085 w 8219368"/>
              <a:gd name="connsiteY558" fmla="*/ 4389601 h 4703319"/>
              <a:gd name="connsiteX559" fmla="*/ 1515417 w 8219368"/>
              <a:gd name="connsiteY559" fmla="*/ 4394275 h 4703319"/>
              <a:gd name="connsiteX560" fmla="*/ 1537009 w 8219368"/>
              <a:gd name="connsiteY560" fmla="*/ 4391573 h 4703319"/>
              <a:gd name="connsiteX561" fmla="*/ 1539455 w 8219368"/>
              <a:gd name="connsiteY561" fmla="*/ 4391266 h 4703319"/>
              <a:gd name="connsiteX562" fmla="*/ 1543443 w 8219368"/>
              <a:gd name="connsiteY562" fmla="*/ 4393601 h 4703319"/>
              <a:gd name="connsiteX563" fmla="*/ 1533872 w 8219368"/>
              <a:gd name="connsiteY563" fmla="*/ 4397709 h 4703319"/>
              <a:gd name="connsiteX564" fmla="*/ 1520085 w 8219368"/>
              <a:gd name="connsiteY564" fmla="*/ 4403625 h 4703319"/>
              <a:gd name="connsiteX565" fmla="*/ 1501411 w 8219368"/>
              <a:gd name="connsiteY565" fmla="*/ 4408300 h 4703319"/>
              <a:gd name="connsiteX566" fmla="*/ 1487406 w 8219368"/>
              <a:gd name="connsiteY566" fmla="*/ 4417649 h 4703319"/>
              <a:gd name="connsiteX567" fmla="*/ 1473400 w 8219368"/>
              <a:gd name="connsiteY567" fmla="*/ 4412975 h 4703319"/>
              <a:gd name="connsiteX568" fmla="*/ 1468732 w 8219368"/>
              <a:gd name="connsiteY568" fmla="*/ 4417649 h 4703319"/>
              <a:gd name="connsiteX569" fmla="*/ 1468732 w 8219368"/>
              <a:gd name="connsiteY569" fmla="*/ 4403625 h 4703319"/>
              <a:gd name="connsiteX570" fmla="*/ 1454726 w 8219368"/>
              <a:gd name="connsiteY570" fmla="*/ 4408300 h 4703319"/>
              <a:gd name="connsiteX571" fmla="*/ 1449949 w 8219368"/>
              <a:gd name="connsiteY571" fmla="*/ 4410909 h 4703319"/>
              <a:gd name="connsiteX572" fmla="*/ 1452392 w 8219368"/>
              <a:gd name="connsiteY572" fmla="*/ 4404794 h 4703319"/>
              <a:gd name="connsiteX573" fmla="*/ 1454726 w 8219368"/>
              <a:gd name="connsiteY573" fmla="*/ 4398950 h 4703319"/>
              <a:gd name="connsiteX574" fmla="*/ 1456696 w 8219368"/>
              <a:gd name="connsiteY574" fmla="*/ 4404867 h 4703319"/>
              <a:gd name="connsiteX575" fmla="*/ 1466064 w 8219368"/>
              <a:gd name="connsiteY575" fmla="*/ 4396623 h 4703319"/>
              <a:gd name="connsiteX576" fmla="*/ 1468732 w 8219368"/>
              <a:gd name="connsiteY576" fmla="*/ 4397562 h 4703319"/>
              <a:gd name="connsiteX577" fmla="*/ 1468732 w 8219368"/>
              <a:gd name="connsiteY577" fmla="*/ 4394275 h 4703319"/>
              <a:gd name="connsiteX578" fmla="*/ 1466064 w 8219368"/>
              <a:gd name="connsiteY578" fmla="*/ 4396623 h 4703319"/>
              <a:gd name="connsiteX579" fmla="*/ 1459395 w 8219368"/>
              <a:gd name="connsiteY579" fmla="*/ 4394275 h 4703319"/>
              <a:gd name="connsiteX580" fmla="*/ 1468732 w 8219368"/>
              <a:gd name="connsiteY580" fmla="*/ 4384926 h 4703319"/>
              <a:gd name="connsiteX581" fmla="*/ 1464063 w 8219368"/>
              <a:gd name="connsiteY581" fmla="*/ 4380251 h 4703319"/>
              <a:gd name="connsiteX582" fmla="*/ 1455893 w 8219368"/>
              <a:gd name="connsiteY582" fmla="*/ 4383757 h 4703319"/>
              <a:gd name="connsiteX583" fmla="*/ 1455444 w 8219368"/>
              <a:gd name="connsiteY583" fmla="*/ 4382409 h 4703319"/>
              <a:gd name="connsiteX584" fmla="*/ 1581143 w 8219368"/>
              <a:gd name="connsiteY584" fmla="*/ 4379240 h 4703319"/>
              <a:gd name="connsiteX585" fmla="*/ 1580776 w 8219368"/>
              <a:gd name="connsiteY585" fmla="*/ 4380251 h 4703319"/>
              <a:gd name="connsiteX586" fmla="*/ 1580903 w 8219368"/>
              <a:gd name="connsiteY586" fmla="*/ 4379265 h 4703319"/>
              <a:gd name="connsiteX587" fmla="*/ 1584210 w 8219368"/>
              <a:gd name="connsiteY587" fmla="*/ 4378523 h 4703319"/>
              <a:gd name="connsiteX588" fmla="*/ 1585444 w 8219368"/>
              <a:gd name="connsiteY588" fmla="*/ 4384926 h 4703319"/>
              <a:gd name="connsiteX589" fmla="*/ 1580776 w 8219368"/>
              <a:gd name="connsiteY589" fmla="*/ 4380251 h 4703319"/>
              <a:gd name="connsiteX590" fmla="*/ 1581288 w 8219368"/>
              <a:gd name="connsiteY590" fmla="*/ 4379225 h 4703319"/>
              <a:gd name="connsiteX591" fmla="*/ 1584058 w 8219368"/>
              <a:gd name="connsiteY591" fmla="*/ 4378936 h 4703319"/>
              <a:gd name="connsiteX592" fmla="*/ 1583843 w 8219368"/>
              <a:gd name="connsiteY592" fmla="*/ 4376620 h 4703319"/>
              <a:gd name="connsiteX593" fmla="*/ 1584861 w 8219368"/>
              <a:gd name="connsiteY593" fmla="*/ 4376745 h 4703319"/>
              <a:gd name="connsiteX594" fmla="*/ 1584210 w 8219368"/>
              <a:gd name="connsiteY594" fmla="*/ 4378523 h 4703319"/>
              <a:gd name="connsiteX595" fmla="*/ 1582169 w 8219368"/>
              <a:gd name="connsiteY595" fmla="*/ 4376415 h 4703319"/>
              <a:gd name="connsiteX596" fmla="*/ 1582661 w 8219368"/>
              <a:gd name="connsiteY596" fmla="*/ 4376475 h 4703319"/>
              <a:gd name="connsiteX597" fmla="*/ 1581359 w 8219368"/>
              <a:gd name="connsiteY597" fmla="*/ 4379082 h 4703319"/>
              <a:gd name="connsiteX598" fmla="*/ 1581288 w 8219368"/>
              <a:gd name="connsiteY598" fmla="*/ 4379225 h 4703319"/>
              <a:gd name="connsiteX599" fmla="*/ 1581143 w 8219368"/>
              <a:gd name="connsiteY599" fmla="*/ 4379240 h 4703319"/>
              <a:gd name="connsiteX600" fmla="*/ 3112040 w 8219368"/>
              <a:gd name="connsiteY600" fmla="*/ 4375576 h 4703319"/>
              <a:gd name="connsiteX601" fmla="*/ 3116709 w 8219368"/>
              <a:gd name="connsiteY601" fmla="*/ 4380251 h 4703319"/>
              <a:gd name="connsiteX602" fmla="*/ 3098035 w 8219368"/>
              <a:gd name="connsiteY602" fmla="*/ 4394275 h 4703319"/>
              <a:gd name="connsiteX603" fmla="*/ 3093950 w 8219368"/>
              <a:gd name="connsiteY603" fmla="*/ 4386094 h 4703319"/>
              <a:gd name="connsiteX604" fmla="*/ 3093731 w 8219368"/>
              <a:gd name="connsiteY604" fmla="*/ 4385656 h 4703319"/>
              <a:gd name="connsiteX605" fmla="*/ 3107372 w 8219368"/>
              <a:gd name="connsiteY605" fmla="*/ 4384926 h 4703319"/>
              <a:gd name="connsiteX606" fmla="*/ 3112040 w 8219368"/>
              <a:gd name="connsiteY606" fmla="*/ 4375576 h 4703319"/>
              <a:gd name="connsiteX607" fmla="*/ 1583493 w 8219368"/>
              <a:gd name="connsiteY607" fmla="*/ 4374809 h 4703319"/>
              <a:gd name="connsiteX608" fmla="*/ 1583843 w 8219368"/>
              <a:gd name="connsiteY608" fmla="*/ 4376620 h 4703319"/>
              <a:gd name="connsiteX609" fmla="*/ 1582661 w 8219368"/>
              <a:gd name="connsiteY609" fmla="*/ 4376475 h 4703319"/>
              <a:gd name="connsiteX610" fmla="*/ 1580776 w 8219368"/>
              <a:gd name="connsiteY610" fmla="*/ 4366227 h 4703319"/>
              <a:gd name="connsiteX611" fmla="*/ 1599450 w 8219368"/>
              <a:gd name="connsiteY611" fmla="*/ 4370902 h 4703319"/>
              <a:gd name="connsiteX612" fmla="*/ 1585444 w 8219368"/>
              <a:gd name="connsiteY612" fmla="*/ 4370902 h 4703319"/>
              <a:gd name="connsiteX613" fmla="*/ 1583493 w 8219368"/>
              <a:gd name="connsiteY613" fmla="*/ 4374809 h 4703319"/>
              <a:gd name="connsiteX614" fmla="*/ 1583402 w 8219368"/>
              <a:gd name="connsiteY614" fmla="*/ 4374335 h 4703319"/>
              <a:gd name="connsiteX615" fmla="*/ 1583110 w 8219368"/>
              <a:gd name="connsiteY615" fmla="*/ 4373823 h 4703319"/>
              <a:gd name="connsiteX616" fmla="*/ 1582169 w 8219368"/>
              <a:gd name="connsiteY616" fmla="*/ 4376415 h 4703319"/>
              <a:gd name="connsiteX617" fmla="*/ 1581286 w 8219368"/>
              <a:gd name="connsiteY617" fmla="*/ 4376307 h 4703319"/>
              <a:gd name="connsiteX618" fmla="*/ 1580903 w 8219368"/>
              <a:gd name="connsiteY618" fmla="*/ 4379265 h 4703319"/>
              <a:gd name="connsiteX619" fmla="*/ 1571439 w 8219368"/>
              <a:gd name="connsiteY619" fmla="*/ 4380251 h 4703319"/>
              <a:gd name="connsiteX620" fmla="*/ 1580776 w 8219368"/>
              <a:gd name="connsiteY620" fmla="*/ 4366227 h 4703319"/>
              <a:gd name="connsiteX621" fmla="*/ 1710559 w 8219368"/>
              <a:gd name="connsiteY621" fmla="*/ 4363424 h 4703319"/>
              <a:gd name="connsiteX622" fmla="*/ 1711167 w 8219368"/>
              <a:gd name="connsiteY622" fmla="*/ 4363511 h 4703319"/>
              <a:gd name="connsiteX623" fmla="*/ 1710910 w 8219368"/>
              <a:gd name="connsiteY623" fmla="*/ 4365058 h 4703319"/>
              <a:gd name="connsiteX624" fmla="*/ 1712150 w 8219368"/>
              <a:gd name="connsiteY624" fmla="*/ 4365496 h 4703319"/>
              <a:gd name="connsiteX625" fmla="*/ 1715238 w 8219368"/>
              <a:gd name="connsiteY625" fmla="*/ 4364093 h 4703319"/>
              <a:gd name="connsiteX626" fmla="*/ 1730167 w 8219368"/>
              <a:gd name="connsiteY626" fmla="*/ 4366227 h 4703319"/>
              <a:gd name="connsiteX627" fmla="*/ 1725499 w 8219368"/>
              <a:gd name="connsiteY627" fmla="*/ 4370902 h 4703319"/>
              <a:gd name="connsiteX628" fmla="*/ 1720830 w 8219368"/>
              <a:gd name="connsiteY628" fmla="*/ 4366227 h 4703319"/>
              <a:gd name="connsiteX629" fmla="*/ 1706825 w 8219368"/>
              <a:gd name="connsiteY629" fmla="*/ 4370902 h 4703319"/>
              <a:gd name="connsiteX630" fmla="*/ 2337071 w 8219368"/>
              <a:gd name="connsiteY630" fmla="*/ 4361552 h 4703319"/>
              <a:gd name="connsiteX631" fmla="*/ 2339944 w 8219368"/>
              <a:gd name="connsiteY631" fmla="*/ 4362271 h 4703319"/>
              <a:gd name="connsiteX632" fmla="*/ 2339405 w 8219368"/>
              <a:gd name="connsiteY632" fmla="*/ 4363305 h 4703319"/>
              <a:gd name="connsiteX633" fmla="*/ 2332402 w 8219368"/>
              <a:gd name="connsiteY633" fmla="*/ 4366227 h 4703319"/>
              <a:gd name="connsiteX634" fmla="*/ 2337071 w 8219368"/>
              <a:gd name="connsiteY634" fmla="*/ 4361552 h 4703319"/>
              <a:gd name="connsiteX635" fmla="*/ 1671422 w 8219368"/>
              <a:gd name="connsiteY635" fmla="*/ 4360773 h 4703319"/>
              <a:gd name="connsiteX636" fmla="*/ 1674146 w 8219368"/>
              <a:gd name="connsiteY636" fmla="*/ 4366227 h 4703319"/>
              <a:gd name="connsiteX637" fmla="*/ 1667549 w 8219368"/>
              <a:gd name="connsiteY637" fmla="*/ 4362670 h 4703319"/>
              <a:gd name="connsiteX638" fmla="*/ 1667810 w 8219368"/>
              <a:gd name="connsiteY638" fmla="*/ 4361886 h 4703319"/>
              <a:gd name="connsiteX639" fmla="*/ 1669477 w 8219368"/>
              <a:gd name="connsiteY639" fmla="*/ 4361552 h 4703319"/>
              <a:gd name="connsiteX640" fmla="*/ 1709610 w 8219368"/>
              <a:gd name="connsiteY640" fmla="*/ 4357807 h 4703319"/>
              <a:gd name="connsiteX641" fmla="*/ 1720830 w 8219368"/>
              <a:gd name="connsiteY641" fmla="*/ 4361552 h 4703319"/>
              <a:gd name="connsiteX642" fmla="*/ 1715238 w 8219368"/>
              <a:gd name="connsiteY642" fmla="*/ 4364093 h 4703319"/>
              <a:gd name="connsiteX643" fmla="*/ 1711167 w 8219368"/>
              <a:gd name="connsiteY643" fmla="*/ 4363511 h 4703319"/>
              <a:gd name="connsiteX644" fmla="*/ 1711493 w 8219368"/>
              <a:gd name="connsiteY644" fmla="*/ 4361552 h 4703319"/>
              <a:gd name="connsiteX645" fmla="*/ 1710910 w 8219368"/>
              <a:gd name="connsiteY645" fmla="*/ 4362721 h 4703319"/>
              <a:gd name="connsiteX646" fmla="*/ 1710559 w 8219368"/>
              <a:gd name="connsiteY646" fmla="*/ 4363424 h 4703319"/>
              <a:gd name="connsiteX647" fmla="*/ 1709852 w 8219368"/>
              <a:gd name="connsiteY647" fmla="*/ 4363323 h 4703319"/>
              <a:gd name="connsiteX648" fmla="*/ 1700989 w 8219368"/>
              <a:gd name="connsiteY648" fmla="*/ 4359215 h 4703319"/>
              <a:gd name="connsiteX649" fmla="*/ 1932750 w 8219368"/>
              <a:gd name="connsiteY649" fmla="*/ 4356666 h 4703319"/>
              <a:gd name="connsiteX650" fmla="*/ 1936091 w 8219368"/>
              <a:gd name="connsiteY650" fmla="*/ 4357608 h 4703319"/>
              <a:gd name="connsiteX651" fmla="*/ 1926244 w 8219368"/>
              <a:gd name="connsiteY651" fmla="*/ 4361552 h 4703319"/>
              <a:gd name="connsiteX652" fmla="*/ 1928578 w 8219368"/>
              <a:gd name="connsiteY652" fmla="*/ 4359799 h 4703319"/>
              <a:gd name="connsiteX653" fmla="*/ 3317454 w 8219368"/>
              <a:gd name="connsiteY653" fmla="*/ 4354700 h 4703319"/>
              <a:gd name="connsiteX654" fmla="*/ 3325843 w 8219368"/>
              <a:gd name="connsiteY654" fmla="*/ 4358995 h 4703319"/>
              <a:gd name="connsiteX655" fmla="*/ 3325040 w 8219368"/>
              <a:gd name="connsiteY655" fmla="*/ 4362136 h 4703319"/>
              <a:gd name="connsiteX656" fmla="*/ 3317454 w 8219368"/>
              <a:gd name="connsiteY656" fmla="*/ 4362508 h 4703319"/>
              <a:gd name="connsiteX657" fmla="*/ 1822226 w 8219368"/>
              <a:gd name="connsiteY657" fmla="*/ 4350858 h 4703319"/>
              <a:gd name="connsiteX658" fmla="*/ 1833312 w 8219368"/>
              <a:gd name="connsiteY658" fmla="*/ 4354832 h 4703319"/>
              <a:gd name="connsiteX659" fmla="*/ 1818869 w 8219368"/>
              <a:gd name="connsiteY659" fmla="*/ 4352203 h 4703319"/>
              <a:gd name="connsiteX660" fmla="*/ 1821787 w 8219368"/>
              <a:gd name="connsiteY660" fmla="*/ 4351034 h 4703319"/>
              <a:gd name="connsiteX661" fmla="*/ 3303448 w 8219368"/>
              <a:gd name="connsiteY661" fmla="*/ 4347528 h 4703319"/>
              <a:gd name="connsiteX662" fmla="*/ 3317454 w 8219368"/>
              <a:gd name="connsiteY662" fmla="*/ 4347528 h 4703319"/>
              <a:gd name="connsiteX663" fmla="*/ 3317454 w 8219368"/>
              <a:gd name="connsiteY663" fmla="*/ 4354700 h 4703319"/>
              <a:gd name="connsiteX664" fmla="*/ 2393395 w 8219368"/>
              <a:gd name="connsiteY664" fmla="*/ 4341237 h 4703319"/>
              <a:gd name="connsiteX665" fmla="*/ 2393530 w 8219368"/>
              <a:gd name="connsiteY665" fmla="*/ 4342853 h 4703319"/>
              <a:gd name="connsiteX666" fmla="*/ 2393093 w 8219368"/>
              <a:gd name="connsiteY666" fmla="*/ 4342853 h 4703319"/>
              <a:gd name="connsiteX667" fmla="*/ 3485519 w 8219368"/>
              <a:gd name="connsiteY667" fmla="*/ 4340983 h 4703319"/>
              <a:gd name="connsiteX668" fmla="*/ 3485519 w 8219368"/>
              <a:gd name="connsiteY668" fmla="*/ 4342853 h 4703319"/>
              <a:gd name="connsiteX669" fmla="*/ 3485340 w 8219368"/>
              <a:gd name="connsiteY669" fmla="*/ 4341127 h 4703319"/>
              <a:gd name="connsiteX670" fmla="*/ 2392912 w 8219368"/>
              <a:gd name="connsiteY670" fmla="*/ 4335466 h 4703319"/>
              <a:gd name="connsiteX671" fmla="*/ 2394333 w 8219368"/>
              <a:gd name="connsiteY671" fmla="*/ 4336206 h 4703319"/>
              <a:gd name="connsiteX672" fmla="*/ 2393395 w 8219368"/>
              <a:gd name="connsiteY672" fmla="*/ 4341237 h 4703319"/>
              <a:gd name="connsiteX673" fmla="*/ 2103647 w 8219368"/>
              <a:gd name="connsiteY673" fmla="*/ 4333504 h 4703319"/>
              <a:gd name="connsiteX674" fmla="*/ 2105981 w 8219368"/>
              <a:gd name="connsiteY674" fmla="*/ 4334672 h 4703319"/>
              <a:gd name="connsiteX675" fmla="*/ 2117189 w 8219368"/>
              <a:gd name="connsiteY675" fmla="*/ 4340284 h 4703319"/>
              <a:gd name="connsiteX676" fmla="*/ 2117068 w 8219368"/>
              <a:gd name="connsiteY676" fmla="*/ 4341684 h 4703319"/>
              <a:gd name="connsiteX677" fmla="*/ 2103647 w 8219368"/>
              <a:gd name="connsiteY677" fmla="*/ 4333504 h 4703319"/>
              <a:gd name="connsiteX678" fmla="*/ 3485519 w 8219368"/>
              <a:gd name="connsiteY678" fmla="*/ 4328829 h 4703319"/>
              <a:gd name="connsiteX679" fmla="*/ 3490188 w 8219368"/>
              <a:gd name="connsiteY679" fmla="*/ 4328829 h 4703319"/>
              <a:gd name="connsiteX680" fmla="*/ 3494856 w 8219368"/>
              <a:gd name="connsiteY680" fmla="*/ 4333504 h 4703319"/>
              <a:gd name="connsiteX681" fmla="*/ 3485519 w 8219368"/>
              <a:gd name="connsiteY681" fmla="*/ 4340983 h 4703319"/>
              <a:gd name="connsiteX682" fmla="*/ 3485519 w 8219368"/>
              <a:gd name="connsiteY682" fmla="*/ 4330582 h 4703319"/>
              <a:gd name="connsiteX683" fmla="*/ 3485519 w 8219368"/>
              <a:gd name="connsiteY683" fmla="*/ 4328829 h 4703319"/>
              <a:gd name="connsiteX684" fmla="*/ 3508862 w 8219368"/>
              <a:gd name="connsiteY684" fmla="*/ 4324154 h 4703319"/>
              <a:gd name="connsiteX685" fmla="*/ 3509156 w 8219368"/>
              <a:gd name="connsiteY685" fmla="*/ 4329140 h 4703319"/>
              <a:gd name="connsiteX686" fmla="*/ 3507111 w 8219368"/>
              <a:gd name="connsiteY686" fmla="*/ 4329997 h 4703319"/>
              <a:gd name="connsiteX687" fmla="*/ 3508862 w 8219368"/>
              <a:gd name="connsiteY687" fmla="*/ 4324154 h 4703319"/>
              <a:gd name="connsiteX688" fmla="*/ 2593838 w 8219368"/>
              <a:gd name="connsiteY688" fmla="*/ 4319479 h 4703319"/>
              <a:gd name="connsiteX689" fmla="*/ 2593838 w 8219368"/>
              <a:gd name="connsiteY689" fmla="*/ 4324154 h 4703319"/>
              <a:gd name="connsiteX690" fmla="*/ 2603175 w 8219368"/>
              <a:gd name="connsiteY690" fmla="*/ 4324154 h 4703319"/>
              <a:gd name="connsiteX691" fmla="*/ 2593838 w 8219368"/>
              <a:gd name="connsiteY691" fmla="*/ 4328829 h 4703319"/>
              <a:gd name="connsiteX692" fmla="*/ 2586057 w 8219368"/>
              <a:gd name="connsiteY692" fmla="*/ 4321037 h 4703319"/>
              <a:gd name="connsiteX693" fmla="*/ 2590920 w 8219368"/>
              <a:gd name="connsiteY693" fmla="*/ 4320064 h 4703319"/>
              <a:gd name="connsiteX694" fmla="*/ 2593838 w 8219368"/>
              <a:gd name="connsiteY694" fmla="*/ 4319479 h 4703319"/>
              <a:gd name="connsiteX695" fmla="*/ 2584501 w 8219368"/>
              <a:gd name="connsiteY695" fmla="*/ 4319479 h 4703319"/>
              <a:gd name="connsiteX696" fmla="*/ 2585668 w 8219368"/>
              <a:gd name="connsiteY696" fmla="*/ 4320648 h 4703319"/>
              <a:gd name="connsiteX697" fmla="*/ 2586057 w 8219368"/>
              <a:gd name="connsiteY697" fmla="*/ 4321037 h 4703319"/>
              <a:gd name="connsiteX698" fmla="*/ 2580499 w 8219368"/>
              <a:gd name="connsiteY698" fmla="*/ 4322151 h 4703319"/>
              <a:gd name="connsiteX699" fmla="*/ 1487406 w 8219368"/>
              <a:gd name="connsiteY699" fmla="*/ 4319479 h 4703319"/>
              <a:gd name="connsiteX700" fmla="*/ 1487989 w 8219368"/>
              <a:gd name="connsiteY700" fmla="*/ 4320648 h 4703319"/>
              <a:gd name="connsiteX701" fmla="*/ 1489053 w 8219368"/>
              <a:gd name="connsiteY701" fmla="*/ 4322779 h 4703319"/>
              <a:gd name="connsiteX702" fmla="*/ 1488062 w 8219368"/>
              <a:gd name="connsiteY702" fmla="*/ 4325396 h 4703319"/>
              <a:gd name="connsiteX703" fmla="*/ 1487406 w 8219368"/>
              <a:gd name="connsiteY703" fmla="*/ 4319479 h 4703319"/>
              <a:gd name="connsiteX704" fmla="*/ 2607844 w 8219368"/>
              <a:gd name="connsiteY704" fmla="*/ 4310130 h 4703319"/>
              <a:gd name="connsiteX705" fmla="*/ 2609594 w 8219368"/>
              <a:gd name="connsiteY705" fmla="*/ 4310714 h 4703319"/>
              <a:gd name="connsiteX706" fmla="*/ 2611852 w 8219368"/>
              <a:gd name="connsiteY706" fmla="*/ 4311468 h 4703319"/>
              <a:gd name="connsiteX707" fmla="*/ 2611783 w 8219368"/>
              <a:gd name="connsiteY707" fmla="*/ 4312102 h 4703319"/>
              <a:gd name="connsiteX708" fmla="*/ 2607844 w 8219368"/>
              <a:gd name="connsiteY708" fmla="*/ 4310130 h 4703319"/>
              <a:gd name="connsiteX709" fmla="*/ 2634979 w 8219368"/>
              <a:gd name="connsiteY709" fmla="*/ 4309399 h 4703319"/>
              <a:gd name="connsiteX710" fmla="*/ 2639064 w 8219368"/>
              <a:gd name="connsiteY710" fmla="*/ 4311445 h 4703319"/>
              <a:gd name="connsiteX711" fmla="*/ 2633824 w 8219368"/>
              <a:gd name="connsiteY711" fmla="*/ 4309622 h 4703319"/>
              <a:gd name="connsiteX712" fmla="*/ 2632243 w 8219368"/>
              <a:gd name="connsiteY712" fmla="*/ 4309071 h 4703319"/>
              <a:gd name="connsiteX713" fmla="*/ 2633824 w 8219368"/>
              <a:gd name="connsiteY713" fmla="*/ 4309622 h 4703319"/>
              <a:gd name="connsiteX714" fmla="*/ 2631186 w 8219368"/>
              <a:gd name="connsiteY714" fmla="*/ 4310130 h 4703319"/>
              <a:gd name="connsiteX715" fmla="*/ 2289926 w 8219368"/>
              <a:gd name="connsiteY715" fmla="*/ 4305198 h 4703319"/>
              <a:gd name="connsiteX716" fmla="*/ 2290386 w 8219368"/>
              <a:gd name="connsiteY716" fmla="*/ 4305455 h 4703319"/>
              <a:gd name="connsiteX717" fmla="*/ 2289023 w 8219368"/>
              <a:gd name="connsiteY717" fmla="*/ 4306138 h 4703319"/>
              <a:gd name="connsiteX718" fmla="*/ 2290386 w 8219368"/>
              <a:gd name="connsiteY718" fmla="*/ 4303118 h 4703319"/>
              <a:gd name="connsiteX719" fmla="*/ 2290240 w 8219368"/>
              <a:gd name="connsiteY719" fmla="*/ 4304871 h 4703319"/>
              <a:gd name="connsiteX720" fmla="*/ 2289926 w 8219368"/>
              <a:gd name="connsiteY720" fmla="*/ 4305198 h 4703319"/>
              <a:gd name="connsiteX721" fmla="*/ 2288624 w 8219368"/>
              <a:gd name="connsiteY721" fmla="*/ 4304469 h 4703319"/>
              <a:gd name="connsiteX722" fmla="*/ 4031733 w 8219368"/>
              <a:gd name="connsiteY722" fmla="*/ 4300780 h 4703319"/>
              <a:gd name="connsiteX723" fmla="*/ 4034067 w 8219368"/>
              <a:gd name="connsiteY723" fmla="*/ 4300780 h 4703319"/>
              <a:gd name="connsiteX724" fmla="*/ 4036401 w 8219368"/>
              <a:gd name="connsiteY724" fmla="*/ 4300780 h 4703319"/>
              <a:gd name="connsiteX725" fmla="*/ 4034724 w 8219368"/>
              <a:gd name="connsiteY725" fmla="*/ 4301876 h 4703319"/>
              <a:gd name="connsiteX726" fmla="*/ 4031039 w 8219368"/>
              <a:gd name="connsiteY726" fmla="*/ 4302170 h 4703319"/>
              <a:gd name="connsiteX727" fmla="*/ 2395427 w 8219368"/>
              <a:gd name="connsiteY727" fmla="*/ 4296690 h 4703319"/>
              <a:gd name="connsiteX728" fmla="*/ 2383756 w 8219368"/>
              <a:gd name="connsiteY728" fmla="*/ 4310130 h 4703319"/>
              <a:gd name="connsiteX729" fmla="*/ 2389035 w 8219368"/>
              <a:gd name="connsiteY729" fmla="*/ 4298945 h 4703319"/>
              <a:gd name="connsiteX730" fmla="*/ 2391405 w 8219368"/>
              <a:gd name="connsiteY730" fmla="*/ 4293336 h 4703319"/>
              <a:gd name="connsiteX731" fmla="*/ 2393093 w 8219368"/>
              <a:gd name="connsiteY731" fmla="*/ 4296106 h 4703319"/>
              <a:gd name="connsiteX732" fmla="*/ 2390856 w 8219368"/>
              <a:gd name="connsiteY732" fmla="*/ 4294786 h 4703319"/>
              <a:gd name="connsiteX733" fmla="*/ 1974049 w 8219368"/>
              <a:gd name="connsiteY733" fmla="*/ 4291431 h 4703319"/>
              <a:gd name="connsiteX734" fmla="*/ 1984600 w 8219368"/>
              <a:gd name="connsiteY734" fmla="*/ 4291431 h 4703319"/>
              <a:gd name="connsiteX735" fmla="*/ 1986422 w 8219368"/>
              <a:gd name="connsiteY735" fmla="*/ 4291431 h 4703319"/>
              <a:gd name="connsiteX736" fmla="*/ 1963592 w 8219368"/>
              <a:gd name="connsiteY736" fmla="*/ 4300780 h 4703319"/>
              <a:gd name="connsiteX737" fmla="*/ 1967677 w 8219368"/>
              <a:gd name="connsiteY737" fmla="*/ 4292599 h 4703319"/>
              <a:gd name="connsiteX738" fmla="*/ 1967715 w 8219368"/>
              <a:gd name="connsiteY738" fmla="*/ 4292523 h 4703319"/>
              <a:gd name="connsiteX739" fmla="*/ 1972929 w 8219368"/>
              <a:gd name="connsiteY739" fmla="*/ 4292015 h 4703319"/>
              <a:gd name="connsiteX740" fmla="*/ 1992843 w 8219368"/>
              <a:gd name="connsiteY740" fmla="*/ 4288801 h 4703319"/>
              <a:gd name="connsiteX741" fmla="*/ 1986934 w 8219368"/>
              <a:gd name="connsiteY741" fmla="*/ 4291431 h 4703319"/>
              <a:gd name="connsiteX742" fmla="*/ 1986422 w 8219368"/>
              <a:gd name="connsiteY742" fmla="*/ 4291431 h 4703319"/>
              <a:gd name="connsiteX743" fmla="*/ 2391926 w 8219368"/>
              <a:gd name="connsiteY743" fmla="*/ 4287340 h 4703319"/>
              <a:gd name="connsiteX744" fmla="*/ 2393093 w 8219368"/>
              <a:gd name="connsiteY744" fmla="*/ 4288874 h 4703319"/>
              <a:gd name="connsiteX745" fmla="*/ 2391405 w 8219368"/>
              <a:gd name="connsiteY745" fmla="*/ 4293336 h 4703319"/>
              <a:gd name="connsiteX746" fmla="*/ 2390132 w 8219368"/>
              <a:gd name="connsiteY746" fmla="*/ 4291248 h 4703319"/>
              <a:gd name="connsiteX747" fmla="*/ 4183459 w 8219368"/>
              <a:gd name="connsiteY747" fmla="*/ 4273900 h 4703319"/>
              <a:gd name="connsiteX748" fmla="*/ 4186325 w 8219368"/>
              <a:gd name="connsiteY748" fmla="*/ 4275213 h 4703319"/>
              <a:gd name="connsiteX749" fmla="*/ 4180909 w 8219368"/>
              <a:gd name="connsiteY749" fmla="*/ 4277149 h 4703319"/>
              <a:gd name="connsiteX750" fmla="*/ 4218108 w 8219368"/>
              <a:gd name="connsiteY750" fmla="*/ 4263846 h 4703319"/>
              <a:gd name="connsiteX751" fmla="*/ 4212053 w 8219368"/>
              <a:gd name="connsiteY751" fmla="*/ 4271563 h 4703319"/>
              <a:gd name="connsiteX752" fmla="*/ 4209135 w 8219368"/>
              <a:gd name="connsiteY752" fmla="*/ 4272732 h 4703319"/>
              <a:gd name="connsiteX753" fmla="*/ 4193671 w 8219368"/>
              <a:gd name="connsiteY753" fmla="*/ 4278575 h 4703319"/>
              <a:gd name="connsiteX754" fmla="*/ 4186325 w 8219368"/>
              <a:gd name="connsiteY754" fmla="*/ 4275213 h 4703319"/>
              <a:gd name="connsiteX755" fmla="*/ 4204905 w 8219368"/>
              <a:gd name="connsiteY755" fmla="*/ 4268568 h 4703319"/>
              <a:gd name="connsiteX756" fmla="*/ 4218472 w 8219368"/>
              <a:gd name="connsiteY756" fmla="*/ 4263382 h 4703319"/>
              <a:gd name="connsiteX757" fmla="*/ 4218500 w 8219368"/>
              <a:gd name="connsiteY757" fmla="*/ 4263706 h 4703319"/>
              <a:gd name="connsiteX758" fmla="*/ 4218108 w 8219368"/>
              <a:gd name="connsiteY758" fmla="*/ 4263846 h 4703319"/>
              <a:gd name="connsiteX759" fmla="*/ 4064412 w 8219368"/>
              <a:gd name="connsiteY759" fmla="*/ 4254033 h 4703319"/>
              <a:gd name="connsiteX760" fmla="*/ 4045738 w 8219368"/>
              <a:gd name="connsiteY760" fmla="*/ 4272732 h 4703319"/>
              <a:gd name="connsiteX761" fmla="*/ 4050407 w 8219368"/>
              <a:gd name="connsiteY761" fmla="*/ 4282081 h 4703319"/>
              <a:gd name="connsiteX762" fmla="*/ 4027064 w 8219368"/>
              <a:gd name="connsiteY762" fmla="*/ 4282081 h 4703319"/>
              <a:gd name="connsiteX763" fmla="*/ 4022396 w 8219368"/>
              <a:gd name="connsiteY763" fmla="*/ 4286756 h 4703319"/>
              <a:gd name="connsiteX764" fmla="*/ 4027064 w 8219368"/>
              <a:gd name="connsiteY764" fmla="*/ 4286756 h 4703319"/>
              <a:gd name="connsiteX765" fmla="*/ 4033269 w 8219368"/>
              <a:gd name="connsiteY765" fmla="*/ 4296074 h 4703319"/>
              <a:gd name="connsiteX766" fmla="*/ 4027867 w 8219368"/>
              <a:gd name="connsiteY766" fmla="*/ 4298808 h 4703319"/>
              <a:gd name="connsiteX767" fmla="*/ 4026481 w 8219368"/>
              <a:gd name="connsiteY767" fmla="*/ 4302533 h 4703319"/>
              <a:gd name="connsiteX768" fmla="*/ 4031039 w 8219368"/>
              <a:gd name="connsiteY768" fmla="*/ 4302170 h 4703319"/>
              <a:gd name="connsiteX769" fmla="*/ 4027648 w 8219368"/>
              <a:gd name="connsiteY769" fmla="*/ 4308961 h 4703319"/>
              <a:gd name="connsiteX770" fmla="*/ 4027064 w 8219368"/>
              <a:gd name="connsiteY770" fmla="*/ 4310130 h 4703319"/>
              <a:gd name="connsiteX771" fmla="*/ 4022396 w 8219368"/>
              <a:gd name="connsiteY771" fmla="*/ 4305455 h 4703319"/>
              <a:gd name="connsiteX772" fmla="*/ 3994385 w 8219368"/>
              <a:gd name="connsiteY772" fmla="*/ 4305455 h 4703319"/>
              <a:gd name="connsiteX773" fmla="*/ 3989716 w 8219368"/>
              <a:gd name="connsiteY773" fmla="*/ 4319479 h 4703319"/>
              <a:gd name="connsiteX774" fmla="*/ 3938363 w 8219368"/>
              <a:gd name="connsiteY774" fmla="*/ 4319479 h 4703319"/>
              <a:gd name="connsiteX775" fmla="*/ 3882341 w 8219368"/>
              <a:gd name="connsiteY775" fmla="*/ 4328829 h 4703319"/>
              <a:gd name="connsiteX776" fmla="*/ 3844993 w 8219368"/>
              <a:gd name="connsiteY776" fmla="*/ 4328829 h 4703319"/>
              <a:gd name="connsiteX777" fmla="*/ 3835656 w 8219368"/>
              <a:gd name="connsiteY777" fmla="*/ 4338178 h 4703319"/>
              <a:gd name="connsiteX778" fmla="*/ 3760960 w 8219368"/>
              <a:gd name="connsiteY778" fmla="*/ 4342853 h 4703319"/>
              <a:gd name="connsiteX779" fmla="*/ 3742286 w 8219368"/>
              <a:gd name="connsiteY779" fmla="*/ 4356877 h 4703319"/>
              <a:gd name="connsiteX780" fmla="*/ 3746955 w 8219368"/>
              <a:gd name="connsiteY780" fmla="*/ 4361552 h 4703319"/>
              <a:gd name="connsiteX781" fmla="*/ 3774966 w 8219368"/>
              <a:gd name="connsiteY781" fmla="*/ 4352203 h 4703319"/>
              <a:gd name="connsiteX782" fmla="*/ 3774966 w 8219368"/>
              <a:gd name="connsiteY782" fmla="*/ 4370902 h 4703319"/>
              <a:gd name="connsiteX783" fmla="*/ 3728281 w 8219368"/>
              <a:gd name="connsiteY783" fmla="*/ 4361552 h 4703319"/>
              <a:gd name="connsiteX784" fmla="*/ 3723612 w 8219368"/>
              <a:gd name="connsiteY784" fmla="*/ 4342853 h 4703319"/>
              <a:gd name="connsiteX785" fmla="*/ 3686264 w 8219368"/>
              <a:gd name="connsiteY785" fmla="*/ 4352203 h 4703319"/>
              <a:gd name="connsiteX786" fmla="*/ 3658254 w 8219368"/>
              <a:gd name="connsiteY786" fmla="*/ 4352203 h 4703319"/>
              <a:gd name="connsiteX787" fmla="*/ 3639580 w 8219368"/>
              <a:gd name="connsiteY787" fmla="*/ 4366227 h 4703319"/>
              <a:gd name="connsiteX788" fmla="*/ 3620906 w 8219368"/>
              <a:gd name="connsiteY788" fmla="*/ 4352203 h 4703319"/>
              <a:gd name="connsiteX789" fmla="*/ 3583558 w 8219368"/>
              <a:gd name="connsiteY789" fmla="*/ 4361552 h 4703319"/>
              <a:gd name="connsiteX790" fmla="*/ 3574221 w 8219368"/>
              <a:gd name="connsiteY790" fmla="*/ 4366227 h 4703319"/>
              <a:gd name="connsiteX791" fmla="*/ 3546210 w 8219368"/>
              <a:gd name="connsiteY791" fmla="*/ 4366227 h 4703319"/>
              <a:gd name="connsiteX792" fmla="*/ 3541541 w 8219368"/>
              <a:gd name="connsiteY792" fmla="*/ 4370902 h 4703319"/>
              <a:gd name="connsiteX793" fmla="*/ 3532204 w 8219368"/>
              <a:gd name="connsiteY793" fmla="*/ 4370902 h 4703319"/>
              <a:gd name="connsiteX794" fmla="*/ 3532204 w 8219368"/>
              <a:gd name="connsiteY794" fmla="*/ 4361552 h 4703319"/>
              <a:gd name="connsiteX795" fmla="*/ 3508862 w 8219368"/>
              <a:gd name="connsiteY795" fmla="*/ 4380251 h 4703319"/>
              <a:gd name="connsiteX796" fmla="*/ 3494856 w 8219368"/>
              <a:gd name="connsiteY796" fmla="*/ 4384926 h 4703319"/>
              <a:gd name="connsiteX797" fmla="*/ 3476182 w 8219368"/>
              <a:gd name="connsiteY797" fmla="*/ 4370902 h 4703319"/>
              <a:gd name="connsiteX798" fmla="*/ 3452840 w 8219368"/>
              <a:gd name="connsiteY798" fmla="*/ 4375576 h 4703319"/>
              <a:gd name="connsiteX799" fmla="*/ 3452840 w 8219368"/>
              <a:gd name="connsiteY799" fmla="*/ 4389601 h 4703319"/>
              <a:gd name="connsiteX800" fmla="*/ 3443503 w 8219368"/>
              <a:gd name="connsiteY800" fmla="*/ 4384926 h 4703319"/>
              <a:gd name="connsiteX801" fmla="*/ 3434166 w 8219368"/>
              <a:gd name="connsiteY801" fmla="*/ 4384926 h 4703319"/>
              <a:gd name="connsiteX802" fmla="*/ 3429498 w 8219368"/>
              <a:gd name="connsiteY802" fmla="*/ 4389601 h 4703319"/>
              <a:gd name="connsiteX803" fmla="*/ 3420161 w 8219368"/>
              <a:gd name="connsiteY803" fmla="*/ 4384926 h 4703319"/>
              <a:gd name="connsiteX804" fmla="*/ 3373476 w 8219368"/>
              <a:gd name="connsiteY804" fmla="*/ 4394275 h 4703319"/>
              <a:gd name="connsiteX805" fmla="*/ 3354802 w 8219368"/>
              <a:gd name="connsiteY805" fmla="*/ 4398950 h 4703319"/>
              <a:gd name="connsiteX806" fmla="*/ 3322122 w 8219368"/>
              <a:gd name="connsiteY806" fmla="*/ 4394275 h 4703319"/>
              <a:gd name="connsiteX807" fmla="*/ 3322122 w 8219368"/>
              <a:gd name="connsiteY807" fmla="*/ 4403625 h 4703319"/>
              <a:gd name="connsiteX808" fmla="*/ 3317454 w 8219368"/>
              <a:gd name="connsiteY808" fmla="*/ 4403625 h 4703319"/>
              <a:gd name="connsiteX809" fmla="*/ 3317454 w 8219368"/>
              <a:gd name="connsiteY809" fmla="*/ 4398950 h 4703319"/>
              <a:gd name="connsiteX810" fmla="*/ 3312785 w 8219368"/>
              <a:gd name="connsiteY810" fmla="*/ 4394275 h 4703319"/>
              <a:gd name="connsiteX811" fmla="*/ 3301499 w 8219368"/>
              <a:gd name="connsiteY811" fmla="*/ 4398796 h 4703319"/>
              <a:gd name="connsiteX812" fmla="*/ 3280106 w 8219368"/>
              <a:gd name="connsiteY812" fmla="*/ 4394275 h 4703319"/>
              <a:gd name="connsiteX813" fmla="*/ 3275437 w 8219368"/>
              <a:gd name="connsiteY813" fmla="*/ 4417649 h 4703319"/>
              <a:gd name="connsiteX814" fmla="*/ 3261432 w 8219368"/>
              <a:gd name="connsiteY814" fmla="*/ 4422324 h 4703319"/>
              <a:gd name="connsiteX815" fmla="*/ 3205410 w 8219368"/>
              <a:gd name="connsiteY815" fmla="*/ 4408300 h 4703319"/>
              <a:gd name="connsiteX816" fmla="*/ 3205410 w 8219368"/>
              <a:gd name="connsiteY816" fmla="*/ 4412975 h 4703319"/>
              <a:gd name="connsiteX817" fmla="*/ 3214747 w 8219368"/>
              <a:gd name="connsiteY817" fmla="*/ 4417649 h 4703319"/>
              <a:gd name="connsiteX818" fmla="*/ 3177399 w 8219368"/>
              <a:gd name="connsiteY818" fmla="*/ 4431674 h 4703319"/>
              <a:gd name="connsiteX819" fmla="*/ 3168062 w 8219368"/>
              <a:gd name="connsiteY819" fmla="*/ 4426999 h 4703319"/>
              <a:gd name="connsiteX820" fmla="*/ 3158725 w 8219368"/>
              <a:gd name="connsiteY820" fmla="*/ 4431674 h 4703319"/>
              <a:gd name="connsiteX821" fmla="*/ 3140051 w 8219368"/>
              <a:gd name="connsiteY821" fmla="*/ 4422324 h 4703319"/>
              <a:gd name="connsiteX822" fmla="*/ 3112040 w 8219368"/>
              <a:gd name="connsiteY822" fmla="*/ 4436348 h 4703319"/>
              <a:gd name="connsiteX823" fmla="*/ 3088698 w 8219368"/>
              <a:gd name="connsiteY823" fmla="*/ 4431674 h 4703319"/>
              <a:gd name="connsiteX824" fmla="*/ 3089655 w 8219368"/>
              <a:gd name="connsiteY824" fmla="*/ 4427200 h 4703319"/>
              <a:gd name="connsiteX825" fmla="*/ 3089655 w 8219368"/>
              <a:gd name="connsiteY825" fmla="*/ 4427200 h 4703319"/>
              <a:gd name="connsiteX826" fmla="*/ 3089792 w 8219368"/>
              <a:gd name="connsiteY826" fmla="*/ 4426561 h 4703319"/>
              <a:gd name="connsiteX827" fmla="*/ 3089655 w 8219368"/>
              <a:gd name="connsiteY827" fmla="*/ 4427200 h 4703319"/>
              <a:gd name="connsiteX828" fmla="*/ 3074692 w 8219368"/>
              <a:gd name="connsiteY828" fmla="*/ 4441023 h 4703319"/>
              <a:gd name="connsiteX829" fmla="*/ 3046681 w 8219368"/>
              <a:gd name="connsiteY829" fmla="*/ 4445698 h 4703319"/>
              <a:gd name="connsiteX830" fmla="*/ 3028008 w 8219368"/>
              <a:gd name="connsiteY830" fmla="*/ 4450373 h 4703319"/>
              <a:gd name="connsiteX831" fmla="*/ 3037344 w 8219368"/>
              <a:gd name="connsiteY831" fmla="*/ 4441023 h 4703319"/>
              <a:gd name="connsiteX832" fmla="*/ 3021418 w 8219368"/>
              <a:gd name="connsiteY832" fmla="*/ 4437036 h 4703319"/>
              <a:gd name="connsiteX833" fmla="*/ 3022172 w 8219368"/>
              <a:gd name="connsiteY833" fmla="*/ 4437079 h 4703319"/>
              <a:gd name="connsiteX834" fmla="*/ 3028008 w 8219368"/>
              <a:gd name="connsiteY834" fmla="*/ 4431674 h 4703319"/>
              <a:gd name="connsiteX835" fmla="*/ 3009334 w 8219368"/>
              <a:gd name="connsiteY835" fmla="*/ 4426999 h 4703319"/>
              <a:gd name="connsiteX836" fmla="*/ 3007249 w 8219368"/>
              <a:gd name="connsiteY836" fmla="*/ 4426303 h 4703319"/>
              <a:gd name="connsiteX837" fmla="*/ 3006999 w 8219368"/>
              <a:gd name="connsiteY837" fmla="*/ 4425100 h 4703319"/>
              <a:gd name="connsiteX838" fmla="*/ 3015242 w 8219368"/>
              <a:gd name="connsiteY838" fmla="*/ 4414161 h 4703319"/>
              <a:gd name="connsiteX839" fmla="*/ 3030176 w 8219368"/>
              <a:gd name="connsiteY839" fmla="*/ 4401131 h 4703319"/>
              <a:gd name="connsiteX840" fmla="*/ 3024214 w 8219368"/>
              <a:gd name="connsiteY840" fmla="*/ 4406985 h 4703319"/>
              <a:gd name="connsiteX841" fmla="*/ 3037344 w 8219368"/>
              <a:gd name="connsiteY841" fmla="*/ 4408300 h 4703319"/>
              <a:gd name="connsiteX842" fmla="*/ 3032676 w 8219368"/>
              <a:gd name="connsiteY842" fmla="*/ 4398950 h 4703319"/>
              <a:gd name="connsiteX843" fmla="*/ 3030176 w 8219368"/>
              <a:gd name="connsiteY843" fmla="*/ 4401131 h 4703319"/>
              <a:gd name="connsiteX844" fmla="*/ 3046681 w 8219368"/>
              <a:gd name="connsiteY844" fmla="*/ 4384926 h 4703319"/>
              <a:gd name="connsiteX845" fmla="*/ 3065356 w 8219368"/>
              <a:gd name="connsiteY845" fmla="*/ 4389601 h 4703319"/>
              <a:gd name="connsiteX846" fmla="*/ 3093366 w 8219368"/>
              <a:gd name="connsiteY846" fmla="*/ 4380251 h 4703319"/>
              <a:gd name="connsiteX847" fmla="*/ 3084175 w 8219368"/>
              <a:gd name="connsiteY847" fmla="*/ 4386168 h 4703319"/>
              <a:gd name="connsiteX848" fmla="*/ 3091689 w 8219368"/>
              <a:gd name="connsiteY848" fmla="*/ 4385765 h 4703319"/>
              <a:gd name="connsiteX849" fmla="*/ 3080528 w 8219368"/>
              <a:gd name="connsiteY849" fmla="*/ 4391353 h 4703319"/>
              <a:gd name="connsiteX850" fmla="*/ 3074692 w 8219368"/>
              <a:gd name="connsiteY850" fmla="*/ 4394275 h 4703319"/>
              <a:gd name="connsiteX851" fmla="*/ 3046681 w 8219368"/>
              <a:gd name="connsiteY851" fmla="*/ 4417649 h 4703319"/>
              <a:gd name="connsiteX852" fmla="*/ 3051350 w 8219368"/>
              <a:gd name="connsiteY852" fmla="*/ 4426999 h 4703319"/>
              <a:gd name="connsiteX853" fmla="*/ 3088698 w 8219368"/>
              <a:gd name="connsiteY853" fmla="*/ 4422324 h 4703319"/>
              <a:gd name="connsiteX854" fmla="*/ 3102703 w 8219368"/>
              <a:gd name="connsiteY854" fmla="*/ 4412975 h 4703319"/>
              <a:gd name="connsiteX855" fmla="*/ 3140051 w 8219368"/>
              <a:gd name="connsiteY855" fmla="*/ 4412975 h 4703319"/>
              <a:gd name="connsiteX856" fmla="*/ 3172731 w 8219368"/>
              <a:gd name="connsiteY856" fmla="*/ 4398950 h 4703319"/>
              <a:gd name="connsiteX857" fmla="*/ 3196073 w 8219368"/>
              <a:gd name="connsiteY857" fmla="*/ 4403625 h 4703319"/>
              <a:gd name="connsiteX858" fmla="*/ 3223063 w 8219368"/>
              <a:gd name="connsiteY858" fmla="*/ 4400922 h 4703319"/>
              <a:gd name="connsiteX859" fmla="*/ 3232837 w 8219368"/>
              <a:gd name="connsiteY859" fmla="*/ 4399944 h 4703319"/>
              <a:gd name="connsiteX860" fmla="*/ 3230868 w 8219368"/>
              <a:gd name="connsiteY860" fmla="*/ 4401068 h 4703319"/>
              <a:gd name="connsiteX861" fmla="*/ 3280106 w 8219368"/>
              <a:gd name="connsiteY861" fmla="*/ 4366227 h 4703319"/>
              <a:gd name="connsiteX862" fmla="*/ 3280106 w 8219368"/>
              <a:gd name="connsiteY862" fmla="*/ 4361552 h 4703319"/>
              <a:gd name="connsiteX863" fmla="*/ 3289443 w 8219368"/>
              <a:gd name="connsiteY863" fmla="*/ 4361552 h 4703319"/>
              <a:gd name="connsiteX864" fmla="*/ 3294111 w 8219368"/>
              <a:gd name="connsiteY864" fmla="*/ 4352203 h 4703319"/>
              <a:gd name="connsiteX865" fmla="*/ 3308117 w 8219368"/>
              <a:gd name="connsiteY865" fmla="*/ 4366227 h 4703319"/>
              <a:gd name="connsiteX866" fmla="*/ 3314609 w 8219368"/>
              <a:gd name="connsiteY866" fmla="*/ 4362648 h 4703319"/>
              <a:gd name="connsiteX867" fmla="*/ 3317454 w 8219368"/>
              <a:gd name="connsiteY867" fmla="*/ 4362508 h 4703319"/>
              <a:gd name="connsiteX868" fmla="*/ 3317454 w 8219368"/>
              <a:gd name="connsiteY868" fmla="*/ 4363743 h 4703319"/>
              <a:gd name="connsiteX869" fmla="*/ 3317454 w 8219368"/>
              <a:gd name="connsiteY869" fmla="*/ 4375576 h 4703319"/>
              <a:gd name="connsiteX870" fmla="*/ 3294111 w 8219368"/>
              <a:gd name="connsiteY870" fmla="*/ 4380251 h 4703319"/>
              <a:gd name="connsiteX871" fmla="*/ 3294111 w 8219368"/>
              <a:gd name="connsiteY871" fmla="*/ 4384926 h 4703319"/>
              <a:gd name="connsiteX872" fmla="*/ 3406155 w 8219368"/>
              <a:gd name="connsiteY872" fmla="*/ 4380251 h 4703319"/>
              <a:gd name="connsiteX873" fmla="*/ 3420161 w 8219368"/>
              <a:gd name="connsiteY873" fmla="*/ 4370902 h 4703319"/>
              <a:gd name="connsiteX874" fmla="*/ 3410824 w 8219368"/>
              <a:gd name="connsiteY874" fmla="*/ 4361552 h 4703319"/>
              <a:gd name="connsiteX875" fmla="*/ 3392150 w 8219368"/>
              <a:gd name="connsiteY875" fmla="*/ 4361552 h 4703319"/>
              <a:gd name="connsiteX876" fmla="*/ 3401487 w 8219368"/>
              <a:gd name="connsiteY876" fmla="*/ 4352203 h 4703319"/>
              <a:gd name="connsiteX877" fmla="*/ 3424829 w 8219368"/>
              <a:gd name="connsiteY877" fmla="*/ 4356877 h 4703319"/>
              <a:gd name="connsiteX878" fmla="*/ 3429498 w 8219368"/>
              <a:gd name="connsiteY878" fmla="*/ 4352203 h 4703319"/>
              <a:gd name="connsiteX879" fmla="*/ 3424829 w 8219368"/>
              <a:gd name="connsiteY879" fmla="*/ 4347528 h 4703319"/>
              <a:gd name="connsiteX880" fmla="*/ 3424829 w 8219368"/>
              <a:gd name="connsiteY880" fmla="*/ 4333504 h 4703319"/>
              <a:gd name="connsiteX881" fmla="*/ 3448171 w 8219368"/>
              <a:gd name="connsiteY881" fmla="*/ 4324154 h 4703319"/>
              <a:gd name="connsiteX882" fmla="*/ 3466845 w 8219368"/>
              <a:gd name="connsiteY882" fmla="*/ 4328829 h 4703319"/>
              <a:gd name="connsiteX883" fmla="*/ 3466845 w 8219368"/>
              <a:gd name="connsiteY883" fmla="*/ 4324154 h 4703319"/>
              <a:gd name="connsiteX884" fmla="*/ 3483915 w 8219368"/>
              <a:gd name="connsiteY884" fmla="*/ 4327441 h 4703319"/>
              <a:gd name="connsiteX885" fmla="*/ 3485340 w 8219368"/>
              <a:gd name="connsiteY885" fmla="*/ 4341127 h 4703319"/>
              <a:gd name="connsiteX886" fmla="*/ 3474432 w 8219368"/>
              <a:gd name="connsiteY886" fmla="*/ 4349865 h 4703319"/>
              <a:gd name="connsiteX887" fmla="*/ 3471514 w 8219368"/>
              <a:gd name="connsiteY887" fmla="*/ 4352203 h 4703319"/>
              <a:gd name="connsiteX888" fmla="*/ 3476182 w 8219368"/>
              <a:gd name="connsiteY888" fmla="*/ 4361552 h 4703319"/>
              <a:gd name="connsiteX889" fmla="*/ 3490188 w 8219368"/>
              <a:gd name="connsiteY889" fmla="*/ 4361552 h 4703319"/>
              <a:gd name="connsiteX890" fmla="*/ 3490188 w 8219368"/>
              <a:gd name="connsiteY890" fmla="*/ 4366227 h 4703319"/>
              <a:gd name="connsiteX891" fmla="*/ 3513530 w 8219368"/>
              <a:gd name="connsiteY891" fmla="*/ 4366227 h 4703319"/>
              <a:gd name="connsiteX892" fmla="*/ 3518199 w 8219368"/>
              <a:gd name="connsiteY892" fmla="*/ 4366227 h 4703319"/>
              <a:gd name="connsiteX893" fmla="*/ 3499525 w 8219368"/>
              <a:gd name="connsiteY893" fmla="*/ 4356877 h 4703319"/>
              <a:gd name="connsiteX894" fmla="*/ 3508862 w 8219368"/>
              <a:gd name="connsiteY894" fmla="*/ 4347528 h 4703319"/>
              <a:gd name="connsiteX895" fmla="*/ 3501640 w 8219368"/>
              <a:gd name="connsiteY895" fmla="*/ 4345556 h 4703319"/>
              <a:gd name="connsiteX896" fmla="*/ 3510123 w 8219368"/>
              <a:gd name="connsiteY896" fmla="*/ 4346344 h 4703319"/>
              <a:gd name="connsiteX897" fmla="*/ 3510394 w 8219368"/>
              <a:gd name="connsiteY897" fmla="*/ 4353444 h 4703319"/>
              <a:gd name="connsiteX898" fmla="*/ 3510613 w 8219368"/>
              <a:gd name="connsiteY898" fmla="*/ 4351618 h 4703319"/>
              <a:gd name="connsiteX899" fmla="*/ 3512103 w 8219368"/>
              <a:gd name="connsiteY899" fmla="*/ 4346528 h 4703319"/>
              <a:gd name="connsiteX900" fmla="*/ 3522867 w 8219368"/>
              <a:gd name="connsiteY900" fmla="*/ 4347528 h 4703319"/>
              <a:gd name="connsiteX901" fmla="*/ 3513457 w 8219368"/>
              <a:gd name="connsiteY901" fmla="*/ 4341903 h 4703319"/>
              <a:gd name="connsiteX902" fmla="*/ 3512103 w 8219368"/>
              <a:gd name="connsiteY902" fmla="*/ 4346528 h 4703319"/>
              <a:gd name="connsiteX903" fmla="*/ 3510123 w 8219368"/>
              <a:gd name="connsiteY903" fmla="*/ 4346344 h 4703319"/>
              <a:gd name="connsiteX904" fmla="*/ 3510038 w 8219368"/>
              <a:gd name="connsiteY904" fmla="*/ 4344140 h 4703319"/>
              <a:gd name="connsiteX905" fmla="*/ 3509156 w 8219368"/>
              <a:gd name="connsiteY905" fmla="*/ 4329140 h 4703319"/>
              <a:gd name="connsiteX906" fmla="*/ 3514770 w 8219368"/>
              <a:gd name="connsiteY906" fmla="*/ 4326784 h 4703319"/>
              <a:gd name="connsiteX907" fmla="*/ 3522867 w 8219368"/>
              <a:gd name="connsiteY907" fmla="*/ 4314805 h 4703319"/>
              <a:gd name="connsiteX908" fmla="*/ 3513530 w 8219368"/>
              <a:gd name="connsiteY908" fmla="*/ 4333504 h 4703319"/>
              <a:gd name="connsiteX909" fmla="*/ 3522867 w 8219368"/>
              <a:gd name="connsiteY909" fmla="*/ 4333504 h 4703319"/>
              <a:gd name="connsiteX910" fmla="*/ 3527536 w 8219368"/>
              <a:gd name="connsiteY910" fmla="*/ 4342853 h 4703319"/>
              <a:gd name="connsiteX911" fmla="*/ 3560215 w 8219368"/>
              <a:gd name="connsiteY911" fmla="*/ 4328829 h 4703319"/>
              <a:gd name="connsiteX912" fmla="*/ 3574221 w 8219368"/>
              <a:gd name="connsiteY912" fmla="*/ 4333504 h 4703319"/>
              <a:gd name="connsiteX913" fmla="*/ 3574221 w 8219368"/>
              <a:gd name="connsiteY913" fmla="*/ 4324154 h 4703319"/>
              <a:gd name="connsiteX914" fmla="*/ 3583558 w 8219368"/>
              <a:gd name="connsiteY914" fmla="*/ 4328829 h 4703319"/>
              <a:gd name="connsiteX915" fmla="*/ 3616237 w 8219368"/>
              <a:gd name="connsiteY915" fmla="*/ 4314805 h 4703319"/>
              <a:gd name="connsiteX916" fmla="*/ 3620906 w 8219368"/>
              <a:gd name="connsiteY916" fmla="*/ 4310130 h 4703319"/>
              <a:gd name="connsiteX917" fmla="*/ 3639580 w 8219368"/>
              <a:gd name="connsiteY917" fmla="*/ 4314805 h 4703319"/>
              <a:gd name="connsiteX918" fmla="*/ 3616237 w 8219368"/>
              <a:gd name="connsiteY918" fmla="*/ 4328829 h 4703319"/>
              <a:gd name="connsiteX919" fmla="*/ 3634911 w 8219368"/>
              <a:gd name="connsiteY919" fmla="*/ 4347528 h 4703319"/>
              <a:gd name="connsiteX920" fmla="*/ 3686264 w 8219368"/>
              <a:gd name="connsiteY920" fmla="*/ 4342853 h 4703319"/>
              <a:gd name="connsiteX921" fmla="*/ 3690933 w 8219368"/>
              <a:gd name="connsiteY921" fmla="*/ 4338178 h 4703319"/>
              <a:gd name="connsiteX922" fmla="*/ 3690933 w 8219368"/>
              <a:gd name="connsiteY922" fmla="*/ 4333504 h 4703319"/>
              <a:gd name="connsiteX923" fmla="*/ 3709131 w 8219368"/>
              <a:gd name="connsiteY923" fmla="*/ 4340792 h 4703319"/>
              <a:gd name="connsiteX924" fmla="*/ 3709024 w 8219368"/>
              <a:gd name="connsiteY924" fmla="*/ 4340881 h 4703319"/>
              <a:gd name="connsiteX925" fmla="*/ 3714275 w 8219368"/>
              <a:gd name="connsiteY925" fmla="*/ 4342853 h 4703319"/>
              <a:gd name="connsiteX926" fmla="*/ 3711358 w 8219368"/>
              <a:gd name="connsiteY926" fmla="*/ 4341684 h 4703319"/>
              <a:gd name="connsiteX927" fmla="*/ 3709131 w 8219368"/>
              <a:gd name="connsiteY927" fmla="*/ 4340792 h 4703319"/>
              <a:gd name="connsiteX928" fmla="*/ 3723612 w 8219368"/>
              <a:gd name="connsiteY928" fmla="*/ 4328829 h 4703319"/>
              <a:gd name="connsiteX929" fmla="*/ 3732949 w 8219368"/>
              <a:gd name="connsiteY929" fmla="*/ 4333504 h 4703319"/>
              <a:gd name="connsiteX930" fmla="*/ 3760960 w 8219368"/>
              <a:gd name="connsiteY930" fmla="*/ 4324154 h 4703319"/>
              <a:gd name="connsiteX931" fmla="*/ 3779634 w 8219368"/>
              <a:gd name="connsiteY931" fmla="*/ 4324154 h 4703319"/>
              <a:gd name="connsiteX932" fmla="*/ 3793640 w 8219368"/>
              <a:gd name="connsiteY932" fmla="*/ 4310130 h 4703319"/>
              <a:gd name="connsiteX933" fmla="*/ 3798308 w 8219368"/>
              <a:gd name="connsiteY933" fmla="*/ 4324154 h 4703319"/>
              <a:gd name="connsiteX934" fmla="*/ 3812314 w 8219368"/>
              <a:gd name="connsiteY934" fmla="*/ 4310130 h 4703319"/>
              <a:gd name="connsiteX935" fmla="*/ 3826319 w 8219368"/>
              <a:gd name="connsiteY935" fmla="*/ 4305455 h 4703319"/>
              <a:gd name="connsiteX936" fmla="*/ 3835656 w 8219368"/>
              <a:gd name="connsiteY936" fmla="*/ 4286756 h 4703319"/>
              <a:gd name="connsiteX937" fmla="*/ 3863667 w 8219368"/>
              <a:gd name="connsiteY937" fmla="*/ 4291431 h 4703319"/>
              <a:gd name="connsiteX938" fmla="*/ 3887010 w 8219368"/>
              <a:gd name="connsiteY938" fmla="*/ 4263382 h 4703319"/>
              <a:gd name="connsiteX939" fmla="*/ 3887010 w 8219368"/>
              <a:gd name="connsiteY939" fmla="*/ 4282081 h 4703319"/>
              <a:gd name="connsiteX940" fmla="*/ 3901015 w 8219368"/>
              <a:gd name="connsiteY940" fmla="*/ 4291431 h 4703319"/>
              <a:gd name="connsiteX941" fmla="*/ 3915020 w 8219368"/>
              <a:gd name="connsiteY941" fmla="*/ 4272732 h 4703319"/>
              <a:gd name="connsiteX942" fmla="*/ 3924357 w 8219368"/>
              <a:gd name="connsiteY942" fmla="*/ 4277406 h 4703319"/>
              <a:gd name="connsiteX943" fmla="*/ 3901015 w 8219368"/>
              <a:gd name="connsiteY943" fmla="*/ 4296106 h 4703319"/>
              <a:gd name="connsiteX944" fmla="*/ 3919689 w 8219368"/>
              <a:gd name="connsiteY944" fmla="*/ 4296106 h 4703319"/>
              <a:gd name="connsiteX945" fmla="*/ 3901015 w 8219368"/>
              <a:gd name="connsiteY945" fmla="*/ 4305455 h 4703319"/>
              <a:gd name="connsiteX946" fmla="*/ 3905683 w 8219368"/>
              <a:gd name="connsiteY946" fmla="*/ 4314805 h 4703319"/>
              <a:gd name="connsiteX947" fmla="*/ 3910352 w 8219368"/>
              <a:gd name="connsiteY947" fmla="*/ 4310130 h 4703319"/>
              <a:gd name="connsiteX948" fmla="*/ 3929026 w 8219368"/>
              <a:gd name="connsiteY948" fmla="*/ 4310130 h 4703319"/>
              <a:gd name="connsiteX949" fmla="*/ 3929026 w 8219368"/>
              <a:gd name="connsiteY949" fmla="*/ 4286756 h 4703319"/>
              <a:gd name="connsiteX950" fmla="*/ 3924357 w 8219368"/>
              <a:gd name="connsiteY950" fmla="*/ 4286756 h 4703319"/>
              <a:gd name="connsiteX951" fmla="*/ 3943031 w 8219368"/>
              <a:gd name="connsiteY951" fmla="*/ 4282081 h 4703319"/>
              <a:gd name="connsiteX952" fmla="*/ 3947700 w 8219368"/>
              <a:gd name="connsiteY952" fmla="*/ 4272732 h 4703319"/>
              <a:gd name="connsiteX953" fmla="*/ 3975711 w 8219368"/>
              <a:gd name="connsiteY953" fmla="*/ 4272732 h 4703319"/>
              <a:gd name="connsiteX954" fmla="*/ 3975711 w 8219368"/>
              <a:gd name="connsiteY954" fmla="*/ 4263382 h 4703319"/>
              <a:gd name="connsiteX955" fmla="*/ 3989716 w 8219368"/>
              <a:gd name="connsiteY955" fmla="*/ 4263382 h 4703319"/>
              <a:gd name="connsiteX956" fmla="*/ 3994385 w 8219368"/>
              <a:gd name="connsiteY956" fmla="*/ 4272732 h 4703319"/>
              <a:gd name="connsiteX957" fmla="*/ 4013059 w 8219368"/>
              <a:gd name="connsiteY957" fmla="*/ 4258707 h 4703319"/>
              <a:gd name="connsiteX958" fmla="*/ 4064412 w 8219368"/>
              <a:gd name="connsiteY958" fmla="*/ 4254033 h 4703319"/>
              <a:gd name="connsiteX959" fmla="*/ 4279163 w 8219368"/>
              <a:gd name="connsiteY959" fmla="*/ 4249358 h 4703319"/>
              <a:gd name="connsiteX960" fmla="*/ 4269826 w 8219368"/>
              <a:gd name="connsiteY960" fmla="*/ 4268057 h 4703319"/>
              <a:gd name="connsiteX961" fmla="*/ 4219722 w 8219368"/>
              <a:gd name="connsiteY961" fmla="*/ 4277963 h 4703319"/>
              <a:gd name="connsiteX962" fmla="*/ 4218500 w 8219368"/>
              <a:gd name="connsiteY962" fmla="*/ 4263706 h 4703319"/>
              <a:gd name="connsiteX963" fmla="*/ 4224308 w 8219368"/>
              <a:gd name="connsiteY963" fmla="*/ 4261629 h 4703319"/>
              <a:gd name="connsiteX964" fmla="*/ 4232478 w 8219368"/>
              <a:gd name="connsiteY964" fmla="*/ 4258707 h 4703319"/>
              <a:gd name="connsiteX965" fmla="*/ 4265157 w 8219368"/>
              <a:gd name="connsiteY965" fmla="*/ 4254033 h 4703319"/>
              <a:gd name="connsiteX966" fmla="*/ 4267881 w 8219368"/>
              <a:gd name="connsiteY966" fmla="*/ 4251305 h 4703319"/>
              <a:gd name="connsiteX967" fmla="*/ 4268513 w 8219368"/>
              <a:gd name="connsiteY967" fmla="*/ 4251111 h 4703319"/>
              <a:gd name="connsiteX968" fmla="*/ 4268588 w 8219368"/>
              <a:gd name="connsiteY968" fmla="*/ 4251010 h 4703319"/>
              <a:gd name="connsiteX969" fmla="*/ 4269826 w 8219368"/>
              <a:gd name="connsiteY969" fmla="*/ 4249358 h 4703319"/>
              <a:gd name="connsiteX970" fmla="*/ 4268588 w 8219368"/>
              <a:gd name="connsiteY970" fmla="*/ 4251010 h 4703319"/>
              <a:gd name="connsiteX971" fmla="*/ 4268099 w 8219368"/>
              <a:gd name="connsiteY971" fmla="*/ 4251087 h 4703319"/>
              <a:gd name="connsiteX972" fmla="*/ 4269105 w 8219368"/>
              <a:gd name="connsiteY972" fmla="*/ 4250080 h 4703319"/>
              <a:gd name="connsiteX973" fmla="*/ 4269315 w 8219368"/>
              <a:gd name="connsiteY973" fmla="*/ 4250015 h 4703319"/>
              <a:gd name="connsiteX974" fmla="*/ 4269826 w 8219368"/>
              <a:gd name="connsiteY974" fmla="*/ 4249358 h 4703319"/>
              <a:gd name="connsiteX975" fmla="*/ 1258650 w 8219368"/>
              <a:gd name="connsiteY975" fmla="*/ 4249358 h 4703319"/>
              <a:gd name="connsiteX976" fmla="*/ 1258650 w 8219368"/>
              <a:gd name="connsiteY976" fmla="*/ 4250526 h 4703319"/>
              <a:gd name="connsiteX977" fmla="*/ 1258650 w 8219368"/>
              <a:gd name="connsiteY977" fmla="*/ 4256187 h 4703319"/>
              <a:gd name="connsiteX978" fmla="*/ 1251026 w 8219368"/>
              <a:gd name="connsiteY978" fmla="*/ 4258707 h 4703319"/>
              <a:gd name="connsiteX979" fmla="*/ 1249313 w 8219368"/>
              <a:gd name="connsiteY979" fmla="*/ 4258707 h 4703319"/>
              <a:gd name="connsiteX980" fmla="*/ 1250451 w 8219368"/>
              <a:gd name="connsiteY980" fmla="*/ 4258897 h 4703319"/>
              <a:gd name="connsiteX981" fmla="*/ 1247489 w 8219368"/>
              <a:gd name="connsiteY981" fmla="*/ 4259876 h 4703319"/>
              <a:gd name="connsiteX982" fmla="*/ 1258650 w 8219368"/>
              <a:gd name="connsiteY982" fmla="*/ 4249358 h 4703319"/>
              <a:gd name="connsiteX983" fmla="*/ 1384699 w 8219368"/>
              <a:gd name="connsiteY983" fmla="*/ 4240008 h 4703319"/>
              <a:gd name="connsiteX984" fmla="*/ 1385866 w 8219368"/>
              <a:gd name="connsiteY984" fmla="*/ 4241177 h 4703319"/>
              <a:gd name="connsiteX985" fmla="*/ 1389368 w 8219368"/>
              <a:gd name="connsiteY985" fmla="*/ 4244683 h 4703319"/>
              <a:gd name="connsiteX986" fmla="*/ 1389368 w 8219368"/>
              <a:gd name="connsiteY986" fmla="*/ 4244683 h 4703319"/>
              <a:gd name="connsiteX987" fmla="*/ 1384699 w 8219368"/>
              <a:gd name="connsiteY987" fmla="*/ 4240008 h 4703319"/>
              <a:gd name="connsiteX988" fmla="*/ 4269826 w 8219368"/>
              <a:gd name="connsiteY988" fmla="*/ 4235334 h 4703319"/>
              <a:gd name="connsiteX989" fmla="*/ 4269826 w 8219368"/>
              <a:gd name="connsiteY989" fmla="*/ 4249358 h 4703319"/>
              <a:gd name="connsiteX990" fmla="*/ 4269105 w 8219368"/>
              <a:gd name="connsiteY990" fmla="*/ 4250080 h 4703319"/>
              <a:gd name="connsiteX991" fmla="*/ 4265741 w 8219368"/>
              <a:gd name="connsiteY991" fmla="*/ 4251111 h 4703319"/>
              <a:gd name="connsiteX992" fmla="*/ 4266543 w 8219368"/>
              <a:gd name="connsiteY992" fmla="*/ 4251330 h 4703319"/>
              <a:gd name="connsiteX993" fmla="*/ 4268099 w 8219368"/>
              <a:gd name="connsiteY993" fmla="*/ 4251087 h 4703319"/>
              <a:gd name="connsiteX994" fmla="*/ 4267881 w 8219368"/>
              <a:gd name="connsiteY994" fmla="*/ 4251305 h 4703319"/>
              <a:gd name="connsiteX995" fmla="*/ 4262823 w 8219368"/>
              <a:gd name="connsiteY995" fmla="*/ 4252864 h 4703319"/>
              <a:gd name="connsiteX996" fmla="*/ 4269826 w 8219368"/>
              <a:gd name="connsiteY996" fmla="*/ 4235334 h 4703319"/>
              <a:gd name="connsiteX997" fmla="*/ 4115766 w 8219368"/>
              <a:gd name="connsiteY997" fmla="*/ 4235334 h 4703319"/>
              <a:gd name="connsiteX998" fmla="*/ 4120434 w 8219368"/>
              <a:gd name="connsiteY998" fmla="*/ 4249358 h 4703319"/>
              <a:gd name="connsiteX999" fmla="*/ 4129771 w 8219368"/>
              <a:gd name="connsiteY999" fmla="*/ 4244683 h 4703319"/>
              <a:gd name="connsiteX1000" fmla="*/ 4143777 w 8219368"/>
              <a:gd name="connsiteY1000" fmla="*/ 4258707 h 4703319"/>
              <a:gd name="connsiteX1001" fmla="*/ 4153114 w 8219368"/>
              <a:gd name="connsiteY1001" fmla="*/ 4254033 h 4703319"/>
              <a:gd name="connsiteX1002" fmla="*/ 4134440 w 8219368"/>
              <a:gd name="connsiteY1002" fmla="*/ 4263382 h 4703319"/>
              <a:gd name="connsiteX1003" fmla="*/ 4087755 w 8219368"/>
              <a:gd name="connsiteY1003" fmla="*/ 4268057 h 4703319"/>
              <a:gd name="connsiteX1004" fmla="*/ 4083086 w 8219368"/>
              <a:gd name="connsiteY1004" fmla="*/ 4272732 h 4703319"/>
              <a:gd name="connsiteX1005" fmla="*/ 4092423 w 8219368"/>
              <a:gd name="connsiteY1005" fmla="*/ 4277406 h 4703319"/>
              <a:gd name="connsiteX1006" fmla="*/ 4101760 w 8219368"/>
              <a:gd name="connsiteY1006" fmla="*/ 4272732 h 4703319"/>
              <a:gd name="connsiteX1007" fmla="*/ 4115766 w 8219368"/>
              <a:gd name="connsiteY1007" fmla="*/ 4272732 h 4703319"/>
              <a:gd name="connsiteX1008" fmla="*/ 4139108 w 8219368"/>
              <a:gd name="connsiteY1008" fmla="*/ 4291431 h 4703319"/>
              <a:gd name="connsiteX1009" fmla="*/ 4162451 w 8219368"/>
              <a:gd name="connsiteY1009" fmla="*/ 4277406 h 4703319"/>
              <a:gd name="connsiteX1010" fmla="*/ 4167119 w 8219368"/>
              <a:gd name="connsiteY1010" fmla="*/ 4282081 h 4703319"/>
              <a:gd name="connsiteX1011" fmla="*/ 4180909 w 8219368"/>
              <a:gd name="connsiteY1011" fmla="*/ 4277149 h 4703319"/>
              <a:gd name="connsiteX1012" fmla="*/ 4180249 w 8219368"/>
              <a:gd name="connsiteY1012" fmla="*/ 4277991 h 4703319"/>
              <a:gd name="connsiteX1013" fmla="*/ 4185793 w 8219368"/>
              <a:gd name="connsiteY1013" fmla="*/ 4310130 h 4703319"/>
              <a:gd name="connsiteX1014" fmla="*/ 4181125 w 8219368"/>
              <a:gd name="connsiteY1014" fmla="*/ 4319479 h 4703319"/>
              <a:gd name="connsiteX1015" fmla="*/ 4162451 w 8219368"/>
              <a:gd name="connsiteY1015" fmla="*/ 4305455 h 4703319"/>
              <a:gd name="connsiteX1016" fmla="*/ 4176456 w 8219368"/>
              <a:gd name="connsiteY1016" fmla="*/ 4291431 h 4703319"/>
              <a:gd name="connsiteX1017" fmla="*/ 4162451 w 8219368"/>
              <a:gd name="connsiteY1017" fmla="*/ 4286756 h 4703319"/>
              <a:gd name="connsiteX1018" fmla="*/ 4153114 w 8219368"/>
              <a:gd name="connsiteY1018" fmla="*/ 4296106 h 4703319"/>
              <a:gd name="connsiteX1019" fmla="*/ 4143777 w 8219368"/>
              <a:gd name="connsiteY1019" fmla="*/ 4291431 h 4703319"/>
              <a:gd name="connsiteX1020" fmla="*/ 4129771 w 8219368"/>
              <a:gd name="connsiteY1020" fmla="*/ 4296106 h 4703319"/>
              <a:gd name="connsiteX1021" fmla="*/ 4101760 w 8219368"/>
              <a:gd name="connsiteY1021" fmla="*/ 4291431 h 4703319"/>
              <a:gd name="connsiteX1022" fmla="*/ 4097092 w 8219368"/>
              <a:gd name="connsiteY1022" fmla="*/ 4305455 h 4703319"/>
              <a:gd name="connsiteX1023" fmla="*/ 4092423 w 8219368"/>
              <a:gd name="connsiteY1023" fmla="*/ 4296106 h 4703319"/>
              <a:gd name="connsiteX1024" fmla="*/ 4050407 w 8219368"/>
              <a:gd name="connsiteY1024" fmla="*/ 4300780 h 4703319"/>
              <a:gd name="connsiteX1025" fmla="*/ 4036401 w 8219368"/>
              <a:gd name="connsiteY1025" fmla="*/ 4300780 h 4703319"/>
              <a:gd name="connsiteX1026" fmla="*/ 4035234 w 8219368"/>
              <a:gd name="connsiteY1026" fmla="*/ 4299027 h 4703319"/>
              <a:gd name="connsiteX1027" fmla="*/ 4033269 w 8219368"/>
              <a:gd name="connsiteY1027" fmla="*/ 4296074 h 4703319"/>
              <a:gd name="connsiteX1028" fmla="*/ 4037231 w 8219368"/>
              <a:gd name="connsiteY1028" fmla="*/ 4294069 h 4703319"/>
              <a:gd name="connsiteX1029" fmla="*/ 4055075 w 8219368"/>
              <a:gd name="connsiteY1029" fmla="*/ 4286756 h 4703319"/>
              <a:gd name="connsiteX1030" fmla="*/ 4059744 w 8219368"/>
              <a:gd name="connsiteY1030" fmla="*/ 4291431 h 4703319"/>
              <a:gd name="connsiteX1031" fmla="*/ 4087755 w 8219368"/>
              <a:gd name="connsiteY1031" fmla="*/ 4249358 h 4703319"/>
              <a:gd name="connsiteX1032" fmla="*/ 4115766 w 8219368"/>
              <a:gd name="connsiteY1032" fmla="*/ 4235334 h 4703319"/>
              <a:gd name="connsiteX1033" fmla="*/ 2653361 w 8219368"/>
              <a:gd name="connsiteY1033" fmla="*/ 4223501 h 4703319"/>
              <a:gd name="connsiteX1034" fmla="*/ 2658661 w 8219368"/>
              <a:gd name="connsiteY1034" fmla="*/ 4224368 h 4703319"/>
              <a:gd name="connsiteX1035" fmla="*/ 2651535 w 8219368"/>
              <a:gd name="connsiteY1035" fmla="*/ 4225931 h 4703319"/>
              <a:gd name="connsiteX1036" fmla="*/ 2602938 w 8219368"/>
              <a:gd name="connsiteY1036" fmla="*/ 4236520 h 4703319"/>
              <a:gd name="connsiteX1037" fmla="*/ 2576691 w 8219368"/>
              <a:gd name="connsiteY1037" fmla="*/ 4242155 h 4703319"/>
              <a:gd name="connsiteX1038" fmla="*/ 2556125 w 8219368"/>
              <a:gd name="connsiteY1038" fmla="*/ 4244729 h 4703319"/>
              <a:gd name="connsiteX1039" fmla="*/ 2539760 w 8219368"/>
              <a:gd name="connsiteY1039" fmla="*/ 4246777 h 4703319"/>
              <a:gd name="connsiteX1040" fmla="*/ 2558660 w 8219368"/>
              <a:gd name="connsiteY1040" fmla="*/ 4240538 h 4703319"/>
              <a:gd name="connsiteX1041" fmla="*/ 2579054 w 8219368"/>
              <a:gd name="connsiteY1041" fmla="*/ 4232995 h 4703319"/>
              <a:gd name="connsiteX1042" fmla="*/ 2579832 w 8219368"/>
              <a:gd name="connsiteY1042" fmla="*/ 4235334 h 4703319"/>
              <a:gd name="connsiteX1043" fmla="*/ 2653361 w 8219368"/>
              <a:gd name="connsiteY1043" fmla="*/ 4223501 h 4703319"/>
              <a:gd name="connsiteX1044" fmla="*/ 2584501 w 8219368"/>
              <a:gd name="connsiteY1044" fmla="*/ 4202610 h 4703319"/>
              <a:gd name="connsiteX1045" fmla="*/ 2584501 w 8219368"/>
              <a:gd name="connsiteY1045" fmla="*/ 4211960 h 4703319"/>
              <a:gd name="connsiteX1046" fmla="*/ 2593838 w 8219368"/>
              <a:gd name="connsiteY1046" fmla="*/ 4211960 h 4703319"/>
              <a:gd name="connsiteX1047" fmla="*/ 2579832 w 8219368"/>
              <a:gd name="connsiteY1047" fmla="*/ 4221309 h 4703319"/>
              <a:gd name="connsiteX1048" fmla="*/ 2582604 w 8219368"/>
              <a:gd name="connsiteY1048" fmla="*/ 4231681 h 4703319"/>
              <a:gd name="connsiteX1049" fmla="*/ 2579054 w 8219368"/>
              <a:gd name="connsiteY1049" fmla="*/ 4232995 h 4703319"/>
              <a:gd name="connsiteX1050" fmla="*/ 2575748 w 8219368"/>
              <a:gd name="connsiteY1050" fmla="*/ 4223062 h 4703319"/>
              <a:gd name="connsiteX1051" fmla="*/ 2575164 w 8219368"/>
              <a:gd name="connsiteY1051" fmla="*/ 4221309 h 4703319"/>
              <a:gd name="connsiteX1052" fmla="*/ 2570495 w 8219368"/>
              <a:gd name="connsiteY1052" fmla="*/ 4230659 h 4703319"/>
              <a:gd name="connsiteX1053" fmla="*/ 2570495 w 8219368"/>
              <a:gd name="connsiteY1053" fmla="*/ 4211960 h 4703319"/>
              <a:gd name="connsiteX1054" fmla="*/ 2584501 w 8219368"/>
              <a:gd name="connsiteY1054" fmla="*/ 4202610 h 4703319"/>
              <a:gd name="connsiteX1055" fmla="*/ 1357363 w 8219368"/>
              <a:gd name="connsiteY1055" fmla="*/ 4173753 h 4703319"/>
              <a:gd name="connsiteX1056" fmla="*/ 1356688 w 8219368"/>
              <a:gd name="connsiteY1056" fmla="*/ 4174562 h 4703319"/>
              <a:gd name="connsiteX1057" fmla="*/ 1352020 w 8219368"/>
              <a:gd name="connsiteY1057" fmla="*/ 4174562 h 4703319"/>
              <a:gd name="connsiteX1058" fmla="*/ 1360238 w 8219368"/>
              <a:gd name="connsiteY1058" fmla="*/ 4170304 h 4703319"/>
              <a:gd name="connsiteX1059" fmla="*/ 1363684 w 8219368"/>
              <a:gd name="connsiteY1059" fmla="*/ 4172217 h 4703319"/>
              <a:gd name="connsiteX1060" fmla="*/ 1368150 w 8219368"/>
              <a:gd name="connsiteY1060" fmla="*/ 4176689 h 4703319"/>
              <a:gd name="connsiteX1061" fmla="*/ 1358293 w 8219368"/>
              <a:gd name="connsiteY1061" fmla="*/ 4173612 h 4703319"/>
              <a:gd name="connsiteX1062" fmla="*/ 1357363 w 8219368"/>
              <a:gd name="connsiteY1062" fmla="*/ 4173753 h 4703319"/>
              <a:gd name="connsiteX1063" fmla="*/ 1230639 w 8219368"/>
              <a:gd name="connsiteY1063" fmla="*/ 4155863 h 4703319"/>
              <a:gd name="connsiteX1064" fmla="*/ 1232390 w 8219368"/>
              <a:gd name="connsiteY1064" fmla="*/ 4155863 h 4703319"/>
              <a:gd name="connsiteX1065" fmla="*/ 1239364 w 8219368"/>
              <a:gd name="connsiteY1065" fmla="*/ 4155863 h 4703319"/>
              <a:gd name="connsiteX1066" fmla="*/ 1239465 w 8219368"/>
              <a:gd name="connsiteY1066" fmla="*/ 4156228 h 4703319"/>
              <a:gd name="connsiteX1067" fmla="*/ 1230639 w 8219368"/>
              <a:gd name="connsiteY1067" fmla="*/ 4155863 h 4703319"/>
              <a:gd name="connsiteX1068" fmla="*/ 2803920 w 8219368"/>
              <a:gd name="connsiteY1068" fmla="*/ 4151188 h 4703319"/>
              <a:gd name="connsiteX1069" fmla="*/ 2799252 w 8219368"/>
              <a:gd name="connsiteY1069" fmla="*/ 4155863 h 4703319"/>
              <a:gd name="connsiteX1070" fmla="*/ 2803920 w 8219368"/>
              <a:gd name="connsiteY1070" fmla="*/ 4151188 h 4703319"/>
              <a:gd name="connsiteX1071" fmla="*/ 2839736 w 8219368"/>
              <a:gd name="connsiteY1071" fmla="*/ 4147244 h 4703319"/>
              <a:gd name="connsiteX1072" fmla="*/ 2827262 w 8219368"/>
              <a:gd name="connsiteY1072" fmla="*/ 4151188 h 4703319"/>
              <a:gd name="connsiteX1073" fmla="*/ 2829597 w 8219368"/>
              <a:gd name="connsiteY1073" fmla="*/ 4149435 h 4703319"/>
              <a:gd name="connsiteX1074" fmla="*/ 2831386 w 8219368"/>
              <a:gd name="connsiteY1074" fmla="*/ 4148091 h 4703319"/>
              <a:gd name="connsiteX1075" fmla="*/ 2832117 w 8219368"/>
              <a:gd name="connsiteY1075" fmla="*/ 4095951 h 4703319"/>
              <a:gd name="connsiteX1076" fmla="*/ 2825512 w 8219368"/>
              <a:gd name="connsiteY1076" fmla="*/ 4098597 h 4703319"/>
              <a:gd name="connsiteX1077" fmla="*/ 2822594 w 8219368"/>
              <a:gd name="connsiteY1077" fmla="*/ 4099765 h 4703319"/>
              <a:gd name="connsiteX1078" fmla="*/ 2829816 w 8219368"/>
              <a:gd name="connsiteY1078" fmla="*/ 4096552 h 4703319"/>
              <a:gd name="connsiteX1079" fmla="*/ 1286058 w 8219368"/>
              <a:gd name="connsiteY1079" fmla="*/ 4091020 h 4703319"/>
              <a:gd name="connsiteX1080" fmla="*/ 1278491 w 8219368"/>
              <a:gd name="connsiteY1080" fmla="*/ 4098597 h 4703319"/>
              <a:gd name="connsiteX1081" fmla="*/ 1277324 w 8219368"/>
              <a:gd name="connsiteY1081" fmla="*/ 4099765 h 4703319"/>
              <a:gd name="connsiteX1082" fmla="*/ 1267987 w 8219368"/>
              <a:gd name="connsiteY1082" fmla="*/ 4099765 h 4703319"/>
              <a:gd name="connsiteX1083" fmla="*/ 1273604 w 8219368"/>
              <a:gd name="connsiteY1083" fmla="*/ 4094214 h 4703319"/>
              <a:gd name="connsiteX1084" fmla="*/ 2851726 w 8219368"/>
              <a:gd name="connsiteY1084" fmla="*/ 4090635 h 4703319"/>
              <a:gd name="connsiteX1085" fmla="*/ 2848854 w 8219368"/>
              <a:gd name="connsiteY1085" fmla="*/ 4091585 h 4703319"/>
              <a:gd name="connsiteX1086" fmla="*/ 2832117 w 8219368"/>
              <a:gd name="connsiteY1086" fmla="*/ 4095951 h 4703319"/>
              <a:gd name="connsiteX1087" fmla="*/ 2840443 w 8219368"/>
              <a:gd name="connsiteY1087" fmla="*/ 4092616 h 4703319"/>
              <a:gd name="connsiteX1088" fmla="*/ 2844259 w 8219368"/>
              <a:gd name="connsiteY1088" fmla="*/ 4091877 h 4703319"/>
              <a:gd name="connsiteX1089" fmla="*/ 2851726 w 8219368"/>
              <a:gd name="connsiteY1089" fmla="*/ 4090635 h 4703319"/>
              <a:gd name="connsiteX1090" fmla="*/ 1286661 w 8219368"/>
              <a:gd name="connsiteY1090" fmla="*/ 4090416 h 4703319"/>
              <a:gd name="connsiteX1091" fmla="*/ 1287721 w 8219368"/>
              <a:gd name="connsiteY1091" fmla="*/ 4090593 h 4703319"/>
              <a:gd name="connsiteX1092" fmla="*/ 1286058 w 8219368"/>
              <a:gd name="connsiteY1092" fmla="*/ 4091020 h 4703319"/>
              <a:gd name="connsiteX1093" fmla="*/ 4969725 w 8219368"/>
              <a:gd name="connsiteY1093" fmla="*/ 4088805 h 4703319"/>
              <a:gd name="connsiteX1094" fmla="*/ 4970099 w 8219368"/>
              <a:gd name="connsiteY1094" fmla="*/ 4090416 h 4703319"/>
              <a:gd name="connsiteX1095" fmla="*/ 4969094 w 8219368"/>
              <a:gd name="connsiteY1095" fmla="*/ 4090416 h 4703319"/>
              <a:gd name="connsiteX1096" fmla="*/ 1272585 w 8219368"/>
              <a:gd name="connsiteY1096" fmla="*/ 4083857 h 4703319"/>
              <a:gd name="connsiteX1097" fmla="*/ 1275199 w 8219368"/>
              <a:gd name="connsiteY1097" fmla="*/ 4084171 h 4703319"/>
              <a:gd name="connsiteX1098" fmla="*/ 1282513 w 8219368"/>
              <a:gd name="connsiteY1098" fmla="*/ 4085533 h 4703319"/>
              <a:gd name="connsiteX1099" fmla="*/ 1281992 w 8219368"/>
              <a:gd name="connsiteY1099" fmla="*/ 4085741 h 4703319"/>
              <a:gd name="connsiteX1100" fmla="*/ 1279074 w 8219368"/>
              <a:gd name="connsiteY1100" fmla="*/ 4085157 h 4703319"/>
              <a:gd name="connsiteX1101" fmla="*/ 4971266 w 8219368"/>
              <a:gd name="connsiteY1101" fmla="*/ 4082819 h 4703319"/>
              <a:gd name="connsiteX1102" fmla="*/ 4971412 w 8219368"/>
              <a:gd name="connsiteY1102" fmla="*/ 4084499 h 4703319"/>
              <a:gd name="connsiteX1103" fmla="*/ 4969725 w 8219368"/>
              <a:gd name="connsiteY1103" fmla="*/ 4088805 h 4703319"/>
              <a:gd name="connsiteX1104" fmla="*/ 4969370 w 8219368"/>
              <a:gd name="connsiteY1104" fmla="*/ 4087275 h 4703319"/>
              <a:gd name="connsiteX1105" fmla="*/ 4971266 w 8219368"/>
              <a:gd name="connsiteY1105" fmla="*/ 4082819 h 4703319"/>
              <a:gd name="connsiteX1106" fmla="*/ 4946741 w 8219368"/>
              <a:gd name="connsiteY1106" fmla="*/ 4077955 h 4703319"/>
              <a:gd name="connsiteX1107" fmla="*/ 4941544 w 8219368"/>
              <a:gd name="connsiteY1107" fmla="*/ 4079690 h 4703319"/>
              <a:gd name="connsiteX1108" fmla="*/ 4941505 w 8219368"/>
              <a:gd name="connsiteY1108" fmla="*/ 4078145 h 4703319"/>
              <a:gd name="connsiteX1109" fmla="*/ 4951425 w 8219368"/>
              <a:gd name="connsiteY1109" fmla="*/ 4076392 h 4703319"/>
              <a:gd name="connsiteX1110" fmla="*/ 4947559 w 8219368"/>
              <a:gd name="connsiteY1110" fmla="*/ 4077926 h 4703319"/>
              <a:gd name="connsiteX1111" fmla="*/ 4946741 w 8219368"/>
              <a:gd name="connsiteY1111" fmla="*/ 4077955 h 4703319"/>
              <a:gd name="connsiteX1112" fmla="*/ 4949675 w 8219368"/>
              <a:gd name="connsiteY1112" fmla="*/ 4076976 h 4703319"/>
              <a:gd name="connsiteX1113" fmla="*/ 4951425 w 8219368"/>
              <a:gd name="connsiteY1113" fmla="*/ 4076392 h 4703319"/>
              <a:gd name="connsiteX1114" fmla="*/ 1267987 w 8219368"/>
              <a:gd name="connsiteY1114" fmla="*/ 4071717 h 4703319"/>
              <a:gd name="connsiteX1115" fmla="*/ 1258650 w 8219368"/>
              <a:gd name="connsiteY1115" fmla="*/ 4081066 h 4703319"/>
              <a:gd name="connsiteX1116" fmla="*/ 1272585 w 8219368"/>
              <a:gd name="connsiteY1116" fmla="*/ 4083857 h 4703319"/>
              <a:gd name="connsiteX1117" fmla="*/ 1249313 w 8219368"/>
              <a:gd name="connsiteY1117" fmla="*/ 4081066 h 4703319"/>
              <a:gd name="connsiteX1118" fmla="*/ 1267987 w 8219368"/>
              <a:gd name="connsiteY1118" fmla="*/ 4071717 h 4703319"/>
              <a:gd name="connsiteX1119" fmla="*/ 4533194 w 8219368"/>
              <a:gd name="connsiteY1119" fmla="*/ 4034379 h 4703319"/>
              <a:gd name="connsiteX1120" fmla="*/ 4526593 w 8219368"/>
              <a:gd name="connsiteY1120" fmla="*/ 4038994 h 4703319"/>
              <a:gd name="connsiteX1121" fmla="*/ 4525554 w 8219368"/>
              <a:gd name="connsiteY1121" fmla="*/ 4035874 h 4703319"/>
              <a:gd name="connsiteX1122" fmla="*/ 4544197 w 8219368"/>
              <a:gd name="connsiteY1122" fmla="*/ 4026686 h 4703319"/>
              <a:gd name="connsiteX1123" fmla="*/ 4549352 w 8219368"/>
              <a:gd name="connsiteY1123" fmla="*/ 4027307 h 4703319"/>
              <a:gd name="connsiteX1124" fmla="*/ 4549452 w 8219368"/>
              <a:gd name="connsiteY1124" fmla="*/ 4027535 h 4703319"/>
              <a:gd name="connsiteX1125" fmla="*/ 4549935 w 8219368"/>
              <a:gd name="connsiteY1125" fmla="*/ 4029644 h 4703319"/>
              <a:gd name="connsiteX1126" fmla="*/ 4550276 w 8219368"/>
              <a:gd name="connsiteY1126" fmla="*/ 4029417 h 4703319"/>
              <a:gd name="connsiteX1127" fmla="*/ 4550327 w 8219368"/>
              <a:gd name="connsiteY1127" fmla="*/ 4029535 h 4703319"/>
              <a:gd name="connsiteX1128" fmla="*/ 4540963 w 8219368"/>
              <a:gd name="connsiteY1128" fmla="*/ 4032858 h 4703319"/>
              <a:gd name="connsiteX1129" fmla="*/ 4533194 w 8219368"/>
              <a:gd name="connsiteY1129" fmla="*/ 4034379 h 4703319"/>
              <a:gd name="connsiteX1130" fmla="*/ 1285293 w 8219368"/>
              <a:gd name="connsiteY1130" fmla="*/ 4017556 h 4703319"/>
              <a:gd name="connsiteX1131" fmla="*/ 1286661 w 8219368"/>
              <a:gd name="connsiteY1131" fmla="*/ 4020294 h 4703319"/>
              <a:gd name="connsiteX1132" fmla="*/ 1281992 w 8219368"/>
              <a:gd name="connsiteY1132" fmla="*/ 4020294 h 4703319"/>
              <a:gd name="connsiteX1133" fmla="*/ 1380650 w 8219368"/>
              <a:gd name="connsiteY1133" fmla="*/ 4016192 h 4703319"/>
              <a:gd name="connsiteX1134" fmla="*/ 1375735 w 8219368"/>
              <a:gd name="connsiteY1134" fmla="*/ 4019509 h 4703319"/>
              <a:gd name="connsiteX1135" fmla="*/ 1372117 w 8219368"/>
              <a:gd name="connsiteY1135" fmla="*/ 4021803 h 4703319"/>
              <a:gd name="connsiteX1136" fmla="*/ 1370386 w 8219368"/>
              <a:gd name="connsiteY1136" fmla="*/ 4021560 h 4703319"/>
              <a:gd name="connsiteX1137" fmla="*/ 1377988 w 8219368"/>
              <a:gd name="connsiteY1137" fmla="*/ 4016569 h 4703319"/>
              <a:gd name="connsiteX1138" fmla="*/ 1382872 w 8219368"/>
              <a:gd name="connsiteY1138" fmla="*/ 4014985 h 4703319"/>
              <a:gd name="connsiteX1139" fmla="*/ 1381058 w 8219368"/>
              <a:gd name="connsiteY1139" fmla="*/ 4016135 h 4703319"/>
              <a:gd name="connsiteX1140" fmla="*/ 1380650 w 8219368"/>
              <a:gd name="connsiteY1140" fmla="*/ 4016192 h 4703319"/>
              <a:gd name="connsiteX1141" fmla="*/ 1382365 w 8219368"/>
              <a:gd name="connsiteY1141" fmla="*/ 4015035 h 4703319"/>
              <a:gd name="connsiteX1142" fmla="*/ 5073973 w 8219368"/>
              <a:gd name="connsiteY1142" fmla="*/ 4008608 h 4703319"/>
              <a:gd name="connsiteX1143" fmla="*/ 5082143 w 8219368"/>
              <a:gd name="connsiteY1143" fmla="*/ 4010945 h 4703319"/>
              <a:gd name="connsiteX1144" fmla="*/ 5080976 w 8219368"/>
              <a:gd name="connsiteY1144" fmla="*/ 4010945 h 4703319"/>
              <a:gd name="connsiteX1145" fmla="*/ 5074265 w 8219368"/>
              <a:gd name="connsiteY1145" fmla="*/ 4010945 h 4703319"/>
              <a:gd name="connsiteX1146" fmla="*/ 5073973 w 8219368"/>
              <a:gd name="connsiteY1146" fmla="*/ 4008608 h 4703319"/>
              <a:gd name="connsiteX1147" fmla="*/ 1300666 w 8219368"/>
              <a:gd name="connsiteY1147" fmla="*/ 3992246 h 4703319"/>
              <a:gd name="connsiteX1148" fmla="*/ 1314672 w 8219368"/>
              <a:gd name="connsiteY1148" fmla="*/ 4001595 h 4703319"/>
              <a:gd name="connsiteX1149" fmla="*/ 1305335 w 8219368"/>
              <a:gd name="connsiteY1149" fmla="*/ 4001595 h 4703319"/>
              <a:gd name="connsiteX1150" fmla="*/ 1304922 w 8219368"/>
              <a:gd name="connsiteY1150" fmla="*/ 4000768 h 4703319"/>
              <a:gd name="connsiteX1151" fmla="*/ 1305918 w 8219368"/>
              <a:gd name="connsiteY1151" fmla="*/ 3999842 h 4703319"/>
              <a:gd name="connsiteX1152" fmla="*/ 1304297 w 8219368"/>
              <a:gd name="connsiteY1152" fmla="*/ 3999518 h 4703319"/>
              <a:gd name="connsiteX1153" fmla="*/ 1301250 w 8219368"/>
              <a:gd name="connsiteY1153" fmla="*/ 3993415 h 4703319"/>
              <a:gd name="connsiteX1154" fmla="*/ 1300666 w 8219368"/>
              <a:gd name="connsiteY1154" fmla="*/ 3992246 h 4703319"/>
              <a:gd name="connsiteX1155" fmla="*/ 1333346 w 8219368"/>
              <a:gd name="connsiteY1155" fmla="*/ 3978222 h 4703319"/>
              <a:gd name="connsiteX1156" fmla="*/ 1342683 w 8219368"/>
              <a:gd name="connsiteY1156" fmla="*/ 3982896 h 4703319"/>
              <a:gd name="connsiteX1157" fmla="*/ 1342683 w 8219368"/>
              <a:gd name="connsiteY1157" fmla="*/ 3992246 h 4703319"/>
              <a:gd name="connsiteX1158" fmla="*/ 1333346 w 8219368"/>
              <a:gd name="connsiteY1158" fmla="*/ 3992246 h 4703319"/>
              <a:gd name="connsiteX1159" fmla="*/ 1333346 w 8219368"/>
              <a:gd name="connsiteY1159" fmla="*/ 3978222 h 4703319"/>
              <a:gd name="connsiteX1160" fmla="*/ 5152170 w 8219368"/>
              <a:gd name="connsiteY1160" fmla="*/ 3964197 h 4703319"/>
              <a:gd name="connsiteX1161" fmla="*/ 5149252 w 8219368"/>
              <a:gd name="connsiteY1161" fmla="*/ 3965950 h 4703319"/>
              <a:gd name="connsiteX1162" fmla="*/ 5144401 w 8219368"/>
              <a:gd name="connsiteY1162" fmla="*/ 3968865 h 4703319"/>
              <a:gd name="connsiteX1163" fmla="*/ 5144292 w 8219368"/>
              <a:gd name="connsiteY1163" fmla="*/ 3968799 h 4703319"/>
              <a:gd name="connsiteX1164" fmla="*/ 5152170 w 8219368"/>
              <a:gd name="connsiteY1164" fmla="*/ 3964197 h 4703319"/>
              <a:gd name="connsiteX1165" fmla="*/ 1281992 w 8219368"/>
              <a:gd name="connsiteY1165" fmla="*/ 3959523 h 4703319"/>
              <a:gd name="connsiteX1166" fmla="*/ 1281992 w 8219368"/>
              <a:gd name="connsiteY1166" fmla="*/ 3959523 h 4703319"/>
              <a:gd name="connsiteX1167" fmla="*/ 1324009 w 8219368"/>
              <a:gd name="connsiteY1167" fmla="*/ 3903425 h 4703319"/>
              <a:gd name="connsiteX1168" fmla="*/ 1342683 w 8219368"/>
              <a:gd name="connsiteY1168" fmla="*/ 3912775 h 4703319"/>
              <a:gd name="connsiteX1169" fmla="*/ 1328677 w 8219368"/>
              <a:gd name="connsiteY1169" fmla="*/ 3914696 h 4703319"/>
              <a:gd name="connsiteX1170" fmla="*/ 1328677 w 8219368"/>
              <a:gd name="connsiteY1170" fmla="*/ 3912775 h 4703319"/>
              <a:gd name="connsiteX1171" fmla="*/ 1328094 w 8219368"/>
              <a:gd name="connsiteY1171" fmla="*/ 3914528 h 4703319"/>
              <a:gd name="connsiteX1172" fmla="*/ 1328007 w 8219368"/>
              <a:gd name="connsiteY1172" fmla="*/ 3914788 h 4703319"/>
              <a:gd name="connsiteX1173" fmla="*/ 1324647 w 8219368"/>
              <a:gd name="connsiteY1173" fmla="*/ 3915249 h 4703319"/>
              <a:gd name="connsiteX1174" fmla="*/ 1324009 w 8219368"/>
              <a:gd name="connsiteY1174" fmla="*/ 3903425 h 4703319"/>
              <a:gd name="connsiteX1175" fmla="*/ 1359973 w 8219368"/>
              <a:gd name="connsiteY1175" fmla="*/ 3893556 h 4703319"/>
              <a:gd name="connsiteX1176" fmla="*/ 1361357 w 8219368"/>
              <a:gd name="connsiteY1176" fmla="*/ 3894076 h 4703319"/>
              <a:gd name="connsiteX1177" fmla="*/ 1362418 w 8219368"/>
              <a:gd name="connsiteY1177" fmla="*/ 3895138 h 4703319"/>
              <a:gd name="connsiteX1178" fmla="*/ 1362013 w 8219368"/>
              <a:gd name="connsiteY1178" fmla="*/ 3895318 h 4703319"/>
              <a:gd name="connsiteX1179" fmla="*/ 1359606 w 8219368"/>
              <a:gd name="connsiteY1179" fmla="*/ 3894660 h 4703319"/>
              <a:gd name="connsiteX1180" fmla="*/ 1361357 w 8219368"/>
              <a:gd name="connsiteY1180" fmla="*/ 3889401 h 4703319"/>
              <a:gd name="connsiteX1181" fmla="*/ 1359973 w 8219368"/>
              <a:gd name="connsiteY1181" fmla="*/ 3893556 h 4703319"/>
              <a:gd name="connsiteX1182" fmla="*/ 1356688 w 8219368"/>
              <a:gd name="connsiteY1182" fmla="*/ 3892323 h 4703319"/>
              <a:gd name="connsiteX1183" fmla="*/ 1352020 w 8219368"/>
              <a:gd name="connsiteY1183" fmla="*/ 3894076 h 4703319"/>
              <a:gd name="connsiteX1184" fmla="*/ 1361357 w 8219368"/>
              <a:gd name="connsiteY1184" fmla="*/ 3889401 h 4703319"/>
              <a:gd name="connsiteX1185" fmla="*/ 1376415 w 8219368"/>
              <a:gd name="connsiteY1185" fmla="*/ 3882916 h 4703319"/>
              <a:gd name="connsiteX1186" fmla="*/ 1379329 w 8219368"/>
              <a:gd name="connsiteY1186" fmla="*/ 3884375 h 4703319"/>
              <a:gd name="connsiteX1187" fmla="*/ 1378718 w 8219368"/>
              <a:gd name="connsiteY1187" fmla="*/ 3885092 h 4703319"/>
              <a:gd name="connsiteX1188" fmla="*/ 1370840 w 8219368"/>
              <a:gd name="connsiteY1188" fmla="*/ 3885238 h 4703319"/>
              <a:gd name="connsiteX1189" fmla="*/ 1378910 w 8219368"/>
              <a:gd name="connsiteY1189" fmla="*/ 3869767 h 4703319"/>
              <a:gd name="connsiteX1190" fmla="*/ 1380031 w 8219368"/>
              <a:gd name="connsiteY1190" fmla="*/ 3875377 h 4703319"/>
              <a:gd name="connsiteX1191" fmla="*/ 1382521 w 8219368"/>
              <a:gd name="connsiteY1191" fmla="*/ 3880373 h 4703319"/>
              <a:gd name="connsiteX1192" fmla="*/ 1376415 w 8219368"/>
              <a:gd name="connsiteY1192" fmla="*/ 3882916 h 4703319"/>
              <a:gd name="connsiteX1193" fmla="*/ 1371861 w 8219368"/>
              <a:gd name="connsiteY1193" fmla="*/ 3880636 h 4703319"/>
              <a:gd name="connsiteX1194" fmla="*/ 1370694 w 8219368"/>
              <a:gd name="connsiteY1194" fmla="*/ 3880052 h 4703319"/>
              <a:gd name="connsiteX1195" fmla="*/ 1378864 w 8219368"/>
              <a:gd name="connsiteY1195" fmla="*/ 3869533 h 4703319"/>
              <a:gd name="connsiteX1196" fmla="*/ 1379065 w 8219368"/>
              <a:gd name="connsiteY1196" fmla="*/ 3869574 h 4703319"/>
              <a:gd name="connsiteX1197" fmla="*/ 1378910 w 8219368"/>
              <a:gd name="connsiteY1197" fmla="*/ 3869767 h 4703319"/>
              <a:gd name="connsiteX1198" fmla="*/ 1383471 w 8219368"/>
              <a:gd name="connsiteY1198" fmla="*/ 3864059 h 4703319"/>
              <a:gd name="connsiteX1199" fmla="*/ 1384699 w 8219368"/>
              <a:gd name="connsiteY1199" fmla="*/ 3870702 h 4703319"/>
              <a:gd name="connsiteX1200" fmla="*/ 1379065 w 8219368"/>
              <a:gd name="connsiteY1200" fmla="*/ 3869574 h 4703319"/>
              <a:gd name="connsiteX1201" fmla="*/ 1381490 w 8219368"/>
              <a:gd name="connsiteY1201" fmla="*/ 3866539 h 4703319"/>
              <a:gd name="connsiteX1202" fmla="*/ 1450058 w 8219368"/>
              <a:gd name="connsiteY1202" fmla="*/ 3856678 h 4703319"/>
              <a:gd name="connsiteX1203" fmla="*/ 1453839 w 8219368"/>
              <a:gd name="connsiteY1203" fmla="*/ 3857624 h 4703319"/>
              <a:gd name="connsiteX1204" fmla="*/ 1453559 w 8219368"/>
              <a:gd name="connsiteY1204" fmla="*/ 3858431 h 4703319"/>
              <a:gd name="connsiteX1205" fmla="*/ 1450058 w 8219368"/>
              <a:gd name="connsiteY1205" fmla="*/ 3856678 h 4703319"/>
              <a:gd name="connsiteX1206" fmla="*/ 1381781 w 8219368"/>
              <a:gd name="connsiteY1206" fmla="*/ 3854925 h 4703319"/>
              <a:gd name="connsiteX1207" fmla="*/ 1389368 w 8219368"/>
              <a:gd name="connsiteY1207" fmla="*/ 3856678 h 4703319"/>
              <a:gd name="connsiteX1208" fmla="*/ 1387033 w 8219368"/>
              <a:gd name="connsiteY1208" fmla="*/ 3859600 h 4703319"/>
              <a:gd name="connsiteX1209" fmla="*/ 1383471 w 8219368"/>
              <a:gd name="connsiteY1209" fmla="*/ 3864059 h 4703319"/>
              <a:gd name="connsiteX1210" fmla="*/ 1388421 w 8219368"/>
              <a:gd name="connsiteY1210" fmla="*/ 3836905 h 4703319"/>
              <a:gd name="connsiteX1211" fmla="*/ 1403373 w 8219368"/>
              <a:gd name="connsiteY1211" fmla="*/ 3842654 h 4703319"/>
              <a:gd name="connsiteX1212" fmla="*/ 1389368 w 8219368"/>
              <a:gd name="connsiteY1212" fmla="*/ 3856678 h 4703319"/>
              <a:gd name="connsiteX1213" fmla="*/ 1375362 w 8219368"/>
              <a:gd name="connsiteY1213" fmla="*/ 3842654 h 4703319"/>
              <a:gd name="connsiteX1214" fmla="*/ 1389368 w 8219368"/>
              <a:gd name="connsiteY1214" fmla="*/ 3837979 h 4703319"/>
              <a:gd name="connsiteX1215" fmla="*/ 1384116 w 8219368"/>
              <a:gd name="connsiteY1215" fmla="*/ 3835057 h 4703319"/>
              <a:gd name="connsiteX1216" fmla="*/ 1388273 w 8219368"/>
              <a:gd name="connsiteY1216" fmla="*/ 3836737 h 4703319"/>
              <a:gd name="connsiteX1217" fmla="*/ 1388421 w 8219368"/>
              <a:gd name="connsiteY1217" fmla="*/ 3836905 h 4703319"/>
              <a:gd name="connsiteX1218" fmla="*/ 1386085 w 8219368"/>
              <a:gd name="connsiteY1218" fmla="*/ 3836007 h 4703319"/>
              <a:gd name="connsiteX1219" fmla="*/ 1384116 w 8219368"/>
              <a:gd name="connsiteY1219" fmla="*/ 3835057 h 4703319"/>
              <a:gd name="connsiteX1220" fmla="*/ 1242549 w 8219368"/>
              <a:gd name="connsiteY1220" fmla="*/ 3829770 h 4703319"/>
              <a:gd name="connsiteX1221" fmla="*/ 1242748 w 8219368"/>
              <a:gd name="connsiteY1221" fmla="*/ 3831697 h 4703319"/>
              <a:gd name="connsiteX1222" fmla="*/ 1235307 w 8219368"/>
              <a:gd name="connsiteY1222" fmla="*/ 3833304 h 4703319"/>
              <a:gd name="connsiteX1223" fmla="*/ 1259817 w 8219368"/>
              <a:gd name="connsiteY1223" fmla="*/ 3819864 h 4703319"/>
              <a:gd name="connsiteX1224" fmla="*/ 1258504 w 8219368"/>
              <a:gd name="connsiteY1224" fmla="*/ 3821982 h 4703319"/>
              <a:gd name="connsiteX1225" fmla="*/ 1254812 w 8219368"/>
              <a:gd name="connsiteY1225" fmla="*/ 3823785 h 4703319"/>
              <a:gd name="connsiteX1226" fmla="*/ 1253981 w 8219368"/>
              <a:gd name="connsiteY1226" fmla="*/ 3823955 h 4703319"/>
              <a:gd name="connsiteX1227" fmla="*/ 1253398 w 8219368"/>
              <a:gd name="connsiteY1227" fmla="*/ 3822786 h 4703319"/>
              <a:gd name="connsiteX1228" fmla="*/ 1252978 w 8219368"/>
              <a:gd name="connsiteY1228" fmla="*/ 3821945 h 4703319"/>
              <a:gd name="connsiteX1229" fmla="*/ 1366025 w 8219368"/>
              <a:gd name="connsiteY1229" fmla="*/ 3819280 h 4703319"/>
              <a:gd name="connsiteX1230" fmla="*/ 1370694 w 8219368"/>
              <a:gd name="connsiteY1230" fmla="*/ 3823955 h 4703319"/>
              <a:gd name="connsiteX1231" fmla="*/ 1371628 w 8219368"/>
              <a:gd name="connsiteY1231" fmla="*/ 3823331 h 4703319"/>
              <a:gd name="connsiteX1232" fmla="*/ 1366025 w 8219368"/>
              <a:gd name="connsiteY1232" fmla="*/ 3833304 h 4703319"/>
              <a:gd name="connsiteX1233" fmla="*/ 1352020 w 8219368"/>
              <a:gd name="connsiteY1233" fmla="*/ 3833304 h 4703319"/>
              <a:gd name="connsiteX1234" fmla="*/ 1352020 w 8219368"/>
              <a:gd name="connsiteY1234" fmla="*/ 3828629 h 4703319"/>
              <a:gd name="connsiteX1235" fmla="*/ 1364275 w 8219368"/>
              <a:gd name="connsiteY1235" fmla="*/ 3820449 h 4703319"/>
              <a:gd name="connsiteX1236" fmla="*/ 1249313 w 8219368"/>
              <a:gd name="connsiteY1236" fmla="*/ 3814605 h 4703319"/>
              <a:gd name="connsiteX1237" fmla="*/ 1252978 w 8219368"/>
              <a:gd name="connsiteY1237" fmla="*/ 3821945 h 4703319"/>
              <a:gd name="connsiteX1238" fmla="*/ 1252376 w 8219368"/>
              <a:gd name="connsiteY1238" fmla="*/ 3822129 h 4703319"/>
              <a:gd name="connsiteX1239" fmla="*/ 1249313 w 8219368"/>
              <a:gd name="connsiteY1239" fmla="*/ 3823955 h 4703319"/>
              <a:gd name="connsiteX1240" fmla="*/ 1253412 w 8219368"/>
              <a:gd name="connsiteY1240" fmla="*/ 3824468 h 4703319"/>
              <a:gd name="connsiteX1241" fmla="*/ 1242549 w 8219368"/>
              <a:gd name="connsiteY1241" fmla="*/ 3829770 h 4703319"/>
              <a:gd name="connsiteX1242" fmla="*/ 1242310 w 8219368"/>
              <a:gd name="connsiteY1242" fmla="*/ 3827461 h 4703319"/>
              <a:gd name="connsiteX1243" fmla="*/ 1249313 w 8219368"/>
              <a:gd name="connsiteY1243" fmla="*/ 3814605 h 4703319"/>
              <a:gd name="connsiteX1244" fmla="*/ 6726358 w 8219368"/>
              <a:gd name="connsiteY1244" fmla="*/ 3798920 h 4703319"/>
              <a:gd name="connsiteX1245" fmla="*/ 6726035 w 8219368"/>
              <a:gd name="connsiteY1245" fmla="*/ 3800581 h 4703319"/>
              <a:gd name="connsiteX1246" fmla="*/ 6706778 w 8219368"/>
              <a:gd name="connsiteY1246" fmla="*/ 3814605 h 4703319"/>
              <a:gd name="connsiteX1247" fmla="*/ 6709696 w 8219368"/>
              <a:gd name="connsiteY1247" fmla="*/ 3812268 h 4703319"/>
              <a:gd name="connsiteX1248" fmla="*/ 1277178 w 8219368"/>
              <a:gd name="connsiteY1248" fmla="*/ 3786045 h 4703319"/>
              <a:gd name="connsiteX1249" fmla="*/ 1277873 w 8219368"/>
              <a:gd name="connsiteY1249" fmla="*/ 3787244 h 4703319"/>
              <a:gd name="connsiteX1250" fmla="*/ 1270175 w 8219368"/>
              <a:gd name="connsiteY1250" fmla="*/ 3788529 h 4703319"/>
              <a:gd name="connsiteX1251" fmla="*/ 1253981 w 8219368"/>
              <a:gd name="connsiteY1251" fmla="*/ 3791231 h 4703319"/>
              <a:gd name="connsiteX1252" fmla="*/ 1277178 w 8219368"/>
              <a:gd name="connsiteY1252" fmla="*/ 3786045 h 4703319"/>
              <a:gd name="connsiteX1253" fmla="*/ 770793 w 8219368"/>
              <a:gd name="connsiteY1253" fmla="*/ 3655079 h 4703319"/>
              <a:gd name="connsiteX1254" fmla="*/ 762769 w 8219368"/>
              <a:gd name="connsiteY1254" fmla="*/ 3660557 h 4703319"/>
              <a:gd name="connsiteX1255" fmla="*/ 760989 w 8219368"/>
              <a:gd name="connsiteY1255" fmla="*/ 3660450 h 4703319"/>
              <a:gd name="connsiteX1256" fmla="*/ 768312 w 8219368"/>
              <a:gd name="connsiteY1256" fmla="*/ 3655736 h 4703319"/>
              <a:gd name="connsiteX1257" fmla="*/ 770793 w 8219368"/>
              <a:gd name="connsiteY1257" fmla="*/ 3655079 h 4703319"/>
              <a:gd name="connsiteX1258" fmla="*/ 1267987 w 8219368"/>
              <a:gd name="connsiteY1258" fmla="*/ 3552818 h 4703319"/>
              <a:gd name="connsiteX1259" fmla="*/ 1267987 w 8219368"/>
              <a:gd name="connsiteY1259" fmla="*/ 3553888 h 4703319"/>
              <a:gd name="connsiteX1260" fmla="*/ 1264048 w 8219368"/>
              <a:gd name="connsiteY1260" fmla="*/ 3554791 h 4703319"/>
              <a:gd name="connsiteX1261" fmla="*/ 1267987 w 8219368"/>
              <a:gd name="connsiteY1261" fmla="*/ 3552818 h 4703319"/>
              <a:gd name="connsiteX1262" fmla="*/ 652585 w 8219368"/>
              <a:gd name="connsiteY1262" fmla="*/ 3542684 h 4703319"/>
              <a:gd name="connsiteX1263" fmla="*/ 633072 w 8219368"/>
              <a:gd name="connsiteY1263" fmla="*/ 3552818 h 4703319"/>
              <a:gd name="connsiteX1264" fmla="*/ 635990 w 8219368"/>
              <a:gd name="connsiteY1264" fmla="*/ 3551065 h 4703319"/>
              <a:gd name="connsiteX1265" fmla="*/ 649093 w 8219368"/>
              <a:gd name="connsiteY1265" fmla="*/ 3543193 h 4703319"/>
              <a:gd name="connsiteX1266" fmla="*/ 1123264 w 8219368"/>
              <a:gd name="connsiteY1266" fmla="*/ 3468673 h 4703319"/>
              <a:gd name="connsiteX1267" fmla="*/ 1123264 w 8219368"/>
              <a:gd name="connsiteY1267" fmla="*/ 3473347 h 4703319"/>
              <a:gd name="connsiteX1268" fmla="*/ 1109258 w 8219368"/>
              <a:gd name="connsiteY1268" fmla="*/ 3473347 h 4703319"/>
              <a:gd name="connsiteX1269" fmla="*/ 1123264 w 8219368"/>
              <a:gd name="connsiteY1269" fmla="*/ 3468673 h 4703319"/>
              <a:gd name="connsiteX1270" fmla="*/ 245587 w 8219368"/>
              <a:gd name="connsiteY1270" fmla="*/ 3391226 h 4703319"/>
              <a:gd name="connsiteX1271" fmla="*/ 254779 w 8219368"/>
              <a:gd name="connsiteY1271" fmla="*/ 3393219 h 4703319"/>
              <a:gd name="connsiteX1272" fmla="*/ 245587 w 8219368"/>
              <a:gd name="connsiteY1272" fmla="*/ 3393877 h 4703319"/>
              <a:gd name="connsiteX1273" fmla="*/ 7313097 w 8219368"/>
              <a:gd name="connsiteY1273" fmla="*/ 3389056 h 4703319"/>
              <a:gd name="connsiteX1274" fmla="*/ 7315293 w 8219368"/>
              <a:gd name="connsiteY1274" fmla="*/ 3389117 h 4703319"/>
              <a:gd name="connsiteX1275" fmla="*/ 7315113 w 8219368"/>
              <a:gd name="connsiteY1275" fmla="*/ 3389665 h 4703319"/>
              <a:gd name="connsiteX1276" fmla="*/ 7314264 w 8219368"/>
              <a:gd name="connsiteY1276" fmla="*/ 3389786 h 4703319"/>
              <a:gd name="connsiteX1277" fmla="*/ 7312824 w 8219368"/>
              <a:gd name="connsiteY1277" fmla="*/ 3389992 h 4703319"/>
              <a:gd name="connsiteX1278" fmla="*/ 270170 w 8219368"/>
              <a:gd name="connsiteY1278" fmla="*/ 3381167 h 4703319"/>
              <a:gd name="connsiteX1279" fmla="*/ 263313 w 8219368"/>
              <a:gd name="connsiteY1279" fmla="*/ 3387887 h 4703319"/>
              <a:gd name="connsiteX1280" fmla="*/ 263939 w 8219368"/>
              <a:gd name="connsiteY1280" fmla="*/ 3382584 h 4703319"/>
              <a:gd name="connsiteX1281" fmla="*/ 296941 w 8219368"/>
              <a:gd name="connsiteY1281" fmla="*/ 3379852 h 4703319"/>
              <a:gd name="connsiteX1282" fmla="*/ 297920 w 8219368"/>
              <a:gd name="connsiteY1282" fmla="*/ 3385844 h 4703319"/>
              <a:gd name="connsiteX1283" fmla="*/ 290376 w 8219368"/>
              <a:gd name="connsiteY1283" fmla="*/ 3388398 h 4703319"/>
              <a:gd name="connsiteX1284" fmla="*/ 296941 w 8219368"/>
              <a:gd name="connsiteY1284" fmla="*/ 3379852 h 4703319"/>
              <a:gd name="connsiteX1285" fmla="*/ 7859895 w 8219368"/>
              <a:gd name="connsiteY1285" fmla="*/ 3356478 h 4703319"/>
              <a:gd name="connsiteX1286" fmla="*/ 7861280 w 8219368"/>
              <a:gd name="connsiteY1286" fmla="*/ 3356478 h 4703319"/>
              <a:gd name="connsiteX1287" fmla="*/ 7861864 w 8219368"/>
              <a:gd name="connsiteY1287" fmla="*/ 3358451 h 4703319"/>
              <a:gd name="connsiteX1288" fmla="*/ 7859895 w 8219368"/>
              <a:gd name="connsiteY1288" fmla="*/ 3356478 h 4703319"/>
              <a:gd name="connsiteX1289" fmla="*/ 7407945 w 8219368"/>
              <a:gd name="connsiteY1289" fmla="*/ 3346135 h 4703319"/>
              <a:gd name="connsiteX1290" fmla="*/ 7409604 w 8219368"/>
              <a:gd name="connsiteY1290" fmla="*/ 3346545 h 4703319"/>
              <a:gd name="connsiteX1291" fmla="*/ 7409969 w 8219368"/>
              <a:gd name="connsiteY1291" fmla="*/ 3347129 h 4703319"/>
              <a:gd name="connsiteX1292" fmla="*/ 7408693 w 8219368"/>
              <a:gd name="connsiteY1292" fmla="*/ 3347258 h 4703319"/>
              <a:gd name="connsiteX1293" fmla="*/ 7464511 w 8219368"/>
              <a:gd name="connsiteY1293" fmla="*/ 3345688 h 4703319"/>
              <a:gd name="connsiteX1294" fmla="*/ 7456858 w 8219368"/>
              <a:gd name="connsiteY1294" fmla="*/ 3353351 h 4703319"/>
              <a:gd name="connsiteX1295" fmla="*/ 7456681 w 8219368"/>
              <a:gd name="connsiteY1295" fmla="*/ 3353246 h 4703319"/>
              <a:gd name="connsiteX1296" fmla="*/ 7459936 w 8219368"/>
              <a:gd name="connsiteY1296" fmla="*/ 3348444 h 4703319"/>
              <a:gd name="connsiteX1297" fmla="*/ 7466807 w 8219368"/>
              <a:gd name="connsiteY1297" fmla="*/ 3343389 h 4703319"/>
              <a:gd name="connsiteX1298" fmla="*/ 7467529 w 8219368"/>
              <a:gd name="connsiteY1298" fmla="*/ 3343871 h 4703319"/>
              <a:gd name="connsiteX1299" fmla="*/ 7464511 w 8219368"/>
              <a:gd name="connsiteY1299" fmla="*/ 3345688 h 4703319"/>
              <a:gd name="connsiteX1300" fmla="*/ 7465990 w 8219368"/>
              <a:gd name="connsiteY1300" fmla="*/ 3344207 h 4703319"/>
              <a:gd name="connsiteX1301" fmla="*/ 7467741 w 8219368"/>
              <a:gd name="connsiteY1301" fmla="*/ 3342454 h 4703319"/>
              <a:gd name="connsiteX1302" fmla="*/ 7466807 w 8219368"/>
              <a:gd name="connsiteY1302" fmla="*/ 3343389 h 4703319"/>
              <a:gd name="connsiteX1303" fmla="*/ 7466084 w 8219368"/>
              <a:gd name="connsiteY1303" fmla="*/ 3342907 h 4703319"/>
              <a:gd name="connsiteX1304" fmla="*/ 7458404 w 8219368"/>
              <a:gd name="connsiteY1304" fmla="*/ 3337779 h 4703319"/>
              <a:gd name="connsiteX1305" fmla="*/ 7466084 w 8219368"/>
              <a:gd name="connsiteY1305" fmla="*/ 3342907 h 4703319"/>
              <a:gd name="connsiteX1306" fmla="*/ 7461322 w 8219368"/>
              <a:gd name="connsiteY1306" fmla="*/ 3344207 h 4703319"/>
              <a:gd name="connsiteX1307" fmla="*/ 7458404 w 8219368"/>
              <a:gd name="connsiteY1307" fmla="*/ 3342454 h 4703319"/>
              <a:gd name="connsiteX1308" fmla="*/ 7458404 w 8219368"/>
              <a:gd name="connsiteY1308" fmla="*/ 3337779 h 4703319"/>
              <a:gd name="connsiteX1309" fmla="*/ 7402383 w 8219368"/>
              <a:gd name="connsiteY1309" fmla="*/ 3337779 h 4703319"/>
              <a:gd name="connsiteX1310" fmla="*/ 7407945 w 8219368"/>
              <a:gd name="connsiteY1310" fmla="*/ 3346135 h 4703319"/>
              <a:gd name="connsiteX1311" fmla="*/ 7393045 w 8219368"/>
              <a:gd name="connsiteY1311" fmla="*/ 3342454 h 4703319"/>
              <a:gd name="connsiteX1312" fmla="*/ 7402383 w 8219368"/>
              <a:gd name="connsiteY1312" fmla="*/ 3337779 h 4703319"/>
              <a:gd name="connsiteX1313" fmla="*/ 7198320 w 8219368"/>
              <a:gd name="connsiteY1313" fmla="*/ 3310407 h 4703319"/>
              <a:gd name="connsiteX1314" fmla="*/ 7201860 w 8219368"/>
              <a:gd name="connsiteY1314" fmla="*/ 3312180 h 4703319"/>
              <a:gd name="connsiteX1315" fmla="*/ 7200543 w 8219368"/>
              <a:gd name="connsiteY1315" fmla="*/ 3312433 h 4703319"/>
              <a:gd name="connsiteX1316" fmla="*/ 7197926 w 8219368"/>
              <a:gd name="connsiteY1316" fmla="*/ 3310455 h 4703319"/>
              <a:gd name="connsiteX1317" fmla="*/ 310946 w 8219368"/>
              <a:gd name="connsiteY1317" fmla="*/ 3305056 h 4703319"/>
              <a:gd name="connsiteX1318" fmla="*/ 309779 w 8219368"/>
              <a:gd name="connsiteY1318" fmla="*/ 3306809 h 4703319"/>
              <a:gd name="connsiteX1319" fmla="*/ 308250 w 8219368"/>
              <a:gd name="connsiteY1319" fmla="*/ 3309106 h 4703319"/>
              <a:gd name="connsiteX1320" fmla="*/ 307007 w 8219368"/>
              <a:gd name="connsiteY1320" fmla="*/ 3309000 h 4703319"/>
              <a:gd name="connsiteX1321" fmla="*/ 310946 w 8219368"/>
              <a:gd name="connsiteY1321" fmla="*/ 3305056 h 4703319"/>
              <a:gd name="connsiteX1322" fmla="*/ 7303177 w 8219368"/>
              <a:gd name="connsiteY1322" fmla="*/ 3288694 h 4703319"/>
              <a:gd name="connsiteX1323" fmla="*/ 7304928 w 8219368"/>
              <a:gd name="connsiteY1323" fmla="*/ 3292201 h 4703319"/>
              <a:gd name="connsiteX1324" fmla="*/ 7299676 w 8219368"/>
              <a:gd name="connsiteY1324" fmla="*/ 3295707 h 4703319"/>
              <a:gd name="connsiteX1325" fmla="*/ 7300259 w 8219368"/>
              <a:gd name="connsiteY1325" fmla="*/ 3294538 h 4703319"/>
              <a:gd name="connsiteX1326" fmla="*/ 7554575 w 8219368"/>
              <a:gd name="connsiteY1326" fmla="*/ 3252387 h 4703319"/>
              <a:gd name="connsiteX1327" fmla="*/ 7556443 w 8219368"/>
              <a:gd name="connsiteY1327" fmla="*/ 3253634 h 4703319"/>
              <a:gd name="connsiteX1328" fmla="*/ 7547105 w 8219368"/>
              <a:gd name="connsiteY1328" fmla="*/ 3253634 h 4703319"/>
              <a:gd name="connsiteX1329" fmla="*/ 7550607 w 8219368"/>
              <a:gd name="connsiteY1329" fmla="*/ 3253049 h 4703319"/>
              <a:gd name="connsiteX1330" fmla="*/ 7889435 w 8219368"/>
              <a:gd name="connsiteY1330" fmla="*/ 3124017 h 4703319"/>
              <a:gd name="connsiteX1331" fmla="*/ 7890143 w 8219368"/>
              <a:gd name="connsiteY1331" fmla="*/ 3124608 h 4703319"/>
              <a:gd name="connsiteX1332" fmla="*/ 7889656 w 8219368"/>
              <a:gd name="connsiteY1332" fmla="*/ 3124859 h 4703319"/>
              <a:gd name="connsiteX1333" fmla="*/ 7889103 w 8219368"/>
              <a:gd name="connsiteY1333" fmla="*/ 3124190 h 4703319"/>
              <a:gd name="connsiteX1334" fmla="*/ 70828 w 8219368"/>
              <a:gd name="connsiteY1334" fmla="*/ 3090271 h 4703319"/>
              <a:gd name="connsiteX1335" fmla="*/ 63143 w 8219368"/>
              <a:gd name="connsiteY1335" fmla="*/ 3093112 h 4703319"/>
              <a:gd name="connsiteX1336" fmla="*/ 35505 w 8219368"/>
              <a:gd name="connsiteY1336" fmla="*/ 3104041 h 4703319"/>
              <a:gd name="connsiteX1337" fmla="*/ 35505 w 8219368"/>
              <a:gd name="connsiteY1337" fmla="*/ 3113391 h 4703319"/>
              <a:gd name="connsiteX1338" fmla="*/ 30837 w 8219368"/>
              <a:gd name="connsiteY1338" fmla="*/ 3113391 h 4703319"/>
              <a:gd name="connsiteX1339" fmla="*/ 35505 w 8219368"/>
              <a:gd name="connsiteY1339" fmla="*/ 3094692 h 4703319"/>
              <a:gd name="connsiteX1340" fmla="*/ 68185 w 8219368"/>
              <a:gd name="connsiteY1340" fmla="*/ 3090601 h 4703319"/>
              <a:gd name="connsiteX1341" fmla="*/ 73638 w 8219368"/>
              <a:gd name="connsiteY1341" fmla="*/ 3089232 h 4703319"/>
              <a:gd name="connsiteX1342" fmla="*/ 72853 w 8219368"/>
              <a:gd name="connsiteY1342" fmla="*/ 3090017 h 4703319"/>
              <a:gd name="connsiteX1343" fmla="*/ 70828 w 8219368"/>
              <a:gd name="connsiteY1343" fmla="*/ 3090271 h 4703319"/>
              <a:gd name="connsiteX1344" fmla="*/ 26302 w 8219368"/>
              <a:gd name="connsiteY1344" fmla="*/ 3028367 h 4703319"/>
              <a:gd name="connsiteX1345" fmla="*/ 30837 w 8219368"/>
              <a:gd name="connsiteY1345" fmla="*/ 3029245 h 4703319"/>
              <a:gd name="connsiteX1346" fmla="*/ 26752 w 8219368"/>
              <a:gd name="connsiteY1346" fmla="*/ 3031582 h 4703319"/>
              <a:gd name="connsiteX1347" fmla="*/ 26241 w 8219368"/>
              <a:gd name="connsiteY1347" fmla="*/ 3027930 h 4703319"/>
              <a:gd name="connsiteX1348" fmla="*/ 26302 w 8219368"/>
              <a:gd name="connsiteY1348" fmla="*/ 3028367 h 4703319"/>
              <a:gd name="connsiteX1349" fmla="*/ 25556 w 8219368"/>
              <a:gd name="connsiteY1349" fmla="*/ 3028222 h 4703319"/>
              <a:gd name="connsiteX1350" fmla="*/ 14405 w 8219368"/>
              <a:gd name="connsiteY1350" fmla="*/ 3026062 h 4703319"/>
              <a:gd name="connsiteX1351" fmla="*/ 25556 w 8219368"/>
              <a:gd name="connsiteY1351" fmla="*/ 3028222 h 4703319"/>
              <a:gd name="connsiteX1352" fmla="*/ 12163 w 8219368"/>
              <a:gd name="connsiteY1352" fmla="*/ 3033920 h 4703319"/>
              <a:gd name="connsiteX1353" fmla="*/ 16394 w 8219368"/>
              <a:gd name="connsiteY1353" fmla="*/ 3029903 h 4703319"/>
              <a:gd name="connsiteX1354" fmla="*/ 13800 w 8219368"/>
              <a:gd name="connsiteY1354" fmla="*/ 3028183 h 4703319"/>
              <a:gd name="connsiteX1355" fmla="*/ 7737170 w 8219368"/>
              <a:gd name="connsiteY1355" fmla="*/ 3017222 h 4703319"/>
              <a:gd name="connsiteX1356" fmla="*/ 7738685 w 8219368"/>
              <a:gd name="connsiteY1356" fmla="*/ 3017601 h 4703319"/>
              <a:gd name="connsiteX1357" fmla="*/ 7738587 w 8219368"/>
              <a:gd name="connsiteY1357" fmla="*/ 3017777 h 4703319"/>
              <a:gd name="connsiteX1358" fmla="*/ 7736763 w 8219368"/>
              <a:gd name="connsiteY1358" fmla="*/ 3018143 h 4703319"/>
              <a:gd name="connsiteX1359" fmla="*/ 7742500 w 8219368"/>
              <a:gd name="connsiteY1359" fmla="*/ 3010774 h 4703319"/>
              <a:gd name="connsiteX1360" fmla="*/ 7742428 w 8219368"/>
              <a:gd name="connsiteY1360" fmla="*/ 3010902 h 4703319"/>
              <a:gd name="connsiteX1361" fmla="*/ 7739316 w 8219368"/>
              <a:gd name="connsiteY1361" fmla="*/ 3012372 h 4703319"/>
              <a:gd name="connsiteX1362" fmla="*/ 7737170 w 8219368"/>
              <a:gd name="connsiteY1362" fmla="*/ 3017222 h 4703319"/>
              <a:gd name="connsiteX1363" fmla="*/ 7731511 w 8219368"/>
              <a:gd name="connsiteY1363" fmla="*/ 3015805 h 4703319"/>
              <a:gd name="connsiteX1364" fmla="*/ 7729177 w 8219368"/>
              <a:gd name="connsiteY1364" fmla="*/ 3015221 h 4703319"/>
              <a:gd name="connsiteX1365" fmla="*/ 7741431 w 8219368"/>
              <a:gd name="connsiteY1365" fmla="*/ 3011130 h 4703319"/>
              <a:gd name="connsiteX1366" fmla="*/ 35505 w 8219368"/>
              <a:gd name="connsiteY1366" fmla="*/ 2968473 h 4703319"/>
              <a:gd name="connsiteX1367" fmla="*/ 39007 w 8219368"/>
              <a:gd name="connsiteY1367" fmla="*/ 2969642 h 4703319"/>
              <a:gd name="connsiteX1368" fmla="*/ 39962 w 8219368"/>
              <a:gd name="connsiteY1368" fmla="*/ 2969961 h 4703319"/>
              <a:gd name="connsiteX1369" fmla="*/ 35505 w 8219368"/>
              <a:gd name="connsiteY1369" fmla="*/ 2973148 h 4703319"/>
              <a:gd name="connsiteX1370" fmla="*/ 35505 w 8219368"/>
              <a:gd name="connsiteY1370" fmla="*/ 2968473 h 4703319"/>
              <a:gd name="connsiteX1371" fmla="*/ 7829990 w 8219368"/>
              <a:gd name="connsiteY1371" fmla="*/ 2936780 h 4703319"/>
              <a:gd name="connsiteX1372" fmla="*/ 7837646 w 8219368"/>
              <a:gd name="connsiteY1372" fmla="*/ 2938233 h 4703319"/>
              <a:gd name="connsiteX1373" fmla="*/ 7838480 w 8219368"/>
              <a:gd name="connsiteY1373" fmla="*/ 2938494 h 4703319"/>
              <a:gd name="connsiteX1374" fmla="*/ 7837853 w 8219368"/>
              <a:gd name="connsiteY1374" fmla="*/ 2939122 h 4703319"/>
              <a:gd name="connsiteX1375" fmla="*/ 7857454 w 8219368"/>
              <a:gd name="connsiteY1375" fmla="*/ 2898565 h 4703319"/>
              <a:gd name="connsiteX1376" fmla="*/ 7858143 w 8219368"/>
              <a:gd name="connsiteY1376" fmla="*/ 2899521 h 4703319"/>
              <a:gd name="connsiteX1377" fmla="*/ 7855226 w 8219368"/>
              <a:gd name="connsiteY1377" fmla="*/ 2903027 h 4703319"/>
              <a:gd name="connsiteX1378" fmla="*/ 7855810 w 8219368"/>
              <a:gd name="connsiteY1378" fmla="*/ 2901858 h 4703319"/>
              <a:gd name="connsiteX1379" fmla="*/ 101203 w 8219368"/>
              <a:gd name="connsiteY1379" fmla="*/ 2832736 h 4703319"/>
              <a:gd name="connsiteX1380" fmla="*/ 101375 w 8219368"/>
              <a:gd name="connsiteY1380" fmla="*/ 2837416 h 4703319"/>
              <a:gd name="connsiteX1381" fmla="*/ 99697 w 8219368"/>
              <a:gd name="connsiteY1381" fmla="*/ 2845030 h 4703319"/>
              <a:gd name="connsiteX1382" fmla="*/ 97645 w 8219368"/>
              <a:gd name="connsiteY1382" fmla="*/ 2845801 h 4703319"/>
              <a:gd name="connsiteX1383" fmla="*/ 100864 w 8219368"/>
              <a:gd name="connsiteY1383" fmla="*/ 2832905 h 4703319"/>
              <a:gd name="connsiteX1384" fmla="*/ 100864 w 8219368"/>
              <a:gd name="connsiteY1384" fmla="*/ 2795507 h 4703319"/>
              <a:gd name="connsiteX1385" fmla="*/ 110201 w 8219368"/>
              <a:gd name="connsiteY1385" fmla="*/ 2795507 h 4703319"/>
              <a:gd name="connsiteX1386" fmla="*/ 114870 w 8219368"/>
              <a:gd name="connsiteY1386" fmla="*/ 2804857 h 4703319"/>
              <a:gd name="connsiteX1387" fmla="*/ 119538 w 8219368"/>
              <a:gd name="connsiteY1387" fmla="*/ 2804857 h 4703319"/>
              <a:gd name="connsiteX1388" fmla="*/ 119538 w 8219368"/>
              <a:gd name="connsiteY1388" fmla="*/ 2814206 h 4703319"/>
              <a:gd name="connsiteX1389" fmla="*/ 138212 w 8219368"/>
              <a:gd name="connsiteY1389" fmla="*/ 2814206 h 4703319"/>
              <a:gd name="connsiteX1390" fmla="*/ 105533 w 8219368"/>
              <a:gd name="connsiteY1390" fmla="*/ 2830568 h 4703319"/>
              <a:gd name="connsiteX1391" fmla="*/ 101203 w 8219368"/>
              <a:gd name="connsiteY1391" fmla="*/ 2832736 h 4703319"/>
              <a:gd name="connsiteX1392" fmla="*/ 100864 w 8219368"/>
              <a:gd name="connsiteY1392" fmla="*/ 2823556 h 4703319"/>
              <a:gd name="connsiteX1393" fmla="*/ 91527 w 8219368"/>
              <a:gd name="connsiteY1393" fmla="*/ 2804857 h 4703319"/>
              <a:gd name="connsiteX1394" fmla="*/ 105533 w 8219368"/>
              <a:gd name="connsiteY1394" fmla="*/ 2804857 h 4703319"/>
              <a:gd name="connsiteX1395" fmla="*/ 100864 w 8219368"/>
              <a:gd name="connsiteY1395" fmla="*/ 2795507 h 4703319"/>
              <a:gd name="connsiteX1396" fmla="*/ 152967 w 8219368"/>
              <a:gd name="connsiteY1396" fmla="*/ 2788001 h 4703319"/>
              <a:gd name="connsiteX1397" fmla="*/ 155954 w 8219368"/>
              <a:gd name="connsiteY1397" fmla="*/ 2788588 h 4703319"/>
              <a:gd name="connsiteX1398" fmla="*/ 155135 w 8219368"/>
              <a:gd name="connsiteY1398" fmla="*/ 2789079 h 4703319"/>
              <a:gd name="connsiteX1399" fmla="*/ 152218 w 8219368"/>
              <a:gd name="connsiteY1399" fmla="*/ 2790832 h 4703319"/>
              <a:gd name="connsiteX1400" fmla="*/ 159613 w 8219368"/>
              <a:gd name="connsiteY1400" fmla="*/ 2786389 h 4703319"/>
              <a:gd name="connsiteX1401" fmla="*/ 165056 w 8219368"/>
              <a:gd name="connsiteY1401" fmla="*/ 2787911 h 4703319"/>
              <a:gd name="connsiteX1402" fmla="*/ 164035 w 8219368"/>
              <a:gd name="connsiteY1402" fmla="*/ 2790175 h 4703319"/>
              <a:gd name="connsiteX1403" fmla="*/ 155954 w 8219368"/>
              <a:gd name="connsiteY1403" fmla="*/ 2788588 h 4703319"/>
              <a:gd name="connsiteX1404" fmla="*/ 8041965 w 8219368"/>
              <a:gd name="connsiteY1404" fmla="*/ 2776808 h 4703319"/>
              <a:gd name="connsiteX1405" fmla="*/ 8041965 w 8219368"/>
              <a:gd name="connsiteY1405" fmla="*/ 2777977 h 4703319"/>
              <a:gd name="connsiteX1406" fmla="*/ 8041965 w 8219368"/>
              <a:gd name="connsiteY1406" fmla="*/ 2780730 h 4703319"/>
              <a:gd name="connsiteX1407" fmla="*/ 8038524 w 8219368"/>
              <a:gd name="connsiteY1407" fmla="*/ 2778730 h 4703319"/>
              <a:gd name="connsiteX1408" fmla="*/ 8034088 w 8219368"/>
              <a:gd name="connsiteY1408" fmla="*/ 2776151 h 4703319"/>
              <a:gd name="connsiteX1409" fmla="*/ 8038524 w 8219368"/>
              <a:gd name="connsiteY1409" fmla="*/ 2778730 h 4703319"/>
              <a:gd name="connsiteX1410" fmla="*/ 8038172 w 8219368"/>
              <a:gd name="connsiteY1410" fmla="*/ 2778926 h 4703319"/>
              <a:gd name="connsiteX1411" fmla="*/ 8034088 w 8219368"/>
              <a:gd name="connsiteY1411" fmla="*/ 2776151 h 4703319"/>
              <a:gd name="connsiteX1412" fmla="*/ 187209 w 8219368"/>
              <a:gd name="connsiteY1412" fmla="*/ 2759868 h 4703319"/>
              <a:gd name="connsiteX1413" fmla="*/ 188107 w 8219368"/>
              <a:gd name="connsiteY1413" fmla="*/ 2765998 h 4703319"/>
              <a:gd name="connsiteX1414" fmla="*/ 182271 w 8219368"/>
              <a:gd name="connsiteY1414" fmla="*/ 2762492 h 4703319"/>
              <a:gd name="connsiteX1415" fmla="*/ 181692 w 8219368"/>
              <a:gd name="connsiteY1415" fmla="*/ 2761249 h 4703319"/>
              <a:gd name="connsiteX1416" fmla="*/ 147549 w 8219368"/>
              <a:gd name="connsiteY1416" fmla="*/ 2753434 h 4703319"/>
              <a:gd name="connsiteX1417" fmla="*/ 175560 w 8219368"/>
              <a:gd name="connsiteY1417" fmla="*/ 2753434 h 4703319"/>
              <a:gd name="connsiteX1418" fmla="*/ 180229 w 8219368"/>
              <a:gd name="connsiteY1418" fmla="*/ 2758109 h 4703319"/>
              <a:gd name="connsiteX1419" fmla="*/ 181692 w 8219368"/>
              <a:gd name="connsiteY1419" fmla="*/ 2761249 h 4703319"/>
              <a:gd name="connsiteX1420" fmla="*/ 180229 w 8219368"/>
              <a:gd name="connsiteY1420" fmla="*/ 2761615 h 4703319"/>
              <a:gd name="connsiteX1421" fmla="*/ 175560 w 8219368"/>
              <a:gd name="connsiteY1421" fmla="*/ 2762784 h 4703319"/>
              <a:gd name="connsiteX1422" fmla="*/ 180229 w 8219368"/>
              <a:gd name="connsiteY1422" fmla="*/ 2781483 h 4703319"/>
              <a:gd name="connsiteX1423" fmla="*/ 175560 w 8219368"/>
              <a:gd name="connsiteY1423" fmla="*/ 2776808 h 4703319"/>
              <a:gd name="connsiteX1424" fmla="*/ 159613 w 8219368"/>
              <a:gd name="connsiteY1424" fmla="*/ 2786389 h 4703319"/>
              <a:gd name="connsiteX1425" fmla="*/ 153822 w 8219368"/>
              <a:gd name="connsiteY1425" fmla="*/ 2784770 h 4703319"/>
              <a:gd name="connsiteX1426" fmla="*/ 152967 w 8219368"/>
              <a:gd name="connsiteY1426" fmla="*/ 2788001 h 4703319"/>
              <a:gd name="connsiteX1427" fmla="*/ 152090 w 8219368"/>
              <a:gd name="connsiteY1427" fmla="*/ 2787828 h 4703319"/>
              <a:gd name="connsiteX1428" fmla="*/ 128875 w 8219368"/>
              <a:gd name="connsiteY1428" fmla="*/ 2781483 h 4703319"/>
              <a:gd name="connsiteX1429" fmla="*/ 152218 w 8219368"/>
              <a:gd name="connsiteY1429" fmla="*/ 2772133 h 4703319"/>
              <a:gd name="connsiteX1430" fmla="*/ 139088 w 8219368"/>
              <a:gd name="connsiteY1430" fmla="*/ 2769139 h 4703319"/>
              <a:gd name="connsiteX1431" fmla="*/ 138243 w 8219368"/>
              <a:gd name="connsiteY1431" fmla="*/ 2759056 h 4703319"/>
              <a:gd name="connsiteX1432" fmla="*/ 144631 w 8219368"/>
              <a:gd name="connsiteY1432" fmla="*/ 2761615 h 4703319"/>
              <a:gd name="connsiteX1433" fmla="*/ 147549 w 8219368"/>
              <a:gd name="connsiteY1433" fmla="*/ 2762784 h 4703319"/>
              <a:gd name="connsiteX1434" fmla="*/ 147549 w 8219368"/>
              <a:gd name="connsiteY1434" fmla="*/ 2753434 h 4703319"/>
              <a:gd name="connsiteX1435" fmla="*/ 124762 w 8219368"/>
              <a:gd name="connsiteY1435" fmla="*/ 2748985 h 4703319"/>
              <a:gd name="connsiteX1436" fmla="*/ 133836 w 8219368"/>
              <a:gd name="connsiteY1436" fmla="*/ 2749125 h 4703319"/>
              <a:gd name="connsiteX1437" fmla="*/ 138212 w 8219368"/>
              <a:gd name="connsiteY1437" fmla="*/ 2758693 h 4703319"/>
              <a:gd name="connsiteX1438" fmla="*/ 138243 w 8219368"/>
              <a:gd name="connsiteY1438" fmla="*/ 2759056 h 4703319"/>
              <a:gd name="connsiteX1439" fmla="*/ 124207 w 8219368"/>
              <a:gd name="connsiteY1439" fmla="*/ 2753434 h 4703319"/>
              <a:gd name="connsiteX1440" fmla="*/ 7757188 w 8219368"/>
              <a:gd name="connsiteY1440" fmla="*/ 2734735 h 4703319"/>
              <a:gd name="connsiteX1441" fmla="*/ 7752519 w 8219368"/>
              <a:gd name="connsiteY1441" fmla="*/ 2739410 h 4703319"/>
              <a:gd name="connsiteX1442" fmla="*/ 7757187 w 8219368"/>
              <a:gd name="connsiteY1442" fmla="*/ 2734735 h 4703319"/>
              <a:gd name="connsiteX1443" fmla="*/ 125957 w 8219368"/>
              <a:gd name="connsiteY1443" fmla="*/ 2710777 h 4703319"/>
              <a:gd name="connsiteX1444" fmla="*/ 128875 w 8219368"/>
              <a:gd name="connsiteY1444" fmla="*/ 2716036 h 4703319"/>
              <a:gd name="connsiteX1445" fmla="*/ 124790 w 8219368"/>
              <a:gd name="connsiteY1445" fmla="*/ 2748760 h 4703319"/>
              <a:gd name="connsiteX1446" fmla="*/ 124762 w 8219368"/>
              <a:gd name="connsiteY1446" fmla="*/ 2748985 h 4703319"/>
              <a:gd name="connsiteX1447" fmla="*/ 110201 w 8219368"/>
              <a:gd name="connsiteY1447" fmla="*/ 2748760 h 4703319"/>
              <a:gd name="connsiteX1448" fmla="*/ 110201 w 8219368"/>
              <a:gd name="connsiteY1448" fmla="*/ 2734735 h 4703319"/>
              <a:gd name="connsiteX1449" fmla="*/ 100864 w 8219368"/>
              <a:gd name="connsiteY1449" fmla="*/ 2734735 h 4703319"/>
              <a:gd name="connsiteX1450" fmla="*/ 119538 w 8219368"/>
              <a:gd name="connsiteY1450" fmla="*/ 2716036 h 4703319"/>
              <a:gd name="connsiteX1451" fmla="*/ 125957 w 8219368"/>
              <a:gd name="connsiteY1451" fmla="*/ 2710777 h 4703319"/>
              <a:gd name="connsiteX1452" fmla="*/ 6497344 w 8219368"/>
              <a:gd name="connsiteY1452" fmla="*/ 2702012 h 4703319"/>
              <a:gd name="connsiteX1453" fmla="*/ 6504865 w 8219368"/>
              <a:gd name="connsiteY1453" fmla="*/ 2702012 h 4703319"/>
              <a:gd name="connsiteX1454" fmla="*/ 6506032 w 8219368"/>
              <a:gd name="connsiteY1454" fmla="*/ 2702012 h 4703319"/>
              <a:gd name="connsiteX1455" fmla="*/ 6498519 w 8219368"/>
              <a:gd name="connsiteY1455" fmla="*/ 2702450 h 4703319"/>
              <a:gd name="connsiteX1456" fmla="*/ 6487942 w 8219368"/>
              <a:gd name="connsiteY1456" fmla="*/ 2698506 h 4703319"/>
              <a:gd name="connsiteX1457" fmla="*/ 6497344 w 8219368"/>
              <a:gd name="connsiteY1457" fmla="*/ 2702012 h 4703319"/>
              <a:gd name="connsiteX1458" fmla="*/ 6496695 w 8219368"/>
              <a:gd name="connsiteY1458" fmla="*/ 2702012 h 4703319"/>
              <a:gd name="connsiteX1459" fmla="*/ 6501364 w 8219368"/>
              <a:gd name="connsiteY1459" fmla="*/ 2706687 h 4703319"/>
              <a:gd name="connsiteX1460" fmla="*/ 6492027 w 8219368"/>
              <a:gd name="connsiteY1460" fmla="*/ 2711361 h 4703319"/>
              <a:gd name="connsiteX1461" fmla="*/ 6487359 w 8219368"/>
              <a:gd name="connsiteY1461" fmla="*/ 2706687 h 4703319"/>
              <a:gd name="connsiteX1462" fmla="*/ 6482183 w 8219368"/>
              <a:gd name="connsiteY1462" fmla="*/ 2708316 h 4703319"/>
              <a:gd name="connsiteX1463" fmla="*/ 6481742 w 8219368"/>
              <a:gd name="connsiteY1463" fmla="*/ 2703327 h 4703319"/>
              <a:gd name="connsiteX1464" fmla="*/ 6487942 w 8219368"/>
              <a:gd name="connsiteY1464" fmla="*/ 2698506 h 4703319"/>
              <a:gd name="connsiteX1465" fmla="*/ 6595460 w 8219368"/>
              <a:gd name="connsiteY1465" fmla="*/ 2650219 h 4703319"/>
              <a:gd name="connsiteX1466" fmla="*/ 6594734 w 8219368"/>
              <a:gd name="connsiteY1466" fmla="*/ 2650590 h 4703319"/>
              <a:gd name="connsiteX1467" fmla="*/ 6594738 w 8219368"/>
              <a:gd name="connsiteY1467" fmla="*/ 2650466 h 4703319"/>
              <a:gd name="connsiteX1468" fmla="*/ 6606989 w 8219368"/>
              <a:gd name="connsiteY1468" fmla="*/ 2645915 h 4703319"/>
              <a:gd name="connsiteX1469" fmla="*/ 6605894 w 8219368"/>
              <a:gd name="connsiteY1469" fmla="*/ 2646645 h 4703319"/>
              <a:gd name="connsiteX1470" fmla="*/ 6595460 w 8219368"/>
              <a:gd name="connsiteY1470" fmla="*/ 2650219 h 4703319"/>
              <a:gd name="connsiteX1471" fmla="*/ 6598454 w 8219368"/>
              <a:gd name="connsiteY1471" fmla="*/ 2648691 h 4703319"/>
              <a:gd name="connsiteX1472" fmla="*/ 6606989 w 8219368"/>
              <a:gd name="connsiteY1472" fmla="*/ 2645915 h 4703319"/>
              <a:gd name="connsiteX1473" fmla="*/ 6688104 w 8219368"/>
              <a:gd name="connsiteY1473" fmla="*/ 2613191 h 4703319"/>
              <a:gd name="connsiteX1474" fmla="*/ 6695106 w 8219368"/>
              <a:gd name="connsiteY1474" fmla="*/ 2620204 h 4703319"/>
              <a:gd name="connsiteX1475" fmla="*/ 6697441 w 8219368"/>
              <a:gd name="connsiteY1475" fmla="*/ 2622541 h 4703319"/>
              <a:gd name="connsiteX1476" fmla="*/ 6692772 w 8219368"/>
              <a:gd name="connsiteY1476" fmla="*/ 2627216 h 4703319"/>
              <a:gd name="connsiteX1477" fmla="*/ 6688687 w 8219368"/>
              <a:gd name="connsiteY1477" fmla="*/ 2614944 h 4703319"/>
              <a:gd name="connsiteX1478" fmla="*/ 6688104 w 8219368"/>
              <a:gd name="connsiteY1478" fmla="*/ 2613191 h 4703319"/>
              <a:gd name="connsiteX1479" fmla="*/ 6688104 w 8219368"/>
              <a:gd name="connsiteY1479" fmla="*/ 2613191 h 4703319"/>
              <a:gd name="connsiteX1480" fmla="*/ 6688104 w 8219368"/>
              <a:gd name="connsiteY1480" fmla="*/ 2613191 h 4703319"/>
              <a:gd name="connsiteX1481" fmla="*/ 6905261 w 8219368"/>
              <a:gd name="connsiteY1481" fmla="*/ 2601431 h 4703319"/>
              <a:gd name="connsiteX1482" fmla="*/ 6912191 w 8219368"/>
              <a:gd name="connsiteY1482" fmla="*/ 2603842 h 4703319"/>
              <a:gd name="connsiteX1483" fmla="*/ 6900374 w 8219368"/>
              <a:gd name="connsiteY1483" fmla="*/ 2607786 h 4703319"/>
              <a:gd name="connsiteX1484" fmla="*/ 6897622 w 8219368"/>
              <a:gd name="connsiteY1484" fmla="*/ 2608705 h 4703319"/>
              <a:gd name="connsiteX1485" fmla="*/ 6893152 w 8219368"/>
              <a:gd name="connsiteY1485" fmla="*/ 2607129 h 4703319"/>
              <a:gd name="connsiteX1486" fmla="*/ 6905261 w 8219368"/>
              <a:gd name="connsiteY1486" fmla="*/ 2601431 h 4703319"/>
              <a:gd name="connsiteX1487" fmla="*/ 6752929 w 8219368"/>
              <a:gd name="connsiteY1487" fmla="*/ 2599434 h 4703319"/>
              <a:gd name="connsiteX1488" fmla="*/ 6753462 w 8219368"/>
              <a:gd name="connsiteY1488" fmla="*/ 2608517 h 4703319"/>
              <a:gd name="connsiteX1489" fmla="*/ 6744125 w 8219368"/>
              <a:gd name="connsiteY1489" fmla="*/ 2603842 h 4703319"/>
              <a:gd name="connsiteX1490" fmla="*/ 6752295 w 8219368"/>
              <a:gd name="connsiteY1490" fmla="*/ 2599751 h 4703319"/>
              <a:gd name="connsiteX1491" fmla="*/ 6752879 w 8219368"/>
              <a:gd name="connsiteY1491" fmla="*/ 2598583 h 4703319"/>
              <a:gd name="connsiteX1492" fmla="*/ 6753179 w 8219368"/>
              <a:gd name="connsiteY1492" fmla="*/ 2598600 h 4703319"/>
              <a:gd name="connsiteX1493" fmla="*/ 6753462 w 8219368"/>
              <a:gd name="connsiteY1493" fmla="*/ 2599167 h 4703319"/>
              <a:gd name="connsiteX1494" fmla="*/ 6752929 w 8219368"/>
              <a:gd name="connsiteY1494" fmla="*/ 2599434 h 4703319"/>
              <a:gd name="connsiteX1495" fmla="*/ 6977550 w 8219368"/>
              <a:gd name="connsiteY1495" fmla="*/ 2571119 h 4703319"/>
              <a:gd name="connsiteX1496" fmla="*/ 6986887 w 8219368"/>
              <a:gd name="connsiteY1496" fmla="*/ 2571119 h 4703319"/>
              <a:gd name="connsiteX1497" fmla="*/ 6977550 w 8219368"/>
              <a:gd name="connsiteY1497" fmla="*/ 2580468 h 4703319"/>
              <a:gd name="connsiteX1498" fmla="*/ 6977550 w 8219368"/>
              <a:gd name="connsiteY1498" fmla="*/ 2571119 h 4703319"/>
              <a:gd name="connsiteX1499" fmla="*/ 7202432 w 8219368"/>
              <a:gd name="connsiteY1499" fmla="*/ 2554508 h 4703319"/>
              <a:gd name="connsiteX1500" fmla="*/ 7206306 w 8219368"/>
              <a:gd name="connsiteY1500" fmla="*/ 2557094 h 4703319"/>
              <a:gd name="connsiteX1501" fmla="*/ 7203219 w 8219368"/>
              <a:gd name="connsiteY1501" fmla="*/ 2557292 h 4703319"/>
              <a:gd name="connsiteX1502" fmla="*/ 7200616 w 8219368"/>
              <a:gd name="connsiteY1502" fmla="*/ 2555487 h 4703319"/>
              <a:gd name="connsiteX1503" fmla="*/ 7206306 w 8219368"/>
              <a:gd name="connsiteY1503" fmla="*/ 2547745 h 4703319"/>
              <a:gd name="connsiteX1504" fmla="*/ 7206306 w 8219368"/>
              <a:gd name="connsiteY1504" fmla="*/ 2552420 h 4703319"/>
              <a:gd name="connsiteX1505" fmla="*/ 7202432 w 8219368"/>
              <a:gd name="connsiteY1505" fmla="*/ 2554508 h 4703319"/>
              <a:gd name="connsiteX1506" fmla="*/ 7199303 w 8219368"/>
              <a:gd name="connsiteY1506" fmla="*/ 2552420 h 4703319"/>
              <a:gd name="connsiteX1507" fmla="*/ 7206306 w 8219368"/>
              <a:gd name="connsiteY1507" fmla="*/ 2547745 h 4703319"/>
              <a:gd name="connsiteX1508" fmla="*/ 7038824 w 8219368"/>
              <a:gd name="connsiteY1508" fmla="*/ 2547161 h 4703319"/>
              <a:gd name="connsiteX1509" fmla="*/ 7047577 w 8219368"/>
              <a:gd name="connsiteY1509" fmla="*/ 2547745 h 4703319"/>
              <a:gd name="connsiteX1510" fmla="*/ 7040780 w 8219368"/>
              <a:gd name="connsiteY1510" fmla="*/ 2552002 h 4703319"/>
              <a:gd name="connsiteX1511" fmla="*/ 7037730 w 8219368"/>
              <a:gd name="connsiteY1511" fmla="*/ 2549717 h 4703319"/>
              <a:gd name="connsiteX1512" fmla="*/ 7038824 w 8219368"/>
              <a:gd name="connsiteY1512" fmla="*/ 2547161 h 4703319"/>
              <a:gd name="connsiteX1513" fmla="*/ 7333749 w 8219368"/>
              <a:gd name="connsiteY1513" fmla="*/ 2452389 h 4703319"/>
              <a:gd name="connsiteX1514" fmla="*/ 7332355 w 8219368"/>
              <a:gd name="connsiteY1514" fmla="*/ 2454250 h 4703319"/>
              <a:gd name="connsiteX1515" fmla="*/ 7331443 w 8219368"/>
              <a:gd name="connsiteY1515" fmla="*/ 2453757 h 4703319"/>
              <a:gd name="connsiteX1516" fmla="*/ 7342517 w 8219368"/>
              <a:gd name="connsiteY1516" fmla="*/ 2448901 h 4703319"/>
              <a:gd name="connsiteX1517" fmla="*/ 7343151 w 8219368"/>
              <a:gd name="connsiteY1517" fmla="*/ 2455564 h 4703319"/>
              <a:gd name="connsiteX1518" fmla="*/ 7332355 w 8219368"/>
              <a:gd name="connsiteY1518" fmla="*/ 2457756 h 4703319"/>
              <a:gd name="connsiteX1519" fmla="*/ 7328382 w 8219368"/>
              <a:gd name="connsiteY1519" fmla="*/ 2456903 h 4703319"/>
              <a:gd name="connsiteX1520" fmla="*/ 7586788 w 8219368"/>
              <a:gd name="connsiteY1520" fmla="*/ 2445484 h 4703319"/>
              <a:gd name="connsiteX1521" fmla="*/ 7588959 w 8219368"/>
              <a:gd name="connsiteY1521" fmla="*/ 2445792 h 4703319"/>
              <a:gd name="connsiteX1522" fmla="*/ 7579785 w 8219368"/>
              <a:gd name="connsiteY1522" fmla="*/ 2449575 h 4703319"/>
              <a:gd name="connsiteX1523" fmla="*/ 7579435 w 8219368"/>
              <a:gd name="connsiteY1523" fmla="*/ 2448874 h 4703319"/>
              <a:gd name="connsiteX1524" fmla="*/ 7603127 w 8219368"/>
              <a:gd name="connsiteY1524" fmla="*/ 2444900 h 4703319"/>
              <a:gd name="connsiteX1525" fmla="*/ 7607796 w 8219368"/>
              <a:gd name="connsiteY1525" fmla="*/ 2449575 h 4703319"/>
              <a:gd name="connsiteX1526" fmla="*/ 7589122 w 8219368"/>
              <a:gd name="connsiteY1526" fmla="*/ 2454250 h 4703319"/>
              <a:gd name="connsiteX1527" fmla="*/ 7594520 w 8219368"/>
              <a:gd name="connsiteY1527" fmla="*/ 2446580 h 4703319"/>
              <a:gd name="connsiteX1528" fmla="*/ 7588959 w 8219368"/>
              <a:gd name="connsiteY1528" fmla="*/ 2445792 h 4703319"/>
              <a:gd name="connsiteX1529" fmla="*/ 7589706 w 8219368"/>
              <a:gd name="connsiteY1529" fmla="*/ 2445484 h 4703319"/>
              <a:gd name="connsiteX1530" fmla="*/ 7603127 w 8219368"/>
              <a:gd name="connsiteY1530" fmla="*/ 2444900 h 4703319"/>
              <a:gd name="connsiteX1531" fmla="*/ 7341824 w 8219368"/>
              <a:gd name="connsiteY1531" fmla="*/ 2441608 h 4703319"/>
              <a:gd name="connsiteX1532" fmla="*/ 7342366 w 8219368"/>
              <a:gd name="connsiteY1532" fmla="*/ 2447313 h 4703319"/>
              <a:gd name="connsiteX1533" fmla="*/ 7341692 w 8219368"/>
              <a:gd name="connsiteY1533" fmla="*/ 2447676 h 4703319"/>
              <a:gd name="connsiteX1534" fmla="*/ 7333749 w 8219368"/>
              <a:gd name="connsiteY1534" fmla="*/ 2452389 h 4703319"/>
              <a:gd name="connsiteX1535" fmla="*/ 7334106 w 8219368"/>
              <a:gd name="connsiteY1535" fmla="*/ 2451912 h 4703319"/>
              <a:gd name="connsiteX1536" fmla="*/ 7358240 w 8219368"/>
              <a:gd name="connsiteY1536" fmla="*/ 2438760 h 4703319"/>
              <a:gd name="connsiteX1537" fmla="*/ 7358178 w 8219368"/>
              <a:gd name="connsiteY1537" fmla="*/ 2438838 h 4703319"/>
              <a:gd name="connsiteX1538" fmla="*/ 7359161 w 8219368"/>
              <a:gd name="connsiteY1538" fmla="*/ 2439461 h 4703319"/>
              <a:gd name="connsiteX1539" fmla="*/ 7358615 w 8219368"/>
              <a:gd name="connsiteY1539" fmla="*/ 2439787 h 4703319"/>
              <a:gd name="connsiteX1540" fmla="*/ 7342517 w 8219368"/>
              <a:gd name="connsiteY1540" fmla="*/ 2448901 h 4703319"/>
              <a:gd name="connsiteX1541" fmla="*/ 7342366 w 8219368"/>
              <a:gd name="connsiteY1541" fmla="*/ 2447313 h 4703319"/>
              <a:gd name="connsiteX1542" fmla="*/ 7344027 w 8219368"/>
              <a:gd name="connsiteY1542" fmla="*/ 2438666 h 4703319"/>
              <a:gd name="connsiteX1543" fmla="*/ 7341824 w 8219368"/>
              <a:gd name="connsiteY1543" fmla="*/ 2441608 h 4703319"/>
              <a:gd name="connsiteX1544" fmla="*/ 7341692 w 8219368"/>
              <a:gd name="connsiteY1544" fmla="*/ 2440225 h 4703319"/>
              <a:gd name="connsiteX1545" fmla="*/ 7349095 w 8219368"/>
              <a:gd name="connsiteY1545" fmla="*/ 2435283 h 4703319"/>
              <a:gd name="connsiteX1546" fmla="*/ 7344027 w 8219368"/>
              <a:gd name="connsiteY1546" fmla="*/ 2438666 h 4703319"/>
              <a:gd name="connsiteX1547" fmla="*/ 7346361 w 8219368"/>
              <a:gd name="connsiteY1547" fmla="*/ 2435551 h 4703319"/>
              <a:gd name="connsiteX1548" fmla="*/ 7388377 w 8219368"/>
              <a:gd name="connsiteY1548" fmla="*/ 2416852 h 4703319"/>
              <a:gd name="connsiteX1549" fmla="*/ 7388377 w 8219368"/>
              <a:gd name="connsiteY1549" fmla="*/ 2426201 h 4703319"/>
              <a:gd name="connsiteX1550" fmla="*/ 7360366 w 8219368"/>
              <a:gd name="connsiteY1550" fmla="*/ 2440225 h 4703319"/>
              <a:gd name="connsiteX1551" fmla="*/ 7359161 w 8219368"/>
              <a:gd name="connsiteY1551" fmla="*/ 2439461 h 4703319"/>
              <a:gd name="connsiteX1552" fmla="*/ 7371563 w 8219368"/>
              <a:gd name="connsiteY1552" fmla="*/ 2432063 h 4703319"/>
              <a:gd name="connsiteX1553" fmla="*/ 7368536 w 8219368"/>
              <a:gd name="connsiteY1553" fmla="*/ 2433213 h 4703319"/>
              <a:gd name="connsiteX1554" fmla="*/ 7358240 w 8219368"/>
              <a:gd name="connsiteY1554" fmla="*/ 2438760 h 4703319"/>
              <a:gd name="connsiteX1555" fmla="*/ 7360366 w 8219368"/>
              <a:gd name="connsiteY1555" fmla="*/ 2436135 h 4703319"/>
              <a:gd name="connsiteX1556" fmla="*/ 7359053 w 8219368"/>
              <a:gd name="connsiteY1556" fmla="*/ 2434309 h 4703319"/>
              <a:gd name="connsiteX1557" fmla="*/ 7349095 w 8219368"/>
              <a:gd name="connsiteY1557" fmla="*/ 2435283 h 4703319"/>
              <a:gd name="connsiteX1558" fmla="*/ 7353946 w 8219368"/>
              <a:gd name="connsiteY1558" fmla="*/ 2432045 h 4703319"/>
              <a:gd name="connsiteX1559" fmla="*/ 7355697 w 8219368"/>
              <a:gd name="connsiteY1559" fmla="*/ 2430876 h 4703319"/>
              <a:gd name="connsiteX1560" fmla="*/ 7388377 w 8219368"/>
              <a:gd name="connsiteY1560" fmla="*/ 2416852 h 4703319"/>
              <a:gd name="connsiteX1561" fmla="*/ 7383709 w 8219368"/>
              <a:gd name="connsiteY1561" fmla="*/ 2407502 h 4703319"/>
              <a:gd name="connsiteX1562" fmla="*/ 7393045 w 8219368"/>
              <a:gd name="connsiteY1562" fmla="*/ 2407502 h 4703319"/>
              <a:gd name="connsiteX1563" fmla="*/ 7388377 w 8219368"/>
              <a:gd name="connsiteY1563" fmla="*/ 2416852 h 4703319"/>
              <a:gd name="connsiteX1564" fmla="*/ 7383709 w 8219368"/>
              <a:gd name="connsiteY1564" fmla="*/ 2407502 h 4703319"/>
              <a:gd name="connsiteX1565" fmla="*/ 7380061 w 8219368"/>
              <a:gd name="connsiteY1565" fmla="*/ 2302466 h 4703319"/>
              <a:gd name="connsiteX1566" fmla="*/ 7388377 w 8219368"/>
              <a:gd name="connsiteY1566" fmla="*/ 2303489 h 4703319"/>
              <a:gd name="connsiteX1567" fmla="*/ 7391375 w 8219368"/>
              <a:gd name="connsiteY1567" fmla="*/ 2303225 h 4703319"/>
              <a:gd name="connsiteX1568" fmla="*/ 7374371 w 8219368"/>
              <a:gd name="connsiteY1568" fmla="*/ 2309332 h 4703319"/>
              <a:gd name="connsiteX1569" fmla="*/ 7380061 w 8219368"/>
              <a:gd name="connsiteY1569" fmla="*/ 2302466 h 4703319"/>
              <a:gd name="connsiteX1570" fmla="*/ 7397507 w 8219368"/>
              <a:gd name="connsiteY1570" fmla="*/ 2301023 h 4703319"/>
              <a:gd name="connsiteX1571" fmla="*/ 7396693 w 8219368"/>
              <a:gd name="connsiteY1571" fmla="*/ 2302758 h 4703319"/>
              <a:gd name="connsiteX1572" fmla="*/ 7391375 w 8219368"/>
              <a:gd name="connsiteY1572" fmla="*/ 2303225 h 4703319"/>
              <a:gd name="connsiteX1573" fmla="*/ 7397527 w 8219368"/>
              <a:gd name="connsiteY1573" fmla="*/ 2300982 h 4703319"/>
              <a:gd name="connsiteX1574" fmla="*/ 7397528 w 8219368"/>
              <a:gd name="connsiteY1574" fmla="*/ 2301015 h 4703319"/>
              <a:gd name="connsiteX1575" fmla="*/ 7397507 w 8219368"/>
              <a:gd name="connsiteY1575" fmla="*/ 2301023 h 4703319"/>
              <a:gd name="connsiteX1576" fmla="*/ 7399380 w 8219368"/>
              <a:gd name="connsiteY1576" fmla="*/ 2297032 h 4703319"/>
              <a:gd name="connsiteX1577" fmla="*/ 7397527 w 8219368"/>
              <a:gd name="connsiteY1577" fmla="*/ 2300982 h 4703319"/>
              <a:gd name="connsiteX1578" fmla="*/ 7397349 w 8219368"/>
              <a:gd name="connsiteY1578" fmla="*/ 2297499 h 4703319"/>
              <a:gd name="connsiteX1579" fmla="*/ 225163 w 8219368"/>
              <a:gd name="connsiteY1579" fmla="*/ 2292386 h 4703319"/>
              <a:gd name="connsiteX1580" fmla="*/ 222245 w 8219368"/>
              <a:gd name="connsiteY1580" fmla="*/ 2295308 h 4703319"/>
              <a:gd name="connsiteX1581" fmla="*/ 222245 w 8219368"/>
              <a:gd name="connsiteY1581" fmla="*/ 2295308 h 4703319"/>
              <a:gd name="connsiteX1582" fmla="*/ 224215 w 8219368"/>
              <a:gd name="connsiteY1582" fmla="*/ 2293336 h 4703319"/>
              <a:gd name="connsiteX1583" fmla="*/ 225163 w 8219368"/>
              <a:gd name="connsiteY1583" fmla="*/ 2292386 h 4703319"/>
              <a:gd name="connsiteX1584" fmla="*/ 7251269 w 8219368"/>
              <a:gd name="connsiteY1584" fmla="*/ 2257819 h 4703319"/>
              <a:gd name="connsiteX1585" fmla="*/ 7247374 w 8219368"/>
              <a:gd name="connsiteY1585" fmla="*/ 2260685 h 4703319"/>
              <a:gd name="connsiteX1586" fmla="*/ 7243654 w 8219368"/>
              <a:gd name="connsiteY1586" fmla="*/ 2262584 h 4703319"/>
              <a:gd name="connsiteX1587" fmla="*/ 7248322 w 8219368"/>
              <a:gd name="connsiteY1587" fmla="*/ 2259663 h 4703319"/>
              <a:gd name="connsiteX1588" fmla="*/ 7514426 w 8219368"/>
              <a:gd name="connsiteY1588" fmla="*/ 2253235 h 4703319"/>
              <a:gd name="connsiteX1589" fmla="*/ 7495752 w 8219368"/>
              <a:gd name="connsiteY1589" fmla="*/ 2267259 h 4703319"/>
              <a:gd name="connsiteX1590" fmla="*/ 7479558 w 8219368"/>
              <a:gd name="connsiteY1590" fmla="*/ 2269962 h 4703319"/>
              <a:gd name="connsiteX1591" fmla="*/ 7477437 w 8219368"/>
              <a:gd name="connsiteY1591" fmla="*/ 2270316 h 4703319"/>
              <a:gd name="connsiteX1592" fmla="*/ 7477662 w 8219368"/>
              <a:gd name="connsiteY1592" fmla="*/ 2268209 h 4703319"/>
              <a:gd name="connsiteX1593" fmla="*/ 7467741 w 8219368"/>
              <a:gd name="connsiteY1593" fmla="*/ 2271934 h 4703319"/>
              <a:gd name="connsiteX1594" fmla="*/ 7471242 w 8219368"/>
              <a:gd name="connsiteY1594" fmla="*/ 2271350 h 4703319"/>
              <a:gd name="connsiteX1595" fmla="*/ 7477437 w 8219368"/>
              <a:gd name="connsiteY1595" fmla="*/ 2270316 h 4703319"/>
              <a:gd name="connsiteX1596" fmla="*/ 7477078 w 8219368"/>
              <a:gd name="connsiteY1596" fmla="*/ 2273687 h 4703319"/>
              <a:gd name="connsiteX1597" fmla="*/ 7430393 w 8219368"/>
              <a:gd name="connsiteY1597" fmla="*/ 2285958 h 4703319"/>
              <a:gd name="connsiteX1598" fmla="*/ 7421056 w 8219368"/>
              <a:gd name="connsiteY1598" fmla="*/ 2295308 h 4703319"/>
              <a:gd name="connsiteX1599" fmla="*/ 7397714 w 8219368"/>
              <a:gd name="connsiteY1599" fmla="*/ 2304657 h 4703319"/>
              <a:gd name="connsiteX1600" fmla="*/ 7397528 w 8219368"/>
              <a:gd name="connsiteY1600" fmla="*/ 2301015 h 4703319"/>
              <a:gd name="connsiteX1601" fmla="*/ 7398370 w 8219368"/>
              <a:gd name="connsiteY1601" fmla="*/ 2300713 h 4703319"/>
              <a:gd name="connsiteX1602" fmla="*/ 7401799 w 8219368"/>
              <a:gd name="connsiteY1602" fmla="*/ 2296476 h 4703319"/>
              <a:gd name="connsiteX1603" fmla="*/ 7399380 w 8219368"/>
              <a:gd name="connsiteY1603" fmla="*/ 2297032 h 4703319"/>
              <a:gd name="connsiteX1604" fmla="*/ 7402383 w 8219368"/>
              <a:gd name="connsiteY1604" fmla="*/ 2290633 h 4703319"/>
              <a:gd name="connsiteX1605" fmla="*/ 7425725 w 8219368"/>
              <a:gd name="connsiteY1605" fmla="*/ 2285958 h 4703319"/>
              <a:gd name="connsiteX1606" fmla="*/ 7425725 w 8219368"/>
              <a:gd name="connsiteY1606" fmla="*/ 2281283 h 4703319"/>
              <a:gd name="connsiteX1607" fmla="*/ 7458404 w 8219368"/>
              <a:gd name="connsiteY1607" fmla="*/ 2271934 h 4703319"/>
              <a:gd name="connsiteX1608" fmla="*/ 7472409 w 8219368"/>
              <a:gd name="connsiteY1608" fmla="*/ 2262584 h 4703319"/>
              <a:gd name="connsiteX1609" fmla="*/ 7514426 w 8219368"/>
              <a:gd name="connsiteY1609" fmla="*/ 2253235 h 4703319"/>
              <a:gd name="connsiteX1610" fmla="*/ 7621801 w 8219368"/>
              <a:gd name="connsiteY1610" fmla="*/ 2251232 h 4703319"/>
              <a:gd name="connsiteX1611" fmla="*/ 7621801 w 8219368"/>
              <a:gd name="connsiteY1611" fmla="*/ 2260831 h 4703319"/>
              <a:gd name="connsiteX1612" fmla="*/ 7621801 w 8219368"/>
              <a:gd name="connsiteY1612" fmla="*/ 2262584 h 4703319"/>
              <a:gd name="connsiteX1613" fmla="*/ 7617133 w 8219368"/>
              <a:gd name="connsiteY1613" fmla="*/ 2262584 h 4703319"/>
              <a:gd name="connsiteX1614" fmla="*/ 7612465 w 8219368"/>
              <a:gd name="connsiteY1614" fmla="*/ 2257910 h 4703319"/>
              <a:gd name="connsiteX1615" fmla="*/ 7628804 w 8219368"/>
              <a:gd name="connsiteY1615" fmla="*/ 2246223 h 4703319"/>
              <a:gd name="connsiteX1616" fmla="*/ 7621801 w 8219368"/>
              <a:gd name="connsiteY1616" fmla="*/ 2251232 h 4703319"/>
              <a:gd name="connsiteX1617" fmla="*/ 7621801 w 8219368"/>
              <a:gd name="connsiteY1617" fmla="*/ 2248560 h 4703319"/>
              <a:gd name="connsiteX1618" fmla="*/ 7623552 w 8219368"/>
              <a:gd name="connsiteY1618" fmla="*/ 2247976 h 4703319"/>
              <a:gd name="connsiteX1619" fmla="*/ 344319 w 8219368"/>
              <a:gd name="connsiteY1619" fmla="*/ 2215420 h 4703319"/>
              <a:gd name="connsiteX1620" fmla="*/ 343626 w 8219368"/>
              <a:gd name="connsiteY1620" fmla="*/ 2215837 h 4703319"/>
              <a:gd name="connsiteX1621" fmla="*/ 344271 w 8219368"/>
              <a:gd name="connsiteY1621" fmla="*/ 2215422 h 4703319"/>
              <a:gd name="connsiteX1622" fmla="*/ 346898 w 8219368"/>
              <a:gd name="connsiteY1622" fmla="*/ 2213871 h 4703319"/>
              <a:gd name="connsiteX1623" fmla="*/ 354130 w 8219368"/>
              <a:gd name="connsiteY1623" fmla="*/ 2214084 h 4703319"/>
              <a:gd name="connsiteX1624" fmla="*/ 352817 w 8219368"/>
              <a:gd name="connsiteY1624" fmla="*/ 2215180 h 4703319"/>
              <a:gd name="connsiteX1625" fmla="*/ 344319 w 8219368"/>
              <a:gd name="connsiteY1625" fmla="*/ 2215420 h 4703319"/>
              <a:gd name="connsiteX1626" fmla="*/ 346544 w 8219368"/>
              <a:gd name="connsiteY1626" fmla="*/ 2214084 h 4703319"/>
              <a:gd name="connsiteX1627" fmla="*/ 7663159 w 8219368"/>
              <a:gd name="connsiteY1627" fmla="*/ 2197138 h 4703319"/>
              <a:gd name="connsiteX1628" fmla="*/ 7668267 w 8219368"/>
              <a:gd name="connsiteY1628" fmla="*/ 2197138 h 4703319"/>
              <a:gd name="connsiteX1629" fmla="*/ 7678818 w 8219368"/>
              <a:gd name="connsiteY1629" fmla="*/ 2197138 h 4703319"/>
              <a:gd name="connsiteX1630" fmla="*/ 7675042 w 8219368"/>
              <a:gd name="connsiteY1630" fmla="*/ 2198717 h 4703319"/>
              <a:gd name="connsiteX1631" fmla="*/ 7657399 w 8219368"/>
              <a:gd name="connsiteY1631" fmla="*/ 2203566 h 4703319"/>
              <a:gd name="connsiteX1632" fmla="*/ 399648 w 8219368"/>
              <a:gd name="connsiteY1632" fmla="*/ 2197138 h 4703319"/>
              <a:gd name="connsiteX1633" fmla="*/ 408985 w 8219368"/>
              <a:gd name="connsiteY1633" fmla="*/ 2197138 h 4703319"/>
              <a:gd name="connsiteX1634" fmla="*/ 427659 w 8219368"/>
              <a:gd name="connsiteY1634" fmla="*/ 2197138 h 4703319"/>
              <a:gd name="connsiteX1635" fmla="*/ 432327 w 8219368"/>
              <a:gd name="connsiteY1635" fmla="*/ 2206487 h 4703319"/>
              <a:gd name="connsiteX1636" fmla="*/ 455669 w 8219368"/>
              <a:gd name="connsiteY1636" fmla="*/ 2220512 h 4703319"/>
              <a:gd name="connsiteX1637" fmla="*/ 446333 w 8219368"/>
              <a:gd name="connsiteY1637" fmla="*/ 2220512 h 4703319"/>
              <a:gd name="connsiteX1638" fmla="*/ 422990 w 8219368"/>
              <a:gd name="connsiteY1638" fmla="*/ 2206487 h 4703319"/>
              <a:gd name="connsiteX1639" fmla="*/ 418322 w 8219368"/>
              <a:gd name="connsiteY1639" fmla="*/ 2211162 h 4703319"/>
              <a:gd name="connsiteX1640" fmla="*/ 418322 w 8219368"/>
              <a:gd name="connsiteY1640" fmla="*/ 2215837 h 4703319"/>
              <a:gd name="connsiteX1641" fmla="*/ 413653 w 8219368"/>
              <a:gd name="connsiteY1641" fmla="*/ 2206487 h 4703319"/>
              <a:gd name="connsiteX1642" fmla="*/ 408985 w 8219368"/>
              <a:gd name="connsiteY1642" fmla="*/ 2206487 h 4703319"/>
              <a:gd name="connsiteX1643" fmla="*/ 399648 w 8219368"/>
              <a:gd name="connsiteY1643" fmla="*/ 2197138 h 4703319"/>
              <a:gd name="connsiteX1644" fmla="*/ 7659149 w 8219368"/>
              <a:gd name="connsiteY1644" fmla="*/ 2187788 h 4703319"/>
              <a:gd name="connsiteX1645" fmla="*/ 7665058 w 8219368"/>
              <a:gd name="connsiteY1645" fmla="*/ 2195019 h 4703319"/>
              <a:gd name="connsiteX1646" fmla="*/ 7663159 w 8219368"/>
              <a:gd name="connsiteY1646" fmla="*/ 2197138 h 4703319"/>
              <a:gd name="connsiteX1647" fmla="*/ 7658566 w 8219368"/>
              <a:gd name="connsiteY1647" fmla="*/ 2197138 h 4703319"/>
              <a:gd name="connsiteX1648" fmla="*/ 7654481 w 8219368"/>
              <a:gd name="connsiteY1648" fmla="*/ 2197138 h 4703319"/>
              <a:gd name="connsiteX1649" fmla="*/ 7649812 w 8219368"/>
              <a:gd name="connsiteY1649" fmla="*/ 2197138 h 4703319"/>
              <a:gd name="connsiteX1650" fmla="*/ 7659149 w 8219368"/>
              <a:gd name="connsiteY1650" fmla="*/ 2187788 h 4703319"/>
              <a:gd name="connsiteX1651" fmla="*/ 255377 w 8219368"/>
              <a:gd name="connsiteY1651" fmla="*/ 2185828 h 4703319"/>
              <a:gd name="connsiteX1652" fmla="*/ 253757 w 8219368"/>
              <a:gd name="connsiteY1652" fmla="*/ 2188373 h 4703319"/>
              <a:gd name="connsiteX1653" fmla="*/ 253757 w 8219368"/>
              <a:gd name="connsiteY1653" fmla="*/ 2186985 h 4703319"/>
              <a:gd name="connsiteX1654" fmla="*/ 254105 w 8219368"/>
              <a:gd name="connsiteY1654" fmla="*/ 2186082 h 4703319"/>
              <a:gd name="connsiteX1655" fmla="*/ 7643393 w 8219368"/>
              <a:gd name="connsiteY1655" fmla="*/ 2184867 h 4703319"/>
              <a:gd name="connsiteX1656" fmla="*/ 7626470 w 8219368"/>
              <a:gd name="connsiteY1656" fmla="*/ 2197138 h 4703319"/>
              <a:gd name="connsiteX1657" fmla="*/ 7628804 w 8219368"/>
              <a:gd name="connsiteY1657" fmla="*/ 2195385 h 4703319"/>
              <a:gd name="connsiteX1658" fmla="*/ 7642611 w 8219368"/>
              <a:gd name="connsiteY1658" fmla="*/ 2185015 h 4703319"/>
              <a:gd name="connsiteX1659" fmla="*/ 656415 w 8219368"/>
              <a:gd name="connsiteY1659" fmla="*/ 2178439 h 4703319"/>
              <a:gd name="connsiteX1660" fmla="*/ 678955 w 8219368"/>
              <a:gd name="connsiteY1660" fmla="*/ 2182675 h 4703319"/>
              <a:gd name="connsiteX1661" fmla="*/ 678552 w 8219368"/>
              <a:gd name="connsiteY1661" fmla="*/ 2182872 h 4703319"/>
              <a:gd name="connsiteX1662" fmla="*/ 676839 w 8219368"/>
              <a:gd name="connsiteY1662" fmla="*/ 2182529 h 4703319"/>
              <a:gd name="connsiteX1663" fmla="*/ 656415 w 8219368"/>
              <a:gd name="connsiteY1663" fmla="*/ 2178439 h 4703319"/>
              <a:gd name="connsiteX1664" fmla="*/ 250256 w 8219368"/>
              <a:gd name="connsiteY1664" fmla="*/ 2178439 h 4703319"/>
              <a:gd name="connsiteX1665" fmla="*/ 257048 w 8219368"/>
              <a:gd name="connsiteY1665" fmla="*/ 2178439 h 4703319"/>
              <a:gd name="connsiteX1666" fmla="*/ 254105 w 8219368"/>
              <a:gd name="connsiteY1666" fmla="*/ 2186082 h 4703319"/>
              <a:gd name="connsiteX1667" fmla="*/ 248505 w 8219368"/>
              <a:gd name="connsiteY1667" fmla="*/ 2187204 h 4703319"/>
              <a:gd name="connsiteX1668" fmla="*/ 245587 w 8219368"/>
              <a:gd name="connsiteY1668" fmla="*/ 2187788 h 4703319"/>
              <a:gd name="connsiteX1669" fmla="*/ 250256 w 8219368"/>
              <a:gd name="connsiteY1669" fmla="*/ 2178439 h 4703319"/>
              <a:gd name="connsiteX1670" fmla="*/ 278267 w 8219368"/>
              <a:gd name="connsiteY1670" fmla="*/ 2169089 h 4703319"/>
              <a:gd name="connsiteX1671" fmla="*/ 278267 w 8219368"/>
              <a:gd name="connsiteY1671" fmla="*/ 2173764 h 4703319"/>
              <a:gd name="connsiteX1672" fmla="*/ 275623 w 8219368"/>
              <a:gd name="connsiteY1672" fmla="*/ 2173483 h 4703319"/>
              <a:gd name="connsiteX1673" fmla="*/ 275933 w 8219368"/>
              <a:gd name="connsiteY1673" fmla="*/ 2173106 h 4703319"/>
              <a:gd name="connsiteX1674" fmla="*/ 278267 w 8219368"/>
              <a:gd name="connsiteY1674" fmla="*/ 2169089 h 4703319"/>
              <a:gd name="connsiteX1675" fmla="*/ 111071 w 8219368"/>
              <a:gd name="connsiteY1675" fmla="*/ 2165377 h 4703319"/>
              <a:gd name="connsiteX1676" fmla="*/ 109253 w 8219368"/>
              <a:gd name="connsiteY1676" fmla="*/ 2170258 h 4703319"/>
              <a:gd name="connsiteX1677" fmla="*/ 100281 w 8219368"/>
              <a:gd name="connsiteY1677" fmla="*/ 2173764 h 4703319"/>
              <a:gd name="connsiteX1678" fmla="*/ 98480 w 8219368"/>
              <a:gd name="connsiteY1678" fmla="*/ 2170780 h 4703319"/>
              <a:gd name="connsiteX1679" fmla="*/ 105314 w 8219368"/>
              <a:gd name="connsiteY1679" fmla="*/ 2167847 h 4703319"/>
              <a:gd name="connsiteX1680" fmla="*/ 77522 w 8219368"/>
              <a:gd name="connsiteY1680" fmla="*/ 2155065 h 4703319"/>
              <a:gd name="connsiteX1681" fmla="*/ 82233 w 8219368"/>
              <a:gd name="connsiteY1681" fmla="*/ 2157424 h 4703319"/>
              <a:gd name="connsiteX1682" fmla="*/ 78981 w 8219368"/>
              <a:gd name="connsiteY1682" fmla="*/ 2159082 h 4703319"/>
              <a:gd name="connsiteX1683" fmla="*/ 86859 w 8219368"/>
              <a:gd name="connsiteY1683" fmla="*/ 2159740 h 4703319"/>
              <a:gd name="connsiteX1684" fmla="*/ 85692 w 8219368"/>
              <a:gd name="connsiteY1684" fmla="*/ 2159155 h 4703319"/>
              <a:gd name="connsiteX1685" fmla="*/ 82233 w 8219368"/>
              <a:gd name="connsiteY1685" fmla="*/ 2157424 h 4703319"/>
              <a:gd name="connsiteX1686" fmla="*/ 86859 w 8219368"/>
              <a:gd name="connsiteY1686" fmla="*/ 2155065 h 4703319"/>
              <a:gd name="connsiteX1687" fmla="*/ 96196 w 8219368"/>
              <a:gd name="connsiteY1687" fmla="*/ 2155065 h 4703319"/>
              <a:gd name="connsiteX1688" fmla="*/ 91527 w 8219368"/>
              <a:gd name="connsiteY1688" fmla="*/ 2159740 h 4703319"/>
              <a:gd name="connsiteX1689" fmla="*/ 93935 w 8219368"/>
              <a:gd name="connsiteY1689" fmla="*/ 2163246 h 4703319"/>
              <a:gd name="connsiteX1690" fmla="*/ 98480 w 8219368"/>
              <a:gd name="connsiteY1690" fmla="*/ 2170780 h 4703319"/>
              <a:gd name="connsiteX1691" fmla="*/ 95612 w 8219368"/>
              <a:gd name="connsiteY1691" fmla="*/ 2172011 h 4703319"/>
              <a:gd name="connsiteX1692" fmla="*/ 91527 w 8219368"/>
              <a:gd name="connsiteY1692" fmla="*/ 2173764 h 4703319"/>
              <a:gd name="connsiteX1693" fmla="*/ 72853 w 8219368"/>
              <a:gd name="connsiteY1693" fmla="*/ 2173764 h 4703319"/>
              <a:gd name="connsiteX1694" fmla="*/ 54179 w 8219368"/>
              <a:gd name="connsiteY1694" fmla="*/ 2197138 h 4703319"/>
              <a:gd name="connsiteX1695" fmla="*/ 77522 w 8219368"/>
              <a:gd name="connsiteY1695" fmla="*/ 2187788 h 4703319"/>
              <a:gd name="connsiteX1696" fmla="*/ 91527 w 8219368"/>
              <a:gd name="connsiteY1696" fmla="*/ 2187788 h 4703319"/>
              <a:gd name="connsiteX1697" fmla="*/ 58848 w 8219368"/>
              <a:gd name="connsiteY1697" fmla="*/ 2220512 h 4703319"/>
              <a:gd name="connsiteX1698" fmla="*/ 58848 w 8219368"/>
              <a:gd name="connsiteY1698" fmla="*/ 2234536 h 4703319"/>
              <a:gd name="connsiteX1699" fmla="*/ 72853 w 8219368"/>
              <a:gd name="connsiteY1699" fmla="*/ 2243885 h 4703319"/>
              <a:gd name="connsiteX1700" fmla="*/ 49511 w 8219368"/>
              <a:gd name="connsiteY1700" fmla="*/ 2257910 h 4703319"/>
              <a:gd name="connsiteX1701" fmla="*/ 44842 w 8219368"/>
              <a:gd name="connsiteY1701" fmla="*/ 2253235 h 4703319"/>
              <a:gd name="connsiteX1702" fmla="*/ 30837 w 8219368"/>
              <a:gd name="connsiteY1702" fmla="*/ 2257910 h 4703319"/>
              <a:gd name="connsiteX1703" fmla="*/ 2826 w 8219368"/>
              <a:gd name="connsiteY1703" fmla="*/ 2248560 h 4703319"/>
              <a:gd name="connsiteX1704" fmla="*/ 2826 w 8219368"/>
              <a:gd name="connsiteY1704" fmla="*/ 2243885 h 4703319"/>
              <a:gd name="connsiteX1705" fmla="*/ 12163 w 8219368"/>
              <a:gd name="connsiteY1705" fmla="*/ 2248560 h 4703319"/>
              <a:gd name="connsiteX1706" fmla="*/ 7494 w 8219368"/>
              <a:gd name="connsiteY1706" fmla="*/ 2234536 h 4703319"/>
              <a:gd name="connsiteX1707" fmla="*/ 0 w 8219368"/>
              <a:gd name="connsiteY1707" fmla="*/ 2231722 h 4703319"/>
              <a:gd name="connsiteX1708" fmla="*/ 0 w 8219368"/>
              <a:gd name="connsiteY1708" fmla="*/ 2185539 h 4703319"/>
              <a:gd name="connsiteX1709" fmla="*/ 2826 w 8219368"/>
              <a:gd name="connsiteY1709" fmla="*/ 2183113 h 4703319"/>
              <a:gd name="connsiteX1710" fmla="*/ 30837 w 8219368"/>
              <a:gd name="connsiteY1710" fmla="*/ 2187788 h 4703319"/>
              <a:gd name="connsiteX1711" fmla="*/ 44842 w 8219368"/>
              <a:gd name="connsiteY1711" fmla="*/ 2173764 h 4703319"/>
              <a:gd name="connsiteX1712" fmla="*/ 54179 w 8219368"/>
              <a:gd name="connsiteY1712" fmla="*/ 2178439 h 4703319"/>
              <a:gd name="connsiteX1713" fmla="*/ 58848 w 8219368"/>
              <a:gd name="connsiteY1713" fmla="*/ 2173764 h 4703319"/>
              <a:gd name="connsiteX1714" fmla="*/ 49511 w 8219368"/>
              <a:gd name="connsiteY1714" fmla="*/ 2169089 h 4703319"/>
              <a:gd name="connsiteX1715" fmla="*/ 77522 w 8219368"/>
              <a:gd name="connsiteY1715" fmla="*/ 2155065 h 4703319"/>
              <a:gd name="connsiteX1716" fmla="*/ 7738006 w 8219368"/>
              <a:gd name="connsiteY1716" fmla="*/ 2154862 h 4703319"/>
              <a:gd name="connsiteX1717" fmla="*/ 7738643 w 8219368"/>
              <a:gd name="connsiteY1717" fmla="*/ 2154935 h 4703319"/>
              <a:gd name="connsiteX1718" fmla="*/ 7738513 w 8219368"/>
              <a:gd name="connsiteY1718" fmla="*/ 2155065 h 4703319"/>
              <a:gd name="connsiteX1719" fmla="*/ 7779336 w 8219368"/>
              <a:gd name="connsiteY1719" fmla="*/ 2153869 h 4703319"/>
              <a:gd name="connsiteX1720" fmla="*/ 7780530 w 8219368"/>
              <a:gd name="connsiteY1720" fmla="*/ 2155065 h 4703319"/>
              <a:gd name="connsiteX1721" fmla="*/ 7775861 w 8219368"/>
              <a:gd name="connsiteY1721" fmla="*/ 2159740 h 4703319"/>
              <a:gd name="connsiteX1722" fmla="*/ 7771541 w 8219368"/>
              <a:gd name="connsiteY1722" fmla="*/ 2159488 h 4703319"/>
              <a:gd name="connsiteX1723" fmla="*/ 322961 w 8219368"/>
              <a:gd name="connsiteY1723" fmla="*/ 2151283 h 4703319"/>
              <a:gd name="connsiteX1724" fmla="*/ 324015 w 8219368"/>
              <a:gd name="connsiteY1724" fmla="*/ 2151328 h 4703319"/>
              <a:gd name="connsiteX1725" fmla="*/ 322034 w 8219368"/>
              <a:gd name="connsiteY1725" fmla="*/ 2153312 h 4703319"/>
              <a:gd name="connsiteX1726" fmla="*/ 321669 w 8219368"/>
              <a:gd name="connsiteY1726" fmla="*/ 2152362 h 4703319"/>
              <a:gd name="connsiteX1727" fmla="*/ 315834 w 8219368"/>
              <a:gd name="connsiteY1727" fmla="*/ 2150975 h 4703319"/>
              <a:gd name="connsiteX1728" fmla="*/ 322356 w 8219368"/>
              <a:gd name="connsiteY1728" fmla="*/ 2151257 h 4703319"/>
              <a:gd name="connsiteX1729" fmla="*/ 321450 w 8219368"/>
              <a:gd name="connsiteY1729" fmla="*/ 2151559 h 4703319"/>
              <a:gd name="connsiteX1730" fmla="*/ 314323 w 8219368"/>
              <a:gd name="connsiteY1730" fmla="*/ 2153938 h 4703319"/>
              <a:gd name="connsiteX1731" fmla="*/ 313864 w 8219368"/>
              <a:gd name="connsiteY1731" fmla="*/ 2153896 h 4703319"/>
              <a:gd name="connsiteX1732" fmla="*/ 315834 w 8219368"/>
              <a:gd name="connsiteY1732" fmla="*/ 2150975 h 4703319"/>
              <a:gd name="connsiteX1733" fmla="*/ 323415 w 8219368"/>
              <a:gd name="connsiteY1733" fmla="*/ 2150903 h 4703319"/>
              <a:gd name="connsiteX1734" fmla="*/ 322961 w 8219368"/>
              <a:gd name="connsiteY1734" fmla="*/ 2151283 h 4703319"/>
              <a:gd name="connsiteX1735" fmla="*/ 322356 w 8219368"/>
              <a:gd name="connsiteY1735" fmla="*/ 2151257 h 4703319"/>
              <a:gd name="connsiteX1736" fmla="*/ 7747851 w 8219368"/>
              <a:gd name="connsiteY1736" fmla="*/ 2145715 h 4703319"/>
              <a:gd name="connsiteX1737" fmla="*/ 7744800 w 8219368"/>
              <a:gd name="connsiteY1737" fmla="*/ 2157933 h 4703319"/>
              <a:gd name="connsiteX1738" fmla="*/ 7744299 w 8219368"/>
              <a:gd name="connsiteY1738" fmla="*/ 2157904 h 4703319"/>
              <a:gd name="connsiteX1739" fmla="*/ 7740410 w 8219368"/>
              <a:gd name="connsiteY1739" fmla="*/ 2155138 h 4703319"/>
              <a:gd name="connsiteX1740" fmla="*/ 7738643 w 8219368"/>
              <a:gd name="connsiteY1740" fmla="*/ 2154935 h 4703319"/>
              <a:gd name="connsiteX1741" fmla="*/ 7746684 w 8219368"/>
              <a:gd name="connsiteY1741" fmla="*/ 2146884 h 4703319"/>
              <a:gd name="connsiteX1742" fmla="*/ 7747851 w 8219368"/>
              <a:gd name="connsiteY1742" fmla="*/ 2145715 h 4703319"/>
              <a:gd name="connsiteX1743" fmla="*/ 329620 w 8219368"/>
              <a:gd name="connsiteY1743" fmla="*/ 2145715 h 4703319"/>
              <a:gd name="connsiteX1744" fmla="*/ 327862 w 8219368"/>
              <a:gd name="connsiteY1744" fmla="*/ 2151495 h 4703319"/>
              <a:gd name="connsiteX1745" fmla="*/ 324015 w 8219368"/>
              <a:gd name="connsiteY1745" fmla="*/ 2151328 h 4703319"/>
              <a:gd name="connsiteX1746" fmla="*/ 324952 w 8219368"/>
              <a:gd name="connsiteY1746" fmla="*/ 2150390 h 4703319"/>
              <a:gd name="connsiteX1747" fmla="*/ 323415 w 8219368"/>
              <a:gd name="connsiteY1747" fmla="*/ 2150903 h 4703319"/>
              <a:gd name="connsiteX1748" fmla="*/ 117401 w 8219368"/>
              <a:gd name="connsiteY1748" fmla="*/ 2141910 h 4703319"/>
              <a:gd name="connsiteX1749" fmla="*/ 117514 w 8219368"/>
              <a:gd name="connsiteY1749" fmla="*/ 2142228 h 4703319"/>
              <a:gd name="connsiteX1750" fmla="*/ 124207 w 8219368"/>
              <a:gd name="connsiteY1750" fmla="*/ 2159740 h 4703319"/>
              <a:gd name="connsiteX1751" fmla="*/ 111071 w 8219368"/>
              <a:gd name="connsiteY1751" fmla="*/ 2165377 h 4703319"/>
              <a:gd name="connsiteX1752" fmla="*/ 114314 w 8219368"/>
              <a:gd name="connsiteY1752" fmla="*/ 2156672 h 4703319"/>
              <a:gd name="connsiteX1753" fmla="*/ 341514 w 8219368"/>
              <a:gd name="connsiteY1753" fmla="*/ 2136795 h 4703319"/>
              <a:gd name="connsiteX1754" fmla="*/ 342619 w 8219368"/>
              <a:gd name="connsiteY1754" fmla="*/ 2137270 h 4703319"/>
              <a:gd name="connsiteX1755" fmla="*/ 338957 w 8219368"/>
              <a:gd name="connsiteY1755" fmla="*/ 2139872 h 4703319"/>
              <a:gd name="connsiteX1756" fmla="*/ 340416 w 8219368"/>
              <a:gd name="connsiteY1756" fmla="*/ 2137535 h 4703319"/>
              <a:gd name="connsiteX1757" fmla="*/ 7808541 w 8219368"/>
              <a:gd name="connsiteY1757" fmla="*/ 2136366 h 4703319"/>
              <a:gd name="connsiteX1758" fmla="*/ 7817878 w 8219368"/>
              <a:gd name="connsiteY1758" fmla="*/ 2136366 h 4703319"/>
              <a:gd name="connsiteX1759" fmla="*/ 7817878 w 8219368"/>
              <a:gd name="connsiteY1759" fmla="*/ 2155065 h 4703319"/>
              <a:gd name="connsiteX1760" fmla="*/ 7789867 w 8219368"/>
              <a:gd name="connsiteY1760" fmla="*/ 2150390 h 4703319"/>
              <a:gd name="connsiteX1761" fmla="*/ 7789867 w 8219368"/>
              <a:gd name="connsiteY1761" fmla="*/ 2159740 h 4703319"/>
              <a:gd name="connsiteX1762" fmla="*/ 7783958 w 8219368"/>
              <a:gd name="connsiteY1762" fmla="*/ 2150536 h 4703319"/>
              <a:gd name="connsiteX1763" fmla="*/ 7779336 w 8219368"/>
              <a:gd name="connsiteY1763" fmla="*/ 2153869 h 4703319"/>
              <a:gd name="connsiteX1764" fmla="*/ 7772360 w 8219368"/>
              <a:gd name="connsiteY1764" fmla="*/ 2146884 h 4703319"/>
              <a:gd name="connsiteX1765" fmla="*/ 7771193 w 8219368"/>
              <a:gd name="connsiteY1765" fmla="*/ 2145715 h 4703319"/>
              <a:gd name="connsiteX1766" fmla="*/ 7808541 w 8219368"/>
              <a:gd name="connsiteY1766" fmla="*/ 2136366 h 4703319"/>
              <a:gd name="connsiteX1767" fmla="*/ 116037 w 8219368"/>
              <a:gd name="connsiteY1767" fmla="*/ 2132860 h 4703319"/>
              <a:gd name="connsiteX1768" fmla="*/ 118898 w 8219368"/>
              <a:gd name="connsiteY1768" fmla="*/ 2134750 h 4703319"/>
              <a:gd name="connsiteX1769" fmla="*/ 117401 w 8219368"/>
              <a:gd name="connsiteY1769" fmla="*/ 2141910 h 4703319"/>
              <a:gd name="connsiteX1770" fmla="*/ 114432 w 8219368"/>
              <a:gd name="connsiteY1770" fmla="*/ 2133590 h 4703319"/>
              <a:gd name="connsiteX1771" fmla="*/ 116037 w 8219368"/>
              <a:gd name="connsiteY1771" fmla="*/ 2132860 h 4703319"/>
              <a:gd name="connsiteX1772" fmla="*/ 221778 w 8219368"/>
              <a:gd name="connsiteY1772" fmla="*/ 2122342 h 4703319"/>
              <a:gd name="connsiteX1773" fmla="*/ 231582 w 8219368"/>
              <a:gd name="connsiteY1773" fmla="*/ 2122342 h 4703319"/>
              <a:gd name="connsiteX1774" fmla="*/ 221661 w 8219368"/>
              <a:gd name="connsiteY1774" fmla="*/ 2123510 h 4703319"/>
              <a:gd name="connsiteX1775" fmla="*/ 356016 w 8219368"/>
              <a:gd name="connsiteY1775" fmla="*/ 2109846 h 4703319"/>
              <a:gd name="connsiteX1776" fmla="*/ 359195 w 8219368"/>
              <a:gd name="connsiteY1776" fmla="*/ 2111438 h 4703319"/>
              <a:gd name="connsiteX1777" fmla="*/ 355078 w 8219368"/>
              <a:gd name="connsiteY1777" fmla="*/ 2112189 h 4703319"/>
              <a:gd name="connsiteX1778" fmla="*/ 353546 w 8219368"/>
              <a:gd name="connsiteY1778" fmla="*/ 2111239 h 4703319"/>
              <a:gd name="connsiteX1779" fmla="*/ 343626 w 8219368"/>
              <a:gd name="connsiteY1779" fmla="*/ 2108317 h 4703319"/>
              <a:gd name="connsiteX1780" fmla="*/ 348294 w 8219368"/>
              <a:gd name="connsiteY1780" fmla="*/ 2127016 h 4703319"/>
              <a:gd name="connsiteX1781" fmla="*/ 348050 w 8219368"/>
              <a:gd name="connsiteY1781" fmla="*/ 2132395 h 4703319"/>
              <a:gd name="connsiteX1782" fmla="*/ 341514 w 8219368"/>
              <a:gd name="connsiteY1782" fmla="*/ 2136795 h 4703319"/>
              <a:gd name="connsiteX1783" fmla="*/ 333705 w 8219368"/>
              <a:gd name="connsiteY1783" fmla="*/ 2133444 h 4703319"/>
              <a:gd name="connsiteX1784" fmla="*/ 329620 w 8219368"/>
              <a:gd name="connsiteY1784" fmla="*/ 2131691 h 4703319"/>
              <a:gd name="connsiteX1785" fmla="*/ 329620 w 8219368"/>
              <a:gd name="connsiteY1785" fmla="*/ 2122342 h 4703319"/>
              <a:gd name="connsiteX1786" fmla="*/ 324952 w 8219368"/>
              <a:gd name="connsiteY1786" fmla="*/ 2117667 h 4703319"/>
              <a:gd name="connsiteX1787" fmla="*/ 343626 w 8219368"/>
              <a:gd name="connsiteY1787" fmla="*/ 2108317 h 4703319"/>
              <a:gd name="connsiteX1788" fmla="*/ 362300 w 8219368"/>
              <a:gd name="connsiteY1788" fmla="*/ 2103643 h 4703319"/>
              <a:gd name="connsiteX1789" fmla="*/ 359893 w 8219368"/>
              <a:gd name="connsiteY1789" fmla="*/ 2107660 h 4703319"/>
              <a:gd name="connsiteX1790" fmla="*/ 356016 w 8219368"/>
              <a:gd name="connsiteY1790" fmla="*/ 2109846 h 4703319"/>
              <a:gd name="connsiteX1791" fmla="*/ 355297 w 8219368"/>
              <a:gd name="connsiteY1791" fmla="*/ 2109486 h 4703319"/>
              <a:gd name="connsiteX1792" fmla="*/ 352963 w 8219368"/>
              <a:gd name="connsiteY1792" fmla="*/ 2108317 h 4703319"/>
              <a:gd name="connsiteX1793" fmla="*/ 362300 w 8219368"/>
              <a:gd name="connsiteY1793" fmla="*/ 2103643 h 4703319"/>
              <a:gd name="connsiteX1794" fmla="*/ 375987 w 8219368"/>
              <a:gd name="connsiteY1794" fmla="*/ 2067998 h 4703319"/>
              <a:gd name="connsiteX1795" fmla="*/ 375722 w 8219368"/>
              <a:gd name="connsiteY1795" fmla="*/ 2068290 h 4703319"/>
              <a:gd name="connsiteX1796" fmla="*/ 375138 w 8219368"/>
              <a:gd name="connsiteY1796" fmla="*/ 2068582 h 4703319"/>
              <a:gd name="connsiteX1797" fmla="*/ 7647347 w 8219368"/>
              <a:gd name="connsiteY1797" fmla="*/ 2021964 h 4703319"/>
              <a:gd name="connsiteX1798" fmla="*/ 7645143 w 8219368"/>
              <a:gd name="connsiteY1798" fmla="*/ 2024172 h 4703319"/>
              <a:gd name="connsiteX1799" fmla="*/ 7646821 w 8219368"/>
              <a:gd name="connsiteY1799" fmla="*/ 2022053 h 4703319"/>
              <a:gd name="connsiteX1800" fmla="*/ 7649281 w 8219368"/>
              <a:gd name="connsiteY1800" fmla="*/ 2020028 h 4703319"/>
              <a:gd name="connsiteX1801" fmla="*/ 7651563 w 8219368"/>
              <a:gd name="connsiteY1801" fmla="*/ 2021250 h 4703319"/>
              <a:gd name="connsiteX1802" fmla="*/ 7647347 w 8219368"/>
              <a:gd name="connsiteY1802" fmla="*/ 2021964 h 4703319"/>
              <a:gd name="connsiteX1803" fmla="*/ 7647477 w 8219368"/>
              <a:gd name="connsiteY1803" fmla="*/ 2021834 h 4703319"/>
              <a:gd name="connsiteX1804" fmla="*/ 28919 w 8219368"/>
              <a:gd name="connsiteY1804" fmla="*/ 2017851 h 4703319"/>
              <a:gd name="connsiteX1805" fmla="*/ 30837 w 8219368"/>
              <a:gd name="connsiteY1805" fmla="*/ 2019497 h 4703319"/>
              <a:gd name="connsiteX1806" fmla="*/ 26169 w 8219368"/>
              <a:gd name="connsiteY1806" fmla="*/ 2019497 h 4703319"/>
              <a:gd name="connsiteX1807" fmla="*/ 7676141 w 8219368"/>
              <a:gd name="connsiteY1807" fmla="*/ 2009392 h 4703319"/>
              <a:gd name="connsiteX1808" fmla="*/ 7677823 w 8219368"/>
              <a:gd name="connsiteY1808" fmla="*/ 2010147 h 4703319"/>
              <a:gd name="connsiteX1809" fmla="*/ 7676072 w 8219368"/>
              <a:gd name="connsiteY1809" fmla="*/ 2009563 h 4703319"/>
              <a:gd name="connsiteX1810" fmla="*/ 7668491 w 8219368"/>
              <a:gd name="connsiteY1810" fmla="*/ 2005958 h 4703319"/>
              <a:gd name="connsiteX1811" fmla="*/ 7677166 w 8219368"/>
              <a:gd name="connsiteY1811" fmla="*/ 2006860 h 4703319"/>
              <a:gd name="connsiteX1812" fmla="*/ 7676141 w 8219368"/>
              <a:gd name="connsiteY1812" fmla="*/ 2009392 h 4703319"/>
              <a:gd name="connsiteX1813" fmla="*/ 452439 w 8219368"/>
              <a:gd name="connsiteY1813" fmla="*/ 1995643 h 4703319"/>
              <a:gd name="connsiteX1814" fmla="*/ 449032 w 8219368"/>
              <a:gd name="connsiteY1814" fmla="*/ 2000067 h 4703319"/>
              <a:gd name="connsiteX1815" fmla="*/ 451001 w 8219368"/>
              <a:gd name="connsiteY1815" fmla="*/ 1996123 h 4703319"/>
              <a:gd name="connsiteX1816" fmla="*/ 539131 w 8219368"/>
              <a:gd name="connsiteY1816" fmla="*/ 1971382 h 4703319"/>
              <a:gd name="connsiteX1817" fmla="*/ 525624 w 8219368"/>
              <a:gd name="connsiteY1817" fmla="*/ 1979907 h 4703319"/>
              <a:gd name="connsiteX1818" fmla="*/ 520445 w 8219368"/>
              <a:gd name="connsiteY1818" fmla="*/ 1978593 h 4703319"/>
              <a:gd name="connsiteX1819" fmla="*/ 520592 w 8219368"/>
              <a:gd name="connsiteY1819" fmla="*/ 1977570 h 4703319"/>
              <a:gd name="connsiteX1820" fmla="*/ 524749 w 8219368"/>
              <a:gd name="connsiteY1820" fmla="*/ 1976182 h 4703319"/>
              <a:gd name="connsiteX1821" fmla="*/ 544371 w 8219368"/>
              <a:gd name="connsiteY1821" fmla="*/ 1968075 h 4703319"/>
              <a:gd name="connsiteX1822" fmla="*/ 549039 w 8219368"/>
              <a:gd name="connsiteY1822" fmla="*/ 1968075 h 4703319"/>
              <a:gd name="connsiteX1823" fmla="*/ 539131 w 8219368"/>
              <a:gd name="connsiteY1823" fmla="*/ 1971382 h 4703319"/>
              <a:gd name="connsiteX1824" fmla="*/ 7409969 w 8219368"/>
              <a:gd name="connsiteY1824" fmla="*/ 1929508 h 4703319"/>
              <a:gd name="connsiteX1825" fmla="*/ 7411719 w 8219368"/>
              <a:gd name="connsiteY1825" fmla="*/ 1930676 h 4703319"/>
              <a:gd name="connsiteX1826" fmla="*/ 7410319 w 8219368"/>
              <a:gd name="connsiteY1826" fmla="*/ 1930676 h 4703319"/>
              <a:gd name="connsiteX1827" fmla="*/ 600393 w 8219368"/>
              <a:gd name="connsiteY1827" fmla="*/ 1911977 h 4703319"/>
              <a:gd name="connsiteX1828" fmla="*/ 600393 w 8219368"/>
              <a:gd name="connsiteY1828" fmla="*/ 1913428 h 4703319"/>
              <a:gd name="connsiteX1829" fmla="*/ 594484 w 8219368"/>
              <a:gd name="connsiteY1829" fmla="*/ 1915264 h 4703319"/>
              <a:gd name="connsiteX1830" fmla="*/ 600393 w 8219368"/>
              <a:gd name="connsiteY1830" fmla="*/ 1911977 h 4703319"/>
              <a:gd name="connsiteX1831" fmla="*/ 7469054 w 8219368"/>
              <a:gd name="connsiteY1831" fmla="*/ 1856611 h 4703319"/>
              <a:gd name="connsiteX1832" fmla="*/ 7469054 w 8219368"/>
              <a:gd name="connsiteY1832" fmla="*/ 1856611 h 4703319"/>
              <a:gd name="connsiteX1833" fmla="*/ 7467741 w 8219368"/>
              <a:gd name="connsiteY1833" fmla="*/ 1860555 h 4703319"/>
              <a:gd name="connsiteX1834" fmla="*/ 7468325 w 8219368"/>
              <a:gd name="connsiteY1834" fmla="*/ 1858802 h 4703319"/>
              <a:gd name="connsiteX1835" fmla="*/ 483097 w 8219368"/>
              <a:gd name="connsiteY1835" fmla="*/ 1771735 h 4703319"/>
              <a:gd name="connsiteX1836" fmla="*/ 479012 w 8219368"/>
              <a:gd name="connsiteY1836" fmla="*/ 1781084 h 4703319"/>
              <a:gd name="connsiteX1837" fmla="*/ 474711 w 8219368"/>
              <a:gd name="connsiteY1837" fmla="*/ 1781084 h 4703319"/>
              <a:gd name="connsiteX1838" fmla="*/ 479668 w 8219368"/>
              <a:gd name="connsiteY1838" fmla="*/ 1771881 h 4703319"/>
              <a:gd name="connsiteX1839" fmla="*/ 483097 w 8219368"/>
              <a:gd name="connsiteY1839" fmla="*/ 1771735 h 4703319"/>
              <a:gd name="connsiteX1840" fmla="*/ 371637 w 8219368"/>
              <a:gd name="connsiteY1840" fmla="*/ 1757710 h 4703319"/>
              <a:gd name="connsiteX1841" fmla="*/ 372804 w 8219368"/>
              <a:gd name="connsiteY1841" fmla="*/ 1758295 h 4703319"/>
              <a:gd name="connsiteX1842" fmla="*/ 377920 w 8219368"/>
              <a:gd name="connsiteY1842" fmla="*/ 1760856 h 4703319"/>
              <a:gd name="connsiteX1843" fmla="*/ 378056 w 8219368"/>
              <a:gd name="connsiteY1843" fmla="*/ 1761216 h 4703319"/>
              <a:gd name="connsiteX1844" fmla="*/ 371637 w 8219368"/>
              <a:gd name="connsiteY1844" fmla="*/ 1757710 h 4703319"/>
              <a:gd name="connsiteX1845" fmla="*/ 441664 w 8219368"/>
              <a:gd name="connsiteY1845" fmla="*/ 1706288 h 4703319"/>
              <a:gd name="connsiteX1846" fmla="*/ 437598 w 8219368"/>
              <a:gd name="connsiteY1846" fmla="*/ 1710360 h 4703319"/>
              <a:gd name="connsiteX1847" fmla="*/ 435755 w 8219368"/>
              <a:gd name="connsiteY1847" fmla="*/ 1710232 h 4703319"/>
              <a:gd name="connsiteX1848" fmla="*/ 441664 w 8219368"/>
              <a:gd name="connsiteY1848" fmla="*/ 1706288 h 4703319"/>
              <a:gd name="connsiteX1849" fmla="*/ 7462770 w 8219368"/>
              <a:gd name="connsiteY1849" fmla="*/ 1656444 h 4703319"/>
              <a:gd name="connsiteX1850" fmla="*/ 7467741 w 8219368"/>
              <a:gd name="connsiteY1850" fmla="*/ 1668890 h 4703319"/>
              <a:gd name="connsiteX1851" fmla="*/ 7460592 w 8219368"/>
              <a:gd name="connsiteY1851" fmla="*/ 1659394 h 4703319"/>
              <a:gd name="connsiteX1852" fmla="*/ 584053 w 8219368"/>
              <a:gd name="connsiteY1852" fmla="*/ 1621558 h 4703319"/>
              <a:gd name="connsiteX1853" fmla="*/ 586387 w 8219368"/>
              <a:gd name="connsiteY1853" fmla="*/ 1622142 h 4703319"/>
              <a:gd name="connsiteX1854" fmla="*/ 584636 w 8219368"/>
              <a:gd name="connsiteY1854" fmla="*/ 1622727 h 4703319"/>
              <a:gd name="connsiteX1855" fmla="*/ 578509 w 8219368"/>
              <a:gd name="connsiteY1855" fmla="*/ 1624772 h 4703319"/>
              <a:gd name="connsiteX1856" fmla="*/ 578217 w 8219368"/>
              <a:gd name="connsiteY1856" fmla="*/ 1624480 h 4703319"/>
              <a:gd name="connsiteX1857" fmla="*/ 584053 w 8219368"/>
              <a:gd name="connsiteY1857" fmla="*/ 1621558 h 4703319"/>
              <a:gd name="connsiteX1858" fmla="*/ 665811 w 8219368"/>
              <a:gd name="connsiteY1858" fmla="*/ 1563979 h 4703319"/>
              <a:gd name="connsiteX1859" fmla="*/ 665825 w 8219368"/>
              <a:gd name="connsiteY1859" fmla="*/ 1564584 h 4703319"/>
              <a:gd name="connsiteX1860" fmla="*/ 662469 w 8219368"/>
              <a:gd name="connsiteY1860" fmla="*/ 1569259 h 4703319"/>
              <a:gd name="connsiteX1861" fmla="*/ 665752 w 8219368"/>
              <a:gd name="connsiteY1861" fmla="*/ 1561370 h 4703319"/>
              <a:gd name="connsiteX1862" fmla="*/ 666919 w 8219368"/>
              <a:gd name="connsiteY1862" fmla="*/ 1561370 h 4703319"/>
              <a:gd name="connsiteX1863" fmla="*/ 667462 w 8219368"/>
              <a:gd name="connsiteY1863" fmla="*/ 1561370 h 4703319"/>
              <a:gd name="connsiteX1864" fmla="*/ 665811 w 8219368"/>
              <a:gd name="connsiteY1864" fmla="*/ 1563979 h 4703319"/>
              <a:gd name="connsiteX1865" fmla="*/ 7411719 w 8219368"/>
              <a:gd name="connsiteY1865" fmla="*/ 1514623 h 4703319"/>
              <a:gd name="connsiteX1866" fmla="*/ 7412886 w 8219368"/>
              <a:gd name="connsiteY1866" fmla="*/ 1515791 h 4703319"/>
              <a:gd name="connsiteX1867" fmla="*/ 7417166 w 8219368"/>
              <a:gd name="connsiteY1867" fmla="*/ 1520077 h 4703319"/>
              <a:gd name="connsiteX1868" fmla="*/ 7416752 w 8219368"/>
              <a:gd name="connsiteY1868" fmla="*/ 1520539 h 4703319"/>
              <a:gd name="connsiteX1869" fmla="*/ 7411719 w 8219368"/>
              <a:gd name="connsiteY1869" fmla="*/ 1514623 h 4703319"/>
              <a:gd name="connsiteX1870" fmla="*/ 690629 w 8219368"/>
              <a:gd name="connsiteY1870" fmla="*/ 1500052 h 4703319"/>
              <a:gd name="connsiteX1871" fmla="*/ 693033 w 8219368"/>
              <a:gd name="connsiteY1871" fmla="*/ 1506515 h 4703319"/>
              <a:gd name="connsiteX1872" fmla="*/ 689094 w 8219368"/>
              <a:gd name="connsiteY1872" fmla="*/ 1500598 h 4703319"/>
              <a:gd name="connsiteX1873" fmla="*/ 752625 w 8219368"/>
              <a:gd name="connsiteY1873" fmla="*/ 1494422 h 4703319"/>
              <a:gd name="connsiteX1874" fmla="*/ 754453 w 8219368"/>
              <a:gd name="connsiteY1874" fmla="*/ 1495141 h 4703319"/>
              <a:gd name="connsiteX1875" fmla="*/ 754453 w 8219368"/>
              <a:gd name="connsiteY1875" fmla="*/ 1495924 h 4703319"/>
              <a:gd name="connsiteX1876" fmla="*/ 752702 w 8219368"/>
              <a:gd name="connsiteY1876" fmla="*/ 1495924 h 4703319"/>
              <a:gd name="connsiteX1877" fmla="*/ 751504 w 8219368"/>
              <a:gd name="connsiteY1877" fmla="*/ 1495924 h 4703319"/>
              <a:gd name="connsiteX1878" fmla="*/ 752265 w 8219368"/>
              <a:gd name="connsiteY1878" fmla="*/ 1495047 h 4703319"/>
              <a:gd name="connsiteX1879" fmla="*/ 3604342 w 8219368"/>
              <a:gd name="connsiteY1879" fmla="*/ 1390966 h 4703319"/>
              <a:gd name="connsiteX1880" fmla="*/ 3602232 w 8219368"/>
              <a:gd name="connsiteY1880" fmla="*/ 1393079 h 4703319"/>
              <a:gd name="connsiteX1881" fmla="*/ 3601267 w 8219368"/>
              <a:gd name="connsiteY1881" fmla="*/ 1392171 h 4703319"/>
              <a:gd name="connsiteX1882" fmla="*/ 3602870 w 8219368"/>
              <a:gd name="connsiteY1882" fmla="*/ 1391609 h 4703319"/>
              <a:gd name="connsiteX1883" fmla="*/ 3598585 w 8219368"/>
              <a:gd name="connsiteY1883" fmla="*/ 1389646 h 4703319"/>
              <a:gd name="connsiteX1884" fmla="*/ 3601267 w 8219368"/>
              <a:gd name="connsiteY1884" fmla="*/ 1392171 h 4703319"/>
              <a:gd name="connsiteX1885" fmla="*/ 3596656 w 8219368"/>
              <a:gd name="connsiteY1885" fmla="*/ 1393785 h 4703319"/>
              <a:gd name="connsiteX1886" fmla="*/ 3592895 w 8219368"/>
              <a:gd name="connsiteY1886" fmla="*/ 1393079 h 4703319"/>
              <a:gd name="connsiteX1887" fmla="*/ 3592979 w 8219368"/>
              <a:gd name="connsiteY1887" fmla="*/ 1395017 h 4703319"/>
              <a:gd name="connsiteX1888" fmla="*/ 3590561 w 8219368"/>
              <a:gd name="connsiteY1888" fmla="*/ 1393663 h 4703319"/>
              <a:gd name="connsiteX1889" fmla="*/ 3598585 w 8219368"/>
              <a:gd name="connsiteY1889" fmla="*/ 1389646 h 4703319"/>
              <a:gd name="connsiteX1890" fmla="*/ 3606900 w 8219368"/>
              <a:gd name="connsiteY1890" fmla="*/ 1388404 h 4703319"/>
              <a:gd name="connsiteX1891" fmla="*/ 3607904 w 8219368"/>
              <a:gd name="connsiteY1891" fmla="*/ 1389410 h 4703319"/>
              <a:gd name="connsiteX1892" fmla="*/ 3604342 w 8219368"/>
              <a:gd name="connsiteY1892" fmla="*/ 1390966 h 4703319"/>
              <a:gd name="connsiteX1893" fmla="*/ 3609218 w 8219368"/>
              <a:gd name="connsiteY1893" fmla="*/ 1385472 h 4703319"/>
              <a:gd name="connsiteX1894" fmla="*/ 3609526 w 8219368"/>
              <a:gd name="connsiteY1894" fmla="*/ 1385556 h 4703319"/>
              <a:gd name="connsiteX1895" fmla="*/ 3609235 w 8219368"/>
              <a:gd name="connsiteY1895" fmla="*/ 1385483 h 4703319"/>
              <a:gd name="connsiteX1896" fmla="*/ 7290339 w 8219368"/>
              <a:gd name="connsiteY1896" fmla="*/ 1360356 h 4703319"/>
              <a:gd name="connsiteX1897" fmla="*/ 7309013 w 8219368"/>
              <a:gd name="connsiteY1897" fmla="*/ 1365030 h 4703319"/>
              <a:gd name="connsiteX1898" fmla="*/ 7309013 w 8219368"/>
              <a:gd name="connsiteY1898" fmla="*/ 1369705 h 4703319"/>
              <a:gd name="connsiteX1899" fmla="*/ 7290339 w 8219368"/>
              <a:gd name="connsiteY1899" fmla="*/ 1360356 h 4703319"/>
              <a:gd name="connsiteX1900" fmla="*/ 7252991 w 8219368"/>
              <a:gd name="connsiteY1900" fmla="*/ 1349253 h 4703319"/>
              <a:gd name="connsiteX1901" fmla="*/ 7243654 w 8219368"/>
              <a:gd name="connsiteY1901" fmla="*/ 1355681 h 4703319"/>
              <a:gd name="connsiteX1902" fmla="*/ 7246424 w 8219368"/>
              <a:gd name="connsiteY1902" fmla="*/ 1352907 h 4703319"/>
              <a:gd name="connsiteX1903" fmla="*/ 7251532 w 8219368"/>
              <a:gd name="connsiteY1903" fmla="*/ 1349764 h 4703319"/>
              <a:gd name="connsiteX1904" fmla="*/ 7252991 w 8219368"/>
              <a:gd name="connsiteY1904" fmla="*/ 1349253 h 4703319"/>
              <a:gd name="connsiteX1905" fmla="*/ 7247304 w 8219368"/>
              <a:gd name="connsiteY1905" fmla="*/ 1305313 h 4703319"/>
              <a:gd name="connsiteX1906" fmla="*/ 7254741 w 8219368"/>
              <a:gd name="connsiteY1906" fmla="*/ 1311271 h 4703319"/>
              <a:gd name="connsiteX1907" fmla="*/ 7257659 w 8219368"/>
              <a:gd name="connsiteY1907" fmla="*/ 1313608 h 4703319"/>
              <a:gd name="connsiteX1908" fmla="*/ 7238985 w 8219368"/>
              <a:gd name="connsiteY1908" fmla="*/ 1308933 h 4703319"/>
              <a:gd name="connsiteX1909" fmla="*/ 7241116 w 8219368"/>
              <a:gd name="connsiteY1909" fmla="*/ 1307612 h 4703319"/>
              <a:gd name="connsiteX1910" fmla="*/ 7249489 w 8219368"/>
              <a:gd name="connsiteY1910" fmla="*/ 1304259 h 4703319"/>
              <a:gd name="connsiteX1911" fmla="*/ 7248176 w 8219368"/>
              <a:gd name="connsiteY1911" fmla="*/ 1304989 h 4703319"/>
              <a:gd name="connsiteX1912" fmla="*/ 7247304 w 8219368"/>
              <a:gd name="connsiteY1912" fmla="*/ 1305313 h 4703319"/>
              <a:gd name="connsiteX1913" fmla="*/ 7247100 w 8219368"/>
              <a:gd name="connsiteY1913" fmla="*/ 1305150 h 4703319"/>
              <a:gd name="connsiteX1914" fmla="*/ 6882430 w 8219368"/>
              <a:gd name="connsiteY1914" fmla="*/ 1279716 h 4703319"/>
              <a:gd name="connsiteX1915" fmla="*/ 6884180 w 8219368"/>
              <a:gd name="connsiteY1915" fmla="*/ 1280885 h 4703319"/>
              <a:gd name="connsiteX1916" fmla="*/ 6883013 w 8219368"/>
              <a:gd name="connsiteY1916" fmla="*/ 1281469 h 4703319"/>
              <a:gd name="connsiteX1917" fmla="*/ 6882962 w 8219368"/>
              <a:gd name="connsiteY1917" fmla="*/ 1281495 h 4703319"/>
              <a:gd name="connsiteX1918" fmla="*/ 3298561 w 8219368"/>
              <a:gd name="connsiteY1918" fmla="*/ 1263720 h 4703319"/>
              <a:gd name="connsiteX1919" fmla="*/ 3303448 w 8219368"/>
              <a:gd name="connsiteY1919" fmla="*/ 1266860 h 4703319"/>
              <a:gd name="connsiteX1920" fmla="*/ 3301698 w 8219368"/>
              <a:gd name="connsiteY1920" fmla="*/ 1266276 h 4703319"/>
              <a:gd name="connsiteX1921" fmla="*/ 3297383 w 8219368"/>
              <a:gd name="connsiteY1921" fmla="*/ 1264836 h 4703319"/>
              <a:gd name="connsiteX1922" fmla="*/ 4518423 w 8219368"/>
              <a:gd name="connsiteY1922" fmla="*/ 1235890 h 4703319"/>
              <a:gd name="connsiteX1923" fmla="*/ 4521924 w 8219368"/>
              <a:gd name="connsiteY1923" fmla="*/ 1238812 h 4703319"/>
              <a:gd name="connsiteX1924" fmla="*/ 4520757 w 8219368"/>
              <a:gd name="connsiteY1924" fmla="*/ 1238812 h 4703319"/>
              <a:gd name="connsiteX1925" fmla="*/ 4519154 w 8219368"/>
              <a:gd name="connsiteY1925" fmla="*/ 1238812 h 4703319"/>
              <a:gd name="connsiteX1926" fmla="*/ 4517985 w 8219368"/>
              <a:gd name="connsiteY1926" fmla="*/ 1236840 h 4703319"/>
              <a:gd name="connsiteX1927" fmla="*/ 4518423 w 8219368"/>
              <a:gd name="connsiteY1927" fmla="*/ 1235890 h 4703319"/>
              <a:gd name="connsiteX1928" fmla="*/ 783851 w 8219368"/>
              <a:gd name="connsiteY1928" fmla="*/ 1201668 h 4703319"/>
              <a:gd name="connsiteX1929" fmla="*/ 777795 w 8219368"/>
              <a:gd name="connsiteY1929" fmla="*/ 1210763 h 4703319"/>
              <a:gd name="connsiteX1930" fmla="*/ 768458 w 8219368"/>
              <a:gd name="connsiteY1930" fmla="*/ 1206089 h 4703319"/>
              <a:gd name="connsiteX1931" fmla="*/ 765541 w 8219368"/>
              <a:gd name="connsiteY1931" fmla="*/ 1204920 h 4703319"/>
              <a:gd name="connsiteX1932" fmla="*/ 764000 w 8219368"/>
              <a:gd name="connsiteY1932" fmla="*/ 1204303 h 4703319"/>
              <a:gd name="connsiteX1933" fmla="*/ 773829 w 8219368"/>
              <a:gd name="connsiteY1933" fmla="*/ 1202464 h 4703319"/>
              <a:gd name="connsiteX1934" fmla="*/ 750952 w 8219368"/>
              <a:gd name="connsiteY1934" fmla="*/ 1199076 h 4703319"/>
              <a:gd name="connsiteX1935" fmla="*/ 764000 w 8219368"/>
              <a:gd name="connsiteY1935" fmla="*/ 1204303 h 4703319"/>
              <a:gd name="connsiteX1936" fmla="*/ 754453 w 8219368"/>
              <a:gd name="connsiteY1936" fmla="*/ 1206089 h 4703319"/>
              <a:gd name="connsiteX1937" fmla="*/ 3620906 w 8219368"/>
              <a:gd name="connsiteY1937" fmla="*/ 1196739 h 4703319"/>
              <a:gd name="connsiteX1938" fmla="*/ 3620906 w 8219368"/>
              <a:gd name="connsiteY1938" fmla="*/ 1197908 h 4703319"/>
              <a:gd name="connsiteX1939" fmla="*/ 3620906 w 8219368"/>
              <a:gd name="connsiteY1939" fmla="*/ 1205228 h 4703319"/>
              <a:gd name="connsiteX1940" fmla="*/ 3615472 w 8219368"/>
              <a:gd name="connsiteY1940" fmla="*/ 1207699 h 4703319"/>
              <a:gd name="connsiteX1941" fmla="*/ 3614011 w 8219368"/>
              <a:gd name="connsiteY1941" fmla="*/ 1201845 h 4703319"/>
              <a:gd name="connsiteX1942" fmla="*/ 3616602 w 8219368"/>
              <a:gd name="connsiteY1942" fmla="*/ 1198711 h 4703319"/>
              <a:gd name="connsiteX1943" fmla="*/ 3620906 w 8219368"/>
              <a:gd name="connsiteY1943" fmla="*/ 1196739 h 4703319"/>
              <a:gd name="connsiteX1944" fmla="*/ 749784 w 8219368"/>
              <a:gd name="connsiteY1944" fmla="*/ 1196739 h 4703319"/>
              <a:gd name="connsiteX1945" fmla="*/ 750368 w 8219368"/>
              <a:gd name="connsiteY1945" fmla="*/ 1197908 h 4703319"/>
              <a:gd name="connsiteX1946" fmla="*/ 750952 w 8219368"/>
              <a:gd name="connsiteY1946" fmla="*/ 1199076 h 4703319"/>
              <a:gd name="connsiteX1947" fmla="*/ 748161 w 8219368"/>
              <a:gd name="connsiteY1947" fmla="*/ 1197959 h 4703319"/>
              <a:gd name="connsiteX1948" fmla="*/ 5784349 w 8219368"/>
              <a:gd name="connsiteY1948" fmla="*/ 1190129 h 4703319"/>
              <a:gd name="connsiteX1949" fmla="*/ 5780083 w 8219368"/>
              <a:gd name="connsiteY1949" fmla="*/ 1194402 h 4703319"/>
              <a:gd name="connsiteX1950" fmla="*/ 5777748 w 8219368"/>
              <a:gd name="connsiteY1950" fmla="*/ 1196739 h 4703319"/>
              <a:gd name="connsiteX1951" fmla="*/ 5783219 w 8219368"/>
              <a:gd name="connsiteY1951" fmla="*/ 1190896 h 4703319"/>
              <a:gd name="connsiteX1952" fmla="*/ 4577946 w 8219368"/>
              <a:gd name="connsiteY1952" fmla="*/ 1187390 h 4703319"/>
              <a:gd name="connsiteX1953" fmla="*/ 4577032 w 8219368"/>
              <a:gd name="connsiteY1953" fmla="*/ 1188611 h 4703319"/>
              <a:gd name="connsiteX1954" fmla="*/ 4570725 w 8219368"/>
              <a:gd name="connsiteY1954" fmla="*/ 1189362 h 4703319"/>
              <a:gd name="connsiteX1955" fmla="*/ 4577946 w 8219368"/>
              <a:gd name="connsiteY1955" fmla="*/ 1187390 h 4703319"/>
              <a:gd name="connsiteX1956" fmla="*/ 749784 w 8219368"/>
              <a:gd name="connsiteY1956" fmla="*/ 1182715 h 4703319"/>
              <a:gd name="connsiteX1957" fmla="*/ 740448 w 8219368"/>
              <a:gd name="connsiteY1957" fmla="*/ 1192064 h 4703319"/>
              <a:gd name="connsiteX1958" fmla="*/ 745116 w 8219368"/>
              <a:gd name="connsiteY1958" fmla="*/ 1196739 h 4703319"/>
              <a:gd name="connsiteX1959" fmla="*/ 748161 w 8219368"/>
              <a:gd name="connsiteY1959" fmla="*/ 1197959 h 4703319"/>
              <a:gd name="connsiteX1960" fmla="*/ 733445 w 8219368"/>
              <a:gd name="connsiteY1960" fmla="*/ 1209010 h 4703319"/>
              <a:gd name="connsiteX1961" fmla="*/ 731110 w 8219368"/>
              <a:gd name="connsiteY1961" fmla="*/ 1210763 h 4703319"/>
              <a:gd name="connsiteX1962" fmla="*/ 726442 w 8219368"/>
              <a:gd name="connsiteY1962" fmla="*/ 1206089 h 4703319"/>
              <a:gd name="connsiteX1963" fmla="*/ 712436 w 8219368"/>
              <a:gd name="connsiteY1963" fmla="*/ 1215438 h 4703319"/>
              <a:gd name="connsiteX1964" fmla="*/ 749784 w 8219368"/>
              <a:gd name="connsiteY1964" fmla="*/ 1182715 h 4703319"/>
              <a:gd name="connsiteX1965" fmla="*/ 5799221 w 8219368"/>
              <a:gd name="connsiteY1965" fmla="*/ 1179391 h 4703319"/>
              <a:gd name="connsiteX1966" fmla="*/ 5797006 w 8219368"/>
              <a:gd name="connsiteY1966" fmla="*/ 1181546 h 4703319"/>
              <a:gd name="connsiteX1967" fmla="*/ 5784349 w 8219368"/>
              <a:gd name="connsiteY1967" fmla="*/ 1190129 h 4703319"/>
              <a:gd name="connsiteX1968" fmla="*/ 5792986 w 8219368"/>
              <a:gd name="connsiteY1968" fmla="*/ 1181481 h 4703319"/>
              <a:gd name="connsiteX1969" fmla="*/ 5794161 w 8219368"/>
              <a:gd name="connsiteY1969" fmla="*/ 1180962 h 4703319"/>
              <a:gd name="connsiteX1970" fmla="*/ 5799221 w 8219368"/>
              <a:gd name="connsiteY1970" fmla="*/ 1179391 h 4703319"/>
              <a:gd name="connsiteX1971" fmla="*/ 3518199 w 8219368"/>
              <a:gd name="connsiteY1971" fmla="*/ 1178040 h 4703319"/>
              <a:gd name="connsiteX1972" fmla="*/ 3506382 w 8219368"/>
              <a:gd name="connsiteY1972" fmla="*/ 1187901 h 4703319"/>
              <a:gd name="connsiteX1973" fmla="*/ 3504891 w 8219368"/>
              <a:gd name="connsiteY1973" fmla="*/ 1189145 h 4703319"/>
              <a:gd name="connsiteX1974" fmla="*/ 3504777 w 8219368"/>
              <a:gd name="connsiteY1974" fmla="*/ 1189143 h 4703319"/>
              <a:gd name="connsiteX1975" fmla="*/ 3518199 w 8219368"/>
              <a:gd name="connsiteY1975" fmla="*/ 1178040 h 4703319"/>
              <a:gd name="connsiteX1976" fmla="*/ 831118 w 8219368"/>
              <a:gd name="connsiteY1976" fmla="*/ 1172124 h 4703319"/>
              <a:gd name="connsiteX1977" fmla="*/ 829149 w 8219368"/>
              <a:gd name="connsiteY1977" fmla="*/ 1178040 h 4703319"/>
              <a:gd name="connsiteX1978" fmla="*/ 829732 w 8219368"/>
              <a:gd name="connsiteY1978" fmla="*/ 1176287 h 4703319"/>
              <a:gd name="connsiteX1979" fmla="*/ 831118 w 8219368"/>
              <a:gd name="connsiteY1979" fmla="*/ 1172124 h 4703319"/>
              <a:gd name="connsiteX1980" fmla="*/ 4582031 w 8219368"/>
              <a:gd name="connsiteY1980" fmla="*/ 1166937 h 4703319"/>
              <a:gd name="connsiteX1981" fmla="*/ 4581083 w 8219368"/>
              <a:gd name="connsiteY1981" fmla="*/ 1167449 h 4703319"/>
              <a:gd name="connsiteX1982" fmla="*/ 4580741 w 8219368"/>
              <a:gd name="connsiteY1982" fmla="*/ 1167075 h 4703319"/>
              <a:gd name="connsiteX1983" fmla="*/ 5973825 w 8219368"/>
              <a:gd name="connsiteY1983" fmla="*/ 1164016 h 4703319"/>
              <a:gd name="connsiteX1984" fmla="*/ 5974992 w 8219368"/>
              <a:gd name="connsiteY1984" fmla="*/ 1164016 h 4703319"/>
              <a:gd name="connsiteX1985" fmla="*/ 5975992 w 8219368"/>
              <a:gd name="connsiteY1985" fmla="*/ 1164016 h 4703319"/>
              <a:gd name="connsiteX1986" fmla="*/ 5976232 w 8219368"/>
              <a:gd name="connsiteY1986" fmla="*/ 1164673 h 4703319"/>
              <a:gd name="connsiteX1987" fmla="*/ 5973241 w 8219368"/>
              <a:gd name="connsiteY1987" fmla="*/ 1166937 h 4703319"/>
              <a:gd name="connsiteX1988" fmla="*/ 5970338 w 8219368"/>
              <a:gd name="connsiteY1988" fmla="*/ 1165412 h 4703319"/>
              <a:gd name="connsiteX1989" fmla="*/ 3550781 w 8219368"/>
              <a:gd name="connsiteY1989" fmla="*/ 1161045 h 4703319"/>
              <a:gd name="connsiteX1990" fmla="*/ 3543730 w 8219368"/>
              <a:gd name="connsiteY1990" fmla="*/ 1166572 h 4703319"/>
              <a:gd name="connsiteX1991" fmla="*/ 3550441 w 8219368"/>
              <a:gd name="connsiteY1991" fmla="*/ 1161167 h 4703319"/>
              <a:gd name="connsiteX1992" fmla="*/ 5941145 w 8219368"/>
              <a:gd name="connsiteY1992" fmla="*/ 1154666 h 4703319"/>
              <a:gd name="connsiteX1993" fmla="*/ 5959819 w 8219368"/>
              <a:gd name="connsiteY1993" fmla="*/ 1164016 h 4703319"/>
              <a:gd name="connsiteX1994" fmla="*/ 5965874 w 8219368"/>
              <a:gd name="connsiteY1994" fmla="*/ 1163066 h 4703319"/>
              <a:gd name="connsiteX1995" fmla="*/ 5970338 w 8219368"/>
              <a:gd name="connsiteY1995" fmla="*/ 1165412 h 4703319"/>
              <a:gd name="connsiteX1996" fmla="*/ 5953400 w 8219368"/>
              <a:gd name="connsiteY1996" fmla="*/ 1172197 h 4703319"/>
              <a:gd name="connsiteX1997" fmla="*/ 5950482 w 8219368"/>
              <a:gd name="connsiteY1997" fmla="*/ 1173365 h 4703319"/>
              <a:gd name="connsiteX1998" fmla="*/ 5936477 w 8219368"/>
              <a:gd name="connsiteY1998" fmla="*/ 1173365 h 4703319"/>
              <a:gd name="connsiteX1999" fmla="*/ 5941145 w 8219368"/>
              <a:gd name="connsiteY1999" fmla="*/ 1159341 h 4703319"/>
              <a:gd name="connsiteX2000" fmla="*/ 5941145 w 8219368"/>
              <a:gd name="connsiteY2000" fmla="*/ 1154666 h 4703319"/>
              <a:gd name="connsiteX2001" fmla="*/ 5969156 w 8219368"/>
              <a:gd name="connsiteY2001" fmla="*/ 1145317 h 4703319"/>
              <a:gd name="connsiteX2002" fmla="*/ 5983162 w 8219368"/>
              <a:gd name="connsiteY2002" fmla="*/ 1164016 h 4703319"/>
              <a:gd name="connsiteX2003" fmla="*/ 5975992 w 8219368"/>
              <a:gd name="connsiteY2003" fmla="*/ 1164016 h 4703319"/>
              <a:gd name="connsiteX2004" fmla="*/ 3737904 w 8219368"/>
              <a:gd name="connsiteY2004" fmla="*/ 1142759 h 4703319"/>
              <a:gd name="connsiteX2005" fmla="*/ 3741120 w 8219368"/>
              <a:gd name="connsiteY2005" fmla="*/ 1143564 h 4703319"/>
              <a:gd name="connsiteX2006" fmla="*/ 3732949 w 8219368"/>
              <a:gd name="connsiteY2006" fmla="*/ 1154666 h 4703319"/>
              <a:gd name="connsiteX2007" fmla="*/ 3762404 w 8219368"/>
              <a:gd name="connsiteY2007" fmla="*/ 1123473 h 4703319"/>
              <a:gd name="connsiteX2008" fmla="*/ 3770152 w 8219368"/>
              <a:gd name="connsiteY2008" fmla="*/ 1124572 h 4703319"/>
              <a:gd name="connsiteX2009" fmla="*/ 3763441 w 8219368"/>
              <a:gd name="connsiteY2009" fmla="*/ 1124572 h 4703319"/>
              <a:gd name="connsiteX2010" fmla="*/ 4653411 w 8219368"/>
              <a:gd name="connsiteY2010" fmla="*/ 1089605 h 4703319"/>
              <a:gd name="connsiteX2011" fmla="*/ 4654976 w 8219368"/>
              <a:gd name="connsiteY2011" fmla="*/ 1090388 h 4703319"/>
              <a:gd name="connsiteX2012" fmla="*/ 4657470 w 8219368"/>
              <a:gd name="connsiteY2012" fmla="*/ 1091637 h 4703319"/>
              <a:gd name="connsiteX2013" fmla="*/ 4653809 w 8219368"/>
              <a:gd name="connsiteY2013" fmla="*/ 1091557 h 4703319"/>
              <a:gd name="connsiteX2014" fmla="*/ 465795 w 8219368"/>
              <a:gd name="connsiteY2014" fmla="*/ 1089377 h 4703319"/>
              <a:gd name="connsiteX2015" fmla="*/ 467133 w 8219368"/>
              <a:gd name="connsiteY2015" fmla="*/ 1089645 h 4703319"/>
              <a:gd name="connsiteX2016" fmla="*/ 463839 w 8219368"/>
              <a:gd name="connsiteY2016" fmla="*/ 1091703 h 4703319"/>
              <a:gd name="connsiteX2017" fmla="*/ 461505 w 8219368"/>
              <a:gd name="connsiteY2017" fmla="*/ 1092726 h 4703319"/>
              <a:gd name="connsiteX2018" fmla="*/ 4652642 w 8219368"/>
              <a:gd name="connsiteY2018" fmla="*/ 1085830 h 4703319"/>
              <a:gd name="connsiteX2019" fmla="*/ 4653411 w 8219368"/>
              <a:gd name="connsiteY2019" fmla="*/ 1089605 h 4703319"/>
              <a:gd name="connsiteX2020" fmla="*/ 4652642 w 8219368"/>
              <a:gd name="connsiteY2020" fmla="*/ 1089219 h 4703319"/>
              <a:gd name="connsiteX2021" fmla="*/ 4652642 w 8219368"/>
              <a:gd name="connsiteY2021" fmla="*/ 1079870 h 4703319"/>
              <a:gd name="connsiteX2022" fmla="*/ 4652642 w 8219368"/>
              <a:gd name="connsiteY2022" fmla="*/ 1081039 h 4703319"/>
              <a:gd name="connsiteX2023" fmla="*/ 4652642 w 8219368"/>
              <a:gd name="connsiteY2023" fmla="*/ 1085830 h 4703319"/>
              <a:gd name="connsiteX2024" fmla="*/ 4652350 w 8219368"/>
              <a:gd name="connsiteY2024" fmla="*/ 1084399 h 4703319"/>
              <a:gd name="connsiteX2025" fmla="*/ 4652642 w 8219368"/>
              <a:gd name="connsiteY2025" fmla="*/ 1079870 h 4703319"/>
              <a:gd name="connsiteX2026" fmla="*/ 474343 w 8219368"/>
              <a:gd name="connsiteY2026" fmla="*/ 1079870 h 4703319"/>
              <a:gd name="connsiteX2027" fmla="*/ 471426 w 8219368"/>
              <a:gd name="connsiteY2027" fmla="*/ 1084983 h 4703319"/>
              <a:gd name="connsiteX2028" fmla="*/ 465795 w 8219368"/>
              <a:gd name="connsiteY2028" fmla="*/ 1089377 h 4703319"/>
              <a:gd name="connsiteX2029" fmla="*/ 465006 w 8219368"/>
              <a:gd name="connsiteY2029" fmla="*/ 1089219 h 4703319"/>
              <a:gd name="connsiteX2030" fmla="*/ 474343 w 8219368"/>
              <a:gd name="connsiteY2030" fmla="*/ 1079870 h 4703319"/>
              <a:gd name="connsiteX2031" fmla="*/ 4663712 w 8219368"/>
              <a:gd name="connsiteY2031" fmla="*/ 1062906 h 4703319"/>
              <a:gd name="connsiteX2032" fmla="*/ 4663730 w 8219368"/>
              <a:gd name="connsiteY2032" fmla="*/ 1062924 h 4703319"/>
              <a:gd name="connsiteX2033" fmla="*/ 4675984 w 8219368"/>
              <a:gd name="connsiteY2033" fmla="*/ 1075195 h 4703319"/>
              <a:gd name="connsiteX2034" fmla="*/ 4673369 w 8219368"/>
              <a:gd name="connsiteY2034" fmla="*/ 1077987 h 4703319"/>
              <a:gd name="connsiteX2035" fmla="*/ 4672346 w 8219368"/>
              <a:gd name="connsiteY2035" fmla="*/ 1077295 h 4703319"/>
              <a:gd name="connsiteX2036" fmla="*/ 4663511 w 8219368"/>
              <a:gd name="connsiteY2036" fmla="*/ 1069206 h 4703319"/>
              <a:gd name="connsiteX2037" fmla="*/ 4661979 w 8219368"/>
              <a:gd name="connsiteY2037" fmla="*/ 1061171 h 4703319"/>
              <a:gd name="connsiteX2038" fmla="*/ 4685321 w 8219368"/>
              <a:gd name="connsiteY2038" fmla="*/ 1061171 h 4703319"/>
              <a:gd name="connsiteX2039" fmla="*/ 4675984 w 8219368"/>
              <a:gd name="connsiteY2039" fmla="*/ 1070520 h 4703319"/>
              <a:gd name="connsiteX2040" fmla="*/ 4663730 w 8219368"/>
              <a:gd name="connsiteY2040" fmla="*/ 1062340 h 4703319"/>
              <a:gd name="connsiteX2041" fmla="*/ 4663712 w 8219368"/>
              <a:gd name="connsiteY2041" fmla="*/ 1062906 h 4703319"/>
              <a:gd name="connsiteX2042" fmla="*/ 3705522 w 8219368"/>
              <a:gd name="connsiteY2042" fmla="*/ 1047147 h 4703319"/>
              <a:gd name="connsiteX2043" fmla="*/ 3707857 w 8219368"/>
              <a:gd name="connsiteY2043" fmla="*/ 1047147 h 4703319"/>
              <a:gd name="connsiteX2044" fmla="*/ 3709607 w 8219368"/>
              <a:gd name="connsiteY2044" fmla="*/ 1047147 h 4703319"/>
              <a:gd name="connsiteX2045" fmla="*/ 3706639 w 8219368"/>
              <a:gd name="connsiteY2045" fmla="*/ 1050119 h 4703319"/>
              <a:gd name="connsiteX2046" fmla="*/ 3705595 w 8219368"/>
              <a:gd name="connsiteY2046" fmla="*/ 1047877 h 4703319"/>
              <a:gd name="connsiteX2047" fmla="*/ 3705522 w 8219368"/>
              <a:gd name="connsiteY2047" fmla="*/ 1047147 h 4703319"/>
              <a:gd name="connsiteX2048" fmla="*/ 3843826 w 8219368"/>
              <a:gd name="connsiteY2048" fmla="*/ 1041303 h 4703319"/>
              <a:gd name="connsiteX2049" fmla="*/ 3826319 w 8219368"/>
              <a:gd name="connsiteY2049" fmla="*/ 1070520 h 4703319"/>
              <a:gd name="connsiteX2050" fmla="*/ 3830988 w 8219368"/>
              <a:gd name="connsiteY2050" fmla="*/ 1070520 h 4703319"/>
              <a:gd name="connsiteX2051" fmla="*/ 3826319 w 8219368"/>
              <a:gd name="connsiteY2051" fmla="*/ 1079870 h 4703319"/>
              <a:gd name="connsiteX2052" fmla="*/ 3812314 w 8219368"/>
              <a:gd name="connsiteY2052" fmla="*/ 1084545 h 4703319"/>
              <a:gd name="connsiteX2053" fmla="*/ 3788971 w 8219368"/>
              <a:gd name="connsiteY2053" fmla="*/ 1079870 h 4703319"/>
              <a:gd name="connsiteX2054" fmla="*/ 3798308 w 8219368"/>
              <a:gd name="connsiteY2054" fmla="*/ 1061171 h 4703319"/>
              <a:gd name="connsiteX2055" fmla="*/ 3826319 w 8219368"/>
              <a:gd name="connsiteY2055" fmla="*/ 1047147 h 4703319"/>
              <a:gd name="connsiteX2056" fmla="*/ 3843826 w 8219368"/>
              <a:gd name="connsiteY2056" fmla="*/ 1041303 h 4703319"/>
              <a:gd name="connsiteX2057" fmla="*/ 4703600 w 8219368"/>
              <a:gd name="connsiteY2057" fmla="*/ 1001865 h 4703319"/>
              <a:gd name="connsiteX2058" fmla="*/ 4703995 w 8219368"/>
              <a:gd name="connsiteY2058" fmla="*/ 1002736 h 4703319"/>
              <a:gd name="connsiteX2059" fmla="*/ 4699327 w 8219368"/>
              <a:gd name="connsiteY2059" fmla="*/ 1005074 h 4703319"/>
              <a:gd name="connsiteX2060" fmla="*/ 4701661 w 8219368"/>
              <a:gd name="connsiteY2060" fmla="*/ 1003321 h 4703319"/>
              <a:gd name="connsiteX2061" fmla="*/ 4696252 w 8219368"/>
              <a:gd name="connsiteY2061" fmla="*/ 1000534 h 4703319"/>
              <a:gd name="connsiteX2062" fmla="*/ 4700677 w 8219368"/>
              <a:gd name="connsiteY2062" fmla="*/ 1000910 h 4703319"/>
              <a:gd name="connsiteX2063" fmla="*/ 4697211 w 8219368"/>
              <a:gd name="connsiteY2063" fmla="*/ 1002883 h 4703319"/>
              <a:gd name="connsiteX2064" fmla="*/ 3902061 w 8219368"/>
              <a:gd name="connsiteY2064" fmla="*/ 998304 h 4703319"/>
              <a:gd name="connsiteX2065" fmla="*/ 3901408 w 8219368"/>
              <a:gd name="connsiteY2065" fmla="*/ 999611 h 4703319"/>
              <a:gd name="connsiteX2066" fmla="*/ 3899627 w 8219368"/>
              <a:gd name="connsiteY2066" fmla="*/ 998643 h 4703319"/>
              <a:gd name="connsiteX2067" fmla="*/ 3900432 w 8219368"/>
              <a:gd name="connsiteY2067" fmla="*/ 998938 h 4703319"/>
              <a:gd name="connsiteX2068" fmla="*/ 3903156 w 8219368"/>
              <a:gd name="connsiteY2068" fmla="*/ 996112 h 4703319"/>
              <a:gd name="connsiteX2069" fmla="*/ 3904229 w 8219368"/>
              <a:gd name="connsiteY2069" fmla="*/ 997459 h 4703319"/>
              <a:gd name="connsiteX2070" fmla="*/ 3902061 w 8219368"/>
              <a:gd name="connsiteY2070" fmla="*/ 998304 h 4703319"/>
              <a:gd name="connsiteX2071" fmla="*/ 3891678 w 8219368"/>
              <a:gd name="connsiteY2071" fmla="*/ 995724 h 4703319"/>
              <a:gd name="connsiteX2072" fmla="*/ 3896274 w 8219368"/>
              <a:gd name="connsiteY2072" fmla="*/ 996820 h 4703319"/>
              <a:gd name="connsiteX2073" fmla="*/ 3899627 w 8219368"/>
              <a:gd name="connsiteY2073" fmla="*/ 998643 h 4703319"/>
              <a:gd name="connsiteX2074" fmla="*/ 4718001 w 8219368"/>
              <a:gd name="connsiteY2074" fmla="*/ 991050 h 4703319"/>
              <a:gd name="connsiteX2075" fmla="*/ 4703600 w 8219368"/>
              <a:gd name="connsiteY2075" fmla="*/ 1001865 h 4703319"/>
              <a:gd name="connsiteX2076" fmla="*/ 4703266 w 8219368"/>
              <a:gd name="connsiteY2076" fmla="*/ 1001130 h 4703319"/>
              <a:gd name="connsiteX2077" fmla="*/ 4700677 w 8219368"/>
              <a:gd name="connsiteY2077" fmla="*/ 1000910 h 4703319"/>
              <a:gd name="connsiteX2078" fmla="*/ 6547907 w 8219368"/>
              <a:gd name="connsiteY2078" fmla="*/ 982056 h 4703319"/>
              <a:gd name="connsiteX2079" fmla="*/ 6550966 w 8219368"/>
              <a:gd name="connsiteY2079" fmla="*/ 982284 h 4703319"/>
              <a:gd name="connsiteX2080" fmla="*/ 6548049 w 8219368"/>
              <a:gd name="connsiteY2080" fmla="*/ 995724 h 4703319"/>
              <a:gd name="connsiteX2081" fmla="*/ 6543380 w 8219368"/>
              <a:gd name="connsiteY2081" fmla="*/ 986375 h 4703319"/>
              <a:gd name="connsiteX2082" fmla="*/ 6546079 w 8219368"/>
              <a:gd name="connsiteY2082" fmla="*/ 981919 h 4703319"/>
              <a:gd name="connsiteX2083" fmla="*/ 6546816 w 8219368"/>
              <a:gd name="connsiteY2083" fmla="*/ 981974 h 4703319"/>
              <a:gd name="connsiteX2084" fmla="*/ 6545831 w 8219368"/>
              <a:gd name="connsiteY2084" fmla="*/ 982194 h 4703319"/>
              <a:gd name="connsiteX2085" fmla="*/ 6553321 w 8219368"/>
              <a:gd name="connsiteY2085" fmla="*/ 980961 h 4703319"/>
              <a:gd name="connsiteX2086" fmla="*/ 6554468 w 8219368"/>
              <a:gd name="connsiteY2086" fmla="*/ 981116 h 4703319"/>
              <a:gd name="connsiteX2087" fmla="*/ 6562054 w 8219368"/>
              <a:gd name="connsiteY2087" fmla="*/ 986375 h 4703319"/>
              <a:gd name="connsiteX2088" fmla="*/ 3704416 w 8219368"/>
              <a:gd name="connsiteY2088" fmla="*/ 979624 h 4703319"/>
              <a:gd name="connsiteX2089" fmla="*/ 3701073 w 8219368"/>
              <a:gd name="connsiteY2089" fmla="*/ 985717 h 4703319"/>
              <a:gd name="connsiteX2090" fmla="*/ 3690933 w 8219368"/>
              <a:gd name="connsiteY2090" fmla="*/ 986375 h 4703319"/>
              <a:gd name="connsiteX2091" fmla="*/ 3702751 w 8219368"/>
              <a:gd name="connsiteY2091" fmla="*/ 980458 h 4703319"/>
              <a:gd name="connsiteX2092" fmla="*/ 6549799 w 8219368"/>
              <a:gd name="connsiteY2092" fmla="*/ 978778 h 4703319"/>
              <a:gd name="connsiteX2093" fmla="*/ 6553321 w 8219368"/>
              <a:gd name="connsiteY2093" fmla="*/ 980961 h 4703319"/>
              <a:gd name="connsiteX2094" fmla="*/ 6549581 w 8219368"/>
              <a:gd name="connsiteY2094" fmla="*/ 980458 h 4703319"/>
              <a:gd name="connsiteX2095" fmla="*/ 6547907 w 8219368"/>
              <a:gd name="connsiteY2095" fmla="*/ 982056 h 4703319"/>
              <a:gd name="connsiteX2096" fmla="*/ 6546816 w 8219368"/>
              <a:gd name="connsiteY2096" fmla="*/ 981974 h 4703319"/>
              <a:gd name="connsiteX2097" fmla="*/ 6548049 w 8219368"/>
              <a:gd name="connsiteY2097" fmla="*/ 981700 h 4703319"/>
              <a:gd name="connsiteX2098" fmla="*/ 6549799 w 8219368"/>
              <a:gd name="connsiteY2098" fmla="*/ 978778 h 4703319"/>
              <a:gd name="connsiteX2099" fmla="*/ 6571391 w 8219368"/>
              <a:gd name="connsiteY2099" fmla="*/ 977025 h 4703319"/>
              <a:gd name="connsiteX2100" fmla="*/ 6571391 w 8219368"/>
              <a:gd name="connsiteY2100" fmla="*/ 981700 h 4703319"/>
              <a:gd name="connsiteX2101" fmla="*/ 6562054 w 8219368"/>
              <a:gd name="connsiteY2101" fmla="*/ 986375 h 4703319"/>
              <a:gd name="connsiteX2102" fmla="*/ 6571391 w 8219368"/>
              <a:gd name="connsiteY2102" fmla="*/ 977025 h 4703319"/>
              <a:gd name="connsiteX2103" fmla="*/ 465188 w 8219368"/>
              <a:gd name="connsiteY2103" fmla="*/ 973160 h 4703319"/>
              <a:gd name="connsiteX2104" fmla="*/ 472155 w 8219368"/>
              <a:gd name="connsiteY2104" fmla="*/ 974323 h 4703319"/>
              <a:gd name="connsiteX2105" fmla="*/ 475864 w 8219368"/>
              <a:gd name="connsiteY2105" fmla="*/ 974942 h 4703319"/>
              <a:gd name="connsiteX2106" fmla="*/ 473614 w 8219368"/>
              <a:gd name="connsiteY2106" fmla="*/ 976076 h 4703319"/>
              <a:gd name="connsiteX2107" fmla="*/ 465006 w 8219368"/>
              <a:gd name="connsiteY2107" fmla="*/ 974104 h 4703319"/>
              <a:gd name="connsiteX2108" fmla="*/ 5334242 w 8219368"/>
              <a:gd name="connsiteY2108" fmla="*/ 967676 h 4703319"/>
              <a:gd name="connsiteX2109" fmla="*/ 5331908 w 8219368"/>
              <a:gd name="connsiteY2109" fmla="*/ 970013 h 4703319"/>
              <a:gd name="connsiteX2110" fmla="*/ 5329299 w 8219368"/>
              <a:gd name="connsiteY2110" fmla="*/ 972626 h 4703319"/>
              <a:gd name="connsiteX2111" fmla="*/ 5328406 w 8219368"/>
              <a:gd name="connsiteY2111" fmla="*/ 972351 h 4703319"/>
              <a:gd name="connsiteX2112" fmla="*/ 5334242 w 8219368"/>
              <a:gd name="connsiteY2112" fmla="*/ 967676 h 4703319"/>
              <a:gd name="connsiteX2113" fmla="*/ 5147502 w 8219368"/>
              <a:gd name="connsiteY2113" fmla="*/ 967676 h 4703319"/>
              <a:gd name="connsiteX2114" fmla="*/ 5149252 w 8219368"/>
              <a:gd name="connsiteY2114" fmla="*/ 967676 h 4703319"/>
              <a:gd name="connsiteX2115" fmla="*/ 5150195 w 8219368"/>
              <a:gd name="connsiteY2115" fmla="*/ 967676 h 4703319"/>
              <a:gd name="connsiteX2116" fmla="*/ 5148596 w 8219368"/>
              <a:gd name="connsiteY2116" fmla="*/ 968406 h 4703319"/>
              <a:gd name="connsiteX2117" fmla="*/ 5147502 w 8219368"/>
              <a:gd name="connsiteY2117" fmla="*/ 967676 h 4703319"/>
              <a:gd name="connsiteX2118" fmla="*/ 4767677 w 8219368"/>
              <a:gd name="connsiteY2118" fmla="*/ 966288 h 4703319"/>
              <a:gd name="connsiteX2119" fmla="*/ 4771907 w 8219368"/>
              <a:gd name="connsiteY2119" fmla="*/ 967018 h 4703319"/>
              <a:gd name="connsiteX2120" fmla="*/ 4767557 w 8219368"/>
              <a:gd name="connsiteY2120" fmla="*/ 966343 h 4703319"/>
              <a:gd name="connsiteX2121" fmla="*/ 4765865 w 8219368"/>
              <a:gd name="connsiteY2121" fmla="*/ 966081 h 4703319"/>
              <a:gd name="connsiteX2122" fmla="*/ 4767557 w 8219368"/>
              <a:gd name="connsiteY2122" fmla="*/ 966343 h 4703319"/>
              <a:gd name="connsiteX2123" fmla="*/ 4764686 w 8219368"/>
              <a:gd name="connsiteY2123" fmla="*/ 967676 h 4703319"/>
              <a:gd name="connsiteX2124" fmla="*/ 4760017 w 8219368"/>
              <a:gd name="connsiteY2124" fmla="*/ 967676 h 4703319"/>
              <a:gd name="connsiteX2125" fmla="*/ 469675 w 8219368"/>
              <a:gd name="connsiteY2125" fmla="*/ 958326 h 4703319"/>
              <a:gd name="connsiteX2126" fmla="*/ 466903 w 8219368"/>
              <a:gd name="connsiteY2126" fmla="*/ 964243 h 4703319"/>
              <a:gd name="connsiteX2127" fmla="*/ 465188 w 8219368"/>
              <a:gd name="connsiteY2127" fmla="*/ 973160 h 4703319"/>
              <a:gd name="connsiteX2128" fmla="*/ 463839 w 8219368"/>
              <a:gd name="connsiteY2128" fmla="*/ 972935 h 4703319"/>
              <a:gd name="connsiteX2129" fmla="*/ 460338 w 8219368"/>
              <a:gd name="connsiteY2129" fmla="*/ 972351 h 4703319"/>
              <a:gd name="connsiteX2130" fmla="*/ 451001 w 8219368"/>
              <a:gd name="connsiteY2130" fmla="*/ 972351 h 4703319"/>
              <a:gd name="connsiteX2131" fmla="*/ 469675 w 8219368"/>
              <a:gd name="connsiteY2131" fmla="*/ 958326 h 4703319"/>
              <a:gd name="connsiteX2132" fmla="*/ 4803447 w 8219368"/>
              <a:gd name="connsiteY2132" fmla="*/ 938212 h 4703319"/>
              <a:gd name="connsiteX2133" fmla="*/ 4798532 w 8219368"/>
              <a:gd name="connsiteY2133" fmla="*/ 943133 h 4703319"/>
              <a:gd name="connsiteX2134" fmla="*/ 4797365 w 8219368"/>
              <a:gd name="connsiteY2134" fmla="*/ 944302 h 4703319"/>
              <a:gd name="connsiteX2135" fmla="*/ 4799772 w 8219368"/>
              <a:gd name="connsiteY2135" fmla="*/ 939481 h 4703319"/>
              <a:gd name="connsiteX2136" fmla="*/ 4805398 w 8219368"/>
              <a:gd name="connsiteY2136" fmla="*/ 936259 h 4703319"/>
              <a:gd name="connsiteX2137" fmla="*/ 4806119 w 8219368"/>
              <a:gd name="connsiteY2137" fmla="*/ 937290 h 4703319"/>
              <a:gd name="connsiteX2138" fmla="*/ 4803447 w 8219368"/>
              <a:gd name="connsiteY2138" fmla="*/ 938212 h 4703319"/>
              <a:gd name="connsiteX2139" fmla="*/ 5306231 w 8219368"/>
              <a:gd name="connsiteY2139" fmla="*/ 934952 h 4703319"/>
              <a:gd name="connsiteX2140" fmla="*/ 5306231 w 8219368"/>
              <a:gd name="connsiteY2140" fmla="*/ 939627 h 4703319"/>
              <a:gd name="connsiteX2141" fmla="*/ 5306204 w 8219368"/>
              <a:gd name="connsiteY2141" fmla="*/ 939648 h 4703319"/>
              <a:gd name="connsiteX2142" fmla="*/ 605061 w 8219368"/>
              <a:gd name="connsiteY2142" fmla="*/ 934952 h 4703319"/>
              <a:gd name="connsiteX2143" fmla="*/ 603311 w 8219368"/>
              <a:gd name="connsiteY2143" fmla="*/ 936705 h 4703319"/>
              <a:gd name="connsiteX2144" fmla="*/ 596386 w 8219368"/>
              <a:gd name="connsiteY2144" fmla="*/ 943640 h 4703319"/>
              <a:gd name="connsiteX2145" fmla="*/ 593901 w 8219368"/>
              <a:gd name="connsiteY2145" fmla="*/ 944813 h 4703319"/>
              <a:gd name="connsiteX2146" fmla="*/ 605061 w 8219368"/>
              <a:gd name="connsiteY2146" fmla="*/ 934952 h 4703319"/>
              <a:gd name="connsiteX2147" fmla="*/ 4821437 w 8219368"/>
              <a:gd name="connsiteY2147" fmla="*/ 932980 h 4703319"/>
              <a:gd name="connsiteX2148" fmla="*/ 4826569 w 8219368"/>
              <a:gd name="connsiteY2148" fmla="*/ 934156 h 4703319"/>
              <a:gd name="connsiteX2149" fmla="*/ 4825376 w 8219368"/>
              <a:gd name="connsiteY2149" fmla="*/ 934952 h 4703319"/>
              <a:gd name="connsiteX2150" fmla="*/ 4821437 w 8219368"/>
              <a:gd name="connsiteY2150" fmla="*/ 932980 h 4703319"/>
              <a:gd name="connsiteX2151" fmla="*/ 4828878 w 8219368"/>
              <a:gd name="connsiteY2151" fmla="*/ 932615 h 4703319"/>
              <a:gd name="connsiteX2152" fmla="*/ 4830045 w 8219368"/>
              <a:gd name="connsiteY2152" fmla="*/ 934952 h 4703319"/>
              <a:gd name="connsiteX2153" fmla="*/ 4826569 w 8219368"/>
              <a:gd name="connsiteY2153" fmla="*/ 934156 h 4703319"/>
              <a:gd name="connsiteX2154" fmla="*/ 4827127 w 8219368"/>
              <a:gd name="connsiteY2154" fmla="*/ 933784 h 4703319"/>
              <a:gd name="connsiteX2155" fmla="*/ 4040898 w 8219368"/>
              <a:gd name="connsiteY2155" fmla="*/ 930105 h 4703319"/>
              <a:gd name="connsiteX2156" fmla="*/ 4041070 w 8219368"/>
              <a:gd name="connsiteY2156" fmla="*/ 930278 h 4703319"/>
              <a:gd name="connsiteX2157" fmla="*/ 4041070 w 8219368"/>
              <a:gd name="connsiteY2157" fmla="*/ 930278 h 4703319"/>
              <a:gd name="connsiteX2158" fmla="*/ 4036574 w 8219368"/>
              <a:gd name="connsiteY2158" fmla="*/ 925775 h 4703319"/>
              <a:gd name="connsiteX2159" fmla="*/ 4039903 w 8219368"/>
              <a:gd name="connsiteY2159" fmla="*/ 929109 h 4703319"/>
              <a:gd name="connsiteX2160" fmla="*/ 4040898 w 8219368"/>
              <a:gd name="connsiteY2160" fmla="*/ 930105 h 4703319"/>
              <a:gd name="connsiteX2161" fmla="*/ 4037568 w 8219368"/>
              <a:gd name="connsiteY2161" fmla="*/ 926772 h 4703319"/>
              <a:gd name="connsiteX2162" fmla="*/ 4036401 w 8219368"/>
              <a:gd name="connsiteY2162" fmla="*/ 925603 h 4703319"/>
              <a:gd name="connsiteX2163" fmla="*/ 4036574 w 8219368"/>
              <a:gd name="connsiteY2163" fmla="*/ 925775 h 4703319"/>
              <a:gd name="connsiteX2164" fmla="*/ 4036401 w 8219368"/>
              <a:gd name="connsiteY2164" fmla="*/ 925603 h 4703319"/>
              <a:gd name="connsiteX2165" fmla="*/ 515509 w 8219368"/>
              <a:gd name="connsiteY2165" fmla="*/ 908138 h 4703319"/>
              <a:gd name="connsiteX2166" fmla="*/ 517016 w 8219368"/>
              <a:gd name="connsiteY2166" fmla="*/ 910848 h 4703319"/>
              <a:gd name="connsiteX2167" fmla="*/ 514245 w 8219368"/>
              <a:gd name="connsiteY2167" fmla="*/ 909972 h 4703319"/>
              <a:gd name="connsiteX2168" fmla="*/ 570923 w 8219368"/>
              <a:gd name="connsiteY2168" fmla="*/ 906831 h 4703319"/>
              <a:gd name="connsiteX2169" fmla="*/ 571215 w 8219368"/>
              <a:gd name="connsiteY2169" fmla="*/ 907488 h 4703319"/>
              <a:gd name="connsiteX2170" fmla="*/ 565917 w 8219368"/>
              <a:gd name="connsiteY2170" fmla="*/ 908449 h 4703319"/>
              <a:gd name="connsiteX2171" fmla="*/ 4839382 w 8219368"/>
              <a:gd name="connsiteY2171" fmla="*/ 902229 h 4703319"/>
              <a:gd name="connsiteX2172" fmla="*/ 4834946 w 8219368"/>
              <a:gd name="connsiteY2172" fmla="*/ 914290 h 4703319"/>
              <a:gd name="connsiteX2173" fmla="*/ 4830045 w 8219368"/>
              <a:gd name="connsiteY2173" fmla="*/ 916253 h 4703319"/>
              <a:gd name="connsiteX2174" fmla="*/ 4839382 w 8219368"/>
              <a:gd name="connsiteY2174" fmla="*/ 902229 h 4703319"/>
              <a:gd name="connsiteX2175" fmla="*/ 4055075 w 8219368"/>
              <a:gd name="connsiteY2175" fmla="*/ 902229 h 4703319"/>
              <a:gd name="connsiteX2176" fmla="*/ 4078418 w 8219368"/>
              <a:gd name="connsiteY2176" fmla="*/ 911579 h 4703319"/>
              <a:gd name="connsiteX2177" fmla="*/ 4069081 w 8219368"/>
              <a:gd name="connsiteY2177" fmla="*/ 925603 h 4703319"/>
              <a:gd name="connsiteX2178" fmla="*/ 4050919 w 8219368"/>
              <a:gd name="connsiteY2178" fmla="*/ 925603 h 4703319"/>
              <a:gd name="connsiteX2179" fmla="*/ 4051647 w 8219368"/>
              <a:gd name="connsiteY2179" fmla="*/ 924288 h 4703319"/>
              <a:gd name="connsiteX2180" fmla="*/ 4050990 w 8219368"/>
              <a:gd name="connsiteY2180" fmla="*/ 923266 h 4703319"/>
              <a:gd name="connsiteX2181" fmla="*/ 4047901 w 8219368"/>
              <a:gd name="connsiteY2181" fmla="*/ 925603 h 4703319"/>
              <a:gd name="connsiteX2182" fmla="*/ 4045738 w 8219368"/>
              <a:gd name="connsiteY2182" fmla="*/ 925603 h 4703319"/>
              <a:gd name="connsiteX2183" fmla="*/ 4047708 w 8219368"/>
              <a:gd name="connsiteY2183" fmla="*/ 925749 h 4703319"/>
              <a:gd name="connsiteX2184" fmla="*/ 4047901 w 8219368"/>
              <a:gd name="connsiteY2184" fmla="*/ 925603 h 4703319"/>
              <a:gd name="connsiteX2185" fmla="*/ 4048656 w 8219368"/>
              <a:gd name="connsiteY2185" fmla="*/ 925603 h 4703319"/>
              <a:gd name="connsiteX2186" fmla="*/ 4050919 w 8219368"/>
              <a:gd name="connsiteY2186" fmla="*/ 925603 h 4703319"/>
              <a:gd name="connsiteX2187" fmla="*/ 4045738 w 8219368"/>
              <a:gd name="connsiteY2187" fmla="*/ 934952 h 4703319"/>
              <a:gd name="connsiteX2188" fmla="*/ 4041070 w 8219368"/>
              <a:gd name="connsiteY2188" fmla="*/ 930278 h 4703319"/>
              <a:gd name="connsiteX2189" fmla="*/ 4049167 w 8219368"/>
              <a:gd name="connsiteY2189" fmla="*/ 914062 h 4703319"/>
              <a:gd name="connsiteX2190" fmla="*/ 4055075 w 8219368"/>
              <a:gd name="connsiteY2190" fmla="*/ 902229 h 4703319"/>
              <a:gd name="connsiteX2191" fmla="*/ 5926556 w 8219368"/>
              <a:gd name="connsiteY2191" fmla="*/ 898869 h 4703319"/>
              <a:gd name="connsiteX2192" fmla="*/ 5930708 w 8219368"/>
              <a:gd name="connsiteY2192" fmla="*/ 899594 h 4703319"/>
              <a:gd name="connsiteX2193" fmla="*/ 5930002 w 8219368"/>
              <a:gd name="connsiteY2193" fmla="*/ 900903 h 4703319"/>
              <a:gd name="connsiteX2194" fmla="*/ 5924806 w 8219368"/>
              <a:gd name="connsiteY2194" fmla="*/ 899892 h 4703319"/>
              <a:gd name="connsiteX2195" fmla="*/ 5926556 w 8219368"/>
              <a:gd name="connsiteY2195" fmla="*/ 898869 h 4703319"/>
              <a:gd name="connsiteX2196" fmla="*/ 5931808 w 8219368"/>
              <a:gd name="connsiteY2196" fmla="*/ 897554 h 4703319"/>
              <a:gd name="connsiteX2197" fmla="*/ 5930743 w 8219368"/>
              <a:gd name="connsiteY2197" fmla="*/ 899600 h 4703319"/>
              <a:gd name="connsiteX2198" fmla="*/ 5930708 w 8219368"/>
              <a:gd name="connsiteY2198" fmla="*/ 899594 h 4703319"/>
              <a:gd name="connsiteX2199" fmla="*/ 6305287 w 8219368"/>
              <a:gd name="connsiteY2199" fmla="*/ 864831 h 4703319"/>
              <a:gd name="connsiteX2200" fmla="*/ 6309956 w 8219368"/>
              <a:gd name="connsiteY2200" fmla="*/ 864831 h 4703319"/>
              <a:gd name="connsiteX2201" fmla="*/ 6307038 w 8219368"/>
              <a:gd name="connsiteY2201" fmla="*/ 865415 h 4703319"/>
              <a:gd name="connsiteX2202" fmla="*/ 6305287 w 8219368"/>
              <a:gd name="connsiteY2202" fmla="*/ 865766 h 4703319"/>
              <a:gd name="connsiteX2203" fmla="*/ 5380926 w 8219368"/>
              <a:gd name="connsiteY2203" fmla="*/ 864831 h 4703319"/>
              <a:gd name="connsiteX2204" fmla="*/ 5376601 w 8219368"/>
              <a:gd name="connsiteY2204" fmla="*/ 869162 h 4703319"/>
              <a:gd name="connsiteX2205" fmla="*/ 5376258 w 8219368"/>
              <a:gd name="connsiteY2205" fmla="*/ 868921 h 4703319"/>
              <a:gd name="connsiteX2206" fmla="*/ 5380926 w 8219368"/>
              <a:gd name="connsiteY2206" fmla="*/ 864831 h 4703319"/>
              <a:gd name="connsiteX2207" fmla="*/ 4881398 w 8219368"/>
              <a:gd name="connsiteY2207" fmla="*/ 855481 h 4703319"/>
              <a:gd name="connsiteX2208" fmla="*/ 4886066 w 8219368"/>
              <a:gd name="connsiteY2208" fmla="*/ 860156 h 4703319"/>
              <a:gd name="connsiteX2209" fmla="*/ 4884316 w 8219368"/>
              <a:gd name="connsiteY2209" fmla="*/ 860156 h 4703319"/>
              <a:gd name="connsiteX2210" fmla="*/ 4881398 w 8219368"/>
              <a:gd name="connsiteY2210" fmla="*/ 860156 h 4703319"/>
              <a:gd name="connsiteX2211" fmla="*/ 4881398 w 8219368"/>
              <a:gd name="connsiteY2211" fmla="*/ 855481 h 4703319"/>
              <a:gd name="connsiteX2212" fmla="*/ 5143636 w 8219368"/>
              <a:gd name="connsiteY2212" fmla="*/ 849565 h 4703319"/>
              <a:gd name="connsiteX2213" fmla="*/ 5146918 w 8219368"/>
              <a:gd name="connsiteY2213" fmla="*/ 850222 h 4703319"/>
              <a:gd name="connsiteX2214" fmla="*/ 5148169 w 8219368"/>
              <a:gd name="connsiteY2214" fmla="*/ 851475 h 4703319"/>
              <a:gd name="connsiteX2215" fmla="*/ 5138165 w 8219368"/>
              <a:gd name="connsiteY2215" fmla="*/ 855481 h 4703319"/>
              <a:gd name="connsiteX2216" fmla="*/ 5143636 w 8219368"/>
              <a:gd name="connsiteY2216" fmla="*/ 849565 h 4703319"/>
              <a:gd name="connsiteX2217" fmla="*/ 3696230 w 8219368"/>
              <a:gd name="connsiteY2217" fmla="*/ 781315 h 4703319"/>
              <a:gd name="connsiteX2218" fmla="*/ 3698169 w 8219368"/>
              <a:gd name="connsiteY2218" fmla="*/ 783256 h 4703319"/>
              <a:gd name="connsiteX2219" fmla="*/ 3695602 w 8219368"/>
              <a:gd name="connsiteY2219" fmla="*/ 781854 h 4703319"/>
              <a:gd name="connsiteX2220" fmla="*/ 3888595 w 8219368"/>
              <a:gd name="connsiteY2220" fmla="*/ 780641 h 4703319"/>
              <a:gd name="connsiteX2221" fmla="*/ 3888760 w 8219368"/>
              <a:gd name="connsiteY2221" fmla="*/ 784776 h 4703319"/>
              <a:gd name="connsiteX2222" fmla="*/ 3888250 w 8219368"/>
              <a:gd name="connsiteY2222" fmla="*/ 782511 h 4703319"/>
              <a:gd name="connsiteX2223" fmla="*/ 3888387 w 8219368"/>
              <a:gd name="connsiteY2223" fmla="*/ 780955 h 4703319"/>
              <a:gd name="connsiteX2224" fmla="*/ 6066966 w 8219368"/>
              <a:gd name="connsiteY2224" fmla="*/ 771732 h 4703319"/>
              <a:gd name="connsiteX2225" fmla="*/ 6063578 w 8219368"/>
              <a:gd name="connsiteY2225" fmla="*/ 777623 h 4703319"/>
              <a:gd name="connsiteX2226" fmla="*/ 6056107 w 8219368"/>
              <a:gd name="connsiteY2226" fmla="*/ 780685 h 4703319"/>
              <a:gd name="connsiteX2227" fmla="*/ 6058806 w 8219368"/>
              <a:gd name="connsiteY2227" fmla="*/ 776595 h 4703319"/>
              <a:gd name="connsiteX2228" fmla="*/ 6067194 w 8219368"/>
              <a:gd name="connsiteY2228" fmla="*/ 771336 h 4703319"/>
              <a:gd name="connsiteX2229" fmla="*/ 6067632 w 8219368"/>
              <a:gd name="connsiteY2229" fmla="*/ 771336 h 4703319"/>
              <a:gd name="connsiteX2230" fmla="*/ 6066966 w 8219368"/>
              <a:gd name="connsiteY2230" fmla="*/ 771732 h 4703319"/>
              <a:gd name="connsiteX2231" fmla="*/ 3681596 w 8219368"/>
              <a:gd name="connsiteY2231" fmla="*/ 771336 h 4703319"/>
              <a:gd name="connsiteX2232" fmla="*/ 3704938 w 8219368"/>
              <a:gd name="connsiteY2232" fmla="*/ 771336 h 4703319"/>
              <a:gd name="connsiteX2233" fmla="*/ 3709607 w 8219368"/>
              <a:gd name="connsiteY2233" fmla="*/ 771336 h 4703319"/>
              <a:gd name="connsiteX2234" fmla="*/ 3704793 w 8219368"/>
              <a:gd name="connsiteY2234" fmla="*/ 773965 h 4703319"/>
              <a:gd name="connsiteX2235" fmla="*/ 3696230 w 8219368"/>
              <a:gd name="connsiteY2235" fmla="*/ 781315 h 4703319"/>
              <a:gd name="connsiteX2236" fmla="*/ 3692684 w 8219368"/>
              <a:gd name="connsiteY2236" fmla="*/ 777764 h 4703319"/>
              <a:gd name="connsiteX2237" fmla="*/ 3690933 w 8219368"/>
              <a:gd name="connsiteY2237" fmla="*/ 776011 h 4703319"/>
              <a:gd name="connsiteX2238" fmla="*/ 3686264 w 8219368"/>
              <a:gd name="connsiteY2238" fmla="*/ 785360 h 4703319"/>
              <a:gd name="connsiteX2239" fmla="*/ 3681596 w 8219368"/>
              <a:gd name="connsiteY2239" fmla="*/ 771336 h 4703319"/>
              <a:gd name="connsiteX2240" fmla="*/ 645546 w 8219368"/>
              <a:gd name="connsiteY2240" fmla="*/ 770021 h 4703319"/>
              <a:gd name="connsiteX2241" fmla="*/ 651746 w 8219368"/>
              <a:gd name="connsiteY2241" fmla="*/ 776011 h 4703319"/>
              <a:gd name="connsiteX2242" fmla="*/ 650883 w 8219368"/>
              <a:gd name="connsiteY2242" fmla="*/ 776443 h 4703319"/>
              <a:gd name="connsiteX2243" fmla="*/ 641899 w 8219368"/>
              <a:gd name="connsiteY2243" fmla="*/ 777325 h 4703319"/>
              <a:gd name="connsiteX2244" fmla="*/ 645546 w 8219368"/>
              <a:gd name="connsiteY2244" fmla="*/ 770021 h 4703319"/>
              <a:gd name="connsiteX2245" fmla="*/ 3665330 w 8219368"/>
              <a:gd name="connsiteY2245" fmla="*/ 756252 h 4703319"/>
              <a:gd name="connsiteX2246" fmla="*/ 3656576 w 8219368"/>
              <a:gd name="connsiteY2246" fmla="*/ 772468 h 4703319"/>
              <a:gd name="connsiteX2247" fmla="*/ 3656073 w 8219368"/>
              <a:gd name="connsiteY2247" fmla="*/ 772087 h 4703319"/>
              <a:gd name="connsiteX2248" fmla="*/ 3656576 w 8219368"/>
              <a:gd name="connsiteY2248" fmla="*/ 770496 h 4703319"/>
              <a:gd name="connsiteX2249" fmla="*/ 3665330 w 8219368"/>
              <a:gd name="connsiteY2249" fmla="*/ 756252 h 4703319"/>
              <a:gd name="connsiteX2250" fmla="*/ 3663445 w 8219368"/>
              <a:gd name="connsiteY2250" fmla="*/ 753413 h 4703319"/>
              <a:gd name="connsiteX2251" fmla="*/ 3660588 w 8219368"/>
              <a:gd name="connsiteY2251" fmla="*/ 755559 h 4703319"/>
              <a:gd name="connsiteX2252" fmla="*/ 3658254 w 8219368"/>
              <a:gd name="connsiteY2252" fmla="*/ 757312 h 4703319"/>
              <a:gd name="connsiteX2253" fmla="*/ 3659421 w 8219368"/>
              <a:gd name="connsiteY2253" fmla="*/ 754609 h 4703319"/>
              <a:gd name="connsiteX2254" fmla="*/ 3663910 w 8219368"/>
              <a:gd name="connsiteY2254" fmla="*/ 753064 h 4703319"/>
              <a:gd name="connsiteX2255" fmla="*/ 3664090 w 8219368"/>
              <a:gd name="connsiteY2255" fmla="*/ 753221 h 4703319"/>
              <a:gd name="connsiteX2256" fmla="*/ 3663445 w 8219368"/>
              <a:gd name="connsiteY2256" fmla="*/ 753413 h 4703319"/>
              <a:gd name="connsiteX2257" fmla="*/ 3891678 w 8219368"/>
              <a:gd name="connsiteY2257" fmla="*/ 752637 h 4703319"/>
              <a:gd name="connsiteX2258" fmla="*/ 3901015 w 8219368"/>
              <a:gd name="connsiteY2258" fmla="*/ 761986 h 4703319"/>
              <a:gd name="connsiteX2259" fmla="*/ 3890220 w 8219368"/>
              <a:gd name="connsiteY2259" fmla="*/ 778202 h 4703319"/>
              <a:gd name="connsiteX2260" fmla="*/ 3888595 w 8219368"/>
              <a:gd name="connsiteY2260" fmla="*/ 780641 h 4703319"/>
              <a:gd name="connsiteX2261" fmla="*/ 3888539 w 8219368"/>
              <a:gd name="connsiteY2261" fmla="*/ 779227 h 4703319"/>
              <a:gd name="connsiteX2262" fmla="*/ 3889171 w 8219368"/>
              <a:gd name="connsiteY2262" fmla="*/ 772039 h 4703319"/>
              <a:gd name="connsiteX2263" fmla="*/ 3891678 w 8219368"/>
              <a:gd name="connsiteY2263" fmla="*/ 752637 h 4703319"/>
              <a:gd name="connsiteX2264" fmla="*/ 4813254 w 8219368"/>
              <a:gd name="connsiteY2264" fmla="*/ 711499 h 4703319"/>
              <a:gd name="connsiteX2265" fmla="*/ 4811954 w 8219368"/>
              <a:gd name="connsiteY2265" fmla="*/ 714654 h 4703319"/>
              <a:gd name="connsiteX2266" fmla="*/ 4812027 w 8219368"/>
              <a:gd name="connsiteY2266" fmla="*/ 713705 h 4703319"/>
              <a:gd name="connsiteX2267" fmla="*/ 4813640 w 8219368"/>
              <a:gd name="connsiteY2267" fmla="*/ 710564 h 4703319"/>
              <a:gd name="connsiteX2268" fmla="*/ 4813705 w 8219368"/>
              <a:gd name="connsiteY2268" fmla="*/ 710564 h 4703319"/>
              <a:gd name="connsiteX2269" fmla="*/ 4813775 w 8219368"/>
              <a:gd name="connsiteY2269" fmla="*/ 710564 h 4703319"/>
              <a:gd name="connsiteX2270" fmla="*/ 4813254 w 8219368"/>
              <a:gd name="connsiteY2270" fmla="*/ 711499 h 4703319"/>
              <a:gd name="connsiteX2271" fmla="*/ 5041898 w 8219368"/>
              <a:gd name="connsiteY2271" fmla="*/ 706459 h 4703319"/>
              <a:gd name="connsiteX2272" fmla="*/ 5041877 w 8219368"/>
              <a:gd name="connsiteY2272" fmla="*/ 706474 h 4703319"/>
              <a:gd name="connsiteX2273" fmla="*/ 5041431 w 8219368"/>
              <a:gd name="connsiteY2273" fmla="*/ 706783 h 4703319"/>
              <a:gd name="connsiteX2274" fmla="*/ 5041586 w 8219368"/>
              <a:gd name="connsiteY2274" fmla="*/ 706474 h 4703319"/>
              <a:gd name="connsiteX2275" fmla="*/ 5049464 w 8219368"/>
              <a:gd name="connsiteY2275" fmla="*/ 701214 h 4703319"/>
              <a:gd name="connsiteX2276" fmla="*/ 5049756 w 8219368"/>
              <a:gd name="connsiteY2276" fmla="*/ 705889 h 4703319"/>
              <a:gd name="connsiteX2277" fmla="*/ 5047438 w 8219368"/>
              <a:gd name="connsiteY2277" fmla="*/ 706209 h 4703319"/>
              <a:gd name="connsiteX2278" fmla="*/ 5041898 w 8219368"/>
              <a:gd name="connsiteY2278" fmla="*/ 706459 h 4703319"/>
              <a:gd name="connsiteX2279" fmla="*/ 5048515 w 8219368"/>
              <a:gd name="connsiteY2279" fmla="*/ 701872 h 4703319"/>
              <a:gd name="connsiteX2280" fmla="*/ 5049464 w 8219368"/>
              <a:gd name="connsiteY2280" fmla="*/ 701214 h 4703319"/>
              <a:gd name="connsiteX2281" fmla="*/ 4811371 w 8219368"/>
              <a:gd name="connsiteY2281" fmla="*/ 701214 h 4703319"/>
              <a:gd name="connsiteX2282" fmla="*/ 4816258 w 8219368"/>
              <a:gd name="connsiteY2282" fmla="*/ 704209 h 4703319"/>
              <a:gd name="connsiteX2283" fmla="*/ 4813640 w 8219368"/>
              <a:gd name="connsiteY2283" fmla="*/ 710564 h 4703319"/>
              <a:gd name="connsiteX2284" fmla="*/ 4811371 w 8219368"/>
              <a:gd name="connsiteY2284" fmla="*/ 710564 h 4703319"/>
              <a:gd name="connsiteX2285" fmla="*/ 4811371 w 8219368"/>
              <a:gd name="connsiteY2285" fmla="*/ 701214 h 4703319"/>
              <a:gd name="connsiteX2286" fmla="*/ 5530318 w 8219368"/>
              <a:gd name="connsiteY2286" fmla="*/ 696540 h 4703319"/>
              <a:gd name="connsiteX2287" fmla="*/ 5532653 w 8219368"/>
              <a:gd name="connsiteY2287" fmla="*/ 696540 h 4703319"/>
              <a:gd name="connsiteX2288" fmla="*/ 5533210 w 8219368"/>
              <a:gd name="connsiteY2288" fmla="*/ 696540 h 4703319"/>
              <a:gd name="connsiteX2289" fmla="*/ 5532069 w 8219368"/>
              <a:gd name="connsiteY2289" fmla="*/ 699023 h 4703319"/>
              <a:gd name="connsiteX2290" fmla="*/ 5526751 w 8219368"/>
              <a:gd name="connsiteY2290" fmla="*/ 698921 h 4703319"/>
              <a:gd name="connsiteX2291" fmla="*/ 6169901 w 8219368"/>
              <a:gd name="connsiteY2291" fmla="*/ 691865 h 4703319"/>
              <a:gd name="connsiteX2292" fmla="*/ 6167567 w 8219368"/>
              <a:gd name="connsiteY2292" fmla="*/ 693618 h 4703319"/>
              <a:gd name="connsiteX2293" fmla="*/ 6164987 w 8219368"/>
              <a:gd name="connsiteY2293" fmla="*/ 695555 h 4703319"/>
              <a:gd name="connsiteX2294" fmla="*/ 6165014 w 8219368"/>
              <a:gd name="connsiteY2294" fmla="*/ 695517 h 4703319"/>
              <a:gd name="connsiteX2295" fmla="*/ 6167323 w 8219368"/>
              <a:gd name="connsiteY2295" fmla="*/ 692215 h 4703319"/>
              <a:gd name="connsiteX2296" fmla="*/ 5516313 w 8219368"/>
              <a:gd name="connsiteY2296" fmla="*/ 687190 h 4703319"/>
              <a:gd name="connsiteX2297" fmla="*/ 5524483 w 8219368"/>
              <a:gd name="connsiteY2297" fmla="*/ 698877 h 4703319"/>
              <a:gd name="connsiteX2298" fmla="*/ 5526751 w 8219368"/>
              <a:gd name="connsiteY2298" fmla="*/ 698921 h 4703319"/>
              <a:gd name="connsiteX2299" fmla="*/ 5518063 w 8219368"/>
              <a:gd name="connsiteY2299" fmla="*/ 704720 h 4703319"/>
              <a:gd name="connsiteX2300" fmla="*/ 5516313 w 8219368"/>
              <a:gd name="connsiteY2300" fmla="*/ 705889 h 4703319"/>
              <a:gd name="connsiteX2301" fmla="*/ 5506976 w 8219368"/>
              <a:gd name="connsiteY2301" fmla="*/ 701214 h 4703319"/>
              <a:gd name="connsiteX2302" fmla="*/ 5516313 w 8219368"/>
              <a:gd name="connsiteY2302" fmla="*/ 687190 h 4703319"/>
              <a:gd name="connsiteX2303" fmla="*/ 5103344 w 8219368"/>
              <a:gd name="connsiteY2303" fmla="*/ 683230 h 4703319"/>
              <a:gd name="connsiteX2304" fmla="*/ 5099942 w 8219368"/>
              <a:gd name="connsiteY2304" fmla="*/ 691792 h 4703319"/>
              <a:gd name="connsiteX2305" fmla="*/ 5096149 w 8219368"/>
              <a:gd name="connsiteY2305" fmla="*/ 694787 h 4703319"/>
              <a:gd name="connsiteX2306" fmla="*/ 5091480 w 8219368"/>
              <a:gd name="connsiteY2306" fmla="*/ 690988 h 4703319"/>
              <a:gd name="connsiteX2307" fmla="*/ 5091480 w 8219368"/>
              <a:gd name="connsiteY2307" fmla="*/ 687190 h 4703319"/>
              <a:gd name="connsiteX2308" fmla="*/ 5093231 w 8219368"/>
              <a:gd name="connsiteY2308" fmla="*/ 686606 h 4703319"/>
              <a:gd name="connsiteX2309" fmla="*/ 3349688 w 8219368"/>
              <a:gd name="connsiteY2309" fmla="*/ 682069 h 4703319"/>
              <a:gd name="connsiteX2310" fmla="*/ 3353051 w 8219368"/>
              <a:gd name="connsiteY2310" fmla="*/ 685437 h 4703319"/>
              <a:gd name="connsiteX2311" fmla="*/ 3354802 w 8219368"/>
              <a:gd name="connsiteY2311" fmla="*/ 687190 h 4703319"/>
              <a:gd name="connsiteX2312" fmla="*/ 3345465 w 8219368"/>
              <a:gd name="connsiteY2312" fmla="*/ 691865 h 4703319"/>
              <a:gd name="connsiteX2313" fmla="*/ 3344006 w 8219368"/>
              <a:gd name="connsiteY2313" fmla="*/ 685218 h 4703319"/>
              <a:gd name="connsiteX2314" fmla="*/ 3348306 w 8219368"/>
              <a:gd name="connsiteY2314" fmla="*/ 682591 h 4703319"/>
              <a:gd name="connsiteX2315" fmla="*/ 3353343 w 8219368"/>
              <a:gd name="connsiteY2315" fmla="*/ 680689 h 4703319"/>
              <a:gd name="connsiteX2316" fmla="*/ 3349688 w 8219368"/>
              <a:gd name="connsiteY2316" fmla="*/ 682069 h 4703319"/>
              <a:gd name="connsiteX2317" fmla="*/ 3349488 w 8219368"/>
              <a:gd name="connsiteY2317" fmla="*/ 681869 h 4703319"/>
              <a:gd name="connsiteX2318" fmla="*/ 3351300 w 8219368"/>
              <a:gd name="connsiteY2318" fmla="*/ 680762 h 4703319"/>
              <a:gd name="connsiteX2319" fmla="*/ 3353343 w 8219368"/>
              <a:gd name="connsiteY2319" fmla="*/ 680689 h 4703319"/>
              <a:gd name="connsiteX2320" fmla="*/ 5105486 w 8219368"/>
              <a:gd name="connsiteY2320" fmla="*/ 677841 h 4703319"/>
              <a:gd name="connsiteX2321" fmla="*/ 5105486 w 8219368"/>
              <a:gd name="connsiteY2321" fmla="*/ 682515 h 4703319"/>
              <a:gd name="connsiteX2322" fmla="*/ 5103344 w 8219368"/>
              <a:gd name="connsiteY2322" fmla="*/ 683230 h 4703319"/>
              <a:gd name="connsiteX2323" fmla="*/ 3844683 w 8219368"/>
              <a:gd name="connsiteY2323" fmla="*/ 673294 h 4703319"/>
              <a:gd name="connsiteX2324" fmla="*/ 3844574 w 8219368"/>
              <a:gd name="connsiteY2324" fmla="*/ 673502 h 4703319"/>
              <a:gd name="connsiteX2325" fmla="*/ 3843391 w 8219368"/>
              <a:gd name="connsiteY2325" fmla="*/ 674449 h 4703319"/>
              <a:gd name="connsiteX2326" fmla="*/ 3843753 w 8219368"/>
              <a:gd name="connsiteY2326" fmla="*/ 673677 h 4703319"/>
              <a:gd name="connsiteX2327" fmla="*/ 5534987 w 8219368"/>
              <a:gd name="connsiteY2327" fmla="*/ 673166 h 4703319"/>
              <a:gd name="connsiteX2328" fmla="*/ 5539655 w 8219368"/>
              <a:gd name="connsiteY2328" fmla="*/ 677841 h 4703319"/>
              <a:gd name="connsiteX2329" fmla="*/ 5530318 w 8219368"/>
              <a:gd name="connsiteY2329" fmla="*/ 677841 h 4703319"/>
              <a:gd name="connsiteX2330" fmla="*/ 5534987 w 8219368"/>
              <a:gd name="connsiteY2330" fmla="*/ 673166 h 4703319"/>
              <a:gd name="connsiteX2331" fmla="*/ 5550619 w 8219368"/>
              <a:gd name="connsiteY2331" fmla="*/ 670521 h 4703319"/>
              <a:gd name="connsiteX2332" fmla="*/ 5558329 w 8219368"/>
              <a:gd name="connsiteY2332" fmla="*/ 677841 h 4703319"/>
              <a:gd name="connsiteX2333" fmla="*/ 5549913 w 8219368"/>
              <a:gd name="connsiteY2333" fmla="*/ 670993 h 4703319"/>
              <a:gd name="connsiteX2334" fmla="*/ 5548992 w 8219368"/>
              <a:gd name="connsiteY2334" fmla="*/ 670244 h 4703319"/>
              <a:gd name="connsiteX2335" fmla="*/ 5549913 w 8219368"/>
              <a:gd name="connsiteY2335" fmla="*/ 670993 h 4703319"/>
              <a:gd name="connsiteX2336" fmla="*/ 5546521 w 8219368"/>
              <a:gd name="connsiteY2336" fmla="*/ 673257 h 4703319"/>
              <a:gd name="connsiteX2337" fmla="*/ 5546512 w 8219368"/>
              <a:gd name="connsiteY2337" fmla="*/ 673239 h 4703319"/>
              <a:gd name="connsiteX2338" fmla="*/ 5548992 w 8219368"/>
              <a:gd name="connsiteY2338" fmla="*/ 670244 h 4703319"/>
              <a:gd name="connsiteX2339" fmla="*/ 6183907 w 8219368"/>
              <a:gd name="connsiteY2339" fmla="*/ 668491 h 4703319"/>
              <a:gd name="connsiteX2340" fmla="*/ 6167323 w 8219368"/>
              <a:gd name="connsiteY2340" fmla="*/ 692215 h 4703319"/>
              <a:gd name="connsiteX2341" fmla="*/ 6162899 w 8219368"/>
              <a:gd name="connsiteY2341" fmla="*/ 692814 h 4703319"/>
              <a:gd name="connsiteX2342" fmla="*/ 6183907 w 8219368"/>
              <a:gd name="connsiteY2342" fmla="*/ 668491 h 4703319"/>
              <a:gd name="connsiteX2343" fmla="*/ 5547357 w 8219368"/>
              <a:gd name="connsiteY2343" fmla="*/ 667424 h 4703319"/>
              <a:gd name="connsiteX2344" fmla="*/ 5549138 w 8219368"/>
              <a:gd name="connsiteY2344" fmla="*/ 668637 h 4703319"/>
              <a:gd name="connsiteX2345" fmla="*/ 5553661 w 8219368"/>
              <a:gd name="connsiteY2345" fmla="*/ 668491 h 4703319"/>
              <a:gd name="connsiteX2346" fmla="*/ 5551910 w 8219368"/>
              <a:gd name="connsiteY2346" fmla="*/ 669660 h 4703319"/>
              <a:gd name="connsiteX2347" fmla="*/ 5550619 w 8219368"/>
              <a:gd name="connsiteY2347" fmla="*/ 670521 h 4703319"/>
              <a:gd name="connsiteX2348" fmla="*/ 5545491 w 8219368"/>
              <a:gd name="connsiteY2348" fmla="*/ 666154 h 4703319"/>
              <a:gd name="connsiteX2349" fmla="*/ 5547096 w 8219368"/>
              <a:gd name="connsiteY2349" fmla="*/ 667176 h 4703319"/>
              <a:gd name="connsiteX2350" fmla="*/ 5547357 w 8219368"/>
              <a:gd name="connsiteY2350" fmla="*/ 667424 h 4703319"/>
              <a:gd name="connsiteX2351" fmla="*/ 5565734 w 8219368"/>
              <a:gd name="connsiteY2351" fmla="*/ 660146 h 4703319"/>
              <a:gd name="connsiteX2352" fmla="*/ 5565332 w 8219368"/>
              <a:gd name="connsiteY2352" fmla="*/ 661479 h 4703319"/>
              <a:gd name="connsiteX2353" fmla="*/ 5564165 w 8219368"/>
              <a:gd name="connsiteY2353" fmla="*/ 662940 h 4703319"/>
              <a:gd name="connsiteX2354" fmla="*/ 5566309 w 8219368"/>
              <a:gd name="connsiteY2354" fmla="*/ 658236 h 4703319"/>
              <a:gd name="connsiteX2355" fmla="*/ 5566671 w 8219368"/>
              <a:gd name="connsiteY2355" fmla="*/ 658477 h 4703319"/>
              <a:gd name="connsiteX2356" fmla="*/ 5565734 w 8219368"/>
              <a:gd name="connsiteY2356" fmla="*/ 660146 h 4703319"/>
              <a:gd name="connsiteX2357" fmla="*/ 4865861 w 8219368"/>
              <a:gd name="connsiteY2357" fmla="*/ 655782 h 4703319"/>
              <a:gd name="connsiteX2358" fmla="*/ 4872061 w 8219368"/>
              <a:gd name="connsiteY2358" fmla="*/ 659142 h 4703319"/>
              <a:gd name="connsiteX2359" fmla="*/ 4864445 w 8219368"/>
              <a:gd name="connsiteY2359" fmla="*/ 661794 h 4703319"/>
              <a:gd name="connsiteX2360" fmla="*/ 4860974 w 8219368"/>
              <a:gd name="connsiteY2360" fmla="*/ 660310 h 4703319"/>
              <a:gd name="connsiteX2361" fmla="*/ 4865861 w 8219368"/>
              <a:gd name="connsiteY2361" fmla="*/ 655782 h 4703319"/>
              <a:gd name="connsiteX2362" fmla="*/ 595724 w 8219368"/>
              <a:gd name="connsiteY2362" fmla="*/ 654467 h 4703319"/>
              <a:gd name="connsiteX2363" fmla="*/ 597470 w 8219368"/>
              <a:gd name="connsiteY2363" fmla="*/ 656215 h 4703319"/>
              <a:gd name="connsiteX2364" fmla="*/ 595068 w 8219368"/>
              <a:gd name="connsiteY2364" fmla="*/ 659726 h 4703319"/>
              <a:gd name="connsiteX2365" fmla="*/ 595724 w 8219368"/>
              <a:gd name="connsiteY2365" fmla="*/ 654467 h 4703319"/>
              <a:gd name="connsiteX2366" fmla="*/ 3773410 w 8219368"/>
              <a:gd name="connsiteY2366" fmla="*/ 648234 h 4703319"/>
              <a:gd name="connsiteX2367" fmla="*/ 3773799 w 8219368"/>
              <a:gd name="connsiteY2367" fmla="*/ 649208 h 4703319"/>
              <a:gd name="connsiteX2368" fmla="*/ 3770297 w 8219368"/>
              <a:gd name="connsiteY2368" fmla="*/ 654467 h 4703319"/>
              <a:gd name="connsiteX2369" fmla="*/ 3771464 w 8219368"/>
              <a:gd name="connsiteY2369" fmla="*/ 652129 h 4703319"/>
              <a:gd name="connsiteX2370" fmla="*/ 5565988 w 8219368"/>
              <a:gd name="connsiteY2370" fmla="*/ 643401 h 4703319"/>
              <a:gd name="connsiteX2371" fmla="*/ 5570000 w 8219368"/>
              <a:gd name="connsiteY2371" fmla="*/ 645994 h 4703319"/>
              <a:gd name="connsiteX2372" fmla="*/ 5566309 w 8219368"/>
              <a:gd name="connsiteY2372" fmla="*/ 658236 h 4703319"/>
              <a:gd name="connsiteX2373" fmla="*/ 5555412 w 8219368"/>
              <a:gd name="connsiteY2373" fmla="*/ 650961 h 4703319"/>
              <a:gd name="connsiteX2374" fmla="*/ 5553661 w 8219368"/>
              <a:gd name="connsiteY2374" fmla="*/ 649792 h 4703319"/>
              <a:gd name="connsiteX2375" fmla="*/ 5565988 w 8219368"/>
              <a:gd name="connsiteY2375" fmla="*/ 643401 h 4703319"/>
              <a:gd name="connsiteX2376" fmla="*/ 687563 w 8219368"/>
              <a:gd name="connsiteY2376" fmla="*/ 635840 h 4703319"/>
              <a:gd name="connsiteX2377" fmla="*/ 687708 w 8219368"/>
              <a:gd name="connsiteY2377" fmla="*/ 635841 h 4703319"/>
              <a:gd name="connsiteX2378" fmla="*/ 688510 w 8219368"/>
              <a:gd name="connsiteY2378" fmla="*/ 636352 h 4703319"/>
              <a:gd name="connsiteX2379" fmla="*/ 688307 w 8219368"/>
              <a:gd name="connsiteY2379" fmla="*/ 636431 h 4703319"/>
              <a:gd name="connsiteX2380" fmla="*/ 675089 w 8219368"/>
              <a:gd name="connsiteY2380" fmla="*/ 631093 h 4703319"/>
              <a:gd name="connsiteX2381" fmla="*/ 682602 w 8219368"/>
              <a:gd name="connsiteY2381" fmla="*/ 631896 h 4703319"/>
              <a:gd name="connsiteX2382" fmla="*/ 687563 w 8219368"/>
              <a:gd name="connsiteY2382" fmla="*/ 635840 h 4703319"/>
              <a:gd name="connsiteX2383" fmla="*/ 675089 w 8219368"/>
              <a:gd name="connsiteY2383" fmla="*/ 635768 h 4703319"/>
              <a:gd name="connsiteX2384" fmla="*/ 675089 w 8219368"/>
              <a:gd name="connsiteY2384" fmla="*/ 631093 h 4703319"/>
              <a:gd name="connsiteX2385" fmla="*/ 3939705 w 8219368"/>
              <a:gd name="connsiteY2385" fmla="*/ 597026 h 4703319"/>
              <a:gd name="connsiteX2386" fmla="*/ 3938819 w 8219368"/>
              <a:gd name="connsiteY2386" fmla="*/ 597913 h 4703319"/>
              <a:gd name="connsiteX2387" fmla="*/ 3934497 w 8219368"/>
              <a:gd name="connsiteY2387" fmla="*/ 599611 h 4703319"/>
              <a:gd name="connsiteX2388" fmla="*/ 3933111 w 8219368"/>
              <a:gd name="connsiteY2388" fmla="*/ 600123 h 4703319"/>
              <a:gd name="connsiteX2389" fmla="*/ 3943031 w 8219368"/>
              <a:gd name="connsiteY2389" fmla="*/ 593695 h 4703319"/>
              <a:gd name="connsiteX2390" fmla="*/ 3941354 w 8219368"/>
              <a:gd name="connsiteY2390" fmla="*/ 596251 h 4703319"/>
              <a:gd name="connsiteX2391" fmla="*/ 3939705 w 8219368"/>
              <a:gd name="connsiteY2391" fmla="*/ 597026 h 4703319"/>
              <a:gd name="connsiteX2392" fmla="*/ 3941281 w 8219368"/>
              <a:gd name="connsiteY2392" fmla="*/ 595448 h 4703319"/>
              <a:gd name="connsiteX2393" fmla="*/ 3943031 w 8219368"/>
              <a:gd name="connsiteY2393" fmla="*/ 593695 h 4703319"/>
              <a:gd name="connsiteX2394" fmla="*/ 5180181 w 8219368"/>
              <a:gd name="connsiteY2394" fmla="*/ 589567 h 4703319"/>
              <a:gd name="connsiteX2395" fmla="*/ 5185064 w 8219368"/>
              <a:gd name="connsiteY2395" fmla="*/ 592298 h 4703319"/>
              <a:gd name="connsiteX2396" fmla="*/ 5180181 w 8219368"/>
              <a:gd name="connsiteY2396" fmla="*/ 593695 h 4703319"/>
              <a:gd name="connsiteX2397" fmla="*/ 5180181 w 8219368"/>
              <a:gd name="connsiteY2397" fmla="*/ 592526 h 4703319"/>
              <a:gd name="connsiteX2398" fmla="*/ 5413606 w 8219368"/>
              <a:gd name="connsiteY2398" fmla="*/ 589020 h 4703319"/>
              <a:gd name="connsiteX2399" fmla="*/ 5415356 w 8219368"/>
              <a:gd name="connsiteY2399" fmla="*/ 590773 h 4703319"/>
              <a:gd name="connsiteX2400" fmla="*/ 5416077 w 8219368"/>
              <a:gd name="connsiteY2400" fmla="*/ 591495 h 4703319"/>
              <a:gd name="connsiteX2401" fmla="*/ 5415940 w 8219368"/>
              <a:gd name="connsiteY2401" fmla="*/ 591942 h 4703319"/>
              <a:gd name="connsiteX2402" fmla="*/ 5413606 w 8219368"/>
              <a:gd name="connsiteY2402" fmla="*/ 589020 h 4703319"/>
              <a:gd name="connsiteX2403" fmla="*/ 5737631 w 8219368"/>
              <a:gd name="connsiteY2403" fmla="*/ 577769 h 4703319"/>
              <a:gd name="connsiteX2404" fmla="*/ 5737701 w 8219368"/>
              <a:gd name="connsiteY2404" fmla="*/ 579086 h 4703319"/>
              <a:gd name="connsiteX2405" fmla="*/ 5736047 w 8219368"/>
              <a:gd name="connsiteY2405" fmla="*/ 579577 h 4703319"/>
              <a:gd name="connsiteX2406" fmla="*/ 5736063 w 8219368"/>
              <a:gd name="connsiteY2406" fmla="*/ 579339 h 4703319"/>
              <a:gd name="connsiteX2407" fmla="*/ 5736899 w 8219368"/>
              <a:gd name="connsiteY2407" fmla="*/ 578502 h 4703319"/>
              <a:gd name="connsiteX2408" fmla="*/ 5231535 w 8219368"/>
              <a:gd name="connsiteY2408" fmla="*/ 572166 h 4703319"/>
              <a:gd name="connsiteX2409" fmla="*/ 5231535 w 8219368"/>
              <a:gd name="connsiteY2409" fmla="*/ 572816 h 4703319"/>
              <a:gd name="connsiteX2410" fmla="*/ 5229210 w 8219368"/>
              <a:gd name="connsiteY2410" fmla="*/ 574996 h 4703319"/>
              <a:gd name="connsiteX2411" fmla="*/ 5228526 w 8219368"/>
              <a:gd name="connsiteY2411" fmla="*/ 574996 h 4703319"/>
              <a:gd name="connsiteX2412" fmla="*/ 5189883 w 8219368"/>
              <a:gd name="connsiteY2412" fmla="*/ 571198 h 4703319"/>
              <a:gd name="connsiteX2413" fmla="*/ 5203524 w 8219368"/>
              <a:gd name="connsiteY2413" fmla="*/ 574996 h 4703319"/>
              <a:gd name="connsiteX2414" fmla="*/ 5180181 w 8219368"/>
              <a:gd name="connsiteY2414" fmla="*/ 584345 h 4703319"/>
              <a:gd name="connsiteX2415" fmla="*/ 5180181 w 8219368"/>
              <a:gd name="connsiteY2415" fmla="*/ 589567 h 4703319"/>
              <a:gd name="connsiteX2416" fmla="*/ 5170844 w 8219368"/>
              <a:gd name="connsiteY2416" fmla="*/ 584345 h 4703319"/>
              <a:gd name="connsiteX2417" fmla="*/ 5189883 w 8219368"/>
              <a:gd name="connsiteY2417" fmla="*/ 571198 h 4703319"/>
              <a:gd name="connsiteX2418" fmla="*/ 718272 w 8219368"/>
              <a:gd name="connsiteY2418" fmla="*/ 570905 h 4703319"/>
              <a:gd name="connsiteX2419" fmla="*/ 719731 w 8219368"/>
              <a:gd name="connsiteY2419" fmla="*/ 571709 h 4703319"/>
              <a:gd name="connsiteX2420" fmla="*/ 719317 w 8219368"/>
              <a:gd name="connsiteY2420" fmla="*/ 572426 h 4703319"/>
              <a:gd name="connsiteX2421" fmla="*/ 716308 w 8219368"/>
              <a:gd name="connsiteY2421" fmla="*/ 573095 h 4703319"/>
              <a:gd name="connsiteX2422" fmla="*/ 5231535 w 8219368"/>
              <a:gd name="connsiteY2422" fmla="*/ 565646 h 4703319"/>
              <a:gd name="connsiteX2423" fmla="*/ 5239054 w 8219368"/>
              <a:gd name="connsiteY2423" fmla="*/ 565646 h 4703319"/>
              <a:gd name="connsiteX2424" fmla="*/ 5234817 w 8219368"/>
              <a:gd name="connsiteY2424" fmla="*/ 569079 h 4703319"/>
              <a:gd name="connsiteX2425" fmla="*/ 5231535 w 8219368"/>
              <a:gd name="connsiteY2425" fmla="*/ 572166 h 4703319"/>
              <a:gd name="connsiteX2426" fmla="*/ 5231535 w 8219368"/>
              <a:gd name="connsiteY2426" fmla="*/ 566815 h 4703319"/>
              <a:gd name="connsiteX2427" fmla="*/ 5231535 w 8219368"/>
              <a:gd name="connsiteY2427" fmla="*/ 565646 h 4703319"/>
              <a:gd name="connsiteX2428" fmla="*/ 749784 w 8219368"/>
              <a:gd name="connsiteY2428" fmla="*/ 565646 h 4703319"/>
              <a:gd name="connsiteX2429" fmla="*/ 754453 w 8219368"/>
              <a:gd name="connsiteY2429" fmla="*/ 570321 h 4703319"/>
              <a:gd name="connsiteX2430" fmla="*/ 754453 w 8219368"/>
              <a:gd name="connsiteY2430" fmla="*/ 574996 h 4703319"/>
              <a:gd name="connsiteX2431" fmla="*/ 721774 w 8219368"/>
              <a:gd name="connsiteY2431" fmla="*/ 574996 h 4703319"/>
              <a:gd name="connsiteX2432" fmla="*/ 717834 w 8219368"/>
              <a:gd name="connsiteY2432" fmla="*/ 574996 h 4703319"/>
              <a:gd name="connsiteX2433" fmla="*/ 719317 w 8219368"/>
              <a:gd name="connsiteY2433" fmla="*/ 572426 h 4703319"/>
              <a:gd name="connsiteX2434" fmla="*/ 732059 w 8219368"/>
              <a:gd name="connsiteY2434" fmla="*/ 569591 h 4703319"/>
              <a:gd name="connsiteX2435" fmla="*/ 749784 w 8219368"/>
              <a:gd name="connsiteY2435" fmla="*/ 565646 h 4703319"/>
              <a:gd name="connsiteX2436" fmla="*/ 5239980 w 8219368"/>
              <a:gd name="connsiteY2436" fmla="*/ 564895 h 4703319"/>
              <a:gd name="connsiteX2437" fmla="*/ 5239180 w 8219368"/>
              <a:gd name="connsiteY2437" fmla="*/ 565646 h 4703319"/>
              <a:gd name="connsiteX2438" fmla="*/ 5239054 w 8219368"/>
              <a:gd name="connsiteY2438" fmla="*/ 565646 h 4703319"/>
              <a:gd name="connsiteX2439" fmla="*/ 5833770 w 8219368"/>
              <a:gd name="connsiteY2439" fmla="*/ 561971 h 4703319"/>
              <a:gd name="connsiteX2440" fmla="*/ 5833770 w 8219368"/>
              <a:gd name="connsiteY2440" fmla="*/ 565646 h 4703319"/>
              <a:gd name="connsiteX2441" fmla="*/ 5831884 w 8219368"/>
              <a:gd name="connsiteY2441" fmla="*/ 563758 h 4703319"/>
              <a:gd name="connsiteX2442" fmla="*/ 5833770 w 8219368"/>
              <a:gd name="connsiteY2442" fmla="*/ 560972 h 4703319"/>
              <a:gd name="connsiteX2443" fmla="*/ 5834825 w 8219368"/>
              <a:gd name="connsiteY2443" fmla="*/ 560972 h 4703319"/>
              <a:gd name="connsiteX2444" fmla="*/ 5833770 w 8219368"/>
              <a:gd name="connsiteY2444" fmla="*/ 561971 h 4703319"/>
              <a:gd name="connsiteX2445" fmla="*/ 4960762 w 8219368"/>
              <a:gd name="connsiteY2445" fmla="*/ 560972 h 4703319"/>
              <a:gd name="connsiteX2446" fmla="*/ 4961929 w 8219368"/>
              <a:gd name="connsiteY2446" fmla="*/ 562725 h 4703319"/>
              <a:gd name="connsiteX2447" fmla="*/ 4964539 w 8219368"/>
              <a:gd name="connsiteY2447" fmla="*/ 566644 h 4703319"/>
              <a:gd name="connsiteX2448" fmla="*/ 4953541 w 8219368"/>
              <a:gd name="connsiteY2448" fmla="*/ 570832 h 4703319"/>
              <a:gd name="connsiteX2449" fmla="*/ 4960762 w 8219368"/>
              <a:gd name="connsiteY2449" fmla="*/ 560972 h 4703319"/>
              <a:gd name="connsiteX2450" fmla="*/ 689094 w 8219368"/>
              <a:gd name="connsiteY2450" fmla="*/ 560972 h 4703319"/>
              <a:gd name="connsiteX2451" fmla="*/ 707768 w 8219368"/>
              <a:gd name="connsiteY2451" fmla="*/ 574996 h 4703319"/>
              <a:gd name="connsiteX2452" fmla="*/ 716308 w 8219368"/>
              <a:gd name="connsiteY2452" fmla="*/ 573095 h 4703319"/>
              <a:gd name="connsiteX2453" fmla="*/ 715063 w 8219368"/>
              <a:gd name="connsiteY2453" fmla="*/ 574485 h 4703319"/>
              <a:gd name="connsiteX2454" fmla="*/ 717105 w 8219368"/>
              <a:gd name="connsiteY2454" fmla="*/ 574996 h 4703319"/>
              <a:gd name="connsiteX2455" fmla="*/ 717834 w 8219368"/>
              <a:gd name="connsiteY2455" fmla="*/ 574996 h 4703319"/>
              <a:gd name="connsiteX2456" fmla="*/ 712436 w 8219368"/>
              <a:gd name="connsiteY2456" fmla="*/ 584345 h 4703319"/>
              <a:gd name="connsiteX2457" fmla="*/ 689094 w 8219368"/>
              <a:gd name="connsiteY2457" fmla="*/ 574996 h 4703319"/>
              <a:gd name="connsiteX2458" fmla="*/ 675089 w 8219368"/>
              <a:gd name="connsiteY2458" fmla="*/ 574996 h 4703319"/>
              <a:gd name="connsiteX2459" fmla="*/ 689094 w 8219368"/>
              <a:gd name="connsiteY2459" fmla="*/ 560972 h 4703319"/>
              <a:gd name="connsiteX2460" fmla="*/ 5169560 w 8219368"/>
              <a:gd name="connsiteY2460" fmla="*/ 552025 h 4703319"/>
              <a:gd name="connsiteX2461" fmla="*/ 5176096 w 8219368"/>
              <a:gd name="connsiteY2461" fmla="*/ 552353 h 4703319"/>
              <a:gd name="connsiteX2462" fmla="*/ 5170844 w 8219368"/>
              <a:gd name="connsiteY2462" fmla="*/ 556297 h 4703319"/>
              <a:gd name="connsiteX2463" fmla="*/ 5375091 w 8219368"/>
              <a:gd name="connsiteY2463" fmla="*/ 539935 h 4703319"/>
              <a:gd name="connsiteX2464" fmla="*/ 5362252 w 8219368"/>
              <a:gd name="connsiteY2464" fmla="*/ 546947 h 4703319"/>
              <a:gd name="connsiteX2465" fmla="*/ 5364003 w 8219368"/>
              <a:gd name="connsiteY2465" fmla="*/ 545194 h 4703319"/>
              <a:gd name="connsiteX2466" fmla="*/ 5366792 w 8219368"/>
              <a:gd name="connsiteY2466" fmla="*/ 542402 h 4703319"/>
              <a:gd name="connsiteX2467" fmla="*/ 5370130 w 8219368"/>
              <a:gd name="connsiteY2467" fmla="*/ 540373 h 4703319"/>
              <a:gd name="connsiteX2468" fmla="*/ 5375091 w 8219368"/>
              <a:gd name="connsiteY2468" fmla="*/ 539935 h 4703319"/>
              <a:gd name="connsiteX2469" fmla="*/ 894244 w 8219368"/>
              <a:gd name="connsiteY2469" fmla="*/ 537736 h 4703319"/>
              <a:gd name="connsiteX2470" fmla="*/ 894508 w 8219368"/>
              <a:gd name="connsiteY2470" fmla="*/ 538182 h 4703319"/>
              <a:gd name="connsiteX2471" fmla="*/ 891746 w 8219368"/>
              <a:gd name="connsiteY2471" fmla="*/ 539046 h 4703319"/>
              <a:gd name="connsiteX2472" fmla="*/ 894162 w 8219368"/>
              <a:gd name="connsiteY2472" fmla="*/ 537598 h 4703319"/>
              <a:gd name="connsiteX2473" fmla="*/ 894508 w 8219368"/>
              <a:gd name="connsiteY2473" fmla="*/ 537598 h 4703319"/>
              <a:gd name="connsiteX2474" fmla="*/ 894244 w 8219368"/>
              <a:gd name="connsiteY2474" fmla="*/ 537736 h 4703319"/>
              <a:gd name="connsiteX2475" fmla="*/ 606217 w 8219368"/>
              <a:gd name="connsiteY2475" fmla="*/ 534589 h 4703319"/>
              <a:gd name="connsiteX2476" fmla="*/ 612283 w 8219368"/>
              <a:gd name="connsiteY2476" fmla="*/ 535553 h 4703319"/>
              <a:gd name="connsiteX2477" fmla="*/ 606885 w 8219368"/>
              <a:gd name="connsiteY2477" fmla="*/ 535553 h 4703319"/>
              <a:gd name="connsiteX2478" fmla="*/ 880502 w 8219368"/>
              <a:gd name="connsiteY2478" fmla="*/ 532923 h 4703319"/>
              <a:gd name="connsiteX2479" fmla="*/ 884004 w 8219368"/>
              <a:gd name="connsiteY2479" fmla="*/ 541469 h 4703319"/>
              <a:gd name="connsiteX2480" fmla="*/ 891746 w 8219368"/>
              <a:gd name="connsiteY2480" fmla="*/ 539046 h 4703319"/>
              <a:gd name="connsiteX2481" fmla="*/ 882253 w 8219368"/>
              <a:gd name="connsiteY2481" fmla="*/ 544025 h 4703319"/>
              <a:gd name="connsiteX2482" fmla="*/ 866497 w 8219368"/>
              <a:gd name="connsiteY2482" fmla="*/ 546947 h 4703319"/>
              <a:gd name="connsiteX2483" fmla="*/ 861828 w 8219368"/>
              <a:gd name="connsiteY2483" fmla="*/ 542273 h 4703319"/>
              <a:gd name="connsiteX2484" fmla="*/ 880502 w 8219368"/>
              <a:gd name="connsiteY2484" fmla="*/ 532923 h 4703319"/>
              <a:gd name="connsiteX2485" fmla="*/ 887049 w 8219368"/>
              <a:gd name="connsiteY2485" fmla="*/ 531954 h 4703319"/>
              <a:gd name="connsiteX2486" fmla="*/ 891006 w 8219368"/>
              <a:gd name="connsiteY2486" fmla="*/ 532266 h 4703319"/>
              <a:gd name="connsiteX2487" fmla="*/ 894162 w 8219368"/>
              <a:gd name="connsiteY2487" fmla="*/ 537598 h 4703319"/>
              <a:gd name="connsiteX2488" fmla="*/ 893340 w 8219368"/>
              <a:gd name="connsiteY2488" fmla="*/ 537598 h 4703319"/>
              <a:gd name="connsiteX2489" fmla="*/ 885171 w 8219368"/>
              <a:gd name="connsiteY2489" fmla="*/ 537598 h 4703319"/>
              <a:gd name="connsiteX2490" fmla="*/ 885754 w 8219368"/>
              <a:gd name="connsiteY2490" fmla="*/ 535845 h 4703319"/>
              <a:gd name="connsiteX2491" fmla="*/ 420145 w 8219368"/>
              <a:gd name="connsiteY2491" fmla="*/ 528451 h 4703319"/>
              <a:gd name="connsiteX2492" fmla="*/ 423574 w 8219368"/>
              <a:gd name="connsiteY2492" fmla="*/ 528833 h 4703319"/>
              <a:gd name="connsiteX2493" fmla="*/ 426218 w 8219368"/>
              <a:gd name="connsiteY2493" fmla="*/ 529127 h 4703319"/>
              <a:gd name="connsiteX2494" fmla="*/ 423574 w 8219368"/>
              <a:gd name="connsiteY2494" fmla="*/ 530878 h 4703319"/>
              <a:gd name="connsiteX2495" fmla="*/ 419489 w 8219368"/>
              <a:gd name="connsiteY2495" fmla="*/ 530586 h 4703319"/>
              <a:gd name="connsiteX2496" fmla="*/ 420656 w 8219368"/>
              <a:gd name="connsiteY2496" fmla="*/ 526787 h 4703319"/>
              <a:gd name="connsiteX2497" fmla="*/ 420145 w 8219368"/>
              <a:gd name="connsiteY2497" fmla="*/ 528451 h 4703319"/>
              <a:gd name="connsiteX2498" fmla="*/ 418322 w 8219368"/>
              <a:gd name="connsiteY2498" fmla="*/ 528248 h 4703319"/>
              <a:gd name="connsiteX2499" fmla="*/ 420656 w 8219368"/>
              <a:gd name="connsiteY2499" fmla="*/ 526787 h 4703319"/>
              <a:gd name="connsiteX2500" fmla="*/ 443334 w 8219368"/>
              <a:gd name="connsiteY2500" fmla="*/ 504874 h 4703319"/>
              <a:gd name="connsiteX2501" fmla="*/ 448083 w 8219368"/>
              <a:gd name="connsiteY2501" fmla="*/ 504874 h 4703319"/>
              <a:gd name="connsiteX2502" fmla="*/ 451001 w 8219368"/>
              <a:gd name="connsiteY2502" fmla="*/ 504874 h 4703319"/>
              <a:gd name="connsiteX2503" fmla="*/ 448055 w 8219368"/>
              <a:gd name="connsiteY2503" fmla="*/ 506911 h 4703319"/>
              <a:gd name="connsiteX2504" fmla="*/ 441810 w 8219368"/>
              <a:gd name="connsiteY2504" fmla="*/ 504217 h 4703319"/>
              <a:gd name="connsiteX2505" fmla="*/ 443334 w 8219368"/>
              <a:gd name="connsiteY2505" fmla="*/ 504874 h 4703319"/>
              <a:gd name="connsiteX2506" fmla="*/ 442106 w 8219368"/>
              <a:gd name="connsiteY2506" fmla="*/ 504874 h 4703319"/>
              <a:gd name="connsiteX2507" fmla="*/ 440497 w 8219368"/>
              <a:gd name="connsiteY2507" fmla="*/ 504290 h 4703319"/>
              <a:gd name="connsiteX2508" fmla="*/ 441810 w 8219368"/>
              <a:gd name="connsiteY2508" fmla="*/ 504217 h 4703319"/>
              <a:gd name="connsiteX2509" fmla="*/ 4124273 w 8219368"/>
              <a:gd name="connsiteY2509" fmla="*/ 494183 h 4703319"/>
              <a:gd name="connsiteX2510" fmla="*/ 4126854 w 8219368"/>
              <a:gd name="connsiteY2510" fmla="*/ 494941 h 4703319"/>
              <a:gd name="connsiteX2511" fmla="*/ 4128571 w 8219368"/>
              <a:gd name="connsiteY2511" fmla="*/ 495258 h 4703319"/>
              <a:gd name="connsiteX2512" fmla="*/ 4128375 w 8219368"/>
              <a:gd name="connsiteY2512" fmla="*/ 495405 h 4703319"/>
              <a:gd name="connsiteX2513" fmla="*/ 4134440 w 8219368"/>
              <a:gd name="connsiteY2513" fmla="*/ 490850 h 4703319"/>
              <a:gd name="connsiteX2514" fmla="*/ 4138306 w 8219368"/>
              <a:gd name="connsiteY2514" fmla="*/ 497059 h 4703319"/>
              <a:gd name="connsiteX2515" fmla="*/ 4128571 w 8219368"/>
              <a:gd name="connsiteY2515" fmla="*/ 495258 h 4703319"/>
              <a:gd name="connsiteX2516" fmla="*/ 4132106 w 8219368"/>
              <a:gd name="connsiteY2516" fmla="*/ 492603 h 4703319"/>
              <a:gd name="connsiteX2517" fmla="*/ 4134440 w 8219368"/>
              <a:gd name="connsiteY2517" fmla="*/ 490850 h 4703319"/>
              <a:gd name="connsiteX2518" fmla="*/ 5080174 w 8219368"/>
              <a:gd name="connsiteY2518" fmla="*/ 452137 h 4703319"/>
              <a:gd name="connsiteX2519" fmla="*/ 5082143 w 8219368"/>
              <a:gd name="connsiteY2519" fmla="*/ 453452 h 4703319"/>
              <a:gd name="connsiteX2520" fmla="*/ 5080701 w 8219368"/>
              <a:gd name="connsiteY2520" fmla="*/ 453741 h 4703319"/>
              <a:gd name="connsiteX2521" fmla="*/ 821813 w 8219368"/>
              <a:gd name="connsiteY2521" fmla="*/ 418057 h 4703319"/>
              <a:gd name="connsiteX2522" fmla="*/ 818061 w 8219368"/>
              <a:gd name="connsiteY2522" fmla="*/ 419560 h 4703319"/>
              <a:gd name="connsiteX2523" fmla="*/ 815143 w 8219368"/>
              <a:gd name="connsiteY2523" fmla="*/ 420729 h 4703319"/>
              <a:gd name="connsiteX2524" fmla="*/ 810475 w 8219368"/>
              <a:gd name="connsiteY2524" fmla="*/ 420729 h 4703319"/>
              <a:gd name="connsiteX2525" fmla="*/ 838486 w 8219368"/>
              <a:gd name="connsiteY2525" fmla="*/ 411379 h 4703319"/>
              <a:gd name="connsiteX2526" fmla="*/ 841987 w 8219368"/>
              <a:gd name="connsiteY2526" fmla="*/ 413132 h 4703319"/>
              <a:gd name="connsiteX2527" fmla="*/ 842220 w 8219368"/>
              <a:gd name="connsiteY2527" fmla="*/ 413249 h 4703319"/>
              <a:gd name="connsiteX2528" fmla="*/ 821813 w 8219368"/>
              <a:gd name="connsiteY2528" fmla="*/ 418057 h 4703319"/>
              <a:gd name="connsiteX2529" fmla="*/ 927187 w 8219368"/>
              <a:gd name="connsiteY2529" fmla="*/ 402030 h 4703319"/>
              <a:gd name="connsiteX2530" fmla="*/ 927771 w 8219368"/>
              <a:gd name="connsiteY2530" fmla="*/ 404367 h 4703319"/>
              <a:gd name="connsiteX2531" fmla="*/ 930276 w 8219368"/>
              <a:gd name="connsiteY2531" fmla="*/ 414404 h 4703319"/>
              <a:gd name="connsiteX2532" fmla="*/ 927233 w 8219368"/>
              <a:gd name="connsiteY2532" fmla="*/ 414995 h 4703319"/>
              <a:gd name="connsiteX2533" fmla="*/ 926822 w 8219368"/>
              <a:gd name="connsiteY2533" fmla="*/ 403490 h 4703319"/>
              <a:gd name="connsiteX2534" fmla="*/ 925743 w 8219368"/>
              <a:gd name="connsiteY2534" fmla="*/ 402753 h 4703319"/>
              <a:gd name="connsiteX2535" fmla="*/ 2223276 w 8219368"/>
              <a:gd name="connsiteY2535" fmla="*/ 398524 h 4703319"/>
              <a:gd name="connsiteX2536" fmla="*/ 2230787 w 8219368"/>
              <a:gd name="connsiteY2536" fmla="*/ 400041 h 4703319"/>
              <a:gd name="connsiteX2537" fmla="*/ 2229386 w 8219368"/>
              <a:gd name="connsiteY2537" fmla="*/ 401093 h 4703319"/>
              <a:gd name="connsiteX2538" fmla="*/ 2223204 w 8219368"/>
              <a:gd name="connsiteY2538" fmla="*/ 398670 h 4703319"/>
              <a:gd name="connsiteX2539" fmla="*/ 2223276 w 8219368"/>
              <a:gd name="connsiteY2539" fmla="*/ 398524 h 4703319"/>
              <a:gd name="connsiteX2540" fmla="*/ 2234364 w 8219368"/>
              <a:gd name="connsiteY2540" fmla="*/ 397355 h 4703319"/>
              <a:gd name="connsiteX2541" fmla="*/ 2231228 w 8219368"/>
              <a:gd name="connsiteY2541" fmla="*/ 400131 h 4703319"/>
              <a:gd name="connsiteX2542" fmla="*/ 2230787 w 8219368"/>
              <a:gd name="connsiteY2542" fmla="*/ 400041 h 4703319"/>
              <a:gd name="connsiteX2543" fmla="*/ 2232030 w 8219368"/>
              <a:gd name="connsiteY2543" fmla="*/ 399108 h 4703319"/>
              <a:gd name="connsiteX2544" fmla="*/ 2234364 w 8219368"/>
              <a:gd name="connsiteY2544" fmla="*/ 397355 h 4703319"/>
              <a:gd name="connsiteX2545" fmla="*/ 917850 w 8219368"/>
              <a:gd name="connsiteY2545" fmla="*/ 397355 h 4703319"/>
              <a:gd name="connsiteX2546" fmla="*/ 925743 w 8219368"/>
              <a:gd name="connsiteY2546" fmla="*/ 402753 h 4703319"/>
              <a:gd name="connsiteX2547" fmla="*/ 919017 w 8219368"/>
              <a:gd name="connsiteY2547" fmla="*/ 406120 h 4703319"/>
              <a:gd name="connsiteX2548" fmla="*/ 917850 w 8219368"/>
              <a:gd name="connsiteY2548" fmla="*/ 406704 h 4703319"/>
              <a:gd name="connsiteX2549" fmla="*/ 917850 w 8219368"/>
              <a:gd name="connsiteY2549" fmla="*/ 397355 h 4703319"/>
              <a:gd name="connsiteX2550" fmla="*/ 3194048 w 8219368"/>
              <a:gd name="connsiteY2550" fmla="*/ 388400 h 4703319"/>
              <a:gd name="connsiteX2551" fmla="*/ 3194046 w 8219368"/>
              <a:gd name="connsiteY2551" fmla="*/ 388411 h 4703319"/>
              <a:gd name="connsiteX2552" fmla="*/ 3193444 w 8219368"/>
              <a:gd name="connsiteY2552" fmla="*/ 388532 h 4703319"/>
              <a:gd name="connsiteX2553" fmla="*/ 3193447 w 8219368"/>
              <a:gd name="connsiteY2553" fmla="*/ 388517 h 4703319"/>
              <a:gd name="connsiteX2554" fmla="*/ 5609682 w 8219368"/>
              <a:gd name="connsiteY2554" fmla="*/ 388005 h 4703319"/>
              <a:gd name="connsiteX2555" fmla="*/ 5619019 w 8219368"/>
              <a:gd name="connsiteY2555" fmla="*/ 392680 h 4703319"/>
              <a:gd name="connsiteX2556" fmla="*/ 5609682 w 8219368"/>
              <a:gd name="connsiteY2556" fmla="*/ 388005 h 4703319"/>
              <a:gd name="connsiteX2557" fmla="*/ 5134955 w 8219368"/>
              <a:gd name="connsiteY2557" fmla="*/ 387129 h 4703319"/>
              <a:gd name="connsiteX2558" fmla="*/ 5138622 w 8219368"/>
              <a:gd name="connsiteY2558" fmla="*/ 387537 h 4703319"/>
              <a:gd name="connsiteX2559" fmla="*/ 5138238 w 8219368"/>
              <a:gd name="connsiteY2559" fmla="*/ 388772 h 4703319"/>
              <a:gd name="connsiteX2560" fmla="*/ 5134955 w 8219368"/>
              <a:gd name="connsiteY2560" fmla="*/ 387129 h 4703319"/>
              <a:gd name="connsiteX2561" fmla="*/ 876709 w 8219368"/>
              <a:gd name="connsiteY2561" fmla="*/ 382381 h 4703319"/>
              <a:gd name="connsiteX2562" fmla="*/ 882889 w 8219368"/>
              <a:gd name="connsiteY2562" fmla="*/ 383075 h 4703319"/>
              <a:gd name="connsiteX2563" fmla="*/ 882545 w 8219368"/>
              <a:gd name="connsiteY2563" fmla="*/ 383988 h 4703319"/>
              <a:gd name="connsiteX2564" fmla="*/ 876709 w 8219368"/>
              <a:gd name="connsiteY2564" fmla="*/ 382381 h 4703319"/>
              <a:gd name="connsiteX2565" fmla="*/ 3149388 w 8219368"/>
              <a:gd name="connsiteY2565" fmla="*/ 368900 h 4703319"/>
              <a:gd name="connsiteX2566" fmla="*/ 3149388 w 8219368"/>
              <a:gd name="connsiteY2566" fmla="*/ 375734 h 4703319"/>
              <a:gd name="connsiteX2567" fmla="*/ 3149388 w 8219368"/>
              <a:gd name="connsiteY2567" fmla="*/ 378656 h 4703319"/>
              <a:gd name="connsiteX2568" fmla="*/ 3140051 w 8219368"/>
              <a:gd name="connsiteY2568" fmla="*/ 373981 h 4703319"/>
              <a:gd name="connsiteX2569" fmla="*/ 3137646 w 8219368"/>
              <a:gd name="connsiteY2569" fmla="*/ 369164 h 4703319"/>
              <a:gd name="connsiteX2570" fmla="*/ 3146470 w 8219368"/>
              <a:gd name="connsiteY2570" fmla="*/ 369087 h 4703319"/>
              <a:gd name="connsiteX2571" fmla="*/ 3149388 w 8219368"/>
              <a:gd name="connsiteY2571" fmla="*/ 366661 h 4703319"/>
              <a:gd name="connsiteX2572" fmla="*/ 3152890 w 8219368"/>
              <a:gd name="connsiteY2572" fmla="*/ 367553 h 4703319"/>
              <a:gd name="connsiteX2573" fmla="*/ 3154604 w 8219368"/>
              <a:gd name="connsiteY2573" fmla="*/ 368567 h 4703319"/>
              <a:gd name="connsiteX2574" fmla="*/ 3149388 w 8219368"/>
              <a:gd name="connsiteY2574" fmla="*/ 368900 h 4703319"/>
              <a:gd name="connsiteX2575" fmla="*/ 3149388 w 8219368"/>
              <a:gd name="connsiteY2575" fmla="*/ 368795 h 4703319"/>
              <a:gd name="connsiteX2576" fmla="*/ 3179734 w 8219368"/>
              <a:gd name="connsiteY2576" fmla="*/ 365800 h 4703319"/>
              <a:gd name="connsiteX2577" fmla="*/ 3179734 w 8219368"/>
              <a:gd name="connsiteY2577" fmla="*/ 365800 h 4703319"/>
              <a:gd name="connsiteX2578" fmla="*/ 3179734 w 8219368"/>
              <a:gd name="connsiteY2578" fmla="*/ 365800 h 4703319"/>
              <a:gd name="connsiteX2579" fmla="*/ 3170397 w 8219368"/>
              <a:gd name="connsiteY2579" fmla="*/ 364486 h 4703319"/>
              <a:gd name="connsiteX2580" fmla="*/ 3179734 w 8219368"/>
              <a:gd name="connsiteY2580" fmla="*/ 365800 h 4703319"/>
              <a:gd name="connsiteX2581" fmla="*/ 3180901 w 8219368"/>
              <a:gd name="connsiteY2581" fmla="*/ 367553 h 4703319"/>
              <a:gd name="connsiteX2582" fmla="*/ 3182068 w 8219368"/>
              <a:gd name="connsiteY2582" fmla="*/ 369306 h 4703319"/>
              <a:gd name="connsiteX2583" fmla="*/ 3179150 w 8219368"/>
              <a:gd name="connsiteY2583" fmla="*/ 369306 h 4703319"/>
              <a:gd name="connsiteX2584" fmla="*/ 3177399 w 8219368"/>
              <a:gd name="connsiteY2584" fmla="*/ 369306 h 4703319"/>
              <a:gd name="connsiteX2585" fmla="*/ 3168062 w 8219368"/>
              <a:gd name="connsiteY2585" fmla="*/ 369306 h 4703319"/>
              <a:gd name="connsiteX2586" fmla="*/ 3170397 w 8219368"/>
              <a:gd name="connsiteY2586" fmla="*/ 364486 h 4703319"/>
              <a:gd name="connsiteX2587" fmla="*/ 3181484 w 8219368"/>
              <a:gd name="connsiteY2587" fmla="*/ 364047 h 4703319"/>
              <a:gd name="connsiteX2588" fmla="*/ 3191405 w 8219368"/>
              <a:gd name="connsiteY2588" fmla="*/ 369306 h 4703319"/>
              <a:gd name="connsiteX2589" fmla="*/ 3182068 w 8219368"/>
              <a:gd name="connsiteY2589" fmla="*/ 369306 h 4703319"/>
              <a:gd name="connsiteX2590" fmla="*/ 3181484 w 8219368"/>
              <a:gd name="connsiteY2590" fmla="*/ 364047 h 4703319"/>
              <a:gd name="connsiteX2591" fmla="*/ 3210078 w 8219368"/>
              <a:gd name="connsiteY2591" fmla="*/ 350607 h 4703319"/>
              <a:gd name="connsiteX2592" fmla="*/ 3182578 w 8219368"/>
              <a:gd name="connsiteY2592" fmla="*/ 354406 h 4703319"/>
              <a:gd name="connsiteX2593" fmla="*/ 3182584 w 8219368"/>
              <a:gd name="connsiteY2593" fmla="*/ 354049 h 4703319"/>
              <a:gd name="connsiteX2594" fmla="*/ 3188487 w 8219368"/>
              <a:gd name="connsiteY2594" fmla="*/ 353310 h 4703319"/>
              <a:gd name="connsiteX2595" fmla="*/ 3210078 w 8219368"/>
              <a:gd name="connsiteY2595" fmla="*/ 350607 h 4703319"/>
              <a:gd name="connsiteX2596" fmla="*/ 5813051 w 8219368"/>
              <a:gd name="connsiteY2596" fmla="*/ 329539 h 4703319"/>
              <a:gd name="connsiteX2597" fmla="*/ 5810427 w 8219368"/>
              <a:gd name="connsiteY2597" fmla="*/ 331908 h 4703319"/>
              <a:gd name="connsiteX2598" fmla="*/ 5811594 w 8219368"/>
              <a:gd name="connsiteY2598" fmla="*/ 329790 h 4703319"/>
              <a:gd name="connsiteX2599" fmla="*/ 5815565 w 8219368"/>
              <a:gd name="connsiteY2599" fmla="*/ 327269 h 4703319"/>
              <a:gd name="connsiteX2600" fmla="*/ 5815679 w 8219368"/>
              <a:gd name="connsiteY2600" fmla="*/ 327307 h 4703319"/>
              <a:gd name="connsiteX2601" fmla="*/ 5816263 w 8219368"/>
              <a:gd name="connsiteY2601" fmla="*/ 328987 h 4703319"/>
              <a:gd name="connsiteX2602" fmla="*/ 5813051 w 8219368"/>
              <a:gd name="connsiteY2602" fmla="*/ 329539 h 4703319"/>
              <a:gd name="connsiteX2603" fmla="*/ 3301115 w 8219368"/>
              <a:gd name="connsiteY2603" fmla="*/ 317884 h 4703319"/>
              <a:gd name="connsiteX2604" fmla="*/ 3308117 w 8219368"/>
              <a:gd name="connsiteY2604" fmla="*/ 317884 h 4703319"/>
              <a:gd name="connsiteX2605" fmla="*/ 3301698 w 8219368"/>
              <a:gd name="connsiteY2605" fmla="*/ 319053 h 4703319"/>
              <a:gd name="connsiteX2606" fmla="*/ 5416380 w 8219368"/>
              <a:gd name="connsiteY2606" fmla="*/ 302540 h 4703319"/>
              <a:gd name="connsiteX2607" fmla="*/ 5413606 w 8219368"/>
              <a:gd name="connsiteY2607" fmla="*/ 308534 h 4703319"/>
              <a:gd name="connsiteX2608" fmla="*/ 5412216 w 8219368"/>
              <a:gd name="connsiteY2608" fmla="*/ 304611 h 4703319"/>
              <a:gd name="connsiteX2609" fmla="*/ 5418274 w 8219368"/>
              <a:gd name="connsiteY2609" fmla="*/ 300354 h 4703319"/>
              <a:gd name="connsiteX2610" fmla="*/ 5417545 w 8219368"/>
              <a:gd name="connsiteY2610" fmla="*/ 301961 h 4703319"/>
              <a:gd name="connsiteX2611" fmla="*/ 5416380 w 8219368"/>
              <a:gd name="connsiteY2611" fmla="*/ 302540 h 4703319"/>
              <a:gd name="connsiteX2612" fmla="*/ 5417066 w 8219368"/>
              <a:gd name="connsiteY2612" fmla="*/ 301057 h 4703319"/>
              <a:gd name="connsiteX2613" fmla="*/ 3241828 w 8219368"/>
              <a:gd name="connsiteY2613" fmla="*/ 269014 h 4703319"/>
              <a:gd name="connsiteX2614" fmla="*/ 3245967 w 8219368"/>
              <a:gd name="connsiteY2614" fmla="*/ 269822 h 4703319"/>
              <a:gd name="connsiteX2615" fmla="*/ 3238089 w 8219368"/>
              <a:gd name="connsiteY2615" fmla="*/ 271136 h 4703319"/>
              <a:gd name="connsiteX2616" fmla="*/ 2566702 w 8219368"/>
              <a:gd name="connsiteY2616" fmla="*/ 265147 h 4703319"/>
              <a:gd name="connsiteX2617" fmla="*/ 2570495 w 8219368"/>
              <a:gd name="connsiteY2617" fmla="*/ 266462 h 4703319"/>
              <a:gd name="connsiteX2618" fmla="*/ 2568815 w 8219368"/>
              <a:gd name="connsiteY2618" fmla="*/ 267303 h 4703319"/>
              <a:gd name="connsiteX2619" fmla="*/ 2562617 w 8219368"/>
              <a:gd name="connsiteY2619" fmla="*/ 267776 h 4703319"/>
              <a:gd name="connsiteX2620" fmla="*/ 2566702 w 8219368"/>
              <a:gd name="connsiteY2620" fmla="*/ 265147 h 4703319"/>
              <a:gd name="connsiteX2621" fmla="*/ 3260848 w 8219368"/>
              <a:gd name="connsiteY2621" fmla="*/ 258865 h 4703319"/>
              <a:gd name="connsiteX2622" fmla="*/ 3257387 w 8219368"/>
              <a:gd name="connsiteY2622" fmla="*/ 260180 h 4703319"/>
              <a:gd name="connsiteX2623" fmla="*/ 3259317 w 8219368"/>
              <a:gd name="connsiteY2623" fmla="*/ 259084 h 4703319"/>
              <a:gd name="connsiteX2624" fmla="*/ 3260848 w 8219368"/>
              <a:gd name="connsiteY2624" fmla="*/ 258865 h 4703319"/>
              <a:gd name="connsiteX2625" fmla="*/ 1235307 w 8219368"/>
              <a:gd name="connsiteY2625" fmla="*/ 252437 h 4703319"/>
              <a:gd name="connsiteX2626" fmla="*/ 1230639 w 8219368"/>
              <a:gd name="connsiteY2626" fmla="*/ 257112 h 4703319"/>
              <a:gd name="connsiteX2627" fmla="*/ 1217217 w 8219368"/>
              <a:gd name="connsiteY2627" fmla="*/ 259449 h 4703319"/>
              <a:gd name="connsiteX2628" fmla="*/ 1215829 w 8219368"/>
              <a:gd name="connsiteY2628" fmla="*/ 259691 h 4703319"/>
              <a:gd name="connsiteX2629" fmla="*/ 1226043 w 8219368"/>
              <a:gd name="connsiteY2629" fmla="*/ 253752 h 4703319"/>
              <a:gd name="connsiteX2630" fmla="*/ 1235307 w 8219368"/>
              <a:gd name="connsiteY2630" fmla="*/ 252437 h 4703319"/>
              <a:gd name="connsiteX2631" fmla="*/ 1302682 w 8219368"/>
              <a:gd name="connsiteY2631" fmla="*/ 249037 h 4703319"/>
              <a:gd name="connsiteX2632" fmla="*/ 1303001 w 8219368"/>
              <a:gd name="connsiteY2632" fmla="*/ 249516 h 4703319"/>
              <a:gd name="connsiteX2633" fmla="*/ 1302563 w 8219368"/>
              <a:gd name="connsiteY2633" fmla="*/ 249735 h 4703319"/>
              <a:gd name="connsiteX2634" fmla="*/ 1302529 w 8219368"/>
              <a:gd name="connsiteY2634" fmla="*/ 249652 h 4703319"/>
              <a:gd name="connsiteX2635" fmla="*/ 3578889 w 8219368"/>
              <a:gd name="connsiteY2635" fmla="*/ 241335 h 4703319"/>
              <a:gd name="connsiteX2636" fmla="*/ 3578889 w 8219368"/>
              <a:gd name="connsiteY2636" fmla="*/ 247763 h 4703319"/>
              <a:gd name="connsiteX2637" fmla="*/ 3578889 w 8219368"/>
              <a:gd name="connsiteY2637" fmla="*/ 245425 h 4703319"/>
              <a:gd name="connsiteX2638" fmla="*/ 3578889 w 8219368"/>
              <a:gd name="connsiteY2638" fmla="*/ 241335 h 4703319"/>
              <a:gd name="connsiteX2639" fmla="*/ 1664705 w 8219368"/>
              <a:gd name="connsiteY2639" fmla="*/ 238621 h 4703319"/>
              <a:gd name="connsiteX2640" fmla="*/ 1664225 w 8219368"/>
              <a:gd name="connsiteY2640" fmla="*/ 239582 h 4703319"/>
              <a:gd name="connsiteX2641" fmla="*/ 1662512 w 8219368"/>
              <a:gd name="connsiteY2641" fmla="*/ 243012 h 4703319"/>
              <a:gd name="connsiteX2642" fmla="*/ 1658973 w 8219368"/>
              <a:gd name="connsiteY2642" fmla="*/ 243088 h 4703319"/>
              <a:gd name="connsiteX2643" fmla="*/ 1660869 w 8219368"/>
              <a:gd name="connsiteY2643" fmla="*/ 239728 h 4703319"/>
              <a:gd name="connsiteX2644" fmla="*/ 1664809 w 8219368"/>
              <a:gd name="connsiteY2644" fmla="*/ 238413 h 4703319"/>
              <a:gd name="connsiteX2645" fmla="*/ 1664846 w 8219368"/>
              <a:gd name="connsiteY2645" fmla="*/ 238580 h 4703319"/>
              <a:gd name="connsiteX2646" fmla="*/ 1664705 w 8219368"/>
              <a:gd name="connsiteY2646" fmla="*/ 238621 h 4703319"/>
              <a:gd name="connsiteX2647" fmla="*/ 1651291 w 8219368"/>
              <a:gd name="connsiteY2647" fmla="*/ 233738 h 4703319"/>
              <a:gd name="connsiteX2648" fmla="*/ 1654304 w 8219368"/>
              <a:gd name="connsiteY2648" fmla="*/ 233738 h 4703319"/>
              <a:gd name="connsiteX2649" fmla="*/ 1655471 w 8219368"/>
              <a:gd name="connsiteY2649" fmla="*/ 233738 h 4703319"/>
              <a:gd name="connsiteX2650" fmla="*/ 1652128 w 8219368"/>
              <a:gd name="connsiteY2650" fmla="*/ 235065 h 4703319"/>
              <a:gd name="connsiteX2651" fmla="*/ 1361357 w 8219368"/>
              <a:gd name="connsiteY2651" fmla="*/ 233738 h 4703319"/>
              <a:gd name="connsiteX2652" fmla="*/ 1361357 w 8219368"/>
              <a:gd name="connsiteY2652" fmla="*/ 235491 h 4703319"/>
              <a:gd name="connsiteX2653" fmla="*/ 1361357 w 8219368"/>
              <a:gd name="connsiteY2653" fmla="*/ 241789 h 4703319"/>
              <a:gd name="connsiteX2654" fmla="*/ 1361138 w 8219368"/>
              <a:gd name="connsiteY2654" fmla="*/ 241773 h 4703319"/>
              <a:gd name="connsiteX2655" fmla="*/ 1361357 w 8219368"/>
              <a:gd name="connsiteY2655" fmla="*/ 233738 h 4703319"/>
              <a:gd name="connsiteX2656" fmla="*/ 1295998 w 8219368"/>
              <a:gd name="connsiteY2656" fmla="*/ 233738 h 4703319"/>
              <a:gd name="connsiteX2657" fmla="*/ 1300666 w 8219368"/>
              <a:gd name="connsiteY2657" fmla="*/ 233738 h 4703319"/>
              <a:gd name="connsiteX2658" fmla="*/ 1305335 w 8219368"/>
              <a:gd name="connsiteY2658" fmla="*/ 238413 h 4703319"/>
              <a:gd name="connsiteX2659" fmla="*/ 1302682 w 8219368"/>
              <a:gd name="connsiteY2659" fmla="*/ 249037 h 4703319"/>
              <a:gd name="connsiteX2660" fmla="*/ 1301625 w 8219368"/>
              <a:gd name="connsiteY2660" fmla="*/ 247450 h 4703319"/>
              <a:gd name="connsiteX2661" fmla="*/ 1649052 w 8219368"/>
              <a:gd name="connsiteY2661" fmla="*/ 231985 h 4703319"/>
              <a:gd name="connsiteX2662" fmla="*/ 1650876 w 8219368"/>
              <a:gd name="connsiteY2662" fmla="*/ 233081 h 4703319"/>
              <a:gd name="connsiteX2663" fmla="*/ 1651291 w 8219368"/>
              <a:gd name="connsiteY2663" fmla="*/ 233738 h 4703319"/>
              <a:gd name="connsiteX2664" fmla="*/ 1650414 w 8219368"/>
              <a:gd name="connsiteY2664" fmla="*/ 233738 h 4703319"/>
              <a:gd name="connsiteX2665" fmla="*/ 1430800 w 8219368"/>
              <a:gd name="connsiteY2665" fmla="*/ 230232 h 4703319"/>
              <a:gd name="connsiteX2666" fmla="*/ 1436052 w 8219368"/>
              <a:gd name="connsiteY2666" fmla="*/ 233738 h 4703319"/>
              <a:gd name="connsiteX2667" fmla="*/ 1429828 w 8219368"/>
              <a:gd name="connsiteY2667" fmla="*/ 230622 h 4703319"/>
              <a:gd name="connsiteX2668" fmla="*/ 1424250 w 8219368"/>
              <a:gd name="connsiteY2668" fmla="*/ 227829 h 4703319"/>
              <a:gd name="connsiteX2669" fmla="*/ 1429828 w 8219368"/>
              <a:gd name="connsiteY2669" fmla="*/ 230622 h 4703319"/>
              <a:gd name="connsiteX2670" fmla="*/ 1422962 w 8219368"/>
              <a:gd name="connsiteY2670" fmla="*/ 233372 h 4703319"/>
              <a:gd name="connsiteX2671" fmla="*/ 1419713 w 8219368"/>
              <a:gd name="connsiteY2671" fmla="*/ 233154 h 4703319"/>
              <a:gd name="connsiteX2672" fmla="*/ 3647284 w 8219368"/>
              <a:gd name="connsiteY2672" fmla="*/ 218310 h 4703319"/>
              <a:gd name="connsiteX2673" fmla="*/ 3646962 w 8219368"/>
              <a:gd name="connsiteY2673" fmla="*/ 218955 h 4703319"/>
              <a:gd name="connsiteX2674" fmla="*/ 3646209 w 8219368"/>
              <a:gd name="connsiteY2674" fmla="*/ 219276 h 4703319"/>
              <a:gd name="connsiteX2675" fmla="*/ 1426716 w 8219368"/>
              <a:gd name="connsiteY2675" fmla="*/ 215039 h 4703319"/>
              <a:gd name="connsiteX2676" fmla="*/ 1433135 w 8219368"/>
              <a:gd name="connsiteY2676" fmla="*/ 215039 h 4703319"/>
              <a:gd name="connsiteX2677" fmla="*/ 1436052 w 8219368"/>
              <a:gd name="connsiteY2677" fmla="*/ 215039 h 4703319"/>
              <a:gd name="connsiteX2678" fmla="*/ 1436052 w 8219368"/>
              <a:gd name="connsiteY2678" fmla="*/ 224389 h 4703319"/>
              <a:gd name="connsiteX2679" fmla="*/ 1424381 w 8219368"/>
              <a:gd name="connsiteY2679" fmla="*/ 227676 h 4703319"/>
              <a:gd name="connsiteX2680" fmla="*/ 1424250 w 8219368"/>
              <a:gd name="connsiteY2680" fmla="*/ 227829 h 4703319"/>
              <a:gd name="connsiteX2681" fmla="*/ 1419713 w 8219368"/>
              <a:gd name="connsiteY2681" fmla="*/ 225557 h 4703319"/>
              <a:gd name="connsiteX2682" fmla="*/ 1417379 w 8219368"/>
              <a:gd name="connsiteY2682" fmla="*/ 224389 h 4703319"/>
              <a:gd name="connsiteX2683" fmla="*/ 1426716 w 8219368"/>
              <a:gd name="connsiteY2683" fmla="*/ 219714 h 4703319"/>
              <a:gd name="connsiteX2684" fmla="*/ 1426716 w 8219368"/>
              <a:gd name="connsiteY2684" fmla="*/ 215039 h 4703319"/>
              <a:gd name="connsiteX2685" fmla="*/ 5885123 w 8219368"/>
              <a:gd name="connsiteY2685" fmla="*/ 205690 h 4703319"/>
              <a:gd name="connsiteX2686" fmla="*/ 5857112 w 8219368"/>
              <a:gd name="connsiteY2686" fmla="*/ 219714 h 4703319"/>
              <a:gd name="connsiteX2687" fmla="*/ 5855945 w 8219368"/>
              <a:gd name="connsiteY2687" fmla="*/ 219130 h 4703319"/>
              <a:gd name="connsiteX2688" fmla="*/ 5849513 w 8219368"/>
              <a:gd name="connsiteY2688" fmla="*/ 215909 h 4703319"/>
              <a:gd name="connsiteX2689" fmla="*/ 5860030 w 8219368"/>
              <a:gd name="connsiteY2689" fmla="*/ 208611 h 4703319"/>
              <a:gd name="connsiteX2690" fmla="*/ 5885123 w 8219368"/>
              <a:gd name="connsiteY2690" fmla="*/ 205690 h 4703319"/>
              <a:gd name="connsiteX2691" fmla="*/ 3653585 w 8219368"/>
              <a:gd name="connsiteY2691" fmla="*/ 205690 h 4703319"/>
              <a:gd name="connsiteX2692" fmla="*/ 3661755 w 8219368"/>
              <a:gd name="connsiteY2692" fmla="*/ 205690 h 4703319"/>
              <a:gd name="connsiteX2693" fmla="*/ 3662103 w 8219368"/>
              <a:gd name="connsiteY2693" fmla="*/ 205690 h 4703319"/>
              <a:gd name="connsiteX2694" fmla="*/ 3654825 w 8219368"/>
              <a:gd name="connsiteY2694" fmla="*/ 211533 h 4703319"/>
              <a:gd name="connsiteX2695" fmla="*/ 3647284 w 8219368"/>
              <a:gd name="connsiteY2695" fmla="*/ 218310 h 4703319"/>
              <a:gd name="connsiteX2696" fmla="*/ 3652418 w 8219368"/>
              <a:gd name="connsiteY2696" fmla="*/ 208027 h 4703319"/>
              <a:gd name="connsiteX2697" fmla="*/ 3653585 w 8219368"/>
              <a:gd name="connsiteY2697" fmla="*/ 205690 h 4703319"/>
              <a:gd name="connsiteX2698" fmla="*/ 3884395 w 8219368"/>
              <a:gd name="connsiteY2698" fmla="*/ 187552 h 4703319"/>
              <a:gd name="connsiteX2699" fmla="*/ 3877673 w 8219368"/>
              <a:gd name="connsiteY2699" fmla="*/ 201015 h 4703319"/>
              <a:gd name="connsiteX2700" fmla="*/ 3878840 w 8219368"/>
              <a:gd name="connsiteY2700" fmla="*/ 188744 h 4703319"/>
              <a:gd name="connsiteX2701" fmla="*/ 3375300 w 8219368"/>
              <a:gd name="connsiteY2701" fmla="*/ 123662 h 4703319"/>
              <a:gd name="connsiteX2702" fmla="*/ 3364139 w 8219368"/>
              <a:gd name="connsiteY2702" fmla="*/ 130894 h 4703319"/>
              <a:gd name="connsiteX2703" fmla="*/ 3373476 w 8219368"/>
              <a:gd name="connsiteY2703" fmla="*/ 126219 h 4703319"/>
              <a:gd name="connsiteX2704" fmla="*/ 3372309 w 8219368"/>
              <a:gd name="connsiteY2704" fmla="*/ 125634 h 4703319"/>
              <a:gd name="connsiteX2705" fmla="*/ 3370109 w 8219368"/>
              <a:gd name="connsiteY2705" fmla="*/ 124533 h 4703319"/>
              <a:gd name="connsiteX2706" fmla="*/ 5670200 w 8219368"/>
              <a:gd name="connsiteY2706" fmla="*/ 84319 h 4703319"/>
              <a:gd name="connsiteX2707" fmla="*/ 5668622 w 8219368"/>
              <a:gd name="connsiteY2707" fmla="*/ 85899 h 4703319"/>
              <a:gd name="connsiteX2708" fmla="*/ 5666455 w 8219368"/>
              <a:gd name="connsiteY2708" fmla="*/ 88069 h 4703319"/>
              <a:gd name="connsiteX2709" fmla="*/ 5652866 w 8219368"/>
              <a:gd name="connsiteY2709" fmla="*/ 92911 h 4703319"/>
              <a:gd name="connsiteX2710" fmla="*/ 5650350 w 8219368"/>
              <a:gd name="connsiteY2710" fmla="*/ 93652 h 4703319"/>
              <a:gd name="connsiteX2711" fmla="*/ 5650271 w 8219368"/>
              <a:gd name="connsiteY2711" fmla="*/ 93592 h 4703319"/>
              <a:gd name="connsiteX2712" fmla="*/ 5655930 w 8219368"/>
              <a:gd name="connsiteY2712" fmla="*/ 90793 h 4703319"/>
              <a:gd name="connsiteX2713" fmla="*/ 5670373 w 8219368"/>
              <a:gd name="connsiteY2713" fmla="*/ 84146 h 4703319"/>
              <a:gd name="connsiteX2714" fmla="*/ 5670373 w 8219368"/>
              <a:gd name="connsiteY2714" fmla="*/ 84241 h 4703319"/>
              <a:gd name="connsiteX2715" fmla="*/ 5670200 w 8219368"/>
              <a:gd name="connsiteY2715" fmla="*/ 84319 h 4703319"/>
              <a:gd name="connsiteX2716" fmla="*/ 3962289 w 8219368"/>
              <a:gd name="connsiteY2716" fmla="*/ 66762 h 4703319"/>
              <a:gd name="connsiteX2717" fmla="*/ 3958788 w 8219368"/>
              <a:gd name="connsiteY2717" fmla="*/ 68807 h 4703319"/>
              <a:gd name="connsiteX2718" fmla="*/ 3958103 w 8219368"/>
              <a:gd name="connsiteY2718" fmla="*/ 67492 h 4703319"/>
              <a:gd name="connsiteX2719" fmla="*/ 5637693 w 8219368"/>
              <a:gd name="connsiteY2719" fmla="*/ 65447 h 4703319"/>
              <a:gd name="connsiteX2720" fmla="*/ 5651699 w 8219368"/>
              <a:gd name="connsiteY2720" fmla="*/ 65447 h 4703319"/>
              <a:gd name="connsiteX2721" fmla="*/ 5647030 w 8219368"/>
              <a:gd name="connsiteY2721" fmla="*/ 79471 h 4703319"/>
              <a:gd name="connsiteX2722" fmla="*/ 5637693 w 8219368"/>
              <a:gd name="connsiteY2722" fmla="*/ 84146 h 4703319"/>
              <a:gd name="connsiteX2723" fmla="*/ 5642362 w 8219368"/>
              <a:gd name="connsiteY2723" fmla="*/ 79471 h 4703319"/>
              <a:gd name="connsiteX2724" fmla="*/ 5637693 w 8219368"/>
              <a:gd name="connsiteY2724" fmla="*/ 65447 h 4703319"/>
              <a:gd name="connsiteX2725" fmla="*/ 3994385 w 8219368"/>
              <a:gd name="connsiteY2725" fmla="*/ 0 h 4703319"/>
              <a:gd name="connsiteX2726" fmla="*/ 3994385 w 8219368"/>
              <a:gd name="connsiteY2726" fmla="*/ 23374 h 4703319"/>
              <a:gd name="connsiteX2727" fmla="*/ 4008390 w 8219368"/>
              <a:gd name="connsiteY2727" fmla="*/ 42073 h 4703319"/>
              <a:gd name="connsiteX2728" fmla="*/ 3989716 w 8219368"/>
              <a:gd name="connsiteY2728" fmla="*/ 46748 h 4703319"/>
              <a:gd name="connsiteX2729" fmla="*/ 3985048 w 8219368"/>
              <a:gd name="connsiteY2729" fmla="*/ 51423 h 4703319"/>
              <a:gd name="connsiteX2730" fmla="*/ 3975711 w 8219368"/>
              <a:gd name="connsiteY2730" fmla="*/ 46748 h 4703319"/>
              <a:gd name="connsiteX2731" fmla="*/ 3957037 w 8219368"/>
              <a:gd name="connsiteY2731" fmla="*/ 65447 h 4703319"/>
              <a:gd name="connsiteX2732" fmla="*/ 3958103 w 8219368"/>
              <a:gd name="connsiteY2732" fmla="*/ 67492 h 4703319"/>
              <a:gd name="connsiteX2733" fmla="*/ 3943031 w 8219368"/>
              <a:gd name="connsiteY2733" fmla="*/ 70122 h 4703319"/>
              <a:gd name="connsiteX2734" fmla="*/ 3966374 w 8219368"/>
              <a:gd name="connsiteY2734" fmla="*/ 79471 h 4703319"/>
              <a:gd name="connsiteX2735" fmla="*/ 3929026 w 8219368"/>
              <a:gd name="connsiteY2735" fmla="*/ 98170 h 4703319"/>
              <a:gd name="connsiteX2736" fmla="*/ 3938363 w 8219368"/>
              <a:gd name="connsiteY2736" fmla="*/ 84146 h 4703319"/>
              <a:gd name="connsiteX2737" fmla="*/ 3941286 w 8219368"/>
              <a:gd name="connsiteY2737" fmla="*/ 83298 h 4703319"/>
              <a:gd name="connsiteX2738" fmla="*/ 3948211 w 8219368"/>
              <a:gd name="connsiteY2738" fmla="*/ 86775 h 4703319"/>
              <a:gd name="connsiteX2739" fmla="*/ 3943397 w 8219368"/>
              <a:gd name="connsiteY2739" fmla="*/ 82685 h 4703319"/>
              <a:gd name="connsiteX2740" fmla="*/ 3941286 w 8219368"/>
              <a:gd name="connsiteY2740" fmla="*/ 83298 h 4703319"/>
              <a:gd name="connsiteX2741" fmla="*/ 3924357 w 8219368"/>
              <a:gd name="connsiteY2741" fmla="*/ 74796 h 4703319"/>
              <a:gd name="connsiteX2742" fmla="*/ 3915020 w 8219368"/>
              <a:gd name="connsiteY2742" fmla="*/ 88821 h 4703319"/>
              <a:gd name="connsiteX2743" fmla="*/ 3905683 w 8219368"/>
              <a:gd name="connsiteY2743" fmla="*/ 84146 h 4703319"/>
              <a:gd name="connsiteX2744" fmla="*/ 3901015 w 8219368"/>
              <a:gd name="connsiteY2744" fmla="*/ 88821 h 4703319"/>
              <a:gd name="connsiteX2745" fmla="*/ 3915020 w 8219368"/>
              <a:gd name="connsiteY2745" fmla="*/ 102845 h 4703319"/>
              <a:gd name="connsiteX2746" fmla="*/ 3896346 w 8219368"/>
              <a:gd name="connsiteY2746" fmla="*/ 121544 h 4703319"/>
              <a:gd name="connsiteX2747" fmla="*/ 3929026 w 8219368"/>
              <a:gd name="connsiteY2747" fmla="*/ 130894 h 4703319"/>
              <a:gd name="connsiteX2748" fmla="*/ 3938363 w 8219368"/>
              <a:gd name="connsiteY2748" fmla="*/ 130894 h 4703319"/>
              <a:gd name="connsiteX2749" fmla="*/ 3947700 w 8219368"/>
              <a:gd name="connsiteY2749" fmla="*/ 140243 h 4703319"/>
              <a:gd name="connsiteX2750" fmla="*/ 3947700 w 8219368"/>
              <a:gd name="connsiteY2750" fmla="*/ 158942 h 4703319"/>
              <a:gd name="connsiteX2751" fmla="*/ 3947700 w 8219368"/>
              <a:gd name="connsiteY2751" fmla="*/ 177641 h 4703319"/>
              <a:gd name="connsiteX2752" fmla="*/ 3947700 w 8219368"/>
              <a:gd name="connsiteY2752" fmla="*/ 182316 h 4703319"/>
              <a:gd name="connsiteX2753" fmla="*/ 3943031 w 8219368"/>
              <a:gd name="connsiteY2753" fmla="*/ 186991 h 4703319"/>
              <a:gd name="connsiteX2754" fmla="*/ 3938363 w 8219368"/>
              <a:gd name="connsiteY2754" fmla="*/ 172966 h 4703319"/>
              <a:gd name="connsiteX2755" fmla="*/ 3915020 w 8219368"/>
              <a:gd name="connsiteY2755" fmla="*/ 168292 h 4703319"/>
              <a:gd name="connsiteX2756" fmla="*/ 3887010 w 8219368"/>
              <a:gd name="connsiteY2756" fmla="*/ 186991 h 4703319"/>
              <a:gd name="connsiteX2757" fmla="*/ 3884395 w 8219368"/>
              <a:gd name="connsiteY2757" fmla="*/ 187552 h 4703319"/>
              <a:gd name="connsiteX2758" fmla="*/ 3888469 w 8219368"/>
              <a:gd name="connsiteY2758" fmla="*/ 179394 h 4703319"/>
              <a:gd name="connsiteX2759" fmla="*/ 3896346 w 8219368"/>
              <a:gd name="connsiteY2759" fmla="*/ 163617 h 4703319"/>
              <a:gd name="connsiteX2760" fmla="*/ 3863667 w 8219368"/>
              <a:gd name="connsiteY2760" fmla="*/ 172966 h 4703319"/>
              <a:gd name="connsiteX2761" fmla="*/ 3854330 w 8219368"/>
              <a:gd name="connsiteY2761" fmla="*/ 186991 h 4703319"/>
              <a:gd name="connsiteX2762" fmla="*/ 3840325 w 8219368"/>
              <a:gd name="connsiteY2762" fmla="*/ 191665 h 4703319"/>
              <a:gd name="connsiteX2763" fmla="*/ 3835656 w 8219368"/>
              <a:gd name="connsiteY2763" fmla="*/ 215039 h 4703319"/>
              <a:gd name="connsiteX2764" fmla="*/ 3784303 w 8219368"/>
              <a:gd name="connsiteY2764" fmla="*/ 229063 h 4703319"/>
              <a:gd name="connsiteX2765" fmla="*/ 3770297 w 8219368"/>
              <a:gd name="connsiteY2765" fmla="*/ 257112 h 4703319"/>
              <a:gd name="connsiteX2766" fmla="*/ 3728281 w 8219368"/>
              <a:gd name="connsiteY2766" fmla="*/ 271136 h 4703319"/>
              <a:gd name="connsiteX2767" fmla="*/ 3718944 w 8219368"/>
              <a:gd name="connsiteY2767" fmla="*/ 294510 h 4703319"/>
              <a:gd name="connsiteX2768" fmla="*/ 3695601 w 8219368"/>
              <a:gd name="connsiteY2768" fmla="*/ 308534 h 4703319"/>
              <a:gd name="connsiteX2769" fmla="*/ 3686264 w 8219368"/>
              <a:gd name="connsiteY2769" fmla="*/ 303860 h 4703319"/>
              <a:gd name="connsiteX2770" fmla="*/ 3681596 w 8219368"/>
              <a:gd name="connsiteY2770" fmla="*/ 308534 h 4703319"/>
              <a:gd name="connsiteX2771" fmla="*/ 3676927 w 8219368"/>
              <a:gd name="connsiteY2771" fmla="*/ 331908 h 4703319"/>
              <a:gd name="connsiteX2772" fmla="*/ 3662922 w 8219368"/>
              <a:gd name="connsiteY2772" fmla="*/ 341258 h 4703319"/>
              <a:gd name="connsiteX2773" fmla="*/ 3639580 w 8219368"/>
              <a:gd name="connsiteY2773" fmla="*/ 341258 h 4703319"/>
              <a:gd name="connsiteX2774" fmla="*/ 3620906 w 8219368"/>
              <a:gd name="connsiteY2774" fmla="*/ 359957 h 4703319"/>
              <a:gd name="connsiteX2775" fmla="*/ 3625574 w 8219368"/>
              <a:gd name="connsiteY2775" fmla="*/ 378656 h 4703319"/>
              <a:gd name="connsiteX2776" fmla="*/ 3606900 w 8219368"/>
              <a:gd name="connsiteY2776" fmla="*/ 388005 h 4703319"/>
              <a:gd name="connsiteX2777" fmla="*/ 3574221 w 8219368"/>
              <a:gd name="connsiteY2777" fmla="*/ 425403 h 4703319"/>
              <a:gd name="connsiteX2778" fmla="*/ 3560215 w 8219368"/>
              <a:gd name="connsiteY2778" fmla="*/ 430078 h 4703319"/>
              <a:gd name="connsiteX2779" fmla="*/ 3555547 w 8219368"/>
              <a:gd name="connsiteY2779" fmla="*/ 444102 h 4703319"/>
              <a:gd name="connsiteX2780" fmla="*/ 3564884 w 8219368"/>
              <a:gd name="connsiteY2780" fmla="*/ 448777 h 4703319"/>
              <a:gd name="connsiteX2781" fmla="*/ 3578889 w 8219368"/>
              <a:gd name="connsiteY2781" fmla="*/ 453452 h 4703319"/>
              <a:gd name="connsiteX2782" fmla="*/ 3564884 w 8219368"/>
              <a:gd name="connsiteY2782" fmla="*/ 462802 h 4703319"/>
              <a:gd name="connsiteX2783" fmla="*/ 3555547 w 8219368"/>
              <a:gd name="connsiteY2783" fmla="*/ 476826 h 4703319"/>
              <a:gd name="connsiteX2784" fmla="*/ 3546210 w 8219368"/>
              <a:gd name="connsiteY2784" fmla="*/ 490850 h 4703319"/>
              <a:gd name="connsiteX2785" fmla="*/ 3543524 w 8219368"/>
              <a:gd name="connsiteY2785" fmla="*/ 486315 h 4703319"/>
              <a:gd name="connsiteX2786" fmla="*/ 3550806 w 8219368"/>
              <a:gd name="connsiteY2786" fmla="*/ 479017 h 4703319"/>
              <a:gd name="connsiteX2787" fmla="*/ 3542490 w 8219368"/>
              <a:gd name="connsiteY2787" fmla="*/ 484568 h 4703319"/>
              <a:gd name="connsiteX2788" fmla="*/ 3543524 w 8219368"/>
              <a:gd name="connsiteY2788" fmla="*/ 486315 h 4703319"/>
              <a:gd name="connsiteX2789" fmla="*/ 3539891 w 8219368"/>
              <a:gd name="connsiteY2789" fmla="*/ 489955 h 4703319"/>
              <a:gd name="connsiteX2790" fmla="*/ 3518199 w 8219368"/>
              <a:gd name="connsiteY2790" fmla="*/ 509549 h 4703319"/>
              <a:gd name="connsiteX2791" fmla="*/ 3504193 w 8219368"/>
              <a:gd name="connsiteY2791" fmla="*/ 504874 h 4703319"/>
              <a:gd name="connsiteX2792" fmla="*/ 3494856 w 8219368"/>
              <a:gd name="connsiteY2792" fmla="*/ 500200 h 4703319"/>
              <a:gd name="connsiteX2793" fmla="*/ 3490188 w 8219368"/>
              <a:gd name="connsiteY2793" fmla="*/ 523573 h 4703319"/>
              <a:gd name="connsiteX2794" fmla="*/ 3508862 w 8219368"/>
              <a:gd name="connsiteY2794" fmla="*/ 514224 h 4703319"/>
              <a:gd name="connsiteX2795" fmla="*/ 3508862 w 8219368"/>
              <a:gd name="connsiteY2795" fmla="*/ 523573 h 4703319"/>
              <a:gd name="connsiteX2796" fmla="*/ 3513530 w 8219368"/>
              <a:gd name="connsiteY2796" fmla="*/ 528248 h 4703319"/>
              <a:gd name="connsiteX2797" fmla="*/ 3504193 w 8219368"/>
              <a:gd name="connsiteY2797" fmla="*/ 532923 h 4703319"/>
              <a:gd name="connsiteX2798" fmla="*/ 3513530 w 8219368"/>
              <a:gd name="connsiteY2798" fmla="*/ 542273 h 4703319"/>
              <a:gd name="connsiteX2799" fmla="*/ 3508862 w 8219368"/>
              <a:gd name="connsiteY2799" fmla="*/ 546947 h 4703319"/>
              <a:gd name="connsiteX2800" fmla="*/ 3527536 w 8219368"/>
              <a:gd name="connsiteY2800" fmla="*/ 542273 h 4703319"/>
              <a:gd name="connsiteX2801" fmla="*/ 3532204 w 8219368"/>
              <a:gd name="connsiteY2801" fmla="*/ 537598 h 4703319"/>
              <a:gd name="connsiteX2802" fmla="*/ 3536873 w 8219368"/>
              <a:gd name="connsiteY2802" fmla="*/ 542273 h 4703319"/>
              <a:gd name="connsiteX2803" fmla="*/ 3522867 w 8219368"/>
              <a:gd name="connsiteY2803" fmla="*/ 551622 h 4703319"/>
              <a:gd name="connsiteX2804" fmla="*/ 3532204 w 8219368"/>
              <a:gd name="connsiteY2804" fmla="*/ 556297 h 4703319"/>
              <a:gd name="connsiteX2805" fmla="*/ 3519950 w 8219368"/>
              <a:gd name="connsiteY2805" fmla="*/ 564478 h 4703319"/>
              <a:gd name="connsiteX2806" fmla="*/ 3519926 w 8219368"/>
              <a:gd name="connsiteY2806" fmla="*/ 564494 h 4703319"/>
              <a:gd name="connsiteX2807" fmla="*/ 3520169 w 8219368"/>
              <a:gd name="connsiteY2807" fmla="*/ 563674 h 4703319"/>
              <a:gd name="connsiteX2808" fmla="*/ 3518199 w 8219368"/>
              <a:gd name="connsiteY2808" fmla="*/ 565646 h 4703319"/>
              <a:gd name="connsiteX2809" fmla="*/ 3519926 w 8219368"/>
              <a:gd name="connsiteY2809" fmla="*/ 564494 h 4703319"/>
              <a:gd name="connsiteX2810" fmla="*/ 3518199 w 8219368"/>
              <a:gd name="connsiteY2810" fmla="*/ 570321 h 4703319"/>
              <a:gd name="connsiteX2811" fmla="*/ 3508862 w 8219368"/>
              <a:gd name="connsiteY2811" fmla="*/ 560972 h 4703319"/>
              <a:gd name="connsiteX2812" fmla="*/ 3508862 w 8219368"/>
              <a:gd name="connsiteY2812" fmla="*/ 579671 h 4703319"/>
              <a:gd name="connsiteX2813" fmla="*/ 3485519 w 8219368"/>
              <a:gd name="connsiteY2813" fmla="*/ 589020 h 4703319"/>
              <a:gd name="connsiteX2814" fmla="*/ 3471514 w 8219368"/>
              <a:gd name="connsiteY2814" fmla="*/ 589020 h 4703319"/>
              <a:gd name="connsiteX2815" fmla="*/ 3448171 w 8219368"/>
              <a:gd name="connsiteY2815" fmla="*/ 607719 h 4703319"/>
              <a:gd name="connsiteX2816" fmla="*/ 3448171 w 8219368"/>
              <a:gd name="connsiteY2816" fmla="*/ 617069 h 4703319"/>
              <a:gd name="connsiteX2817" fmla="*/ 3420161 w 8219368"/>
              <a:gd name="connsiteY2817" fmla="*/ 621743 h 4703319"/>
              <a:gd name="connsiteX2818" fmla="*/ 3410824 w 8219368"/>
              <a:gd name="connsiteY2818" fmla="*/ 635768 h 4703319"/>
              <a:gd name="connsiteX2819" fmla="*/ 3420161 w 8219368"/>
              <a:gd name="connsiteY2819" fmla="*/ 640442 h 4703319"/>
              <a:gd name="connsiteX2820" fmla="*/ 3382813 w 8219368"/>
              <a:gd name="connsiteY2820" fmla="*/ 663816 h 4703319"/>
              <a:gd name="connsiteX2821" fmla="*/ 3364139 w 8219368"/>
              <a:gd name="connsiteY2821" fmla="*/ 649792 h 4703319"/>
              <a:gd name="connsiteX2822" fmla="*/ 3340796 w 8219368"/>
              <a:gd name="connsiteY2822" fmla="*/ 673166 h 4703319"/>
              <a:gd name="connsiteX2823" fmla="*/ 3349488 w 8219368"/>
              <a:gd name="connsiteY2823" fmla="*/ 681869 h 4703319"/>
              <a:gd name="connsiteX2824" fmla="*/ 3348306 w 8219368"/>
              <a:gd name="connsiteY2824" fmla="*/ 682591 h 4703319"/>
              <a:gd name="connsiteX2825" fmla="*/ 3336128 w 8219368"/>
              <a:gd name="connsiteY2825" fmla="*/ 687190 h 4703319"/>
              <a:gd name="connsiteX2826" fmla="*/ 3340796 w 8219368"/>
              <a:gd name="connsiteY2826" fmla="*/ 682515 h 4703319"/>
              <a:gd name="connsiteX2827" fmla="*/ 3336128 w 8219368"/>
              <a:gd name="connsiteY2827" fmla="*/ 677841 h 4703319"/>
              <a:gd name="connsiteX2828" fmla="*/ 3322122 w 8219368"/>
              <a:gd name="connsiteY2828" fmla="*/ 687190 h 4703319"/>
              <a:gd name="connsiteX2829" fmla="*/ 3322122 w 8219368"/>
              <a:gd name="connsiteY2829" fmla="*/ 691865 h 4703319"/>
              <a:gd name="connsiteX2830" fmla="*/ 3336128 w 8219368"/>
              <a:gd name="connsiteY2830" fmla="*/ 696540 h 4703319"/>
              <a:gd name="connsiteX2831" fmla="*/ 3322122 w 8219368"/>
              <a:gd name="connsiteY2831" fmla="*/ 696540 h 4703319"/>
              <a:gd name="connsiteX2832" fmla="*/ 3326791 w 8219368"/>
              <a:gd name="connsiteY2832" fmla="*/ 705889 h 4703319"/>
              <a:gd name="connsiteX2833" fmla="*/ 3312785 w 8219368"/>
              <a:gd name="connsiteY2833" fmla="*/ 710564 h 4703319"/>
              <a:gd name="connsiteX2834" fmla="*/ 3312785 w 8219368"/>
              <a:gd name="connsiteY2834" fmla="*/ 715239 h 4703319"/>
              <a:gd name="connsiteX2835" fmla="*/ 3331459 w 8219368"/>
              <a:gd name="connsiteY2835" fmla="*/ 715239 h 4703319"/>
              <a:gd name="connsiteX2836" fmla="*/ 3359470 w 8219368"/>
              <a:gd name="connsiteY2836" fmla="*/ 691865 h 4703319"/>
              <a:gd name="connsiteX2837" fmla="*/ 3382813 w 8219368"/>
              <a:gd name="connsiteY2837" fmla="*/ 691865 h 4703319"/>
              <a:gd name="connsiteX2838" fmla="*/ 3424829 w 8219368"/>
              <a:gd name="connsiteY2838" fmla="*/ 663816 h 4703319"/>
              <a:gd name="connsiteX2839" fmla="*/ 3438834 w 8219368"/>
              <a:gd name="connsiteY2839" fmla="*/ 673166 h 4703319"/>
              <a:gd name="connsiteX2840" fmla="*/ 3462177 w 8219368"/>
              <a:gd name="connsiteY2840" fmla="*/ 654467 h 4703319"/>
              <a:gd name="connsiteX2841" fmla="*/ 3490188 w 8219368"/>
              <a:gd name="connsiteY2841" fmla="*/ 659142 h 4703319"/>
              <a:gd name="connsiteX2842" fmla="*/ 3490188 w 8219368"/>
              <a:gd name="connsiteY2842" fmla="*/ 645117 h 4703319"/>
              <a:gd name="connsiteX2843" fmla="*/ 3490188 w 8219368"/>
              <a:gd name="connsiteY2843" fmla="*/ 640442 h 4703319"/>
              <a:gd name="connsiteX2844" fmla="*/ 3541541 w 8219368"/>
              <a:gd name="connsiteY2844" fmla="*/ 607719 h 4703319"/>
              <a:gd name="connsiteX2845" fmla="*/ 3569552 w 8219368"/>
              <a:gd name="connsiteY2845" fmla="*/ 589020 h 4703319"/>
              <a:gd name="connsiteX2846" fmla="*/ 3578889 w 8219368"/>
              <a:gd name="connsiteY2846" fmla="*/ 584345 h 4703319"/>
              <a:gd name="connsiteX2847" fmla="*/ 3569552 w 8219368"/>
              <a:gd name="connsiteY2847" fmla="*/ 579671 h 4703319"/>
              <a:gd name="connsiteX2848" fmla="*/ 3583558 w 8219368"/>
              <a:gd name="connsiteY2848" fmla="*/ 565646 h 4703319"/>
              <a:gd name="connsiteX2849" fmla="*/ 3602232 w 8219368"/>
              <a:gd name="connsiteY2849" fmla="*/ 565646 h 4703319"/>
              <a:gd name="connsiteX2850" fmla="*/ 3616237 w 8219368"/>
              <a:gd name="connsiteY2850" fmla="*/ 546947 h 4703319"/>
              <a:gd name="connsiteX2851" fmla="*/ 3667590 w 8219368"/>
              <a:gd name="connsiteY2851" fmla="*/ 504874 h 4703319"/>
              <a:gd name="connsiteX2852" fmla="*/ 3676927 w 8219368"/>
              <a:gd name="connsiteY2852" fmla="*/ 500200 h 4703319"/>
              <a:gd name="connsiteX2853" fmla="*/ 3700270 w 8219368"/>
              <a:gd name="connsiteY2853" fmla="*/ 467476 h 4703319"/>
              <a:gd name="connsiteX2854" fmla="*/ 3714275 w 8219368"/>
              <a:gd name="connsiteY2854" fmla="*/ 462802 h 4703319"/>
              <a:gd name="connsiteX2855" fmla="*/ 3723612 w 8219368"/>
              <a:gd name="connsiteY2855" fmla="*/ 453452 h 4703319"/>
              <a:gd name="connsiteX2856" fmla="*/ 3709607 w 8219368"/>
              <a:gd name="connsiteY2856" fmla="*/ 444102 h 4703319"/>
              <a:gd name="connsiteX2857" fmla="*/ 3728281 w 8219368"/>
              <a:gd name="connsiteY2857" fmla="*/ 439428 h 4703319"/>
              <a:gd name="connsiteX2858" fmla="*/ 3723612 w 8219368"/>
              <a:gd name="connsiteY2858" fmla="*/ 425403 h 4703319"/>
              <a:gd name="connsiteX2859" fmla="*/ 3732949 w 8219368"/>
              <a:gd name="connsiteY2859" fmla="*/ 411379 h 4703319"/>
              <a:gd name="connsiteX2860" fmla="*/ 3770297 w 8219368"/>
              <a:gd name="connsiteY2860" fmla="*/ 411379 h 4703319"/>
              <a:gd name="connsiteX2861" fmla="*/ 3774966 w 8219368"/>
              <a:gd name="connsiteY2861" fmla="*/ 406704 h 4703319"/>
              <a:gd name="connsiteX2862" fmla="*/ 3770297 w 8219368"/>
              <a:gd name="connsiteY2862" fmla="*/ 402030 h 4703319"/>
              <a:gd name="connsiteX2863" fmla="*/ 3788971 w 8219368"/>
              <a:gd name="connsiteY2863" fmla="*/ 406704 h 4703319"/>
              <a:gd name="connsiteX2864" fmla="*/ 3795787 w 8219368"/>
              <a:gd name="connsiteY2864" fmla="*/ 403292 h 4703319"/>
              <a:gd name="connsiteX2865" fmla="*/ 3797871 w 8219368"/>
              <a:gd name="connsiteY2865" fmla="*/ 404732 h 4703319"/>
              <a:gd name="connsiteX2866" fmla="*/ 3798308 w 8219368"/>
              <a:gd name="connsiteY2866" fmla="*/ 402030 h 4703319"/>
              <a:gd name="connsiteX2867" fmla="*/ 3797141 w 8219368"/>
              <a:gd name="connsiteY2867" fmla="*/ 402614 h 4703319"/>
              <a:gd name="connsiteX2868" fmla="*/ 3795787 w 8219368"/>
              <a:gd name="connsiteY2868" fmla="*/ 403292 h 4703319"/>
              <a:gd name="connsiteX2869" fmla="*/ 3794807 w 8219368"/>
              <a:gd name="connsiteY2869" fmla="*/ 402614 h 4703319"/>
              <a:gd name="connsiteX2870" fmla="*/ 3812314 w 8219368"/>
              <a:gd name="connsiteY2870" fmla="*/ 406704 h 4703319"/>
              <a:gd name="connsiteX2871" fmla="*/ 3807645 w 8219368"/>
              <a:gd name="connsiteY2871" fmla="*/ 378656 h 4703319"/>
              <a:gd name="connsiteX2872" fmla="*/ 3798308 w 8219368"/>
              <a:gd name="connsiteY2872" fmla="*/ 378656 h 4703319"/>
              <a:gd name="connsiteX2873" fmla="*/ 3826319 w 8219368"/>
              <a:gd name="connsiteY2873" fmla="*/ 355282 h 4703319"/>
              <a:gd name="connsiteX2874" fmla="*/ 3887010 w 8219368"/>
              <a:gd name="connsiteY2874" fmla="*/ 322559 h 4703319"/>
              <a:gd name="connsiteX2875" fmla="*/ 3901015 w 8219368"/>
              <a:gd name="connsiteY2875" fmla="*/ 331908 h 4703319"/>
              <a:gd name="connsiteX2876" fmla="*/ 3919689 w 8219368"/>
              <a:gd name="connsiteY2876" fmla="*/ 355282 h 4703319"/>
              <a:gd name="connsiteX2877" fmla="*/ 3924357 w 8219368"/>
              <a:gd name="connsiteY2877" fmla="*/ 355282 h 4703319"/>
              <a:gd name="connsiteX2878" fmla="*/ 3961705 w 8219368"/>
              <a:gd name="connsiteY2878" fmla="*/ 327234 h 4703319"/>
              <a:gd name="connsiteX2879" fmla="*/ 3971042 w 8219368"/>
              <a:gd name="connsiteY2879" fmla="*/ 331908 h 4703319"/>
              <a:gd name="connsiteX2880" fmla="*/ 3961705 w 8219368"/>
              <a:gd name="connsiteY2880" fmla="*/ 345933 h 4703319"/>
              <a:gd name="connsiteX2881" fmla="*/ 3994385 w 8219368"/>
              <a:gd name="connsiteY2881" fmla="*/ 336583 h 4703319"/>
              <a:gd name="connsiteX2882" fmla="*/ 3994385 w 8219368"/>
              <a:gd name="connsiteY2882" fmla="*/ 331908 h 4703319"/>
              <a:gd name="connsiteX2883" fmla="*/ 4027064 w 8219368"/>
              <a:gd name="connsiteY2883" fmla="*/ 313209 h 4703319"/>
              <a:gd name="connsiteX2884" fmla="*/ 4069081 w 8219368"/>
              <a:gd name="connsiteY2884" fmla="*/ 275811 h 4703319"/>
              <a:gd name="connsiteX2885" fmla="*/ 4111097 w 8219368"/>
              <a:gd name="connsiteY2885" fmla="*/ 266462 h 4703319"/>
              <a:gd name="connsiteX2886" fmla="*/ 4153114 w 8219368"/>
              <a:gd name="connsiteY2886" fmla="*/ 266462 h 4703319"/>
              <a:gd name="connsiteX2887" fmla="*/ 4157782 w 8219368"/>
              <a:gd name="connsiteY2887" fmla="*/ 271136 h 4703319"/>
              <a:gd name="connsiteX2888" fmla="*/ 4120434 w 8219368"/>
              <a:gd name="connsiteY2888" fmla="*/ 294510 h 4703319"/>
              <a:gd name="connsiteX2889" fmla="*/ 4148445 w 8219368"/>
              <a:gd name="connsiteY2889" fmla="*/ 294510 h 4703319"/>
              <a:gd name="connsiteX2890" fmla="*/ 4139108 w 8219368"/>
              <a:gd name="connsiteY2890" fmla="*/ 299185 h 4703319"/>
              <a:gd name="connsiteX2891" fmla="*/ 4167119 w 8219368"/>
              <a:gd name="connsiteY2891" fmla="*/ 308534 h 4703319"/>
              <a:gd name="connsiteX2892" fmla="*/ 4167119 w 8219368"/>
              <a:gd name="connsiteY2892" fmla="*/ 322559 h 4703319"/>
              <a:gd name="connsiteX2893" fmla="*/ 4139108 w 8219368"/>
              <a:gd name="connsiteY2893" fmla="*/ 331908 h 4703319"/>
              <a:gd name="connsiteX2894" fmla="*/ 4125103 w 8219368"/>
              <a:gd name="connsiteY2894" fmla="*/ 350607 h 4703319"/>
              <a:gd name="connsiteX2895" fmla="*/ 4120434 w 8219368"/>
              <a:gd name="connsiteY2895" fmla="*/ 341258 h 4703319"/>
              <a:gd name="connsiteX2896" fmla="*/ 4092423 w 8219368"/>
              <a:gd name="connsiteY2896" fmla="*/ 355282 h 4703319"/>
              <a:gd name="connsiteX2897" fmla="*/ 4092423 w 8219368"/>
              <a:gd name="connsiteY2897" fmla="*/ 364632 h 4703319"/>
              <a:gd name="connsiteX2898" fmla="*/ 4059744 w 8219368"/>
              <a:gd name="connsiteY2898" fmla="*/ 369306 h 4703319"/>
              <a:gd name="connsiteX2899" fmla="*/ 4055075 w 8219368"/>
              <a:gd name="connsiteY2899" fmla="*/ 378656 h 4703319"/>
              <a:gd name="connsiteX2900" fmla="*/ 4069081 w 8219368"/>
              <a:gd name="connsiteY2900" fmla="*/ 378656 h 4703319"/>
              <a:gd name="connsiteX2901" fmla="*/ 4059744 w 8219368"/>
              <a:gd name="connsiteY2901" fmla="*/ 383331 h 4703319"/>
              <a:gd name="connsiteX2902" fmla="*/ 4045738 w 8219368"/>
              <a:gd name="connsiteY2902" fmla="*/ 383331 h 4703319"/>
              <a:gd name="connsiteX2903" fmla="*/ 4003722 w 8219368"/>
              <a:gd name="connsiteY2903" fmla="*/ 411379 h 4703319"/>
              <a:gd name="connsiteX2904" fmla="*/ 3947700 w 8219368"/>
              <a:gd name="connsiteY2904" fmla="*/ 453452 h 4703319"/>
              <a:gd name="connsiteX2905" fmla="*/ 3961705 w 8219368"/>
              <a:gd name="connsiteY2905" fmla="*/ 458127 h 4703319"/>
              <a:gd name="connsiteX2906" fmla="*/ 3966374 w 8219368"/>
              <a:gd name="connsiteY2906" fmla="*/ 453452 h 4703319"/>
              <a:gd name="connsiteX2907" fmla="*/ 3943031 w 8219368"/>
              <a:gd name="connsiteY2907" fmla="*/ 481501 h 4703319"/>
              <a:gd name="connsiteX2908" fmla="*/ 3943031 w 8219368"/>
              <a:gd name="connsiteY2908" fmla="*/ 486175 h 4703319"/>
              <a:gd name="connsiteX2909" fmla="*/ 3924357 w 8219368"/>
              <a:gd name="connsiteY2909" fmla="*/ 467476 h 4703319"/>
              <a:gd name="connsiteX2910" fmla="*/ 3910352 w 8219368"/>
              <a:gd name="connsiteY2910" fmla="*/ 481501 h 4703319"/>
              <a:gd name="connsiteX2911" fmla="*/ 3924357 w 8219368"/>
              <a:gd name="connsiteY2911" fmla="*/ 490850 h 4703319"/>
              <a:gd name="connsiteX2912" fmla="*/ 3919689 w 8219368"/>
              <a:gd name="connsiteY2912" fmla="*/ 500200 h 4703319"/>
              <a:gd name="connsiteX2913" fmla="*/ 3933694 w 8219368"/>
              <a:gd name="connsiteY2913" fmla="*/ 514224 h 4703319"/>
              <a:gd name="connsiteX2914" fmla="*/ 3863667 w 8219368"/>
              <a:gd name="connsiteY2914" fmla="*/ 565646 h 4703319"/>
              <a:gd name="connsiteX2915" fmla="*/ 3812314 w 8219368"/>
              <a:gd name="connsiteY2915" fmla="*/ 603044 h 4703319"/>
              <a:gd name="connsiteX2916" fmla="*/ 3854330 w 8219368"/>
              <a:gd name="connsiteY2916" fmla="*/ 565646 h 4703319"/>
              <a:gd name="connsiteX2917" fmla="*/ 3863667 w 8219368"/>
              <a:gd name="connsiteY2917" fmla="*/ 546947 h 4703319"/>
              <a:gd name="connsiteX2918" fmla="*/ 3821651 w 8219368"/>
              <a:gd name="connsiteY2918" fmla="*/ 574996 h 4703319"/>
              <a:gd name="connsiteX2919" fmla="*/ 3793640 w 8219368"/>
              <a:gd name="connsiteY2919" fmla="*/ 617069 h 4703319"/>
              <a:gd name="connsiteX2920" fmla="*/ 3802977 w 8219368"/>
              <a:gd name="connsiteY2920" fmla="*/ 617069 h 4703319"/>
              <a:gd name="connsiteX2921" fmla="*/ 3788971 w 8219368"/>
              <a:gd name="connsiteY2921" fmla="*/ 631093 h 4703319"/>
              <a:gd name="connsiteX2922" fmla="*/ 3784303 w 8219368"/>
              <a:gd name="connsiteY2922" fmla="*/ 617069 h 4703319"/>
              <a:gd name="connsiteX2923" fmla="*/ 3770297 w 8219368"/>
              <a:gd name="connsiteY2923" fmla="*/ 635768 h 4703319"/>
              <a:gd name="connsiteX2924" fmla="*/ 3774966 w 8219368"/>
              <a:gd name="connsiteY2924" fmla="*/ 640442 h 4703319"/>
              <a:gd name="connsiteX2925" fmla="*/ 3779634 w 8219368"/>
              <a:gd name="connsiteY2925" fmla="*/ 635768 h 4703319"/>
              <a:gd name="connsiteX2926" fmla="*/ 3773410 w 8219368"/>
              <a:gd name="connsiteY2926" fmla="*/ 648234 h 4703319"/>
              <a:gd name="connsiteX2927" fmla="*/ 3770297 w 8219368"/>
              <a:gd name="connsiteY2927" fmla="*/ 640442 h 4703319"/>
              <a:gd name="connsiteX2928" fmla="*/ 3760960 w 8219368"/>
              <a:gd name="connsiteY2928" fmla="*/ 640442 h 4703319"/>
              <a:gd name="connsiteX2929" fmla="*/ 3760960 w 8219368"/>
              <a:gd name="connsiteY2929" fmla="*/ 654467 h 4703319"/>
              <a:gd name="connsiteX2930" fmla="*/ 3695601 w 8219368"/>
              <a:gd name="connsiteY2930" fmla="*/ 724588 h 4703319"/>
              <a:gd name="connsiteX2931" fmla="*/ 3676927 w 8219368"/>
              <a:gd name="connsiteY2931" fmla="*/ 733938 h 4703319"/>
              <a:gd name="connsiteX2932" fmla="*/ 3676927 w 8219368"/>
              <a:gd name="connsiteY2932" fmla="*/ 743287 h 4703319"/>
              <a:gd name="connsiteX2933" fmla="*/ 3663910 w 8219368"/>
              <a:gd name="connsiteY2933" fmla="*/ 753064 h 4703319"/>
              <a:gd name="connsiteX2934" fmla="*/ 3663506 w 8219368"/>
              <a:gd name="connsiteY2934" fmla="*/ 752710 h 4703319"/>
              <a:gd name="connsiteX2935" fmla="*/ 3648917 w 8219368"/>
              <a:gd name="connsiteY2935" fmla="*/ 752637 h 4703319"/>
              <a:gd name="connsiteX2936" fmla="*/ 3648917 w 8219368"/>
              <a:gd name="connsiteY2936" fmla="*/ 766661 h 4703319"/>
              <a:gd name="connsiteX2937" fmla="*/ 3656073 w 8219368"/>
              <a:gd name="connsiteY2937" fmla="*/ 772087 h 4703319"/>
              <a:gd name="connsiteX2938" fmla="*/ 3648917 w 8219368"/>
              <a:gd name="connsiteY2938" fmla="*/ 794710 h 4703319"/>
              <a:gd name="connsiteX2939" fmla="*/ 3611569 w 8219368"/>
              <a:gd name="connsiteY2939" fmla="*/ 794710 h 4703319"/>
              <a:gd name="connsiteX2940" fmla="*/ 3597563 w 8219368"/>
              <a:gd name="connsiteY2940" fmla="*/ 794710 h 4703319"/>
              <a:gd name="connsiteX2941" fmla="*/ 3592895 w 8219368"/>
              <a:gd name="connsiteY2941" fmla="*/ 808734 h 4703319"/>
              <a:gd name="connsiteX2942" fmla="*/ 3583558 w 8219368"/>
              <a:gd name="connsiteY2942" fmla="*/ 804059 h 4703319"/>
              <a:gd name="connsiteX2943" fmla="*/ 3574221 w 8219368"/>
              <a:gd name="connsiteY2943" fmla="*/ 818083 h 4703319"/>
              <a:gd name="connsiteX2944" fmla="*/ 3597563 w 8219368"/>
              <a:gd name="connsiteY2944" fmla="*/ 841457 h 4703319"/>
              <a:gd name="connsiteX2945" fmla="*/ 3616237 w 8219368"/>
              <a:gd name="connsiteY2945" fmla="*/ 827433 h 4703319"/>
              <a:gd name="connsiteX2946" fmla="*/ 3616237 w 8219368"/>
              <a:gd name="connsiteY2946" fmla="*/ 846132 h 4703319"/>
              <a:gd name="connsiteX2947" fmla="*/ 3602232 w 8219368"/>
              <a:gd name="connsiteY2947" fmla="*/ 855481 h 4703319"/>
              <a:gd name="connsiteX2948" fmla="*/ 3611569 w 8219368"/>
              <a:gd name="connsiteY2948" fmla="*/ 864831 h 4703319"/>
              <a:gd name="connsiteX2949" fmla="*/ 3625574 w 8219368"/>
              <a:gd name="connsiteY2949" fmla="*/ 841457 h 4703319"/>
              <a:gd name="connsiteX2950" fmla="*/ 3630243 w 8219368"/>
              <a:gd name="connsiteY2950" fmla="*/ 846132 h 4703319"/>
              <a:gd name="connsiteX2951" fmla="*/ 3639580 w 8219368"/>
              <a:gd name="connsiteY2951" fmla="*/ 846132 h 4703319"/>
              <a:gd name="connsiteX2952" fmla="*/ 3639580 w 8219368"/>
              <a:gd name="connsiteY2952" fmla="*/ 832108 h 4703319"/>
              <a:gd name="connsiteX2953" fmla="*/ 3630243 w 8219368"/>
              <a:gd name="connsiteY2953" fmla="*/ 822758 h 4703319"/>
              <a:gd name="connsiteX2954" fmla="*/ 3634911 w 8219368"/>
              <a:gd name="connsiteY2954" fmla="*/ 804059 h 4703319"/>
              <a:gd name="connsiteX2955" fmla="*/ 3658254 w 8219368"/>
              <a:gd name="connsiteY2955" fmla="*/ 808734 h 4703319"/>
              <a:gd name="connsiteX2956" fmla="*/ 3644248 w 8219368"/>
              <a:gd name="connsiteY2956" fmla="*/ 832108 h 4703319"/>
              <a:gd name="connsiteX2957" fmla="*/ 3658254 w 8219368"/>
              <a:gd name="connsiteY2957" fmla="*/ 827433 h 4703319"/>
              <a:gd name="connsiteX2958" fmla="*/ 3662922 w 8219368"/>
              <a:gd name="connsiteY2958" fmla="*/ 804059 h 4703319"/>
              <a:gd name="connsiteX2959" fmla="*/ 3695601 w 8219368"/>
              <a:gd name="connsiteY2959" fmla="*/ 790035 h 4703319"/>
              <a:gd name="connsiteX2960" fmla="*/ 3700270 w 8219368"/>
              <a:gd name="connsiteY2960" fmla="*/ 794710 h 4703319"/>
              <a:gd name="connsiteX2961" fmla="*/ 3704938 w 8219368"/>
              <a:gd name="connsiteY2961" fmla="*/ 790035 h 4703319"/>
              <a:gd name="connsiteX2962" fmla="*/ 3698169 w 8219368"/>
              <a:gd name="connsiteY2962" fmla="*/ 783256 h 4703319"/>
              <a:gd name="connsiteX2963" fmla="*/ 3700416 w 8219368"/>
              <a:gd name="connsiteY2963" fmla="*/ 784484 h 4703319"/>
              <a:gd name="connsiteX2964" fmla="*/ 3737618 w 8219368"/>
              <a:gd name="connsiteY2964" fmla="*/ 771336 h 4703319"/>
              <a:gd name="connsiteX2965" fmla="*/ 3742286 w 8219368"/>
              <a:gd name="connsiteY2965" fmla="*/ 752637 h 4703319"/>
              <a:gd name="connsiteX2966" fmla="*/ 3751623 w 8219368"/>
              <a:gd name="connsiteY2966" fmla="*/ 747962 h 4703319"/>
              <a:gd name="connsiteX2967" fmla="*/ 3765629 w 8219368"/>
              <a:gd name="connsiteY2967" fmla="*/ 743287 h 4703319"/>
              <a:gd name="connsiteX2968" fmla="*/ 3770297 w 8219368"/>
              <a:gd name="connsiteY2968" fmla="*/ 729263 h 4703319"/>
              <a:gd name="connsiteX2969" fmla="*/ 3793640 w 8219368"/>
              <a:gd name="connsiteY2969" fmla="*/ 724588 h 4703319"/>
              <a:gd name="connsiteX2970" fmla="*/ 3802977 w 8219368"/>
              <a:gd name="connsiteY2970" fmla="*/ 705889 h 4703319"/>
              <a:gd name="connsiteX2971" fmla="*/ 3812314 w 8219368"/>
              <a:gd name="connsiteY2971" fmla="*/ 701214 h 4703319"/>
              <a:gd name="connsiteX2972" fmla="*/ 3816982 w 8219368"/>
              <a:gd name="connsiteY2972" fmla="*/ 687190 h 4703319"/>
              <a:gd name="connsiteX2973" fmla="*/ 3821651 w 8219368"/>
              <a:gd name="connsiteY2973" fmla="*/ 691865 h 4703319"/>
              <a:gd name="connsiteX2974" fmla="*/ 3842076 w 8219368"/>
              <a:gd name="connsiteY2974" fmla="*/ 675503 h 4703319"/>
              <a:gd name="connsiteX2975" fmla="*/ 3843391 w 8219368"/>
              <a:gd name="connsiteY2975" fmla="*/ 674449 h 4703319"/>
              <a:gd name="connsiteX2976" fmla="*/ 3842076 w 8219368"/>
              <a:gd name="connsiteY2976" fmla="*/ 677256 h 4703319"/>
              <a:gd name="connsiteX2977" fmla="*/ 3843024 w 8219368"/>
              <a:gd name="connsiteY2977" fmla="*/ 676453 h 4703319"/>
              <a:gd name="connsiteX2978" fmla="*/ 3844574 w 8219368"/>
              <a:gd name="connsiteY2978" fmla="*/ 673502 h 4703319"/>
              <a:gd name="connsiteX2979" fmla="*/ 3844993 w 8219368"/>
              <a:gd name="connsiteY2979" fmla="*/ 673166 h 4703319"/>
              <a:gd name="connsiteX2980" fmla="*/ 3844683 w 8219368"/>
              <a:gd name="connsiteY2980" fmla="*/ 673294 h 4703319"/>
              <a:gd name="connsiteX2981" fmla="*/ 3849662 w 8219368"/>
              <a:gd name="connsiteY2981" fmla="*/ 663816 h 4703319"/>
              <a:gd name="connsiteX2982" fmla="*/ 3858999 w 8219368"/>
              <a:gd name="connsiteY2982" fmla="*/ 668491 h 4703319"/>
              <a:gd name="connsiteX2983" fmla="*/ 3863667 w 8219368"/>
              <a:gd name="connsiteY2983" fmla="*/ 645117 h 4703319"/>
              <a:gd name="connsiteX2984" fmla="*/ 3877673 w 8219368"/>
              <a:gd name="connsiteY2984" fmla="*/ 640442 h 4703319"/>
              <a:gd name="connsiteX2985" fmla="*/ 3887010 w 8219368"/>
              <a:gd name="connsiteY2985" fmla="*/ 626418 h 4703319"/>
              <a:gd name="connsiteX2986" fmla="*/ 3905683 w 8219368"/>
              <a:gd name="connsiteY2986" fmla="*/ 621743 h 4703319"/>
              <a:gd name="connsiteX2987" fmla="*/ 3910352 w 8219368"/>
              <a:gd name="connsiteY2987" fmla="*/ 607719 h 4703319"/>
              <a:gd name="connsiteX2988" fmla="*/ 3929026 w 8219368"/>
              <a:gd name="connsiteY2988" fmla="*/ 607719 h 4703319"/>
              <a:gd name="connsiteX2989" fmla="*/ 3938819 w 8219368"/>
              <a:gd name="connsiteY2989" fmla="*/ 597913 h 4703319"/>
              <a:gd name="connsiteX2990" fmla="*/ 3943861 w 8219368"/>
              <a:gd name="connsiteY2990" fmla="*/ 595932 h 4703319"/>
              <a:gd name="connsiteX2991" fmla="*/ 3961705 w 8219368"/>
              <a:gd name="connsiteY2991" fmla="*/ 589020 h 4703319"/>
              <a:gd name="connsiteX2992" fmla="*/ 3957037 w 8219368"/>
              <a:gd name="connsiteY2992" fmla="*/ 584345 h 4703319"/>
              <a:gd name="connsiteX2993" fmla="*/ 3966374 w 8219368"/>
              <a:gd name="connsiteY2993" fmla="*/ 565646 h 4703319"/>
              <a:gd name="connsiteX2994" fmla="*/ 3985048 w 8219368"/>
              <a:gd name="connsiteY2994" fmla="*/ 560972 h 4703319"/>
              <a:gd name="connsiteX2995" fmla="*/ 4003722 w 8219368"/>
              <a:gd name="connsiteY2995" fmla="*/ 542273 h 4703319"/>
              <a:gd name="connsiteX2996" fmla="*/ 4008390 w 8219368"/>
              <a:gd name="connsiteY2996" fmla="*/ 532923 h 4703319"/>
              <a:gd name="connsiteX2997" fmla="*/ 4036401 w 8219368"/>
              <a:gd name="connsiteY2997" fmla="*/ 518899 h 4703319"/>
              <a:gd name="connsiteX2998" fmla="*/ 4045738 w 8219368"/>
              <a:gd name="connsiteY2998" fmla="*/ 500200 h 4703319"/>
              <a:gd name="connsiteX2999" fmla="*/ 4078418 w 8219368"/>
              <a:gd name="connsiteY2999" fmla="*/ 481501 h 4703319"/>
              <a:gd name="connsiteX3000" fmla="*/ 4078418 w 8219368"/>
              <a:gd name="connsiteY3000" fmla="*/ 467476 h 4703319"/>
              <a:gd name="connsiteX3001" fmla="*/ 4092423 w 8219368"/>
              <a:gd name="connsiteY3001" fmla="*/ 467476 h 4703319"/>
              <a:gd name="connsiteX3002" fmla="*/ 4111097 w 8219368"/>
              <a:gd name="connsiteY3002" fmla="*/ 448777 h 4703319"/>
              <a:gd name="connsiteX3003" fmla="*/ 4120434 w 8219368"/>
              <a:gd name="connsiteY3003" fmla="*/ 448777 h 4703319"/>
              <a:gd name="connsiteX3004" fmla="*/ 4120434 w 8219368"/>
              <a:gd name="connsiteY3004" fmla="*/ 439428 h 4703319"/>
              <a:gd name="connsiteX3005" fmla="*/ 4125103 w 8219368"/>
              <a:gd name="connsiteY3005" fmla="*/ 439428 h 4703319"/>
              <a:gd name="connsiteX3006" fmla="*/ 4125103 w 8219368"/>
              <a:gd name="connsiteY3006" fmla="*/ 444102 h 4703319"/>
              <a:gd name="connsiteX3007" fmla="*/ 4134440 w 8219368"/>
              <a:gd name="connsiteY3007" fmla="*/ 439428 h 4703319"/>
              <a:gd name="connsiteX3008" fmla="*/ 4125103 w 8219368"/>
              <a:gd name="connsiteY3008" fmla="*/ 434753 h 4703319"/>
              <a:gd name="connsiteX3009" fmla="*/ 4157782 w 8219368"/>
              <a:gd name="connsiteY3009" fmla="*/ 420729 h 4703319"/>
              <a:gd name="connsiteX3010" fmla="*/ 4167119 w 8219368"/>
              <a:gd name="connsiteY3010" fmla="*/ 420729 h 4703319"/>
              <a:gd name="connsiteX3011" fmla="*/ 4167119 w 8219368"/>
              <a:gd name="connsiteY3011" fmla="*/ 439428 h 4703319"/>
              <a:gd name="connsiteX3012" fmla="*/ 4181125 w 8219368"/>
              <a:gd name="connsiteY3012" fmla="*/ 458127 h 4703319"/>
              <a:gd name="connsiteX3013" fmla="*/ 4176456 w 8219368"/>
              <a:gd name="connsiteY3013" fmla="*/ 458127 h 4703319"/>
              <a:gd name="connsiteX3014" fmla="*/ 4176456 w 8219368"/>
              <a:gd name="connsiteY3014" fmla="*/ 467476 h 4703319"/>
              <a:gd name="connsiteX3015" fmla="*/ 4157782 w 8219368"/>
              <a:gd name="connsiteY3015" fmla="*/ 462802 h 4703319"/>
              <a:gd name="connsiteX3016" fmla="*/ 4129771 w 8219368"/>
              <a:gd name="connsiteY3016" fmla="*/ 486175 h 4703319"/>
              <a:gd name="connsiteX3017" fmla="*/ 4115766 w 8219368"/>
              <a:gd name="connsiteY3017" fmla="*/ 476826 h 4703319"/>
              <a:gd name="connsiteX3018" fmla="*/ 4115766 w 8219368"/>
              <a:gd name="connsiteY3018" fmla="*/ 490850 h 4703319"/>
              <a:gd name="connsiteX3019" fmla="*/ 4097092 w 8219368"/>
              <a:gd name="connsiteY3019" fmla="*/ 490850 h 4703319"/>
              <a:gd name="connsiteX3020" fmla="*/ 4115766 w 8219368"/>
              <a:gd name="connsiteY3020" fmla="*/ 504874 h 4703319"/>
              <a:gd name="connsiteX3021" fmla="*/ 4128375 w 8219368"/>
              <a:gd name="connsiteY3021" fmla="*/ 495405 h 4703319"/>
              <a:gd name="connsiteX3022" fmla="*/ 4128531 w 8219368"/>
              <a:gd name="connsiteY3022" fmla="*/ 495452 h 4703319"/>
              <a:gd name="connsiteX3023" fmla="*/ 4171788 w 8219368"/>
              <a:gd name="connsiteY3023" fmla="*/ 509549 h 4703319"/>
              <a:gd name="connsiteX3024" fmla="*/ 4181125 w 8219368"/>
              <a:gd name="connsiteY3024" fmla="*/ 486175 h 4703319"/>
              <a:gd name="connsiteX3025" fmla="*/ 4190461 w 8219368"/>
              <a:gd name="connsiteY3025" fmla="*/ 509549 h 4703319"/>
              <a:gd name="connsiteX3026" fmla="*/ 4134440 w 8219368"/>
              <a:gd name="connsiteY3026" fmla="*/ 523573 h 4703319"/>
              <a:gd name="connsiteX3027" fmla="*/ 4083086 w 8219368"/>
              <a:gd name="connsiteY3027" fmla="*/ 565646 h 4703319"/>
              <a:gd name="connsiteX3028" fmla="*/ 4073749 w 8219368"/>
              <a:gd name="connsiteY3028" fmla="*/ 574996 h 4703319"/>
              <a:gd name="connsiteX3029" fmla="*/ 4055075 w 8219368"/>
              <a:gd name="connsiteY3029" fmla="*/ 589020 h 4703319"/>
              <a:gd name="connsiteX3030" fmla="*/ 4050407 w 8219368"/>
              <a:gd name="connsiteY3030" fmla="*/ 603044 h 4703319"/>
              <a:gd name="connsiteX3031" fmla="*/ 4022396 w 8219368"/>
              <a:gd name="connsiteY3031" fmla="*/ 617069 h 4703319"/>
              <a:gd name="connsiteX3032" fmla="*/ 4013059 w 8219368"/>
              <a:gd name="connsiteY3032" fmla="*/ 640442 h 4703319"/>
              <a:gd name="connsiteX3033" fmla="*/ 3975711 w 8219368"/>
              <a:gd name="connsiteY3033" fmla="*/ 659142 h 4703319"/>
              <a:gd name="connsiteX3034" fmla="*/ 3971042 w 8219368"/>
              <a:gd name="connsiteY3034" fmla="*/ 673166 h 4703319"/>
              <a:gd name="connsiteX3035" fmla="*/ 3966374 w 8219368"/>
              <a:gd name="connsiteY3035" fmla="*/ 668491 h 4703319"/>
              <a:gd name="connsiteX3036" fmla="*/ 3919689 w 8219368"/>
              <a:gd name="connsiteY3036" fmla="*/ 705889 h 4703319"/>
              <a:gd name="connsiteX3037" fmla="*/ 3910352 w 8219368"/>
              <a:gd name="connsiteY3037" fmla="*/ 705889 h 4703319"/>
              <a:gd name="connsiteX3038" fmla="*/ 3910352 w 8219368"/>
              <a:gd name="connsiteY3038" fmla="*/ 715239 h 4703319"/>
              <a:gd name="connsiteX3039" fmla="*/ 3891678 w 8219368"/>
              <a:gd name="connsiteY3039" fmla="*/ 733938 h 4703319"/>
              <a:gd name="connsiteX3040" fmla="*/ 3854330 w 8219368"/>
              <a:gd name="connsiteY3040" fmla="*/ 757312 h 4703319"/>
              <a:gd name="connsiteX3041" fmla="*/ 3821651 w 8219368"/>
              <a:gd name="connsiteY3041" fmla="*/ 794710 h 4703319"/>
              <a:gd name="connsiteX3042" fmla="*/ 3844993 w 8219368"/>
              <a:gd name="connsiteY3042" fmla="*/ 794710 h 4703319"/>
              <a:gd name="connsiteX3043" fmla="*/ 3882341 w 8219368"/>
              <a:gd name="connsiteY3043" fmla="*/ 771336 h 4703319"/>
              <a:gd name="connsiteX3044" fmla="*/ 3888396 w 8219368"/>
              <a:gd name="connsiteY3044" fmla="*/ 775645 h 4703319"/>
              <a:gd name="connsiteX3045" fmla="*/ 3888539 w 8219368"/>
              <a:gd name="connsiteY3045" fmla="*/ 779227 h 4703319"/>
              <a:gd name="connsiteX3046" fmla="*/ 3888387 w 8219368"/>
              <a:gd name="connsiteY3046" fmla="*/ 780955 h 4703319"/>
              <a:gd name="connsiteX3047" fmla="*/ 3884676 w 8219368"/>
              <a:gd name="connsiteY3047" fmla="*/ 786529 h 4703319"/>
              <a:gd name="connsiteX3048" fmla="*/ 3882341 w 8219368"/>
              <a:gd name="connsiteY3048" fmla="*/ 790035 h 4703319"/>
              <a:gd name="connsiteX3049" fmla="*/ 3863667 w 8219368"/>
              <a:gd name="connsiteY3049" fmla="*/ 794710 h 4703319"/>
              <a:gd name="connsiteX3050" fmla="*/ 3858999 w 8219368"/>
              <a:gd name="connsiteY3050" fmla="*/ 827433 h 4703319"/>
              <a:gd name="connsiteX3051" fmla="*/ 3840325 w 8219368"/>
              <a:gd name="connsiteY3051" fmla="*/ 832108 h 4703319"/>
              <a:gd name="connsiteX3052" fmla="*/ 3742286 w 8219368"/>
              <a:gd name="connsiteY3052" fmla="*/ 925603 h 4703319"/>
              <a:gd name="connsiteX3053" fmla="*/ 3732949 w 8219368"/>
              <a:gd name="connsiteY3053" fmla="*/ 930278 h 4703319"/>
              <a:gd name="connsiteX3054" fmla="*/ 3732949 w 8219368"/>
              <a:gd name="connsiteY3054" fmla="*/ 934952 h 4703319"/>
              <a:gd name="connsiteX3055" fmla="*/ 3737618 w 8219368"/>
              <a:gd name="connsiteY3055" fmla="*/ 939627 h 4703319"/>
              <a:gd name="connsiteX3056" fmla="*/ 3774966 w 8219368"/>
              <a:gd name="connsiteY3056" fmla="*/ 920928 h 4703319"/>
              <a:gd name="connsiteX3057" fmla="*/ 3784303 w 8219368"/>
              <a:gd name="connsiteY3057" fmla="*/ 902229 h 4703319"/>
              <a:gd name="connsiteX3058" fmla="*/ 3812314 w 8219368"/>
              <a:gd name="connsiteY3058" fmla="*/ 883530 h 4703319"/>
              <a:gd name="connsiteX3059" fmla="*/ 3826319 w 8219368"/>
              <a:gd name="connsiteY3059" fmla="*/ 864831 h 4703319"/>
              <a:gd name="connsiteX3060" fmla="*/ 3844993 w 8219368"/>
              <a:gd name="connsiteY3060" fmla="*/ 864831 h 4703319"/>
              <a:gd name="connsiteX3061" fmla="*/ 3826319 w 8219368"/>
              <a:gd name="connsiteY3061" fmla="*/ 883530 h 4703319"/>
              <a:gd name="connsiteX3062" fmla="*/ 3816982 w 8219368"/>
              <a:gd name="connsiteY3062" fmla="*/ 892880 h 4703319"/>
              <a:gd name="connsiteX3063" fmla="*/ 3798308 w 8219368"/>
              <a:gd name="connsiteY3063" fmla="*/ 902229 h 4703319"/>
              <a:gd name="connsiteX3064" fmla="*/ 3757459 w 8219368"/>
              <a:gd name="connsiteY3064" fmla="*/ 939043 h 4703319"/>
              <a:gd name="connsiteX3065" fmla="*/ 3754513 w 8219368"/>
              <a:gd name="connsiteY3065" fmla="*/ 941698 h 4703319"/>
              <a:gd name="connsiteX3066" fmla="*/ 3754177 w 8219368"/>
              <a:gd name="connsiteY3066" fmla="*/ 941965 h 4703319"/>
              <a:gd name="connsiteX3067" fmla="*/ 3751623 w 8219368"/>
              <a:gd name="connsiteY3067" fmla="*/ 944302 h 4703319"/>
              <a:gd name="connsiteX3068" fmla="*/ 3752353 w 8219368"/>
              <a:gd name="connsiteY3068" fmla="*/ 943645 h 4703319"/>
              <a:gd name="connsiteX3069" fmla="*/ 3754513 w 8219368"/>
              <a:gd name="connsiteY3069" fmla="*/ 941698 h 4703319"/>
              <a:gd name="connsiteX3070" fmla="*/ 3761544 w 8219368"/>
              <a:gd name="connsiteY3070" fmla="*/ 936121 h 4703319"/>
              <a:gd name="connsiteX3071" fmla="*/ 3746955 w 8219368"/>
              <a:gd name="connsiteY3071" fmla="*/ 963001 h 4703319"/>
              <a:gd name="connsiteX3072" fmla="*/ 3732949 w 8219368"/>
              <a:gd name="connsiteY3072" fmla="*/ 953652 h 4703319"/>
              <a:gd name="connsiteX3073" fmla="*/ 3714275 w 8219368"/>
              <a:gd name="connsiteY3073" fmla="*/ 963001 h 4703319"/>
              <a:gd name="connsiteX3074" fmla="*/ 3718944 w 8219368"/>
              <a:gd name="connsiteY3074" fmla="*/ 972351 h 4703319"/>
              <a:gd name="connsiteX3075" fmla="*/ 3704416 w 8219368"/>
              <a:gd name="connsiteY3075" fmla="*/ 979624 h 4703319"/>
              <a:gd name="connsiteX3076" fmla="*/ 3705522 w 8219368"/>
              <a:gd name="connsiteY3076" fmla="*/ 977610 h 4703319"/>
              <a:gd name="connsiteX3077" fmla="*/ 3667590 w 8219368"/>
              <a:gd name="connsiteY3077" fmla="*/ 986375 h 4703319"/>
              <a:gd name="connsiteX3078" fmla="*/ 3662922 w 8219368"/>
              <a:gd name="connsiteY3078" fmla="*/ 1005074 h 4703319"/>
              <a:gd name="connsiteX3079" fmla="*/ 3630243 w 8219368"/>
              <a:gd name="connsiteY3079" fmla="*/ 1023773 h 4703319"/>
              <a:gd name="connsiteX3080" fmla="*/ 3508862 w 8219368"/>
              <a:gd name="connsiteY3080" fmla="*/ 1112593 h 4703319"/>
              <a:gd name="connsiteX3081" fmla="*/ 3466845 w 8219368"/>
              <a:gd name="connsiteY3081" fmla="*/ 1145317 h 4703319"/>
              <a:gd name="connsiteX3082" fmla="*/ 3382813 w 8219368"/>
              <a:gd name="connsiteY3082" fmla="*/ 1206089 h 4703319"/>
              <a:gd name="connsiteX3083" fmla="*/ 3359470 w 8219368"/>
              <a:gd name="connsiteY3083" fmla="*/ 1215438 h 4703319"/>
              <a:gd name="connsiteX3084" fmla="*/ 3337878 w 8219368"/>
              <a:gd name="connsiteY3084" fmla="*/ 1228951 h 4703319"/>
              <a:gd name="connsiteX3085" fmla="*/ 3336804 w 8219368"/>
              <a:gd name="connsiteY3085" fmla="*/ 1229623 h 4703319"/>
              <a:gd name="connsiteX3086" fmla="*/ 3328396 w 8219368"/>
              <a:gd name="connsiteY3086" fmla="*/ 1232384 h 4703319"/>
              <a:gd name="connsiteX3087" fmla="*/ 3322122 w 8219368"/>
              <a:gd name="connsiteY3087" fmla="*/ 1238812 h 4703319"/>
              <a:gd name="connsiteX3088" fmla="*/ 3326791 w 8219368"/>
              <a:gd name="connsiteY3088" fmla="*/ 1235890 h 4703319"/>
              <a:gd name="connsiteX3089" fmla="*/ 3336804 w 8219368"/>
              <a:gd name="connsiteY3089" fmla="*/ 1229623 h 4703319"/>
              <a:gd name="connsiteX3090" fmla="*/ 3337295 w 8219368"/>
              <a:gd name="connsiteY3090" fmla="*/ 1229462 h 4703319"/>
              <a:gd name="connsiteX3091" fmla="*/ 3303448 w 8219368"/>
              <a:gd name="connsiteY3091" fmla="*/ 1248161 h 4703319"/>
              <a:gd name="connsiteX3092" fmla="*/ 3289443 w 8219368"/>
              <a:gd name="connsiteY3092" fmla="*/ 1262186 h 4703319"/>
              <a:gd name="connsiteX3093" fmla="*/ 3297383 w 8219368"/>
              <a:gd name="connsiteY3093" fmla="*/ 1264836 h 4703319"/>
              <a:gd name="connsiteX3094" fmla="*/ 3295862 w 8219368"/>
              <a:gd name="connsiteY3094" fmla="*/ 1266276 h 4703319"/>
              <a:gd name="connsiteX3095" fmla="*/ 3284774 w 8219368"/>
              <a:gd name="connsiteY3095" fmla="*/ 1276210 h 4703319"/>
              <a:gd name="connsiteX3096" fmla="*/ 3280106 w 8219368"/>
              <a:gd name="connsiteY3096" fmla="*/ 1271535 h 4703319"/>
              <a:gd name="connsiteX3097" fmla="*/ 3252095 w 8219368"/>
              <a:gd name="connsiteY3097" fmla="*/ 1294909 h 4703319"/>
              <a:gd name="connsiteX3098" fmla="*/ 3228752 w 8219368"/>
              <a:gd name="connsiteY3098" fmla="*/ 1313608 h 4703319"/>
              <a:gd name="connsiteX3099" fmla="*/ 3233421 w 8219368"/>
              <a:gd name="connsiteY3099" fmla="*/ 1322958 h 4703319"/>
              <a:gd name="connsiteX3100" fmla="*/ 3214747 w 8219368"/>
              <a:gd name="connsiteY3100" fmla="*/ 1336982 h 4703319"/>
              <a:gd name="connsiteX3101" fmla="*/ 3219415 w 8219368"/>
              <a:gd name="connsiteY3101" fmla="*/ 1313608 h 4703319"/>
              <a:gd name="connsiteX3102" fmla="*/ 3210078 w 8219368"/>
              <a:gd name="connsiteY3102" fmla="*/ 1318283 h 4703319"/>
              <a:gd name="connsiteX3103" fmla="*/ 3196073 w 8219368"/>
              <a:gd name="connsiteY3103" fmla="*/ 1336982 h 4703319"/>
              <a:gd name="connsiteX3104" fmla="*/ 3205410 w 8219368"/>
              <a:gd name="connsiteY3104" fmla="*/ 1351006 h 4703319"/>
              <a:gd name="connsiteX3105" fmla="*/ 3186736 w 8219368"/>
              <a:gd name="connsiteY3105" fmla="*/ 1360356 h 4703319"/>
              <a:gd name="connsiteX3106" fmla="*/ 3172731 w 8219368"/>
              <a:gd name="connsiteY3106" fmla="*/ 1365030 h 4703319"/>
              <a:gd name="connsiteX3107" fmla="*/ 3102703 w 8219368"/>
              <a:gd name="connsiteY3107" fmla="*/ 1411778 h 4703319"/>
              <a:gd name="connsiteX3108" fmla="*/ 3093366 w 8219368"/>
              <a:gd name="connsiteY3108" fmla="*/ 1421128 h 4703319"/>
              <a:gd name="connsiteX3109" fmla="*/ 3116709 w 8219368"/>
              <a:gd name="connsiteY3109" fmla="*/ 1416453 h 4703319"/>
              <a:gd name="connsiteX3110" fmla="*/ 3168062 w 8219368"/>
              <a:gd name="connsiteY3110" fmla="*/ 1388404 h 4703319"/>
              <a:gd name="connsiteX3111" fmla="*/ 3172731 w 8219368"/>
              <a:gd name="connsiteY3111" fmla="*/ 1379055 h 4703319"/>
              <a:gd name="connsiteX3112" fmla="*/ 3200742 w 8219368"/>
              <a:gd name="connsiteY3112" fmla="*/ 1365030 h 4703319"/>
              <a:gd name="connsiteX3113" fmla="*/ 3224084 w 8219368"/>
              <a:gd name="connsiteY3113" fmla="*/ 1365030 h 4703319"/>
              <a:gd name="connsiteX3114" fmla="*/ 3256763 w 8219368"/>
              <a:gd name="connsiteY3114" fmla="*/ 1341657 h 4703319"/>
              <a:gd name="connsiteX3115" fmla="*/ 3275437 w 8219368"/>
              <a:gd name="connsiteY3115" fmla="*/ 1341657 h 4703319"/>
              <a:gd name="connsiteX3116" fmla="*/ 3280106 w 8219368"/>
              <a:gd name="connsiteY3116" fmla="*/ 1322958 h 4703319"/>
              <a:gd name="connsiteX3117" fmla="*/ 3317454 w 8219368"/>
              <a:gd name="connsiteY3117" fmla="*/ 1308933 h 4703319"/>
              <a:gd name="connsiteX3118" fmla="*/ 3336128 w 8219368"/>
              <a:gd name="connsiteY3118" fmla="*/ 1294909 h 4703319"/>
              <a:gd name="connsiteX3119" fmla="*/ 3340796 w 8219368"/>
              <a:gd name="connsiteY3119" fmla="*/ 1285560 h 4703319"/>
              <a:gd name="connsiteX3120" fmla="*/ 3354802 w 8219368"/>
              <a:gd name="connsiteY3120" fmla="*/ 1294909 h 4703319"/>
              <a:gd name="connsiteX3121" fmla="*/ 3364139 w 8219368"/>
              <a:gd name="connsiteY3121" fmla="*/ 1285560 h 4703319"/>
              <a:gd name="connsiteX3122" fmla="*/ 3350133 w 8219368"/>
              <a:gd name="connsiteY3122" fmla="*/ 1280885 h 4703319"/>
              <a:gd name="connsiteX3123" fmla="*/ 3359470 w 8219368"/>
              <a:gd name="connsiteY3123" fmla="*/ 1271535 h 4703319"/>
              <a:gd name="connsiteX3124" fmla="*/ 3364139 w 8219368"/>
              <a:gd name="connsiteY3124" fmla="*/ 1280885 h 4703319"/>
              <a:gd name="connsiteX3125" fmla="*/ 3387481 w 8219368"/>
              <a:gd name="connsiteY3125" fmla="*/ 1271535 h 4703319"/>
              <a:gd name="connsiteX3126" fmla="*/ 3401487 w 8219368"/>
              <a:gd name="connsiteY3126" fmla="*/ 1252836 h 4703319"/>
              <a:gd name="connsiteX3127" fmla="*/ 3415492 w 8219368"/>
              <a:gd name="connsiteY3127" fmla="*/ 1252836 h 4703319"/>
              <a:gd name="connsiteX3128" fmla="*/ 3424829 w 8219368"/>
              <a:gd name="connsiteY3128" fmla="*/ 1234137 h 4703319"/>
              <a:gd name="connsiteX3129" fmla="*/ 3448171 w 8219368"/>
              <a:gd name="connsiteY3129" fmla="*/ 1229462 h 4703319"/>
              <a:gd name="connsiteX3130" fmla="*/ 3452840 w 8219368"/>
              <a:gd name="connsiteY3130" fmla="*/ 1215438 h 4703319"/>
              <a:gd name="connsiteX3131" fmla="*/ 3490188 w 8219368"/>
              <a:gd name="connsiteY3131" fmla="*/ 1201414 h 4703319"/>
              <a:gd name="connsiteX3132" fmla="*/ 3504891 w 8219368"/>
              <a:gd name="connsiteY3132" fmla="*/ 1189145 h 4703319"/>
              <a:gd name="connsiteX3133" fmla="*/ 3508352 w 8219368"/>
              <a:gd name="connsiteY3133" fmla="*/ 1189216 h 4703319"/>
              <a:gd name="connsiteX3134" fmla="*/ 3536873 w 8219368"/>
              <a:gd name="connsiteY3134" fmla="*/ 1168691 h 4703319"/>
              <a:gd name="connsiteX3135" fmla="*/ 3532204 w 8219368"/>
              <a:gd name="connsiteY3135" fmla="*/ 1182715 h 4703319"/>
              <a:gd name="connsiteX3136" fmla="*/ 3536873 w 8219368"/>
              <a:gd name="connsiteY3136" fmla="*/ 1187390 h 4703319"/>
              <a:gd name="connsiteX3137" fmla="*/ 3541541 w 8219368"/>
              <a:gd name="connsiteY3137" fmla="*/ 1178040 h 4703319"/>
              <a:gd name="connsiteX3138" fmla="*/ 3564884 w 8219368"/>
              <a:gd name="connsiteY3138" fmla="*/ 1187390 h 4703319"/>
              <a:gd name="connsiteX3139" fmla="*/ 3564884 w 8219368"/>
              <a:gd name="connsiteY3139" fmla="*/ 1168691 h 4703319"/>
              <a:gd name="connsiteX3140" fmla="*/ 3555547 w 8219368"/>
              <a:gd name="connsiteY3140" fmla="*/ 1159341 h 4703319"/>
              <a:gd name="connsiteX3141" fmla="*/ 3550781 w 8219368"/>
              <a:gd name="connsiteY3141" fmla="*/ 1161045 h 4703319"/>
              <a:gd name="connsiteX3142" fmla="*/ 3564884 w 8219368"/>
              <a:gd name="connsiteY3142" fmla="*/ 1149991 h 4703319"/>
              <a:gd name="connsiteX3143" fmla="*/ 3611569 w 8219368"/>
              <a:gd name="connsiteY3143" fmla="*/ 1112593 h 4703319"/>
              <a:gd name="connsiteX3144" fmla="*/ 3630243 w 8219368"/>
              <a:gd name="connsiteY3144" fmla="*/ 1107919 h 4703319"/>
              <a:gd name="connsiteX3145" fmla="*/ 3644248 w 8219368"/>
              <a:gd name="connsiteY3145" fmla="*/ 1089219 h 4703319"/>
              <a:gd name="connsiteX3146" fmla="*/ 3658254 w 8219368"/>
              <a:gd name="connsiteY3146" fmla="*/ 1089219 h 4703319"/>
              <a:gd name="connsiteX3147" fmla="*/ 3658254 w 8219368"/>
              <a:gd name="connsiteY3147" fmla="*/ 1079870 h 4703319"/>
              <a:gd name="connsiteX3148" fmla="*/ 3690933 w 8219368"/>
              <a:gd name="connsiteY3148" fmla="*/ 1061171 h 4703319"/>
              <a:gd name="connsiteX3149" fmla="*/ 3695601 w 8219368"/>
              <a:gd name="connsiteY3149" fmla="*/ 1047147 h 4703319"/>
              <a:gd name="connsiteX3150" fmla="*/ 3705522 w 8219368"/>
              <a:gd name="connsiteY3150" fmla="*/ 1047147 h 4703319"/>
              <a:gd name="connsiteX3151" fmla="*/ 3704938 w 8219368"/>
              <a:gd name="connsiteY3151" fmla="*/ 1051821 h 4703319"/>
              <a:gd name="connsiteX3152" fmla="*/ 3706639 w 8219368"/>
              <a:gd name="connsiteY3152" fmla="*/ 1050119 h 4703319"/>
              <a:gd name="connsiteX3153" fmla="*/ 3709607 w 8219368"/>
              <a:gd name="connsiteY3153" fmla="*/ 1056496 h 4703319"/>
              <a:gd name="connsiteX3154" fmla="*/ 3718944 w 8219368"/>
              <a:gd name="connsiteY3154" fmla="*/ 1047147 h 4703319"/>
              <a:gd name="connsiteX3155" fmla="*/ 3714275 w 8219368"/>
              <a:gd name="connsiteY3155" fmla="*/ 1042472 h 4703319"/>
              <a:gd name="connsiteX3156" fmla="*/ 3751623 w 8219368"/>
              <a:gd name="connsiteY3156" fmla="*/ 1009749 h 4703319"/>
              <a:gd name="connsiteX3157" fmla="*/ 3765629 w 8219368"/>
              <a:gd name="connsiteY3157" fmla="*/ 1005074 h 4703319"/>
              <a:gd name="connsiteX3158" fmla="*/ 3774966 w 8219368"/>
              <a:gd name="connsiteY3158" fmla="*/ 991050 h 4703319"/>
              <a:gd name="connsiteX3159" fmla="*/ 3807645 w 8219368"/>
              <a:gd name="connsiteY3159" fmla="*/ 991050 h 4703319"/>
              <a:gd name="connsiteX3160" fmla="*/ 3807645 w 8219368"/>
              <a:gd name="connsiteY3160" fmla="*/ 963001 h 4703319"/>
              <a:gd name="connsiteX3161" fmla="*/ 3835656 w 8219368"/>
              <a:gd name="connsiteY3161" fmla="*/ 948977 h 4703319"/>
              <a:gd name="connsiteX3162" fmla="*/ 3844993 w 8219368"/>
              <a:gd name="connsiteY3162" fmla="*/ 948977 h 4703319"/>
              <a:gd name="connsiteX3163" fmla="*/ 3844993 w 8219368"/>
              <a:gd name="connsiteY3163" fmla="*/ 953652 h 4703319"/>
              <a:gd name="connsiteX3164" fmla="*/ 3854330 w 8219368"/>
              <a:gd name="connsiteY3164" fmla="*/ 948977 h 4703319"/>
              <a:gd name="connsiteX3165" fmla="*/ 3844993 w 8219368"/>
              <a:gd name="connsiteY3165" fmla="*/ 939627 h 4703319"/>
              <a:gd name="connsiteX3166" fmla="*/ 3844993 w 8219368"/>
              <a:gd name="connsiteY3166" fmla="*/ 930278 h 4703319"/>
              <a:gd name="connsiteX3167" fmla="*/ 3868336 w 8219368"/>
              <a:gd name="connsiteY3167" fmla="*/ 925603 h 4703319"/>
              <a:gd name="connsiteX3168" fmla="*/ 3868336 w 8219368"/>
              <a:gd name="connsiteY3168" fmla="*/ 916253 h 4703319"/>
              <a:gd name="connsiteX3169" fmla="*/ 3891678 w 8219368"/>
              <a:gd name="connsiteY3169" fmla="*/ 925603 h 4703319"/>
              <a:gd name="connsiteX3170" fmla="*/ 3901015 w 8219368"/>
              <a:gd name="connsiteY3170" fmla="*/ 920928 h 4703319"/>
              <a:gd name="connsiteX3171" fmla="*/ 3887010 w 8219368"/>
              <a:gd name="connsiteY3171" fmla="*/ 906904 h 4703319"/>
              <a:gd name="connsiteX3172" fmla="*/ 3929026 w 8219368"/>
              <a:gd name="connsiteY3172" fmla="*/ 883530 h 4703319"/>
              <a:gd name="connsiteX3173" fmla="*/ 3929026 w 8219368"/>
              <a:gd name="connsiteY3173" fmla="*/ 864831 h 4703319"/>
              <a:gd name="connsiteX3174" fmla="*/ 3957037 w 8219368"/>
              <a:gd name="connsiteY3174" fmla="*/ 855481 h 4703319"/>
              <a:gd name="connsiteX3175" fmla="*/ 3961705 w 8219368"/>
              <a:gd name="connsiteY3175" fmla="*/ 841457 h 4703319"/>
              <a:gd name="connsiteX3176" fmla="*/ 3989716 w 8219368"/>
              <a:gd name="connsiteY3176" fmla="*/ 827433 h 4703319"/>
              <a:gd name="connsiteX3177" fmla="*/ 4022396 w 8219368"/>
              <a:gd name="connsiteY3177" fmla="*/ 832108 h 4703319"/>
              <a:gd name="connsiteX3178" fmla="*/ 4027064 w 8219368"/>
              <a:gd name="connsiteY3178" fmla="*/ 832108 h 4703319"/>
              <a:gd name="connsiteX3179" fmla="*/ 4022396 w 8219368"/>
              <a:gd name="connsiteY3179" fmla="*/ 846132 h 4703319"/>
              <a:gd name="connsiteX3180" fmla="*/ 4003722 w 8219368"/>
              <a:gd name="connsiteY3180" fmla="*/ 841457 h 4703319"/>
              <a:gd name="connsiteX3181" fmla="*/ 3989716 w 8219368"/>
              <a:gd name="connsiteY3181" fmla="*/ 850807 h 4703319"/>
              <a:gd name="connsiteX3182" fmla="*/ 4022396 w 8219368"/>
              <a:gd name="connsiteY3182" fmla="*/ 855481 h 4703319"/>
              <a:gd name="connsiteX3183" fmla="*/ 4022396 w 8219368"/>
              <a:gd name="connsiteY3183" fmla="*/ 860156 h 4703319"/>
              <a:gd name="connsiteX3184" fmla="*/ 4027064 w 8219368"/>
              <a:gd name="connsiteY3184" fmla="*/ 864831 h 4703319"/>
              <a:gd name="connsiteX3185" fmla="*/ 4036401 w 8219368"/>
              <a:gd name="connsiteY3185" fmla="*/ 850807 h 4703319"/>
              <a:gd name="connsiteX3186" fmla="*/ 4059744 w 8219368"/>
              <a:gd name="connsiteY3186" fmla="*/ 850807 h 4703319"/>
              <a:gd name="connsiteX3187" fmla="*/ 4050407 w 8219368"/>
              <a:gd name="connsiteY3187" fmla="*/ 855481 h 4703319"/>
              <a:gd name="connsiteX3188" fmla="*/ 4045738 w 8219368"/>
              <a:gd name="connsiteY3188" fmla="*/ 874181 h 4703319"/>
              <a:gd name="connsiteX3189" fmla="*/ 4036401 w 8219368"/>
              <a:gd name="connsiteY3189" fmla="*/ 874181 h 4703319"/>
              <a:gd name="connsiteX3190" fmla="*/ 4031733 w 8219368"/>
              <a:gd name="connsiteY3190" fmla="*/ 878855 h 4703319"/>
              <a:gd name="connsiteX3191" fmla="*/ 4036401 w 8219368"/>
              <a:gd name="connsiteY3191" fmla="*/ 892880 h 4703319"/>
              <a:gd name="connsiteX3192" fmla="*/ 4036401 w 8219368"/>
              <a:gd name="connsiteY3192" fmla="*/ 906904 h 4703319"/>
              <a:gd name="connsiteX3193" fmla="*/ 4031733 w 8219368"/>
              <a:gd name="connsiteY3193" fmla="*/ 906904 h 4703319"/>
              <a:gd name="connsiteX3194" fmla="*/ 4031733 w 8219368"/>
              <a:gd name="connsiteY3194" fmla="*/ 920928 h 4703319"/>
              <a:gd name="connsiteX3195" fmla="*/ 4036401 w 8219368"/>
              <a:gd name="connsiteY3195" fmla="*/ 925603 h 4703319"/>
              <a:gd name="connsiteX3196" fmla="*/ 4020208 w 8219368"/>
              <a:gd name="connsiteY3196" fmla="*/ 933711 h 4703319"/>
              <a:gd name="connsiteX3197" fmla="*/ 4008390 w 8219368"/>
              <a:gd name="connsiteY3197" fmla="*/ 939627 h 4703319"/>
              <a:gd name="connsiteX3198" fmla="*/ 3994385 w 8219368"/>
              <a:gd name="connsiteY3198" fmla="*/ 939627 h 4703319"/>
              <a:gd name="connsiteX3199" fmla="*/ 3994385 w 8219368"/>
              <a:gd name="connsiteY3199" fmla="*/ 958326 h 4703319"/>
              <a:gd name="connsiteX3200" fmla="*/ 3975711 w 8219368"/>
              <a:gd name="connsiteY3200" fmla="*/ 963001 h 4703319"/>
              <a:gd name="connsiteX3201" fmla="*/ 3966374 w 8219368"/>
              <a:gd name="connsiteY3201" fmla="*/ 972351 h 4703319"/>
              <a:gd name="connsiteX3202" fmla="*/ 3938363 w 8219368"/>
              <a:gd name="connsiteY3202" fmla="*/ 977025 h 4703319"/>
              <a:gd name="connsiteX3203" fmla="*/ 3938363 w 8219368"/>
              <a:gd name="connsiteY3203" fmla="*/ 986375 h 4703319"/>
              <a:gd name="connsiteX3204" fmla="*/ 3896346 w 8219368"/>
              <a:gd name="connsiteY3204" fmla="*/ 1009749 h 4703319"/>
              <a:gd name="connsiteX3205" fmla="*/ 3901408 w 8219368"/>
              <a:gd name="connsiteY3205" fmla="*/ 999611 h 4703319"/>
              <a:gd name="connsiteX3206" fmla="*/ 3903933 w 8219368"/>
              <a:gd name="connsiteY3206" fmla="*/ 1000983 h 4703319"/>
              <a:gd name="connsiteX3207" fmla="*/ 3905465 w 8219368"/>
              <a:gd name="connsiteY3207" fmla="*/ 999011 h 4703319"/>
              <a:gd name="connsiteX3208" fmla="*/ 3904229 w 8219368"/>
              <a:gd name="connsiteY3208" fmla="*/ 997459 h 4703319"/>
              <a:gd name="connsiteX3209" fmla="*/ 3905684 w 8219368"/>
              <a:gd name="connsiteY3209" fmla="*/ 996893 h 4703319"/>
              <a:gd name="connsiteX3210" fmla="*/ 3905683 w 8219368"/>
              <a:gd name="connsiteY3210" fmla="*/ 991050 h 4703319"/>
              <a:gd name="connsiteX3211" fmla="*/ 3904516 w 8219368"/>
              <a:gd name="connsiteY3211" fmla="*/ 993387 h 4703319"/>
              <a:gd name="connsiteX3212" fmla="*/ 3903156 w 8219368"/>
              <a:gd name="connsiteY3212" fmla="*/ 996112 h 4703319"/>
              <a:gd name="connsiteX3213" fmla="*/ 3891678 w 8219368"/>
              <a:gd name="connsiteY3213" fmla="*/ 981700 h 4703319"/>
              <a:gd name="connsiteX3214" fmla="*/ 3868336 w 8219368"/>
              <a:gd name="connsiteY3214" fmla="*/ 991050 h 4703319"/>
              <a:gd name="connsiteX3215" fmla="*/ 3863667 w 8219368"/>
              <a:gd name="connsiteY3215" fmla="*/ 995724 h 4703319"/>
              <a:gd name="connsiteX3216" fmla="*/ 3891678 w 8219368"/>
              <a:gd name="connsiteY3216" fmla="*/ 1000399 h 4703319"/>
              <a:gd name="connsiteX3217" fmla="*/ 3873004 w 8219368"/>
              <a:gd name="connsiteY3217" fmla="*/ 1023773 h 4703319"/>
              <a:gd name="connsiteX3218" fmla="*/ 3873004 w 8219368"/>
              <a:gd name="connsiteY3218" fmla="*/ 1033122 h 4703319"/>
              <a:gd name="connsiteX3219" fmla="*/ 3891678 w 8219368"/>
              <a:gd name="connsiteY3219" fmla="*/ 1028448 h 4703319"/>
              <a:gd name="connsiteX3220" fmla="*/ 3877673 w 8219368"/>
              <a:gd name="connsiteY3220" fmla="*/ 1042472 h 4703319"/>
              <a:gd name="connsiteX3221" fmla="*/ 3858999 w 8219368"/>
              <a:gd name="connsiteY3221" fmla="*/ 1047147 h 4703319"/>
              <a:gd name="connsiteX3222" fmla="*/ 3835656 w 8219368"/>
              <a:gd name="connsiteY3222" fmla="*/ 1037797 h 4703319"/>
              <a:gd name="connsiteX3223" fmla="*/ 3844993 w 8219368"/>
              <a:gd name="connsiteY3223" fmla="*/ 1028448 h 4703319"/>
              <a:gd name="connsiteX3224" fmla="*/ 3854330 w 8219368"/>
              <a:gd name="connsiteY3224" fmla="*/ 1019098 h 4703319"/>
              <a:gd name="connsiteX3225" fmla="*/ 3844993 w 8219368"/>
              <a:gd name="connsiteY3225" fmla="*/ 1019098 h 4703319"/>
              <a:gd name="connsiteX3226" fmla="*/ 3798308 w 8219368"/>
              <a:gd name="connsiteY3226" fmla="*/ 1051821 h 4703319"/>
              <a:gd name="connsiteX3227" fmla="*/ 3779634 w 8219368"/>
              <a:gd name="connsiteY3227" fmla="*/ 1061171 h 4703319"/>
              <a:gd name="connsiteX3228" fmla="*/ 3751623 w 8219368"/>
              <a:gd name="connsiteY3228" fmla="*/ 1093894 h 4703319"/>
              <a:gd name="connsiteX3229" fmla="*/ 3690933 w 8219368"/>
              <a:gd name="connsiteY3229" fmla="*/ 1131292 h 4703319"/>
              <a:gd name="connsiteX3230" fmla="*/ 3686264 w 8219368"/>
              <a:gd name="connsiteY3230" fmla="*/ 1135967 h 4703319"/>
              <a:gd name="connsiteX3231" fmla="*/ 3695601 w 8219368"/>
              <a:gd name="connsiteY3231" fmla="*/ 1135967 h 4703319"/>
              <a:gd name="connsiteX3232" fmla="*/ 3620906 w 8219368"/>
              <a:gd name="connsiteY3232" fmla="*/ 1187390 h 4703319"/>
              <a:gd name="connsiteX3233" fmla="*/ 3611569 w 8219368"/>
              <a:gd name="connsiteY3233" fmla="*/ 1192064 h 4703319"/>
              <a:gd name="connsiteX3234" fmla="*/ 3614011 w 8219368"/>
              <a:gd name="connsiteY3234" fmla="*/ 1201845 h 4703319"/>
              <a:gd name="connsiteX3235" fmla="*/ 3610985 w 8219368"/>
              <a:gd name="connsiteY3235" fmla="*/ 1205504 h 4703319"/>
              <a:gd name="connsiteX3236" fmla="*/ 3614997 w 8219368"/>
              <a:gd name="connsiteY3236" fmla="*/ 1207915 h 4703319"/>
              <a:gd name="connsiteX3237" fmla="*/ 3615472 w 8219368"/>
              <a:gd name="connsiteY3237" fmla="*/ 1207699 h 4703319"/>
              <a:gd name="connsiteX3238" fmla="*/ 3615654 w 8219368"/>
              <a:gd name="connsiteY3238" fmla="*/ 1208426 h 4703319"/>
              <a:gd name="connsiteX3239" fmla="*/ 3615785 w 8219368"/>
              <a:gd name="connsiteY3239" fmla="*/ 1208951 h 4703319"/>
              <a:gd name="connsiteX3240" fmla="*/ 3609016 w 8219368"/>
              <a:gd name="connsiteY3240" fmla="*/ 1212735 h 4703319"/>
              <a:gd name="connsiteX3241" fmla="*/ 3616237 w 8219368"/>
              <a:gd name="connsiteY3241" fmla="*/ 1210763 h 4703319"/>
              <a:gd name="connsiteX3242" fmla="*/ 3615785 w 8219368"/>
              <a:gd name="connsiteY3242" fmla="*/ 1208951 h 4703319"/>
              <a:gd name="connsiteX3243" fmla="*/ 3620906 w 8219368"/>
              <a:gd name="connsiteY3243" fmla="*/ 1206089 h 4703319"/>
              <a:gd name="connsiteX3244" fmla="*/ 3620906 w 8219368"/>
              <a:gd name="connsiteY3244" fmla="*/ 1205228 h 4703319"/>
              <a:gd name="connsiteX3245" fmla="*/ 3639580 w 8219368"/>
              <a:gd name="connsiteY3245" fmla="*/ 1196739 h 4703319"/>
              <a:gd name="connsiteX3246" fmla="*/ 3639580 w 8219368"/>
              <a:gd name="connsiteY3246" fmla="*/ 1187390 h 4703319"/>
              <a:gd name="connsiteX3247" fmla="*/ 3681596 w 8219368"/>
              <a:gd name="connsiteY3247" fmla="*/ 1168691 h 4703319"/>
              <a:gd name="connsiteX3248" fmla="*/ 3709607 w 8219368"/>
              <a:gd name="connsiteY3248" fmla="*/ 1131292 h 4703319"/>
              <a:gd name="connsiteX3249" fmla="*/ 3765629 w 8219368"/>
              <a:gd name="connsiteY3249" fmla="*/ 1093894 h 4703319"/>
              <a:gd name="connsiteX3250" fmla="*/ 3760960 w 8219368"/>
              <a:gd name="connsiteY3250" fmla="*/ 1093894 h 4703319"/>
              <a:gd name="connsiteX3251" fmla="*/ 3788971 w 8219368"/>
              <a:gd name="connsiteY3251" fmla="*/ 1079870 h 4703319"/>
              <a:gd name="connsiteX3252" fmla="*/ 3779634 w 8219368"/>
              <a:gd name="connsiteY3252" fmla="*/ 1089219 h 4703319"/>
              <a:gd name="connsiteX3253" fmla="*/ 3793640 w 8219368"/>
              <a:gd name="connsiteY3253" fmla="*/ 1098569 h 4703319"/>
              <a:gd name="connsiteX3254" fmla="*/ 3807645 w 8219368"/>
              <a:gd name="connsiteY3254" fmla="*/ 1098569 h 4703319"/>
              <a:gd name="connsiteX3255" fmla="*/ 3760960 w 8219368"/>
              <a:gd name="connsiteY3255" fmla="*/ 1112593 h 4703319"/>
              <a:gd name="connsiteX3256" fmla="*/ 3760960 w 8219368"/>
              <a:gd name="connsiteY3256" fmla="*/ 1121943 h 4703319"/>
              <a:gd name="connsiteX3257" fmla="*/ 3762404 w 8219368"/>
              <a:gd name="connsiteY3257" fmla="*/ 1123473 h 4703319"/>
              <a:gd name="connsiteX3258" fmla="*/ 3751623 w 8219368"/>
              <a:gd name="connsiteY3258" fmla="*/ 1121943 h 4703319"/>
              <a:gd name="connsiteX3259" fmla="*/ 3718944 w 8219368"/>
              <a:gd name="connsiteY3259" fmla="*/ 1131292 h 4703319"/>
              <a:gd name="connsiteX3260" fmla="*/ 3737618 w 8219368"/>
              <a:gd name="connsiteY3260" fmla="*/ 1135967 h 4703319"/>
              <a:gd name="connsiteX3261" fmla="*/ 3737366 w 8219368"/>
              <a:gd name="connsiteY3261" fmla="*/ 1137231 h 4703319"/>
              <a:gd name="connsiteX3262" fmla="*/ 3728281 w 8219368"/>
              <a:gd name="connsiteY3262" fmla="*/ 1140642 h 4703319"/>
              <a:gd name="connsiteX3263" fmla="*/ 3736451 w 8219368"/>
              <a:gd name="connsiteY3263" fmla="*/ 1141811 h 4703319"/>
              <a:gd name="connsiteX3264" fmla="*/ 3737366 w 8219368"/>
              <a:gd name="connsiteY3264" fmla="*/ 1137231 h 4703319"/>
              <a:gd name="connsiteX3265" fmla="*/ 3737618 w 8219368"/>
              <a:gd name="connsiteY3265" fmla="*/ 1137136 h 4703319"/>
              <a:gd name="connsiteX3266" fmla="*/ 3738785 w 8219368"/>
              <a:gd name="connsiteY3266" fmla="*/ 1140642 h 4703319"/>
              <a:gd name="connsiteX3267" fmla="*/ 3737904 w 8219368"/>
              <a:gd name="connsiteY3267" fmla="*/ 1142759 h 4703319"/>
              <a:gd name="connsiteX3268" fmla="*/ 3735576 w 8219368"/>
              <a:gd name="connsiteY3268" fmla="*/ 1142176 h 4703319"/>
              <a:gd name="connsiteX3269" fmla="*/ 3714275 w 8219368"/>
              <a:gd name="connsiteY3269" fmla="*/ 1149991 h 4703319"/>
              <a:gd name="connsiteX3270" fmla="*/ 3709607 w 8219368"/>
              <a:gd name="connsiteY3270" fmla="*/ 1149991 h 4703319"/>
              <a:gd name="connsiteX3271" fmla="*/ 3723612 w 8219368"/>
              <a:gd name="connsiteY3271" fmla="*/ 1159341 h 4703319"/>
              <a:gd name="connsiteX3272" fmla="*/ 3700270 w 8219368"/>
              <a:gd name="connsiteY3272" fmla="*/ 1159341 h 4703319"/>
              <a:gd name="connsiteX3273" fmla="*/ 3667590 w 8219368"/>
              <a:gd name="connsiteY3273" fmla="*/ 1187390 h 4703319"/>
              <a:gd name="connsiteX3274" fmla="*/ 3667590 w 8219368"/>
              <a:gd name="connsiteY3274" fmla="*/ 1192064 h 4703319"/>
              <a:gd name="connsiteX3275" fmla="*/ 3662922 w 8219368"/>
              <a:gd name="connsiteY3275" fmla="*/ 1192064 h 4703319"/>
              <a:gd name="connsiteX3276" fmla="*/ 3644248 w 8219368"/>
              <a:gd name="connsiteY3276" fmla="*/ 1210763 h 4703319"/>
              <a:gd name="connsiteX3277" fmla="*/ 3630243 w 8219368"/>
              <a:gd name="connsiteY3277" fmla="*/ 1220113 h 4703319"/>
              <a:gd name="connsiteX3278" fmla="*/ 3630243 w 8219368"/>
              <a:gd name="connsiteY3278" fmla="*/ 1229462 h 4703319"/>
              <a:gd name="connsiteX3279" fmla="*/ 3616237 w 8219368"/>
              <a:gd name="connsiteY3279" fmla="*/ 1229462 h 4703319"/>
              <a:gd name="connsiteX3280" fmla="*/ 3616237 w 8219368"/>
              <a:gd name="connsiteY3280" fmla="*/ 1234137 h 4703319"/>
              <a:gd name="connsiteX3281" fmla="*/ 3583558 w 8219368"/>
              <a:gd name="connsiteY3281" fmla="*/ 1257511 h 4703319"/>
              <a:gd name="connsiteX3282" fmla="*/ 3578889 w 8219368"/>
              <a:gd name="connsiteY3282" fmla="*/ 1271535 h 4703319"/>
              <a:gd name="connsiteX3283" fmla="*/ 3541541 w 8219368"/>
              <a:gd name="connsiteY3283" fmla="*/ 1290234 h 4703319"/>
              <a:gd name="connsiteX3284" fmla="*/ 3536873 w 8219368"/>
              <a:gd name="connsiteY3284" fmla="*/ 1294909 h 4703319"/>
              <a:gd name="connsiteX3285" fmla="*/ 3546210 w 8219368"/>
              <a:gd name="connsiteY3285" fmla="*/ 1299584 h 4703319"/>
              <a:gd name="connsiteX3286" fmla="*/ 3536873 w 8219368"/>
              <a:gd name="connsiteY3286" fmla="*/ 1299584 h 4703319"/>
              <a:gd name="connsiteX3287" fmla="*/ 3457508 w 8219368"/>
              <a:gd name="connsiteY3287" fmla="*/ 1355681 h 4703319"/>
              <a:gd name="connsiteX3288" fmla="*/ 3438834 w 8219368"/>
              <a:gd name="connsiteY3288" fmla="*/ 1374380 h 4703319"/>
              <a:gd name="connsiteX3289" fmla="*/ 3406155 w 8219368"/>
              <a:gd name="connsiteY3289" fmla="*/ 1393079 h 4703319"/>
              <a:gd name="connsiteX3290" fmla="*/ 3396818 w 8219368"/>
              <a:gd name="connsiteY3290" fmla="*/ 1402429 h 4703319"/>
              <a:gd name="connsiteX3291" fmla="*/ 3401487 w 8219368"/>
              <a:gd name="connsiteY3291" fmla="*/ 1407103 h 4703319"/>
              <a:gd name="connsiteX3292" fmla="*/ 3406155 w 8219368"/>
              <a:gd name="connsiteY3292" fmla="*/ 1402429 h 4703319"/>
              <a:gd name="connsiteX3293" fmla="*/ 3410824 w 8219368"/>
              <a:gd name="connsiteY3293" fmla="*/ 1407103 h 4703319"/>
              <a:gd name="connsiteX3294" fmla="*/ 3480851 w 8219368"/>
              <a:gd name="connsiteY3294" fmla="*/ 1369705 h 4703319"/>
              <a:gd name="connsiteX3295" fmla="*/ 3494856 w 8219368"/>
              <a:gd name="connsiteY3295" fmla="*/ 1369705 h 4703319"/>
              <a:gd name="connsiteX3296" fmla="*/ 3578889 w 8219368"/>
              <a:gd name="connsiteY3296" fmla="*/ 1313608 h 4703319"/>
              <a:gd name="connsiteX3297" fmla="*/ 3592895 w 8219368"/>
              <a:gd name="connsiteY3297" fmla="*/ 1308933 h 4703319"/>
              <a:gd name="connsiteX3298" fmla="*/ 3662922 w 8219368"/>
              <a:gd name="connsiteY3298" fmla="*/ 1266860 h 4703319"/>
              <a:gd name="connsiteX3299" fmla="*/ 3620906 w 8219368"/>
              <a:gd name="connsiteY3299" fmla="*/ 1308933 h 4703319"/>
              <a:gd name="connsiteX3300" fmla="*/ 3606900 w 8219368"/>
              <a:gd name="connsiteY3300" fmla="*/ 1322958 h 4703319"/>
              <a:gd name="connsiteX3301" fmla="*/ 3648917 w 8219368"/>
              <a:gd name="connsiteY3301" fmla="*/ 1318283 h 4703319"/>
              <a:gd name="connsiteX3302" fmla="*/ 3662922 w 8219368"/>
              <a:gd name="connsiteY3302" fmla="*/ 1304259 h 4703319"/>
              <a:gd name="connsiteX3303" fmla="*/ 3676927 w 8219368"/>
              <a:gd name="connsiteY3303" fmla="*/ 1313608 h 4703319"/>
              <a:gd name="connsiteX3304" fmla="*/ 3639580 w 8219368"/>
              <a:gd name="connsiteY3304" fmla="*/ 1336982 h 4703319"/>
              <a:gd name="connsiteX3305" fmla="*/ 3639580 w 8219368"/>
              <a:gd name="connsiteY3305" fmla="*/ 1341657 h 4703319"/>
              <a:gd name="connsiteX3306" fmla="*/ 3620906 w 8219368"/>
              <a:gd name="connsiteY3306" fmla="*/ 1355681 h 4703319"/>
              <a:gd name="connsiteX3307" fmla="*/ 3620906 w 8219368"/>
              <a:gd name="connsiteY3307" fmla="*/ 1360356 h 4703319"/>
              <a:gd name="connsiteX3308" fmla="*/ 3616237 w 8219368"/>
              <a:gd name="connsiteY3308" fmla="*/ 1355681 h 4703319"/>
              <a:gd name="connsiteX3309" fmla="*/ 3606900 w 8219368"/>
              <a:gd name="connsiteY3309" fmla="*/ 1355681 h 4703319"/>
              <a:gd name="connsiteX3310" fmla="*/ 3602232 w 8219368"/>
              <a:gd name="connsiteY3310" fmla="*/ 1365030 h 4703319"/>
              <a:gd name="connsiteX3311" fmla="*/ 3606900 w 8219368"/>
              <a:gd name="connsiteY3311" fmla="*/ 1365030 h 4703319"/>
              <a:gd name="connsiteX3312" fmla="*/ 3606900 w 8219368"/>
              <a:gd name="connsiteY3312" fmla="*/ 1374380 h 4703319"/>
              <a:gd name="connsiteX3313" fmla="*/ 3601940 w 8219368"/>
              <a:gd name="connsiteY3313" fmla="*/ 1381027 h 4703319"/>
              <a:gd name="connsiteX3314" fmla="*/ 3609218 w 8219368"/>
              <a:gd name="connsiteY3314" fmla="*/ 1385472 h 4703319"/>
              <a:gd name="connsiteX3315" fmla="*/ 3601028 w 8219368"/>
              <a:gd name="connsiteY3315" fmla="*/ 1383264 h 4703319"/>
              <a:gd name="connsiteX3316" fmla="*/ 3583558 w 8219368"/>
              <a:gd name="connsiteY3316" fmla="*/ 1379055 h 4703319"/>
              <a:gd name="connsiteX3317" fmla="*/ 3574221 w 8219368"/>
              <a:gd name="connsiteY3317" fmla="*/ 1397754 h 4703319"/>
              <a:gd name="connsiteX3318" fmla="*/ 3578889 w 8219368"/>
              <a:gd name="connsiteY3318" fmla="*/ 1407103 h 4703319"/>
              <a:gd name="connsiteX3319" fmla="*/ 3593333 w 8219368"/>
              <a:gd name="connsiteY3319" fmla="*/ 1403159 h 4703319"/>
              <a:gd name="connsiteX3320" fmla="*/ 3592979 w 8219368"/>
              <a:gd name="connsiteY3320" fmla="*/ 1395017 h 4703319"/>
              <a:gd name="connsiteX3321" fmla="*/ 3593041 w 8219368"/>
              <a:gd name="connsiteY3321" fmla="*/ 1395051 h 4703319"/>
              <a:gd name="connsiteX3322" fmla="*/ 3596656 w 8219368"/>
              <a:gd name="connsiteY3322" fmla="*/ 1393785 h 4703319"/>
              <a:gd name="connsiteX3323" fmla="*/ 3602232 w 8219368"/>
              <a:gd name="connsiteY3323" fmla="*/ 1394832 h 4703319"/>
              <a:gd name="connsiteX3324" fmla="*/ 3611569 w 8219368"/>
              <a:gd name="connsiteY3324" fmla="*/ 1393079 h 4703319"/>
              <a:gd name="connsiteX3325" fmla="*/ 3607904 w 8219368"/>
              <a:gd name="connsiteY3325" fmla="*/ 1389410 h 4703319"/>
              <a:gd name="connsiteX3326" fmla="*/ 3620906 w 8219368"/>
              <a:gd name="connsiteY3326" fmla="*/ 1383730 h 4703319"/>
              <a:gd name="connsiteX3327" fmla="*/ 3611569 w 8219368"/>
              <a:gd name="connsiteY3327" fmla="*/ 1407103 h 4703319"/>
              <a:gd name="connsiteX3328" fmla="*/ 3644248 w 8219368"/>
              <a:gd name="connsiteY3328" fmla="*/ 1411778 h 4703319"/>
              <a:gd name="connsiteX3329" fmla="*/ 3644248 w 8219368"/>
              <a:gd name="connsiteY3329" fmla="*/ 1397754 h 4703319"/>
              <a:gd name="connsiteX3330" fmla="*/ 3630243 w 8219368"/>
              <a:gd name="connsiteY3330" fmla="*/ 1397754 h 4703319"/>
              <a:gd name="connsiteX3331" fmla="*/ 3658254 w 8219368"/>
              <a:gd name="connsiteY3331" fmla="*/ 1402429 h 4703319"/>
              <a:gd name="connsiteX3332" fmla="*/ 3695601 w 8219368"/>
              <a:gd name="connsiteY3332" fmla="*/ 1393079 h 4703319"/>
              <a:gd name="connsiteX3333" fmla="*/ 3700270 w 8219368"/>
              <a:gd name="connsiteY3333" fmla="*/ 1374380 h 4703319"/>
              <a:gd name="connsiteX3334" fmla="*/ 3700270 w 8219368"/>
              <a:gd name="connsiteY3334" fmla="*/ 1383730 h 4703319"/>
              <a:gd name="connsiteX3335" fmla="*/ 3742286 w 8219368"/>
              <a:gd name="connsiteY3335" fmla="*/ 1388404 h 4703319"/>
              <a:gd name="connsiteX3336" fmla="*/ 3746955 w 8219368"/>
              <a:gd name="connsiteY3336" fmla="*/ 1379055 h 4703319"/>
              <a:gd name="connsiteX3337" fmla="*/ 3765629 w 8219368"/>
              <a:gd name="connsiteY3337" fmla="*/ 1379055 h 4703319"/>
              <a:gd name="connsiteX3338" fmla="*/ 3765629 w 8219368"/>
              <a:gd name="connsiteY3338" fmla="*/ 1365030 h 4703319"/>
              <a:gd name="connsiteX3339" fmla="*/ 3779634 w 8219368"/>
              <a:gd name="connsiteY3339" fmla="*/ 1379055 h 4703319"/>
              <a:gd name="connsiteX3340" fmla="*/ 3788971 w 8219368"/>
              <a:gd name="connsiteY3340" fmla="*/ 1374380 h 4703319"/>
              <a:gd name="connsiteX3341" fmla="*/ 3798308 w 8219368"/>
              <a:gd name="connsiteY3341" fmla="*/ 1379055 h 4703319"/>
              <a:gd name="connsiteX3342" fmla="*/ 3807645 w 8219368"/>
              <a:gd name="connsiteY3342" fmla="*/ 1365030 h 4703319"/>
              <a:gd name="connsiteX3343" fmla="*/ 3858999 w 8219368"/>
              <a:gd name="connsiteY3343" fmla="*/ 1360356 h 4703319"/>
              <a:gd name="connsiteX3344" fmla="*/ 3858999 w 8219368"/>
              <a:gd name="connsiteY3344" fmla="*/ 1355681 h 4703319"/>
              <a:gd name="connsiteX3345" fmla="*/ 3873004 w 8219368"/>
              <a:gd name="connsiteY3345" fmla="*/ 1360356 h 4703319"/>
              <a:gd name="connsiteX3346" fmla="*/ 3891678 w 8219368"/>
              <a:gd name="connsiteY3346" fmla="*/ 1351006 h 4703319"/>
              <a:gd name="connsiteX3347" fmla="*/ 3933694 w 8219368"/>
              <a:gd name="connsiteY3347" fmla="*/ 1346331 h 4703319"/>
              <a:gd name="connsiteX3348" fmla="*/ 3943031 w 8219368"/>
              <a:gd name="connsiteY3348" fmla="*/ 1336982 h 4703319"/>
              <a:gd name="connsiteX3349" fmla="*/ 3957037 w 8219368"/>
              <a:gd name="connsiteY3349" fmla="*/ 1341657 h 4703319"/>
              <a:gd name="connsiteX3350" fmla="*/ 3961705 w 8219368"/>
              <a:gd name="connsiteY3350" fmla="*/ 1336982 h 4703319"/>
              <a:gd name="connsiteX3351" fmla="*/ 3966374 w 8219368"/>
              <a:gd name="connsiteY3351" fmla="*/ 1341657 h 4703319"/>
              <a:gd name="connsiteX3352" fmla="*/ 3947700 w 8219368"/>
              <a:gd name="connsiteY3352" fmla="*/ 1351006 h 4703319"/>
              <a:gd name="connsiteX3353" fmla="*/ 3947700 w 8219368"/>
              <a:gd name="connsiteY3353" fmla="*/ 1360356 h 4703319"/>
              <a:gd name="connsiteX3354" fmla="*/ 3971042 w 8219368"/>
              <a:gd name="connsiteY3354" fmla="*/ 1360356 h 4703319"/>
              <a:gd name="connsiteX3355" fmla="*/ 3985048 w 8219368"/>
              <a:gd name="connsiteY3355" fmla="*/ 1341657 h 4703319"/>
              <a:gd name="connsiteX3356" fmla="*/ 3975711 w 8219368"/>
              <a:gd name="connsiteY3356" fmla="*/ 1336982 h 4703319"/>
              <a:gd name="connsiteX3357" fmla="*/ 4027064 w 8219368"/>
              <a:gd name="connsiteY3357" fmla="*/ 1322958 h 4703319"/>
              <a:gd name="connsiteX3358" fmla="*/ 4036401 w 8219368"/>
              <a:gd name="connsiteY3358" fmla="*/ 1313608 h 4703319"/>
              <a:gd name="connsiteX3359" fmla="*/ 4045738 w 8219368"/>
              <a:gd name="connsiteY3359" fmla="*/ 1318283 h 4703319"/>
              <a:gd name="connsiteX3360" fmla="*/ 4073749 w 8219368"/>
              <a:gd name="connsiteY3360" fmla="*/ 1318283 h 4703319"/>
              <a:gd name="connsiteX3361" fmla="*/ 4073749 w 8219368"/>
              <a:gd name="connsiteY3361" fmla="*/ 1322958 h 4703319"/>
              <a:gd name="connsiteX3362" fmla="*/ 4078418 w 8219368"/>
              <a:gd name="connsiteY3362" fmla="*/ 1322958 h 4703319"/>
              <a:gd name="connsiteX3363" fmla="*/ 4083086 w 8219368"/>
              <a:gd name="connsiteY3363" fmla="*/ 1308933 h 4703319"/>
              <a:gd name="connsiteX3364" fmla="*/ 4115766 w 8219368"/>
              <a:gd name="connsiteY3364" fmla="*/ 1304259 h 4703319"/>
              <a:gd name="connsiteX3365" fmla="*/ 4115766 w 8219368"/>
              <a:gd name="connsiteY3365" fmla="*/ 1285560 h 4703319"/>
              <a:gd name="connsiteX3366" fmla="*/ 4139108 w 8219368"/>
              <a:gd name="connsiteY3366" fmla="*/ 1299584 h 4703319"/>
              <a:gd name="connsiteX3367" fmla="*/ 4162451 w 8219368"/>
              <a:gd name="connsiteY3367" fmla="*/ 1294909 h 4703319"/>
              <a:gd name="connsiteX3368" fmla="*/ 4157782 w 8219368"/>
              <a:gd name="connsiteY3368" fmla="*/ 1285560 h 4703319"/>
              <a:gd name="connsiteX3369" fmla="*/ 4171788 w 8219368"/>
              <a:gd name="connsiteY3369" fmla="*/ 1266860 h 4703319"/>
              <a:gd name="connsiteX3370" fmla="*/ 4181125 w 8219368"/>
              <a:gd name="connsiteY3370" fmla="*/ 1266860 h 4703319"/>
              <a:gd name="connsiteX3371" fmla="*/ 4195130 w 8219368"/>
              <a:gd name="connsiteY3371" fmla="*/ 1266860 h 4703319"/>
              <a:gd name="connsiteX3372" fmla="*/ 4213804 w 8219368"/>
              <a:gd name="connsiteY3372" fmla="*/ 1252836 h 4703319"/>
              <a:gd name="connsiteX3373" fmla="*/ 4218472 w 8219368"/>
              <a:gd name="connsiteY3373" fmla="*/ 1266860 h 4703319"/>
              <a:gd name="connsiteX3374" fmla="*/ 4228234 w 8219368"/>
              <a:gd name="connsiteY3374" fmla="*/ 1266860 h 4703319"/>
              <a:gd name="connsiteX3375" fmla="*/ 4228976 w 8219368"/>
              <a:gd name="connsiteY3375" fmla="*/ 1270367 h 4703319"/>
              <a:gd name="connsiteX3376" fmla="*/ 4237146 w 8219368"/>
              <a:gd name="connsiteY3376" fmla="*/ 1266860 h 4703319"/>
              <a:gd name="connsiteX3377" fmla="*/ 4234812 w 8219368"/>
              <a:gd name="connsiteY3377" fmla="*/ 1266860 h 4703319"/>
              <a:gd name="connsiteX3378" fmla="*/ 4228234 w 8219368"/>
              <a:gd name="connsiteY3378" fmla="*/ 1266860 h 4703319"/>
              <a:gd name="connsiteX3379" fmla="*/ 4227955 w 8219368"/>
              <a:gd name="connsiteY3379" fmla="*/ 1265546 h 4703319"/>
              <a:gd name="connsiteX3380" fmla="*/ 4241815 w 8219368"/>
              <a:gd name="connsiteY3380" fmla="*/ 1252836 h 4703319"/>
              <a:gd name="connsiteX3381" fmla="*/ 4227809 w 8219368"/>
              <a:gd name="connsiteY3381" fmla="*/ 1248161 h 4703319"/>
              <a:gd name="connsiteX3382" fmla="*/ 4232478 w 8219368"/>
              <a:gd name="connsiteY3382" fmla="*/ 1243487 h 4703319"/>
              <a:gd name="connsiteX3383" fmla="*/ 4213804 w 8219368"/>
              <a:gd name="connsiteY3383" fmla="*/ 1243487 h 4703319"/>
              <a:gd name="connsiteX3384" fmla="*/ 4213804 w 8219368"/>
              <a:gd name="connsiteY3384" fmla="*/ 1224788 h 4703319"/>
              <a:gd name="connsiteX3385" fmla="*/ 4223141 w 8219368"/>
              <a:gd name="connsiteY3385" fmla="*/ 1215438 h 4703319"/>
              <a:gd name="connsiteX3386" fmla="*/ 4251152 w 8219368"/>
              <a:gd name="connsiteY3386" fmla="*/ 1220113 h 4703319"/>
              <a:gd name="connsiteX3387" fmla="*/ 4279163 w 8219368"/>
              <a:gd name="connsiteY3387" fmla="*/ 1201414 h 4703319"/>
              <a:gd name="connsiteX3388" fmla="*/ 4302505 w 8219368"/>
              <a:gd name="connsiteY3388" fmla="*/ 1192064 h 4703319"/>
              <a:gd name="connsiteX3389" fmla="*/ 4307174 w 8219368"/>
              <a:gd name="connsiteY3389" fmla="*/ 1196739 h 4703319"/>
              <a:gd name="connsiteX3390" fmla="*/ 4325848 w 8219368"/>
              <a:gd name="connsiteY3390" fmla="*/ 1178040 h 4703319"/>
              <a:gd name="connsiteX3391" fmla="*/ 4330516 w 8219368"/>
              <a:gd name="connsiteY3391" fmla="*/ 1168691 h 4703319"/>
              <a:gd name="connsiteX3392" fmla="*/ 4339853 w 8219368"/>
              <a:gd name="connsiteY3392" fmla="*/ 1159341 h 4703319"/>
              <a:gd name="connsiteX3393" fmla="*/ 4377201 w 8219368"/>
              <a:gd name="connsiteY3393" fmla="*/ 1149991 h 4703319"/>
              <a:gd name="connsiteX3394" fmla="*/ 4363196 w 8219368"/>
              <a:gd name="connsiteY3394" fmla="*/ 1135967 h 4703319"/>
              <a:gd name="connsiteX3395" fmla="*/ 4386538 w 8219368"/>
              <a:gd name="connsiteY3395" fmla="*/ 1126618 h 4703319"/>
              <a:gd name="connsiteX3396" fmla="*/ 4381870 w 8219368"/>
              <a:gd name="connsiteY3396" fmla="*/ 1121943 h 4703319"/>
              <a:gd name="connsiteX3397" fmla="*/ 4395875 w 8219368"/>
              <a:gd name="connsiteY3397" fmla="*/ 1117268 h 4703319"/>
              <a:gd name="connsiteX3398" fmla="*/ 4437891 w 8219368"/>
              <a:gd name="connsiteY3398" fmla="*/ 1075195 h 4703319"/>
              <a:gd name="connsiteX3399" fmla="*/ 4437891 w 8219368"/>
              <a:gd name="connsiteY3399" fmla="*/ 1061171 h 4703319"/>
              <a:gd name="connsiteX3400" fmla="*/ 4461234 w 8219368"/>
              <a:gd name="connsiteY3400" fmla="*/ 1070520 h 4703319"/>
              <a:gd name="connsiteX3401" fmla="*/ 4479908 w 8219368"/>
              <a:gd name="connsiteY3401" fmla="*/ 1042472 h 4703319"/>
              <a:gd name="connsiteX3402" fmla="*/ 4461234 w 8219368"/>
              <a:gd name="connsiteY3402" fmla="*/ 1037797 h 4703319"/>
              <a:gd name="connsiteX3403" fmla="*/ 4456565 w 8219368"/>
              <a:gd name="connsiteY3403" fmla="*/ 1028448 h 4703319"/>
              <a:gd name="connsiteX3404" fmla="*/ 4498582 w 8219368"/>
              <a:gd name="connsiteY3404" fmla="*/ 991050 h 4703319"/>
              <a:gd name="connsiteX3405" fmla="*/ 4498582 w 8219368"/>
              <a:gd name="connsiteY3405" fmla="*/ 1005074 h 4703319"/>
              <a:gd name="connsiteX3406" fmla="*/ 4531261 w 8219368"/>
              <a:gd name="connsiteY3406" fmla="*/ 1000399 h 4703319"/>
              <a:gd name="connsiteX3407" fmla="*/ 4545267 w 8219368"/>
              <a:gd name="connsiteY3407" fmla="*/ 1005074 h 4703319"/>
              <a:gd name="connsiteX3408" fmla="*/ 4535930 w 8219368"/>
              <a:gd name="connsiteY3408" fmla="*/ 981700 h 4703319"/>
              <a:gd name="connsiteX3409" fmla="*/ 4526593 w 8219368"/>
              <a:gd name="connsiteY3409" fmla="*/ 986375 h 4703319"/>
              <a:gd name="connsiteX3410" fmla="*/ 4521924 w 8219368"/>
              <a:gd name="connsiteY3410" fmla="*/ 986375 h 4703319"/>
              <a:gd name="connsiteX3411" fmla="*/ 4535930 w 8219368"/>
              <a:gd name="connsiteY3411" fmla="*/ 967676 h 4703319"/>
              <a:gd name="connsiteX3412" fmla="*/ 4549935 w 8219368"/>
              <a:gd name="connsiteY3412" fmla="*/ 972351 h 4703319"/>
              <a:gd name="connsiteX3413" fmla="*/ 4573278 w 8219368"/>
              <a:gd name="connsiteY3413" fmla="*/ 981700 h 4703319"/>
              <a:gd name="connsiteX3414" fmla="*/ 4577946 w 8219368"/>
              <a:gd name="connsiteY3414" fmla="*/ 977025 h 4703319"/>
              <a:gd name="connsiteX3415" fmla="*/ 4559272 w 8219368"/>
              <a:gd name="connsiteY3415" fmla="*/ 963001 h 4703319"/>
              <a:gd name="connsiteX3416" fmla="*/ 4596620 w 8219368"/>
              <a:gd name="connsiteY3416" fmla="*/ 934952 h 4703319"/>
              <a:gd name="connsiteX3417" fmla="*/ 4591952 w 8219368"/>
              <a:gd name="connsiteY3417" fmla="*/ 925603 h 4703319"/>
              <a:gd name="connsiteX3418" fmla="*/ 4577946 w 8219368"/>
              <a:gd name="connsiteY3418" fmla="*/ 925603 h 4703319"/>
              <a:gd name="connsiteX3419" fmla="*/ 4573278 w 8219368"/>
              <a:gd name="connsiteY3419" fmla="*/ 925603 h 4703319"/>
              <a:gd name="connsiteX3420" fmla="*/ 4596620 w 8219368"/>
              <a:gd name="connsiteY3420" fmla="*/ 906904 h 4703319"/>
              <a:gd name="connsiteX3421" fmla="*/ 4605957 w 8219368"/>
              <a:gd name="connsiteY3421" fmla="*/ 920928 h 4703319"/>
              <a:gd name="connsiteX3422" fmla="*/ 4633968 w 8219368"/>
              <a:gd name="connsiteY3422" fmla="*/ 906904 h 4703319"/>
              <a:gd name="connsiteX3423" fmla="*/ 4624631 w 8219368"/>
              <a:gd name="connsiteY3423" fmla="*/ 888205 h 4703319"/>
              <a:gd name="connsiteX3424" fmla="*/ 4638637 w 8219368"/>
              <a:gd name="connsiteY3424" fmla="*/ 874181 h 4703319"/>
              <a:gd name="connsiteX3425" fmla="*/ 4629300 w 8219368"/>
              <a:gd name="connsiteY3425" fmla="*/ 860156 h 4703319"/>
              <a:gd name="connsiteX3426" fmla="*/ 4629300 w 8219368"/>
              <a:gd name="connsiteY3426" fmla="*/ 850807 h 4703319"/>
              <a:gd name="connsiteX3427" fmla="*/ 4633968 w 8219368"/>
              <a:gd name="connsiteY3427" fmla="*/ 860156 h 4703319"/>
              <a:gd name="connsiteX3428" fmla="*/ 4689990 w 8219368"/>
              <a:gd name="connsiteY3428" fmla="*/ 846132 h 4703319"/>
              <a:gd name="connsiteX3429" fmla="*/ 4694658 w 8219368"/>
              <a:gd name="connsiteY3429" fmla="*/ 841457 h 4703319"/>
              <a:gd name="connsiteX3430" fmla="*/ 4680653 w 8219368"/>
              <a:gd name="connsiteY3430" fmla="*/ 827433 h 4703319"/>
              <a:gd name="connsiteX3431" fmla="*/ 4671316 w 8219368"/>
              <a:gd name="connsiteY3431" fmla="*/ 841457 h 4703319"/>
              <a:gd name="connsiteX3432" fmla="*/ 4671316 w 8219368"/>
              <a:gd name="connsiteY3432" fmla="*/ 827433 h 4703319"/>
              <a:gd name="connsiteX3433" fmla="*/ 4699327 w 8219368"/>
              <a:gd name="connsiteY3433" fmla="*/ 813409 h 4703319"/>
              <a:gd name="connsiteX3434" fmla="*/ 4703995 w 8219368"/>
              <a:gd name="connsiteY3434" fmla="*/ 818083 h 4703319"/>
              <a:gd name="connsiteX3435" fmla="*/ 4703995 w 8219368"/>
              <a:gd name="connsiteY3435" fmla="*/ 804059 h 4703319"/>
              <a:gd name="connsiteX3436" fmla="*/ 4732006 w 8219368"/>
              <a:gd name="connsiteY3436" fmla="*/ 808734 h 4703319"/>
              <a:gd name="connsiteX3437" fmla="*/ 4760017 w 8219368"/>
              <a:gd name="connsiteY3437" fmla="*/ 766661 h 4703319"/>
              <a:gd name="connsiteX3438" fmla="*/ 4760017 w 8219368"/>
              <a:gd name="connsiteY3438" fmla="*/ 761986 h 4703319"/>
              <a:gd name="connsiteX3439" fmla="*/ 4778691 w 8219368"/>
              <a:gd name="connsiteY3439" fmla="*/ 766661 h 4703319"/>
              <a:gd name="connsiteX3440" fmla="*/ 4778691 w 8219368"/>
              <a:gd name="connsiteY3440" fmla="*/ 771336 h 4703319"/>
              <a:gd name="connsiteX3441" fmla="*/ 4783360 w 8219368"/>
              <a:gd name="connsiteY3441" fmla="*/ 776011 h 4703319"/>
              <a:gd name="connsiteX3442" fmla="*/ 4788028 w 8219368"/>
              <a:gd name="connsiteY3442" fmla="*/ 776011 h 4703319"/>
              <a:gd name="connsiteX3443" fmla="*/ 4788028 w 8219368"/>
              <a:gd name="connsiteY3443" fmla="*/ 743287 h 4703319"/>
              <a:gd name="connsiteX3444" fmla="*/ 4769354 w 8219368"/>
              <a:gd name="connsiteY3444" fmla="*/ 743287 h 4703319"/>
              <a:gd name="connsiteX3445" fmla="*/ 4764686 w 8219368"/>
              <a:gd name="connsiteY3445" fmla="*/ 729263 h 4703319"/>
              <a:gd name="connsiteX3446" fmla="*/ 4783360 w 8219368"/>
              <a:gd name="connsiteY3446" fmla="*/ 719913 h 4703319"/>
              <a:gd name="connsiteX3447" fmla="*/ 4797365 w 8219368"/>
              <a:gd name="connsiteY3447" fmla="*/ 729263 h 4703319"/>
              <a:gd name="connsiteX3448" fmla="*/ 4820708 w 8219368"/>
              <a:gd name="connsiteY3448" fmla="*/ 724588 h 4703319"/>
              <a:gd name="connsiteX3449" fmla="*/ 4830045 w 8219368"/>
              <a:gd name="connsiteY3449" fmla="*/ 710564 h 4703319"/>
              <a:gd name="connsiteX3450" fmla="*/ 4813775 w 8219368"/>
              <a:gd name="connsiteY3450" fmla="*/ 710564 h 4703319"/>
              <a:gd name="connsiteX3451" fmla="*/ 4817945 w 8219368"/>
              <a:gd name="connsiteY3451" fmla="*/ 703068 h 4703319"/>
              <a:gd name="connsiteX3452" fmla="*/ 4830045 w 8219368"/>
              <a:gd name="connsiteY3452" fmla="*/ 682515 h 4703319"/>
              <a:gd name="connsiteX3453" fmla="*/ 4835628 w 8219368"/>
              <a:gd name="connsiteY3453" fmla="*/ 680652 h 4703319"/>
              <a:gd name="connsiteX3454" fmla="*/ 4835297 w 8219368"/>
              <a:gd name="connsiteY3454" fmla="*/ 682515 h 4703319"/>
              <a:gd name="connsiteX3455" fmla="*/ 4844050 w 8219368"/>
              <a:gd name="connsiteY3455" fmla="*/ 677841 h 4703319"/>
              <a:gd name="connsiteX3456" fmla="*/ 4842300 w 8219368"/>
              <a:gd name="connsiteY3456" fmla="*/ 678425 h 4703319"/>
              <a:gd name="connsiteX3457" fmla="*/ 4835628 w 8219368"/>
              <a:gd name="connsiteY3457" fmla="*/ 680652 h 4703319"/>
              <a:gd name="connsiteX3458" fmla="*/ 4836829 w 8219368"/>
              <a:gd name="connsiteY3458" fmla="*/ 673896 h 4703319"/>
              <a:gd name="connsiteX3459" fmla="*/ 4848837 w 8219368"/>
              <a:gd name="connsiteY3459" fmla="*/ 667231 h 4703319"/>
              <a:gd name="connsiteX3460" fmla="*/ 4864445 w 8219368"/>
              <a:gd name="connsiteY3460" fmla="*/ 661794 h 4703319"/>
              <a:gd name="connsiteX3461" fmla="*/ 4867466 w 8219368"/>
              <a:gd name="connsiteY3461" fmla="*/ 663086 h 4703319"/>
              <a:gd name="connsiteX3462" fmla="*/ 4895403 w 8219368"/>
              <a:gd name="connsiteY3462" fmla="*/ 654467 h 4703319"/>
              <a:gd name="connsiteX3463" fmla="*/ 4886066 w 8219368"/>
              <a:gd name="connsiteY3463" fmla="*/ 640442 h 4703319"/>
              <a:gd name="connsiteX3464" fmla="*/ 4876729 w 8219368"/>
              <a:gd name="connsiteY3464" fmla="*/ 635768 h 4703319"/>
              <a:gd name="connsiteX3465" fmla="*/ 4881398 w 8219368"/>
              <a:gd name="connsiteY3465" fmla="*/ 617069 h 4703319"/>
              <a:gd name="connsiteX3466" fmla="*/ 4918746 w 8219368"/>
              <a:gd name="connsiteY3466" fmla="*/ 607719 h 4703319"/>
              <a:gd name="connsiteX3467" fmla="*/ 4928083 w 8219368"/>
              <a:gd name="connsiteY3467" fmla="*/ 598370 h 4703319"/>
              <a:gd name="connsiteX3468" fmla="*/ 4918746 w 8219368"/>
              <a:gd name="connsiteY3468" fmla="*/ 593695 h 4703319"/>
              <a:gd name="connsiteX3469" fmla="*/ 4937420 w 8219368"/>
              <a:gd name="connsiteY3469" fmla="*/ 574996 h 4703319"/>
              <a:gd name="connsiteX3470" fmla="*/ 4951425 w 8219368"/>
              <a:gd name="connsiteY3470" fmla="*/ 574996 h 4703319"/>
              <a:gd name="connsiteX3471" fmla="*/ 4956085 w 8219368"/>
              <a:gd name="connsiteY3471" fmla="*/ 577759 h 4703319"/>
              <a:gd name="connsiteX3472" fmla="*/ 4955510 w 8219368"/>
              <a:gd name="connsiteY3472" fmla="*/ 577872 h 4703319"/>
              <a:gd name="connsiteX3473" fmla="*/ 4956969 w 8219368"/>
              <a:gd name="connsiteY3473" fmla="*/ 578283 h 4703319"/>
              <a:gd name="connsiteX3474" fmla="*/ 4956085 w 8219368"/>
              <a:gd name="connsiteY3474" fmla="*/ 577759 h 4703319"/>
              <a:gd name="connsiteX3475" fmla="*/ 4970099 w 8219368"/>
              <a:gd name="connsiteY3475" fmla="*/ 574996 h 4703319"/>
              <a:gd name="connsiteX3476" fmla="*/ 4964539 w 8219368"/>
              <a:gd name="connsiteY3476" fmla="*/ 566644 h 4703319"/>
              <a:gd name="connsiteX3477" fmla="*/ 4979436 w 8219368"/>
              <a:gd name="connsiteY3477" fmla="*/ 560972 h 4703319"/>
              <a:gd name="connsiteX3478" fmla="*/ 4979436 w 8219368"/>
              <a:gd name="connsiteY3478" fmla="*/ 551622 h 4703319"/>
              <a:gd name="connsiteX3479" fmla="*/ 5002779 w 8219368"/>
              <a:gd name="connsiteY3479" fmla="*/ 546947 h 4703319"/>
              <a:gd name="connsiteX3480" fmla="*/ 4988773 w 8219368"/>
              <a:gd name="connsiteY3480" fmla="*/ 537598 h 4703319"/>
              <a:gd name="connsiteX3481" fmla="*/ 4993442 w 8219368"/>
              <a:gd name="connsiteY3481" fmla="*/ 518899 h 4703319"/>
              <a:gd name="connsiteX3482" fmla="*/ 5030790 w 8219368"/>
              <a:gd name="connsiteY3482" fmla="*/ 523573 h 4703319"/>
              <a:gd name="connsiteX3483" fmla="*/ 5040127 w 8219368"/>
              <a:gd name="connsiteY3483" fmla="*/ 504874 h 4703319"/>
              <a:gd name="connsiteX3484" fmla="*/ 5035458 w 8219368"/>
              <a:gd name="connsiteY3484" fmla="*/ 500200 h 4703319"/>
              <a:gd name="connsiteX3485" fmla="*/ 5063469 w 8219368"/>
              <a:gd name="connsiteY3485" fmla="*/ 481501 h 4703319"/>
              <a:gd name="connsiteX3486" fmla="*/ 5058801 w 8219368"/>
              <a:gd name="connsiteY3486" fmla="*/ 472151 h 4703319"/>
              <a:gd name="connsiteX3487" fmla="*/ 5058801 w 8219368"/>
              <a:gd name="connsiteY3487" fmla="*/ 458127 h 4703319"/>
              <a:gd name="connsiteX3488" fmla="*/ 5079225 w 8219368"/>
              <a:gd name="connsiteY3488" fmla="*/ 454036 h 4703319"/>
              <a:gd name="connsiteX3489" fmla="*/ 5080701 w 8219368"/>
              <a:gd name="connsiteY3489" fmla="*/ 453741 h 4703319"/>
              <a:gd name="connsiteX3490" fmla="*/ 5082143 w 8219368"/>
              <a:gd name="connsiteY3490" fmla="*/ 458127 h 4703319"/>
              <a:gd name="connsiteX3491" fmla="*/ 5086812 w 8219368"/>
              <a:gd name="connsiteY3491" fmla="*/ 462802 h 4703319"/>
              <a:gd name="connsiteX3492" fmla="*/ 5096149 w 8219368"/>
              <a:gd name="connsiteY3492" fmla="*/ 453452 h 4703319"/>
              <a:gd name="connsiteX3493" fmla="*/ 5110154 w 8219368"/>
              <a:gd name="connsiteY3493" fmla="*/ 430078 h 4703319"/>
              <a:gd name="connsiteX3494" fmla="*/ 5124159 w 8219368"/>
              <a:gd name="connsiteY3494" fmla="*/ 430078 h 4703319"/>
              <a:gd name="connsiteX3495" fmla="*/ 5114822 w 8219368"/>
              <a:gd name="connsiteY3495" fmla="*/ 420729 h 4703319"/>
              <a:gd name="connsiteX3496" fmla="*/ 5100817 w 8219368"/>
              <a:gd name="connsiteY3496" fmla="*/ 425403 h 4703319"/>
              <a:gd name="connsiteX3497" fmla="*/ 5096149 w 8219368"/>
              <a:gd name="connsiteY3497" fmla="*/ 411379 h 4703319"/>
              <a:gd name="connsiteX3498" fmla="*/ 5086812 w 8219368"/>
              <a:gd name="connsiteY3498" fmla="*/ 411379 h 4703319"/>
              <a:gd name="connsiteX3499" fmla="*/ 5128828 w 8219368"/>
              <a:gd name="connsiteY3499" fmla="*/ 397355 h 4703319"/>
              <a:gd name="connsiteX3500" fmla="*/ 5142833 w 8219368"/>
              <a:gd name="connsiteY3500" fmla="*/ 402030 h 4703319"/>
              <a:gd name="connsiteX3501" fmla="*/ 5152170 w 8219368"/>
              <a:gd name="connsiteY3501" fmla="*/ 392680 h 4703319"/>
              <a:gd name="connsiteX3502" fmla="*/ 5142833 w 8219368"/>
              <a:gd name="connsiteY3502" fmla="*/ 388005 h 4703319"/>
              <a:gd name="connsiteX3503" fmla="*/ 5138622 w 8219368"/>
              <a:gd name="connsiteY3503" fmla="*/ 387537 h 4703319"/>
              <a:gd name="connsiteX3504" fmla="*/ 5142833 w 8219368"/>
              <a:gd name="connsiteY3504" fmla="*/ 373981 h 4703319"/>
              <a:gd name="connsiteX3505" fmla="*/ 5161507 w 8219368"/>
              <a:gd name="connsiteY3505" fmla="*/ 373981 h 4703319"/>
              <a:gd name="connsiteX3506" fmla="*/ 5198855 w 8219368"/>
              <a:gd name="connsiteY3506" fmla="*/ 341258 h 4703319"/>
              <a:gd name="connsiteX3507" fmla="*/ 5195664 w 8219368"/>
              <a:gd name="connsiteY3507" fmla="*/ 341705 h 4703319"/>
              <a:gd name="connsiteX3508" fmla="*/ 5214005 w 8219368"/>
              <a:gd name="connsiteY3508" fmla="*/ 333487 h 4703319"/>
              <a:gd name="connsiteX3509" fmla="*/ 5215195 w 8219368"/>
              <a:gd name="connsiteY3509" fmla="*/ 334246 h 4703319"/>
              <a:gd name="connsiteX3510" fmla="*/ 5216370 w 8219368"/>
              <a:gd name="connsiteY3510" fmla="*/ 332428 h 4703319"/>
              <a:gd name="connsiteX3511" fmla="*/ 5217529 w 8219368"/>
              <a:gd name="connsiteY3511" fmla="*/ 331908 h 4703319"/>
              <a:gd name="connsiteX3512" fmla="*/ 5216800 w 8219368"/>
              <a:gd name="connsiteY3512" fmla="*/ 331762 h 4703319"/>
              <a:gd name="connsiteX3513" fmla="*/ 5216370 w 8219368"/>
              <a:gd name="connsiteY3513" fmla="*/ 332428 h 4703319"/>
              <a:gd name="connsiteX3514" fmla="*/ 5214005 w 8219368"/>
              <a:gd name="connsiteY3514" fmla="*/ 333487 h 4703319"/>
              <a:gd name="connsiteX3515" fmla="*/ 5213590 w 8219368"/>
              <a:gd name="connsiteY3515" fmla="*/ 333223 h 4703319"/>
              <a:gd name="connsiteX3516" fmla="*/ 5212861 w 8219368"/>
              <a:gd name="connsiteY3516" fmla="*/ 322559 h 4703319"/>
              <a:gd name="connsiteX3517" fmla="*/ 5226866 w 8219368"/>
              <a:gd name="connsiteY3517" fmla="*/ 317884 h 4703319"/>
              <a:gd name="connsiteX3518" fmla="*/ 5250209 w 8219368"/>
              <a:gd name="connsiteY3518" fmla="*/ 327234 h 4703319"/>
              <a:gd name="connsiteX3519" fmla="*/ 5254877 w 8219368"/>
              <a:gd name="connsiteY3519" fmla="*/ 322559 h 4703319"/>
              <a:gd name="connsiteX3520" fmla="*/ 5245540 w 8219368"/>
              <a:gd name="connsiteY3520" fmla="*/ 294510 h 4703319"/>
              <a:gd name="connsiteX3521" fmla="*/ 5296894 w 8219368"/>
              <a:gd name="connsiteY3521" fmla="*/ 261787 h 4703319"/>
              <a:gd name="connsiteX3522" fmla="*/ 5301562 w 8219368"/>
              <a:gd name="connsiteY3522" fmla="*/ 247763 h 4703319"/>
              <a:gd name="connsiteX3523" fmla="*/ 5320236 w 8219368"/>
              <a:gd name="connsiteY3523" fmla="*/ 247763 h 4703319"/>
              <a:gd name="connsiteX3524" fmla="*/ 5315568 w 8219368"/>
              <a:gd name="connsiteY3524" fmla="*/ 233738 h 4703319"/>
              <a:gd name="connsiteX3525" fmla="*/ 5324905 w 8219368"/>
              <a:gd name="connsiteY3525" fmla="*/ 243088 h 4703319"/>
              <a:gd name="connsiteX3526" fmla="*/ 5357584 w 8219368"/>
              <a:gd name="connsiteY3526" fmla="*/ 233738 h 4703319"/>
              <a:gd name="connsiteX3527" fmla="*/ 5348247 w 8219368"/>
              <a:gd name="connsiteY3527" fmla="*/ 219714 h 4703319"/>
              <a:gd name="connsiteX3528" fmla="*/ 5357584 w 8219368"/>
              <a:gd name="connsiteY3528" fmla="*/ 219714 h 4703319"/>
              <a:gd name="connsiteX3529" fmla="*/ 5338910 w 8219368"/>
              <a:gd name="connsiteY3529" fmla="*/ 205690 h 4703319"/>
              <a:gd name="connsiteX3530" fmla="*/ 5338910 w 8219368"/>
              <a:gd name="connsiteY3530" fmla="*/ 201015 h 4703319"/>
              <a:gd name="connsiteX3531" fmla="*/ 5371589 w 8219368"/>
              <a:gd name="connsiteY3531" fmla="*/ 201015 h 4703319"/>
              <a:gd name="connsiteX3532" fmla="*/ 5404269 w 8219368"/>
              <a:gd name="connsiteY3532" fmla="*/ 186991 h 4703319"/>
              <a:gd name="connsiteX3533" fmla="*/ 5404269 w 8219368"/>
              <a:gd name="connsiteY3533" fmla="*/ 177641 h 4703319"/>
              <a:gd name="connsiteX3534" fmla="*/ 5436948 w 8219368"/>
              <a:gd name="connsiteY3534" fmla="*/ 154267 h 4703319"/>
              <a:gd name="connsiteX3535" fmla="*/ 5455622 w 8219368"/>
              <a:gd name="connsiteY3535" fmla="*/ 135568 h 4703319"/>
              <a:gd name="connsiteX3536" fmla="*/ 5464959 w 8219368"/>
              <a:gd name="connsiteY3536" fmla="*/ 140243 h 4703319"/>
              <a:gd name="connsiteX3537" fmla="*/ 5483633 w 8219368"/>
              <a:gd name="connsiteY3537" fmla="*/ 116869 h 4703319"/>
              <a:gd name="connsiteX3538" fmla="*/ 5488302 w 8219368"/>
              <a:gd name="connsiteY3538" fmla="*/ 116869 h 4703319"/>
              <a:gd name="connsiteX3539" fmla="*/ 5488302 w 8219368"/>
              <a:gd name="connsiteY3539" fmla="*/ 102845 h 4703319"/>
              <a:gd name="connsiteX3540" fmla="*/ 5511644 w 8219368"/>
              <a:gd name="connsiteY3540" fmla="*/ 88821 h 4703319"/>
              <a:gd name="connsiteX3541" fmla="*/ 5520981 w 8219368"/>
              <a:gd name="connsiteY3541" fmla="*/ 70122 h 4703319"/>
              <a:gd name="connsiteX3542" fmla="*/ 5553661 w 8219368"/>
              <a:gd name="connsiteY3542" fmla="*/ 70122 h 4703319"/>
              <a:gd name="connsiteX3543" fmla="*/ 5567666 w 8219368"/>
              <a:gd name="connsiteY3543" fmla="*/ 65447 h 4703319"/>
              <a:gd name="connsiteX3544" fmla="*/ 5562998 w 8219368"/>
              <a:gd name="connsiteY3544" fmla="*/ 42073 h 4703319"/>
              <a:gd name="connsiteX3545" fmla="*/ 5572334 w 8219368"/>
              <a:gd name="connsiteY3545" fmla="*/ 28049 h 4703319"/>
              <a:gd name="connsiteX3546" fmla="*/ 5586340 w 8219368"/>
              <a:gd name="connsiteY3546" fmla="*/ 42073 h 4703319"/>
              <a:gd name="connsiteX3547" fmla="*/ 5591008 w 8219368"/>
              <a:gd name="connsiteY3547" fmla="*/ 32724 h 4703319"/>
              <a:gd name="connsiteX3548" fmla="*/ 5609682 w 8219368"/>
              <a:gd name="connsiteY3548" fmla="*/ 37398 h 4703319"/>
              <a:gd name="connsiteX3549" fmla="*/ 5605014 w 8219368"/>
              <a:gd name="connsiteY3549" fmla="*/ 51423 h 4703319"/>
              <a:gd name="connsiteX3550" fmla="*/ 5633025 w 8219368"/>
              <a:gd name="connsiteY3550" fmla="*/ 32724 h 4703319"/>
              <a:gd name="connsiteX3551" fmla="*/ 5647030 w 8219368"/>
              <a:gd name="connsiteY3551" fmla="*/ 37398 h 4703319"/>
              <a:gd name="connsiteX3552" fmla="*/ 5670373 w 8219368"/>
              <a:gd name="connsiteY3552" fmla="*/ 32724 h 4703319"/>
              <a:gd name="connsiteX3553" fmla="*/ 5665704 w 8219368"/>
              <a:gd name="connsiteY3553" fmla="*/ 51423 h 4703319"/>
              <a:gd name="connsiteX3554" fmla="*/ 5661036 w 8219368"/>
              <a:gd name="connsiteY3554" fmla="*/ 46748 h 4703319"/>
              <a:gd name="connsiteX3555" fmla="*/ 5644863 w 8219368"/>
              <a:gd name="connsiteY3555" fmla="*/ 49061 h 4703319"/>
              <a:gd name="connsiteX3556" fmla="*/ 5642362 w 8219368"/>
              <a:gd name="connsiteY3556" fmla="*/ 44410 h 4703319"/>
              <a:gd name="connsiteX3557" fmla="*/ 5628356 w 8219368"/>
              <a:gd name="connsiteY3557" fmla="*/ 51423 h 4703319"/>
              <a:gd name="connsiteX3558" fmla="*/ 5642143 w 8219368"/>
              <a:gd name="connsiteY3558" fmla="*/ 49450 h 4703319"/>
              <a:gd name="connsiteX3559" fmla="*/ 5644863 w 8219368"/>
              <a:gd name="connsiteY3559" fmla="*/ 49061 h 4703319"/>
              <a:gd name="connsiteX3560" fmla="*/ 5645426 w 8219368"/>
              <a:gd name="connsiteY3560" fmla="*/ 50108 h 4703319"/>
              <a:gd name="connsiteX3561" fmla="*/ 5628356 w 8219368"/>
              <a:gd name="connsiteY3561" fmla="*/ 79471 h 4703319"/>
              <a:gd name="connsiteX3562" fmla="*/ 5633025 w 8219368"/>
              <a:gd name="connsiteY3562" fmla="*/ 84146 h 4703319"/>
              <a:gd name="connsiteX3563" fmla="*/ 5637693 w 8219368"/>
              <a:gd name="connsiteY3563" fmla="*/ 84146 h 4703319"/>
              <a:gd name="connsiteX3564" fmla="*/ 5650271 w 8219368"/>
              <a:gd name="connsiteY3564" fmla="*/ 93592 h 4703319"/>
              <a:gd name="connsiteX3565" fmla="*/ 5649857 w 8219368"/>
              <a:gd name="connsiteY3565" fmla="*/ 93797 h 4703319"/>
              <a:gd name="connsiteX3566" fmla="*/ 5650350 w 8219368"/>
              <a:gd name="connsiteY3566" fmla="*/ 93652 h 4703319"/>
              <a:gd name="connsiteX3567" fmla="*/ 5654033 w 8219368"/>
              <a:gd name="connsiteY3567" fmla="*/ 96417 h 4703319"/>
              <a:gd name="connsiteX3568" fmla="*/ 5656367 w 8219368"/>
              <a:gd name="connsiteY3568" fmla="*/ 98170 h 4703319"/>
              <a:gd name="connsiteX3569" fmla="*/ 5666455 w 8219368"/>
              <a:gd name="connsiteY3569" fmla="*/ 88069 h 4703319"/>
              <a:gd name="connsiteX3570" fmla="*/ 5669060 w 8219368"/>
              <a:gd name="connsiteY3570" fmla="*/ 87141 h 4703319"/>
              <a:gd name="connsiteX3571" fmla="*/ 5670373 w 8219368"/>
              <a:gd name="connsiteY3571" fmla="*/ 86844 h 4703319"/>
              <a:gd name="connsiteX3572" fmla="*/ 5670373 w 8219368"/>
              <a:gd name="connsiteY3572" fmla="*/ 88821 h 4703319"/>
              <a:gd name="connsiteX3573" fmla="*/ 5673710 w 8219368"/>
              <a:gd name="connsiteY3573" fmla="*/ 86091 h 4703319"/>
              <a:gd name="connsiteX3574" fmla="*/ 5670373 w 8219368"/>
              <a:gd name="connsiteY3574" fmla="*/ 86844 h 4703319"/>
              <a:gd name="connsiteX3575" fmla="*/ 5670373 w 8219368"/>
              <a:gd name="connsiteY3575" fmla="*/ 84241 h 4703319"/>
              <a:gd name="connsiteX3576" fmla="*/ 5675351 w 8219368"/>
              <a:gd name="connsiteY3576" fmla="*/ 81982 h 4703319"/>
              <a:gd name="connsiteX3577" fmla="*/ 5712389 w 8219368"/>
              <a:gd name="connsiteY3577" fmla="*/ 65447 h 4703319"/>
              <a:gd name="connsiteX3578" fmla="*/ 5717058 w 8219368"/>
              <a:gd name="connsiteY3578" fmla="*/ 70122 h 4703319"/>
              <a:gd name="connsiteX3579" fmla="*/ 5698384 w 8219368"/>
              <a:gd name="connsiteY3579" fmla="*/ 79471 h 4703319"/>
              <a:gd name="connsiteX3580" fmla="*/ 5679710 w 8219368"/>
              <a:gd name="connsiteY3580" fmla="*/ 98170 h 4703319"/>
              <a:gd name="connsiteX3581" fmla="*/ 5670373 w 8219368"/>
              <a:gd name="connsiteY3581" fmla="*/ 98170 h 4703319"/>
              <a:gd name="connsiteX3582" fmla="*/ 5670373 w 8219368"/>
              <a:gd name="connsiteY3582" fmla="*/ 107520 h 4703319"/>
              <a:gd name="connsiteX3583" fmla="*/ 5665704 w 8219368"/>
              <a:gd name="connsiteY3583" fmla="*/ 116869 h 4703319"/>
              <a:gd name="connsiteX3584" fmla="*/ 5633025 w 8219368"/>
              <a:gd name="connsiteY3584" fmla="*/ 121544 h 4703319"/>
              <a:gd name="connsiteX3585" fmla="*/ 5600345 w 8219368"/>
              <a:gd name="connsiteY3585" fmla="*/ 144918 h 4703319"/>
              <a:gd name="connsiteX3586" fmla="*/ 5577003 w 8219368"/>
              <a:gd name="connsiteY3586" fmla="*/ 140243 h 4703319"/>
              <a:gd name="connsiteX3587" fmla="*/ 5567666 w 8219368"/>
              <a:gd name="connsiteY3587" fmla="*/ 149593 h 4703319"/>
              <a:gd name="connsiteX3588" fmla="*/ 5567666 w 8219368"/>
              <a:gd name="connsiteY3588" fmla="*/ 154267 h 4703319"/>
              <a:gd name="connsiteX3589" fmla="*/ 5567666 w 8219368"/>
              <a:gd name="connsiteY3589" fmla="*/ 158942 h 4703319"/>
              <a:gd name="connsiteX3590" fmla="*/ 5577003 w 8219368"/>
              <a:gd name="connsiteY3590" fmla="*/ 149593 h 4703319"/>
              <a:gd name="connsiteX3591" fmla="*/ 5553661 w 8219368"/>
              <a:gd name="connsiteY3591" fmla="*/ 182316 h 4703319"/>
              <a:gd name="connsiteX3592" fmla="*/ 5548992 w 8219368"/>
              <a:gd name="connsiteY3592" fmla="*/ 182316 h 4703319"/>
              <a:gd name="connsiteX3593" fmla="*/ 5539655 w 8219368"/>
              <a:gd name="connsiteY3593" fmla="*/ 177641 h 4703319"/>
              <a:gd name="connsiteX3594" fmla="*/ 5530318 w 8219368"/>
              <a:gd name="connsiteY3594" fmla="*/ 201015 h 4703319"/>
              <a:gd name="connsiteX3595" fmla="*/ 5506976 w 8219368"/>
              <a:gd name="connsiteY3595" fmla="*/ 219714 h 4703319"/>
              <a:gd name="connsiteX3596" fmla="*/ 5488302 w 8219368"/>
              <a:gd name="connsiteY3596" fmla="*/ 247763 h 4703319"/>
              <a:gd name="connsiteX3597" fmla="*/ 5478965 w 8219368"/>
              <a:gd name="connsiteY3597" fmla="*/ 224389 h 4703319"/>
              <a:gd name="connsiteX3598" fmla="*/ 5464959 w 8219368"/>
              <a:gd name="connsiteY3598" fmla="*/ 229063 h 4703319"/>
              <a:gd name="connsiteX3599" fmla="*/ 5460291 w 8219368"/>
              <a:gd name="connsiteY3599" fmla="*/ 243088 h 4703319"/>
              <a:gd name="connsiteX3600" fmla="*/ 5469628 w 8219368"/>
              <a:gd name="connsiteY3600" fmla="*/ 257112 h 4703319"/>
              <a:gd name="connsiteX3601" fmla="*/ 5455622 w 8219368"/>
              <a:gd name="connsiteY3601" fmla="*/ 275811 h 4703319"/>
              <a:gd name="connsiteX3602" fmla="*/ 5446285 w 8219368"/>
              <a:gd name="connsiteY3602" fmla="*/ 280486 h 4703319"/>
              <a:gd name="connsiteX3603" fmla="*/ 5432280 w 8219368"/>
              <a:gd name="connsiteY3603" fmla="*/ 299185 h 4703319"/>
              <a:gd name="connsiteX3604" fmla="*/ 5419150 w 8219368"/>
              <a:gd name="connsiteY3604" fmla="*/ 296555 h 4703319"/>
              <a:gd name="connsiteX3605" fmla="*/ 5417066 w 8219368"/>
              <a:gd name="connsiteY3605" fmla="*/ 301057 h 4703319"/>
              <a:gd name="connsiteX3606" fmla="*/ 5412001 w 8219368"/>
              <a:gd name="connsiteY3606" fmla="*/ 304006 h 4703319"/>
              <a:gd name="connsiteX3607" fmla="*/ 5412216 w 8219368"/>
              <a:gd name="connsiteY3607" fmla="*/ 304611 h 4703319"/>
              <a:gd name="connsiteX3608" fmla="*/ 5394932 w 8219368"/>
              <a:gd name="connsiteY3608" fmla="*/ 313209 h 4703319"/>
              <a:gd name="connsiteX3609" fmla="*/ 5399600 w 8219368"/>
              <a:gd name="connsiteY3609" fmla="*/ 317884 h 4703319"/>
              <a:gd name="connsiteX3610" fmla="*/ 5390263 w 8219368"/>
              <a:gd name="connsiteY3610" fmla="*/ 331908 h 4703319"/>
              <a:gd name="connsiteX3611" fmla="*/ 5371589 w 8219368"/>
              <a:gd name="connsiteY3611" fmla="*/ 336583 h 4703319"/>
              <a:gd name="connsiteX3612" fmla="*/ 5366921 w 8219368"/>
              <a:gd name="connsiteY3612" fmla="*/ 355282 h 4703319"/>
              <a:gd name="connsiteX3613" fmla="*/ 5329573 w 8219368"/>
              <a:gd name="connsiteY3613" fmla="*/ 397355 h 4703319"/>
              <a:gd name="connsiteX3614" fmla="*/ 5320236 w 8219368"/>
              <a:gd name="connsiteY3614" fmla="*/ 406704 h 4703319"/>
              <a:gd name="connsiteX3615" fmla="*/ 5320236 w 8219368"/>
              <a:gd name="connsiteY3615" fmla="*/ 411379 h 4703319"/>
              <a:gd name="connsiteX3616" fmla="*/ 5310899 w 8219368"/>
              <a:gd name="connsiteY3616" fmla="*/ 420729 h 4703319"/>
              <a:gd name="connsiteX3617" fmla="*/ 5287557 w 8219368"/>
              <a:gd name="connsiteY3617" fmla="*/ 434753 h 4703319"/>
              <a:gd name="connsiteX3618" fmla="*/ 5268883 w 8219368"/>
              <a:gd name="connsiteY3618" fmla="*/ 430078 h 4703319"/>
              <a:gd name="connsiteX3619" fmla="*/ 5259546 w 8219368"/>
              <a:gd name="connsiteY3619" fmla="*/ 453452 h 4703319"/>
              <a:gd name="connsiteX3620" fmla="*/ 5273551 w 8219368"/>
              <a:gd name="connsiteY3620" fmla="*/ 453452 h 4703319"/>
              <a:gd name="connsiteX3621" fmla="*/ 5264214 w 8219368"/>
              <a:gd name="connsiteY3621" fmla="*/ 462802 h 4703319"/>
              <a:gd name="connsiteX3622" fmla="*/ 5250209 w 8219368"/>
              <a:gd name="connsiteY3622" fmla="*/ 467476 h 4703319"/>
              <a:gd name="connsiteX3623" fmla="*/ 5236203 w 8219368"/>
              <a:gd name="connsiteY3623" fmla="*/ 490850 h 4703319"/>
              <a:gd name="connsiteX3624" fmla="*/ 5231535 w 8219368"/>
              <a:gd name="connsiteY3624" fmla="*/ 490850 h 4703319"/>
              <a:gd name="connsiteX3625" fmla="*/ 5226866 w 8219368"/>
              <a:gd name="connsiteY3625" fmla="*/ 504874 h 4703319"/>
              <a:gd name="connsiteX3626" fmla="*/ 5208192 w 8219368"/>
              <a:gd name="connsiteY3626" fmla="*/ 509549 h 4703319"/>
              <a:gd name="connsiteX3627" fmla="*/ 5194187 w 8219368"/>
              <a:gd name="connsiteY3627" fmla="*/ 537598 h 4703319"/>
              <a:gd name="connsiteX3628" fmla="*/ 5168583 w 8219368"/>
              <a:gd name="connsiteY3628" fmla="*/ 548773 h 4703319"/>
              <a:gd name="connsiteX3629" fmla="*/ 5169560 w 8219368"/>
              <a:gd name="connsiteY3629" fmla="*/ 552025 h 4703319"/>
              <a:gd name="connsiteX3630" fmla="*/ 5161507 w 8219368"/>
              <a:gd name="connsiteY3630" fmla="*/ 551622 h 4703319"/>
              <a:gd name="connsiteX3631" fmla="*/ 5152170 w 8219368"/>
              <a:gd name="connsiteY3631" fmla="*/ 560972 h 4703319"/>
              <a:gd name="connsiteX3632" fmla="*/ 5161507 w 8219368"/>
              <a:gd name="connsiteY3632" fmla="*/ 565646 h 4703319"/>
              <a:gd name="connsiteX3633" fmla="*/ 5138165 w 8219368"/>
              <a:gd name="connsiteY3633" fmla="*/ 570321 h 4703319"/>
              <a:gd name="connsiteX3634" fmla="*/ 5133496 w 8219368"/>
              <a:gd name="connsiteY3634" fmla="*/ 565646 h 4703319"/>
              <a:gd name="connsiteX3635" fmla="*/ 5124159 w 8219368"/>
              <a:gd name="connsiteY3635" fmla="*/ 574996 h 4703319"/>
              <a:gd name="connsiteX3636" fmla="*/ 5142833 w 8219368"/>
              <a:gd name="connsiteY3636" fmla="*/ 579671 h 4703319"/>
              <a:gd name="connsiteX3637" fmla="*/ 5133496 w 8219368"/>
              <a:gd name="connsiteY3637" fmla="*/ 593695 h 4703319"/>
              <a:gd name="connsiteX3638" fmla="*/ 5114822 w 8219368"/>
              <a:gd name="connsiteY3638" fmla="*/ 617069 h 4703319"/>
              <a:gd name="connsiteX3639" fmla="*/ 5082143 w 8219368"/>
              <a:gd name="connsiteY3639" fmla="*/ 631093 h 4703319"/>
              <a:gd name="connsiteX3640" fmla="*/ 5068138 w 8219368"/>
              <a:gd name="connsiteY3640" fmla="*/ 659142 h 4703319"/>
              <a:gd name="connsiteX3641" fmla="*/ 5030790 w 8219368"/>
              <a:gd name="connsiteY3641" fmla="*/ 691865 h 4703319"/>
              <a:gd name="connsiteX3642" fmla="*/ 5002779 w 8219368"/>
              <a:gd name="connsiteY3642" fmla="*/ 687190 h 4703319"/>
              <a:gd name="connsiteX3643" fmla="*/ 4993442 w 8219368"/>
              <a:gd name="connsiteY3643" fmla="*/ 696540 h 4703319"/>
              <a:gd name="connsiteX3644" fmla="*/ 4993442 w 8219368"/>
              <a:gd name="connsiteY3644" fmla="*/ 710564 h 4703319"/>
              <a:gd name="connsiteX3645" fmla="*/ 4956094 w 8219368"/>
              <a:gd name="connsiteY3645" fmla="*/ 729263 h 4703319"/>
              <a:gd name="connsiteX3646" fmla="*/ 4956094 w 8219368"/>
              <a:gd name="connsiteY3646" fmla="*/ 743287 h 4703319"/>
              <a:gd name="connsiteX3647" fmla="*/ 4937420 w 8219368"/>
              <a:gd name="connsiteY3647" fmla="*/ 752637 h 4703319"/>
              <a:gd name="connsiteX3648" fmla="*/ 4918746 w 8219368"/>
              <a:gd name="connsiteY3648" fmla="*/ 771336 h 4703319"/>
              <a:gd name="connsiteX3649" fmla="*/ 4909409 w 8219368"/>
              <a:gd name="connsiteY3649" fmla="*/ 776011 h 4703319"/>
              <a:gd name="connsiteX3650" fmla="*/ 4900072 w 8219368"/>
              <a:gd name="connsiteY3650" fmla="*/ 790035 h 4703319"/>
              <a:gd name="connsiteX3651" fmla="*/ 4895403 w 8219368"/>
              <a:gd name="connsiteY3651" fmla="*/ 771336 h 4703319"/>
              <a:gd name="connsiteX3652" fmla="*/ 4886066 w 8219368"/>
              <a:gd name="connsiteY3652" fmla="*/ 771336 h 4703319"/>
              <a:gd name="connsiteX3653" fmla="*/ 4876729 w 8219368"/>
              <a:gd name="connsiteY3653" fmla="*/ 776011 h 4703319"/>
              <a:gd name="connsiteX3654" fmla="*/ 4881398 w 8219368"/>
              <a:gd name="connsiteY3654" fmla="*/ 780685 h 4703319"/>
              <a:gd name="connsiteX3655" fmla="*/ 4872061 w 8219368"/>
              <a:gd name="connsiteY3655" fmla="*/ 776011 h 4703319"/>
              <a:gd name="connsiteX3656" fmla="*/ 4872061 w 8219368"/>
              <a:gd name="connsiteY3656" fmla="*/ 785360 h 4703319"/>
              <a:gd name="connsiteX3657" fmla="*/ 4886066 w 8219368"/>
              <a:gd name="connsiteY3657" fmla="*/ 794710 h 4703319"/>
              <a:gd name="connsiteX3658" fmla="*/ 4881398 w 8219368"/>
              <a:gd name="connsiteY3658" fmla="*/ 804059 h 4703319"/>
              <a:gd name="connsiteX3659" fmla="*/ 4886066 w 8219368"/>
              <a:gd name="connsiteY3659" fmla="*/ 808734 h 4703319"/>
              <a:gd name="connsiteX3660" fmla="*/ 4867393 w 8219368"/>
              <a:gd name="connsiteY3660" fmla="*/ 822758 h 4703319"/>
              <a:gd name="connsiteX3661" fmla="*/ 4862724 w 8219368"/>
              <a:gd name="connsiteY3661" fmla="*/ 818083 h 4703319"/>
              <a:gd name="connsiteX3662" fmla="*/ 4853387 w 8219368"/>
              <a:gd name="connsiteY3662" fmla="*/ 836782 h 4703319"/>
              <a:gd name="connsiteX3663" fmla="*/ 4834713 w 8219368"/>
              <a:gd name="connsiteY3663" fmla="*/ 841457 h 4703319"/>
              <a:gd name="connsiteX3664" fmla="*/ 4844050 w 8219368"/>
              <a:gd name="connsiteY3664" fmla="*/ 841457 h 4703319"/>
              <a:gd name="connsiteX3665" fmla="*/ 4806702 w 8219368"/>
              <a:gd name="connsiteY3665" fmla="*/ 874181 h 4703319"/>
              <a:gd name="connsiteX3666" fmla="*/ 4769354 w 8219368"/>
              <a:gd name="connsiteY3666" fmla="*/ 902229 h 4703319"/>
              <a:gd name="connsiteX3667" fmla="*/ 4760017 w 8219368"/>
              <a:gd name="connsiteY3667" fmla="*/ 906904 h 4703319"/>
              <a:gd name="connsiteX3668" fmla="*/ 4764686 w 8219368"/>
              <a:gd name="connsiteY3668" fmla="*/ 920928 h 4703319"/>
              <a:gd name="connsiteX3669" fmla="*/ 4750680 w 8219368"/>
              <a:gd name="connsiteY3669" fmla="*/ 920928 h 4703319"/>
              <a:gd name="connsiteX3670" fmla="*/ 4746012 w 8219368"/>
              <a:gd name="connsiteY3670" fmla="*/ 939627 h 4703319"/>
              <a:gd name="connsiteX3671" fmla="*/ 4727338 w 8219368"/>
              <a:gd name="connsiteY3671" fmla="*/ 958326 h 4703319"/>
              <a:gd name="connsiteX3672" fmla="*/ 4713332 w 8219368"/>
              <a:gd name="connsiteY3672" fmla="*/ 963001 h 4703319"/>
              <a:gd name="connsiteX3673" fmla="*/ 4699327 w 8219368"/>
              <a:gd name="connsiteY3673" fmla="*/ 972351 h 4703319"/>
              <a:gd name="connsiteX3674" fmla="*/ 4657310 w 8219368"/>
              <a:gd name="connsiteY3674" fmla="*/ 1005074 h 4703319"/>
              <a:gd name="connsiteX3675" fmla="*/ 4633968 w 8219368"/>
              <a:gd name="connsiteY3675" fmla="*/ 1028448 h 4703319"/>
              <a:gd name="connsiteX3676" fmla="*/ 4638637 w 8219368"/>
              <a:gd name="connsiteY3676" fmla="*/ 1042472 h 4703319"/>
              <a:gd name="connsiteX3677" fmla="*/ 4629300 w 8219368"/>
              <a:gd name="connsiteY3677" fmla="*/ 1056496 h 4703319"/>
              <a:gd name="connsiteX3678" fmla="*/ 4615294 w 8219368"/>
              <a:gd name="connsiteY3678" fmla="*/ 1047147 h 4703319"/>
              <a:gd name="connsiteX3679" fmla="*/ 4596620 w 8219368"/>
              <a:gd name="connsiteY3679" fmla="*/ 1056496 h 4703319"/>
              <a:gd name="connsiteX3680" fmla="*/ 4582615 w 8219368"/>
              <a:gd name="connsiteY3680" fmla="*/ 1079870 h 4703319"/>
              <a:gd name="connsiteX3681" fmla="*/ 4540598 w 8219368"/>
              <a:gd name="connsiteY3681" fmla="*/ 1117268 h 4703319"/>
              <a:gd name="connsiteX3682" fmla="*/ 4526593 w 8219368"/>
              <a:gd name="connsiteY3682" fmla="*/ 1121943 h 4703319"/>
              <a:gd name="connsiteX3683" fmla="*/ 4526593 w 8219368"/>
              <a:gd name="connsiteY3683" fmla="*/ 1140642 h 4703319"/>
              <a:gd name="connsiteX3684" fmla="*/ 4545267 w 8219368"/>
              <a:gd name="connsiteY3684" fmla="*/ 1140642 h 4703319"/>
              <a:gd name="connsiteX3685" fmla="*/ 4568609 w 8219368"/>
              <a:gd name="connsiteY3685" fmla="*/ 1121943 h 4703319"/>
              <a:gd name="connsiteX3686" fmla="*/ 4568609 w 8219368"/>
              <a:gd name="connsiteY3686" fmla="*/ 1107919 h 4703319"/>
              <a:gd name="connsiteX3687" fmla="*/ 4582615 w 8219368"/>
              <a:gd name="connsiteY3687" fmla="*/ 1112593 h 4703319"/>
              <a:gd name="connsiteX3688" fmla="*/ 4605957 w 8219368"/>
              <a:gd name="connsiteY3688" fmla="*/ 1093894 h 4703319"/>
              <a:gd name="connsiteX3689" fmla="*/ 4605957 w 8219368"/>
              <a:gd name="connsiteY3689" fmla="*/ 1079870 h 4703319"/>
              <a:gd name="connsiteX3690" fmla="*/ 4610626 w 8219368"/>
              <a:gd name="connsiteY3690" fmla="*/ 1084545 h 4703319"/>
              <a:gd name="connsiteX3691" fmla="*/ 4615294 w 8219368"/>
              <a:gd name="connsiteY3691" fmla="*/ 1093894 h 4703319"/>
              <a:gd name="connsiteX3692" fmla="*/ 4605957 w 8219368"/>
              <a:gd name="connsiteY3692" fmla="*/ 1112593 h 4703319"/>
              <a:gd name="connsiteX3693" fmla="*/ 4587283 w 8219368"/>
              <a:gd name="connsiteY3693" fmla="*/ 1131292 h 4703319"/>
              <a:gd name="connsiteX3694" fmla="*/ 4568609 w 8219368"/>
              <a:gd name="connsiteY3694" fmla="*/ 1145317 h 4703319"/>
              <a:gd name="connsiteX3695" fmla="*/ 4559272 w 8219368"/>
              <a:gd name="connsiteY3695" fmla="*/ 1145317 h 4703319"/>
              <a:gd name="connsiteX3696" fmla="*/ 4554604 w 8219368"/>
              <a:gd name="connsiteY3696" fmla="*/ 1164016 h 4703319"/>
              <a:gd name="connsiteX3697" fmla="*/ 4545267 w 8219368"/>
              <a:gd name="connsiteY3697" fmla="*/ 1168691 h 4703319"/>
              <a:gd name="connsiteX3698" fmla="*/ 4555592 w 8219368"/>
              <a:gd name="connsiteY3698" fmla="*/ 1175583 h 4703319"/>
              <a:gd name="connsiteX3699" fmla="*/ 4549949 w 8219368"/>
              <a:gd name="connsiteY3699" fmla="*/ 1184264 h 4703319"/>
              <a:gd name="connsiteX3700" fmla="*/ 4547018 w 8219368"/>
              <a:gd name="connsiteY3700" fmla="*/ 1186221 h 4703319"/>
              <a:gd name="connsiteX3701" fmla="*/ 4545267 w 8219368"/>
              <a:gd name="connsiteY3701" fmla="*/ 1187390 h 4703319"/>
              <a:gd name="connsiteX3702" fmla="*/ 4545267 w 8219368"/>
              <a:gd name="connsiteY3702" fmla="*/ 1178040 h 4703319"/>
              <a:gd name="connsiteX3703" fmla="*/ 4521924 w 8219368"/>
              <a:gd name="connsiteY3703" fmla="*/ 1192064 h 4703319"/>
              <a:gd name="connsiteX3704" fmla="*/ 4526593 w 8219368"/>
              <a:gd name="connsiteY3704" fmla="*/ 1206089 h 4703319"/>
              <a:gd name="connsiteX3705" fmla="*/ 4521924 w 8219368"/>
              <a:gd name="connsiteY3705" fmla="*/ 1215438 h 4703319"/>
              <a:gd name="connsiteX3706" fmla="*/ 4493913 w 8219368"/>
              <a:gd name="connsiteY3706" fmla="*/ 1224788 h 4703319"/>
              <a:gd name="connsiteX3707" fmla="*/ 4465902 w 8219368"/>
              <a:gd name="connsiteY3707" fmla="*/ 1243487 h 4703319"/>
              <a:gd name="connsiteX3708" fmla="*/ 4470571 w 8219368"/>
              <a:gd name="connsiteY3708" fmla="*/ 1252836 h 4703319"/>
              <a:gd name="connsiteX3709" fmla="*/ 4503250 w 8219368"/>
              <a:gd name="connsiteY3709" fmla="*/ 1248161 h 4703319"/>
              <a:gd name="connsiteX3710" fmla="*/ 4512587 w 8219368"/>
              <a:gd name="connsiteY3710" fmla="*/ 1238812 h 4703319"/>
              <a:gd name="connsiteX3711" fmla="*/ 4519154 w 8219368"/>
              <a:gd name="connsiteY3711" fmla="*/ 1238812 h 4703319"/>
              <a:gd name="connsiteX3712" fmla="*/ 4521924 w 8219368"/>
              <a:gd name="connsiteY3712" fmla="*/ 1243487 h 4703319"/>
              <a:gd name="connsiteX3713" fmla="*/ 4531261 w 8219368"/>
              <a:gd name="connsiteY3713" fmla="*/ 1243487 h 4703319"/>
              <a:gd name="connsiteX3714" fmla="*/ 4540598 w 8219368"/>
              <a:gd name="connsiteY3714" fmla="*/ 1215438 h 4703319"/>
              <a:gd name="connsiteX3715" fmla="*/ 4563941 w 8219368"/>
              <a:gd name="connsiteY3715" fmla="*/ 1206089 h 4703319"/>
              <a:gd name="connsiteX3716" fmla="*/ 4576195 w 8219368"/>
              <a:gd name="connsiteY3716" fmla="*/ 1189727 h 4703319"/>
              <a:gd name="connsiteX3717" fmla="*/ 4577032 w 8219368"/>
              <a:gd name="connsiteY3717" fmla="*/ 1188611 h 4703319"/>
              <a:gd name="connsiteX3718" fmla="*/ 4587283 w 8219368"/>
              <a:gd name="connsiteY3718" fmla="*/ 1187390 h 4703319"/>
              <a:gd name="connsiteX3719" fmla="*/ 4582615 w 8219368"/>
              <a:gd name="connsiteY3719" fmla="*/ 1178040 h 4703319"/>
              <a:gd name="connsiteX3720" fmla="*/ 4587283 w 8219368"/>
              <a:gd name="connsiteY3720" fmla="*/ 1178040 h 4703319"/>
              <a:gd name="connsiteX3721" fmla="*/ 4587283 w 8219368"/>
              <a:gd name="connsiteY3721" fmla="*/ 1168691 h 4703319"/>
              <a:gd name="connsiteX3722" fmla="*/ 4577946 w 8219368"/>
              <a:gd name="connsiteY3722" fmla="*/ 1164016 h 4703319"/>
              <a:gd name="connsiteX3723" fmla="*/ 4580741 w 8219368"/>
              <a:gd name="connsiteY3723" fmla="*/ 1167075 h 4703319"/>
              <a:gd name="connsiteX3724" fmla="*/ 4578603 w 8219368"/>
              <a:gd name="connsiteY3724" fmla="*/ 1167303 h 4703319"/>
              <a:gd name="connsiteX3725" fmla="*/ 4568609 w 8219368"/>
              <a:gd name="connsiteY3725" fmla="*/ 1173365 h 4703319"/>
              <a:gd name="connsiteX3726" fmla="*/ 4548914 w 8219368"/>
              <a:gd name="connsiteY3726" fmla="*/ 1185856 h 4703319"/>
              <a:gd name="connsiteX3727" fmla="*/ 4549949 w 8219368"/>
              <a:gd name="connsiteY3727" fmla="*/ 1184264 h 4703319"/>
              <a:gd name="connsiteX3728" fmla="*/ 4559272 w 8219368"/>
              <a:gd name="connsiteY3728" fmla="*/ 1178040 h 4703319"/>
              <a:gd name="connsiteX3729" fmla="*/ 4557522 w 8219368"/>
              <a:gd name="connsiteY3729" fmla="*/ 1176871 h 4703319"/>
              <a:gd name="connsiteX3730" fmla="*/ 4555592 w 8219368"/>
              <a:gd name="connsiteY3730" fmla="*/ 1175583 h 4703319"/>
              <a:gd name="connsiteX3731" fmla="*/ 4556993 w 8219368"/>
              <a:gd name="connsiteY3731" fmla="*/ 1173429 h 4703319"/>
              <a:gd name="connsiteX3732" fmla="*/ 4573278 w 8219368"/>
              <a:gd name="connsiteY3732" fmla="*/ 1149991 h 4703319"/>
              <a:gd name="connsiteX3733" fmla="*/ 4591952 w 8219368"/>
              <a:gd name="connsiteY3733" fmla="*/ 1145317 h 4703319"/>
              <a:gd name="connsiteX3734" fmla="*/ 4610626 w 8219368"/>
              <a:gd name="connsiteY3734" fmla="*/ 1164016 h 4703319"/>
              <a:gd name="connsiteX3735" fmla="*/ 4624631 w 8219368"/>
              <a:gd name="connsiteY3735" fmla="*/ 1149991 h 4703319"/>
              <a:gd name="connsiteX3736" fmla="*/ 4638637 w 8219368"/>
              <a:gd name="connsiteY3736" fmla="*/ 1140642 h 4703319"/>
              <a:gd name="connsiteX3737" fmla="*/ 4633968 w 8219368"/>
              <a:gd name="connsiteY3737" fmla="*/ 1131292 h 4703319"/>
              <a:gd name="connsiteX3738" fmla="*/ 4666647 w 8219368"/>
              <a:gd name="connsiteY3738" fmla="*/ 1112593 h 4703319"/>
              <a:gd name="connsiteX3739" fmla="*/ 4671316 w 8219368"/>
              <a:gd name="connsiteY3739" fmla="*/ 1098569 h 4703319"/>
              <a:gd name="connsiteX3740" fmla="*/ 4657470 w 8219368"/>
              <a:gd name="connsiteY3740" fmla="*/ 1091637 h 4703319"/>
              <a:gd name="connsiteX3741" fmla="*/ 4660520 w 8219368"/>
              <a:gd name="connsiteY3741" fmla="*/ 1091703 h 4703319"/>
              <a:gd name="connsiteX3742" fmla="*/ 4673369 w 8219368"/>
              <a:gd name="connsiteY3742" fmla="*/ 1077987 h 4703319"/>
              <a:gd name="connsiteX3743" fmla="*/ 4689990 w 8219368"/>
              <a:gd name="connsiteY3743" fmla="*/ 1089219 h 4703319"/>
              <a:gd name="connsiteX3744" fmla="*/ 4694658 w 8219368"/>
              <a:gd name="connsiteY3744" fmla="*/ 1061171 h 4703319"/>
              <a:gd name="connsiteX3745" fmla="*/ 4694658 w 8219368"/>
              <a:gd name="connsiteY3745" fmla="*/ 1051821 h 4703319"/>
              <a:gd name="connsiteX3746" fmla="*/ 4703995 w 8219368"/>
              <a:gd name="connsiteY3746" fmla="*/ 1056496 h 4703319"/>
              <a:gd name="connsiteX3747" fmla="*/ 4703995 w 8219368"/>
              <a:gd name="connsiteY3747" fmla="*/ 1070520 h 4703319"/>
              <a:gd name="connsiteX3748" fmla="*/ 4718001 w 8219368"/>
              <a:gd name="connsiteY3748" fmla="*/ 1056496 h 4703319"/>
              <a:gd name="connsiteX3749" fmla="*/ 4722669 w 8219368"/>
              <a:gd name="connsiteY3749" fmla="*/ 1056496 h 4703319"/>
              <a:gd name="connsiteX3750" fmla="*/ 4699327 w 8219368"/>
              <a:gd name="connsiteY3750" fmla="*/ 1037797 h 4703319"/>
              <a:gd name="connsiteX3751" fmla="*/ 4675984 w 8219368"/>
              <a:gd name="connsiteY3751" fmla="*/ 1037797 h 4703319"/>
              <a:gd name="connsiteX3752" fmla="*/ 4671316 w 8219368"/>
              <a:gd name="connsiteY3752" fmla="*/ 1047147 h 4703319"/>
              <a:gd name="connsiteX3753" fmla="*/ 4657310 w 8219368"/>
              <a:gd name="connsiteY3753" fmla="*/ 1051821 h 4703319"/>
              <a:gd name="connsiteX3754" fmla="*/ 4652642 w 8219368"/>
              <a:gd name="connsiteY3754" fmla="*/ 1075195 h 4703319"/>
              <a:gd name="connsiteX3755" fmla="*/ 4643305 w 8219368"/>
              <a:gd name="connsiteY3755" fmla="*/ 1061171 h 4703319"/>
              <a:gd name="connsiteX3756" fmla="*/ 4652642 w 8219368"/>
              <a:gd name="connsiteY3756" fmla="*/ 1042472 h 4703319"/>
              <a:gd name="connsiteX3757" fmla="*/ 4680653 w 8219368"/>
              <a:gd name="connsiteY3757" fmla="*/ 1019098 h 4703319"/>
              <a:gd name="connsiteX3758" fmla="*/ 4689990 w 8219368"/>
              <a:gd name="connsiteY3758" fmla="*/ 991050 h 4703319"/>
              <a:gd name="connsiteX3759" fmla="*/ 4695242 w 8219368"/>
              <a:gd name="connsiteY3759" fmla="*/ 998062 h 4703319"/>
              <a:gd name="connsiteX3760" fmla="*/ 4696252 w 8219368"/>
              <a:gd name="connsiteY3760" fmla="*/ 1000534 h 4703319"/>
              <a:gd name="connsiteX3761" fmla="*/ 4694658 w 8219368"/>
              <a:gd name="connsiteY3761" fmla="*/ 1000399 h 4703319"/>
              <a:gd name="connsiteX3762" fmla="*/ 4699327 w 8219368"/>
              <a:gd name="connsiteY3762" fmla="*/ 1009749 h 4703319"/>
              <a:gd name="connsiteX3763" fmla="*/ 4708664 w 8219368"/>
              <a:gd name="connsiteY3763" fmla="*/ 1009749 h 4703319"/>
              <a:gd name="connsiteX3764" fmla="*/ 4718001 w 8219368"/>
              <a:gd name="connsiteY3764" fmla="*/ 1009749 h 4703319"/>
              <a:gd name="connsiteX3765" fmla="*/ 4713332 w 8219368"/>
              <a:gd name="connsiteY3765" fmla="*/ 1019098 h 4703319"/>
              <a:gd name="connsiteX3766" fmla="*/ 4722669 w 8219368"/>
              <a:gd name="connsiteY3766" fmla="*/ 1023773 h 4703319"/>
              <a:gd name="connsiteX3767" fmla="*/ 4722669 w 8219368"/>
              <a:gd name="connsiteY3767" fmla="*/ 1028448 h 4703319"/>
              <a:gd name="connsiteX3768" fmla="*/ 4706766 w 8219368"/>
              <a:gd name="connsiteY3768" fmla="*/ 1028448 h 4703319"/>
              <a:gd name="connsiteX3769" fmla="*/ 4709904 w 8219368"/>
              <a:gd name="connsiteY3769" fmla="*/ 1026476 h 4703319"/>
              <a:gd name="connsiteX3770" fmla="*/ 4703995 w 8219368"/>
              <a:gd name="connsiteY3770" fmla="*/ 1028448 h 4703319"/>
              <a:gd name="connsiteX3771" fmla="*/ 4706330 w 8219368"/>
              <a:gd name="connsiteY3771" fmla="*/ 1028448 h 4703319"/>
              <a:gd name="connsiteX3772" fmla="*/ 4706766 w 8219368"/>
              <a:gd name="connsiteY3772" fmla="*/ 1028448 h 4703319"/>
              <a:gd name="connsiteX3773" fmla="*/ 4699327 w 8219368"/>
              <a:gd name="connsiteY3773" fmla="*/ 1033122 h 4703319"/>
              <a:gd name="connsiteX3774" fmla="*/ 4713332 w 8219368"/>
              <a:gd name="connsiteY3774" fmla="*/ 1033122 h 4703319"/>
              <a:gd name="connsiteX3775" fmla="*/ 4708664 w 8219368"/>
              <a:gd name="connsiteY3775" fmla="*/ 1042472 h 4703319"/>
              <a:gd name="connsiteX3776" fmla="*/ 4736675 w 8219368"/>
              <a:gd name="connsiteY3776" fmla="*/ 1051821 h 4703319"/>
              <a:gd name="connsiteX3777" fmla="*/ 4741025 w 8219368"/>
              <a:gd name="connsiteY3777" fmla="*/ 1047465 h 4703319"/>
              <a:gd name="connsiteX3778" fmla="*/ 4741712 w 8219368"/>
              <a:gd name="connsiteY3778" fmla="*/ 1048992 h 4703319"/>
              <a:gd name="connsiteX3779" fmla="*/ 4742510 w 8219368"/>
              <a:gd name="connsiteY3779" fmla="*/ 1052990 h 4703319"/>
              <a:gd name="connsiteX3780" fmla="*/ 4742656 w 8219368"/>
              <a:gd name="connsiteY3780" fmla="*/ 1051091 h 4703319"/>
              <a:gd name="connsiteX3781" fmla="*/ 4741712 w 8219368"/>
              <a:gd name="connsiteY3781" fmla="*/ 1048992 h 4703319"/>
              <a:gd name="connsiteX3782" fmla="*/ 4741343 w 8219368"/>
              <a:gd name="connsiteY3782" fmla="*/ 1047147 h 4703319"/>
              <a:gd name="connsiteX3783" fmla="*/ 4741025 w 8219368"/>
              <a:gd name="connsiteY3783" fmla="*/ 1047465 h 4703319"/>
              <a:gd name="connsiteX3784" fmla="*/ 4736675 w 8219368"/>
              <a:gd name="connsiteY3784" fmla="*/ 1037797 h 4703319"/>
              <a:gd name="connsiteX3785" fmla="*/ 4755349 w 8219368"/>
              <a:gd name="connsiteY3785" fmla="*/ 1033122 h 4703319"/>
              <a:gd name="connsiteX3786" fmla="*/ 4750680 w 8219368"/>
              <a:gd name="connsiteY3786" fmla="*/ 1028448 h 4703319"/>
              <a:gd name="connsiteX3787" fmla="*/ 4764686 w 8219368"/>
              <a:gd name="connsiteY3787" fmla="*/ 1023773 h 4703319"/>
              <a:gd name="connsiteX3788" fmla="*/ 4764686 w 8219368"/>
              <a:gd name="connsiteY3788" fmla="*/ 1009749 h 4703319"/>
              <a:gd name="connsiteX3789" fmla="*/ 4769354 w 8219368"/>
              <a:gd name="connsiteY3789" fmla="*/ 1005074 h 4703319"/>
              <a:gd name="connsiteX3790" fmla="*/ 4764686 w 8219368"/>
              <a:gd name="connsiteY3790" fmla="*/ 1000399 h 4703319"/>
              <a:gd name="connsiteX3791" fmla="*/ 4769354 w 8219368"/>
              <a:gd name="connsiteY3791" fmla="*/ 995724 h 4703319"/>
              <a:gd name="connsiteX3792" fmla="*/ 4792697 w 8219368"/>
              <a:gd name="connsiteY3792" fmla="*/ 1005074 h 4703319"/>
              <a:gd name="connsiteX3793" fmla="*/ 4802034 w 8219368"/>
              <a:gd name="connsiteY3793" fmla="*/ 977025 h 4703319"/>
              <a:gd name="connsiteX3794" fmla="*/ 4797365 w 8219368"/>
              <a:gd name="connsiteY3794" fmla="*/ 972351 h 4703319"/>
              <a:gd name="connsiteX3795" fmla="*/ 4783360 w 8219368"/>
              <a:gd name="connsiteY3795" fmla="*/ 977025 h 4703319"/>
              <a:gd name="connsiteX3796" fmla="*/ 4778764 w 8219368"/>
              <a:gd name="connsiteY3796" fmla="*/ 962563 h 4703319"/>
              <a:gd name="connsiteX3797" fmla="*/ 4765865 w 8219368"/>
              <a:gd name="connsiteY3797" fmla="*/ 966081 h 4703319"/>
              <a:gd name="connsiteX3798" fmla="*/ 4746012 w 8219368"/>
              <a:gd name="connsiteY3798" fmla="*/ 963001 h 4703319"/>
              <a:gd name="connsiteX3799" fmla="*/ 4746012 w 8219368"/>
              <a:gd name="connsiteY3799" fmla="*/ 958326 h 4703319"/>
              <a:gd name="connsiteX3800" fmla="*/ 4820708 w 8219368"/>
              <a:gd name="connsiteY3800" fmla="*/ 967676 h 4703319"/>
              <a:gd name="connsiteX3801" fmla="*/ 4839382 w 8219368"/>
              <a:gd name="connsiteY3801" fmla="*/ 939627 h 4703319"/>
              <a:gd name="connsiteX3802" fmla="*/ 4853387 w 8219368"/>
              <a:gd name="connsiteY3802" fmla="*/ 930278 h 4703319"/>
              <a:gd name="connsiteX3803" fmla="*/ 4839382 w 8219368"/>
              <a:gd name="connsiteY3803" fmla="*/ 925603 h 4703319"/>
              <a:gd name="connsiteX3804" fmla="*/ 4828878 w 8219368"/>
              <a:gd name="connsiteY3804" fmla="*/ 932615 h 4703319"/>
              <a:gd name="connsiteX3805" fmla="*/ 4826612 w 8219368"/>
              <a:gd name="connsiteY3805" fmla="*/ 928078 h 4703319"/>
              <a:gd name="connsiteX3806" fmla="*/ 4829972 w 8219368"/>
              <a:gd name="connsiteY3806" fmla="*/ 926918 h 4703319"/>
              <a:gd name="connsiteX3807" fmla="*/ 4825376 w 8219368"/>
              <a:gd name="connsiteY3807" fmla="*/ 925603 h 4703319"/>
              <a:gd name="connsiteX3808" fmla="*/ 4826612 w 8219368"/>
              <a:gd name="connsiteY3808" fmla="*/ 928078 h 4703319"/>
              <a:gd name="connsiteX3809" fmla="*/ 4806702 w 8219368"/>
              <a:gd name="connsiteY3809" fmla="*/ 934952 h 4703319"/>
              <a:gd name="connsiteX3810" fmla="*/ 4805398 w 8219368"/>
              <a:gd name="connsiteY3810" fmla="*/ 936259 h 4703319"/>
              <a:gd name="connsiteX3811" fmla="*/ 4804587 w 8219368"/>
              <a:gd name="connsiteY3811" fmla="*/ 935099 h 4703319"/>
              <a:gd name="connsiteX3812" fmla="*/ 4783360 w 8219368"/>
              <a:gd name="connsiteY3812" fmla="*/ 930278 h 4703319"/>
              <a:gd name="connsiteX3813" fmla="*/ 4797365 w 8219368"/>
              <a:gd name="connsiteY3813" fmla="*/ 925603 h 4703319"/>
              <a:gd name="connsiteX3814" fmla="*/ 4806702 w 8219368"/>
              <a:gd name="connsiteY3814" fmla="*/ 902229 h 4703319"/>
              <a:gd name="connsiteX3815" fmla="*/ 4816039 w 8219368"/>
              <a:gd name="connsiteY3815" fmla="*/ 911579 h 4703319"/>
              <a:gd name="connsiteX3816" fmla="*/ 4834932 w 8219368"/>
              <a:gd name="connsiteY3816" fmla="*/ 914327 h 4703319"/>
              <a:gd name="connsiteX3817" fmla="*/ 4834946 w 8219368"/>
              <a:gd name="connsiteY3817" fmla="*/ 914290 h 4703319"/>
              <a:gd name="connsiteX3818" fmla="*/ 4850469 w 8219368"/>
              <a:gd name="connsiteY3818" fmla="*/ 908073 h 4703319"/>
              <a:gd name="connsiteX3819" fmla="*/ 4853387 w 8219368"/>
              <a:gd name="connsiteY3819" fmla="*/ 906904 h 4703319"/>
              <a:gd name="connsiteX3820" fmla="*/ 4867393 w 8219368"/>
              <a:gd name="connsiteY3820" fmla="*/ 925603 h 4703319"/>
              <a:gd name="connsiteX3821" fmla="*/ 4886066 w 8219368"/>
              <a:gd name="connsiteY3821" fmla="*/ 916253 h 4703319"/>
              <a:gd name="connsiteX3822" fmla="*/ 4881398 w 8219368"/>
              <a:gd name="connsiteY3822" fmla="*/ 911579 h 4703319"/>
              <a:gd name="connsiteX3823" fmla="*/ 4886066 w 8219368"/>
              <a:gd name="connsiteY3823" fmla="*/ 902229 h 4703319"/>
              <a:gd name="connsiteX3824" fmla="*/ 4932751 w 8219368"/>
              <a:gd name="connsiteY3824" fmla="*/ 878855 h 4703319"/>
              <a:gd name="connsiteX3825" fmla="*/ 4923414 w 8219368"/>
              <a:gd name="connsiteY3825" fmla="*/ 864831 h 4703319"/>
              <a:gd name="connsiteX3826" fmla="*/ 4923414 w 8219368"/>
              <a:gd name="connsiteY3826" fmla="*/ 860156 h 4703319"/>
              <a:gd name="connsiteX3827" fmla="*/ 4937420 w 8219368"/>
              <a:gd name="connsiteY3827" fmla="*/ 864831 h 4703319"/>
              <a:gd name="connsiteX3828" fmla="*/ 4937420 w 8219368"/>
              <a:gd name="connsiteY3828" fmla="*/ 850807 h 4703319"/>
              <a:gd name="connsiteX3829" fmla="*/ 4914077 w 8219368"/>
              <a:gd name="connsiteY3829" fmla="*/ 841457 h 4703319"/>
              <a:gd name="connsiteX3830" fmla="*/ 4900072 w 8219368"/>
              <a:gd name="connsiteY3830" fmla="*/ 860156 h 4703319"/>
              <a:gd name="connsiteX3831" fmla="*/ 4886066 w 8219368"/>
              <a:gd name="connsiteY3831" fmla="*/ 860156 h 4703319"/>
              <a:gd name="connsiteX3832" fmla="*/ 4890735 w 8219368"/>
              <a:gd name="connsiteY3832" fmla="*/ 836782 h 4703319"/>
              <a:gd name="connsiteX3833" fmla="*/ 4886066 w 8219368"/>
              <a:gd name="connsiteY3833" fmla="*/ 827433 h 4703319"/>
              <a:gd name="connsiteX3834" fmla="*/ 4914077 w 8219368"/>
              <a:gd name="connsiteY3834" fmla="*/ 827433 h 4703319"/>
              <a:gd name="connsiteX3835" fmla="*/ 4937420 w 8219368"/>
              <a:gd name="connsiteY3835" fmla="*/ 808734 h 4703319"/>
              <a:gd name="connsiteX3836" fmla="*/ 4942088 w 8219368"/>
              <a:gd name="connsiteY3836" fmla="*/ 808734 h 4703319"/>
              <a:gd name="connsiteX3837" fmla="*/ 4937420 w 8219368"/>
              <a:gd name="connsiteY3837" fmla="*/ 794710 h 4703319"/>
              <a:gd name="connsiteX3838" fmla="*/ 4965431 w 8219368"/>
              <a:gd name="connsiteY3838" fmla="*/ 776011 h 4703319"/>
              <a:gd name="connsiteX3839" fmla="*/ 4974768 w 8219368"/>
              <a:gd name="connsiteY3839" fmla="*/ 757312 h 4703319"/>
              <a:gd name="connsiteX3840" fmla="*/ 4993442 w 8219368"/>
              <a:gd name="connsiteY3840" fmla="*/ 757312 h 4703319"/>
              <a:gd name="connsiteX3841" fmla="*/ 4998110 w 8219368"/>
              <a:gd name="connsiteY3841" fmla="*/ 752637 h 4703319"/>
              <a:gd name="connsiteX3842" fmla="*/ 4988773 w 8219368"/>
              <a:gd name="connsiteY3842" fmla="*/ 743287 h 4703319"/>
              <a:gd name="connsiteX3843" fmla="*/ 5023860 w 8219368"/>
              <a:gd name="connsiteY3843" fmla="*/ 718964 h 4703319"/>
              <a:gd name="connsiteX3844" fmla="*/ 5041431 w 8219368"/>
              <a:gd name="connsiteY3844" fmla="*/ 706783 h 4703319"/>
              <a:gd name="connsiteX3845" fmla="*/ 5041294 w 8219368"/>
              <a:gd name="connsiteY3845" fmla="*/ 707058 h 4703319"/>
              <a:gd name="connsiteX3846" fmla="*/ 5047438 w 8219368"/>
              <a:gd name="connsiteY3846" fmla="*/ 706209 h 4703319"/>
              <a:gd name="connsiteX3847" fmla="*/ 5050485 w 8219368"/>
              <a:gd name="connsiteY3847" fmla="*/ 706072 h 4703319"/>
              <a:gd name="connsiteX3848" fmla="*/ 5068138 w 8219368"/>
              <a:gd name="connsiteY3848" fmla="*/ 705889 h 4703319"/>
              <a:gd name="connsiteX3849" fmla="*/ 5068138 w 8219368"/>
              <a:gd name="connsiteY3849" fmla="*/ 691865 h 4703319"/>
              <a:gd name="connsiteX3850" fmla="*/ 5072806 w 8219368"/>
              <a:gd name="connsiteY3850" fmla="*/ 691865 h 4703319"/>
              <a:gd name="connsiteX3851" fmla="*/ 5068138 w 8219368"/>
              <a:gd name="connsiteY3851" fmla="*/ 682515 h 4703319"/>
              <a:gd name="connsiteX3852" fmla="*/ 5082143 w 8219368"/>
              <a:gd name="connsiteY3852" fmla="*/ 682515 h 4703319"/>
              <a:gd name="connsiteX3853" fmla="*/ 5086812 w 8219368"/>
              <a:gd name="connsiteY3853" fmla="*/ 687190 h 4703319"/>
              <a:gd name="connsiteX3854" fmla="*/ 5091480 w 8219368"/>
              <a:gd name="connsiteY3854" fmla="*/ 690988 h 4703319"/>
              <a:gd name="connsiteX3855" fmla="*/ 5091480 w 8219368"/>
              <a:gd name="connsiteY3855" fmla="*/ 695371 h 4703319"/>
              <a:gd name="connsiteX3856" fmla="*/ 5091480 w 8219368"/>
              <a:gd name="connsiteY3856" fmla="*/ 696540 h 4703319"/>
              <a:gd name="connsiteX3857" fmla="*/ 5128828 w 8219368"/>
              <a:gd name="connsiteY3857" fmla="*/ 673166 h 4703319"/>
              <a:gd name="connsiteX3858" fmla="*/ 5100817 w 8219368"/>
              <a:gd name="connsiteY3858" fmla="*/ 659142 h 4703319"/>
              <a:gd name="connsiteX3859" fmla="*/ 5096149 w 8219368"/>
              <a:gd name="connsiteY3859" fmla="*/ 663816 h 4703319"/>
              <a:gd name="connsiteX3860" fmla="*/ 5096149 w 8219368"/>
              <a:gd name="connsiteY3860" fmla="*/ 659142 h 4703319"/>
              <a:gd name="connsiteX3861" fmla="*/ 5082143 w 8219368"/>
              <a:gd name="connsiteY3861" fmla="*/ 659142 h 4703319"/>
              <a:gd name="connsiteX3862" fmla="*/ 5110154 w 8219368"/>
              <a:gd name="connsiteY3862" fmla="*/ 645117 h 4703319"/>
              <a:gd name="connsiteX3863" fmla="*/ 5096149 w 8219368"/>
              <a:gd name="connsiteY3863" fmla="*/ 640442 h 4703319"/>
              <a:gd name="connsiteX3864" fmla="*/ 5110154 w 8219368"/>
              <a:gd name="connsiteY3864" fmla="*/ 626418 h 4703319"/>
              <a:gd name="connsiteX3865" fmla="*/ 5133496 w 8219368"/>
              <a:gd name="connsiteY3865" fmla="*/ 621743 h 4703319"/>
              <a:gd name="connsiteX3866" fmla="*/ 5152170 w 8219368"/>
              <a:gd name="connsiteY3866" fmla="*/ 635768 h 4703319"/>
              <a:gd name="connsiteX3867" fmla="*/ 5152170 w 8219368"/>
              <a:gd name="connsiteY3867" fmla="*/ 640442 h 4703319"/>
              <a:gd name="connsiteX3868" fmla="*/ 5175513 w 8219368"/>
              <a:gd name="connsiteY3868" fmla="*/ 640442 h 4703319"/>
              <a:gd name="connsiteX3869" fmla="*/ 5198855 w 8219368"/>
              <a:gd name="connsiteY3869" fmla="*/ 645117 h 4703319"/>
              <a:gd name="connsiteX3870" fmla="*/ 5208192 w 8219368"/>
              <a:gd name="connsiteY3870" fmla="*/ 640442 h 4703319"/>
              <a:gd name="connsiteX3871" fmla="*/ 5212861 w 8219368"/>
              <a:gd name="connsiteY3871" fmla="*/ 635768 h 4703319"/>
              <a:gd name="connsiteX3872" fmla="*/ 5208776 w 8219368"/>
              <a:gd name="connsiteY3872" fmla="*/ 627587 h 4703319"/>
              <a:gd name="connsiteX3873" fmla="*/ 5212861 w 8219368"/>
              <a:gd name="connsiteY3873" fmla="*/ 621743 h 4703319"/>
              <a:gd name="connsiteX3874" fmla="*/ 5189518 w 8219368"/>
              <a:gd name="connsiteY3874" fmla="*/ 617069 h 4703319"/>
              <a:gd name="connsiteX3875" fmla="*/ 5189518 w 8219368"/>
              <a:gd name="connsiteY3875" fmla="*/ 607719 h 4703319"/>
              <a:gd name="connsiteX3876" fmla="*/ 5180181 w 8219368"/>
              <a:gd name="connsiteY3876" fmla="*/ 607719 h 4703319"/>
              <a:gd name="connsiteX3877" fmla="*/ 5192655 w 8219368"/>
              <a:gd name="connsiteY3877" fmla="*/ 596544 h 4703319"/>
              <a:gd name="connsiteX3878" fmla="*/ 5185064 w 8219368"/>
              <a:gd name="connsiteY3878" fmla="*/ 592298 h 4703319"/>
              <a:gd name="connsiteX3879" fmla="*/ 5199074 w 8219368"/>
              <a:gd name="connsiteY3879" fmla="*/ 588290 h 4703319"/>
              <a:gd name="connsiteX3880" fmla="*/ 5212861 w 8219368"/>
              <a:gd name="connsiteY3880" fmla="*/ 584345 h 4703319"/>
              <a:gd name="connsiteX3881" fmla="*/ 5217529 w 8219368"/>
              <a:gd name="connsiteY3881" fmla="*/ 574996 h 4703319"/>
              <a:gd name="connsiteX3882" fmla="*/ 5228526 w 8219368"/>
              <a:gd name="connsiteY3882" fmla="*/ 574996 h 4703319"/>
              <a:gd name="connsiteX3883" fmla="*/ 5220447 w 8219368"/>
              <a:gd name="connsiteY3883" fmla="*/ 582592 h 4703319"/>
              <a:gd name="connsiteX3884" fmla="*/ 5224459 w 8219368"/>
              <a:gd name="connsiteY3884" fmla="*/ 579451 h 4703319"/>
              <a:gd name="connsiteX3885" fmla="*/ 5229210 w 8219368"/>
              <a:gd name="connsiteY3885" fmla="*/ 574996 h 4703319"/>
              <a:gd name="connsiteX3886" fmla="*/ 5229784 w 8219368"/>
              <a:gd name="connsiteY3886" fmla="*/ 574996 h 4703319"/>
              <a:gd name="connsiteX3887" fmla="*/ 5231535 w 8219368"/>
              <a:gd name="connsiteY3887" fmla="*/ 574996 h 4703319"/>
              <a:gd name="connsiteX3888" fmla="*/ 5231535 w 8219368"/>
              <a:gd name="connsiteY3888" fmla="*/ 572816 h 4703319"/>
              <a:gd name="connsiteX3889" fmla="*/ 5239180 w 8219368"/>
              <a:gd name="connsiteY3889" fmla="*/ 565646 h 4703319"/>
              <a:gd name="connsiteX3890" fmla="*/ 5239705 w 8219368"/>
              <a:gd name="connsiteY3890" fmla="*/ 565646 h 4703319"/>
              <a:gd name="connsiteX3891" fmla="*/ 5240872 w 8219368"/>
              <a:gd name="connsiteY3891" fmla="*/ 565646 h 4703319"/>
              <a:gd name="connsiteX3892" fmla="*/ 5240553 w 8219368"/>
              <a:gd name="connsiteY3892" fmla="*/ 564432 h 4703319"/>
              <a:gd name="connsiteX3893" fmla="*/ 5239980 w 8219368"/>
              <a:gd name="connsiteY3893" fmla="*/ 564895 h 4703319"/>
              <a:gd name="connsiteX3894" fmla="*/ 5241702 w 8219368"/>
              <a:gd name="connsiteY3894" fmla="*/ 563281 h 4703319"/>
              <a:gd name="connsiteX3895" fmla="*/ 5273551 w 8219368"/>
              <a:gd name="connsiteY3895" fmla="*/ 532923 h 4703319"/>
              <a:gd name="connsiteX3896" fmla="*/ 5278220 w 8219368"/>
              <a:gd name="connsiteY3896" fmla="*/ 523573 h 4703319"/>
              <a:gd name="connsiteX3897" fmla="*/ 5264214 w 8219368"/>
              <a:gd name="connsiteY3897" fmla="*/ 518899 h 4703319"/>
              <a:gd name="connsiteX3898" fmla="*/ 5240872 w 8219368"/>
              <a:gd name="connsiteY3898" fmla="*/ 518899 h 4703319"/>
              <a:gd name="connsiteX3899" fmla="*/ 5249512 w 8219368"/>
              <a:gd name="connsiteY3899" fmla="*/ 516736 h 4703319"/>
              <a:gd name="connsiteX3900" fmla="*/ 5248385 w 8219368"/>
              <a:gd name="connsiteY3900" fmla="*/ 517511 h 4703319"/>
              <a:gd name="connsiteX3901" fmla="*/ 5259546 w 8219368"/>
              <a:gd name="connsiteY3901" fmla="*/ 514224 h 4703319"/>
              <a:gd name="connsiteX3902" fmla="*/ 5257211 w 8219368"/>
              <a:gd name="connsiteY3902" fmla="*/ 514808 h 4703319"/>
              <a:gd name="connsiteX3903" fmla="*/ 5249512 w 8219368"/>
              <a:gd name="connsiteY3903" fmla="*/ 516736 h 4703319"/>
              <a:gd name="connsiteX3904" fmla="*/ 5273551 w 8219368"/>
              <a:gd name="connsiteY3904" fmla="*/ 500200 h 4703319"/>
              <a:gd name="connsiteX3905" fmla="*/ 5282888 w 8219368"/>
              <a:gd name="connsiteY3905" fmla="*/ 518899 h 4703319"/>
              <a:gd name="connsiteX3906" fmla="*/ 5315568 w 8219368"/>
              <a:gd name="connsiteY3906" fmla="*/ 490850 h 4703319"/>
              <a:gd name="connsiteX3907" fmla="*/ 5334242 w 8219368"/>
              <a:gd name="connsiteY3907" fmla="*/ 486175 h 4703319"/>
              <a:gd name="connsiteX3908" fmla="*/ 5366921 w 8219368"/>
              <a:gd name="connsiteY3908" fmla="*/ 444102 h 4703319"/>
              <a:gd name="connsiteX3909" fmla="*/ 5399600 w 8219368"/>
              <a:gd name="connsiteY3909" fmla="*/ 430078 h 4703319"/>
              <a:gd name="connsiteX3910" fmla="*/ 5394932 w 8219368"/>
              <a:gd name="connsiteY3910" fmla="*/ 420729 h 4703319"/>
              <a:gd name="connsiteX3911" fmla="*/ 5413606 w 8219368"/>
              <a:gd name="connsiteY3911" fmla="*/ 406704 h 4703319"/>
              <a:gd name="connsiteX3912" fmla="*/ 5436948 w 8219368"/>
              <a:gd name="connsiteY3912" fmla="*/ 397355 h 4703319"/>
              <a:gd name="connsiteX3913" fmla="*/ 5446285 w 8219368"/>
              <a:gd name="connsiteY3913" fmla="*/ 402030 h 4703319"/>
              <a:gd name="connsiteX3914" fmla="*/ 5413606 w 8219368"/>
              <a:gd name="connsiteY3914" fmla="*/ 416054 h 4703319"/>
              <a:gd name="connsiteX3915" fmla="*/ 5422943 w 8219368"/>
              <a:gd name="connsiteY3915" fmla="*/ 420729 h 4703319"/>
              <a:gd name="connsiteX3916" fmla="*/ 5413606 w 8219368"/>
              <a:gd name="connsiteY3916" fmla="*/ 430078 h 4703319"/>
              <a:gd name="connsiteX3917" fmla="*/ 5408937 w 8219368"/>
              <a:gd name="connsiteY3917" fmla="*/ 439428 h 4703319"/>
              <a:gd name="connsiteX3918" fmla="*/ 5408937 w 8219368"/>
              <a:gd name="connsiteY3918" fmla="*/ 448777 h 4703319"/>
              <a:gd name="connsiteX3919" fmla="*/ 5413606 w 8219368"/>
              <a:gd name="connsiteY3919" fmla="*/ 453452 h 4703319"/>
              <a:gd name="connsiteX3920" fmla="*/ 5422943 w 8219368"/>
              <a:gd name="connsiteY3920" fmla="*/ 444102 h 4703319"/>
              <a:gd name="connsiteX3921" fmla="*/ 5436948 w 8219368"/>
              <a:gd name="connsiteY3921" fmla="*/ 430078 h 4703319"/>
              <a:gd name="connsiteX3922" fmla="*/ 5464959 w 8219368"/>
              <a:gd name="connsiteY3922" fmla="*/ 425403 h 4703319"/>
              <a:gd name="connsiteX3923" fmla="*/ 5460291 w 8219368"/>
              <a:gd name="connsiteY3923" fmla="*/ 411379 h 4703319"/>
              <a:gd name="connsiteX3924" fmla="*/ 5474296 w 8219368"/>
              <a:gd name="connsiteY3924" fmla="*/ 402030 h 4703319"/>
              <a:gd name="connsiteX3925" fmla="*/ 5502307 w 8219368"/>
              <a:gd name="connsiteY3925" fmla="*/ 402030 h 4703319"/>
              <a:gd name="connsiteX3926" fmla="*/ 5483633 w 8219368"/>
              <a:gd name="connsiteY3926" fmla="*/ 416054 h 4703319"/>
              <a:gd name="connsiteX3927" fmla="*/ 5469628 w 8219368"/>
              <a:gd name="connsiteY3927" fmla="*/ 439428 h 4703319"/>
              <a:gd name="connsiteX3928" fmla="*/ 5446285 w 8219368"/>
              <a:gd name="connsiteY3928" fmla="*/ 458127 h 4703319"/>
              <a:gd name="connsiteX3929" fmla="*/ 5436948 w 8219368"/>
              <a:gd name="connsiteY3929" fmla="*/ 472151 h 4703319"/>
              <a:gd name="connsiteX3930" fmla="*/ 5413606 w 8219368"/>
              <a:gd name="connsiteY3930" fmla="*/ 472151 h 4703319"/>
              <a:gd name="connsiteX3931" fmla="*/ 5427611 w 8219368"/>
              <a:gd name="connsiteY3931" fmla="*/ 486175 h 4703319"/>
              <a:gd name="connsiteX3932" fmla="*/ 5413606 w 8219368"/>
              <a:gd name="connsiteY3932" fmla="*/ 504874 h 4703319"/>
              <a:gd name="connsiteX3933" fmla="*/ 5385595 w 8219368"/>
              <a:gd name="connsiteY3933" fmla="*/ 518899 h 4703319"/>
              <a:gd name="connsiteX3934" fmla="*/ 5390263 w 8219368"/>
              <a:gd name="connsiteY3934" fmla="*/ 514224 h 4703319"/>
              <a:gd name="connsiteX3935" fmla="*/ 5371589 w 8219368"/>
              <a:gd name="connsiteY3935" fmla="*/ 504874 h 4703319"/>
              <a:gd name="connsiteX3936" fmla="*/ 5357584 w 8219368"/>
              <a:gd name="connsiteY3936" fmla="*/ 514224 h 4703319"/>
              <a:gd name="connsiteX3937" fmla="*/ 5376258 w 8219368"/>
              <a:gd name="connsiteY3937" fmla="*/ 532923 h 4703319"/>
              <a:gd name="connsiteX3938" fmla="*/ 5366792 w 8219368"/>
              <a:gd name="connsiteY3938" fmla="*/ 542402 h 4703319"/>
              <a:gd name="connsiteX3939" fmla="*/ 5358678 w 8219368"/>
              <a:gd name="connsiteY3939" fmla="*/ 547331 h 4703319"/>
              <a:gd name="connsiteX3940" fmla="*/ 5338910 w 8219368"/>
              <a:gd name="connsiteY3940" fmla="*/ 560972 h 4703319"/>
              <a:gd name="connsiteX3941" fmla="*/ 5338910 w 8219368"/>
              <a:gd name="connsiteY3941" fmla="*/ 570321 h 4703319"/>
              <a:gd name="connsiteX3942" fmla="*/ 5324905 w 8219368"/>
              <a:gd name="connsiteY3942" fmla="*/ 556297 h 4703319"/>
              <a:gd name="connsiteX3943" fmla="*/ 5306231 w 8219368"/>
              <a:gd name="connsiteY3943" fmla="*/ 574996 h 4703319"/>
              <a:gd name="connsiteX3944" fmla="*/ 5310899 w 8219368"/>
              <a:gd name="connsiteY3944" fmla="*/ 584345 h 4703319"/>
              <a:gd name="connsiteX3945" fmla="*/ 5320236 w 8219368"/>
              <a:gd name="connsiteY3945" fmla="*/ 584345 h 4703319"/>
              <a:gd name="connsiteX3946" fmla="*/ 5310899 w 8219368"/>
              <a:gd name="connsiteY3946" fmla="*/ 593695 h 4703319"/>
              <a:gd name="connsiteX3947" fmla="*/ 5292225 w 8219368"/>
              <a:gd name="connsiteY3947" fmla="*/ 589020 h 4703319"/>
              <a:gd name="connsiteX3948" fmla="*/ 5274098 w 8219368"/>
              <a:gd name="connsiteY3948" fmla="*/ 599911 h 4703319"/>
              <a:gd name="connsiteX3949" fmla="*/ 5271217 w 8219368"/>
              <a:gd name="connsiteY3949" fmla="*/ 596032 h 4703319"/>
              <a:gd name="connsiteX3950" fmla="*/ 5268883 w 8219368"/>
              <a:gd name="connsiteY3950" fmla="*/ 603044 h 4703319"/>
              <a:gd name="connsiteX3951" fmla="*/ 5271801 w 8219368"/>
              <a:gd name="connsiteY3951" fmla="*/ 601291 h 4703319"/>
              <a:gd name="connsiteX3952" fmla="*/ 5274098 w 8219368"/>
              <a:gd name="connsiteY3952" fmla="*/ 599911 h 4703319"/>
              <a:gd name="connsiteX3953" fmla="*/ 5275448 w 8219368"/>
              <a:gd name="connsiteY3953" fmla="*/ 601730 h 4703319"/>
              <a:gd name="connsiteX3954" fmla="*/ 5287557 w 8219368"/>
              <a:gd name="connsiteY3954" fmla="*/ 617069 h 4703319"/>
              <a:gd name="connsiteX3955" fmla="*/ 5278220 w 8219368"/>
              <a:gd name="connsiteY3955" fmla="*/ 626418 h 4703319"/>
              <a:gd name="connsiteX3956" fmla="*/ 5250209 w 8219368"/>
              <a:gd name="connsiteY3956" fmla="*/ 626418 h 4703319"/>
              <a:gd name="connsiteX3957" fmla="*/ 5240872 w 8219368"/>
              <a:gd name="connsiteY3957" fmla="*/ 635768 h 4703319"/>
              <a:gd name="connsiteX3958" fmla="*/ 5245540 w 8219368"/>
              <a:gd name="connsiteY3958" fmla="*/ 640442 h 4703319"/>
              <a:gd name="connsiteX3959" fmla="*/ 5231535 w 8219368"/>
              <a:gd name="connsiteY3959" fmla="*/ 654467 h 4703319"/>
              <a:gd name="connsiteX3960" fmla="*/ 5217529 w 8219368"/>
              <a:gd name="connsiteY3960" fmla="*/ 668491 h 4703319"/>
              <a:gd name="connsiteX3961" fmla="*/ 5198855 w 8219368"/>
              <a:gd name="connsiteY3961" fmla="*/ 673166 h 4703319"/>
              <a:gd name="connsiteX3962" fmla="*/ 5184850 w 8219368"/>
              <a:gd name="connsiteY3962" fmla="*/ 687190 h 4703319"/>
              <a:gd name="connsiteX3963" fmla="*/ 5175513 w 8219368"/>
              <a:gd name="connsiteY3963" fmla="*/ 710564 h 4703319"/>
              <a:gd name="connsiteX3964" fmla="*/ 5152170 w 8219368"/>
              <a:gd name="connsiteY3964" fmla="*/ 719913 h 4703319"/>
              <a:gd name="connsiteX3965" fmla="*/ 5142833 w 8219368"/>
              <a:gd name="connsiteY3965" fmla="*/ 743287 h 4703319"/>
              <a:gd name="connsiteX3966" fmla="*/ 5110154 w 8219368"/>
              <a:gd name="connsiteY3966" fmla="*/ 752637 h 4703319"/>
              <a:gd name="connsiteX3967" fmla="*/ 5119491 w 8219368"/>
              <a:gd name="connsiteY3967" fmla="*/ 757312 h 4703319"/>
              <a:gd name="connsiteX3968" fmla="*/ 5096149 w 8219368"/>
              <a:gd name="connsiteY3968" fmla="*/ 771336 h 4703319"/>
              <a:gd name="connsiteX3969" fmla="*/ 5068138 w 8219368"/>
              <a:gd name="connsiteY3969" fmla="*/ 808734 h 4703319"/>
              <a:gd name="connsiteX3970" fmla="*/ 5030790 w 8219368"/>
              <a:gd name="connsiteY3970" fmla="*/ 836782 h 4703319"/>
              <a:gd name="connsiteX3971" fmla="*/ 5012116 w 8219368"/>
              <a:gd name="connsiteY3971" fmla="*/ 864831 h 4703319"/>
              <a:gd name="connsiteX3972" fmla="*/ 4867393 w 8219368"/>
              <a:gd name="connsiteY3972" fmla="*/ 995724 h 4703319"/>
              <a:gd name="connsiteX3973" fmla="*/ 4834713 w 8219368"/>
              <a:gd name="connsiteY3973" fmla="*/ 1028448 h 4703319"/>
              <a:gd name="connsiteX3974" fmla="*/ 4811371 w 8219368"/>
              <a:gd name="connsiteY3974" fmla="*/ 1033122 h 4703319"/>
              <a:gd name="connsiteX3975" fmla="*/ 4816039 w 8219368"/>
              <a:gd name="connsiteY3975" fmla="*/ 1042472 h 4703319"/>
              <a:gd name="connsiteX3976" fmla="*/ 4736675 w 8219368"/>
              <a:gd name="connsiteY3976" fmla="*/ 1117268 h 4703319"/>
              <a:gd name="connsiteX3977" fmla="*/ 4699327 w 8219368"/>
              <a:gd name="connsiteY3977" fmla="*/ 1140642 h 4703319"/>
              <a:gd name="connsiteX3978" fmla="*/ 4685321 w 8219368"/>
              <a:gd name="connsiteY3978" fmla="*/ 1164016 h 4703319"/>
              <a:gd name="connsiteX3979" fmla="*/ 4680653 w 8219368"/>
              <a:gd name="connsiteY3979" fmla="*/ 1164016 h 4703319"/>
              <a:gd name="connsiteX3980" fmla="*/ 4675984 w 8219368"/>
              <a:gd name="connsiteY3980" fmla="*/ 1178040 h 4703319"/>
              <a:gd name="connsiteX3981" fmla="*/ 4652642 w 8219368"/>
              <a:gd name="connsiteY3981" fmla="*/ 1192064 h 4703319"/>
              <a:gd name="connsiteX3982" fmla="*/ 4643305 w 8219368"/>
              <a:gd name="connsiteY3982" fmla="*/ 1196739 h 4703319"/>
              <a:gd name="connsiteX3983" fmla="*/ 4671316 w 8219368"/>
              <a:gd name="connsiteY3983" fmla="*/ 1206089 h 4703319"/>
              <a:gd name="connsiteX3984" fmla="*/ 4680653 w 8219368"/>
              <a:gd name="connsiteY3984" fmla="*/ 1196739 h 4703319"/>
              <a:gd name="connsiteX3985" fmla="*/ 4689990 w 8219368"/>
              <a:gd name="connsiteY3985" fmla="*/ 1206089 h 4703319"/>
              <a:gd name="connsiteX3986" fmla="*/ 4703995 w 8219368"/>
              <a:gd name="connsiteY3986" fmla="*/ 1192064 h 4703319"/>
              <a:gd name="connsiteX3987" fmla="*/ 4699327 w 8219368"/>
              <a:gd name="connsiteY3987" fmla="*/ 1196739 h 4703319"/>
              <a:gd name="connsiteX3988" fmla="*/ 4722669 w 8219368"/>
              <a:gd name="connsiteY3988" fmla="*/ 1187390 h 4703319"/>
              <a:gd name="connsiteX3989" fmla="*/ 4755349 w 8219368"/>
              <a:gd name="connsiteY3989" fmla="*/ 1178040 h 4703319"/>
              <a:gd name="connsiteX3990" fmla="*/ 4792697 w 8219368"/>
              <a:gd name="connsiteY3990" fmla="*/ 1159341 h 4703319"/>
              <a:gd name="connsiteX3991" fmla="*/ 4806702 w 8219368"/>
              <a:gd name="connsiteY3991" fmla="*/ 1140642 h 4703319"/>
              <a:gd name="connsiteX3992" fmla="*/ 4834713 w 8219368"/>
              <a:gd name="connsiteY3992" fmla="*/ 1126618 h 4703319"/>
              <a:gd name="connsiteX3993" fmla="*/ 4844050 w 8219368"/>
              <a:gd name="connsiteY3993" fmla="*/ 1131292 h 4703319"/>
              <a:gd name="connsiteX3994" fmla="*/ 4862724 w 8219368"/>
              <a:gd name="connsiteY3994" fmla="*/ 1121943 h 4703319"/>
              <a:gd name="connsiteX3995" fmla="*/ 4867393 w 8219368"/>
              <a:gd name="connsiteY3995" fmla="*/ 1107919 h 4703319"/>
              <a:gd name="connsiteX3996" fmla="*/ 4886066 w 8219368"/>
              <a:gd name="connsiteY3996" fmla="*/ 1089219 h 4703319"/>
              <a:gd name="connsiteX3997" fmla="*/ 4895403 w 8219368"/>
              <a:gd name="connsiteY3997" fmla="*/ 1093894 h 4703319"/>
              <a:gd name="connsiteX3998" fmla="*/ 4914077 w 8219368"/>
              <a:gd name="connsiteY3998" fmla="*/ 1070520 h 4703319"/>
              <a:gd name="connsiteX3999" fmla="*/ 4932751 w 8219368"/>
              <a:gd name="connsiteY3999" fmla="*/ 1070520 h 4703319"/>
              <a:gd name="connsiteX4000" fmla="*/ 4932751 w 8219368"/>
              <a:gd name="connsiteY4000" fmla="*/ 1056496 h 4703319"/>
              <a:gd name="connsiteX4001" fmla="*/ 4946757 w 8219368"/>
              <a:gd name="connsiteY4001" fmla="*/ 1037797 h 4703319"/>
              <a:gd name="connsiteX4002" fmla="*/ 4946757 w 8219368"/>
              <a:gd name="connsiteY4002" fmla="*/ 1033122 h 4703319"/>
              <a:gd name="connsiteX4003" fmla="*/ 4946757 w 8219368"/>
              <a:gd name="connsiteY4003" fmla="*/ 1028448 h 4703319"/>
              <a:gd name="connsiteX4004" fmla="*/ 4970099 w 8219368"/>
              <a:gd name="connsiteY4004" fmla="*/ 1028448 h 4703319"/>
              <a:gd name="connsiteX4005" fmla="*/ 4974768 w 8219368"/>
              <a:gd name="connsiteY4005" fmla="*/ 1014423 h 4703319"/>
              <a:gd name="connsiteX4006" fmla="*/ 4988773 w 8219368"/>
              <a:gd name="connsiteY4006" fmla="*/ 1005074 h 4703319"/>
              <a:gd name="connsiteX4007" fmla="*/ 5002779 w 8219368"/>
              <a:gd name="connsiteY4007" fmla="*/ 1005074 h 4703319"/>
              <a:gd name="connsiteX4008" fmla="*/ 5016784 w 8219368"/>
              <a:gd name="connsiteY4008" fmla="*/ 981700 h 4703319"/>
              <a:gd name="connsiteX4009" fmla="*/ 5016784 w 8219368"/>
              <a:gd name="connsiteY4009" fmla="*/ 977025 h 4703319"/>
              <a:gd name="connsiteX4010" fmla="*/ 5007447 w 8219368"/>
              <a:gd name="connsiteY4010" fmla="*/ 977025 h 4703319"/>
              <a:gd name="connsiteX4011" fmla="*/ 4998110 w 8219368"/>
              <a:gd name="connsiteY4011" fmla="*/ 967676 h 4703319"/>
              <a:gd name="connsiteX4012" fmla="*/ 5012116 w 8219368"/>
              <a:gd name="connsiteY4012" fmla="*/ 958326 h 4703319"/>
              <a:gd name="connsiteX4013" fmla="*/ 5021453 w 8219368"/>
              <a:gd name="connsiteY4013" fmla="*/ 967676 h 4703319"/>
              <a:gd name="connsiteX4014" fmla="*/ 5058801 w 8219368"/>
              <a:gd name="connsiteY4014" fmla="*/ 963001 h 4703319"/>
              <a:gd name="connsiteX4015" fmla="*/ 5077475 w 8219368"/>
              <a:gd name="connsiteY4015" fmla="*/ 930278 h 4703319"/>
              <a:gd name="connsiteX4016" fmla="*/ 5096149 w 8219368"/>
              <a:gd name="connsiteY4016" fmla="*/ 925603 h 4703319"/>
              <a:gd name="connsiteX4017" fmla="*/ 5105486 w 8219368"/>
              <a:gd name="connsiteY4017" fmla="*/ 906904 h 4703319"/>
              <a:gd name="connsiteX4018" fmla="*/ 5110154 w 8219368"/>
              <a:gd name="connsiteY4018" fmla="*/ 911579 h 4703319"/>
              <a:gd name="connsiteX4019" fmla="*/ 5124159 w 8219368"/>
              <a:gd name="connsiteY4019" fmla="*/ 902229 h 4703319"/>
              <a:gd name="connsiteX4020" fmla="*/ 5119491 w 8219368"/>
              <a:gd name="connsiteY4020" fmla="*/ 897554 h 4703319"/>
              <a:gd name="connsiteX4021" fmla="*/ 5142833 w 8219368"/>
              <a:gd name="connsiteY4021" fmla="*/ 874181 h 4703319"/>
              <a:gd name="connsiteX4022" fmla="*/ 5147502 w 8219368"/>
              <a:gd name="connsiteY4022" fmla="*/ 874181 h 4703319"/>
              <a:gd name="connsiteX4023" fmla="*/ 5152170 w 8219368"/>
              <a:gd name="connsiteY4023" fmla="*/ 855481 h 4703319"/>
              <a:gd name="connsiteX4024" fmla="*/ 5148169 w 8219368"/>
              <a:gd name="connsiteY4024" fmla="*/ 851475 h 4703319"/>
              <a:gd name="connsiteX4025" fmla="*/ 5158589 w 8219368"/>
              <a:gd name="connsiteY4025" fmla="*/ 847301 h 4703319"/>
              <a:gd name="connsiteX4026" fmla="*/ 5161507 w 8219368"/>
              <a:gd name="connsiteY4026" fmla="*/ 846132 h 4703319"/>
              <a:gd name="connsiteX4027" fmla="*/ 5175513 w 8219368"/>
              <a:gd name="connsiteY4027" fmla="*/ 841457 h 4703319"/>
              <a:gd name="connsiteX4028" fmla="*/ 5175513 w 8219368"/>
              <a:gd name="connsiteY4028" fmla="*/ 832108 h 4703319"/>
              <a:gd name="connsiteX4029" fmla="*/ 5194187 w 8219368"/>
              <a:gd name="connsiteY4029" fmla="*/ 822758 h 4703319"/>
              <a:gd name="connsiteX4030" fmla="*/ 5236203 w 8219368"/>
              <a:gd name="connsiteY4030" fmla="*/ 790035 h 4703319"/>
              <a:gd name="connsiteX4031" fmla="*/ 5238864 w 8219368"/>
              <a:gd name="connsiteY4031" fmla="*/ 779378 h 4703319"/>
              <a:gd name="connsiteX4032" fmla="*/ 5239121 w 8219368"/>
              <a:gd name="connsiteY4032" fmla="*/ 779517 h 4703319"/>
              <a:gd name="connsiteX4033" fmla="*/ 5259546 w 8219368"/>
              <a:gd name="connsiteY4033" fmla="*/ 771336 h 4703319"/>
              <a:gd name="connsiteX4034" fmla="*/ 5240872 w 8219368"/>
              <a:gd name="connsiteY4034" fmla="*/ 771336 h 4703319"/>
              <a:gd name="connsiteX4035" fmla="*/ 5240288 w 8219368"/>
              <a:gd name="connsiteY4035" fmla="*/ 773673 h 4703319"/>
              <a:gd name="connsiteX4036" fmla="*/ 5238864 w 8219368"/>
              <a:gd name="connsiteY4036" fmla="*/ 779378 h 4703319"/>
              <a:gd name="connsiteX4037" fmla="*/ 5235793 w 8219368"/>
              <a:gd name="connsiteY4037" fmla="*/ 777727 h 4703319"/>
              <a:gd name="connsiteX4038" fmla="*/ 5278220 w 8219368"/>
              <a:gd name="connsiteY4038" fmla="*/ 738613 h 4703319"/>
              <a:gd name="connsiteX4039" fmla="*/ 5282888 w 8219368"/>
              <a:gd name="connsiteY4039" fmla="*/ 733938 h 4703319"/>
              <a:gd name="connsiteX4040" fmla="*/ 5273551 w 8219368"/>
              <a:gd name="connsiteY4040" fmla="*/ 729263 h 4703319"/>
              <a:gd name="connsiteX4041" fmla="*/ 5289745 w 8219368"/>
              <a:gd name="connsiteY4041" fmla="*/ 729263 h 4703319"/>
              <a:gd name="connsiteX4042" fmla="*/ 5292339 w 8219368"/>
              <a:gd name="connsiteY4042" fmla="*/ 729263 h 4703319"/>
              <a:gd name="connsiteX4043" fmla="*/ 5291058 w 8219368"/>
              <a:gd name="connsiteY4043" fmla="*/ 731892 h 4703319"/>
              <a:gd name="connsiteX4044" fmla="*/ 5292225 w 8219368"/>
              <a:gd name="connsiteY4044" fmla="*/ 731600 h 4703319"/>
              <a:gd name="connsiteX4045" fmla="*/ 5295098 w 8219368"/>
              <a:gd name="connsiteY4045" fmla="*/ 729263 h 4703319"/>
              <a:gd name="connsiteX4046" fmla="*/ 5298061 w 8219368"/>
              <a:gd name="connsiteY4046" fmla="*/ 729263 h 4703319"/>
              <a:gd name="connsiteX4047" fmla="*/ 5301562 w 8219368"/>
              <a:gd name="connsiteY4047" fmla="*/ 729263 h 4703319"/>
              <a:gd name="connsiteX4048" fmla="*/ 5296894 w 8219368"/>
              <a:gd name="connsiteY4048" fmla="*/ 727802 h 4703319"/>
              <a:gd name="connsiteX4049" fmla="*/ 5295098 w 8219368"/>
              <a:gd name="connsiteY4049" fmla="*/ 729263 h 4703319"/>
              <a:gd name="connsiteX4050" fmla="*/ 5292339 w 8219368"/>
              <a:gd name="connsiteY4050" fmla="*/ 729263 h 4703319"/>
              <a:gd name="connsiteX4051" fmla="*/ 5296894 w 8219368"/>
              <a:gd name="connsiteY4051" fmla="*/ 719913 h 4703319"/>
              <a:gd name="connsiteX4052" fmla="*/ 5315568 w 8219368"/>
              <a:gd name="connsiteY4052" fmla="*/ 715239 h 4703319"/>
              <a:gd name="connsiteX4053" fmla="*/ 5315568 w 8219368"/>
              <a:gd name="connsiteY4053" fmla="*/ 705889 h 4703319"/>
              <a:gd name="connsiteX4054" fmla="*/ 5320236 w 8219368"/>
              <a:gd name="connsiteY4054" fmla="*/ 696540 h 4703319"/>
              <a:gd name="connsiteX4055" fmla="*/ 5329573 w 8219368"/>
              <a:gd name="connsiteY4055" fmla="*/ 696540 h 4703319"/>
              <a:gd name="connsiteX4056" fmla="*/ 5357584 w 8219368"/>
              <a:gd name="connsiteY4056" fmla="*/ 663816 h 4703319"/>
              <a:gd name="connsiteX4057" fmla="*/ 5371589 w 8219368"/>
              <a:gd name="connsiteY4057" fmla="*/ 659142 h 4703319"/>
              <a:gd name="connsiteX4058" fmla="*/ 5380926 w 8219368"/>
              <a:gd name="connsiteY4058" fmla="*/ 631093 h 4703319"/>
              <a:gd name="connsiteX4059" fmla="*/ 5408937 w 8219368"/>
              <a:gd name="connsiteY4059" fmla="*/ 640442 h 4703319"/>
              <a:gd name="connsiteX4060" fmla="*/ 5427611 w 8219368"/>
              <a:gd name="connsiteY4060" fmla="*/ 626418 h 4703319"/>
              <a:gd name="connsiteX4061" fmla="*/ 5422943 w 8219368"/>
              <a:gd name="connsiteY4061" fmla="*/ 612394 h 4703319"/>
              <a:gd name="connsiteX4062" fmla="*/ 5427611 w 8219368"/>
              <a:gd name="connsiteY4062" fmla="*/ 603044 h 4703319"/>
              <a:gd name="connsiteX4063" fmla="*/ 5416077 w 8219368"/>
              <a:gd name="connsiteY4063" fmla="*/ 591495 h 4703319"/>
              <a:gd name="connsiteX4064" fmla="*/ 5418274 w 8219368"/>
              <a:gd name="connsiteY4064" fmla="*/ 584345 h 4703319"/>
              <a:gd name="connsiteX4065" fmla="*/ 5418274 w 8219368"/>
              <a:gd name="connsiteY4065" fmla="*/ 589020 h 4703319"/>
              <a:gd name="connsiteX4066" fmla="*/ 5427611 w 8219368"/>
              <a:gd name="connsiteY4066" fmla="*/ 593695 h 4703319"/>
              <a:gd name="connsiteX4067" fmla="*/ 5441617 w 8219368"/>
              <a:gd name="connsiteY4067" fmla="*/ 589020 h 4703319"/>
              <a:gd name="connsiteX4068" fmla="*/ 5413606 w 8219368"/>
              <a:gd name="connsiteY4068" fmla="*/ 574996 h 4703319"/>
              <a:gd name="connsiteX4069" fmla="*/ 5422943 w 8219368"/>
              <a:gd name="connsiteY4069" fmla="*/ 560972 h 4703319"/>
              <a:gd name="connsiteX4070" fmla="*/ 5441617 w 8219368"/>
              <a:gd name="connsiteY4070" fmla="*/ 584345 h 4703319"/>
              <a:gd name="connsiteX4071" fmla="*/ 5492970 w 8219368"/>
              <a:gd name="connsiteY4071" fmla="*/ 556297 h 4703319"/>
              <a:gd name="connsiteX4072" fmla="*/ 5488302 w 8219368"/>
              <a:gd name="connsiteY4072" fmla="*/ 546947 h 4703319"/>
              <a:gd name="connsiteX4073" fmla="*/ 5558329 w 8219368"/>
              <a:gd name="connsiteY4073" fmla="*/ 481501 h 4703319"/>
              <a:gd name="connsiteX4074" fmla="*/ 5572334 w 8219368"/>
              <a:gd name="connsiteY4074" fmla="*/ 481501 h 4703319"/>
              <a:gd name="connsiteX4075" fmla="*/ 5577003 w 8219368"/>
              <a:gd name="connsiteY4075" fmla="*/ 476826 h 4703319"/>
              <a:gd name="connsiteX4076" fmla="*/ 5558329 w 8219368"/>
              <a:gd name="connsiteY4076" fmla="*/ 467476 h 4703319"/>
              <a:gd name="connsiteX4077" fmla="*/ 5534987 w 8219368"/>
              <a:gd name="connsiteY4077" fmla="*/ 472151 h 4703319"/>
              <a:gd name="connsiteX4078" fmla="*/ 5544324 w 8219368"/>
              <a:gd name="connsiteY4078" fmla="*/ 472151 h 4703319"/>
              <a:gd name="connsiteX4079" fmla="*/ 5553661 w 8219368"/>
              <a:gd name="connsiteY4079" fmla="*/ 453452 h 4703319"/>
              <a:gd name="connsiteX4080" fmla="*/ 5572334 w 8219368"/>
              <a:gd name="connsiteY4080" fmla="*/ 444102 h 4703319"/>
              <a:gd name="connsiteX4081" fmla="*/ 5577003 w 8219368"/>
              <a:gd name="connsiteY4081" fmla="*/ 425403 h 4703319"/>
              <a:gd name="connsiteX4082" fmla="*/ 5586340 w 8219368"/>
              <a:gd name="connsiteY4082" fmla="*/ 430078 h 4703319"/>
              <a:gd name="connsiteX4083" fmla="*/ 5595677 w 8219368"/>
              <a:gd name="connsiteY4083" fmla="*/ 411379 h 4703319"/>
              <a:gd name="connsiteX4084" fmla="*/ 5605014 w 8219368"/>
              <a:gd name="connsiteY4084" fmla="*/ 411379 h 4703319"/>
              <a:gd name="connsiteX4085" fmla="*/ 5619019 w 8219368"/>
              <a:gd name="connsiteY4085" fmla="*/ 392680 h 4703319"/>
              <a:gd name="connsiteX4086" fmla="*/ 5633025 w 8219368"/>
              <a:gd name="connsiteY4086" fmla="*/ 388005 h 4703319"/>
              <a:gd name="connsiteX4087" fmla="*/ 5637693 w 8219368"/>
              <a:gd name="connsiteY4087" fmla="*/ 373981 h 4703319"/>
              <a:gd name="connsiteX4088" fmla="*/ 5684378 w 8219368"/>
              <a:gd name="connsiteY4088" fmla="*/ 331908 h 4703319"/>
              <a:gd name="connsiteX4089" fmla="*/ 5689047 w 8219368"/>
              <a:gd name="connsiteY4089" fmla="*/ 336583 h 4703319"/>
              <a:gd name="connsiteX4090" fmla="*/ 5698384 w 8219368"/>
              <a:gd name="connsiteY4090" fmla="*/ 331908 h 4703319"/>
              <a:gd name="connsiteX4091" fmla="*/ 5689047 w 8219368"/>
              <a:gd name="connsiteY4091" fmla="*/ 322559 h 4703319"/>
              <a:gd name="connsiteX4092" fmla="*/ 5689047 w 8219368"/>
              <a:gd name="connsiteY4092" fmla="*/ 313209 h 4703319"/>
              <a:gd name="connsiteX4093" fmla="*/ 5707721 w 8219368"/>
              <a:gd name="connsiteY4093" fmla="*/ 308534 h 4703319"/>
              <a:gd name="connsiteX4094" fmla="*/ 5768411 w 8219368"/>
              <a:gd name="connsiteY4094" fmla="*/ 247763 h 4703319"/>
              <a:gd name="connsiteX4095" fmla="*/ 5787085 w 8219368"/>
              <a:gd name="connsiteY4095" fmla="*/ 238413 h 4703319"/>
              <a:gd name="connsiteX4096" fmla="*/ 5796422 w 8219368"/>
              <a:gd name="connsiteY4096" fmla="*/ 219714 h 4703319"/>
              <a:gd name="connsiteX4097" fmla="*/ 5805759 w 8219368"/>
              <a:gd name="connsiteY4097" fmla="*/ 224389 h 4703319"/>
              <a:gd name="connsiteX4098" fmla="*/ 5777748 w 8219368"/>
              <a:gd name="connsiteY4098" fmla="*/ 252437 h 4703319"/>
              <a:gd name="connsiteX4099" fmla="*/ 5796422 w 8219368"/>
              <a:gd name="connsiteY4099" fmla="*/ 257112 h 4703319"/>
              <a:gd name="connsiteX4100" fmla="*/ 5796422 w 8219368"/>
              <a:gd name="connsiteY4100" fmla="*/ 261787 h 4703319"/>
              <a:gd name="connsiteX4101" fmla="*/ 5763743 w 8219368"/>
              <a:gd name="connsiteY4101" fmla="*/ 275811 h 4703319"/>
              <a:gd name="connsiteX4102" fmla="*/ 5712389 w 8219368"/>
              <a:gd name="connsiteY4102" fmla="*/ 322559 h 4703319"/>
              <a:gd name="connsiteX4103" fmla="*/ 5712389 w 8219368"/>
              <a:gd name="connsiteY4103" fmla="*/ 336583 h 4703319"/>
              <a:gd name="connsiteX4104" fmla="*/ 5740400 w 8219368"/>
              <a:gd name="connsiteY4104" fmla="*/ 331908 h 4703319"/>
              <a:gd name="connsiteX4105" fmla="*/ 5749737 w 8219368"/>
              <a:gd name="connsiteY4105" fmla="*/ 308534 h 4703319"/>
              <a:gd name="connsiteX4106" fmla="*/ 5782417 w 8219368"/>
              <a:gd name="connsiteY4106" fmla="*/ 299185 h 4703319"/>
              <a:gd name="connsiteX4107" fmla="*/ 5829101 w 8219368"/>
              <a:gd name="connsiteY4107" fmla="*/ 243088 h 4703319"/>
              <a:gd name="connsiteX4108" fmla="*/ 5815096 w 8219368"/>
              <a:gd name="connsiteY4108" fmla="*/ 243088 h 4703319"/>
              <a:gd name="connsiteX4109" fmla="*/ 5847775 w 8219368"/>
              <a:gd name="connsiteY4109" fmla="*/ 215039 h 4703319"/>
              <a:gd name="connsiteX4110" fmla="*/ 5849513 w 8219368"/>
              <a:gd name="connsiteY4110" fmla="*/ 215909 h 4703319"/>
              <a:gd name="connsiteX4111" fmla="*/ 5842450 w 8219368"/>
              <a:gd name="connsiteY4111" fmla="*/ 220810 h 4703319"/>
              <a:gd name="connsiteX4112" fmla="*/ 5824433 w 8219368"/>
              <a:gd name="connsiteY4112" fmla="*/ 257112 h 4703319"/>
              <a:gd name="connsiteX4113" fmla="*/ 5838438 w 8219368"/>
              <a:gd name="connsiteY4113" fmla="*/ 261787 h 4703319"/>
              <a:gd name="connsiteX4114" fmla="*/ 5833770 w 8219368"/>
              <a:gd name="connsiteY4114" fmla="*/ 271136 h 4703319"/>
              <a:gd name="connsiteX4115" fmla="*/ 5857112 w 8219368"/>
              <a:gd name="connsiteY4115" fmla="*/ 280486 h 4703319"/>
              <a:gd name="connsiteX4116" fmla="*/ 5838438 w 8219368"/>
              <a:gd name="connsiteY4116" fmla="*/ 294510 h 4703319"/>
              <a:gd name="connsiteX4117" fmla="*/ 5815096 w 8219368"/>
              <a:gd name="connsiteY4117" fmla="*/ 313209 h 4703319"/>
              <a:gd name="connsiteX4118" fmla="*/ 5828226 w 8219368"/>
              <a:gd name="connsiteY4118" fmla="*/ 315839 h 4703319"/>
              <a:gd name="connsiteX4119" fmla="*/ 5815565 w 8219368"/>
              <a:gd name="connsiteY4119" fmla="*/ 327269 h 4703319"/>
              <a:gd name="connsiteX4120" fmla="*/ 5801090 w 8219368"/>
              <a:gd name="connsiteY4120" fmla="*/ 322559 h 4703319"/>
              <a:gd name="connsiteX4121" fmla="*/ 5791754 w 8219368"/>
              <a:gd name="connsiteY4121" fmla="*/ 341258 h 4703319"/>
              <a:gd name="connsiteX4122" fmla="*/ 5773080 w 8219368"/>
              <a:gd name="connsiteY4122" fmla="*/ 355282 h 4703319"/>
              <a:gd name="connsiteX4123" fmla="*/ 5787085 w 8219368"/>
              <a:gd name="connsiteY4123" fmla="*/ 373981 h 4703319"/>
              <a:gd name="connsiteX4124" fmla="*/ 5810427 w 8219368"/>
              <a:gd name="connsiteY4124" fmla="*/ 364632 h 4703319"/>
              <a:gd name="connsiteX4125" fmla="*/ 5819764 w 8219368"/>
              <a:gd name="connsiteY4125" fmla="*/ 355282 h 4703319"/>
              <a:gd name="connsiteX4126" fmla="*/ 5815096 w 8219368"/>
              <a:gd name="connsiteY4126" fmla="*/ 345933 h 4703319"/>
              <a:gd name="connsiteX4127" fmla="*/ 5829101 w 8219368"/>
              <a:gd name="connsiteY4127" fmla="*/ 359957 h 4703319"/>
              <a:gd name="connsiteX4128" fmla="*/ 5875786 w 8219368"/>
              <a:gd name="connsiteY4128" fmla="*/ 350607 h 4703319"/>
              <a:gd name="connsiteX4129" fmla="*/ 5885123 w 8219368"/>
              <a:gd name="connsiteY4129" fmla="*/ 336583 h 4703319"/>
              <a:gd name="connsiteX4130" fmla="*/ 5871118 w 8219368"/>
              <a:gd name="connsiteY4130" fmla="*/ 327234 h 4703319"/>
              <a:gd name="connsiteX4131" fmla="*/ 5847775 w 8219368"/>
              <a:gd name="connsiteY4131" fmla="*/ 331908 h 4703319"/>
              <a:gd name="connsiteX4132" fmla="*/ 5857112 w 8219368"/>
              <a:gd name="connsiteY4132" fmla="*/ 317884 h 4703319"/>
              <a:gd name="connsiteX4133" fmla="*/ 5847775 w 8219368"/>
              <a:gd name="connsiteY4133" fmla="*/ 308534 h 4703319"/>
              <a:gd name="connsiteX4134" fmla="*/ 5861781 w 8219368"/>
              <a:gd name="connsiteY4134" fmla="*/ 308534 h 4703319"/>
              <a:gd name="connsiteX4135" fmla="*/ 5880455 w 8219368"/>
              <a:gd name="connsiteY4135" fmla="*/ 294510 h 4703319"/>
              <a:gd name="connsiteX4136" fmla="*/ 5885123 w 8219368"/>
              <a:gd name="connsiteY4136" fmla="*/ 294510 h 4703319"/>
              <a:gd name="connsiteX4137" fmla="*/ 5880455 w 8219368"/>
              <a:gd name="connsiteY4137" fmla="*/ 317884 h 4703319"/>
              <a:gd name="connsiteX4138" fmla="*/ 5899129 w 8219368"/>
              <a:gd name="connsiteY4138" fmla="*/ 327234 h 4703319"/>
              <a:gd name="connsiteX4139" fmla="*/ 5927140 w 8219368"/>
              <a:gd name="connsiteY4139" fmla="*/ 322559 h 4703319"/>
              <a:gd name="connsiteX4140" fmla="*/ 5917803 w 8219368"/>
              <a:gd name="connsiteY4140" fmla="*/ 327234 h 4703319"/>
              <a:gd name="connsiteX4141" fmla="*/ 5917803 w 8219368"/>
              <a:gd name="connsiteY4141" fmla="*/ 331908 h 4703319"/>
              <a:gd name="connsiteX4142" fmla="*/ 5810427 w 8219368"/>
              <a:gd name="connsiteY4142" fmla="*/ 439428 h 4703319"/>
              <a:gd name="connsiteX4143" fmla="*/ 5810427 w 8219368"/>
              <a:gd name="connsiteY4143" fmla="*/ 444102 h 4703319"/>
              <a:gd name="connsiteX4144" fmla="*/ 5791754 w 8219368"/>
              <a:gd name="connsiteY4144" fmla="*/ 444102 h 4703319"/>
              <a:gd name="connsiteX4145" fmla="*/ 5791754 w 8219368"/>
              <a:gd name="connsiteY4145" fmla="*/ 448777 h 4703319"/>
              <a:gd name="connsiteX4146" fmla="*/ 5801090 w 8219368"/>
              <a:gd name="connsiteY4146" fmla="*/ 453452 h 4703319"/>
              <a:gd name="connsiteX4147" fmla="*/ 5791754 w 8219368"/>
              <a:gd name="connsiteY4147" fmla="*/ 458127 h 4703319"/>
              <a:gd name="connsiteX4148" fmla="*/ 5796422 w 8219368"/>
              <a:gd name="connsiteY4148" fmla="*/ 458127 h 4703319"/>
              <a:gd name="connsiteX4149" fmla="*/ 5777748 w 8219368"/>
              <a:gd name="connsiteY4149" fmla="*/ 472151 h 4703319"/>
              <a:gd name="connsiteX4150" fmla="*/ 5796422 w 8219368"/>
              <a:gd name="connsiteY4150" fmla="*/ 486175 h 4703319"/>
              <a:gd name="connsiteX4151" fmla="*/ 5819764 w 8219368"/>
              <a:gd name="connsiteY4151" fmla="*/ 490850 h 4703319"/>
              <a:gd name="connsiteX4152" fmla="*/ 5810427 w 8219368"/>
              <a:gd name="connsiteY4152" fmla="*/ 514224 h 4703319"/>
              <a:gd name="connsiteX4153" fmla="*/ 5815096 w 8219368"/>
              <a:gd name="connsiteY4153" fmla="*/ 528248 h 4703319"/>
              <a:gd name="connsiteX4154" fmla="*/ 5838438 w 8219368"/>
              <a:gd name="connsiteY4154" fmla="*/ 528248 h 4703319"/>
              <a:gd name="connsiteX4155" fmla="*/ 5843107 w 8219368"/>
              <a:gd name="connsiteY4155" fmla="*/ 523573 h 4703319"/>
              <a:gd name="connsiteX4156" fmla="*/ 5852444 w 8219368"/>
              <a:gd name="connsiteY4156" fmla="*/ 542273 h 4703319"/>
              <a:gd name="connsiteX4157" fmla="*/ 5861781 w 8219368"/>
              <a:gd name="connsiteY4157" fmla="*/ 542273 h 4703319"/>
              <a:gd name="connsiteX4158" fmla="*/ 5843107 w 8219368"/>
              <a:gd name="connsiteY4158" fmla="*/ 560972 h 4703319"/>
              <a:gd name="connsiteX4159" fmla="*/ 5834937 w 8219368"/>
              <a:gd name="connsiteY4159" fmla="*/ 560972 h 4703319"/>
              <a:gd name="connsiteX4160" fmla="*/ 5834825 w 8219368"/>
              <a:gd name="connsiteY4160" fmla="*/ 560972 h 4703319"/>
              <a:gd name="connsiteX4161" fmla="*/ 5838292 w 8219368"/>
              <a:gd name="connsiteY4161" fmla="*/ 557685 h 4703319"/>
              <a:gd name="connsiteX4162" fmla="*/ 5829101 w 8219368"/>
              <a:gd name="connsiteY4162" fmla="*/ 560972 h 4703319"/>
              <a:gd name="connsiteX4163" fmla="*/ 5831884 w 8219368"/>
              <a:gd name="connsiteY4163" fmla="*/ 563758 h 4703319"/>
              <a:gd name="connsiteX4164" fmla="*/ 5815096 w 8219368"/>
              <a:gd name="connsiteY4164" fmla="*/ 579671 h 4703319"/>
              <a:gd name="connsiteX4165" fmla="*/ 5801090 w 8219368"/>
              <a:gd name="connsiteY4165" fmla="*/ 570321 h 4703319"/>
              <a:gd name="connsiteX4166" fmla="*/ 5787085 w 8219368"/>
              <a:gd name="connsiteY4166" fmla="*/ 584345 h 4703319"/>
              <a:gd name="connsiteX4167" fmla="*/ 5787085 w 8219368"/>
              <a:gd name="connsiteY4167" fmla="*/ 589020 h 4703319"/>
              <a:gd name="connsiteX4168" fmla="*/ 5796422 w 8219368"/>
              <a:gd name="connsiteY4168" fmla="*/ 593695 h 4703319"/>
              <a:gd name="connsiteX4169" fmla="*/ 5782417 w 8219368"/>
              <a:gd name="connsiteY4169" fmla="*/ 617069 h 4703319"/>
              <a:gd name="connsiteX4170" fmla="*/ 5745069 w 8219368"/>
              <a:gd name="connsiteY4170" fmla="*/ 640442 h 4703319"/>
              <a:gd name="connsiteX4171" fmla="*/ 5777748 w 8219368"/>
              <a:gd name="connsiteY4171" fmla="*/ 607719 h 4703319"/>
              <a:gd name="connsiteX4172" fmla="*/ 5754406 w 8219368"/>
              <a:gd name="connsiteY4172" fmla="*/ 612394 h 4703319"/>
              <a:gd name="connsiteX4173" fmla="*/ 5740400 w 8219368"/>
              <a:gd name="connsiteY4173" fmla="*/ 635768 h 4703319"/>
              <a:gd name="connsiteX4174" fmla="*/ 5717058 w 8219368"/>
              <a:gd name="connsiteY4174" fmla="*/ 640442 h 4703319"/>
              <a:gd name="connsiteX4175" fmla="*/ 5707721 w 8219368"/>
              <a:gd name="connsiteY4175" fmla="*/ 626418 h 4703319"/>
              <a:gd name="connsiteX4176" fmla="*/ 5735732 w 8219368"/>
              <a:gd name="connsiteY4176" fmla="*/ 617069 h 4703319"/>
              <a:gd name="connsiteX4177" fmla="*/ 5759074 w 8219368"/>
              <a:gd name="connsiteY4177" fmla="*/ 593695 h 4703319"/>
              <a:gd name="connsiteX4178" fmla="*/ 5761738 w 8219368"/>
              <a:gd name="connsiteY4178" fmla="*/ 591917 h 4703319"/>
              <a:gd name="connsiteX4179" fmla="*/ 5772204 w 8219368"/>
              <a:gd name="connsiteY4179" fmla="*/ 588655 h 4703319"/>
              <a:gd name="connsiteX4180" fmla="*/ 5777748 w 8219368"/>
              <a:gd name="connsiteY4180" fmla="*/ 589020 h 4703319"/>
              <a:gd name="connsiteX4181" fmla="*/ 5773080 w 8219368"/>
              <a:gd name="connsiteY4181" fmla="*/ 584345 h 4703319"/>
              <a:gd name="connsiteX4182" fmla="*/ 5771329 w 8219368"/>
              <a:gd name="connsiteY4182" fmla="*/ 585514 h 4703319"/>
              <a:gd name="connsiteX4183" fmla="*/ 5761738 w 8219368"/>
              <a:gd name="connsiteY4183" fmla="*/ 591917 h 4703319"/>
              <a:gd name="connsiteX4184" fmla="*/ 5757907 w 8219368"/>
              <a:gd name="connsiteY4184" fmla="*/ 593111 h 4703319"/>
              <a:gd name="connsiteX4185" fmla="*/ 5801090 w 8219368"/>
              <a:gd name="connsiteY4185" fmla="*/ 565646 h 4703319"/>
              <a:gd name="connsiteX4186" fmla="*/ 5787085 w 8219368"/>
              <a:gd name="connsiteY4186" fmla="*/ 546947 h 4703319"/>
              <a:gd name="connsiteX4187" fmla="*/ 5782417 w 8219368"/>
              <a:gd name="connsiteY4187" fmla="*/ 542273 h 4703319"/>
              <a:gd name="connsiteX4188" fmla="*/ 5763743 w 8219368"/>
              <a:gd name="connsiteY4188" fmla="*/ 546947 h 4703319"/>
              <a:gd name="connsiteX4189" fmla="*/ 5773080 w 8219368"/>
              <a:gd name="connsiteY4189" fmla="*/ 560972 h 4703319"/>
              <a:gd name="connsiteX4190" fmla="*/ 5745069 w 8219368"/>
              <a:gd name="connsiteY4190" fmla="*/ 570321 h 4703319"/>
              <a:gd name="connsiteX4191" fmla="*/ 5737631 w 8219368"/>
              <a:gd name="connsiteY4191" fmla="*/ 577769 h 4703319"/>
              <a:gd name="connsiteX4192" fmla="*/ 5737482 w 8219368"/>
              <a:gd name="connsiteY4192" fmla="*/ 574996 h 4703319"/>
              <a:gd name="connsiteX4193" fmla="*/ 5736388 w 8219368"/>
              <a:gd name="connsiteY4193" fmla="*/ 574411 h 4703319"/>
              <a:gd name="connsiteX4194" fmla="*/ 5736063 w 8219368"/>
              <a:gd name="connsiteY4194" fmla="*/ 579339 h 4703319"/>
              <a:gd name="connsiteX4195" fmla="*/ 5735732 w 8219368"/>
              <a:gd name="connsiteY4195" fmla="*/ 579671 h 4703319"/>
              <a:gd name="connsiteX4196" fmla="*/ 5736047 w 8219368"/>
              <a:gd name="connsiteY4196" fmla="*/ 579577 h 4703319"/>
              <a:gd name="connsiteX4197" fmla="*/ 5735732 w 8219368"/>
              <a:gd name="connsiteY4197" fmla="*/ 584345 h 4703319"/>
              <a:gd name="connsiteX4198" fmla="*/ 5731063 w 8219368"/>
              <a:gd name="connsiteY4198" fmla="*/ 579671 h 4703319"/>
              <a:gd name="connsiteX4199" fmla="*/ 5698384 w 8219368"/>
              <a:gd name="connsiteY4199" fmla="*/ 617069 h 4703319"/>
              <a:gd name="connsiteX4200" fmla="*/ 5693715 w 8219368"/>
              <a:gd name="connsiteY4200" fmla="*/ 617069 h 4703319"/>
              <a:gd name="connsiteX4201" fmla="*/ 5693715 w 8219368"/>
              <a:gd name="connsiteY4201" fmla="*/ 626418 h 4703319"/>
              <a:gd name="connsiteX4202" fmla="*/ 5679710 w 8219368"/>
              <a:gd name="connsiteY4202" fmla="*/ 626418 h 4703319"/>
              <a:gd name="connsiteX4203" fmla="*/ 5661036 w 8219368"/>
              <a:gd name="connsiteY4203" fmla="*/ 645117 h 4703319"/>
              <a:gd name="connsiteX4204" fmla="*/ 5637693 w 8219368"/>
              <a:gd name="connsiteY4204" fmla="*/ 663816 h 4703319"/>
              <a:gd name="connsiteX4205" fmla="*/ 5609682 w 8219368"/>
              <a:gd name="connsiteY4205" fmla="*/ 668491 h 4703319"/>
              <a:gd name="connsiteX4206" fmla="*/ 5605014 w 8219368"/>
              <a:gd name="connsiteY4206" fmla="*/ 673166 h 4703319"/>
              <a:gd name="connsiteX4207" fmla="*/ 5586340 w 8219368"/>
              <a:gd name="connsiteY4207" fmla="*/ 645117 h 4703319"/>
              <a:gd name="connsiteX4208" fmla="*/ 5567666 w 8219368"/>
              <a:gd name="connsiteY4208" fmla="*/ 659142 h 4703319"/>
              <a:gd name="connsiteX4209" fmla="*/ 5566671 w 8219368"/>
              <a:gd name="connsiteY4209" fmla="*/ 658477 h 4703319"/>
              <a:gd name="connsiteX4210" fmla="*/ 5572553 w 8219368"/>
              <a:gd name="connsiteY4210" fmla="*/ 648002 h 4703319"/>
              <a:gd name="connsiteX4211" fmla="*/ 5591008 w 8219368"/>
              <a:gd name="connsiteY4211" fmla="*/ 617069 h 4703319"/>
              <a:gd name="connsiteX4212" fmla="*/ 5623688 w 8219368"/>
              <a:gd name="connsiteY4212" fmla="*/ 593695 h 4703319"/>
              <a:gd name="connsiteX4213" fmla="*/ 5656367 w 8219368"/>
              <a:gd name="connsiteY4213" fmla="*/ 598370 h 4703319"/>
              <a:gd name="connsiteX4214" fmla="*/ 5679710 w 8219368"/>
              <a:gd name="connsiteY4214" fmla="*/ 589020 h 4703319"/>
              <a:gd name="connsiteX4215" fmla="*/ 5679710 w 8219368"/>
              <a:gd name="connsiteY4215" fmla="*/ 570321 h 4703319"/>
              <a:gd name="connsiteX4216" fmla="*/ 5693715 w 8219368"/>
              <a:gd name="connsiteY4216" fmla="*/ 565646 h 4703319"/>
              <a:gd name="connsiteX4217" fmla="*/ 5689047 w 8219368"/>
              <a:gd name="connsiteY4217" fmla="*/ 551622 h 4703319"/>
              <a:gd name="connsiteX4218" fmla="*/ 5689047 w 8219368"/>
              <a:gd name="connsiteY4218" fmla="*/ 546947 h 4703319"/>
              <a:gd name="connsiteX4219" fmla="*/ 5689047 w 8219368"/>
              <a:gd name="connsiteY4219" fmla="*/ 542273 h 4703319"/>
              <a:gd name="connsiteX4220" fmla="*/ 5698384 w 8219368"/>
              <a:gd name="connsiteY4220" fmla="*/ 546947 h 4703319"/>
              <a:gd name="connsiteX4221" fmla="*/ 5707721 w 8219368"/>
              <a:gd name="connsiteY4221" fmla="*/ 546947 h 4703319"/>
              <a:gd name="connsiteX4222" fmla="*/ 5707721 w 8219368"/>
              <a:gd name="connsiteY4222" fmla="*/ 537598 h 4703319"/>
              <a:gd name="connsiteX4223" fmla="*/ 5698384 w 8219368"/>
              <a:gd name="connsiteY4223" fmla="*/ 523573 h 4703319"/>
              <a:gd name="connsiteX4224" fmla="*/ 5689047 w 8219368"/>
              <a:gd name="connsiteY4224" fmla="*/ 518899 h 4703319"/>
              <a:gd name="connsiteX4225" fmla="*/ 5721726 w 8219368"/>
              <a:gd name="connsiteY4225" fmla="*/ 486175 h 4703319"/>
              <a:gd name="connsiteX4226" fmla="*/ 5707721 w 8219368"/>
              <a:gd name="connsiteY4226" fmla="*/ 486175 h 4703319"/>
              <a:gd name="connsiteX4227" fmla="*/ 5689047 w 8219368"/>
              <a:gd name="connsiteY4227" fmla="*/ 500200 h 4703319"/>
              <a:gd name="connsiteX4228" fmla="*/ 5689047 w 8219368"/>
              <a:gd name="connsiteY4228" fmla="*/ 495525 h 4703319"/>
              <a:gd name="connsiteX4229" fmla="*/ 5670373 w 8219368"/>
              <a:gd name="connsiteY4229" fmla="*/ 500200 h 4703319"/>
              <a:gd name="connsiteX4230" fmla="*/ 5619019 w 8219368"/>
              <a:gd name="connsiteY4230" fmla="*/ 546947 h 4703319"/>
              <a:gd name="connsiteX4231" fmla="*/ 5600345 w 8219368"/>
              <a:gd name="connsiteY4231" fmla="*/ 556297 h 4703319"/>
              <a:gd name="connsiteX4232" fmla="*/ 5591008 w 8219368"/>
              <a:gd name="connsiteY4232" fmla="*/ 570321 h 4703319"/>
              <a:gd name="connsiteX4233" fmla="*/ 5577003 w 8219368"/>
              <a:gd name="connsiteY4233" fmla="*/ 593695 h 4703319"/>
              <a:gd name="connsiteX4234" fmla="*/ 5562998 w 8219368"/>
              <a:gd name="connsiteY4234" fmla="*/ 598370 h 4703319"/>
              <a:gd name="connsiteX4235" fmla="*/ 5548992 w 8219368"/>
              <a:gd name="connsiteY4235" fmla="*/ 621743 h 4703319"/>
              <a:gd name="connsiteX4236" fmla="*/ 5534987 w 8219368"/>
              <a:gd name="connsiteY4236" fmla="*/ 617069 h 4703319"/>
              <a:gd name="connsiteX4237" fmla="*/ 5530318 w 8219368"/>
              <a:gd name="connsiteY4237" fmla="*/ 617069 h 4703319"/>
              <a:gd name="connsiteX4238" fmla="*/ 5534987 w 8219368"/>
              <a:gd name="connsiteY4238" fmla="*/ 631093 h 4703319"/>
              <a:gd name="connsiteX4239" fmla="*/ 5520981 w 8219368"/>
              <a:gd name="connsiteY4239" fmla="*/ 635768 h 4703319"/>
              <a:gd name="connsiteX4240" fmla="*/ 5520981 w 8219368"/>
              <a:gd name="connsiteY4240" fmla="*/ 640442 h 4703319"/>
              <a:gd name="connsiteX4241" fmla="*/ 5506976 w 8219368"/>
              <a:gd name="connsiteY4241" fmla="*/ 640442 h 4703319"/>
              <a:gd name="connsiteX4242" fmla="*/ 5492970 w 8219368"/>
              <a:gd name="connsiteY4242" fmla="*/ 654467 h 4703319"/>
              <a:gd name="connsiteX4243" fmla="*/ 5488302 w 8219368"/>
              <a:gd name="connsiteY4243" fmla="*/ 649792 h 4703319"/>
              <a:gd name="connsiteX4244" fmla="*/ 5488302 w 8219368"/>
              <a:gd name="connsiteY4244" fmla="*/ 682515 h 4703319"/>
              <a:gd name="connsiteX4245" fmla="*/ 5450954 w 8219368"/>
              <a:gd name="connsiteY4245" fmla="*/ 701214 h 4703319"/>
              <a:gd name="connsiteX4246" fmla="*/ 5450954 w 8219368"/>
              <a:gd name="connsiteY4246" fmla="*/ 705889 h 4703319"/>
              <a:gd name="connsiteX4247" fmla="*/ 5404269 w 8219368"/>
              <a:gd name="connsiteY4247" fmla="*/ 724588 h 4703319"/>
              <a:gd name="connsiteX4248" fmla="*/ 5399600 w 8219368"/>
              <a:gd name="connsiteY4248" fmla="*/ 743287 h 4703319"/>
              <a:gd name="connsiteX4249" fmla="*/ 5390263 w 8219368"/>
              <a:gd name="connsiteY4249" fmla="*/ 747962 h 4703319"/>
              <a:gd name="connsiteX4250" fmla="*/ 5380926 w 8219368"/>
              <a:gd name="connsiteY4250" fmla="*/ 761986 h 4703319"/>
              <a:gd name="connsiteX4251" fmla="*/ 5362252 w 8219368"/>
              <a:gd name="connsiteY4251" fmla="*/ 771336 h 4703319"/>
              <a:gd name="connsiteX4252" fmla="*/ 5357584 w 8219368"/>
              <a:gd name="connsiteY4252" fmla="*/ 771336 h 4703319"/>
              <a:gd name="connsiteX4253" fmla="*/ 5348247 w 8219368"/>
              <a:gd name="connsiteY4253" fmla="*/ 790035 h 4703319"/>
              <a:gd name="connsiteX4254" fmla="*/ 5338910 w 8219368"/>
              <a:gd name="connsiteY4254" fmla="*/ 790035 h 4703319"/>
              <a:gd name="connsiteX4255" fmla="*/ 5338910 w 8219368"/>
              <a:gd name="connsiteY4255" fmla="*/ 804059 h 4703319"/>
              <a:gd name="connsiteX4256" fmla="*/ 5245540 w 8219368"/>
              <a:gd name="connsiteY4256" fmla="*/ 883530 h 4703319"/>
              <a:gd name="connsiteX4257" fmla="*/ 5240872 w 8219368"/>
              <a:gd name="connsiteY4257" fmla="*/ 902229 h 4703319"/>
              <a:gd name="connsiteX4258" fmla="*/ 5259546 w 8219368"/>
              <a:gd name="connsiteY4258" fmla="*/ 902229 h 4703319"/>
              <a:gd name="connsiteX4259" fmla="*/ 5250209 w 8219368"/>
              <a:gd name="connsiteY4259" fmla="*/ 916253 h 4703319"/>
              <a:gd name="connsiteX4260" fmla="*/ 5208192 w 8219368"/>
              <a:gd name="connsiteY4260" fmla="*/ 963001 h 4703319"/>
              <a:gd name="connsiteX4261" fmla="*/ 5194187 w 8219368"/>
              <a:gd name="connsiteY4261" fmla="*/ 963001 h 4703319"/>
              <a:gd name="connsiteX4262" fmla="*/ 5194187 w 8219368"/>
              <a:gd name="connsiteY4262" fmla="*/ 944302 h 4703319"/>
              <a:gd name="connsiteX4263" fmla="*/ 5161507 w 8219368"/>
              <a:gd name="connsiteY4263" fmla="*/ 958326 h 4703319"/>
              <a:gd name="connsiteX4264" fmla="*/ 5161507 w 8219368"/>
              <a:gd name="connsiteY4264" fmla="*/ 967676 h 4703319"/>
              <a:gd name="connsiteX4265" fmla="*/ 5150195 w 8219368"/>
              <a:gd name="connsiteY4265" fmla="*/ 967676 h 4703319"/>
              <a:gd name="connsiteX4266" fmla="*/ 5152754 w 8219368"/>
              <a:gd name="connsiteY4266" fmla="*/ 966507 h 4703319"/>
              <a:gd name="connsiteX4267" fmla="*/ 5133496 w 8219368"/>
              <a:gd name="connsiteY4267" fmla="*/ 972351 h 4703319"/>
              <a:gd name="connsiteX4268" fmla="*/ 5142833 w 8219368"/>
              <a:gd name="connsiteY4268" fmla="*/ 981700 h 4703319"/>
              <a:gd name="connsiteX4269" fmla="*/ 5124159 w 8219368"/>
              <a:gd name="connsiteY4269" fmla="*/ 1000399 h 4703319"/>
              <a:gd name="connsiteX4270" fmla="*/ 5124159 w 8219368"/>
              <a:gd name="connsiteY4270" fmla="*/ 1009749 h 4703319"/>
              <a:gd name="connsiteX4271" fmla="*/ 5110154 w 8219368"/>
              <a:gd name="connsiteY4271" fmla="*/ 1005074 h 4703319"/>
              <a:gd name="connsiteX4272" fmla="*/ 5096149 w 8219368"/>
              <a:gd name="connsiteY4272" fmla="*/ 1033122 h 4703319"/>
              <a:gd name="connsiteX4273" fmla="*/ 5110154 w 8219368"/>
              <a:gd name="connsiteY4273" fmla="*/ 1042472 h 4703319"/>
              <a:gd name="connsiteX4274" fmla="*/ 5114822 w 8219368"/>
              <a:gd name="connsiteY4274" fmla="*/ 1037797 h 4703319"/>
              <a:gd name="connsiteX4275" fmla="*/ 5110154 w 8219368"/>
              <a:gd name="connsiteY4275" fmla="*/ 1056496 h 4703319"/>
              <a:gd name="connsiteX4276" fmla="*/ 5105486 w 8219368"/>
              <a:gd name="connsiteY4276" fmla="*/ 1061171 h 4703319"/>
              <a:gd name="connsiteX4277" fmla="*/ 5068138 w 8219368"/>
              <a:gd name="connsiteY4277" fmla="*/ 1056496 h 4703319"/>
              <a:gd name="connsiteX4278" fmla="*/ 5044795 w 8219368"/>
              <a:gd name="connsiteY4278" fmla="*/ 1070520 h 4703319"/>
              <a:gd name="connsiteX4279" fmla="*/ 5040127 w 8219368"/>
              <a:gd name="connsiteY4279" fmla="*/ 1075195 h 4703319"/>
              <a:gd name="connsiteX4280" fmla="*/ 5068138 w 8219368"/>
              <a:gd name="connsiteY4280" fmla="*/ 1079870 h 4703319"/>
              <a:gd name="connsiteX4281" fmla="*/ 5114822 w 8219368"/>
              <a:gd name="connsiteY4281" fmla="*/ 1089219 h 4703319"/>
              <a:gd name="connsiteX4282" fmla="*/ 5128828 w 8219368"/>
              <a:gd name="connsiteY4282" fmla="*/ 1079870 h 4703319"/>
              <a:gd name="connsiteX4283" fmla="*/ 5147502 w 8219368"/>
              <a:gd name="connsiteY4283" fmla="*/ 1075195 h 4703319"/>
              <a:gd name="connsiteX4284" fmla="*/ 5142833 w 8219368"/>
              <a:gd name="connsiteY4284" fmla="*/ 1061171 h 4703319"/>
              <a:gd name="connsiteX4285" fmla="*/ 5194187 w 8219368"/>
              <a:gd name="connsiteY4285" fmla="*/ 1033122 h 4703319"/>
              <a:gd name="connsiteX4286" fmla="*/ 5194187 w 8219368"/>
              <a:gd name="connsiteY4286" fmla="*/ 1023773 h 4703319"/>
              <a:gd name="connsiteX4287" fmla="*/ 5236203 w 8219368"/>
              <a:gd name="connsiteY4287" fmla="*/ 1005074 h 4703319"/>
              <a:gd name="connsiteX4288" fmla="*/ 5245540 w 8219368"/>
              <a:gd name="connsiteY4288" fmla="*/ 995724 h 4703319"/>
              <a:gd name="connsiteX4289" fmla="*/ 5245540 w 8219368"/>
              <a:gd name="connsiteY4289" fmla="*/ 991050 h 4703319"/>
              <a:gd name="connsiteX4290" fmla="*/ 5236203 w 8219368"/>
              <a:gd name="connsiteY4290" fmla="*/ 986375 h 4703319"/>
              <a:gd name="connsiteX4291" fmla="*/ 5226866 w 8219368"/>
              <a:gd name="connsiteY4291" fmla="*/ 991050 h 4703319"/>
              <a:gd name="connsiteX4292" fmla="*/ 5231535 w 8219368"/>
              <a:gd name="connsiteY4292" fmla="*/ 977025 h 4703319"/>
              <a:gd name="connsiteX4293" fmla="*/ 5254877 w 8219368"/>
              <a:gd name="connsiteY4293" fmla="*/ 986375 h 4703319"/>
              <a:gd name="connsiteX4294" fmla="*/ 5287557 w 8219368"/>
              <a:gd name="connsiteY4294" fmla="*/ 953652 h 4703319"/>
              <a:gd name="connsiteX4295" fmla="*/ 5303896 w 8219368"/>
              <a:gd name="connsiteY4295" fmla="*/ 941380 h 4703319"/>
              <a:gd name="connsiteX4296" fmla="*/ 5306204 w 8219368"/>
              <a:gd name="connsiteY4296" fmla="*/ 939648 h 4703319"/>
              <a:gd name="connsiteX4297" fmla="*/ 5306158 w 8219368"/>
              <a:gd name="connsiteY4297" fmla="*/ 947589 h 4703319"/>
              <a:gd name="connsiteX4298" fmla="*/ 5343578 w 8219368"/>
              <a:gd name="connsiteY4298" fmla="*/ 902229 h 4703319"/>
              <a:gd name="connsiteX4299" fmla="*/ 5376258 w 8219368"/>
              <a:gd name="connsiteY4299" fmla="*/ 869506 h 4703319"/>
              <a:gd name="connsiteX4300" fmla="*/ 5376601 w 8219368"/>
              <a:gd name="connsiteY4300" fmla="*/ 869162 h 4703319"/>
              <a:gd name="connsiteX4301" fmla="*/ 5376987 w 8219368"/>
              <a:gd name="connsiteY4301" fmla="*/ 869433 h 4703319"/>
              <a:gd name="connsiteX4302" fmla="*/ 5385595 w 8219368"/>
              <a:gd name="connsiteY4302" fmla="*/ 869506 h 4703319"/>
              <a:gd name="connsiteX4303" fmla="*/ 5385595 w 8219368"/>
              <a:gd name="connsiteY4303" fmla="*/ 855481 h 4703319"/>
              <a:gd name="connsiteX4304" fmla="*/ 5404269 w 8219368"/>
              <a:gd name="connsiteY4304" fmla="*/ 855481 h 4703319"/>
              <a:gd name="connsiteX4305" fmla="*/ 5446285 w 8219368"/>
              <a:gd name="connsiteY4305" fmla="*/ 808734 h 4703319"/>
              <a:gd name="connsiteX4306" fmla="*/ 5474296 w 8219368"/>
              <a:gd name="connsiteY4306" fmla="*/ 804059 h 4703319"/>
              <a:gd name="connsiteX4307" fmla="*/ 5483633 w 8219368"/>
              <a:gd name="connsiteY4307" fmla="*/ 776011 h 4703319"/>
              <a:gd name="connsiteX4308" fmla="*/ 5502307 w 8219368"/>
              <a:gd name="connsiteY4308" fmla="*/ 766661 h 4703319"/>
              <a:gd name="connsiteX4309" fmla="*/ 5511644 w 8219368"/>
              <a:gd name="connsiteY4309" fmla="*/ 747962 h 4703319"/>
              <a:gd name="connsiteX4310" fmla="*/ 5530318 w 8219368"/>
              <a:gd name="connsiteY4310" fmla="*/ 743287 h 4703319"/>
              <a:gd name="connsiteX4311" fmla="*/ 5544324 w 8219368"/>
              <a:gd name="connsiteY4311" fmla="*/ 715239 h 4703319"/>
              <a:gd name="connsiteX4312" fmla="*/ 5553661 w 8219368"/>
              <a:gd name="connsiteY4312" fmla="*/ 710564 h 4703319"/>
              <a:gd name="connsiteX4313" fmla="*/ 5539655 w 8219368"/>
              <a:gd name="connsiteY4313" fmla="*/ 729263 h 4703319"/>
              <a:gd name="connsiteX4314" fmla="*/ 5567666 w 8219368"/>
              <a:gd name="connsiteY4314" fmla="*/ 724588 h 4703319"/>
              <a:gd name="connsiteX4315" fmla="*/ 5577003 w 8219368"/>
              <a:gd name="connsiteY4315" fmla="*/ 710564 h 4703319"/>
              <a:gd name="connsiteX4316" fmla="*/ 5567666 w 8219368"/>
              <a:gd name="connsiteY4316" fmla="*/ 701214 h 4703319"/>
              <a:gd name="connsiteX4317" fmla="*/ 5553661 w 8219368"/>
              <a:gd name="connsiteY4317" fmla="*/ 705889 h 4703319"/>
              <a:gd name="connsiteX4318" fmla="*/ 5548992 w 8219368"/>
              <a:gd name="connsiteY4318" fmla="*/ 696540 h 4703319"/>
              <a:gd name="connsiteX4319" fmla="*/ 5533210 w 8219368"/>
              <a:gd name="connsiteY4319" fmla="*/ 696540 h 4703319"/>
              <a:gd name="connsiteX4320" fmla="*/ 5539655 w 8219368"/>
              <a:gd name="connsiteY4320" fmla="*/ 682515 h 4703319"/>
              <a:gd name="connsiteX4321" fmla="*/ 5539655 w 8219368"/>
              <a:gd name="connsiteY4321" fmla="*/ 677841 h 4703319"/>
              <a:gd name="connsiteX4322" fmla="*/ 5546521 w 8219368"/>
              <a:gd name="connsiteY4322" fmla="*/ 673257 h 4703319"/>
              <a:gd name="connsiteX4323" fmla="*/ 5553661 w 8219368"/>
              <a:gd name="connsiteY4323" fmla="*/ 687190 h 4703319"/>
              <a:gd name="connsiteX4324" fmla="*/ 5600345 w 8219368"/>
              <a:gd name="connsiteY4324" fmla="*/ 687190 h 4703319"/>
              <a:gd name="connsiteX4325" fmla="*/ 5595677 w 8219368"/>
              <a:gd name="connsiteY4325" fmla="*/ 691865 h 4703319"/>
              <a:gd name="connsiteX4326" fmla="*/ 5605014 w 8219368"/>
              <a:gd name="connsiteY4326" fmla="*/ 705889 h 4703319"/>
              <a:gd name="connsiteX4327" fmla="*/ 5577003 w 8219368"/>
              <a:gd name="connsiteY4327" fmla="*/ 724588 h 4703319"/>
              <a:gd name="connsiteX4328" fmla="*/ 5567666 w 8219368"/>
              <a:gd name="connsiteY4328" fmla="*/ 733938 h 4703319"/>
              <a:gd name="connsiteX4329" fmla="*/ 5567666 w 8219368"/>
              <a:gd name="connsiteY4329" fmla="*/ 743287 h 4703319"/>
              <a:gd name="connsiteX4330" fmla="*/ 5553661 w 8219368"/>
              <a:gd name="connsiteY4330" fmla="*/ 743287 h 4703319"/>
              <a:gd name="connsiteX4331" fmla="*/ 5516313 w 8219368"/>
              <a:gd name="connsiteY4331" fmla="*/ 776011 h 4703319"/>
              <a:gd name="connsiteX4332" fmla="*/ 5511644 w 8219368"/>
              <a:gd name="connsiteY4332" fmla="*/ 794710 h 4703319"/>
              <a:gd name="connsiteX4333" fmla="*/ 5497639 w 8219368"/>
              <a:gd name="connsiteY4333" fmla="*/ 808734 h 4703319"/>
              <a:gd name="connsiteX4334" fmla="*/ 5488302 w 8219368"/>
              <a:gd name="connsiteY4334" fmla="*/ 808734 h 4703319"/>
              <a:gd name="connsiteX4335" fmla="*/ 5483633 w 8219368"/>
              <a:gd name="connsiteY4335" fmla="*/ 822758 h 4703319"/>
              <a:gd name="connsiteX4336" fmla="*/ 5427611 w 8219368"/>
              <a:gd name="connsiteY4336" fmla="*/ 864831 h 4703319"/>
              <a:gd name="connsiteX4337" fmla="*/ 5404269 w 8219368"/>
              <a:gd name="connsiteY4337" fmla="*/ 888205 h 4703319"/>
              <a:gd name="connsiteX4338" fmla="*/ 5371589 w 8219368"/>
              <a:gd name="connsiteY4338" fmla="*/ 920928 h 4703319"/>
              <a:gd name="connsiteX4339" fmla="*/ 5362252 w 8219368"/>
              <a:gd name="connsiteY4339" fmla="*/ 911579 h 4703319"/>
              <a:gd name="connsiteX4340" fmla="*/ 5357584 w 8219368"/>
              <a:gd name="connsiteY4340" fmla="*/ 920928 h 4703319"/>
              <a:gd name="connsiteX4341" fmla="*/ 5348247 w 8219368"/>
              <a:gd name="connsiteY4341" fmla="*/ 934952 h 4703319"/>
              <a:gd name="connsiteX4342" fmla="*/ 5320236 w 8219368"/>
              <a:gd name="connsiteY4342" fmla="*/ 948977 h 4703319"/>
              <a:gd name="connsiteX4343" fmla="*/ 5320236 w 8219368"/>
              <a:gd name="connsiteY4343" fmla="*/ 967676 h 4703319"/>
              <a:gd name="connsiteX4344" fmla="*/ 5306231 w 8219368"/>
              <a:gd name="connsiteY4344" fmla="*/ 977025 h 4703319"/>
              <a:gd name="connsiteX4345" fmla="*/ 5301562 w 8219368"/>
              <a:gd name="connsiteY4345" fmla="*/ 981700 h 4703319"/>
              <a:gd name="connsiteX4346" fmla="*/ 5301562 w 8219368"/>
              <a:gd name="connsiteY4346" fmla="*/ 986375 h 4703319"/>
              <a:gd name="connsiteX4347" fmla="*/ 5315568 w 8219368"/>
              <a:gd name="connsiteY4347" fmla="*/ 986375 h 4703319"/>
              <a:gd name="connsiteX4348" fmla="*/ 5329299 w 8219368"/>
              <a:gd name="connsiteY4348" fmla="*/ 972626 h 4703319"/>
              <a:gd name="connsiteX4349" fmla="*/ 5330302 w 8219368"/>
              <a:gd name="connsiteY4349" fmla="*/ 972935 h 4703319"/>
              <a:gd name="connsiteX4350" fmla="*/ 5343578 w 8219368"/>
              <a:gd name="connsiteY4350" fmla="*/ 963001 h 4703319"/>
              <a:gd name="connsiteX4351" fmla="*/ 5301562 w 8219368"/>
              <a:gd name="connsiteY4351" fmla="*/ 1009749 h 4703319"/>
              <a:gd name="connsiteX4352" fmla="*/ 5278220 w 8219368"/>
              <a:gd name="connsiteY4352" fmla="*/ 1005074 h 4703319"/>
              <a:gd name="connsiteX4353" fmla="*/ 5259546 w 8219368"/>
              <a:gd name="connsiteY4353" fmla="*/ 1014423 h 4703319"/>
              <a:gd name="connsiteX4354" fmla="*/ 5264214 w 8219368"/>
              <a:gd name="connsiteY4354" fmla="*/ 1014423 h 4703319"/>
              <a:gd name="connsiteX4355" fmla="*/ 5240872 w 8219368"/>
              <a:gd name="connsiteY4355" fmla="*/ 1037797 h 4703319"/>
              <a:gd name="connsiteX4356" fmla="*/ 5250209 w 8219368"/>
              <a:gd name="connsiteY4356" fmla="*/ 1047147 h 4703319"/>
              <a:gd name="connsiteX4357" fmla="*/ 5273551 w 8219368"/>
              <a:gd name="connsiteY4357" fmla="*/ 1033122 h 4703319"/>
              <a:gd name="connsiteX4358" fmla="*/ 5264214 w 8219368"/>
              <a:gd name="connsiteY4358" fmla="*/ 1047147 h 4703319"/>
              <a:gd name="connsiteX4359" fmla="*/ 5240872 w 8219368"/>
              <a:gd name="connsiteY4359" fmla="*/ 1061171 h 4703319"/>
              <a:gd name="connsiteX4360" fmla="*/ 5231535 w 8219368"/>
              <a:gd name="connsiteY4360" fmla="*/ 1079870 h 4703319"/>
              <a:gd name="connsiteX4361" fmla="*/ 5254877 w 8219368"/>
              <a:gd name="connsiteY4361" fmla="*/ 1075195 h 4703319"/>
              <a:gd name="connsiteX4362" fmla="*/ 5259546 w 8219368"/>
              <a:gd name="connsiteY4362" fmla="*/ 1070520 h 4703319"/>
              <a:gd name="connsiteX4363" fmla="*/ 5273551 w 8219368"/>
              <a:gd name="connsiteY4363" fmla="*/ 1061171 h 4703319"/>
              <a:gd name="connsiteX4364" fmla="*/ 5278220 w 8219368"/>
              <a:gd name="connsiteY4364" fmla="*/ 1061171 h 4703319"/>
              <a:gd name="connsiteX4365" fmla="*/ 5273551 w 8219368"/>
              <a:gd name="connsiteY4365" fmla="*/ 1070520 h 4703319"/>
              <a:gd name="connsiteX4366" fmla="*/ 5320236 w 8219368"/>
              <a:gd name="connsiteY4366" fmla="*/ 1056496 h 4703319"/>
              <a:gd name="connsiteX4367" fmla="*/ 5348247 w 8219368"/>
              <a:gd name="connsiteY4367" fmla="*/ 1047147 h 4703319"/>
              <a:gd name="connsiteX4368" fmla="*/ 5348247 w 8219368"/>
              <a:gd name="connsiteY4368" fmla="*/ 1023773 h 4703319"/>
              <a:gd name="connsiteX4369" fmla="*/ 5362252 w 8219368"/>
              <a:gd name="connsiteY4369" fmla="*/ 1019098 h 4703319"/>
              <a:gd name="connsiteX4370" fmla="*/ 5376258 w 8219368"/>
              <a:gd name="connsiteY4370" fmla="*/ 1023773 h 4703319"/>
              <a:gd name="connsiteX4371" fmla="*/ 5390263 w 8219368"/>
              <a:gd name="connsiteY4371" fmla="*/ 1023773 h 4703319"/>
              <a:gd name="connsiteX4372" fmla="*/ 5390263 w 8219368"/>
              <a:gd name="connsiteY4372" fmla="*/ 1009749 h 4703319"/>
              <a:gd name="connsiteX4373" fmla="*/ 5422943 w 8219368"/>
              <a:gd name="connsiteY4373" fmla="*/ 995724 h 4703319"/>
              <a:gd name="connsiteX4374" fmla="*/ 5422943 w 8219368"/>
              <a:gd name="connsiteY4374" fmla="*/ 991050 h 4703319"/>
              <a:gd name="connsiteX4375" fmla="*/ 5446285 w 8219368"/>
              <a:gd name="connsiteY4375" fmla="*/ 977025 h 4703319"/>
              <a:gd name="connsiteX4376" fmla="*/ 5446285 w 8219368"/>
              <a:gd name="connsiteY4376" fmla="*/ 963001 h 4703319"/>
              <a:gd name="connsiteX4377" fmla="*/ 5469628 w 8219368"/>
              <a:gd name="connsiteY4377" fmla="*/ 958326 h 4703319"/>
              <a:gd name="connsiteX4378" fmla="*/ 5497639 w 8219368"/>
              <a:gd name="connsiteY4378" fmla="*/ 925603 h 4703319"/>
              <a:gd name="connsiteX4379" fmla="*/ 5506976 w 8219368"/>
              <a:gd name="connsiteY4379" fmla="*/ 916253 h 4703319"/>
              <a:gd name="connsiteX4380" fmla="*/ 5511644 w 8219368"/>
              <a:gd name="connsiteY4380" fmla="*/ 934952 h 4703319"/>
              <a:gd name="connsiteX4381" fmla="*/ 5525650 w 8219368"/>
              <a:gd name="connsiteY4381" fmla="*/ 939627 h 4703319"/>
              <a:gd name="connsiteX4382" fmla="*/ 5520981 w 8219368"/>
              <a:gd name="connsiteY4382" fmla="*/ 948977 h 4703319"/>
              <a:gd name="connsiteX4383" fmla="*/ 5534987 w 8219368"/>
              <a:gd name="connsiteY4383" fmla="*/ 953652 h 4703319"/>
              <a:gd name="connsiteX4384" fmla="*/ 5553661 w 8219368"/>
              <a:gd name="connsiteY4384" fmla="*/ 934952 h 4703319"/>
              <a:gd name="connsiteX4385" fmla="*/ 5548992 w 8219368"/>
              <a:gd name="connsiteY4385" fmla="*/ 911579 h 4703319"/>
              <a:gd name="connsiteX4386" fmla="*/ 5562998 w 8219368"/>
              <a:gd name="connsiteY4386" fmla="*/ 902229 h 4703319"/>
              <a:gd name="connsiteX4387" fmla="*/ 5562998 w 8219368"/>
              <a:gd name="connsiteY4387" fmla="*/ 906904 h 4703319"/>
              <a:gd name="connsiteX4388" fmla="*/ 5567666 w 8219368"/>
              <a:gd name="connsiteY4388" fmla="*/ 911579 h 4703319"/>
              <a:gd name="connsiteX4389" fmla="*/ 5595677 w 8219368"/>
              <a:gd name="connsiteY4389" fmla="*/ 902229 h 4703319"/>
              <a:gd name="connsiteX4390" fmla="*/ 5595677 w 8219368"/>
              <a:gd name="connsiteY4390" fmla="*/ 911579 h 4703319"/>
              <a:gd name="connsiteX4391" fmla="*/ 5600345 w 8219368"/>
              <a:gd name="connsiteY4391" fmla="*/ 920928 h 4703319"/>
              <a:gd name="connsiteX4392" fmla="*/ 5609682 w 8219368"/>
              <a:gd name="connsiteY4392" fmla="*/ 906904 h 4703319"/>
              <a:gd name="connsiteX4393" fmla="*/ 5600345 w 8219368"/>
              <a:gd name="connsiteY4393" fmla="*/ 892880 h 4703319"/>
              <a:gd name="connsiteX4394" fmla="*/ 5600345 w 8219368"/>
              <a:gd name="connsiteY4394" fmla="*/ 878855 h 4703319"/>
              <a:gd name="connsiteX4395" fmla="*/ 5619019 w 8219368"/>
              <a:gd name="connsiteY4395" fmla="*/ 874181 h 4703319"/>
              <a:gd name="connsiteX4396" fmla="*/ 5623688 w 8219368"/>
              <a:gd name="connsiteY4396" fmla="*/ 855481 h 4703319"/>
              <a:gd name="connsiteX4397" fmla="*/ 5642362 w 8219368"/>
              <a:gd name="connsiteY4397" fmla="*/ 855481 h 4703319"/>
              <a:gd name="connsiteX4398" fmla="*/ 5633025 w 8219368"/>
              <a:gd name="connsiteY4398" fmla="*/ 846132 h 4703319"/>
              <a:gd name="connsiteX4399" fmla="*/ 5647030 w 8219368"/>
              <a:gd name="connsiteY4399" fmla="*/ 832108 h 4703319"/>
              <a:gd name="connsiteX4400" fmla="*/ 5651699 w 8219368"/>
              <a:gd name="connsiteY4400" fmla="*/ 836782 h 4703319"/>
              <a:gd name="connsiteX4401" fmla="*/ 5661036 w 8219368"/>
              <a:gd name="connsiteY4401" fmla="*/ 818083 h 4703319"/>
              <a:gd name="connsiteX4402" fmla="*/ 5661036 w 8219368"/>
              <a:gd name="connsiteY4402" fmla="*/ 822758 h 4703319"/>
              <a:gd name="connsiteX4403" fmla="*/ 5689047 w 8219368"/>
              <a:gd name="connsiteY4403" fmla="*/ 832108 h 4703319"/>
              <a:gd name="connsiteX4404" fmla="*/ 5698384 w 8219368"/>
              <a:gd name="connsiteY4404" fmla="*/ 832108 h 4703319"/>
              <a:gd name="connsiteX4405" fmla="*/ 5689047 w 8219368"/>
              <a:gd name="connsiteY4405" fmla="*/ 822758 h 4703319"/>
              <a:gd name="connsiteX4406" fmla="*/ 5670373 w 8219368"/>
              <a:gd name="connsiteY4406" fmla="*/ 822758 h 4703319"/>
              <a:gd name="connsiteX4407" fmla="*/ 5684378 w 8219368"/>
              <a:gd name="connsiteY4407" fmla="*/ 794710 h 4703319"/>
              <a:gd name="connsiteX4408" fmla="*/ 5712389 w 8219368"/>
              <a:gd name="connsiteY4408" fmla="*/ 785360 h 4703319"/>
              <a:gd name="connsiteX4409" fmla="*/ 5707721 w 8219368"/>
              <a:gd name="connsiteY4409" fmla="*/ 776011 h 4703319"/>
              <a:gd name="connsiteX4410" fmla="*/ 5717058 w 8219368"/>
              <a:gd name="connsiteY4410" fmla="*/ 761986 h 4703319"/>
              <a:gd name="connsiteX4411" fmla="*/ 5731063 w 8219368"/>
              <a:gd name="connsiteY4411" fmla="*/ 771336 h 4703319"/>
              <a:gd name="connsiteX4412" fmla="*/ 5740400 w 8219368"/>
              <a:gd name="connsiteY4412" fmla="*/ 747962 h 4703319"/>
              <a:gd name="connsiteX4413" fmla="*/ 5754406 w 8219368"/>
              <a:gd name="connsiteY4413" fmla="*/ 743287 h 4703319"/>
              <a:gd name="connsiteX4414" fmla="*/ 5754406 w 8219368"/>
              <a:gd name="connsiteY4414" fmla="*/ 719913 h 4703319"/>
              <a:gd name="connsiteX4415" fmla="*/ 5773080 w 8219368"/>
              <a:gd name="connsiteY4415" fmla="*/ 710564 h 4703319"/>
              <a:gd name="connsiteX4416" fmla="*/ 5782417 w 8219368"/>
              <a:gd name="connsiteY4416" fmla="*/ 729263 h 4703319"/>
              <a:gd name="connsiteX4417" fmla="*/ 5786661 w 8219368"/>
              <a:gd name="connsiteY4417" fmla="*/ 727138 h 4703319"/>
              <a:gd name="connsiteX4418" fmla="*/ 5787085 w 8219368"/>
              <a:gd name="connsiteY4418" fmla="*/ 728679 h 4703319"/>
              <a:gd name="connsiteX4419" fmla="*/ 5791754 w 8219368"/>
              <a:gd name="connsiteY4419" fmla="*/ 724588 h 4703319"/>
              <a:gd name="connsiteX4420" fmla="*/ 5790587 w 8219368"/>
              <a:gd name="connsiteY4420" fmla="*/ 725173 h 4703319"/>
              <a:gd name="connsiteX4421" fmla="*/ 5786661 w 8219368"/>
              <a:gd name="connsiteY4421" fmla="*/ 727138 h 4703319"/>
              <a:gd name="connsiteX4422" fmla="*/ 5786502 w 8219368"/>
              <a:gd name="connsiteY4422" fmla="*/ 726560 h 4703319"/>
              <a:gd name="connsiteX4423" fmla="*/ 5796422 w 8219368"/>
              <a:gd name="connsiteY4423" fmla="*/ 715239 h 4703319"/>
              <a:gd name="connsiteX4424" fmla="*/ 5787085 w 8219368"/>
              <a:gd name="connsiteY4424" fmla="*/ 705889 h 4703319"/>
              <a:gd name="connsiteX4425" fmla="*/ 5796422 w 8219368"/>
              <a:gd name="connsiteY4425" fmla="*/ 696540 h 4703319"/>
              <a:gd name="connsiteX4426" fmla="*/ 5791754 w 8219368"/>
              <a:gd name="connsiteY4426" fmla="*/ 691865 h 4703319"/>
              <a:gd name="connsiteX4427" fmla="*/ 5805759 w 8219368"/>
              <a:gd name="connsiteY4427" fmla="*/ 691865 h 4703319"/>
              <a:gd name="connsiteX4428" fmla="*/ 5815096 w 8219368"/>
              <a:gd name="connsiteY4428" fmla="*/ 682515 h 4703319"/>
              <a:gd name="connsiteX4429" fmla="*/ 5805759 w 8219368"/>
              <a:gd name="connsiteY4429" fmla="*/ 673166 h 4703319"/>
              <a:gd name="connsiteX4430" fmla="*/ 5829101 w 8219368"/>
              <a:gd name="connsiteY4430" fmla="*/ 645117 h 4703319"/>
              <a:gd name="connsiteX4431" fmla="*/ 5847775 w 8219368"/>
              <a:gd name="connsiteY4431" fmla="*/ 645117 h 4703319"/>
              <a:gd name="connsiteX4432" fmla="*/ 5857112 w 8219368"/>
              <a:gd name="connsiteY4432" fmla="*/ 635768 h 4703319"/>
              <a:gd name="connsiteX4433" fmla="*/ 5843107 w 8219368"/>
              <a:gd name="connsiteY4433" fmla="*/ 626418 h 4703319"/>
              <a:gd name="connsiteX4434" fmla="*/ 5838438 w 8219368"/>
              <a:gd name="connsiteY4434" fmla="*/ 635768 h 4703319"/>
              <a:gd name="connsiteX4435" fmla="*/ 5843107 w 8219368"/>
              <a:gd name="connsiteY4435" fmla="*/ 621743 h 4703319"/>
              <a:gd name="connsiteX4436" fmla="*/ 5829101 w 8219368"/>
              <a:gd name="connsiteY4436" fmla="*/ 617069 h 4703319"/>
              <a:gd name="connsiteX4437" fmla="*/ 5843107 w 8219368"/>
              <a:gd name="connsiteY4437" fmla="*/ 617069 h 4703319"/>
              <a:gd name="connsiteX4438" fmla="*/ 5847775 w 8219368"/>
              <a:gd name="connsiteY4438" fmla="*/ 617069 h 4703319"/>
              <a:gd name="connsiteX4439" fmla="*/ 5857112 w 8219368"/>
              <a:gd name="connsiteY4439" fmla="*/ 626418 h 4703319"/>
              <a:gd name="connsiteX4440" fmla="*/ 5875786 w 8219368"/>
              <a:gd name="connsiteY4440" fmla="*/ 603044 h 4703319"/>
              <a:gd name="connsiteX4441" fmla="*/ 5894460 w 8219368"/>
              <a:gd name="connsiteY4441" fmla="*/ 617069 h 4703319"/>
              <a:gd name="connsiteX4442" fmla="*/ 5903797 w 8219368"/>
              <a:gd name="connsiteY4442" fmla="*/ 603044 h 4703319"/>
              <a:gd name="connsiteX4443" fmla="*/ 5885123 w 8219368"/>
              <a:gd name="connsiteY4443" fmla="*/ 598370 h 4703319"/>
              <a:gd name="connsiteX4444" fmla="*/ 5885123 w 8219368"/>
              <a:gd name="connsiteY4444" fmla="*/ 593695 h 4703319"/>
              <a:gd name="connsiteX4445" fmla="*/ 5875786 w 8219368"/>
              <a:gd name="connsiteY4445" fmla="*/ 593695 h 4703319"/>
              <a:gd name="connsiteX4446" fmla="*/ 5885123 w 8219368"/>
              <a:gd name="connsiteY4446" fmla="*/ 579671 h 4703319"/>
              <a:gd name="connsiteX4447" fmla="*/ 5894460 w 8219368"/>
              <a:gd name="connsiteY4447" fmla="*/ 584345 h 4703319"/>
              <a:gd name="connsiteX4448" fmla="*/ 5908466 w 8219368"/>
              <a:gd name="connsiteY4448" fmla="*/ 570321 h 4703319"/>
              <a:gd name="connsiteX4449" fmla="*/ 5908466 w 8219368"/>
              <a:gd name="connsiteY4449" fmla="*/ 565646 h 4703319"/>
              <a:gd name="connsiteX4450" fmla="*/ 5899129 w 8219368"/>
              <a:gd name="connsiteY4450" fmla="*/ 565646 h 4703319"/>
              <a:gd name="connsiteX4451" fmla="*/ 5903797 w 8219368"/>
              <a:gd name="connsiteY4451" fmla="*/ 551622 h 4703319"/>
              <a:gd name="connsiteX4452" fmla="*/ 5959819 w 8219368"/>
              <a:gd name="connsiteY4452" fmla="*/ 490850 h 4703319"/>
              <a:gd name="connsiteX4453" fmla="*/ 5983162 w 8219368"/>
              <a:gd name="connsiteY4453" fmla="*/ 486175 h 4703319"/>
              <a:gd name="connsiteX4454" fmla="*/ 6001836 w 8219368"/>
              <a:gd name="connsiteY4454" fmla="*/ 453452 h 4703319"/>
              <a:gd name="connsiteX4455" fmla="*/ 6020510 w 8219368"/>
              <a:gd name="connsiteY4455" fmla="*/ 453452 h 4703319"/>
              <a:gd name="connsiteX4456" fmla="*/ 6029846 w 8219368"/>
              <a:gd name="connsiteY4456" fmla="*/ 434753 h 4703319"/>
              <a:gd name="connsiteX4457" fmla="*/ 6039183 w 8219368"/>
              <a:gd name="connsiteY4457" fmla="*/ 420729 h 4703319"/>
              <a:gd name="connsiteX4458" fmla="*/ 6057857 w 8219368"/>
              <a:gd name="connsiteY4458" fmla="*/ 420729 h 4703319"/>
              <a:gd name="connsiteX4459" fmla="*/ 6067194 w 8219368"/>
              <a:gd name="connsiteY4459" fmla="*/ 411379 h 4703319"/>
              <a:gd name="connsiteX4460" fmla="*/ 6057857 w 8219368"/>
              <a:gd name="connsiteY4460" fmla="*/ 430078 h 4703319"/>
              <a:gd name="connsiteX4461" fmla="*/ 6053189 w 8219368"/>
              <a:gd name="connsiteY4461" fmla="*/ 425403 h 4703319"/>
              <a:gd name="connsiteX4462" fmla="*/ 6048520 w 8219368"/>
              <a:gd name="connsiteY4462" fmla="*/ 434753 h 4703319"/>
              <a:gd name="connsiteX4463" fmla="*/ 6053189 w 8219368"/>
              <a:gd name="connsiteY4463" fmla="*/ 439428 h 4703319"/>
              <a:gd name="connsiteX4464" fmla="*/ 6001836 w 8219368"/>
              <a:gd name="connsiteY4464" fmla="*/ 490850 h 4703319"/>
              <a:gd name="connsiteX4465" fmla="*/ 6006504 w 8219368"/>
              <a:gd name="connsiteY4465" fmla="*/ 495525 h 4703319"/>
              <a:gd name="connsiteX4466" fmla="*/ 5969156 w 8219368"/>
              <a:gd name="connsiteY4466" fmla="*/ 537598 h 4703319"/>
              <a:gd name="connsiteX4467" fmla="*/ 5944647 w 8219368"/>
              <a:gd name="connsiteY4467" fmla="*/ 541688 h 4703319"/>
              <a:gd name="connsiteX4468" fmla="*/ 5941412 w 8219368"/>
              <a:gd name="connsiteY4468" fmla="*/ 542228 h 4703319"/>
              <a:gd name="connsiteX4469" fmla="*/ 5941455 w 8219368"/>
              <a:gd name="connsiteY4469" fmla="*/ 542145 h 4703319"/>
              <a:gd name="connsiteX4470" fmla="*/ 5942385 w 8219368"/>
              <a:gd name="connsiteY4470" fmla="*/ 541761 h 4703319"/>
              <a:gd name="connsiteX4471" fmla="*/ 5943115 w 8219368"/>
              <a:gd name="connsiteY4471" fmla="*/ 538986 h 4703319"/>
              <a:gd name="connsiteX4472" fmla="*/ 5941455 w 8219368"/>
              <a:gd name="connsiteY4472" fmla="*/ 542145 h 4703319"/>
              <a:gd name="connsiteX4473" fmla="*/ 5941145 w 8219368"/>
              <a:gd name="connsiteY4473" fmla="*/ 542273 h 4703319"/>
              <a:gd name="connsiteX4474" fmla="*/ 5941412 w 8219368"/>
              <a:gd name="connsiteY4474" fmla="*/ 542228 h 4703319"/>
              <a:gd name="connsiteX4475" fmla="*/ 5936477 w 8219368"/>
              <a:gd name="connsiteY4475" fmla="*/ 551622 h 4703319"/>
              <a:gd name="connsiteX4476" fmla="*/ 5969156 w 8219368"/>
              <a:gd name="connsiteY4476" fmla="*/ 542273 h 4703319"/>
              <a:gd name="connsiteX4477" fmla="*/ 5941145 w 8219368"/>
              <a:gd name="connsiteY4477" fmla="*/ 579671 h 4703319"/>
              <a:gd name="connsiteX4478" fmla="*/ 5927140 w 8219368"/>
              <a:gd name="connsiteY4478" fmla="*/ 584345 h 4703319"/>
              <a:gd name="connsiteX4479" fmla="*/ 5931808 w 8219368"/>
              <a:gd name="connsiteY4479" fmla="*/ 589020 h 4703319"/>
              <a:gd name="connsiteX4480" fmla="*/ 5917803 w 8219368"/>
              <a:gd name="connsiteY4480" fmla="*/ 607719 h 4703319"/>
              <a:gd name="connsiteX4481" fmla="*/ 5908466 w 8219368"/>
              <a:gd name="connsiteY4481" fmla="*/ 607719 h 4703319"/>
              <a:gd name="connsiteX4482" fmla="*/ 5899129 w 8219368"/>
              <a:gd name="connsiteY4482" fmla="*/ 617069 h 4703319"/>
              <a:gd name="connsiteX4483" fmla="*/ 5908466 w 8219368"/>
              <a:gd name="connsiteY4483" fmla="*/ 626418 h 4703319"/>
              <a:gd name="connsiteX4484" fmla="*/ 5894460 w 8219368"/>
              <a:gd name="connsiteY4484" fmla="*/ 635768 h 4703319"/>
              <a:gd name="connsiteX4485" fmla="*/ 5861781 w 8219368"/>
              <a:gd name="connsiteY4485" fmla="*/ 687190 h 4703319"/>
              <a:gd name="connsiteX4486" fmla="*/ 5866449 w 8219368"/>
              <a:gd name="connsiteY4486" fmla="*/ 687190 h 4703319"/>
              <a:gd name="connsiteX4487" fmla="*/ 5866449 w 8219368"/>
              <a:gd name="connsiteY4487" fmla="*/ 705889 h 4703319"/>
              <a:gd name="connsiteX4488" fmla="*/ 5861781 w 8219368"/>
              <a:gd name="connsiteY4488" fmla="*/ 696540 h 4703319"/>
              <a:gd name="connsiteX4489" fmla="*/ 5838438 w 8219368"/>
              <a:gd name="connsiteY4489" fmla="*/ 715239 h 4703319"/>
              <a:gd name="connsiteX4490" fmla="*/ 5843107 w 8219368"/>
              <a:gd name="connsiteY4490" fmla="*/ 724588 h 4703319"/>
              <a:gd name="connsiteX4491" fmla="*/ 5819764 w 8219368"/>
              <a:gd name="connsiteY4491" fmla="*/ 733938 h 4703319"/>
              <a:gd name="connsiteX4492" fmla="*/ 5815096 w 8219368"/>
              <a:gd name="connsiteY4492" fmla="*/ 743287 h 4703319"/>
              <a:gd name="connsiteX4493" fmla="*/ 5787085 w 8219368"/>
              <a:gd name="connsiteY4493" fmla="*/ 766661 h 4703319"/>
              <a:gd name="connsiteX4494" fmla="*/ 5796422 w 8219368"/>
              <a:gd name="connsiteY4494" fmla="*/ 785360 h 4703319"/>
              <a:gd name="connsiteX4495" fmla="*/ 5777748 w 8219368"/>
              <a:gd name="connsiteY4495" fmla="*/ 794710 h 4703319"/>
              <a:gd name="connsiteX4496" fmla="*/ 5773080 w 8219368"/>
              <a:gd name="connsiteY4496" fmla="*/ 808734 h 4703319"/>
              <a:gd name="connsiteX4497" fmla="*/ 5754406 w 8219368"/>
              <a:gd name="connsiteY4497" fmla="*/ 818083 h 4703319"/>
              <a:gd name="connsiteX4498" fmla="*/ 5749737 w 8219368"/>
              <a:gd name="connsiteY4498" fmla="*/ 827433 h 4703319"/>
              <a:gd name="connsiteX4499" fmla="*/ 5717058 w 8219368"/>
              <a:gd name="connsiteY4499" fmla="*/ 860156 h 4703319"/>
              <a:gd name="connsiteX4500" fmla="*/ 5670373 w 8219368"/>
              <a:gd name="connsiteY4500" fmla="*/ 902229 h 4703319"/>
              <a:gd name="connsiteX4501" fmla="*/ 5637693 w 8219368"/>
              <a:gd name="connsiteY4501" fmla="*/ 934952 h 4703319"/>
              <a:gd name="connsiteX4502" fmla="*/ 5609682 w 8219368"/>
              <a:gd name="connsiteY4502" fmla="*/ 972351 h 4703319"/>
              <a:gd name="connsiteX4503" fmla="*/ 5600345 w 8219368"/>
              <a:gd name="connsiteY4503" fmla="*/ 967676 h 4703319"/>
              <a:gd name="connsiteX4504" fmla="*/ 5591008 w 8219368"/>
              <a:gd name="connsiteY4504" fmla="*/ 977025 h 4703319"/>
              <a:gd name="connsiteX4505" fmla="*/ 5609682 w 8219368"/>
              <a:gd name="connsiteY4505" fmla="*/ 981700 h 4703319"/>
              <a:gd name="connsiteX4506" fmla="*/ 5572334 w 8219368"/>
              <a:gd name="connsiteY4506" fmla="*/ 991050 h 4703319"/>
              <a:gd name="connsiteX4507" fmla="*/ 5567666 w 8219368"/>
              <a:gd name="connsiteY4507" fmla="*/ 1000399 h 4703319"/>
              <a:gd name="connsiteX4508" fmla="*/ 5586340 w 8219368"/>
              <a:gd name="connsiteY4508" fmla="*/ 1005074 h 4703319"/>
              <a:gd name="connsiteX4509" fmla="*/ 5623688 w 8219368"/>
              <a:gd name="connsiteY4509" fmla="*/ 991050 h 4703319"/>
              <a:gd name="connsiteX4510" fmla="*/ 5656367 w 8219368"/>
              <a:gd name="connsiteY4510" fmla="*/ 986375 h 4703319"/>
              <a:gd name="connsiteX4511" fmla="*/ 5661036 w 8219368"/>
              <a:gd name="connsiteY4511" fmla="*/ 977025 h 4703319"/>
              <a:gd name="connsiteX4512" fmla="*/ 5656367 w 8219368"/>
              <a:gd name="connsiteY4512" fmla="*/ 967676 h 4703319"/>
              <a:gd name="connsiteX4513" fmla="*/ 5689047 w 8219368"/>
              <a:gd name="connsiteY4513" fmla="*/ 967676 h 4703319"/>
              <a:gd name="connsiteX4514" fmla="*/ 5689047 w 8219368"/>
              <a:gd name="connsiteY4514" fmla="*/ 972351 h 4703319"/>
              <a:gd name="connsiteX4515" fmla="*/ 5670373 w 8219368"/>
              <a:gd name="connsiteY4515" fmla="*/ 977025 h 4703319"/>
              <a:gd name="connsiteX4516" fmla="*/ 5679710 w 8219368"/>
              <a:gd name="connsiteY4516" fmla="*/ 981700 h 4703319"/>
              <a:gd name="connsiteX4517" fmla="*/ 5749737 w 8219368"/>
              <a:gd name="connsiteY4517" fmla="*/ 963001 h 4703319"/>
              <a:gd name="connsiteX4518" fmla="*/ 5749737 w 8219368"/>
              <a:gd name="connsiteY4518" fmla="*/ 953652 h 4703319"/>
              <a:gd name="connsiteX4519" fmla="*/ 5768411 w 8219368"/>
              <a:gd name="connsiteY4519" fmla="*/ 963001 h 4703319"/>
              <a:gd name="connsiteX4520" fmla="*/ 5810427 w 8219368"/>
              <a:gd name="connsiteY4520" fmla="*/ 948977 h 4703319"/>
              <a:gd name="connsiteX4521" fmla="*/ 5810427 w 8219368"/>
              <a:gd name="connsiteY4521" fmla="*/ 944302 h 4703319"/>
              <a:gd name="connsiteX4522" fmla="*/ 5819764 w 8219368"/>
              <a:gd name="connsiteY4522" fmla="*/ 953652 h 4703319"/>
              <a:gd name="connsiteX4523" fmla="*/ 5824433 w 8219368"/>
              <a:gd name="connsiteY4523" fmla="*/ 948977 h 4703319"/>
              <a:gd name="connsiteX4524" fmla="*/ 5833770 w 8219368"/>
              <a:gd name="connsiteY4524" fmla="*/ 953652 h 4703319"/>
              <a:gd name="connsiteX4525" fmla="*/ 5847775 w 8219368"/>
              <a:gd name="connsiteY4525" fmla="*/ 939627 h 4703319"/>
              <a:gd name="connsiteX4526" fmla="*/ 5861781 w 8219368"/>
              <a:gd name="connsiteY4526" fmla="*/ 944302 h 4703319"/>
              <a:gd name="connsiteX4527" fmla="*/ 5861781 w 8219368"/>
              <a:gd name="connsiteY4527" fmla="*/ 930278 h 4703319"/>
              <a:gd name="connsiteX4528" fmla="*/ 5875512 w 8219368"/>
              <a:gd name="connsiteY4528" fmla="*/ 937152 h 4703319"/>
              <a:gd name="connsiteX4529" fmla="*/ 5869294 w 8219368"/>
              <a:gd name="connsiteY4529" fmla="*/ 940942 h 4703319"/>
              <a:gd name="connsiteX4530" fmla="*/ 5880455 w 8219368"/>
              <a:gd name="connsiteY4530" fmla="*/ 939627 h 4703319"/>
              <a:gd name="connsiteX4531" fmla="*/ 5878121 w 8219368"/>
              <a:gd name="connsiteY4531" fmla="*/ 938459 h 4703319"/>
              <a:gd name="connsiteX4532" fmla="*/ 5875512 w 8219368"/>
              <a:gd name="connsiteY4532" fmla="*/ 937152 h 4703319"/>
              <a:gd name="connsiteX4533" fmla="*/ 5894460 w 8219368"/>
              <a:gd name="connsiteY4533" fmla="*/ 925603 h 4703319"/>
              <a:gd name="connsiteX4534" fmla="*/ 5899129 w 8219368"/>
              <a:gd name="connsiteY4534" fmla="*/ 934952 h 4703319"/>
              <a:gd name="connsiteX4535" fmla="*/ 5917803 w 8219368"/>
              <a:gd name="connsiteY4535" fmla="*/ 906904 h 4703319"/>
              <a:gd name="connsiteX4536" fmla="*/ 5926766 w 8219368"/>
              <a:gd name="connsiteY4536" fmla="*/ 906904 h 4703319"/>
              <a:gd name="connsiteX4537" fmla="*/ 5923930 w 8219368"/>
              <a:gd name="connsiteY4537" fmla="*/ 912163 h 4703319"/>
              <a:gd name="connsiteX4538" fmla="*/ 5931808 w 8219368"/>
              <a:gd name="connsiteY4538" fmla="*/ 906904 h 4703319"/>
              <a:gd name="connsiteX4539" fmla="*/ 5930057 w 8219368"/>
              <a:gd name="connsiteY4539" fmla="*/ 906904 h 4703319"/>
              <a:gd name="connsiteX4540" fmla="*/ 5926766 w 8219368"/>
              <a:gd name="connsiteY4540" fmla="*/ 906904 h 4703319"/>
              <a:gd name="connsiteX4541" fmla="*/ 5930002 w 8219368"/>
              <a:gd name="connsiteY4541" fmla="*/ 900903 h 4703319"/>
              <a:gd name="connsiteX4542" fmla="*/ 5930058 w 8219368"/>
              <a:gd name="connsiteY4542" fmla="*/ 900914 h 4703319"/>
              <a:gd name="connsiteX4543" fmla="*/ 5930743 w 8219368"/>
              <a:gd name="connsiteY4543" fmla="*/ 899600 h 4703319"/>
              <a:gd name="connsiteX4544" fmla="*/ 5945814 w 8219368"/>
              <a:gd name="connsiteY4544" fmla="*/ 902229 h 4703319"/>
              <a:gd name="connsiteX4545" fmla="*/ 5945814 w 8219368"/>
              <a:gd name="connsiteY4545" fmla="*/ 883530 h 4703319"/>
              <a:gd name="connsiteX4546" fmla="*/ 5973825 w 8219368"/>
              <a:gd name="connsiteY4546" fmla="*/ 874181 h 4703319"/>
              <a:gd name="connsiteX4547" fmla="*/ 5987830 w 8219368"/>
              <a:gd name="connsiteY4547" fmla="*/ 860156 h 4703319"/>
              <a:gd name="connsiteX4548" fmla="*/ 5983162 w 8219368"/>
              <a:gd name="connsiteY4548" fmla="*/ 850807 h 4703319"/>
              <a:gd name="connsiteX4549" fmla="*/ 5987830 w 8219368"/>
              <a:gd name="connsiteY4549" fmla="*/ 850807 h 4703319"/>
              <a:gd name="connsiteX4550" fmla="*/ 5983162 w 8219368"/>
              <a:gd name="connsiteY4550" fmla="*/ 836782 h 4703319"/>
              <a:gd name="connsiteX4551" fmla="*/ 6006504 w 8219368"/>
              <a:gd name="connsiteY4551" fmla="*/ 822758 h 4703319"/>
              <a:gd name="connsiteX4552" fmla="*/ 6025178 w 8219368"/>
              <a:gd name="connsiteY4552" fmla="*/ 804059 h 4703319"/>
              <a:gd name="connsiteX4553" fmla="*/ 6029846 w 8219368"/>
              <a:gd name="connsiteY4553" fmla="*/ 794710 h 4703319"/>
              <a:gd name="connsiteX4554" fmla="*/ 6034515 w 8219368"/>
              <a:gd name="connsiteY4554" fmla="*/ 794710 h 4703319"/>
              <a:gd name="connsiteX4555" fmla="*/ 6029846 w 8219368"/>
              <a:gd name="connsiteY4555" fmla="*/ 804059 h 4703319"/>
              <a:gd name="connsiteX4556" fmla="*/ 6048520 w 8219368"/>
              <a:gd name="connsiteY4556" fmla="*/ 818083 h 4703319"/>
              <a:gd name="connsiteX4557" fmla="*/ 6053189 w 8219368"/>
              <a:gd name="connsiteY4557" fmla="*/ 813409 h 4703319"/>
              <a:gd name="connsiteX4558" fmla="*/ 6048520 w 8219368"/>
              <a:gd name="connsiteY4558" fmla="*/ 794710 h 4703319"/>
              <a:gd name="connsiteX4559" fmla="*/ 6055379 w 8219368"/>
              <a:gd name="connsiteY4559" fmla="*/ 792420 h 4703319"/>
              <a:gd name="connsiteX4560" fmla="*/ 6056107 w 8219368"/>
              <a:gd name="connsiteY4560" fmla="*/ 796463 h 4703319"/>
              <a:gd name="connsiteX4561" fmla="*/ 6062526 w 8219368"/>
              <a:gd name="connsiteY4561" fmla="*/ 790035 h 4703319"/>
              <a:gd name="connsiteX4562" fmla="*/ 6060775 w 8219368"/>
              <a:gd name="connsiteY4562" fmla="*/ 790619 h 4703319"/>
              <a:gd name="connsiteX4563" fmla="*/ 6055379 w 8219368"/>
              <a:gd name="connsiteY4563" fmla="*/ 792420 h 4703319"/>
              <a:gd name="connsiteX4564" fmla="*/ 6055304 w 8219368"/>
              <a:gd name="connsiteY4564" fmla="*/ 792007 h 4703319"/>
              <a:gd name="connsiteX4565" fmla="*/ 6063578 w 8219368"/>
              <a:gd name="connsiteY4565" fmla="*/ 777623 h 4703319"/>
              <a:gd name="connsiteX4566" fmla="*/ 6071790 w 8219368"/>
              <a:gd name="connsiteY4566" fmla="*/ 774258 h 4703319"/>
              <a:gd name="connsiteX4567" fmla="*/ 6076531 w 8219368"/>
              <a:gd name="connsiteY4567" fmla="*/ 771336 h 4703319"/>
              <a:gd name="connsiteX4568" fmla="*/ 6075364 w 8219368"/>
              <a:gd name="connsiteY4568" fmla="*/ 771336 h 4703319"/>
              <a:gd name="connsiteX4569" fmla="*/ 6067632 w 8219368"/>
              <a:gd name="connsiteY4569" fmla="*/ 771336 h 4703319"/>
              <a:gd name="connsiteX4570" fmla="*/ 6076212 w 8219368"/>
              <a:gd name="connsiteY4570" fmla="*/ 766223 h 4703319"/>
              <a:gd name="connsiteX4571" fmla="*/ 6109211 w 8219368"/>
              <a:gd name="connsiteY4571" fmla="*/ 747962 h 4703319"/>
              <a:gd name="connsiteX4572" fmla="*/ 6151227 w 8219368"/>
              <a:gd name="connsiteY4572" fmla="*/ 705889 h 4703319"/>
              <a:gd name="connsiteX4573" fmla="*/ 6164987 w 8219368"/>
              <a:gd name="connsiteY4573" fmla="*/ 695555 h 4703319"/>
              <a:gd name="connsiteX4574" fmla="*/ 6155312 w 8219368"/>
              <a:gd name="connsiteY4574" fmla="*/ 709395 h 4703319"/>
              <a:gd name="connsiteX4575" fmla="*/ 6151227 w 8219368"/>
              <a:gd name="connsiteY4575" fmla="*/ 715239 h 4703319"/>
              <a:gd name="connsiteX4576" fmla="*/ 6141890 w 8219368"/>
              <a:gd name="connsiteY4576" fmla="*/ 724588 h 4703319"/>
              <a:gd name="connsiteX4577" fmla="*/ 6141890 w 8219368"/>
              <a:gd name="connsiteY4577" fmla="*/ 738613 h 4703319"/>
              <a:gd name="connsiteX4578" fmla="*/ 6090537 w 8219368"/>
              <a:gd name="connsiteY4578" fmla="*/ 785360 h 4703319"/>
              <a:gd name="connsiteX4579" fmla="*/ 6057857 w 8219368"/>
              <a:gd name="connsiteY4579" fmla="*/ 832108 h 4703319"/>
              <a:gd name="connsiteX4580" fmla="*/ 6081200 w 8219368"/>
              <a:gd name="connsiteY4580" fmla="*/ 836782 h 4703319"/>
              <a:gd name="connsiteX4581" fmla="*/ 6053189 w 8219368"/>
              <a:gd name="connsiteY4581" fmla="*/ 864831 h 4703319"/>
              <a:gd name="connsiteX4582" fmla="*/ 6062526 w 8219368"/>
              <a:gd name="connsiteY4582" fmla="*/ 869506 h 4703319"/>
              <a:gd name="connsiteX4583" fmla="*/ 6076531 w 8219368"/>
              <a:gd name="connsiteY4583" fmla="*/ 855481 h 4703319"/>
              <a:gd name="connsiteX4584" fmla="*/ 6076531 w 8219368"/>
              <a:gd name="connsiteY4584" fmla="*/ 869506 h 4703319"/>
              <a:gd name="connsiteX4585" fmla="*/ 6057857 w 8219368"/>
              <a:gd name="connsiteY4585" fmla="*/ 888205 h 4703319"/>
              <a:gd name="connsiteX4586" fmla="*/ 6057857 w 8219368"/>
              <a:gd name="connsiteY4586" fmla="*/ 892880 h 4703319"/>
              <a:gd name="connsiteX4587" fmla="*/ 6081200 w 8219368"/>
              <a:gd name="connsiteY4587" fmla="*/ 883530 h 4703319"/>
              <a:gd name="connsiteX4588" fmla="*/ 6104542 w 8219368"/>
              <a:gd name="connsiteY4588" fmla="*/ 850807 h 4703319"/>
              <a:gd name="connsiteX4589" fmla="*/ 6104542 w 8219368"/>
              <a:gd name="connsiteY4589" fmla="*/ 864831 h 4703319"/>
              <a:gd name="connsiteX4590" fmla="*/ 6113879 w 8219368"/>
              <a:gd name="connsiteY4590" fmla="*/ 864831 h 4703319"/>
              <a:gd name="connsiteX4591" fmla="*/ 6113879 w 8219368"/>
              <a:gd name="connsiteY4591" fmla="*/ 869506 h 4703319"/>
              <a:gd name="connsiteX4592" fmla="*/ 6095205 w 8219368"/>
              <a:gd name="connsiteY4592" fmla="*/ 869506 h 4703319"/>
              <a:gd name="connsiteX4593" fmla="*/ 6081200 w 8219368"/>
              <a:gd name="connsiteY4593" fmla="*/ 892880 h 4703319"/>
              <a:gd name="connsiteX4594" fmla="*/ 6104542 w 8219368"/>
              <a:gd name="connsiteY4594" fmla="*/ 892880 h 4703319"/>
              <a:gd name="connsiteX4595" fmla="*/ 6118548 w 8219368"/>
              <a:gd name="connsiteY4595" fmla="*/ 878855 h 4703319"/>
              <a:gd name="connsiteX4596" fmla="*/ 6141890 w 8219368"/>
              <a:gd name="connsiteY4596" fmla="*/ 874181 h 4703319"/>
              <a:gd name="connsiteX4597" fmla="*/ 6076531 w 8219368"/>
              <a:gd name="connsiteY4597" fmla="*/ 911579 h 4703319"/>
              <a:gd name="connsiteX4598" fmla="*/ 6151227 w 8219368"/>
              <a:gd name="connsiteY4598" fmla="*/ 902229 h 4703319"/>
              <a:gd name="connsiteX4599" fmla="*/ 6164405 w 8219368"/>
              <a:gd name="connsiteY4599" fmla="*/ 896951 h 4703319"/>
              <a:gd name="connsiteX4600" fmla="*/ 6170412 w 8219368"/>
              <a:gd name="connsiteY4600" fmla="*/ 898577 h 4703319"/>
              <a:gd name="connsiteX4601" fmla="*/ 6174570 w 8219368"/>
              <a:gd name="connsiteY4601" fmla="*/ 892880 h 4703319"/>
              <a:gd name="connsiteX4602" fmla="*/ 6171652 w 8219368"/>
              <a:gd name="connsiteY4602" fmla="*/ 894048 h 4703319"/>
              <a:gd name="connsiteX4603" fmla="*/ 6164405 w 8219368"/>
              <a:gd name="connsiteY4603" fmla="*/ 896951 h 4703319"/>
              <a:gd name="connsiteX4604" fmla="*/ 6162315 w 8219368"/>
              <a:gd name="connsiteY4604" fmla="*/ 896386 h 4703319"/>
              <a:gd name="connsiteX4605" fmla="*/ 6202581 w 8219368"/>
              <a:gd name="connsiteY4605" fmla="*/ 878855 h 4703319"/>
              <a:gd name="connsiteX4606" fmla="*/ 6202581 w 8219368"/>
              <a:gd name="connsiteY4606" fmla="*/ 883530 h 4703319"/>
              <a:gd name="connsiteX4607" fmla="*/ 6225923 w 8219368"/>
              <a:gd name="connsiteY4607" fmla="*/ 888205 h 4703319"/>
              <a:gd name="connsiteX4608" fmla="*/ 6235260 w 8219368"/>
              <a:gd name="connsiteY4608" fmla="*/ 878855 h 4703319"/>
              <a:gd name="connsiteX4609" fmla="*/ 6239929 w 8219368"/>
              <a:gd name="connsiteY4609" fmla="*/ 883530 h 4703319"/>
              <a:gd name="connsiteX4610" fmla="*/ 6258603 w 8219368"/>
              <a:gd name="connsiteY4610" fmla="*/ 874181 h 4703319"/>
              <a:gd name="connsiteX4611" fmla="*/ 6267939 w 8219368"/>
              <a:gd name="connsiteY4611" fmla="*/ 878855 h 4703319"/>
              <a:gd name="connsiteX4612" fmla="*/ 6286613 w 8219368"/>
              <a:gd name="connsiteY4612" fmla="*/ 869506 h 4703319"/>
              <a:gd name="connsiteX4613" fmla="*/ 6305287 w 8219368"/>
              <a:gd name="connsiteY4613" fmla="*/ 865766 h 4703319"/>
              <a:gd name="connsiteX4614" fmla="*/ 6305287 w 8219368"/>
              <a:gd name="connsiteY4614" fmla="*/ 877102 h 4703319"/>
              <a:gd name="connsiteX4615" fmla="*/ 6305287 w 8219368"/>
              <a:gd name="connsiteY4615" fmla="*/ 878855 h 4703319"/>
              <a:gd name="connsiteX4616" fmla="*/ 6323961 w 8219368"/>
              <a:gd name="connsiteY4616" fmla="*/ 888205 h 4703319"/>
              <a:gd name="connsiteX4617" fmla="*/ 6319293 w 8219368"/>
              <a:gd name="connsiteY4617" fmla="*/ 892880 h 4703319"/>
              <a:gd name="connsiteX4618" fmla="*/ 6277276 w 8219368"/>
              <a:gd name="connsiteY4618" fmla="*/ 888205 h 4703319"/>
              <a:gd name="connsiteX4619" fmla="*/ 6267939 w 8219368"/>
              <a:gd name="connsiteY4619" fmla="*/ 906904 h 4703319"/>
              <a:gd name="connsiteX4620" fmla="*/ 6253934 w 8219368"/>
              <a:gd name="connsiteY4620" fmla="*/ 902229 h 4703319"/>
              <a:gd name="connsiteX4621" fmla="*/ 6249266 w 8219368"/>
              <a:gd name="connsiteY4621" fmla="*/ 902229 h 4703319"/>
              <a:gd name="connsiteX4622" fmla="*/ 6211918 w 8219368"/>
              <a:gd name="connsiteY4622" fmla="*/ 911579 h 4703319"/>
              <a:gd name="connsiteX4623" fmla="*/ 6216586 w 8219368"/>
              <a:gd name="connsiteY4623" fmla="*/ 916253 h 4703319"/>
              <a:gd name="connsiteX4624" fmla="*/ 6202581 w 8219368"/>
              <a:gd name="connsiteY4624" fmla="*/ 911579 h 4703319"/>
              <a:gd name="connsiteX4625" fmla="*/ 6188575 w 8219368"/>
              <a:gd name="connsiteY4625" fmla="*/ 925603 h 4703319"/>
              <a:gd name="connsiteX4626" fmla="*/ 6174570 w 8219368"/>
              <a:gd name="connsiteY4626" fmla="*/ 920928 h 4703319"/>
              <a:gd name="connsiteX4627" fmla="*/ 6169901 w 8219368"/>
              <a:gd name="connsiteY4627" fmla="*/ 930278 h 4703319"/>
              <a:gd name="connsiteX4628" fmla="*/ 6160564 w 8219368"/>
              <a:gd name="connsiteY4628" fmla="*/ 925603 h 4703319"/>
              <a:gd name="connsiteX4629" fmla="*/ 6146559 w 8219368"/>
              <a:gd name="connsiteY4629" fmla="*/ 948977 h 4703319"/>
              <a:gd name="connsiteX4630" fmla="*/ 6137222 w 8219368"/>
              <a:gd name="connsiteY4630" fmla="*/ 944302 h 4703319"/>
              <a:gd name="connsiteX4631" fmla="*/ 6137222 w 8219368"/>
              <a:gd name="connsiteY4631" fmla="*/ 934952 h 4703319"/>
              <a:gd name="connsiteX4632" fmla="*/ 6104542 w 8219368"/>
              <a:gd name="connsiteY4632" fmla="*/ 939627 h 4703319"/>
              <a:gd name="connsiteX4633" fmla="*/ 6099874 w 8219368"/>
              <a:gd name="connsiteY4633" fmla="*/ 948977 h 4703319"/>
              <a:gd name="connsiteX4634" fmla="*/ 6090537 w 8219368"/>
              <a:gd name="connsiteY4634" fmla="*/ 939627 h 4703319"/>
              <a:gd name="connsiteX4635" fmla="*/ 6095205 w 8219368"/>
              <a:gd name="connsiteY4635" fmla="*/ 925603 h 4703319"/>
              <a:gd name="connsiteX4636" fmla="*/ 6071863 w 8219368"/>
              <a:gd name="connsiteY4636" fmla="*/ 925603 h 4703319"/>
              <a:gd name="connsiteX4637" fmla="*/ 6081200 w 8219368"/>
              <a:gd name="connsiteY4637" fmla="*/ 948977 h 4703319"/>
              <a:gd name="connsiteX4638" fmla="*/ 6067194 w 8219368"/>
              <a:gd name="connsiteY4638" fmla="*/ 953652 h 4703319"/>
              <a:gd name="connsiteX4639" fmla="*/ 6034515 w 8219368"/>
              <a:gd name="connsiteY4639" fmla="*/ 953652 h 4703319"/>
              <a:gd name="connsiteX4640" fmla="*/ 6001836 w 8219368"/>
              <a:gd name="connsiteY4640" fmla="*/ 967676 h 4703319"/>
              <a:gd name="connsiteX4641" fmla="*/ 5969156 w 8219368"/>
              <a:gd name="connsiteY4641" fmla="*/ 977025 h 4703319"/>
              <a:gd name="connsiteX4642" fmla="*/ 5927140 w 8219368"/>
              <a:gd name="connsiteY4642" fmla="*/ 1009749 h 4703319"/>
              <a:gd name="connsiteX4643" fmla="*/ 5941145 w 8219368"/>
              <a:gd name="connsiteY4643" fmla="*/ 1019098 h 4703319"/>
              <a:gd name="connsiteX4644" fmla="*/ 5885123 w 8219368"/>
              <a:gd name="connsiteY4644" fmla="*/ 1061171 h 4703319"/>
              <a:gd name="connsiteX4645" fmla="*/ 5871118 w 8219368"/>
              <a:gd name="connsiteY4645" fmla="*/ 1089219 h 4703319"/>
              <a:gd name="connsiteX4646" fmla="*/ 5880455 w 8219368"/>
              <a:gd name="connsiteY4646" fmla="*/ 1089219 h 4703319"/>
              <a:gd name="connsiteX4647" fmla="*/ 5885123 w 8219368"/>
              <a:gd name="connsiteY4647" fmla="*/ 1079870 h 4703319"/>
              <a:gd name="connsiteX4648" fmla="*/ 5899129 w 8219368"/>
              <a:gd name="connsiteY4648" fmla="*/ 1107919 h 4703319"/>
              <a:gd name="connsiteX4649" fmla="*/ 5917803 w 8219368"/>
              <a:gd name="connsiteY4649" fmla="*/ 1107919 h 4703319"/>
              <a:gd name="connsiteX4650" fmla="*/ 5922471 w 8219368"/>
              <a:gd name="connsiteY4650" fmla="*/ 1103244 h 4703319"/>
              <a:gd name="connsiteX4651" fmla="*/ 5908466 w 8219368"/>
              <a:gd name="connsiteY4651" fmla="*/ 1098569 h 4703319"/>
              <a:gd name="connsiteX4652" fmla="*/ 5941145 w 8219368"/>
              <a:gd name="connsiteY4652" fmla="*/ 1084545 h 4703319"/>
              <a:gd name="connsiteX4653" fmla="*/ 5945814 w 8219368"/>
              <a:gd name="connsiteY4653" fmla="*/ 1089219 h 4703319"/>
              <a:gd name="connsiteX4654" fmla="*/ 5951749 w 8219368"/>
              <a:gd name="connsiteY4654" fmla="*/ 1085257 h 4703319"/>
              <a:gd name="connsiteX4655" fmla="*/ 5953400 w 8219368"/>
              <a:gd name="connsiteY4655" fmla="*/ 1085714 h 4703319"/>
              <a:gd name="connsiteX4656" fmla="*/ 5955140 w 8219368"/>
              <a:gd name="connsiteY4656" fmla="*/ 1082994 h 4703319"/>
              <a:gd name="connsiteX4657" fmla="*/ 5958069 w 8219368"/>
              <a:gd name="connsiteY4657" fmla="*/ 1081039 h 4703319"/>
              <a:gd name="connsiteX4658" fmla="*/ 5959819 w 8219368"/>
              <a:gd name="connsiteY4658" fmla="*/ 1079870 h 4703319"/>
              <a:gd name="connsiteX4659" fmla="*/ 5956391 w 8219368"/>
              <a:gd name="connsiteY4659" fmla="*/ 1081039 h 4703319"/>
              <a:gd name="connsiteX4660" fmla="*/ 5955140 w 8219368"/>
              <a:gd name="connsiteY4660" fmla="*/ 1082994 h 4703319"/>
              <a:gd name="connsiteX4661" fmla="*/ 5951749 w 8219368"/>
              <a:gd name="connsiteY4661" fmla="*/ 1085257 h 4703319"/>
              <a:gd name="connsiteX4662" fmla="*/ 5951285 w 8219368"/>
              <a:gd name="connsiteY4662" fmla="*/ 1085129 h 4703319"/>
              <a:gd name="connsiteX4663" fmla="*/ 5950482 w 8219368"/>
              <a:gd name="connsiteY4663" fmla="*/ 1070520 h 4703319"/>
              <a:gd name="connsiteX4664" fmla="*/ 5969156 w 8219368"/>
              <a:gd name="connsiteY4664" fmla="*/ 1079870 h 4703319"/>
              <a:gd name="connsiteX4665" fmla="*/ 5997167 w 8219368"/>
              <a:gd name="connsiteY4665" fmla="*/ 1079870 h 4703319"/>
              <a:gd name="connsiteX4666" fmla="*/ 6006504 w 8219368"/>
              <a:gd name="connsiteY4666" fmla="*/ 1075195 h 4703319"/>
              <a:gd name="connsiteX4667" fmla="*/ 6034515 w 8219368"/>
              <a:gd name="connsiteY4667" fmla="*/ 1065846 h 4703319"/>
              <a:gd name="connsiteX4668" fmla="*/ 6029846 w 8219368"/>
              <a:gd name="connsiteY4668" fmla="*/ 1079870 h 4703319"/>
              <a:gd name="connsiteX4669" fmla="*/ 6039183 w 8219368"/>
              <a:gd name="connsiteY4669" fmla="*/ 1084545 h 4703319"/>
              <a:gd name="connsiteX4670" fmla="*/ 6099874 w 8219368"/>
              <a:gd name="connsiteY4670" fmla="*/ 1075195 h 4703319"/>
              <a:gd name="connsiteX4671" fmla="*/ 6183907 w 8219368"/>
              <a:gd name="connsiteY4671" fmla="*/ 1056496 h 4703319"/>
              <a:gd name="connsiteX4672" fmla="*/ 6216586 w 8219368"/>
              <a:gd name="connsiteY4672" fmla="*/ 1047147 h 4703319"/>
              <a:gd name="connsiteX4673" fmla="*/ 6221255 w 8219368"/>
              <a:gd name="connsiteY4673" fmla="*/ 1047147 h 4703319"/>
              <a:gd name="connsiteX4674" fmla="*/ 6235260 w 8219368"/>
              <a:gd name="connsiteY4674" fmla="*/ 1037797 h 4703319"/>
              <a:gd name="connsiteX4675" fmla="*/ 6202581 w 8219368"/>
              <a:gd name="connsiteY4675" fmla="*/ 1033122 h 4703319"/>
              <a:gd name="connsiteX4676" fmla="*/ 6221255 w 8219368"/>
              <a:gd name="connsiteY4676" fmla="*/ 1028448 h 4703319"/>
              <a:gd name="connsiteX4677" fmla="*/ 6230592 w 8219368"/>
              <a:gd name="connsiteY4677" fmla="*/ 1023773 h 4703319"/>
              <a:gd name="connsiteX4678" fmla="*/ 6272608 w 8219368"/>
              <a:gd name="connsiteY4678" fmla="*/ 1014423 h 4703319"/>
              <a:gd name="connsiteX4679" fmla="*/ 6277276 w 8219368"/>
              <a:gd name="connsiteY4679" fmla="*/ 1005074 h 4703319"/>
              <a:gd name="connsiteX4680" fmla="*/ 6300619 w 8219368"/>
              <a:gd name="connsiteY4680" fmla="*/ 1009749 h 4703319"/>
              <a:gd name="connsiteX4681" fmla="*/ 6309956 w 8219368"/>
              <a:gd name="connsiteY4681" fmla="*/ 1009749 h 4703319"/>
              <a:gd name="connsiteX4682" fmla="*/ 6319293 w 8219368"/>
              <a:gd name="connsiteY4682" fmla="*/ 1000399 h 4703319"/>
              <a:gd name="connsiteX4683" fmla="*/ 6347304 w 8219368"/>
              <a:gd name="connsiteY4683" fmla="*/ 995724 h 4703319"/>
              <a:gd name="connsiteX4684" fmla="*/ 6342635 w 8219368"/>
              <a:gd name="connsiteY4684" fmla="*/ 986375 h 4703319"/>
              <a:gd name="connsiteX4685" fmla="*/ 6351972 w 8219368"/>
              <a:gd name="connsiteY4685" fmla="*/ 986375 h 4703319"/>
              <a:gd name="connsiteX4686" fmla="*/ 6365978 w 8219368"/>
              <a:gd name="connsiteY4686" fmla="*/ 995724 h 4703319"/>
              <a:gd name="connsiteX4687" fmla="*/ 6398657 w 8219368"/>
              <a:gd name="connsiteY4687" fmla="*/ 981700 h 4703319"/>
              <a:gd name="connsiteX4688" fmla="*/ 6407994 w 8219368"/>
              <a:gd name="connsiteY4688" fmla="*/ 981700 h 4703319"/>
              <a:gd name="connsiteX4689" fmla="*/ 6403326 w 8219368"/>
              <a:gd name="connsiteY4689" fmla="*/ 986375 h 4703319"/>
              <a:gd name="connsiteX4690" fmla="*/ 6417331 w 8219368"/>
              <a:gd name="connsiteY4690" fmla="*/ 991050 h 4703319"/>
              <a:gd name="connsiteX4691" fmla="*/ 6464016 w 8219368"/>
              <a:gd name="connsiteY4691" fmla="*/ 967676 h 4703319"/>
              <a:gd name="connsiteX4692" fmla="*/ 6478022 w 8219368"/>
              <a:gd name="connsiteY4692" fmla="*/ 977025 h 4703319"/>
              <a:gd name="connsiteX4693" fmla="*/ 6496695 w 8219368"/>
              <a:gd name="connsiteY4693" fmla="*/ 972351 h 4703319"/>
              <a:gd name="connsiteX4694" fmla="*/ 6501364 w 8219368"/>
              <a:gd name="connsiteY4694" fmla="*/ 963001 h 4703319"/>
              <a:gd name="connsiteX4695" fmla="*/ 6529375 w 8219368"/>
              <a:gd name="connsiteY4695" fmla="*/ 948977 h 4703319"/>
              <a:gd name="connsiteX4696" fmla="*/ 6566723 w 8219368"/>
              <a:gd name="connsiteY4696" fmla="*/ 948977 h 4703319"/>
              <a:gd name="connsiteX4697" fmla="*/ 6529375 w 8219368"/>
              <a:gd name="connsiteY4697" fmla="*/ 963001 h 4703319"/>
              <a:gd name="connsiteX4698" fmla="*/ 6506032 w 8219368"/>
              <a:gd name="connsiteY4698" fmla="*/ 972351 h 4703319"/>
              <a:gd name="connsiteX4699" fmla="*/ 6510701 w 8219368"/>
              <a:gd name="connsiteY4699" fmla="*/ 977025 h 4703319"/>
              <a:gd name="connsiteX4700" fmla="*/ 6492027 w 8219368"/>
              <a:gd name="connsiteY4700" fmla="*/ 986375 h 4703319"/>
              <a:gd name="connsiteX4701" fmla="*/ 6506032 w 8219368"/>
              <a:gd name="connsiteY4701" fmla="*/ 991050 h 4703319"/>
              <a:gd name="connsiteX4702" fmla="*/ 6542797 w 8219368"/>
              <a:gd name="connsiteY4702" fmla="*/ 982869 h 4703319"/>
              <a:gd name="connsiteX4703" fmla="*/ 6545831 w 8219368"/>
              <a:gd name="connsiteY4703" fmla="*/ 982194 h 4703319"/>
              <a:gd name="connsiteX4704" fmla="*/ 6529375 w 8219368"/>
              <a:gd name="connsiteY4704" fmla="*/ 1000399 h 4703319"/>
              <a:gd name="connsiteX4705" fmla="*/ 6496695 w 8219368"/>
              <a:gd name="connsiteY4705" fmla="*/ 995724 h 4703319"/>
              <a:gd name="connsiteX4706" fmla="*/ 6482690 w 8219368"/>
              <a:gd name="connsiteY4706" fmla="*/ 1005074 h 4703319"/>
              <a:gd name="connsiteX4707" fmla="*/ 6473353 w 8219368"/>
              <a:gd name="connsiteY4707" fmla="*/ 995724 h 4703319"/>
              <a:gd name="connsiteX4708" fmla="*/ 6468685 w 8219368"/>
              <a:gd name="connsiteY4708" fmla="*/ 1005074 h 4703319"/>
              <a:gd name="connsiteX4709" fmla="*/ 6445342 w 8219368"/>
              <a:gd name="connsiteY4709" fmla="*/ 1000399 h 4703319"/>
              <a:gd name="connsiteX4710" fmla="*/ 6398657 w 8219368"/>
              <a:gd name="connsiteY4710" fmla="*/ 1014423 h 4703319"/>
              <a:gd name="connsiteX4711" fmla="*/ 6379983 w 8219368"/>
              <a:gd name="connsiteY4711" fmla="*/ 1023773 h 4703319"/>
              <a:gd name="connsiteX4712" fmla="*/ 6365978 w 8219368"/>
              <a:gd name="connsiteY4712" fmla="*/ 1023773 h 4703319"/>
              <a:gd name="connsiteX4713" fmla="*/ 6300619 w 8219368"/>
              <a:gd name="connsiteY4713" fmla="*/ 1042472 h 4703319"/>
              <a:gd name="connsiteX4714" fmla="*/ 6291282 w 8219368"/>
              <a:gd name="connsiteY4714" fmla="*/ 1042472 h 4703319"/>
              <a:gd name="connsiteX4715" fmla="*/ 6281945 w 8219368"/>
              <a:gd name="connsiteY4715" fmla="*/ 1042472 h 4703319"/>
              <a:gd name="connsiteX4716" fmla="*/ 6267939 w 8219368"/>
              <a:gd name="connsiteY4716" fmla="*/ 1047147 h 4703319"/>
              <a:gd name="connsiteX4717" fmla="*/ 6263271 w 8219368"/>
              <a:gd name="connsiteY4717" fmla="*/ 1056496 h 4703319"/>
              <a:gd name="connsiteX4718" fmla="*/ 6272608 w 8219368"/>
              <a:gd name="connsiteY4718" fmla="*/ 1056496 h 4703319"/>
              <a:gd name="connsiteX4719" fmla="*/ 6202581 w 8219368"/>
              <a:gd name="connsiteY4719" fmla="*/ 1070520 h 4703319"/>
              <a:gd name="connsiteX4720" fmla="*/ 6207249 w 8219368"/>
              <a:gd name="connsiteY4720" fmla="*/ 1075195 h 4703319"/>
              <a:gd name="connsiteX4721" fmla="*/ 6155896 w 8219368"/>
              <a:gd name="connsiteY4721" fmla="*/ 1079870 h 4703319"/>
              <a:gd name="connsiteX4722" fmla="*/ 6118548 w 8219368"/>
              <a:gd name="connsiteY4722" fmla="*/ 1079870 h 4703319"/>
              <a:gd name="connsiteX4723" fmla="*/ 6029846 w 8219368"/>
              <a:gd name="connsiteY4723" fmla="*/ 1098569 h 4703319"/>
              <a:gd name="connsiteX4724" fmla="*/ 5983162 w 8219368"/>
              <a:gd name="connsiteY4724" fmla="*/ 1112593 h 4703319"/>
              <a:gd name="connsiteX4725" fmla="*/ 5997167 w 8219368"/>
              <a:gd name="connsiteY4725" fmla="*/ 1093894 h 4703319"/>
              <a:gd name="connsiteX4726" fmla="*/ 5992499 w 8219368"/>
              <a:gd name="connsiteY4726" fmla="*/ 1089219 h 4703319"/>
              <a:gd name="connsiteX4727" fmla="*/ 5978493 w 8219368"/>
              <a:gd name="connsiteY4727" fmla="*/ 1093894 h 4703319"/>
              <a:gd name="connsiteX4728" fmla="*/ 5969156 w 8219368"/>
              <a:gd name="connsiteY4728" fmla="*/ 1098569 h 4703319"/>
              <a:gd name="connsiteX4729" fmla="*/ 5973825 w 8219368"/>
              <a:gd name="connsiteY4729" fmla="*/ 1103244 h 4703319"/>
              <a:gd name="connsiteX4730" fmla="*/ 5973825 w 8219368"/>
              <a:gd name="connsiteY4730" fmla="*/ 1112593 h 4703319"/>
              <a:gd name="connsiteX4731" fmla="*/ 5945814 w 8219368"/>
              <a:gd name="connsiteY4731" fmla="*/ 1121943 h 4703319"/>
              <a:gd name="connsiteX4732" fmla="*/ 5922471 w 8219368"/>
              <a:gd name="connsiteY4732" fmla="*/ 1121943 h 4703319"/>
              <a:gd name="connsiteX4733" fmla="*/ 5885123 w 8219368"/>
              <a:gd name="connsiteY4733" fmla="*/ 1149991 h 4703319"/>
              <a:gd name="connsiteX4734" fmla="*/ 5889792 w 8219368"/>
              <a:gd name="connsiteY4734" fmla="*/ 1135967 h 4703319"/>
              <a:gd name="connsiteX4735" fmla="*/ 5875786 w 8219368"/>
              <a:gd name="connsiteY4735" fmla="*/ 1131292 h 4703319"/>
              <a:gd name="connsiteX4736" fmla="*/ 5833770 w 8219368"/>
              <a:gd name="connsiteY4736" fmla="*/ 1145317 h 4703319"/>
              <a:gd name="connsiteX4737" fmla="*/ 5824433 w 8219368"/>
              <a:gd name="connsiteY4737" fmla="*/ 1149991 h 4703319"/>
              <a:gd name="connsiteX4738" fmla="*/ 5829101 w 8219368"/>
              <a:gd name="connsiteY4738" fmla="*/ 1154666 h 4703319"/>
              <a:gd name="connsiteX4739" fmla="*/ 5787085 w 8219368"/>
              <a:gd name="connsiteY4739" fmla="*/ 1159341 h 4703319"/>
              <a:gd name="connsiteX4740" fmla="*/ 5773080 w 8219368"/>
              <a:gd name="connsiteY4740" fmla="*/ 1178040 h 4703319"/>
              <a:gd name="connsiteX4741" fmla="*/ 5791754 w 8219368"/>
              <a:gd name="connsiteY4741" fmla="*/ 1178040 h 4703319"/>
              <a:gd name="connsiteX4742" fmla="*/ 5796422 w 8219368"/>
              <a:gd name="connsiteY4742" fmla="*/ 1178040 h 4703319"/>
              <a:gd name="connsiteX4743" fmla="*/ 5792986 w 8219368"/>
              <a:gd name="connsiteY4743" fmla="*/ 1181481 h 4703319"/>
              <a:gd name="connsiteX4744" fmla="*/ 5778706 w 8219368"/>
              <a:gd name="connsiteY4744" fmla="*/ 1187791 h 4703319"/>
              <a:gd name="connsiteX4745" fmla="*/ 5749737 w 8219368"/>
              <a:gd name="connsiteY4745" fmla="*/ 1201414 h 4703319"/>
              <a:gd name="connsiteX4746" fmla="*/ 5749737 w 8219368"/>
              <a:gd name="connsiteY4746" fmla="*/ 1210763 h 4703319"/>
              <a:gd name="connsiteX4747" fmla="*/ 5782417 w 8219368"/>
              <a:gd name="connsiteY4747" fmla="*/ 1229462 h 4703319"/>
              <a:gd name="connsiteX4748" fmla="*/ 5796422 w 8219368"/>
              <a:gd name="connsiteY4748" fmla="*/ 1229462 h 4703319"/>
              <a:gd name="connsiteX4749" fmla="*/ 5796422 w 8219368"/>
              <a:gd name="connsiteY4749" fmla="*/ 1215438 h 4703319"/>
              <a:gd name="connsiteX4750" fmla="*/ 5815096 w 8219368"/>
              <a:gd name="connsiteY4750" fmla="*/ 1206089 h 4703319"/>
              <a:gd name="connsiteX4751" fmla="*/ 5833770 w 8219368"/>
              <a:gd name="connsiteY4751" fmla="*/ 1210763 h 4703319"/>
              <a:gd name="connsiteX4752" fmla="*/ 5838438 w 8219368"/>
              <a:gd name="connsiteY4752" fmla="*/ 1220113 h 4703319"/>
              <a:gd name="connsiteX4753" fmla="*/ 5857112 w 8219368"/>
              <a:gd name="connsiteY4753" fmla="*/ 1215438 h 4703319"/>
              <a:gd name="connsiteX4754" fmla="*/ 5875786 w 8219368"/>
              <a:gd name="connsiteY4754" fmla="*/ 1196739 h 4703319"/>
              <a:gd name="connsiteX4755" fmla="*/ 5843107 w 8219368"/>
              <a:gd name="connsiteY4755" fmla="*/ 1168691 h 4703319"/>
              <a:gd name="connsiteX4756" fmla="*/ 5899129 w 8219368"/>
              <a:gd name="connsiteY4756" fmla="*/ 1187390 h 4703319"/>
              <a:gd name="connsiteX4757" fmla="*/ 5917803 w 8219368"/>
              <a:gd name="connsiteY4757" fmla="*/ 1178040 h 4703319"/>
              <a:gd name="connsiteX4758" fmla="*/ 5936477 w 8219368"/>
              <a:gd name="connsiteY4758" fmla="*/ 1173365 h 4703319"/>
              <a:gd name="connsiteX4759" fmla="*/ 5931808 w 8219368"/>
              <a:gd name="connsiteY4759" fmla="*/ 1187390 h 4703319"/>
              <a:gd name="connsiteX4760" fmla="*/ 5913134 w 8219368"/>
              <a:gd name="connsiteY4760" fmla="*/ 1187390 h 4703319"/>
              <a:gd name="connsiteX4761" fmla="*/ 5917803 w 8219368"/>
              <a:gd name="connsiteY4761" fmla="*/ 1206089 h 4703319"/>
              <a:gd name="connsiteX4762" fmla="*/ 5941145 w 8219368"/>
              <a:gd name="connsiteY4762" fmla="*/ 1196739 h 4703319"/>
              <a:gd name="connsiteX4763" fmla="*/ 5950482 w 8219368"/>
              <a:gd name="connsiteY4763" fmla="*/ 1201414 h 4703319"/>
              <a:gd name="connsiteX4764" fmla="*/ 6015841 w 8219368"/>
              <a:gd name="connsiteY4764" fmla="*/ 1178040 h 4703319"/>
              <a:gd name="connsiteX4765" fmla="*/ 6085868 w 8219368"/>
              <a:gd name="connsiteY4765" fmla="*/ 1164016 h 4703319"/>
              <a:gd name="connsiteX4766" fmla="*/ 6113879 w 8219368"/>
              <a:gd name="connsiteY4766" fmla="*/ 1159341 h 4703319"/>
              <a:gd name="connsiteX4767" fmla="*/ 6113879 w 8219368"/>
              <a:gd name="connsiteY4767" fmla="*/ 1173365 h 4703319"/>
              <a:gd name="connsiteX4768" fmla="*/ 6123216 w 8219368"/>
              <a:gd name="connsiteY4768" fmla="*/ 1168691 h 4703319"/>
              <a:gd name="connsiteX4769" fmla="*/ 6118548 w 8219368"/>
              <a:gd name="connsiteY4769" fmla="*/ 1159341 h 4703319"/>
              <a:gd name="connsiteX4770" fmla="*/ 6151227 w 8219368"/>
              <a:gd name="connsiteY4770" fmla="*/ 1164016 h 4703319"/>
              <a:gd name="connsiteX4771" fmla="*/ 6155896 w 8219368"/>
              <a:gd name="connsiteY4771" fmla="*/ 1154666 h 4703319"/>
              <a:gd name="connsiteX4772" fmla="*/ 6202581 w 8219368"/>
              <a:gd name="connsiteY4772" fmla="*/ 1145317 h 4703319"/>
              <a:gd name="connsiteX4773" fmla="*/ 6239929 w 8219368"/>
              <a:gd name="connsiteY4773" fmla="*/ 1145317 h 4703319"/>
              <a:gd name="connsiteX4774" fmla="*/ 6347304 w 8219368"/>
              <a:gd name="connsiteY4774" fmla="*/ 1117268 h 4703319"/>
              <a:gd name="connsiteX4775" fmla="*/ 6356641 w 8219368"/>
              <a:gd name="connsiteY4775" fmla="*/ 1112593 h 4703319"/>
              <a:gd name="connsiteX4776" fmla="*/ 6403326 w 8219368"/>
              <a:gd name="connsiteY4776" fmla="*/ 1103244 h 4703319"/>
              <a:gd name="connsiteX4777" fmla="*/ 6403326 w 8219368"/>
              <a:gd name="connsiteY4777" fmla="*/ 1093894 h 4703319"/>
              <a:gd name="connsiteX4778" fmla="*/ 6417331 w 8219368"/>
              <a:gd name="connsiteY4778" fmla="*/ 1084545 h 4703319"/>
              <a:gd name="connsiteX4779" fmla="*/ 6422000 w 8219368"/>
              <a:gd name="connsiteY4779" fmla="*/ 1093894 h 4703319"/>
              <a:gd name="connsiteX4780" fmla="*/ 6417331 w 8219368"/>
              <a:gd name="connsiteY4780" fmla="*/ 1103244 h 4703319"/>
              <a:gd name="connsiteX4781" fmla="*/ 6379983 w 8219368"/>
              <a:gd name="connsiteY4781" fmla="*/ 1112593 h 4703319"/>
              <a:gd name="connsiteX4782" fmla="*/ 6412663 w 8219368"/>
              <a:gd name="connsiteY4782" fmla="*/ 1121943 h 4703319"/>
              <a:gd name="connsiteX4783" fmla="*/ 6436005 w 8219368"/>
              <a:gd name="connsiteY4783" fmla="*/ 1098569 h 4703319"/>
              <a:gd name="connsiteX4784" fmla="*/ 6440674 w 8219368"/>
              <a:gd name="connsiteY4784" fmla="*/ 1112593 h 4703319"/>
              <a:gd name="connsiteX4785" fmla="*/ 6468685 w 8219368"/>
              <a:gd name="connsiteY4785" fmla="*/ 1117268 h 4703319"/>
              <a:gd name="connsiteX4786" fmla="*/ 6464016 w 8219368"/>
              <a:gd name="connsiteY4786" fmla="*/ 1126618 h 4703319"/>
              <a:gd name="connsiteX4787" fmla="*/ 6496695 w 8219368"/>
              <a:gd name="connsiteY4787" fmla="*/ 1131292 h 4703319"/>
              <a:gd name="connsiteX4788" fmla="*/ 6548049 w 8219368"/>
              <a:gd name="connsiteY4788" fmla="*/ 1121943 h 4703319"/>
              <a:gd name="connsiteX4789" fmla="*/ 6566723 w 8219368"/>
              <a:gd name="connsiteY4789" fmla="*/ 1117268 h 4703319"/>
              <a:gd name="connsiteX4790" fmla="*/ 6562054 w 8219368"/>
              <a:gd name="connsiteY4790" fmla="*/ 1112593 h 4703319"/>
              <a:gd name="connsiteX4791" fmla="*/ 6574309 w 8219368"/>
              <a:gd name="connsiteY4791" fmla="*/ 1112593 h 4703319"/>
              <a:gd name="connsiteX4792" fmla="*/ 6575537 w 8219368"/>
              <a:gd name="connsiteY4792" fmla="*/ 1112593 h 4703319"/>
              <a:gd name="connsiteX4793" fmla="*/ 6575549 w 8219368"/>
              <a:gd name="connsiteY4793" fmla="*/ 1113397 h 4703319"/>
              <a:gd name="connsiteX4794" fmla="*/ 6576060 w 8219368"/>
              <a:gd name="connsiteY4794" fmla="*/ 1112593 h 4703319"/>
              <a:gd name="connsiteX4795" fmla="*/ 6575537 w 8219368"/>
              <a:gd name="connsiteY4795" fmla="*/ 1112593 h 4703319"/>
              <a:gd name="connsiteX4796" fmla="*/ 6575476 w 8219368"/>
              <a:gd name="connsiteY4796" fmla="*/ 1108503 h 4703319"/>
              <a:gd name="connsiteX4797" fmla="*/ 6585397 w 8219368"/>
              <a:gd name="connsiteY4797" fmla="*/ 1121943 h 4703319"/>
              <a:gd name="connsiteX4798" fmla="*/ 6618076 w 8219368"/>
              <a:gd name="connsiteY4798" fmla="*/ 1121943 h 4703319"/>
              <a:gd name="connsiteX4799" fmla="*/ 6674098 w 8219368"/>
              <a:gd name="connsiteY4799" fmla="*/ 1117268 h 4703319"/>
              <a:gd name="connsiteX4800" fmla="*/ 6692991 w 8219368"/>
              <a:gd name="connsiteY4800" fmla="*/ 1117268 h 4703319"/>
              <a:gd name="connsiteX4801" fmla="*/ 6700869 w 8219368"/>
              <a:gd name="connsiteY4801" fmla="*/ 1117268 h 4703319"/>
              <a:gd name="connsiteX4802" fmla="*/ 6706778 w 8219368"/>
              <a:gd name="connsiteY4802" fmla="*/ 1117268 h 4703319"/>
              <a:gd name="connsiteX4803" fmla="*/ 6702693 w 8219368"/>
              <a:gd name="connsiteY4803" fmla="*/ 1117268 h 4703319"/>
              <a:gd name="connsiteX4804" fmla="*/ 6700869 w 8219368"/>
              <a:gd name="connsiteY4804" fmla="*/ 1117268 h 4703319"/>
              <a:gd name="connsiteX4805" fmla="*/ 6706778 w 8219368"/>
              <a:gd name="connsiteY4805" fmla="*/ 1107919 h 4703319"/>
              <a:gd name="connsiteX4806" fmla="*/ 6720783 w 8219368"/>
              <a:gd name="connsiteY4806" fmla="*/ 1117268 h 4703319"/>
              <a:gd name="connsiteX4807" fmla="*/ 6739457 w 8219368"/>
              <a:gd name="connsiteY4807" fmla="*/ 1112593 h 4703319"/>
              <a:gd name="connsiteX4808" fmla="*/ 6828158 w 8219368"/>
              <a:gd name="connsiteY4808" fmla="*/ 1121943 h 4703319"/>
              <a:gd name="connsiteX4809" fmla="*/ 6865506 w 8219368"/>
              <a:gd name="connsiteY4809" fmla="*/ 1126618 h 4703319"/>
              <a:gd name="connsiteX4810" fmla="*/ 6884180 w 8219368"/>
              <a:gd name="connsiteY4810" fmla="*/ 1131292 h 4703319"/>
              <a:gd name="connsiteX4811" fmla="*/ 6874843 w 8219368"/>
              <a:gd name="connsiteY4811" fmla="*/ 1135967 h 4703319"/>
              <a:gd name="connsiteX4812" fmla="*/ 6888849 w 8219368"/>
              <a:gd name="connsiteY4812" fmla="*/ 1145317 h 4703319"/>
              <a:gd name="connsiteX4813" fmla="*/ 6893517 w 8219368"/>
              <a:gd name="connsiteY4813" fmla="*/ 1131292 h 4703319"/>
              <a:gd name="connsiteX4814" fmla="*/ 6912191 w 8219368"/>
              <a:gd name="connsiteY4814" fmla="*/ 1140642 h 4703319"/>
              <a:gd name="connsiteX4815" fmla="*/ 6907523 w 8219368"/>
              <a:gd name="connsiteY4815" fmla="*/ 1159341 h 4703319"/>
              <a:gd name="connsiteX4816" fmla="*/ 6893517 w 8219368"/>
              <a:gd name="connsiteY4816" fmla="*/ 1164016 h 4703319"/>
              <a:gd name="connsiteX4817" fmla="*/ 6865506 w 8219368"/>
              <a:gd name="connsiteY4817" fmla="*/ 1196739 h 4703319"/>
              <a:gd name="connsiteX4818" fmla="*/ 6772136 w 8219368"/>
              <a:gd name="connsiteY4818" fmla="*/ 1248161 h 4703319"/>
              <a:gd name="connsiteX4819" fmla="*/ 6762799 w 8219368"/>
              <a:gd name="connsiteY4819" fmla="*/ 1262186 h 4703319"/>
              <a:gd name="connsiteX4820" fmla="*/ 6753462 w 8219368"/>
              <a:gd name="connsiteY4820" fmla="*/ 1252836 h 4703319"/>
              <a:gd name="connsiteX4821" fmla="*/ 6720783 w 8219368"/>
              <a:gd name="connsiteY4821" fmla="*/ 1271535 h 4703319"/>
              <a:gd name="connsiteX4822" fmla="*/ 6706778 w 8219368"/>
              <a:gd name="connsiteY4822" fmla="*/ 1262186 h 4703319"/>
              <a:gd name="connsiteX4823" fmla="*/ 6697441 w 8219368"/>
              <a:gd name="connsiteY4823" fmla="*/ 1271535 h 4703319"/>
              <a:gd name="connsiteX4824" fmla="*/ 6706778 w 8219368"/>
              <a:gd name="connsiteY4824" fmla="*/ 1276210 h 4703319"/>
              <a:gd name="connsiteX4825" fmla="*/ 6697441 w 8219368"/>
              <a:gd name="connsiteY4825" fmla="*/ 1280885 h 4703319"/>
              <a:gd name="connsiteX4826" fmla="*/ 6720783 w 8219368"/>
              <a:gd name="connsiteY4826" fmla="*/ 1285560 h 4703319"/>
              <a:gd name="connsiteX4827" fmla="*/ 6772136 w 8219368"/>
              <a:gd name="connsiteY4827" fmla="*/ 1271535 h 4703319"/>
              <a:gd name="connsiteX4828" fmla="*/ 6781473 w 8219368"/>
              <a:gd name="connsiteY4828" fmla="*/ 1285560 h 4703319"/>
              <a:gd name="connsiteX4829" fmla="*/ 6786142 w 8219368"/>
              <a:gd name="connsiteY4829" fmla="*/ 1299584 h 4703319"/>
              <a:gd name="connsiteX4830" fmla="*/ 6800147 w 8219368"/>
              <a:gd name="connsiteY4830" fmla="*/ 1285560 h 4703319"/>
              <a:gd name="connsiteX4831" fmla="*/ 6795479 w 8219368"/>
              <a:gd name="connsiteY4831" fmla="*/ 1285560 h 4703319"/>
              <a:gd name="connsiteX4832" fmla="*/ 6804816 w 8219368"/>
              <a:gd name="connsiteY4832" fmla="*/ 1276210 h 4703319"/>
              <a:gd name="connsiteX4833" fmla="*/ 6809484 w 8219368"/>
              <a:gd name="connsiteY4833" fmla="*/ 1280885 h 4703319"/>
              <a:gd name="connsiteX4834" fmla="*/ 6814153 w 8219368"/>
              <a:gd name="connsiteY4834" fmla="*/ 1266860 h 4703319"/>
              <a:gd name="connsiteX4835" fmla="*/ 6823490 w 8219368"/>
              <a:gd name="connsiteY4835" fmla="*/ 1276210 h 4703319"/>
              <a:gd name="connsiteX4836" fmla="*/ 6823490 w 8219368"/>
              <a:gd name="connsiteY4836" fmla="*/ 1280885 h 4703319"/>
              <a:gd name="connsiteX4837" fmla="*/ 6837495 w 8219368"/>
              <a:gd name="connsiteY4837" fmla="*/ 1271535 h 4703319"/>
              <a:gd name="connsiteX4838" fmla="*/ 6851501 w 8219368"/>
              <a:gd name="connsiteY4838" fmla="*/ 1276210 h 4703319"/>
              <a:gd name="connsiteX4839" fmla="*/ 6846832 w 8219368"/>
              <a:gd name="connsiteY4839" fmla="*/ 1285560 h 4703319"/>
              <a:gd name="connsiteX4840" fmla="*/ 6856169 w 8219368"/>
              <a:gd name="connsiteY4840" fmla="*/ 1290234 h 4703319"/>
              <a:gd name="connsiteX4841" fmla="*/ 6865506 w 8219368"/>
              <a:gd name="connsiteY4841" fmla="*/ 1290234 h 4703319"/>
              <a:gd name="connsiteX4842" fmla="*/ 6856169 w 8219368"/>
              <a:gd name="connsiteY4842" fmla="*/ 1276210 h 4703319"/>
              <a:gd name="connsiteX4843" fmla="*/ 6865506 w 8219368"/>
              <a:gd name="connsiteY4843" fmla="*/ 1271535 h 4703319"/>
              <a:gd name="connsiteX4844" fmla="*/ 6874843 w 8219368"/>
              <a:gd name="connsiteY4844" fmla="*/ 1285560 h 4703319"/>
              <a:gd name="connsiteX4845" fmla="*/ 6882962 w 8219368"/>
              <a:gd name="connsiteY4845" fmla="*/ 1281495 h 4703319"/>
              <a:gd name="connsiteX4846" fmla="*/ 6884180 w 8219368"/>
              <a:gd name="connsiteY4846" fmla="*/ 1285560 h 4703319"/>
              <a:gd name="connsiteX4847" fmla="*/ 6893517 w 8219368"/>
              <a:gd name="connsiteY4847" fmla="*/ 1285560 h 4703319"/>
              <a:gd name="connsiteX4848" fmla="*/ 6902854 w 8219368"/>
              <a:gd name="connsiteY4848" fmla="*/ 1271535 h 4703319"/>
              <a:gd name="connsiteX4849" fmla="*/ 6893517 w 8219368"/>
              <a:gd name="connsiteY4849" fmla="*/ 1266860 h 4703319"/>
              <a:gd name="connsiteX4850" fmla="*/ 6902854 w 8219368"/>
              <a:gd name="connsiteY4850" fmla="*/ 1257511 h 4703319"/>
              <a:gd name="connsiteX4851" fmla="*/ 6954207 w 8219368"/>
              <a:gd name="connsiteY4851" fmla="*/ 1252836 h 4703319"/>
              <a:gd name="connsiteX4852" fmla="*/ 6982218 w 8219368"/>
              <a:gd name="connsiteY4852" fmla="*/ 1257511 h 4703319"/>
              <a:gd name="connsiteX4853" fmla="*/ 6954207 w 8219368"/>
              <a:gd name="connsiteY4853" fmla="*/ 1262186 h 4703319"/>
              <a:gd name="connsiteX4854" fmla="*/ 6958876 w 8219368"/>
              <a:gd name="connsiteY4854" fmla="*/ 1280885 h 4703319"/>
              <a:gd name="connsiteX4855" fmla="*/ 6949539 w 8219368"/>
              <a:gd name="connsiteY4855" fmla="*/ 1285560 h 4703319"/>
              <a:gd name="connsiteX4856" fmla="*/ 6982218 w 8219368"/>
              <a:gd name="connsiteY4856" fmla="*/ 1294909 h 4703319"/>
              <a:gd name="connsiteX4857" fmla="*/ 6996224 w 8219368"/>
              <a:gd name="connsiteY4857" fmla="*/ 1290234 h 4703319"/>
              <a:gd name="connsiteX4858" fmla="*/ 6999015 w 8219368"/>
              <a:gd name="connsiteY4858" fmla="*/ 1293030 h 4703319"/>
              <a:gd name="connsiteX4859" fmla="*/ 6995640 w 8219368"/>
              <a:gd name="connsiteY4859" fmla="*/ 1296881 h 4703319"/>
              <a:gd name="connsiteX4860" fmla="*/ 7000892 w 8219368"/>
              <a:gd name="connsiteY4860" fmla="*/ 1294909 h 4703319"/>
              <a:gd name="connsiteX4861" fmla="*/ 6999015 w 8219368"/>
              <a:gd name="connsiteY4861" fmla="*/ 1293030 h 4703319"/>
              <a:gd name="connsiteX4862" fmla="*/ 7005561 w 8219368"/>
              <a:gd name="connsiteY4862" fmla="*/ 1285560 h 4703319"/>
              <a:gd name="connsiteX4863" fmla="*/ 7014898 w 8219368"/>
              <a:gd name="connsiteY4863" fmla="*/ 1290234 h 4703319"/>
              <a:gd name="connsiteX4864" fmla="*/ 7028903 w 8219368"/>
              <a:gd name="connsiteY4864" fmla="*/ 1276210 h 4703319"/>
              <a:gd name="connsiteX4865" fmla="*/ 7042909 w 8219368"/>
              <a:gd name="connsiteY4865" fmla="*/ 1271535 h 4703319"/>
              <a:gd name="connsiteX4866" fmla="*/ 7047577 w 8219368"/>
              <a:gd name="connsiteY4866" fmla="*/ 1257511 h 4703319"/>
              <a:gd name="connsiteX4867" fmla="*/ 7061583 w 8219368"/>
              <a:gd name="connsiteY4867" fmla="*/ 1266860 h 4703319"/>
              <a:gd name="connsiteX4868" fmla="*/ 7075588 w 8219368"/>
              <a:gd name="connsiteY4868" fmla="*/ 1257511 h 4703319"/>
              <a:gd name="connsiteX4869" fmla="*/ 7080257 w 8219368"/>
              <a:gd name="connsiteY4869" fmla="*/ 1271535 h 4703319"/>
              <a:gd name="connsiteX4870" fmla="*/ 7089594 w 8219368"/>
              <a:gd name="connsiteY4870" fmla="*/ 1276210 h 4703319"/>
              <a:gd name="connsiteX4871" fmla="*/ 7145616 w 8219368"/>
              <a:gd name="connsiteY4871" fmla="*/ 1262186 h 4703319"/>
              <a:gd name="connsiteX4872" fmla="*/ 7168958 w 8219368"/>
              <a:gd name="connsiteY4872" fmla="*/ 1234137 h 4703319"/>
              <a:gd name="connsiteX4873" fmla="*/ 7173627 w 8219368"/>
              <a:gd name="connsiteY4873" fmla="*/ 1238812 h 4703319"/>
              <a:gd name="connsiteX4874" fmla="*/ 7196969 w 8219368"/>
              <a:gd name="connsiteY4874" fmla="*/ 1224788 h 4703319"/>
              <a:gd name="connsiteX4875" fmla="*/ 7187632 w 8219368"/>
              <a:gd name="connsiteY4875" fmla="*/ 1248161 h 4703319"/>
              <a:gd name="connsiteX4876" fmla="*/ 7168958 w 8219368"/>
              <a:gd name="connsiteY4876" fmla="*/ 1266860 h 4703319"/>
              <a:gd name="connsiteX4877" fmla="*/ 7164290 w 8219368"/>
              <a:gd name="connsiteY4877" fmla="*/ 1262186 h 4703319"/>
              <a:gd name="connsiteX4878" fmla="*/ 7159621 w 8219368"/>
              <a:gd name="connsiteY4878" fmla="*/ 1266860 h 4703319"/>
              <a:gd name="connsiteX4879" fmla="*/ 7168958 w 8219368"/>
              <a:gd name="connsiteY4879" fmla="*/ 1280885 h 4703319"/>
              <a:gd name="connsiteX4880" fmla="*/ 7173627 w 8219368"/>
              <a:gd name="connsiteY4880" fmla="*/ 1271535 h 4703319"/>
              <a:gd name="connsiteX4881" fmla="*/ 7192300 w 8219368"/>
              <a:gd name="connsiteY4881" fmla="*/ 1285560 h 4703319"/>
              <a:gd name="connsiteX4882" fmla="*/ 7210974 w 8219368"/>
              <a:gd name="connsiteY4882" fmla="*/ 1285560 h 4703319"/>
              <a:gd name="connsiteX4883" fmla="*/ 7215643 w 8219368"/>
              <a:gd name="connsiteY4883" fmla="*/ 1294909 h 4703319"/>
              <a:gd name="connsiteX4884" fmla="*/ 7215643 w 8219368"/>
              <a:gd name="connsiteY4884" fmla="*/ 1299584 h 4703319"/>
              <a:gd name="connsiteX4885" fmla="*/ 7234317 w 8219368"/>
              <a:gd name="connsiteY4885" fmla="*/ 1285560 h 4703319"/>
              <a:gd name="connsiteX4886" fmla="*/ 7234317 w 8219368"/>
              <a:gd name="connsiteY4886" fmla="*/ 1294909 h 4703319"/>
              <a:gd name="connsiteX4887" fmla="*/ 7247100 w 8219368"/>
              <a:gd name="connsiteY4887" fmla="*/ 1305150 h 4703319"/>
              <a:gd name="connsiteX4888" fmla="*/ 7242049 w 8219368"/>
              <a:gd name="connsiteY4888" fmla="*/ 1307034 h 4703319"/>
              <a:gd name="connsiteX4889" fmla="*/ 7241116 w 8219368"/>
              <a:gd name="connsiteY4889" fmla="*/ 1307612 h 4703319"/>
              <a:gd name="connsiteX4890" fmla="*/ 7224980 w 8219368"/>
              <a:gd name="connsiteY4890" fmla="*/ 1313608 h 4703319"/>
              <a:gd name="connsiteX4891" fmla="*/ 7229648 w 8219368"/>
              <a:gd name="connsiteY4891" fmla="*/ 1322958 h 4703319"/>
              <a:gd name="connsiteX4892" fmla="*/ 7266996 w 8219368"/>
              <a:gd name="connsiteY4892" fmla="*/ 1332307 h 4703319"/>
              <a:gd name="connsiteX4893" fmla="*/ 7246572 w 8219368"/>
              <a:gd name="connsiteY4893" fmla="*/ 1352759 h 4703319"/>
              <a:gd name="connsiteX4894" fmla="*/ 7246424 w 8219368"/>
              <a:gd name="connsiteY4894" fmla="*/ 1352907 h 4703319"/>
              <a:gd name="connsiteX4895" fmla="*/ 7234317 w 8219368"/>
              <a:gd name="connsiteY4895" fmla="*/ 1360356 h 4703319"/>
              <a:gd name="connsiteX4896" fmla="*/ 7234317 w 8219368"/>
              <a:gd name="connsiteY4896" fmla="*/ 1365030 h 4703319"/>
              <a:gd name="connsiteX4897" fmla="*/ 7257659 w 8219368"/>
              <a:gd name="connsiteY4897" fmla="*/ 1365030 h 4703319"/>
              <a:gd name="connsiteX4898" fmla="*/ 7281002 w 8219368"/>
              <a:gd name="connsiteY4898" fmla="*/ 1365030 h 4703319"/>
              <a:gd name="connsiteX4899" fmla="*/ 7290339 w 8219368"/>
              <a:gd name="connsiteY4899" fmla="*/ 1360356 h 4703319"/>
              <a:gd name="connsiteX4900" fmla="*/ 7299676 w 8219368"/>
              <a:gd name="connsiteY4900" fmla="*/ 1383730 h 4703319"/>
              <a:gd name="connsiteX4901" fmla="*/ 7318349 w 8219368"/>
              <a:gd name="connsiteY4901" fmla="*/ 1383730 h 4703319"/>
              <a:gd name="connsiteX4902" fmla="*/ 7304344 w 8219368"/>
              <a:gd name="connsiteY4902" fmla="*/ 1393079 h 4703319"/>
              <a:gd name="connsiteX4903" fmla="*/ 7304344 w 8219368"/>
              <a:gd name="connsiteY4903" fmla="*/ 1402429 h 4703319"/>
              <a:gd name="connsiteX4904" fmla="*/ 7323018 w 8219368"/>
              <a:gd name="connsiteY4904" fmla="*/ 1407103 h 4703319"/>
              <a:gd name="connsiteX4905" fmla="*/ 7313681 w 8219368"/>
              <a:gd name="connsiteY4905" fmla="*/ 1425802 h 4703319"/>
              <a:gd name="connsiteX4906" fmla="*/ 7341692 w 8219368"/>
              <a:gd name="connsiteY4906" fmla="*/ 1421128 h 4703319"/>
              <a:gd name="connsiteX4907" fmla="*/ 7341692 w 8219368"/>
              <a:gd name="connsiteY4907" fmla="*/ 1416453 h 4703319"/>
              <a:gd name="connsiteX4908" fmla="*/ 7355697 w 8219368"/>
              <a:gd name="connsiteY4908" fmla="*/ 1416453 h 4703319"/>
              <a:gd name="connsiteX4909" fmla="*/ 7360366 w 8219368"/>
              <a:gd name="connsiteY4909" fmla="*/ 1421128 h 4703319"/>
              <a:gd name="connsiteX4910" fmla="*/ 7341692 w 8219368"/>
              <a:gd name="connsiteY4910" fmla="*/ 1430477 h 4703319"/>
              <a:gd name="connsiteX4911" fmla="*/ 7346361 w 8219368"/>
              <a:gd name="connsiteY4911" fmla="*/ 1435152 h 4703319"/>
              <a:gd name="connsiteX4912" fmla="*/ 7332355 w 8219368"/>
              <a:gd name="connsiteY4912" fmla="*/ 1435152 h 4703319"/>
              <a:gd name="connsiteX4913" fmla="*/ 7295007 w 8219368"/>
              <a:gd name="connsiteY4913" fmla="*/ 1463200 h 4703319"/>
              <a:gd name="connsiteX4914" fmla="*/ 7318349 w 8219368"/>
              <a:gd name="connsiteY4914" fmla="*/ 1467875 h 4703319"/>
              <a:gd name="connsiteX4915" fmla="*/ 7360366 w 8219368"/>
              <a:gd name="connsiteY4915" fmla="*/ 1463200 h 4703319"/>
              <a:gd name="connsiteX4916" fmla="*/ 7341692 w 8219368"/>
              <a:gd name="connsiteY4916" fmla="*/ 1477225 h 4703319"/>
              <a:gd name="connsiteX4917" fmla="*/ 7327687 w 8219368"/>
              <a:gd name="connsiteY4917" fmla="*/ 1477225 h 4703319"/>
              <a:gd name="connsiteX4918" fmla="*/ 7323018 w 8219368"/>
              <a:gd name="connsiteY4918" fmla="*/ 1491249 h 4703319"/>
              <a:gd name="connsiteX4919" fmla="*/ 7360366 w 8219368"/>
              <a:gd name="connsiteY4919" fmla="*/ 1495924 h 4703319"/>
              <a:gd name="connsiteX4920" fmla="*/ 7365035 w 8219368"/>
              <a:gd name="connsiteY4920" fmla="*/ 1495924 h 4703319"/>
              <a:gd name="connsiteX4921" fmla="*/ 7388377 w 8219368"/>
              <a:gd name="connsiteY4921" fmla="*/ 1505273 h 4703319"/>
              <a:gd name="connsiteX4922" fmla="*/ 7402383 w 8219368"/>
              <a:gd name="connsiteY4922" fmla="*/ 1500598 h 4703319"/>
              <a:gd name="connsiteX4923" fmla="*/ 7407051 w 8219368"/>
              <a:gd name="connsiteY4923" fmla="*/ 1509948 h 4703319"/>
              <a:gd name="connsiteX4924" fmla="*/ 7388377 w 8219368"/>
              <a:gd name="connsiteY4924" fmla="*/ 1514623 h 4703319"/>
              <a:gd name="connsiteX4925" fmla="*/ 7425725 w 8219368"/>
              <a:gd name="connsiteY4925" fmla="*/ 1552021 h 4703319"/>
              <a:gd name="connsiteX4926" fmla="*/ 7444399 w 8219368"/>
              <a:gd name="connsiteY4926" fmla="*/ 1552021 h 4703319"/>
              <a:gd name="connsiteX4927" fmla="*/ 7439730 w 8219368"/>
              <a:gd name="connsiteY4927" fmla="*/ 1537997 h 4703319"/>
              <a:gd name="connsiteX4928" fmla="*/ 7425725 w 8219368"/>
              <a:gd name="connsiteY4928" fmla="*/ 1537997 h 4703319"/>
              <a:gd name="connsiteX4929" fmla="*/ 7430393 w 8219368"/>
              <a:gd name="connsiteY4929" fmla="*/ 1528647 h 4703319"/>
              <a:gd name="connsiteX4930" fmla="*/ 7421056 w 8219368"/>
              <a:gd name="connsiteY4930" fmla="*/ 1523972 h 4703319"/>
              <a:gd name="connsiteX4931" fmla="*/ 7417166 w 8219368"/>
              <a:gd name="connsiteY4931" fmla="*/ 1520077 h 4703319"/>
              <a:gd name="connsiteX4932" fmla="*/ 7420472 w 8219368"/>
              <a:gd name="connsiteY4932" fmla="*/ 1516376 h 4703319"/>
              <a:gd name="connsiteX4933" fmla="*/ 7439730 w 8219368"/>
              <a:gd name="connsiteY4933" fmla="*/ 1514623 h 4703319"/>
              <a:gd name="connsiteX4934" fmla="*/ 7435061 w 8219368"/>
              <a:gd name="connsiteY4934" fmla="*/ 1523972 h 4703319"/>
              <a:gd name="connsiteX4935" fmla="*/ 7453735 w 8219368"/>
              <a:gd name="connsiteY4935" fmla="*/ 1552021 h 4703319"/>
              <a:gd name="connsiteX4936" fmla="*/ 7453735 w 8219368"/>
              <a:gd name="connsiteY4936" fmla="*/ 1566045 h 4703319"/>
              <a:gd name="connsiteX4937" fmla="*/ 7472409 w 8219368"/>
              <a:gd name="connsiteY4937" fmla="*/ 1580069 h 4703319"/>
              <a:gd name="connsiteX4938" fmla="*/ 7486415 w 8219368"/>
              <a:gd name="connsiteY4938" fmla="*/ 1580069 h 4703319"/>
              <a:gd name="connsiteX4939" fmla="*/ 7477078 w 8219368"/>
              <a:gd name="connsiteY4939" fmla="*/ 1603443 h 4703319"/>
              <a:gd name="connsiteX4940" fmla="*/ 7463073 w 8219368"/>
              <a:gd name="connsiteY4940" fmla="*/ 1594094 h 4703319"/>
              <a:gd name="connsiteX4941" fmla="*/ 7449067 w 8219368"/>
              <a:gd name="connsiteY4941" fmla="*/ 1603443 h 4703319"/>
              <a:gd name="connsiteX4942" fmla="*/ 7458404 w 8219368"/>
              <a:gd name="connsiteY4942" fmla="*/ 1608118 h 4703319"/>
              <a:gd name="connsiteX4943" fmla="*/ 7453735 w 8219368"/>
              <a:gd name="connsiteY4943" fmla="*/ 1608118 h 4703319"/>
              <a:gd name="connsiteX4944" fmla="*/ 7477078 w 8219368"/>
              <a:gd name="connsiteY4944" fmla="*/ 1608118 h 4703319"/>
              <a:gd name="connsiteX4945" fmla="*/ 7491083 w 8219368"/>
              <a:gd name="connsiteY4945" fmla="*/ 1612793 h 4703319"/>
              <a:gd name="connsiteX4946" fmla="*/ 7505089 w 8219368"/>
              <a:gd name="connsiteY4946" fmla="*/ 1603443 h 4703319"/>
              <a:gd name="connsiteX4947" fmla="*/ 7519095 w 8219368"/>
              <a:gd name="connsiteY4947" fmla="*/ 1622142 h 4703319"/>
              <a:gd name="connsiteX4948" fmla="*/ 7514426 w 8219368"/>
              <a:gd name="connsiteY4948" fmla="*/ 1631492 h 4703319"/>
              <a:gd name="connsiteX4949" fmla="*/ 7519095 w 8219368"/>
              <a:gd name="connsiteY4949" fmla="*/ 1640841 h 4703319"/>
              <a:gd name="connsiteX4950" fmla="*/ 7514426 w 8219368"/>
              <a:gd name="connsiteY4950" fmla="*/ 1650191 h 4703319"/>
              <a:gd name="connsiteX4951" fmla="*/ 7472409 w 8219368"/>
              <a:gd name="connsiteY4951" fmla="*/ 1650191 h 4703319"/>
              <a:gd name="connsiteX4952" fmla="*/ 7463072 w 8219368"/>
              <a:gd name="connsiteY4952" fmla="*/ 1656034 h 4703319"/>
              <a:gd name="connsiteX4953" fmla="*/ 7462770 w 8219368"/>
              <a:gd name="connsiteY4953" fmla="*/ 1656444 h 4703319"/>
              <a:gd name="connsiteX4954" fmla="*/ 7462343 w 8219368"/>
              <a:gd name="connsiteY4954" fmla="*/ 1655377 h 4703319"/>
              <a:gd name="connsiteX4955" fmla="*/ 7458404 w 8219368"/>
              <a:gd name="connsiteY4955" fmla="*/ 1645516 h 4703319"/>
              <a:gd name="connsiteX4956" fmla="*/ 7472409 w 8219368"/>
              <a:gd name="connsiteY4956" fmla="*/ 1626817 h 4703319"/>
              <a:gd name="connsiteX4957" fmla="*/ 7435061 w 8219368"/>
              <a:gd name="connsiteY4957" fmla="*/ 1622142 h 4703319"/>
              <a:gd name="connsiteX4958" fmla="*/ 7421056 w 8219368"/>
              <a:gd name="connsiteY4958" fmla="*/ 1626817 h 4703319"/>
              <a:gd name="connsiteX4959" fmla="*/ 7412595 w 8219368"/>
              <a:gd name="connsiteY4959" fmla="*/ 1626817 h 4703319"/>
              <a:gd name="connsiteX4960" fmla="*/ 7424704 w 8219368"/>
              <a:gd name="connsiteY4960" fmla="*/ 1623530 h 4703319"/>
              <a:gd name="connsiteX4961" fmla="*/ 7411574 w 8219368"/>
              <a:gd name="connsiteY4961" fmla="*/ 1625721 h 4703319"/>
              <a:gd name="connsiteX4962" fmla="*/ 7405805 w 8219368"/>
              <a:gd name="connsiteY4962" fmla="*/ 1626817 h 4703319"/>
              <a:gd name="connsiteX4963" fmla="*/ 7404717 w 8219368"/>
              <a:gd name="connsiteY4963" fmla="*/ 1626817 h 4703319"/>
              <a:gd name="connsiteX4964" fmla="*/ 7402383 w 8219368"/>
              <a:gd name="connsiteY4964" fmla="*/ 1626817 h 4703319"/>
              <a:gd name="connsiteX4965" fmla="*/ 7403641 w 8219368"/>
              <a:gd name="connsiteY4965" fmla="*/ 1627228 h 4703319"/>
              <a:gd name="connsiteX4966" fmla="*/ 7405805 w 8219368"/>
              <a:gd name="connsiteY4966" fmla="*/ 1626817 h 4703319"/>
              <a:gd name="connsiteX4967" fmla="*/ 7412595 w 8219368"/>
              <a:gd name="connsiteY4967" fmla="*/ 1626817 h 4703319"/>
              <a:gd name="connsiteX4968" fmla="*/ 7401999 w 8219368"/>
              <a:gd name="connsiteY4968" fmla="*/ 1629693 h 4703319"/>
              <a:gd name="connsiteX4969" fmla="*/ 7360366 w 8219368"/>
              <a:gd name="connsiteY4969" fmla="*/ 1640841 h 4703319"/>
              <a:gd name="connsiteX4970" fmla="*/ 7360366 w 8219368"/>
              <a:gd name="connsiteY4970" fmla="*/ 1650191 h 4703319"/>
              <a:gd name="connsiteX4971" fmla="*/ 7393045 w 8219368"/>
              <a:gd name="connsiteY4971" fmla="*/ 1659540 h 4703319"/>
              <a:gd name="connsiteX4972" fmla="*/ 7393045 w 8219368"/>
              <a:gd name="connsiteY4972" fmla="*/ 1650191 h 4703319"/>
              <a:gd name="connsiteX4973" fmla="*/ 7430393 w 8219368"/>
              <a:gd name="connsiteY4973" fmla="*/ 1664215 h 4703319"/>
              <a:gd name="connsiteX4974" fmla="*/ 7449067 w 8219368"/>
              <a:gd name="connsiteY4974" fmla="*/ 1650191 h 4703319"/>
              <a:gd name="connsiteX4975" fmla="*/ 7444399 w 8219368"/>
              <a:gd name="connsiteY4975" fmla="*/ 1668890 h 4703319"/>
              <a:gd name="connsiteX4976" fmla="*/ 7453735 w 8219368"/>
              <a:gd name="connsiteY4976" fmla="*/ 1668890 h 4703319"/>
              <a:gd name="connsiteX4977" fmla="*/ 7453735 w 8219368"/>
              <a:gd name="connsiteY4977" fmla="*/ 1678239 h 4703319"/>
              <a:gd name="connsiteX4978" fmla="*/ 7472409 w 8219368"/>
              <a:gd name="connsiteY4978" fmla="*/ 1692264 h 4703319"/>
              <a:gd name="connsiteX4979" fmla="*/ 7467741 w 8219368"/>
              <a:gd name="connsiteY4979" fmla="*/ 1692264 h 4703319"/>
              <a:gd name="connsiteX4980" fmla="*/ 7477078 w 8219368"/>
              <a:gd name="connsiteY4980" fmla="*/ 1701613 h 4703319"/>
              <a:gd name="connsiteX4981" fmla="*/ 7481747 w 8219368"/>
              <a:gd name="connsiteY4981" fmla="*/ 1682914 h 4703319"/>
              <a:gd name="connsiteX4982" fmla="*/ 7491083 w 8219368"/>
              <a:gd name="connsiteY4982" fmla="*/ 1682914 h 4703319"/>
              <a:gd name="connsiteX4983" fmla="*/ 7495752 w 8219368"/>
              <a:gd name="connsiteY4983" fmla="*/ 1706288 h 4703319"/>
              <a:gd name="connsiteX4984" fmla="*/ 7481747 w 8219368"/>
              <a:gd name="connsiteY4984" fmla="*/ 1706288 h 4703319"/>
              <a:gd name="connsiteX4985" fmla="*/ 7477078 w 8219368"/>
              <a:gd name="connsiteY4985" fmla="*/ 1706288 h 4703319"/>
              <a:gd name="connsiteX4986" fmla="*/ 7472409 w 8219368"/>
              <a:gd name="connsiteY4986" fmla="*/ 1724987 h 4703319"/>
              <a:gd name="connsiteX4987" fmla="*/ 7486415 w 8219368"/>
              <a:gd name="connsiteY4987" fmla="*/ 1720312 h 4703319"/>
              <a:gd name="connsiteX4988" fmla="*/ 7500421 w 8219368"/>
              <a:gd name="connsiteY4988" fmla="*/ 1729662 h 4703319"/>
              <a:gd name="connsiteX4989" fmla="*/ 7486415 w 8219368"/>
              <a:gd name="connsiteY4989" fmla="*/ 1734336 h 4703319"/>
              <a:gd name="connsiteX4990" fmla="*/ 7472409 w 8219368"/>
              <a:gd name="connsiteY4990" fmla="*/ 1729662 h 4703319"/>
              <a:gd name="connsiteX4991" fmla="*/ 7458404 w 8219368"/>
              <a:gd name="connsiteY4991" fmla="*/ 1734336 h 4703319"/>
              <a:gd name="connsiteX4992" fmla="*/ 7453735 w 8219368"/>
              <a:gd name="connsiteY4992" fmla="*/ 1739011 h 4703319"/>
              <a:gd name="connsiteX4993" fmla="*/ 7458404 w 8219368"/>
              <a:gd name="connsiteY4993" fmla="*/ 1748361 h 4703319"/>
              <a:gd name="connsiteX4994" fmla="*/ 7472409 w 8219368"/>
              <a:gd name="connsiteY4994" fmla="*/ 1743686 h 4703319"/>
              <a:gd name="connsiteX4995" fmla="*/ 7477078 w 8219368"/>
              <a:gd name="connsiteY4995" fmla="*/ 1748361 h 4703319"/>
              <a:gd name="connsiteX4996" fmla="*/ 7519095 w 8219368"/>
              <a:gd name="connsiteY4996" fmla="*/ 1748361 h 4703319"/>
              <a:gd name="connsiteX4997" fmla="*/ 7542437 w 8219368"/>
              <a:gd name="connsiteY4997" fmla="*/ 1739011 h 4703319"/>
              <a:gd name="connsiteX4998" fmla="*/ 7551774 w 8219368"/>
              <a:gd name="connsiteY4998" fmla="*/ 1724987 h 4703319"/>
              <a:gd name="connsiteX4999" fmla="*/ 7556443 w 8219368"/>
              <a:gd name="connsiteY4999" fmla="*/ 1734336 h 4703319"/>
              <a:gd name="connsiteX5000" fmla="*/ 7561111 w 8219368"/>
              <a:gd name="connsiteY5000" fmla="*/ 1729662 h 4703319"/>
              <a:gd name="connsiteX5001" fmla="*/ 7570448 w 8219368"/>
              <a:gd name="connsiteY5001" fmla="*/ 1734336 h 4703319"/>
              <a:gd name="connsiteX5002" fmla="*/ 7556443 w 8219368"/>
              <a:gd name="connsiteY5002" fmla="*/ 1748361 h 4703319"/>
              <a:gd name="connsiteX5003" fmla="*/ 7528431 w 8219368"/>
              <a:gd name="connsiteY5003" fmla="*/ 1757710 h 4703319"/>
              <a:gd name="connsiteX5004" fmla="*/ 7551774 w 8219368"/>
              <a:gd name="connsiteY5004" fmla="*/ 1762385 h 4703319"/>
              <a:gd name="connsiteX5005" fmla="*/ 7505089 w 8219368"/>
              <a:gd name="connsiteY5005" fmla="*/ 1818482 h 4703319"/>
              <a:gd name="connsiteX5006" fmla="*/ 7495752 w 8219368"/>
              <a:gd name="connsiteY5006" fmla="*/ 1841856 h 4703319"/>
              <a:gd name="connsiteX5007" fmla="*/ 7491083 w 8219368"/>
              <a:gd name="connsiteY5007" fmla="*/ 1837181 h 4703319"/>
              <a:gd name="connsiteX5008" fmla="*/ 7472409 w 8219368"/>
              <a:gd name="connsiteY5008" fmla="*/ 1846531 h 4703319"/>
              <a:gd name="connsiteX5009" fmla="*/ 7469054 w 8219368"/>
              <a:gd name="connsiteY5009" fmla="*/ 1856611 h 4703319"/>
              <a:gd name="connsiteX5010" fmla="*/ 7458404 w 8219368"/>
              <a:gd name="connsiteY5010" fmla="*/ 1855880 h 4703319"/>
              <a:gd name="connsiteX5011" fmla="*/ 7453735 w 8219368"/>
              <a:gd name="connsiteY5011" fmla="*/ 1865230 h 4703319"/>
              <a:gd name="connsiteX5012" fmla="*/ 7439730 w 8219368"/>
              <a:gd name="connsiteY5012" fmla="*/ 1860555 h 4703319"/>
              <a:gd name="connsiteX5013" fmla="*/ 7439730 w 8219368"/>
              <a:gd name="connsiteY5013" fmla="*/ 1888604 h 4703319"/>
              <a:gd name="connsiteX5014" fmla="*/ 7411719 w 8219368"/>
              <a:gd name="connsiteY5014" fmla="*/ 1888604 h 4703319"/>
              <a:gd name="connsiteX5015" fmla="*/ 7421056 w 8219368"/>
              <a:gd name="connsiteY5015" fmla="*/ 1902628 h 4703319"/>
              <a:gd name="connsiteX5016" fmla="*/ 7393045 w 8219368"/>
              <a:gd name="connsiteY5016" fmla="*/ 1926002 h 4703319"/>
              <a:gd name="connsiteX5017" fmla="*/ 7397714 w 8219368"/>
              <a:gd name="connsiteY5017" fmla="*/ 1935351 h 4703319"/>
              <a:gd name="connsiteX5018" fmla="*/ 7407051 w 8219368"/>
              <a:gd name="connsiteY5018" fmla="*/ 1930676 h 4703319"/>
              <a:gd name="connsiteX5019" fmla="*/ 7410319 w 8219368"/>
              <a:gd name="connsiteY5019" fmla="*/ 1930676 h 4703319"/>
              <a:gd name="connsiteX5020" fmla="*/ 7411719 w 8219368"/>
              <a:gd name="connsiteY5020" fmla="*/ 1935351 h 4703319"/>
              <a:gd name="connsiteX5021" fmla="*/ 7439730 w 8219368"/>
              <a:gd name="connsiteY5021" fmla="*/ 1926002 h 4703319"/>
              <a:gd name="connsiteX5022" fmla="*/ 7449067 w 8219368"/>
              <a:gd name="connsiteY5022" fmla="*/ 1921327 h 4703319"/>
              <a:gd name="connsiteX5023" fmla="*/ 7458404 w 8219368"/>
              <a:gd name="connsiteY5023" fmla="*/ 1935351 h 4703319"/>
              <a:gd name="connsiteX5024" fmla="*/ 7486415 w 8219368"/>
              <a:gd name="connsiteY5024" fmla="*/ 1930676 h 4703319"/>
              <a:gd name="connsiteX5025" fmla="*/ 7505089 w 8219368"/>
              <a:gd name="connsiteY5025" fmla="*/ 1916652 h 4703319"/>
              <a:gd name="connsiteX5026" fmla="*/ 7509757 w 8219368"/>
              <a:gd name="connsiteY5026" fmla="*/ 1921327 h 4703319"/>
              <a:gd name="connsiteX5027" fmla="*/ 7523763 w 8219368"/>
              <a:gd name="connsiteY5027" fmla="*/ 1911977 h 4703319"/>
              <a:gd name="connsiteX5028" fmla="*/ 7533100 w 8219368"/>
              <a:gd name="connsiteY5028" fmla="*/ 1926002 h 4703319"/>
              <a:gd name="connsiteX5029" fmla="*/ 7523763 w 8219368"/>
              <a:gd name="connsiteY5029" fmla="*/ 1930676 h 4703319"/>
              <a:gd name="connsiteX5030" fmla="*/ 7537769 w 8219368"/>
              <a:gd name="connsiteY5030" fmla="*/ 1930676 h 4703319"/>
              <a:gd name="connsiteX5031" fmla="*/ 7542437 w 8219368"/>
              <a:gd name="connsiteY5031" fmla="*/ 1921327 h 4703319"/>
              <a:gd name="connsiteX5032" fmla="*/ 7556443 w 8219368"/>
              <a:gd name="connsiteY5032" fmla="*/ 1907303 h 4703319"/>
              <a:gd name="connsiteX5033" fmla="*/ 7556443 w 8219368"/>
              <a:gd name="connsiteY5033" fmla="*/ 1911977 h 4703319"/>
              <a:gd name="connsiteX5034" fmla="*/ 7584453 w 8219368"/>
              <a:gd name="connsiteY5034" fmla="*/ 1916652 h 4703319"/>
              <a:gd name="connsiteX5035" fmla="*/ 7626470 w 8219368"/>
              <a:gd name="connsiteY5035" fmla="*/ 1911977 h 4703319"/>
              <a:gd name="connsiteX5036" fmla="*/ 7640475 w 8219368"/>
              <a:gd name="connsiteY5036" fmla="*/ 1911977 h 4703319"/>
              <a:gd name="connsiteX5037" fmla="*/ 7635807 w 8219368"/>
              <a:gd name="connsiteY5037" fmla="*/ 1930676 h 4703319"/>
              <a:gd name="connsiteX5038" fmla="*/ 7626470 w 8219368"/>
              <a:gd name="connsiteY5038" fmla="*/ 1930676 h 4703319"/>
              <a:gd name="connsiteX5039" fmla="*/ 7631139 w 8219368"/>
              <a:gd name="connsiteY5039" fmla="*/ 1944701 h 4703319"/>
              <a:gd name="connsiteX5040" fmla="*/ 7645143 w 8219368"/>
              <a:gd name="connsiteY5040" fmla="*/ 1963400 h 4703319"/>
              <a:gd name="connsiteX5041" fmla="*/ 7631139 w 8219368"/>
              <a:gd name="connsiteY5041" fmla="*/ 1954050 h 4703319"/>
              <a:gd name="connsiteX5042" fmla="*/ 7626470 w 8219368"/>
              <a:gd name="connsiteY5042" fmla="*/ 1958725 h 4703319"/>
              <a:gd name="connsiteX5043" fmla="*/ 7635807 w 8219368"/>
              <a:gd name="connsiteY5043" fmla="*/ 1977424 h 4703319"/>
              <a:gd name="connsiteX5044" fmla="*/ 7659149 w 8219368"/>
              <a:gd name="connsiteY5044" fmla="*/ 1977424 h 4703319"/>
              <a:gd name="connsiteX5045" fmla="*/ 7649812 w 8219368"/>
              <a:gd name="connsiteY5045" fmla="*/ 1986774 h 4703319"/>
              <a:gd name="connsiteX5046" fmla="*/ 7673155 w 8219368"/>
              <a:gd name="connsiteY5046" fmla="*/ 2000798 h 4703319"/>
              <a:gd name="connsiteX5047" fmla="*/ 7667246 w 8219368"/>
              <a:gd name="connsiteY5047" fmla="*/ 2005400 h 4703319"/>
              <a:gd name="connsiteX5048" fmla="*/ 7668491 w 8219368"/>
              <a:gd name="connsiteY5048" fmla="*/ 2005958 h 4703319"/>
              <a:gd name="connsiteX5049" fmla="*/ 7663817 w 8219368"/>
              <a:gd name="connsiteY5049" fmla="*/ 2005473 h 4703319"/>
              <a:gd name="connsiteX5050" fmla="*/ 7649281 w 8219368"/>
              <a:gd name="connsiteY5050" fmla="*/ 2020028 h 4703319"/>
              <a:gd name="connsiteX5051" fmla="*/ 7648427 w 8219368"/>
              <a:gd name="connsiteY5051" fmla="*/ 2019570 h 4703319"/>
              <a:gd name="connsiteX5052" fmla="*/ 7626470 w 8219368"/>
              <a:gd name="connsiteY5052" fmla="*/ 2014822 h 4703319"/>
              <a:gd name="connsiteX5053" fmla="*/ 7621801 w 8219368"/>
              <a:gd name="connsiteY5053" fmla="*/ 2019497 h 4703319"/>
              <a:gd name="connsiteX5054" fmla="*/ 7631139 w 8219368"/>
              <a:gd name="connsiteY5054" fmla="*/ 2028846 h 4703319"/>
              <a:gd name="connsiteX5055" fmla="*/ 7628708 w 8219368"/>
              <a:gd name="connsiteY5055" fmla="*/ 2028846 h 4703319"/>
              <a:gd name="connsiteX5056" fmla="*/ 7629679 w 8219368"/>
              <a:gd name="connsiteY5056" fmla="*/ 2027532 h 4703319"/>
              <a:gd name="connsiteX5057" fmla="*/ 7628804 w 8219368"/>
              <a:gd name="connsiteY5057" fmla="*/ 2026509 h 4703319"/>
              <a:gd name="connsiteX5058" fmla="*/ 7624684 w 8219368"/>
              <a:gd name="connsiteY5058" fmla="*/ 2028846 h 4703319"/>
              <a:gd name="connsiteX5059" fmla="*/ 7622968 w 8219368"/>
              <a:gd name="connsiteY5059" fmla="*/ 2028846 h 4703319"/>
              <a:gd name="connsiteX5060" fmla="*/ 7621801 w 8219368"/>
              <a:gd name="connsiteY5060" fmla="*/ 2028846 h 4703319"/>
              <a:gd name="connsiteX5061" fmla="*/ 7624427 w 8219368"/>
              <a:gd name="connsiteY5061" fmla="*/ 2028993 h 4703319"/>
              <a:gd name="connsiteX5062" fmla="*/ 7624684 w 8219368"/>
              <a:gd name="connsiteY5062" fmla="*/ 2028846 h 4703319"/>
              <a:gd name="connsiteX5063" fmla="*/ 7628708 w 8219368"/>
              <a:gd name="connsiteY5063" fmla="*/ 2028846 h 4703319"/>
              <a:gd name="connsiteX5064" fmla="*/ 7621801 w 8219368"/>
              <a:gd name="connsiteY5064" fmla="*/ 2038196 h 4703319"/>
              <a:gd name="connsiteX5065" fmla="*/ 7605780 w 8219368"/>
              <a:gd name="connsiteY5065" fmla="*/ 2027011 h 4703319"/>
              <a:gd name="connsiteX5066" fmla="*/ 7595458 w 8219368"/>
              <a:gd name="connsiteY5066" fmla="*/ 2030162 h 4703319"/>
              <a:gd name="connsiteX5067" fmla="*/ 7595541 w 8219368"/>
              <a:gd name="connsiteY5067" fmla="*/ 2030015 h 4703319"/>
              <a:gd name="connsiteX5068" fmla="*/ 7594766 w 8219368"/>
              <a:gd name="connsiteY5068" fmla="*/ 2030373 h 4703319"/>
              <a:gd name="connsiteX5069" fmla="*/ 7584453 w 8219368"/>
              <a:gd name="connsiteY5069" fmla="*/ 2033521 h 4703319"/>
              <a:gd name="connsiteX5070" fmla="*/ 7588903 w 8219368"/>
              <a:gd name="connsiteY5070" fmla="*/ 2033083 h 4703319"/>
              <a:gd name="connsiteX5071" fmla="*/ 7594766 w 8219368"/>
              <a:gd name="connsiteY5071" fmla="*/ 2030373 h 4703319"/>
              <a:gd name="connsiteX5072" fmla="*/ 7595458 w 8219368"/>
              <a:gd name="connsiteY5072" fmla="*/ 2030162 h 4703319"/>
              <a:gd name="connsiteX5073" fmla="*/ 7594301 w 8219368"/>
              <a:gd name="connsiteY5073" fmla="*/ 2032206 h 4703319"/>
              <a:gd name="connsiteX5074" fmla="*/ 7575117 w 8219368"/>
              <a:gd name="connsiteY5074" fmla="*/ 2047545 h 4703319"/>
              <a:gd name="connsiteX5075" fmla="*/ 7575117 w 8219368"/>
              <a:gd name="connsiteY5075" fmla="*/ 2052220 h 4703319"/>
              <a:gd name="connsiteX5076" fmla="*/ 7589122 w 8219368"/>
              <a:gd name="connsiteY5076" fmla="*/ 2047545 h 4703319"/>
              <a:gd name="connsiteX5077" fmla="*/ 7579785 w 8219368"/>
              <a:gd name="connsiteY5077" fmla="*/ 2066245 h 4703319"/>
              <a:gd name="connsiteX5078" fmla="*/ 7584453 w 8219368"/>
              <a:gd name="connsiteY5078" fmla="*/ 2066245 h 4703319"/>
              <a:gd name="connsiteX5079" fmla="*/ 7551774 w 8219368"/>
              <a:gd name="connsiteY5079" fmla="*/ 2080269 h 4703319"/>
              <a:gd name="connsiteX5080" fmla="*/ 7537769 w 8219368"/>
              <a:gd name="connsiteY5080" fmla="*/ 2098968 h 4703319"/>
              <a:gd name="connsiteX5081" fmla="*/ 7523763 w 8219368"/>
              <a:gd name="connsiteY5081" fmla="*/ 2098968 h 4703319"/>
              <a:gd name="connsiteX5082" fmla="*/ 7519095 w 8219368"/>
              <a:gd name="connsiteY5082" fmla="*/ 2089618 h 4703319"/>
              <a:gd name="connsiteX5083" fmla="*/ 7514426 w 8219368"/>
              <a:gd name="connsiteY5083" fmla="*/ 2084944 h 4703319"/>
              <a:gd name="connsiteX5084" fmla="*/ 7496930 w 8219368"/>
              <a:gd name="connsiteY5084" fmla="*/ 2095455 h 4703319"/>
              <a:gd name="connsiteX5085" fmla="*/ 7496992 w 8219368"/>
              <a:gd name="connsiteY5085" fmla="*/ 2095024 h 4703319"/>
              <a:gd name="connsiteX5086" fmla="*/ 7491083 w 8219368"/>
              <a:gd name="connsiteY5086" fmla="*/ 2098968 h 4703319"/>
              <a:gd name="connsiteX5087" fmla="*/ 7494001 w 8219368"/>
              <a:gd name="connsiteY5087" fmla="*/ 2097215 h 4703319"/>
              <a:gd name="connsiteX5088" fmla="*/ 7496930 w 8219368"/>
              <a:gd name="connsiteY5088" fmla="*/ 2095455 h 4703319"/>
              <a:gd name="connsiteX5089" fmla="*/ 7495752 w 8219368"/>
              <a:gd name="connsiteY5089" fmla="*/ 2103643 h 4703319"/>
              <a:gd name="connsiteX5090" fmla="*/ 7505089 w 8219368"/>
              <a:gd name="connsiteY5090" fmla="*/ 2098968 h 4703319"/>
              <a:gd name="connsiteX5091" fmla="*/ 7533100 w 8219368"/>
              <a:gd name="connsiteY5091" fmla="*/ 2108317 h 4703319"/>
              <a:gd name="connsiteX5092" fmla="*/ 7523763 w 8219368"/>
              <a:gd name="connsiteY5092" fmla="*/ 2117667 h 4703319"/>
              <a:gd name="connsiteX5093" fmla="*/ 7533100 w 8219368"/>
              <a:gd name="connsiteY5093" fmla="*/ 2122342 h 4703319"/>
              <a:gd name="connsiteX5094" fmla="*/ 7514426 w 8219368"/>
              <a:gd name="connsiteY5094" fmla="*/ 2141041 h 4703319"/>
              <a:gd name="connsiteX5095" fmla="*/ 7514426 w 8219368"/>
              <a:gd name="connsiteY5095" fmla="*/ 2131691 h 4703319"/>
              <a:gd name="connsiteX5096" fmla="*/ 7494001 w 8219368"/>
              <a:gd name="connsiteY5096" fmla="*/ 2135782 h 4703319"/>
              <a:gd name="connsiteX5097" fmla="*/ 7492569 w 8219368"/>
              <a:gd name="connsiteY5097" fmla="*/ 2136068 h 4703319"/>
              <a:gd name="connsiteX5098" fmla="*/ 7493467 w 8219368"/>
              <a:gd name="connsiteY5098" fmla="*/ 2134661 h 4703319"/>
              <a:gd name="connsiteX5099" fmla="*/ 7493636 w 8219368"/>
              <a:gd name="connsiteY5099" fmla="*/ 2134540 h 4703319"/>
              <a:gd name="connsiteX5100" fmla="*/ 7496992 w 8219368"/>
              <a:gd name="connsiteY5100" fmla="*/ 2129135 h 4703319"/>
              <a:gd name="connsiteX5101" fmla="*/ 7493467 w 8219368"/>
              <a:gd name="connsiteY5101" fmla="*/ 2134661 h 4703319"/>
              <a:gd name="connsiteX5102" fmla="*/ 7491083 w 8219368"/>
              <a:gd name="connsiteY5102" fmla="*/ 2136366 h 4703319"/>
              <a:gd name="connsiteX5103" fmla="*/ 7492569 w 8219368"/>
              <a:gd name="connsiteY5103" fmla="*/ 2136068 h 4703319"/>
              <a:gd name="connsiteX5104" fmla="*/ 7486415 w 8219368"/>
              <a:gd name="connsiteY5104" fmla="*/ 2145715 h 4703319"/>
              <a:gd name="connsiteX5105" fmla="*/ 7477078 w 8219368"/>
              <a:gd name="connsiteY5105" fmla="*/ 2145715 h 4703319"/>
              <a:gd name="connsiteX5106" fmla="*/ 7477078 w 8219368"/>
              <a:gd name="connsiteY5106" fmla="*/ 2149806 h 4703319"/>
              <a:gd name="connsiteX5107" fmla="*/ 7477078 w 8219368"/>
              <a:gd name="connsiteY5107" fmla="*/ 2155065 h 4703319"/>
              <a:gd name="connsiteX5108" fmla="*/ 7477078 w 8219368"/>
              <a:gd name="connsiteY5108" fmla="*/ 2153896 h 4703319"/>
              <a:gd name="connsiteX5109" fmla="*/ 7477078 w 8219368"/>
              <a:gd name="connsiteY5109" fmla="*/ 2149806 h 4703319"/>
              <a:gd name="connsiteX5110" fmla="*/ 7486415 w 8219368"/>
              <a:gd name="connsiteY5110" fmla="*/ 2159740 h 4703319"/>
              <a:gd name="connsiteX5111" fmla="*/ 7486415 w 8219368"/>
              <a:gd name="connsiteY5111" fmla="*/ 2169089 h 4703319"/>
              <a:gd name="connsiteX5112" fmla="*/ 7449067 w 8219368"/>
              <a:gd name="connsiteY5112" fmla="*/ 2164414 h 4703319"/>
              <a:gd name="connsiteX5113" fmla="*/ 7439730 w 8219368"/>
              <a:gd name="connsiteY5113" fmla="*/ 2164414 h 4703319"/>
              <a:gd name="connsiteX5114" fmla="*/ 7458404 w 8219368"/>
              <a:gd name="connsiteY5114" fmla="*/ 2155065 h 4703319"/>
              <a:gd name="connsiteX5115" fmla="*/ 7458404 w 8219368"/>
              <a:gd name="connsiteY5115" fmla="*/ 2150390 h 4703319"/>
              <a:gd name="connsiteX5116" fmla="*/ 7407051 w 8219368"/>
              <a:gd name="connsiteY5116" fmla="*/ 2150390 h 4703319"/>
              <a:gd name="connsiteX5117" fmla="*/ 7388377 w 8219368"/>
              <a:gd name="connsiteY5117" fmla="*/ 2164414 h 4703319"/>
              <a:gd name="connsiteX5118" fmla="*/ 7402383 w 8219368"/>
              <a:gd name="connsiteY5118" fmla="*/ 2173764 h 4703319"/>
              <a:gd name="connsiteX5119" fmla="*/ 7397714 w 8219368"/>
              <a:gd name="connsiteY5119" fmla="*/ 2178439 h 4703319"/>
              <a:gd name="connsiteX5120" fmla="*/ 7374371 w 8219368"/>
              <a:gd name="connsiteY5120" fmla="*/ 2173764 h 4703319"/>
              <a:gd name="connsiteX5121" fmla="*/ 7365035 w 8219368"/>
              <a:gd name="connsiteY5121" fmla="*/ 2192463 h 4703319"/>
              <a:gd name="connsiteX5122" fmla="*/ 7355697 w 8219368"/>
              <a:gd name="connsiteY5122" fmla="*/ 2192463 h 4703319"/>
              <a:gd name="connsiteX5123" fmla="*/ 7281002 w 8219368"/>
              <a:gd name="connsiteY5123" fmla="*/ 2239211 h 4703319"/>
              <a:gd name="connsiteX5124" fmla="*/ 7259410 w 8219368"/>
              <a:gd name="connsiteY5124" fmla="*/ 2252724 h 4703319"/>
              <a:gd name="connsiteX5125" fmla="*/ 7251269 w 8219368"/>
              <a:gd name="connsiteY5125" fmla="*/ 2257819 h 4703319"/>
              <a:gd name="connsiteX5126" fmla="*/ 7255909 w 8219368"/>
              <a:gd name="connsiteY5126" fmla="*/ 2254404 h 4703319"/>
              <a:gd name="connsiteX5127" fmla="*/ 7229648 w 8219368"/>
              <a:gd name="connsiteY5127" fmla="*/ 2267259 h 4703319"/>
              <a:gd name="connsiteX5128" fmla="*/ 7252991 w 8219368"/>
              <a:gd name="connsiteY5128" fmla="*/ 2276609 h 4703319"/>
              <a:gd name="connsiteX5129" fmla="*/ 7252480 w 8219368"/>
              <a:gd name="connsiteY5129" fmla="*/ 2278508 h 4703319"/>
              <a:gd name="connsiteX5130" fmla="*/ 7250856 w 8219368"/>
              <a:gd name="connsiteY5130" fmla="*/ 2279769 h 4703319"/>
              <a:gd name="connsiteX5131" fmla="*/ 7249708 w 8219368"/>
              <a:gd name="connsiteY5131" fmla="*/ 2280553 h 4703319"/>
              <a:gd name="connsiteX5132" fmla="*/ 7248906 w 8219368"/>
              <a:gd name="connsiteY5132" fmla="*/ 2281283 h 4703319"/>
              <a:gd name="connsiteX5133" fmla="*/ 7250856 w 8219368"/>
              <a:gd name="connsiteY5133" fmla="*/ 2279769 h 4703319"/>
              <a:gd name="connsiteX5134" fmla="*/ 7262328 w 8219368"/>
              <a:gd name="connsiteY5134" fmla="*/ 2271934 h 4703319"/>
              <a:gd name="connsiteX5135" fmla="*/ 7257659 w 8219368"/>
              <a:gd name="connsiteY5135" fmla="*/ 2267259 h 4703319"/>
              <a:gd name="connsiteX5136" fmla="*/ 7266996 w 8219368"/>
              <a:gd name="connsiteY5136" fmla="*/ 2262584 h 4703319"/>
              <a:gd name="connsiteX5137" fmla="*/ 7271665 w 8219368"/>
              <a:gd name="connsiteY5137" fmla="*/ 2267259 h 4703319"/>
              <a:gd name="connsiteX5138" fmla="*/ 7285670 w 8219368"/>
              <a:gd name="connsiteY5138" fmla="*/ 2257910 h 4703319"/>
              <a:gd name="connsiteX5139" fmla="*/ 7290339 w 8219368"/>
              <a:gd name="connsiteY5139" fmla="*/ 2262584 h 4703319"/>
              <a:gd name="connsiteX5140" fmla="*/ 7299676 w 8219368"/>
              <a:gd name="connsiteY5140" fmla="*/ 2253235 h 4703319"/>
              <a:gd name="connsiteX5141" fmla="*/ 7299676 w 8219368"/>
              <a:gd name="connsiteY5141" fmla="*/ 2262584 h 4703319"/>
              <a:gd name="connsiteX5142" fmla="*/ 7304344 w 8219368"/>
              <a:gd name="connsiteY5142" fmla="*/ 2262584 h 4703319"/>
              <a:gd name="connsiteX5143" fmla="*/ 7323018 w 8219368"/>
              <a:gd name="connsiteY5143" fmla="*/ 2248560 h 4703319"/>
              <a:gd name="connsiteX5144" fmla="*/ 7290339 w 8219368"/>
              <a:gd name="connsiteY5144" fmla="*/ 2253235 h 4703319"/>
              <a:gd name="connsiteX5145" fmla="*/ 7290339 w 8219368"/>
              <a:gd name="connsiteY5145" fmla="*/ 2243885 h 4703319"/>
              <a:gd name="connsiteX5146" fmla="*/ 7323018 w 8219368"/>
              <a:gd name="connsiteY5146" fmla="*/ 2243885 h 4703319"/>
              <a:gd name="connsiteX5147" fmla="*/ 7327687 w 8219368"/>
              <a:gd name="connsiteY5147" fmla="*/ 2229861 h 4703319"/>
              <a:gd name="connsiteX5148" fmla="*/ 7341692 w 8219368"/>
              <a:gd name="connsiteY5148" fmla="*/ 2229861 h 4703319"/>
              <a:gd name="connsiteX5149" fmla="*/ 7327687 w 8219368"/>
              <a:gd name="connsiteY5149" fmla="*/ 2243885 h 4703319"/>
              <a:gd name="connsiteX5150" fmla="*/ 7374371 w 8219368"/>
              <a:gd name="connsiteY5150" fmla="*/ 2239211 h 4703319"/>
              <a:gd name="connsiteX5151" fmla="*/ 7369703 w 8219368"/>
              <a:gd name="connsiteY5151" fmla="*/ 2220512 h 4703319"/>
              <a:gd name="connsiteX5152" fmla="*/ 7425725 w 8219368"/>
              <a:gd name="connsiteY5152" fmla="*/ 2211162 h 4703319"/>
              <a:gd name="connsiteX5153" fmla="*/ 7444399 w 8219368"/>
              <a:gd name="connsiteY5153" fmla="*/ 2211162 h 4703319"/>
              <a:gd name="connsiteX5154" fmla="*/ 7439730 w 8219368"/>
              <a:gd name="connsiteY5154" fmla="*/ 2215837 h 4703319"/>
              <a:gd name="connsiteX5155" fmla="*/ 7449067 w 8219368"/>
              <a:gd name="connsiteY5155" fmla="*/ 2220512 h 4703319"/>
              <a:gd name="connsiteX5156" fmla="*/ 7486415 w 8219368"/>
              <a:gd name="connsiteY5156" fmla="*/ 2206487 h 4703319"/>
              <a:gd name="connsiteX5157" fmla="*/ 7556443 w 8219368"/>
              <a:gd name="connsiteY5157" fmla="*/ 2187788 h 4703319"/>
              <a:gd name="connsiteX5158" fmla="*/ 7598459 w 8219368"/>
              <a:gd name="connsiteY5158" fmla="*/ 2183113 h 4703319"/>
              <a:gd name="connsiteX5159" fmla="*/ 7640475 w 8219368"/>
              <a:gd name="connsiteY5159" fmla="*/ 2164414 h 4703319"/>
              <a:gd name="connsiteX5160" fmla="*/ 7705834 w 8219368"/>
              <a:gd name="connsiteY5160" fmla="*/ 2150390 h 4703319"/>
              <a:gd name="connsiteX5161" fmla="*/ 7715171 w 8219368"/>
              <a:gd name="connsiteY5161" fmla="*/ 2145715 h 4703319"/>
              <a:gd name="connsiteX5162" fmla="*/ 7735595 w 8219368"/>
              <a:gd name="connsiteY5162" fmla="*/ 2153896 h 4703319"/>
              <a:gd name="connsiteX5163" fmla="*/ 7738006 w 8219368"/>
              <a:gd name="connsiteY5163" fmla="*/ 2154862 h 4703319"/>
              <a:gd name="connsiteX5164" fmla="*/ 7724508 w 8219368"/>
              <a:gd name="connsiteY5164" fmla="*/ 2153312 h 4703319"/>
              <a:gd name="connsiteX5165" fmla="*/ 7743054 w 8219368"/>
              <a:gd name="connsiteY5165" fmla="*/ 2157831 h 4703319"/>
              <a:gd name="connsiteX5166" fmla="*/ 7744299 w 8219368"/>
              <a:gd name="connsiteY5166" fmla="*/ 2157904 h 4703319"/>
              <a:gd name="connsiteX5167" fmla="*/ 7744731 w 8219368"/>
              <a:gd name="connsiteY5167" fmla="*/ 2158211 h 4703319"/>
              <a:gd name="connsiteX5168" fmla="*/ 7743766 w 8219368"/>
              <a:gd name="connsiteY5168" fmla="*/ 2162077 h 4703319"/>
              <a:gd name="connsiteX5169" fmla="*/ 7743182 w 8219368"/>
              <a:gd name="connsiteY5169" fmla="*/ 2164414 h 4703319"/>
              <a:gd name="connsiteX5170" fmla="*/ 7745352 w 8219368"/>
              <a:gd name="connsiteY5170" fmla="*/ 2158653 h 4703319"/>
              <a:gd name="connsiteX5171" fmla="*/ 7744731 w 8219368"/>
              <a:gd name="connsiteY5171" fmla="*/ 2158211 h 4703319"/>
              <a:gd name="connsiteX5172" fmla="*/ 7744800 w 8219368"/>
              <a:gd name="connsiteY5172" fmla="*/ 2157933 h 4703319"/>
              <a:gd name="connsiteX5173" fmla="*/ 7771541 w 8219368"/>
              <a:gd name="connsiteY5173" fmla="*/ 2159488 h 4703319"/>
              <a:gd name="connsiteX5174" fmla="*/ 7771193 w 8219368"/>
              <a:gd name="connsiteY5174" fmla="*/ 2159740 h 4703319"/>
              <a:gd name="connsiteX5175" fmla="*/ 7789867 w 8219368"/>
              <a:gd name="connsiteY5175" fmla="*/ 2173764 h 4703319"/>
              <a:gd name="connsiteX5176" fmla="*/ 7780530 w 8219368"/>
              <a:gd name="connsiteY5176" fmla="*/ 2178439 h 4703319"/>
              <a:gd name="connsiteX5177" fmla="*/ 7775861 w 8219368"/>
              <a:gd name="connsiteY5177" fmla="*/ 2173764 h 4703319"/>
              <a:gd name="connsiteX5178" fmla="*/ 7729177 w 8219368"/>
              <a:gd name="connsiteY5178" fmla="*/ 2211162 h 4703319"/>
              <a:gd name="connsiteX5179" fmla="*/ 7705834 w 8219368"/>
              <a:gd name="connsiteY5179" fmla="*/ 2220512 h 4703319"/>
              <a:gd name="connsiteX5180" fmla="*/ 7691829 w 8219368"/>
              <a:gd name="connsiteY5180" fmla="*/ 2229861 h 4703319"/>
              <a:gd name="connsiteX5181" fmla="*/ 7667538 w 8219368"/>
              <a:gd name="connsiteY5181" fmla="*/ 2240672 h 4703319"/>
              <a:gd name="connsiteX5182" fmla="*/ 7656721 w 8219368"/>
              <a:gd name="connsiteY5182" fmla="*/ 2245485 h 4703319"/>
              <a:gd name="connsiteX5183" fmla="*/ 7656815 w 8219368"/>
              <a:gd name="connsiteY5183" fmla="*/ 2244470 h 4703319"/>
              <a:gd name="connsiteX5184" fmla="*/ 7649812 w 8219368"/>
              <a:gd name="connsiteY5184" fmla="*/ 2248560 h 4703319"/>
              <a:gd name="connsiteX5185" fmla="*/ 7655064 w 8219368"/>
              <a:gd name="connsiteY5185" fmla="*/ 2246223 h 4703319"/>
              <a:gd name="connsiteX5186" fmla="*/ 7656721 w 8219368"/>
              <a:gd name="connsiteY5186" fmla="*/ 2245485 h 4703319"/>
              <a:gd name="connsiteX5187" fmla="*/ 7656377 w 8219368"/>
              <a:gd name="connsiteY5187" fmla="*/ 2249218 h 4703319"/>
              <a:gd name="connsiteX5188" fmla="*/ 7635807 w 8219368"/>
              <a:gd name="connsiteY5188" fmla="*/ 2257910 h 4703319"/>
              <a:gd name="connsiteX5189" fmla="*/ 7635807 w 8219368"/>
              <a:gd name="connsiteY5189" fmla="*/ 2243885 h 4703319"/>
              <a:gd name="connsiteX5190" fmla="*/ 7628804 w 8219368"/>
              <a:gd name="connsiteY5190" fmla="*/ 2246223 h 4703319"/>
              <a:gd name="connsiteX5191" fmla="*/ 7631357 w 8219368"/>
              <a:gd name="connsiteY5191" fmla="*/ 2244397 h 4703319"/>
              <a:gd name="connsiteX5192" fmla="*/ 7645143 w 8219368"/>
              <a:gd name="connsiteY5192" fmla="*/ 2234536 h 4703319"/>
              <a:gd name="connsiteX5193" fmla="*/ 7659149 w 8219368"/>
              <a:gd name="connsiteY5193" fmla="*/ 2239211 h 4703319"/>
              <a:gd name="connsiteX5194" fmla="*/ 7663817 w 8219368"/>
              <a:gd name="connsiteY5194" fmla="*/ 2229861 h 4703319"/>
              <a:gd name="connsiteX5195" fmla="*/ 7621801 w 8219368"/>
              <a:gd name="connsiteY5195" fmla="*/ 2220512 h 4703319"/>
              <a:gd name="connsiteX5196" fmla="*/ 7593791 w 8219368"/>
              <a:gd name="connsiteY5196" fmla="*/ 2229861 h 4703319"/>
              <a:gd name="connsiteX5197" fmla="*/ 7603127 w 8219368"/>
              <a:gd name="connsiteY5197" fmla="*/ 2220512 h 4703319"/>
              <a:gd name="connsiteX5198" fmla="*/ 7649812 w 8219368"/>
              <a:gd name="connsiteY5198" fmla="*/ 2211162 h 4703319"/>
              <a:gd name="connsiteX5199" fmla="*/ 7654481 w 8219368"/>
              <a:gd name="connsiteY5199" fmla="*/ 2215837 h 4703319"/>
              <a:gd name="connsiteX5200" fmla="*/ 7687160 w 8219368"/>
              <a:gd name="connsiteY5200" fmla="*/ 2197138 h 4703319"/>
              <a:gd name="connsiteX5201" fmla="*/ 7678818 w 8219368"/>
              <a:gd name="connsiteY5201" fmla="*/ 2197138 h 4703319"/>
              <a:gd name="connsiteX5202" fmla="*/ 7701165 w 8219368"/>
              <a:gd name="connsiteY5202" fmla="*/ 2187788 h 4703319"/>
              <a:gd name="connsiteX5203" fmla="*/ 7705834 w 8219368"/>
              <a:gd name="connsiteY5203" fmla="*/ 2192463 h 4703319"/>
              <a:gd name="connsiteX5204" fmla="*/ 7747851 w 8219368"/>
              <a:gd name="connsiteY5204" fmla="*/ 2183113 h 4703319"/>
              <a:gd name="connsiteX5205" fmla="*/ 7757187 w 8219368"/>
              <a:gd name="connsiteY5205" fmla="*/ 2178439 h 4703319"/>
              <a:gd name="connsiteX5206" fmla="*/ 7724508 w 8219368"/>
              <a:gd name="connsiteY5206" fmla="*/ 2169089 h 4703319"/>
              <a:gd name="connsiteX5207" fmla="*/ 7645143 w 8219368"/>
              <a:gd name="connsiteY5207" fmla="*/ 2183113 h 4703319"/>
              <a:gd name="connsiteX5208" fmla="*/ 7642611 w 8219368"/>
              <a:gd name="connsiteY5208" fmla="*/ 2185015 h 4703319"/>
              <a:gd name="connsiteX5209" fmla="*/ 7637631 w 8219368"/>
              <a:gd name="connsiteY5209" fmla="*/ 2185962 h 4703319"/>
              <a:gd name="connsiteX5210" fmla="*/ 7593791 w 8219368"/>
              <a:gd name="connsiteY5210" fmla="*/ 2211162 h 4703319"/>
              <a:gd name="connsiteX5211" fmla="*/ 7570448 w 8219368"/>
              <a:gd name="connsiteY5211" fmla="*/ 2211162 h 4703319"/>
              <a:gd name="connsiteX5212" fmla="*/ 7537769 w 8219368"/>
              <a:gd name="connsiteY5212" fmla="*/ 2229861 h 4703319"/>
              <a:gd name="connsiteX5213" fmla="*/ 7528431 w 8219368"/>
              <a:gd name="connsiteY5213" fmla="*/ 2220512 h 4703319"/>
              <a:gd name="connsiteX5214" fmla="*/ 7523763 w 8219368"/>
              <a:gd name="connsiteY5214" fmla="*/ 2239211 h 4703319"/>
              <a:gd name="connsiteX5215" fmla="*/ 7481747 w 8219368"/>
              <a:gd name="connsiteY5215" fmla="*/ 2253235 h 4703319"/>
              <a:gd name="connsiteX5216" fmla="*/ 7472409 w 8219368"/>
              <a:gd name="connsiteY5216" fmla="*/ 2262584 h 4703319"/>
              <a:gd name="connsiteX5217" fmla="*/ 7425725 w 8219368"/>
              <a:gd name="connsiteY5217" fmla="*/ 2262584 h 4703319"/>
              <a:gd name="connsiteX5218" fmla="*/ 7393045 w 8219368"/>
              <a:gd name="connsiteY5218" fmla="*/ 2276609 h 4703319"/>
              <a:gd name="connsiteX5219" fmla="*/ 7393045 w 8219368"/>
              <a:gd name="connsiteY5219" fmla="*/ 2285958 h 4703319"/>
              <a:gd name="connsiteX5220" fmla="*/ 7313681 w 8219368"/>
              <a:gd name="connsiteY5220" fmla="*/ 2309332 h 4703319"/>
              <a:gd name="connsiteX5221" fmla="*/ 7313681 w 8219368"/>
              <a:gd name="connsiteY5221" fmla="*/ 2314007 h 4703319"/>
              <a:gd name="connsiteX5222" fmla="*/ 7304344 w 8219368"/>
              <a:gd name="connsiteY5222" fmla="*/ 2309332 h 4703319"/>
              <a:gd name="connsiteX5223" fmla="*/ 7234317 w 8219368"/>
              <a:gd name="connsiteY5223" fmla="*/ 2337381 h 4703319"/>
              <a:gd name="connsiteX5224" fmla="*/ 7187632 w 8219368"/>
              <a:gd name="connsiteY5224" fmla="*/ 2351405 h 4703319"/>
              <a:gd name="connsiteX5225" fmla="*/ 7187632 w 8219368"/>
              <a:gd name="connsiteY5225" fmla="*/ 2356080 h 4703319"/>
              <a:gd name="connsiteX5226" fmla="*/ 7126942 w 8219368"/>
              <a:gd name="connsiteY5226" fmla="*/ 2379453 h 4703319"/>
              <a:gd name="connsiteX5227" fmla="*/ 7112936 w 8219368"/>
              <a:gd name="connsiteY5227" fmla="*/ 2393478 h 4703319"/>
              <a:gd name="connsiteX5228" fmla="*/ 7084925 w 8219368"/>
              <a:gd name="connsiteY5228" fmla="*/ 2402827 h 4703319"/>
              <a:gd name="connsiteX5229" fmla="*/ 7084925 w 8219368"/>
              <a:gd name="connsiteY5229" fmla="*/ 2393478 h 4703319"/>
              <a:gd name="connsiteX5230" fmla="*/ 7052246 w 8219368"/>
              <a:gd name="connsiteY5230" fmla="*/ 2412177 h 4703319"/>
              <a:gd name="connsiteX5231" fmla="*/ 7042909 w 8219368"/>
              <a:gd name="connsiteY5231" fmla="*/ 2407502 h 4703319"/>
              <a:gd name="connsiteX5232" fmla="*/ 7033572 w 8219368"/>
              <a:gd name="connsiteY5232" fmla="*/ 2421526 h 4703319"/>
              <a:gd name="connsiteX5233" fmla="*/ 7005561 w 8219368"/>
              <a:gd name="connsiteY5233" fmla="*/ 2412177 h 4703319"/>
              <a:gd name="connsiteX5234" fmla="*/ 6930865 w 8219368"/>
              <a:gd name="connsiteY5234" fmla="*/ 2454250 h 4703319"/>
              <a:gd name="connsiteX5235" fmla="*/ 6916860 w 8219368"/>
              <a:gd name="connsiteY5235" fmla="*/ 2454250 h 4703319"/>
              <a:gd name="connsiteX5236" fmla="*/ 6916860 w 8219368"/>
              <a:gd name="connsiteY5236" fmla="*/ 2449575 h 4703319"/>
              <a:gd name="connsiteX5237" fmla="*/ 6912191 w 8219368"/>
              <a:gd name="connsiteY5237" fmla="*/ 2454250 h 4703319"/>
              <a:gd name="connsiteX5238" fmla="*/ 6916860 w 8219368"/>
              <a:gd name="connsiteY5238" fmla="*/ 2468274 h 4703319"/>
              <a:gd name="connsiteX5239" fmla="*/ 6912191 w 8219368"/>
              <a:gd name="connsiteY5239" fmla="*/ 2468274 h 4703319"/>
              <a:gd name="connsiteX5240" fmla="*/ 6916860 w 8219368"/>
              <a:gd name="connsiteY5240" fmla="*/ 2482298 h 4703319"/>
              <a:gd name="connsiteX5241" fmla="*/ 6828158 w 8219368"/>
              <a:gd name="connsiteY5241" fmla="*/ 2524371 h 4703319"/>
              <a:gd name="connsiteX5242" fmla="*/ 6781473 w 8219368"/>
              <a:gd name="connsiteY5242" fmla="*/ 2547745 h 4703319"/>
              <a:gd name="connsiteX5243" fmla="*/ 6761048 w 8219368"/>
              <a:gd name="connsiteY5243" fmla="*/ 2555926 h 4703319"/>
              <a:gd name="connsiteX5244" fmla="*/ 6761009 w 8219368"/>
              <a:gd name="connsiteY5244" fmla="*/ 2555942 h 4703319"/>
              <a:gd name="connsiteX5245" fmla="*/ 6762070 w 8219368"/>
              <a:gd name="connsiteY5245" fmla="*/ 2553807 h 4703319"/>
              <a:gd name="connsiteX5246" fmla="*/ 6758131 w 8219368"/>
              <a:gd name="connsiteY5246" fmla="*/ 2557094 h 4703319"/>
              <a:gd name="connsiteX5247" fmla="*/ 6761009 w 8219368"/>
              <a:gd name="connsiteY5247" fmla="*/ 2555942 h 4703319"/>
              <a:gd name="connsiteX5248" fmla="*/ 6753462 w 8219368"/>
              <a:gd name="connsiteY5248" fmla="*/ 2571119 h 4703319"/>
              <a:gd name="connsiteX5249" fmla="*/ 6758131 w 8219368"/>
              <a:gd name="connsiteY5249" fmla="*/ 2575793 h 4703319"/>
              <a:gd name="connsiteX5250" fmla="*/ 6762799 w 8219368"/>
              <a:gd name="connsiteY5250" fmla="*/ 2571119 h 4703319"/>
              <a:gd name="connsiteX5251" fmla="*/ 6754629 w 8219368"/>
              <a:gd name="connsiteY5251" fmla="*/ 2587480 h 4703319"/>
              <a:gd name="connsiteX5252" fmla="*/ 6754053 w 8219368"/>
              <a:gd name="connsiteY5252" fmla="*/ 2588635 h 4703319"/>
              <a:gd name="connsiteX5253" fmla="*/ 6748210 w 8219368"/>
              <a:gd name="connsiteY5253" fmla="*/ 2587845 h 4703319"/>
              <a:gd name="connsiteX5254" fmla="*/ 6753462 w 8219368"/>
              <a:gd name="connsiteY5254" fmla="*/ 2589818 h 4703319"/>
              <a:gd name="connsiteX5255" fmla="*/ 6754053 w 8219368"/>
              <a:gd name="connsiteY5255" fmla="*/ 2588635 h 4703319"/>
              <a:gd name="connsiteX5256" fmla="*/ 6762799 w 8219368"/>
              <a:gd name="connsiteY5256" fmla="*/ 2589818 h 4703319"/>
              <a:gd name="connsiteX5257" fmla="*/ 6762799 w 8219368"/>
              <a:gd name="connsiteY5257" fmla="*/ 2599167 h 4703319"/>
              <a:gd name="connsiteX5258" fmla="*/ 6753179 w 8219368"/>
              <a:gd name="connsiteY5258" fmla="*/ 2598600 h 4703319"/>
              <a:gd name="connsiteX5259" fmla="*/ 6749377 w 8219368"/>
              <a:gd name="connsiteY5259" fmla="*/ 2590986 h 4703319"/>
              <a:gd name="connsiteX5260" fmla="*/ 6748794 w 8219368"/>
              <a:gd name="connsiteY5260" fmla="*/ 2589818 h 4703319"/>
              <a:gd name="connsiteX5261" fmla="*/ 6720783 w 8219368"/>
              <a:gd name="connsiteY5261" fmla="*/ 2580468 h 4703319"/>
              <a:gd name="connsiteX5262" fmla="*/ 6720783 w 8219368"/>
              <a:gd name="connsiteY5262" fmla="*/ 2589818 h 4703319"/>
              <a:gd name="connsiteX5263" fmla="*/ 6692772 w 8219368"/>
              <a:gd name="connsiteY5263" fmla="*/ 2589818 h 4703319"/>
              <a:gd name="connsiteX5264" fmla="*/ 6697441 w 8219368"/>
              <a:gd name="connsiteY5264" fmla="*/ 2594492 h 4703319"/>
              <a:gd name="connsiteX5265" fmla="*/ 6688104 w 8219368"/>
              <a:gd name="connsiteY5265" fmla="*/ 2594492 h 4703319"/>
              <a:gd name="connsiteX5266" fmla="*/ 6678767 w 8219368"/>
              <a:gd name="connsiteY5266" fmla="*/ 2603842 h 4703319"/>
              <a:gd name="connsiteX5267" fmla="*/ 6688104 w 8219368"/>
              <a:gd name="connsiteY5267" fmla="*/ 2613191 h 4703319"/>
              <a:gd name="connsiteX5268" fmla="*/ 6683435 w 8219368"/>
              <a:gd name="connsiteY5268" fmla="*/ 2617866 h 4703319"/>
              <a:gd name="connsiteX5269" fmla="*/ 6660093 w 8219368"/>
              <a:gd name="connsiteY5269" fmla="*/ 2631891 h 4703319"/>
              <a:gd name="connsiteX5270" fmla="*/ 6655424 w 8219368"/>
              <a:gd name="connsiteY5270" fmla="*/ 2627216 h 4703319"/>
              <a:gd name="connsiteX5271" fmla="*/ 6646087 w 8219368"/>
              <a:gd name="connsiteY5271" fmla="*/ 2636565 h 4703319"/>
              <a:gd name="connsiteX5272" fmla="*/ 6636750 w 8219368"/>
              <a:gd name="connsiteY5272" fmla="*/ 2636565 h 4703319"/>
              <a:gd name="connsiteX5273" fmla="*/ 6636750 w 8219368"/>
              <a:gd name="connsiteY5273" fmla="*/ 2627216 h 4703319"/>
              <a:gd name="connsiteX5274" fmla="*/ 6627413 w 8219368"/>
              <a:gd name="connsiteY5274" fmla="*/ 2627216 h 4703319"/>
              <a:gd name="connsiteX5275" fmla="*/ 6618076 w 8219368"/>
              <a:gd name="connsiteY5275" fmla="*/ 2636565 h 4703319"/>
              <a:gd name="connsiteX5276" fmla="*/ 6613408 w 8219368"/>
              <a:gd name="connsiteY5276" fmla="*/ 2645915 h 4703319"/>
              <a:gd name="connsiteX5277" fmla="*/ 6595026 w 8219368"/>
              <a:gd name="connsiteY5277" fmla="*/ 2641971 h 4703319"/>
              <a:gd name="connsiteX5278" fmla="*/ 6594738 w 8219368"/>
              <a:gd name="connsiteY5278" fmla="*/ 2650466 h 4703319"/>
              <a:gd name="connsiteX5279" fmla="*/ 6580728 w 8219368"/>
              <a:gd name="connsiteY5279" fmla="*/ 2655264 h 4703319"/>
              <a:gd name="connsiteX5280" fmla="*/ 6571391 w 8219368"/>
              <a:gd name="connsiteY5280" fmla="*/ 2650590 h 4703319"/>
              <a:gd name="connsiteX5281" fmla="*/ 6487359 w 8219368"/>
              <a:gd name="connsiteY5281" fmla="*/ 2692662 h 4703319"/>
              <a:gd name="connsiteX5282" fmla="*/ 6445342 w 8219368"/>
              <a:gd name="connsiteY5282" fmla="*/ 2711361 h 4703319"/>
              <a:gd name="connsiteX5283" fmla="*/ 6445342 w 8219368"/>
              <a:gd name="connsiteY5283" fmla="*/ 2716036 h 4703319"/>
              <a:gd name="connsiteX5284" fmla="*/ 6422000 w 8219368"/>
              <a:gd name="connsiteY5284" fmla="*/ 2725386 h 4703319"/>
              <a:gd name="connsiteX5285" fmla="*/ 6417331 w 8219368"/>
              <a:gd name="connsiteY5285" fmla="*/ 2739410 h 4703319"/>
              <a:gd name="connsiteX5286" fmla="*/ 6431337 w 8219368"/>
              <a:gd name="connsiteY5286" fmla="*/ 2744085 h 4703319"/>
              <a:gd name="connsiteX5287" fmla="*/ 6459348 w 8219368"/>
              <a:gd name="connsiteY5287" fmla="*/ 2734735 h 4703319"/>
              <a:gd name="connsiteX5288" fmla="*/ 6464016 w 8219368"/>
              <a:gd name="connsiteY5288" fmla="*/ 2734735 h 4703319"/>
              <a:gd name="connsiteX5289" fmla="*/ 6468685 w 8219368"/>
              <a:gd name="connsiteY5289" fmla="*/ 2730060 h 4703319"/>
              <a:gd name="connsiteX5290" fmla="*/ 6459348 w 8219368"/>
              <a:gd name="connsiteY5290" fmla="*/ 2730060 h 4703319"/>
              <a:gd name="connsiteX5291" fmla="*/ 6468685 w 8219368"/>
              <a:gd name="connsiteY5291" fmla="*/ 2725386 h 4703319"/>
              <a:gd name="connsiteX5292" fmla="*/ 6464016 w 8219368"/>
              <a:gd name="connsiteY5292" fmla="*/ 2720711 h 4703319"/>
              <a:gd name="connsiteX5293" fmla="*/ 6461080 w 8219368"/>
              <a:gd name="connsiteY5293" fmla="*/ 2714959 h 4703319"/>
              <a:gd name="connsiteX5294" fmla="*/ 6482183 w 8219368"/>
              <a:gd name="connsiteY5294" fmla="*/ 2708316 h 4703319"/>
              <a:gd name="connsiteX5295" fmla="*/ 6482608 w 8219368"/>
              <a:gd name="connsiteY5295" fmla="*/ 2713133 h 4703319"/>
              <a:gd name="connsiteX5296" fmla="*/ 6487359 w 8219368"/>
              <a:gd name="connsiteY5296" fmla="*/ 2730060 h 4703319"/>
              <a:gd name="connsiteX5297" fmla="*/ 6534043 w 8219368"/>
              <a:gd name="connsiteY5297" fmla="*/ 2720711 h 4703319"/>
              <a:gd name="connsiteX5298" fmla="*/ 6548049 w 8219368"/>
              <a:gd name="connsiteY5298" fmla="*/ 2711361 h 4703319"/>
              <a:gd name="connsiteX5299" fmla="*/ 6534043 w 8219368"/>
              <a:gd name="connsiteY5299" fmla="*/ 2706687 h 4703319"/>
              <a:gd name="connsiteX5300" fmla="*/ 6538712 w 8219368"/>
              <a:gd name="connsiteY5300" fmla="*/ 2692662 h 4703319"/>
              <a:gd name="connsiteX5301" fmla="*/ 6534043 w 8219368"/>
              <a:gd name="connsiteY5301" fmla="*/ 2678638 h 4703319"/>
              <a:gd name="connsiteX5302" fmla="*/ 6543380 w 8219368"/>
              <a:gd name="connsiteY5302" fmla="*/ 2673963 h 4703319"/>
              <a:gd name="connsiteX5303" fmla="*/ 6548049 w 8219368"/>
              <a:gd name="connsiteY5303" fmla="*/ 2678638 h 4703319"/>
              <a:gd name="connsiteX5304" fmla="*/ 6543380 w 8219368"/>
              <a:gd name="connsiteY5304" fmla="*/ 2687988 h 4703319"/>
              <a:gd name="connsiteX5305" fmla="*/ 6552717 w 8219368"/>
              <a:gd name="connsiteY5305" fmla="*/ 2692662 h 4703319"/>
              <a:gd name="connsiteX5306" fmla="*/ 6562054 w 8219368"/>
              <a:gd name="connsiteY5306" fmla="*/ 2692662 h 4703319"/>
              <a:gd name="connsiteX5307" fmla="*/ 6548049 w 8219368"/>
              <a:gd name="connsiteY5307" fmla="*/ 2697337 h 4703319"/>
              <a:gd name="connsiteX5308" fmla="*/ 6548049 w 8219368"/>
              <a:gd name="connsiteY5308" fmla="*/ 2706687 h 4703319"/>
              <a:gd name="connsiteX5309" fmla="*/ 6585397 w 8219368"/>
              <a:gd name="connsiteY5309" fmla="*/ 2706687 h 4703319"/>
              <a:gd name="connsiteX5310" fmla="*/ 6613408 w 8219368"/>
              <a:gd name="connsiteY5310" fmla="*/ 2687988 h 4703319"/>
              <a:gd name="connsiteX5311" fmla="*/ 6618076 w 8219368"/>
              <a:gd name="connsiteY5311" fmla="*/ 2687988 h 4703319"/>
              <a:gd name="connsiteX5312" fmla="*/ 6630331 w 8219368"/>
              <a:gd name="connsiteY5312" fmla="*/ 2675716 h 4703319"/>
              <a:gd name="connsiteX5313" fmla="*/ 6630616 w 8219368"/>
              <a:gd name="connsiteY5313" fmla="*/ 2675431 h 4703319"/>
              <a:gd name="connsiteX5314" fmla="*/ 6636021 w 8219368"/>
              <a:gd name="connsiteY5314" fmla="*/ 2677908 h 4703319"/>
              <a:gd name="connsiteX5315" fmla="*/ 6632082 w 8219368"/>
              <a:gd name="connsiteY5315" fmla="*/ 2673963 h 4703319"/>
              <a:gd name="connsiteX5316" fmla="*/ 6630616 w 8219368"/>
              <a:gd name="connsiteY5316" fmla="*/ 2675431 h 4703319"/>
              <a:gd name="connsiteX5317" fmla="*/ 6627413 w 8219368"/>
              <a:gd name="connsiteY5317" fmla="*/ 2673963 h 4703319"/>
              <a:gd name="connsiteX5318" fmla="*/ 6641419 w 8219368"/>
              <a:gd name="connsiteY5318" fmla="*/ 2664614 h 4703319"/>
              <a:gd name="connsiteX5319" fmla="*/ 6652934 w 8219368"/>
              <a:gd name="connsiteY5319" fmla="*/ 2673262 h 4703319"/>
              <a:gd name="connsiteX5320" fmla="*/ 6651704 w 8219368"/>
              <a:gd name="connsiteY5320" fmla="*/ 2674036 h 4703319"/>
              <a:gd name="connsiteX5321" fmla="*/ 6652506 w 8219368"/>
              <a:gd name="connsiteY5321" fmla="*/ 2678054 h 4703319"/>
              <a:gd name="connsiteX5322" fmla="*/ 6659011 w 8219368"/>
              <a:gd name="connsiteY5322" fmla="*/ 2677826 h 4703319"/>
              <a:gd name="connsiteX5323" fmla="*/ 6660093 w 8219368"/>
              <a:gd name="connsiteY5323" fmla="*/ 2678638 h 4703319"/>
              <a:gd name="connsiteX5324" fmla="*/ 6669430 w 8219368"/>
              <a:gd name="connsiteY5324" fmla="*/ 2678638 h 4703319"/>
              <a:gd name="connsiteX5325" fmla="*/ 6662938 w 8219368"/>
              <a:gd name="connsiteY5325" fmla="*/ 2677689 h 4703319"/>
              <a:gd name="connsiteX5326" fmla="*/ 6659011 w 8219368"/>
              <a:gd name="connsiteY5326" fmla="*/ 2677826 h 4703319"/>
              <a:gd name="connsiteX5327" fmla="*/ 6657758 w 8219368"/>
              <a:gd name="connsiteY5327" fmla="*/ 2676885 h 4703319"/>
              <a:gd name="connsiteX5328" fmla="*/ 6652934 w 8219368"/>
              <a:gd name="connsiteY5328" fmla="*/ 2673262 h 4703319"/>
              <a:gd name="connsiteX5329" fmla="*/ 6674098 w 8219368"/>
              <a:gd name="connsiteY5329" fmla="*/ 2659939 h 4703319"/>
              <a:gd name="connsiteX5330" fmla="*/ 6678767 w 8219368"/>
              <a:gd name="connsiteY5330" fmla="*/ 2664614 h 4703319"/>
              <a:gd name="connsiteX5331" fmla="*/ 6683435 w 8219368"/>
              <a:gd name="connsiteY5331" fmla="*/ 2655264 h 4703319"/>
              <a:gd name="connsiteX5332" fmla="*/ 6692772 w 8219368"/>
              <a:gd name="connsiteY5332" fmla="*/ 2655264 h 4703319"/>
              <a:gd name="connsiteX5333" fmla="*/ 6688104 w 8219368"/>
              <a:gd name="connsiteY5333" fmla="*/ 2669289 h 4703319"/>
              <a:gd name="connsiteX5334" fmla="*/ 6678767 w 8219368"/>
              <a:gd name="connsiteY5334" fmla="*/ 2673963 h 4703319"/>
              <a:gd name="connsiteX5335" fmla="*/ 6716115 w 8219368"/>
              <a:gd name="connsiteY5335" fmla="*/ 2669289 h 4703319"/>
              <a:gd name="connsiteX5336" fmla="*/ 6720783 w 8219368"/>
              <a:gd name="connsiteY5336" fmla="*/ 2664614 h 4703319"/>
              <a:gd name="connsiteX5337" fmla="*/ 6748794 w 8219368"/>
              <a:gd name="connsiteY5337" fmla="*/ 2659939 h 4703319"/>
              <a:gd name="connsiteX5338" fmla="*/ 6753462 w 8219368"/>
              <a:gd name="connsiteY5338" fmla="*/ 2636565 h 4703319"/>
              <a:gd name="connsiteX5339" fmla="*/ 6776805 w 8219368"/>
              <a:gd name="connsiteY5339" fmla="*/ 2631891 h 4703319"/>
              <a:gd name="connsiteX5340" fmla="*/ 6786142 w 8219368"/>
              <a:gd name="connsiteY5340" fmla="*/ 2622541 h 4703319"/>
              <a:gd name="connsiteX5341" fmla="*/ 6790810 w 8219368"/>
              <a:gd name="connsiteY5341" fmla="*/ 2627216 h 4703319"/>
              <a:gd name="connsiteX5342" fmla="*/ 6804816 w 8219368"/>
              <a:gd name="connsiteY5342" fmla="*/ 2622541 h 4703319"/>
              <a:gd name="connsiteX5343" fmla="*/ 6809484 w 8219368"/>
              <a:gd name="connsiteY5343" fmla="*/ 2636565 h 4703319"/>
              <a:gd name="connsiteX5344" fmla="*/ 6851501 w 8219368"/>
              <a:gd name="connsiteY5344" fmla="*/ 2631891 h 4703319"/>
              <a:gd name="connsiteX5345" fmla="*/ 6865506 w 8219368"/>
              <a:gd name="connsiteY5345" fmla="*/ 2613191 h 4703319"/>
              <a:gd name="connsiteX5346" fmla="*/ 6879512 w 8219368"/>
              <a:gd name="connsiteY5346" fmla="*/ 2608517 h 4703319"/>
              <a:gd name="connsiteX5347" fmla="*/ 6884180 w 8219368"/>
              <a:gd name="connsiteY5347" fmla="*/ 2613191 h 4703319"/>
              <a:gd name="connsiteX5348" fmla="*/ 6897622 w 8219368"/>
              <a:gd name="connsiteY5348" fmla="*/ 2608705 h 4703319"/>
              <a:gd name="connsiteX5349" fmla="*/ 6906128 w 8219368"/>
              <a:gd name="connsiteY5349" fmla="*/ 2611703 h 4703319"/>
              <a:gd name="connsiteX5350" fmla="*/ 6930865 w 8219368"/>
              <a:gd name="connsiteY5350" fmla="*/ 2617866 h 4703319"/>
              <a:gd name="connsiteX5351" fmla="*/ 6930865 w 8219368"/>
              <a:gd name="connsiteY5351" fmla="*/ 2594492 h 4703319"/>
              <a:gd name="connsiteX5352" fmla="*/ 6963544 w 8219368"/>
              <a:gd name="connsiteY5352" fmla="*/ 2594492 h 4703319"/>
              <a:gd name="connsiteX5353" fmla="*/ 6977550 w 8219368"/>
              <a:gd name="connsiteY5353" fmla="*/ 2585143 h 4703319"/>
              <a:gd name="connsiteX5354" fmla="*/ 6982218 w 8219368"/>
              <a:gd name="connsiteY5354" fmla="*/ 2589818 h 4703319"/>
              <a:gd name="connsiteX5355" fmla="*/ 6996224 w 8219368"/>
              <a:gd name="connsiteY5355" fmla="*/ 2585143 h 4703319"/>
              <a:gd name="connsiteX5356" fmla="*/ 7000892 w 8219368"/>
              <a:gd name="connsiteY5356" fmla="*/ 2575793 h 4703319"/>
              <a:gd name="connsiteX5357" fmla="*/ 6986887 w 8219368"/>
              <a:gd name="connsiteY5357" fmla="*/ 2571119 h 4703319"/>
              <a:gd name="connsiteX5358" fmla="*/ 6993889 w 8219368"/>
              <a:gd name="connsiteY5358" fmla="*/ 2571119 h 4703319"/>
              <a:gd name="connsiteX5359" fmla="*/ 6996224 w 8219368"/>
              <a:gd name="connsiteY5359" fmla="*/ 2571119 h 4703319"/>
              <a:gd name="connsiteX5360" fmla="*/ 7014898 w 8219368"/>
              <a:gd name="connsiteY5360" fmla="*/ 2575793 h 4703319"/>
              <a:gd name="connsiteX5361" fmla="*/ 7024235 w 8219368"/>
              <a:gd name="connsiteY5361" fmla="*/ 2561769 h 4703319"/>
              <a:gd name="connsiteX5362" fmla="*/ 7025879 w 8219368"/>
              <a:gd name="connsiteY5362" fmla="*/ 2562318 h 4703319"/>
              <a:gd name="connsiteX5363" fmla="*/ 7023214 w 8219368"/>
              <a:gd name="connsiteY5363" fmla="*/ 2564472 h 4703319"/>
              <a:gd name="connsiteX5364" fmla="*/ 7042909 w 8219368"/>
              <a:gd name="connsiteY5364" fmla="*/ 2566444 h 4703319"/>
              <a:gd name="connsiteX5365" fmla="*/ 7038240 w 8219368"/>
              <a:gd name="connsiteY5365" fmla="*/ 2566444 h 4703319"/>
              <a:gd name="connsiteX5366" fmla="*/ 7036490 w 8219368"/>
              <a:gd name="connsiteY5366" fmla="*/ 2565860 h 4703319"/>
              <a:gd name="connsiteX5367" fmla="*/ 7025879 w 8219368"/>
              <a:gd name="connsiteY5367" fmla="*/ 2562318 h 4703319"/>
              <a:gd name="connsiteX5368" fmla="*/ 7031292 w 8219368"/>
              <a:gd name="connsiteY5368" fmla="*/ 2557943 h 4703319"/>
              <a:gd name="connsiteX5369" fmla="*/ 7040780 w 8219368"/>
              <a:gd name="connsiteY5369" fmla="*/ 2552002 h 4703319"/>
              <a:gd name="connsiteX5370" fmla="*/ 7047577 w 8219368"/>
              <a:gd name="connsiteY5370" fmla="*/ 2557094 h 4703319"/>
              <a:gd name="connsiteX5371" fmla="*/ 7080257 w 8219368"/>
              <a:gd name="connsiteY5371" fmla="*/ 2543070 h 4703319"/>
              <a:gd name="connsiteX5372" fmla="*/ 7094262 w 8219368"/>
              <a:gd name="connsiteY5372" fmla="*/ 2529046 h 4703319"/>
              <a:gd name="connsiteX5373" fmla="*/ 7098931 w 8219368"/>
              <a:gd name="connsiteY5373" fmla="*/ 2533721 h 4703319"/>
              <a:gd name="connsiteX5374" fmla="*/ 7103599 w 8219368"/>
              <a:gd name="connsiteY5374" fmla="*/ 2524371 h 4703319"/>
              <a:gd name="connsiteX5375" fmla="*/ 7122273 w 8219368"/>
              <a:gd name="connsiteY5375" fmla="*/ 2543070 h 4703319"/>
              <a:gd name="connsiteX5376" fmla="*/ 7150284 w 8219368"/>
              <a:gd name="connsiteY5376" fmla="*/ 2529046 h 4703319"/>
              <a:gd name="connsiteX5377" fmla="*/ 7150284 w 8219368"/>
              <a:gd name="connsiteY5377" fmla="*/ 2519696 h 4703319"/>
              <a:gd name="connsiteX5378" fmla="*/ 7173627 w 8219368"/>
              <a:gd name="connsiteY5378" fmla="*/ 2519696 h 4703319"/>
              <a:gd name="connsiteX5379" fmla="*/ 7173627 w 8219368"/>
              <a:gd name="connsiteY5379" fmla="*/ 2515021 h 4703319"/>
              <a:gd name="connsiteX5380" fmla="*/ 7178295 w 8219368"/>
              <a:gd name="connsiteY5380" fmla="*/ 2519696 h 4703319"/>
              <a:gd name="connsiteX5381" fmla="*/ 7192300 w 8219368"/>
              <a:gd name="connsiteY5381" fmla="*/ 2505672 h 4703319"/>
              <a:gd name="connsiteX5382" fmla="*/ 7215643 w 8219368"/>
              <a:gd name="connsiteY5382" fmla="*/ 2505672 h 4703319"/>
              <a:gd name="connsiteX5383" fmla="*/ 7243654 w 8219368"/>
              <a:gd name="connsiteY5383" fmla="*/ 2500997 h 4703319"/>
              <a:gd name="connsiteX5384" fmla="*/ 7243654 w 8219368"/>
              <a:gd name="connsiteY5384" fmla="*/ 2486973 h 4703319"/>
              <a:gd name="connsiteX5385" fmla="*/ 7257659 w 8219368"/>
              <a:gd name="connsiteY5385" fmla="*/ 2486973 h 4703319"/>
              <a:gd name="connsiteX5386" fmla="*/ 7243654 w 8219368"/>
              <a:gd name="connsiteY5386" fmla="*/ 2472949 h 4703319"/>
              <a:gd name="connsiteX5387" fmla="*/ 7271665 w 8219368"/>
              <a:gd name="connsiteY5387" fmla="*/ 2472949 h 4703319"/>
              <a:gd name="connsiteX5388" fmla="*/ 7271665 w 8219368"/>
              <a:gd name="connsiteY5388" fmla="*/ 2458924 h 4703319"/>
              <a:gd name="connsiteX5389" fmla="*/ 7281002 w 8219368"/>
              <a:gd name="connsiteY5389" fmla="*/ 2458924 h 4703319"/>
              <a:gd name="connsiteX5390" fmla="*/ 7281002 w 8219368"/>
              <a:gd name="connsiteY5390" fmla="*/ 2454250 h 4703319"/>
              <a:gd name="connsiteX5391" fmla="*/ 7257659 w 8219368"/>
              <a:gd name="connsiteY5391" fmla="*/ 2454250 h 4703319"/>
              <a:gd name="connsiteX5392" fmla="*/ 7238985 w 8219368"/>
              <a:gd name="connsiteY5392" fmla="*/ 2472949 h 4703319"/>
              <a:gd name="connsiteX5393" fmla="*/ 7238985 w 8219368"/>
              <a:gd name="connsiteY5393" fmla="*/ 2482298 h 4703319"/>
              <a:gd name="connsiteX5394" fmla="*/ 7215643 w 8219368"/>
              <a:gd name="connsiteY5394" fmla="*/ 2486973 h 4703319"/>
              <a:gd name="connsiteX5395" fmla="*/ 7196969 w 8219368"/>
              <a:gd name="connsiteY5395" fmla="*/ 2482298 h 4703319"/>
              <a:gd name="connsiteX5396" fmla="*/ 7182963 w 8219368"/>
              <a:gd name="connsiteY5396" fmla="*/ 2491648 h 4703319"/>
              <a:gd name="connsiteX5397" fmla="*/ 7206306 w 8219368"/>
              <a:gd name="connsiteY5397" fmla="*/ 2500997 h 4703319"/>
              <a:gd name="connsiteX5398" fmla="*/ 7182963 w 8219368"/>
              <a:gd name="connsiteY5398" fmla="*/ 2500997 h 4703319"/>
              <a:gd name="connsiteX5399" fmla="*/ 7154953 w 8219368"/>
              <a:gd name="connsiteY5399" fmla="*/ 2515021 h 4703319"/>
              <a:gd name="connsiteX5400" fmla="*/ 7145616 w 8219368"/>
              <a:gd name="connsiteY5400" fmla="*/ 2510347 h 4703319"/>
              <a:gd name="connsiteX5401" fmla="*/ 7145616 w 8219368"/>
              <a:gd name="connsiteY5401" fmla="*/ 2524371 h 4703319"/>
              <a:gd name="connsiteX5402" fmla="*/ 7136279 w 8219368"/>
              <a:gd name="connsiteY5402" fmla="*/ 2524371 h 4703319"/>
              <a:gd name="connsiteX5403" fmla="*/ 7136279 w 8219368"/>
              <a:gd name="connsiteY5403" fmla="*/ 2515021 h 4703319"/>
              <a:gd name="connsiteX5404" fmla="*/ 7122273 w 8219368"/>
              <a:gd name="connsiteY5404" fmla="*/ 2515021 h 4703319"/>
              <a:gd name="connsiteX5405" fmla="*/ 7126942 w 8219368"/>
              <a:gd name="connsiteY5405" fmla="*/ 2496322 h 4703319"/>
              <a:gd name="connsiteX5406" fmla="*/ 7131610 w 8219368"/>
              <a:gd name="connsiteY5406" fmla="*/ 2505672 h 4703319"/>
              <a:gd name="connsiteX5407" fmla="*/ 7150284 w 8219368"/>
              <a:gd name="connsiteY5407" fmla="*/ 2505672 h 4703319"/>
              <a:gd name="connsiteX5408" fmla="*/ 7150284 w 8219368"/>
              <a:gd name="connsiteY5408" fmla="*/ 2496322 h 4703319"/>
              <a:gd name="connsiteX5409" fmla="*/ 7131610 w 8219368"/>
              <a:gd name="connsiteY5409" fmla="*/ 2496322 h 4703319"/>
              <a:gd name="connsiteX5410" fmla="*/ 7136279 w 8219368"/>
              <a:gd name="connsiteY5410" fmla="*/ 2486973 h 4703319"/>
              <a:gd name="connsiteX5411" fmla="*/ 7178295 w 8219368"/>
              <a:gd name="connsiteY5411" fmla="*/ 2468274 h 4703319"/>
              <a:gd name="connsiteX5412" fmla="*/ 7182963 w 8219368"/>
              <a:gd name="connsiteY5412" fmla="*/ 2472949 h 4703319"/>
              <a:gd name="connsiteX5413" fmla="*/ 7206306 w 8219368"/>
              <a:gd name="connsiteY5413" fmla="*/ 2454250 h 4703319"/>
              <a:gd name="connsiteX5414" fmla="*/ 7220311 w 8219368"/>
              <a:gd name="connsiteY5414" fmla="*/ 2454250 h 4703319"/>
              <a:gd name="connsiteX5415" fmla="*/ 7234317 w 8219368"/>
              <a:gd name="connsiteY5415" fmla="*/ 2458924 h 4703319"/>
              <a:gd name="connsiteX5416" fmla="*/ 7252991 w 8219368"/>
              <a:gd name="connsiteY5416" fmla="*/ 2454250 h 4703319"/>
              <a:gd name="connsiteX5417" fmla="*/ 7252991 w 8219368"/>
              <a:gd name="connsiteY5417" fmla="*/ 2444900 h 4703319"/>
              <a:gd name="connsiteX5418" fmla="*/ 7262328 w 8219368"/>
              <a:gd name="connsiteY5418" fmla="*/ 2444900 h 4703319"/>
              <a:gd name="connsiteX5419" fmla="*/ 7271665 w 8219368"/>
              <a:gd name="connsiteY5419" fmla="*/ 2440225 h 4703319"/>
              <a:gd name="connsiteX5420" fmla="*/ 7262328 w 8219368"/>
              <a:gd name="connsiteY5420" fmla="*/ 2435551 h 4703319"/>
              <a:gd name="connsiteX5421" fmla="*/ 7276333 w 8219368"/>
              <a:gd name="connsiteY5421" fmla="*/ 2430876 h 4703319"/>
              <a:gd name="connsiteX5422" fmla="*/ 7285670 w 8219368"/>
              <a:gd name="connsiteY5422" fmla="*/ 2412177 h 4703319"/>
              <a:gd name="connsiteX5423" fmla="*/ 7304344 w 8219368"/>
              <a:gd name="connsiteY5423" fmla="*/ 2412177 h 4703319"/>
              <a:gd name="connsiteX5424" fmla="*/ 7313681 w 8219368"/>
              <a:gd name="connsiteY5424" fmla="*/ 2402827 h 4703319"/>
              <a:gd name="connsiteX5425" fmla="*/ 7318349 w 8219368"/>
              <a:gd name="connsiteY5425" fmla="*/ 2412177 h 4703319"/>
              <a:gd name="connsiteX5426" fmla="*/ 7323018 w 8219368"/>
              <a:gd name="connsiteY5426" fmla="*/ 2407502 h 4703319"/>
              <a:gd name="connsiteX5427" fmla="*/ 7318349 w 8219368"/>
              <a:gd name="connsiteY5427" fmla="*/ 2430876 h 4703319"/>
              <a:gd name="connsiteX5428" fmla="*/ 7306678 w 8219368"/>
              <a:gd name="connsiteY5428" fmla="*/ 2429123 h 4703319"/>
              <a:gd name="connsiteX5429" fmla="*/ 7305122 w 8219368"/>
              <a:gd name="connsiteY5429" fmla="*/ 2428539 h 4703319"/>
              <a:gd name="connsiteX5430" fmla="*/ 7309013 w 8219368"/>
              <a:gd name="connsiteY5430" fmla="*/ 2416852 h 4703319"/>
              <a:gd name="connsiteX5431" fmla="*/ 7302593 w 8219368"/>
              <a:gd name="connsiteY5431" fmla="*/ 2427589 h 4703319"/>
              <a:gd name="connsiteX5432" fmla="*/ 7305122 w 8219368"/>
              <a:gd name="connsiteY5432" fmla="*/ 2428539 h 4703319"/>
              <a:gd name="connsiteX5433" fmla="*/ 7304928 w 8219368"/>
              <a:gd name="connsiteY5433" fmla="*/ 2429123 h 4703319"/>
              <a:gd name="connsiteX5434" fmla="*/ 7304344 w 8219368"/>
              <a:gd name="connsiteY5434" fmla="*/ 2430876 h 4703319"/>
              <a:gd name="connsiteX5435" fmla="*/ 7281002 w 8219368"/>
              <a:gd name="connsiteY5435" fmla="*/ 2435551 h 4703319"/>
              <a:gd name="connsiteX5436" fmla="*/ 7285670 w 8219368"/>
              <a:gd name="connsiteY5436" fmla="*/ 2454250 h 4703319"/>
              <a:gd name="connsiteX5437" fmla="*/ 7299676 w 8219368"/>
              <a:gd name="connsiteY5437" fmla="*/ 2454250 h 4703319"/>
              <a:gd name="connsiteX5438" fmla="*/ 7304344 w 8219368"/>
              <a:gd name="connsiteY5438" fmla="*/ 2444900 h 4703319"/>
              <a:gd name="connsiteX5439" fmla="*/ 7309013 w 8219368"/>
              <a:gd name="connsiteY5439" fmla="*/ 2454250 h 4703319"/>
              <a:gd name="connsiteX5440" fmla="*/ 7318058 w 8219368"/>
              <a:gd name="connsiteY5440" fmla="*/ 2454688 h 4703319"/>
              <a:gd name="connsiteX5441" fmla="*/ 7328382 w 8219368"/>
              <a:gd name="connsiteY5441" fmla="*/ 2456903 h 4703319"/>
              <a:gd name="connsiteX5442" fmla="*/ 7322908 w 8219368"/>
              <a:gd name="connsiteY5442" fmla="*/ 2460002 h 4703319"/>
              <a:gd name="connsiteX5443" fmla="*/ 7257659 w 8219368"/>
              <a:gd name="connsiteY5443" fmla="*/ 2496322 h 4703319"/>
              <a:gd name="connsiteX5444" fmla="*/ 7215643 w 8219368"/>
              <a:gd name="connsiteY5444" fmla="*/ 2519696 h 4703319"/>
              <a:gd name="connsiteX5445" fmla="*/ 7210974 w 8219368"/>
              <a:gd name="connsiteY5445" fmla="*/ 2510347 h 4703319"/>
              <a:gd name="connsiteX5446" fmla="*/ 7178295 w 8219368"/>
              <a:gd name="connsiteY5446" fmla="*/ 2547745 h 4703319"/>
              <a:gd name="connsiteX5447" fmla="*/ 7164290 w 8219368"/>
              <a:gd name="connsiteY5447" fmla="*/ 2552420 h 4703319"/>
              <a:gd name="connsiteX5448" fmla="*/ 7164290 w 8219368"/>
              <a:gd name="connsiteY5448" fmla="*/ 2547745 h 4703319"/>
              <a:gd name="connsiteX5449" fmla="*/ 7122273 w 8219368"/>
              <a:gd name="connsiteY5449" fmla="*/ 2566444 h 4703319"/>
              <a:gd name="connsiteX5450" fmla="*/ 7117605 w 8219368"/>
              <a:gd name="connsiteY5450" fmla="*/ 2571119 h 4703319"/>
              <a:gd name="connsiteX5451" fmla="*/ 7172095 w 8219368"/>
              <a:gd name="connsiteY5451" fmla="*/ 2559286 h 4703319"/>
              <a:gd name="connsiteX5452" fmla="*/ 7203219 w 8219368"/>
              <a:gd name="connsiteY5452" fmla="*/ 2557292 h 4703319"/>
              <a:gd name="connsiteX5453" fmla="*/ 7206306 w 8219368"/>
              <a:gd name="connsiteY5453" fmla="*/ 2559432 h 4703319"/>
              <a:gd name="connsiteX5454" fmla="*/ 7220311 w 8219368"/>
              <a:gd name="connsiteY5454" fmla="*/ 2538395 h 4703319"/>
              <a:gd name="connsiteX5455" fmla="*/ 7220311 w 8219368"/>
              <a:gd name="connsiteY5455" fmla="*/ 2543070 h 4703319"/>
              <a:gd name="connsiteX5456" fmla="*/ 7229648 w 8219368"/>
              <a:gd name="connsiteY5456" fmla="*/ 2538395 h 4703319"/>
              <a:gd name="connsiteX5457" fmla="*/ 7257659 w 8219368"/>
              <a:gd name="connsiteY5457" fmla="*/ 2533721 h 4703319"/>
              <a:gd name="connsiteX5458" fmla="*/ 7243654 w 8219368"/>
              <a:gd name="connsiteY5458" fmla="*/ 2543070 h 4703319"/>
              <a:gd name="connsiteX5459" fmla="*/ 7281002 w 8219368"/>
              <a:gd name="connsiteY5459" fmla="*/ 2552420 h 4703319"/>
              <a:gd name="connsiteX5460" fmla="*/ 7285670 w 8219368"/>
              <a:gd name="connsiteY5460" fmla="*/ 2547745 h 4703319"/>
              <a:gd name="connsiteX5461" fmla="*/ 7285670 w 8219368"/>
              <a:gd name="connsiteY5461" fmla="*/ 2557094 h 4703319"/>
              <a:gd name="connsiteX5462" fmla="*/ 7299676 w 8219368"/>
              <a:gd name="connsiteY5462" fmla="*/ 2557094 h 4703319"/>
              <a:gd name="connsiteX5463" fmla="*/ 7299676 w 8219368"/>
              <a:gd name="connsiteY5463" fmla="*/ 2547745 h 4703319"/>
              <a:gd name="connsiteX5464" fmla="*/ 7313681 w 8219368"/>
              <a:gd name="connsiteY5464" fmla="*/ 2538395 h 4703319"/>
              <a:gd name="connsiteX5465" fmla="*/ 7309013 w 8219368"/>
              <a:gd name="connsiteY5465" fmla="*/ 2552420 h 4703319"/>
              <a:gd name="connsiteX5466" fmla="*/ 7332355 w 8219368"/>
              <a:gd name="connsiteY5466" fmla="*/ 2552420 h 4703319"/>
              <a:gd name="connsiteX5467" fmla="*/ 7341692 w 8219368"/>
              <a:gd name="connsiteY5467" fmla="*/ 2538395 h 4703319"/>
              <a:gd name="connsiteX5468" fmla="*/ 7355697 w 8219368"/>
              <a:gd name="connsiteY5468" fmla="*/ 2538395 h 4703319"/>
              <a:gd name="connsiteX5469" fmla="*/ 7337023 w 8219368"/>
              <a:gd name="connsiteY5469" fmla="*/ 2533721 h 4703319"/>
              <a:gd name="connsiteX5470" fmla="*/ 7332355 w 8219368"/>
              <a:gd name="connsiteY5470" fmla="*/ 2533721 h 4703319"/>
              <a:gd name="connsiteX5471" fmla="*/ 7337023 w 8219368"/>
              <a:gd name="connsiteY5471" fmla="*/ 2529046 h 4703319"/>
              <a:gd name="connsiteX5472" fmla="*/ 7327687 w 8219368"/>
              <a:gd name="connsiteY5472" fmla="*/ 2524371 h 4703319"/>
              <a:gd name="connsiteX5473" fmla="*/ 7327687 w 8219368"/>
              <a:gd name="connsiteY5473" fmla="*/ 2505672 h 4703319"/>
              <a:gd name="connsiteX5474" fmla="*/ 7341692 w 8219368"/>
              <a:gd name="connsiteY5474" fmla="*/ 2510347 h 4703319"/>
              <a:gd name="connsiteX5475" fmla="*/ 7341692 w 8219368"/>
              <a:gd name="connsiteY5475" fmla="*/ 2524371 h 4703319"/>
              <a:gd name="connsiteX5476" fmla="*/ 7360366 w 8219368"/>
              <a:gd name="connsiteY5476" fmla="*/ 2519696 h 4703319"/>
              <a:gd name="connsiteX5477" fmla="*/ 7360366 w 8219368"/>
              <a:gd name="connsiteY5477" fmla="*/ 2500997 h 4703319"/>
              <a:gd name="connsiteX5478" fmla="*/ 7393045 w 8219368"/>
              <a:gd name="connsiteY5478" fmla="*/ 2500997 h 4703319"/>
              <a:gd name="connsiteX5479" fmla="*/ 7411719 w 8219368"/>
              <a:gd name="connsiteY5479" fmla="*/ 2500997 h 4703319"/>
              <a:gd name="connsiteX5480" fmla="*/ 7402383 w 8219368"/>
              <a:gd name="connsiteY5480" fmla="*/ 2515021 h 4703319"/>
              <a:gd name="connsiteX5481" fmla="*/ 7411719 w 8219368"/>
              <a:gd name="connsiteY5481" fmla="*/ 2519696 h 4703319"/>
              <a:gd name="connsiteX5482" fmla="*/ 7453735 w 8219368"/>
              <a:gd name="connsiteY5482" fmla="*/ 2500997 h 4703319"/>
              <a:gd name="connsiteX5483" fmla="*/ 7453735 w 8219368"/>
              <a:gd name="connsiteY5483" fmla="*/ 2491648 h 4703319"/>
              <a:gd name="connsiteX5484" fmla="*/ 7495752 w 8219368"/>
              <a:gd name="connsiteY5484" fmla="*/ 2482298 h 4703319"/>
              <a:gd name="connsiteX5485" fmla="*/ 7533100 w 8219368"/>
              <a:gd name="connsiteY5485" fmla="*/ 2463599 h 4703319"/>
              <a:gd name="connsiteX5486" fmla="*/ 7556443 w 8219368"/>
              <a:gd name="connsiteY5486" fmla="*/ 2463599 h 4703319"/>
              <a:gd name="connsiteX5487" fmla="*/ 7556443 w 8219368"/>
              <a:gd name="connsiteY5487" fmla="*/ 2449575 h 4703319"/>
              <a:gd name="connsiteX5488" fmla="*/ 7575117 w 8219368"/>
              <a:gd name="connsiteY5488" fmla="*/ 2449575 h 4703319"/>
              <a:gd name="connsiteX5489" fmla="*/ 7575117 w 8219368"/>
              <a:gd name="connsiteY5489" fmla="*/ 2440225 h 4703319"/>
              <a:gd name="connsiteX5490" fmla="*/ 7579202 w 8219368"/>
              <a:gd name="connsiteY5490" fmla="*/ 2448406 h 4703319"/>
              <a:gd name="connsiteX5491" fmla="*/ 7579435 w 8219368"/>
              <a:gd name="connsiteY5491" fmla="*/ 2448874 h 4703319"/>
              <a:gd name="connsiteX5492" fmla="*/ 7572053 w 8219368"/>
              <a:gd name="connsiteY5492" fmla="*/ 2452277 h 4703319"/>
              <a:gd name="connsiteX5493" fmla="*/ 7556443 w 8219368"/>
              <a:gd name="connsiteY5493" fmla="*/ 2468274 h 4703319"/>
              <a:gd name="connsiteX5494" fmla="*/ 7533100 w 8219368"/>
              <a:gd name="connsiteY5494" fmla="*/ 2477623 h 4703319"/>
              <a:gd name="connsiteX5495" fmla="*/ 7533100 w 8219368"/>
              <a:gd name="connsiteY5495" fmla="*/ 2482298 h 4703319"/>
              <a:gd name="connsiteX5496" fmla="*/ 7551774 w 8219368"/>
              <a:gd name="connsiteY5496" fmla="*/ 2486973 h 4703319"/>
              <a:gd name="connsiteX5497" fmla="*/ 7570448 w 8219368"/>
              <a:gd name="connsiteY5497" fmla="*/ 2482298 h 4703319"/>
              <a:gd name="connsiteX5498" fmla="*/ 7575117 w 8219368"/>
              <a:gd name="connsiteY5498" fmla="*/ 2468274 h 4703319"/>
              <a:gd name="connsiteX5499" fmla="*/ 7593791 w 8219368"/>
              <a:gd name="connsiteY5499" fmla="*/ 2468274 h 4703319"/>
              <a:gd name="connsiteX5500" fmla="*/ 7603127 w 8219368"/>
              <a:gd name="connsiteY5500" fmla="*/ 2463599 h 4703319"/>
              <a:gd name="connsiteX5501" fmla="*/ 7575117 w 8219368"/>
              <a:gd name="connsiteY5501" fmla="*/ 2486973 h 4703319"/>
              <a:gd name="connsiteX5502" fmla="*/ 7599408 w 8219368"/>
              <a:gd name="connsiteY5502" fmla="*/ 2478865 h 4703319"/>
              <a:gd name="connsiteX5503" fmla="*/ 7603719 w 8219368"/>
              <a:gd name="connsiteY5503" fmla="*/ 2477426 h 4703319"/>
              <a:gd name="connsiteX5504" fmla="*/ 7601933 w 8219368"/>
              <a:gd name="connsiteY5504" fmla="*/ 2478518 h 4703319"/>
              <a:gd name="connsiteX5505" fmla="*/ 7604878 w 8219368"/>
              <a:gd name="connsiteY5505" fmla="*/ 2477623 h 4703319"/>
              <a:gd name="connsiteX5506" fmla="*/ 7616104 w 8219368"/>
              <a:gd name="connsiteY5506" fmla="*/ 2473528 h 4703319"/>
              <a:gd name="connsiteX5507" fmla="*/ 7614799 w 8219368"/>
              <a:gd name="connsiteY5507" fmla="*/ 2474263 h 4703319"/>
              <a:gd name="connsiteX5508" fmla="*/ 7635807 w 8219368"/>
              <a:gd name="connsiteY5508" fmla="*/ 2472949 h 4703319"/>
              <a:gd name="connsiteX5509" fmla="*/ 7624500 w 8219368"/>
              <a:gd name="connsiteY5509" fmla="*/ 2470465 h 4703319"/>
              <a:gd name="connsiteX5510" fmla="*/ 7616104 w 8219368"/>
              <a:gd name="connsiteY5510" fmla="*/ 2473528 h 4703319"/>
              <a:gd name="connsiteX5511" fmla="*/ 7617133 w 8219368"/>
              <a:gd name="connsiteY5511" fmla="*/ 2472949 h 4703319"/>
              <a:gd name="connsiteX5512" fmla="*/ 7611881 w 8219368"/>
              <a:gd name="connsiteY5512" fmla="*/ 2474702 h 4703319"/>
              <a:gd name="connsiteX5513" fmla="*/ 7603719 w 8219368"/>
              <a:gd name="connsiteY5513" fmla="*/ 2477426 h 4703319"/>
              <a:gd name="connsiteX5514" fmla="*/ 7608890 w 8219368"/>
              <a:gd name="connsiteY5514" fmla="*/ 2474263 h 4703319"/>
              <a:gd name="connsiteX5515" fmla="*/ 7668486 w 8219368"/>
              <a:gd name="connsiteY5515" fmla="*/ 2440225 h 4703319"/>
              <a:gd name="connsiteX5516" fmla="*/ 7673155 w 8219368"/>
              <a:gd name="connsiteY5516" fmla="*/ 2440225 h 4703319"/>
              <a:gd name="connsiteX5517" fmla="*/ 7687160 w 8219368"/>
              <a:gd name="connsiteY5517" fmla="*/ 2430876 h 4703319"/>
              <a:gd name="connsiteX5518" fmla="*/ 7668486 w 8219368"/>
              <a:gd name="connsiteY5518" fmla="*/ 2416852 h 4703319"/>
              <a:gd name="connsiteX5519" fmla="*/ 7645143 w 8219368"/>
              <a:gd name="connsiteY5519" fmla="*/ 2416852 h 4703319"/>
              <a:gd name="connsiteX5520" fmla="*/ 7640475 w 8219368"/>
              <a:gd name="connsiteY5520" fmla="*/ 2421526 h 4703319"/>
              <a:gd name="connsiteX5521" fmla="*/ 7635807 w 8219368"/>
              <a:gd name="connsiteY5521" fmla="*/ 2416852 h 4703319"/>
              <a:gd name="connsiteX5522" fmla="*/ 7645143 w 8219368"/>
              <a:gd name="connsiteY5522" fmla="*/ 2407502 h 4703319"/>
              <a:gd name="connsiteX5523" fmla="*/ 7645143 w 8219368"/>
              <a:gd name="connsiteY5523" fmla="*/ 2402827 h 4703319"/>
              <a:gd name="connsiteX5524" fmla="*/ 7654481 w 8219368"/>
              <a:gd name="connsiteY5524" fmla="*/ 2388803 h 4703319"/>
              <a:gd name="connsiteX5525" fmla="*/ 7663817 w 8219368"/>
              <a:gd name="connsiteY5525" fmla="*/ 2393478 h 4703319"/>
              <a:gd name="connsiteX5526" fmla="*/ 7659149 w 8219368"/>
              <a:gd name="connsiteY5526" fmla="*/ 2407502 h 4703319"/>
              <a:gd name="connsiteX5527" fmla="*/ 7668486 w 8219368"/>
              <a:gd name="connsiteY5527" fmla="*/ 2398152 h 4703319"/>
              <a:gd name="connsiteX5528" fmla="*/ 7668486 w 8219368"/>
              <a:gd name="connsiteY5528" fmla="*/ 2407502 h 4703319"/>
              <a:gd name="connsiteX5529" fmla="*/ 7687160 w 8219368"/>
              <a:gd name="connsiteY5529" fmla="*/ 2412177 h 4703319"/>
              <a:gd name="connsiteX5530" fmla="*/ 7701165 w 8219368"/>
              <a:gd name="connsiteY5530" fmla="*/ 2407502 h 4703319"/>
              <a:gd name="connsiteX5531" fmla="*/ 7705834 w 8219368"/>
              <a:gd name="connsiteY5531" fmla="*/ 2416852 h 4703319"/>
              <a:gd name="connsiteX5532" fmla="*/ 7729177 w 8219368"/>
              <a:gd name="connsiteY5532" fmla="*/ 2402827 h 4703319"/>
              <a:gd name="connsiteX5533" fmla="*/ 7724508 w 8219368"/>
              <a:gd name="connsiteY5533" fmla="*/ 2388803 h 4703319"/>
              <a:gd name="connsiteX5534" fmla="*/ 7733845 w 8219368"/>
              <a:gd name="connsiteY5534" fmla="*/ 2379453 h 4703319"/>
              <a:gd name="connsiteX5535" fmla="*/ 7747851 w 8219368"/>
              <a:gd name="connsiteY5535" fmla="*/ 2384128 h 4703319"/>
              <a:gd name="connsiteX5536" fmla="*/ 7757187 w 8219368"/>
              <a:gd name="connsiteY5536" fmla="*/ 2370104 h 4703319"/>
              <a:gd name="connsiteX5537" fmla="*/ 7766525 w 8219368"/>
              <a:gd name="connsiteY5537" fmla="*/ 2370104 h 4703319"/>
              <a:gd name="connsiteX5538" fmla="*/ 7766525 w 8219368"/>
              <a:gd name="connsiteY5538" fmla="*/ 2393478 h 4703319"/>
              <a:gd name="connsiteX5539" fmla="*/ 7752519 w 8219368"/>
              <a:gd name="connsiteY5539" fmla="*/ 2398152 h 4703319"/>
              <a:gd name="connsiteX5540" fmla="*/ 7757187 w 8219368"/>
              <a:gd name="connsiteY5540" fmla="*/ 2402827 h 4703319"/>
              <a:gd name="connsiteX5541" fmla="*/ 7747851 w 8219368"/>
              <a:gd name="connsiteY5541" fmla="*/ 2412177 h 4703319"/>
              <a:gd name="connsiteX5542" fmla="*/ 7752519 w 8219368"/>
              <a:gd name="connsiteY5542" fmla="*/ 2426201 h 4703319"/>
              <a:gd name="connsiteX5543" fmla="*/ 7729177 w 8219368"/>
              <a:gd name="connsiteY5543" fmla="*/ 2426201 h 4703319"/>
              <a:gd name="connsiteX5544" fmla="*/ 7738513 w 8219368"/>
              <a:gd name="connsiteY5544" fmla="*/ 2435551 h 4703319"/>
              <a:gd name="connsiteX5545" fmla="*/ 7705834 w 8219368"/>
              <a:gd name="connsiteY5545" fmla="*/ 2430876 h 4703319"/>
              <a:gd name="connsiteX5546" fmla="*/ 7715171 w 8219368"/>
              <a:gd name="connsiteY5546" fmla="*/ 2440225 h 4703319"/>
              <a:gd name="connsiteX5547" fmla="*/ 7691829 w 8219368"/>
              <a:gd name="connsiteY5547" fmla="*/ 2435551 h 4703319"/>
              <a:gd name="connsiteX5548" fmla="*/ 7654481 w 8219368"/>
              <a:gd name="connsiteY5548" fmla="*/ 2468274 h 4703319"/>
              <a:gd name="connsiteX5549" fmla="*/ 7663817 w 8219368"/>
              <a:gd name="connsiteY5549" fmla="*/ 2472949 h 4703319"/>
              <a:gd name="connsiteX5550" fmla="*/ 7701165 w 8219368"/>
              <a:gd name="connsiteY5550" fmla="*/ 2463599 h 4703319"/>
              <a:gd name="connsiteX5551" fmla="*/ 7724508 w 8219368"/>
              <a:gd name="connsiteY5551" fmla="*/ 2472949 h 4703319"/>
              <a:gd name="connsiteX5552" fmla="*/ 7757187 w 8219368"/>
              <a:gd name="connsiteY5552" fmla="*/ 2463599 h 4703319"/>
              <a:gd name="connsiteX5553" fmla="*/ 7929921 w 8219368"/>
              <a:gd name="connsiteY5553" fmla="*/ 2454250 h 4703319"/>
              <a:gd name="connsiteX5554" fmla="*/ 7953264 w 8219368"/>
              <a:gd name="connsiteY5554" fmla="*/ 2454250 h 4703319"/>
              <a:gd name="connsiteX5555" fmla="*/ 7957933 w 8219368"/>
              <a:gd name="connsiteY5555" fmla="*/ 2458924 h 4703319"/>
              <a:gd name="connsiteX5556" fmla="*/ 7920585 w 8219368"/>
              <a:gd name="connsiteY5556" fmla="*/ 2468274 h 4703319"/>
              <a:gd name="connsiteX5557" fmla="*/ 8097987 w 8219368"/>
              <a:gd name="connsiteY5557" fmla="*/ 2477623 h 4703319"/>
              <a:gd name="connsiteX5558" fmla="*/ 8186689 w 8219368"/>
              <a:gd name="connsiteY5558" fmla="*/ 2468274 h 4703319"/>
              <a:gd name="connsiteX5559" fmla="*/ 8182020 w 8219368"/>
              <a:gd name="connsiteY5559" fmla="*/ 2472949 h 4703319"/>
              <a:gd name="connsiteX5560" fmla="*/ 8186689 w 8219368"/>
              <a:gd name="connsiteY5560" fmla="*/ 2482298 h 4703319"/>
              <a:gd name="connsiteX5561" fmla="*/ 8116661 w 8219368"/>
              <a:gd name="connsiteY5561" fmla="*/ 2486973 h 4703319"/>
              <a:gd name="connsiteX5562" fmla="*/ 8121329 w 8219368"/>
              <a:gd name="connsiteY5562" fmla="*/ 2505672 h 4703319"/>
              <a:gd name="connsiteX5563" fmla="*/ 8121329 w 8219368"/>
              <a:gd name="connsiteY5563" fmla="*/ 2519696 h 4703319"/>
              <a:gd name="connsiteX5564" fmla="*/ 8116661 w 8219368"/>
              <a:gd name="connsiteY5564" fmla="*/ 2519696 h 4703319"/>
              <a:gd name="connsiteX5565" fmla="*/ 8111993 w 8219368"/>
              <a:gd name="connsiteY5565" fmla="*/ 2524371 h 4703319"/>
              <a:gd name="connsiteX5566" fmla="*/ 8121329 w 8219368"/>
              <a:gd name="connsiteY5566" fmla="*/ 2529046 h 4703319"/>
              <a:gd name="connsiteX5567" fmla="*/ 8102656 w 8219368"/>
              <a:gd name="connsiteY5567" fmla="*/ 2533721 h 4703319"/>
              <a:gd name="connsiteX5568" fmla="*/ 8093319 w 8219368"/>
              <a:gd name="connsiteY5568" fmla="*/ 2524371 h 4703319"/>
              <a:gd name="connsiteX5569" fmla="*/ 8083982 w 8219368"/>
              <a:gd name="connsiteY5569" fmla="*/ 2533721 h 4703319"/>
              <a:gd name="connsiteX5570" fmla="*/ 8060639 w 8219368"/>
              <a:gd name="connsiteY5570" fmla="*/ 2533721 h 4703319"/>
              <a:gd name="connsiteX5571" fmla="*/ 8046634 w 8219368"/>
              <a:gd name="connsiteY5571" fmla="*/ 2543070 h 4703319"/>
              <a:gd name="connsiteX5572" fmla="*/ 8051303 w 8219368"/>
              <a:gd name="connsiteY5572" fmla="*/ 2538395 h 4703319"/>
              <a:gd name="connsiteX5573" fmla="*/ 8018623 w 8219368"/>
              <a:gd name="connsiteY5573" fmla="*/ 2543070 h 4703319"/>
              <a:gd name="connsiteX5574" fmla="*/ 7985943 w 8219368"/>
              <a:gd name="connsiteY5574" fmla="*/ 2557094 h 4703319"/>
              <a:gd name="connsiteX5575" fmla="*/ 7976607 w 8219368"/>
              <a:gd name="connsiteY5575" fmla="*/ 2552420 h 4703319"/>
              <a:gd name="connsiteX5576" fmla="*/ 7967269 w 8219368"/>
              <a:gd name="connsiteY5576" fmla="*/ 2557094 h 4703319"/>
              <a:gd name="connsiteX5577" fmla="*/ 7967269 w 8219368"/>
              <a:gd name="connsiteY5577" fmla="*/ 2566444 h 4703319"/>
              <a:gd name="connsiteX5578" fmla="*/ 7953264 w 8219368"/>
              <a:gd name="connsiteY5578" fmla="*/ 2571119 h 4703319"/>
              <a:gd name="connsiteX5579" fmla="*/ 7901911 w 8219368"/>
              <a:gd name="connsiteY5579" fmla="*/ 2580468 h 4703319"/>
              <a:gd name="connsiteX5580" fmla="*/ 7883237 w 8219368"/>
              <a:gd name="connsiteY5580" fmla="*/ 2589818 h 4703319"/>
              <a:gd name="connsiteX5581" fmla="*/ 7873899 w 8219368"/>
              <a:gd name="connsiteY5581" fmla="*/ 2585143 h 4703319"/>
              <a:gd name="connsiteX5582" fmla="*/ 7855226 w 8219368"/>
              <a:gd name="connsiteY5582" fmla="*/ 2585143 h 4703319"/>
              <a:gd name="connsiteX5583" fmla="*/ 7845889 w 8219368"/>
              <a:gd name="connsiteY5583" fmla="*/ 2575793 h 4703319"/>
              <a:gd name="connsiteX5584" fmla="*/ 7831883 w 8219368"/>
              <a:gd name="connsiteY5584" fmla="*/ 2594492 h 4703319"/>
              <a:gd name="connsiteX5585" fmla="*/ 7813209 w 8219368"/>
              <a:gd name="connsiteY5585" fmla="*/ 2608517 h 4703319"/>
              <a:gd name="connsiteX5586" fmla="*/ 7813209 w 8219368"/>
              <a:gd name="connsiteY5586" fmla="*/ 2603842 h 4703319"/>
              <a:gd name="connsiteX5587" fmla="*/ 7780530 w 8219368"/>
              <a:gd name="connsiteY5587" fmla="*/ 2617866 h 4703319"/>
              <a:gd name="connsiteX5588" fmla="*/ 7775861 w 8219368"/>
              <a:gd name="connsiteY5588" fmla="*/ 2622541 h 4703319"/>
              <a:gd name="connsiteX5589" fmla="*/ 7789867 w 8219368"/>
              <a:gd name="connsiteY5589" fmla="*/ 2631891 h 4703319"/>
              <a:gd name="connsiteX5590" fmla="*/ 7892573 w 8219368"/>
              <a:gd name="connsiteY5590" fmla="*/ 2608517 h 4703319"/>
              <a:gd name="connsiteX5591" fmla="*/ 7929921 w 8219368"/>
              <a:gd name="connsiteY5591" fmla="*/ 2599167 h 4703319"/>
              <a:gd name="connsiteX5592" fmla="*/ 7995281 w 8219368"/>
              <a:gd name="connsiteY5592" fmla="*/ 2603842 h 4703319"/>
              <a:gd name="connsiteX5593" fmla="*/ 8004617 w 8219368"/>
              <a:gd name="connsiteY5593" fmla="*/ 2599167 h 4703319"/>
              <a:gd name="connsiteX5594" fmla="*/ 8023291 w 8219368"/>
              <a:gd name="connsiteY5594" fmla="*/ 2603842 h 4703319"/>
              <a:gd name="connsiteX5595" fmla="*/ 8023291 w 8219368"/>
              <a:gd name="connsiteY5595" fmla="*/ 2617866 h 4703319"/>
              <a:gd name="connsiteX5596" fmla="*/ 8004617 w 8219368"/>
              <a:gd name="connsiteY5596" fmla="*/ 2627216 h 4703319"/>
              <a:gd name="connsiteX5597" fmla="*/ 7971938 w 8219368"/>
              <a:gd name="connsiteY5597" fmla="*/ 2627216 h 4703319"/>
              <a:gd name="connsiteX5598" fmla="*/ 7967269 w 8219368"/>
              <a:gd name="connsiteY5598" fmla="*/ 2622541 h 4703319"/>
              <a:gd name="connsiteX5599" fmla="*/ 7920585 w 8219368"/>
              <a:gd name="connsiteY5599" fmla="*/ 2636565 h 4703319"/>
              <a:gd name="connsiteX5600" fmla="*/ 7892573 w 8219368"/>
              <a:gd name="connsiteY5600" fmla="*/ 2631891 h 4703319"/>
              <a:gd name="connsiteX5601" fmla="*/ 7855226 w 8219368"/>
              <a:gd name="connsiteY5601" fmla="*/ 2636565 h 4703319"/>
              <a:gd name="connsiteX5602" fmla="*/ 7859895 w 8219368"/>
              <a:gd name="connsiteY5602" fmla="*/ 2636565 h 4703319"/>
              <a:gd name="connsiteX5603" fmla="*/ 7845889 w 8219368"/>
              <a:gd name="connsiteY5603" fmla="*/ 2655264 h 4703319"/>
              <a:gd name="connsiteX5604" fmla="*/ 7841221 w 8219368"/>
              <a:gd name="connsiteY5604" fmla="*/ 2645915 h 4703319"/>
              <a:gd name="connsiteX5605" fmla="*/ 7827215 w 8219368"/>
              <a:gd name="connsiteY5605" fmla="*/ 2650590 h 4703319"/>
              <a:gd name="connsiteX5606" fmla="*/ 7822547 w 8219368"/>
              <a:gd name="connsiteY5606" fmla="*/ 2659939 h 4703319"/>
              <a:gd name="connsiteX5607" fmla="*/ 7897242 w 8219368"/>
              <a:gd name="connsiteY5607" fmla="*/ 2650590 h 4703319"/>
              <a:gd name="connsiteX5608" fmla="*/ 7892573 w 8219368"/>
              <a:gd name="connsiteY5608" fmla="*/ 2655264 h 4703319"/>
              <a:gd name="connsiteX5609" fmla="*/ 7897242 w 8219368"/>
              <a:gd name="connsiteY5609" fmla="*/ 2659939 h 4703319"/>
              <a:gd name="connsiteX5610" fmla="*/ 7883237 w 8219368"/>
              <a:gd name="connsiteY5610" fmla="*/ 2655264 h 4703319"/>
              <a:gd name="connsiteX5611" fmla="*/ 7873899 w 8219368"/>
              <a:gd name="connsiteY5611" fmla="*/ 2669289 h 4703319"/>
              <a:gd name="connsiteX5612" fmla="*/ 7887905 w 8219368"/>
              <a:gd name="connsiteY5612" fmla="*/ 2692662 h 4703319"/>
              <a:gd name="connsiteX5613" fmla="*/ 7920585 w 8219368"/>
              <a:gd name="connsiteY5613" fmla="*/ 2687988 h 4703319"/>
              <a:gd name="connsiteX5614" fmla="*/ 7925253 w 8219368"/>
              <a:gd name="connsiteY5614" fmla="*/ 2678638 h 4703319"/>
              <a:gd name="connsiteX5615" fmla="*/ 7948595 w 8219368"/>
              <a:gd name="connsiteY5615" fmla="*/ 2678638 h 4703319"/>
              <a:gd name="connsiteX5616" fmla="*/ 7948595 w 8219368"/>
              <a:gd name="connsiteY5616" fmla="*/ 2682144 h 4703319"/>
              <a:gd name="connsiteX5617" fmla="*/ 7948595 w 8219368"/>
              <a:gd name="connsiteY5617" fmla="*/ 2683313 h 4703319"/>
              <a:gd name="connsiteX5618" fmla="*/ 7967269 w 8219368"/>
              <a:gd name="connsiteY5618" fmla="*/ 2683313 h 4703319"/>
              <a:gd name="connsiteX5619" fmla="*/ 7967269 w 8219368"/>
              <a:gd name="connsiteY5619" fmla="*/ 2687988 h 4703319"/>
              <a:gd name="connsiteX5620" fmla="*/ 7929484 w 8219368"/>
              <a:gd name="connsiteY5620" fmla="*/ 2696095 h 4703319"/>
              <a:gd name="connsiteX5621" fmla="*/ 7910993 w 8219368"/>
              <a:gd name="connsiteY5621" fmla="*/ 2700063 h 4703319"/>
              <a:gd name="connsiteX5622" fmla="*/ 7911379 w 8219368"/>
              <a:gd name="connsiteY5622" fmla="*/ 2699874 h 4703319"/>
              <a:gd name="connsiteX5623" fmla="*/ 7915916 w 8219368"/>
              <a:gd name="connsiteY5623" fmla="*/ 2697921 h 4703319"/>
              <a:gd name="connsiteX5624" fmla="*/ 7913728 w 8219368"/>
              <a:gd name="connsiteY5624" fmla="*/ 2698725 h 4703319"/>
              <a:gd name="connsiteX5625" fmla="*/ 7911379 w 8219368"/>
              <a:gd name="connsiteY5625" fmla="*/ 2699874 h 4703319"/>
              <a:gd name="connsiteX5626" fmla="*/ 7910888 w 8219368"/>
              <a:gd name="connsiteY5626" fmla="*/ 2700086 h 4703319"/>
              <a:gd name="connsiteX5627" fmla="*/ 7910081 w 8219368"/>
              <a:gd name="connsiteY5627" fmla="*/ 2700259 h 4703319"/>
              <a:gd name="connsiteX5628" fmla="*/ 7901911 w 8219368"/>
              <a:gd name="connsiteY5628" fmla="*/ 2702012 h 4703319"/>
              <a:gd name="connsiteX5629" fmla="*/ 7907601 w 8219368"/>
              <a:gd name="connsiteY5629" fmla="*/ 2701501 h 4703319"/>
              <a:gd name="connsiteX5630" fmla="*/ 7910888 w 8219368"/>
              <a:gd name="connsiteY5630" fmla="*/ 2700086 h 4703319"/>
              <a:gd name="connsiteX5631" fmla="*/ 7910993 w 8219368"/>
              <a:gd name="connsiteY5631" fmla="*/ 2700063 h 4703319"/>
              <a:gd name="connsiteX5632" fmla="*/ 7887905 w 8219368"/>
              <a:gd name="connsiteY5632" fmla="*/ 2711361 h 4703319"/>
              <a:gd name="connsiteX5633" fmla="*/ 7864563 w 8219368"/>
              <a:gd name="connsiteY5633" fmla="*/ 2711361 h 4703319"/>
              <a:gd name="connsiteX5634" fmla="*/ 7859895 w 8219368"/>
              <a:gd name="connsiteY5634" fmla="*/ 2697337 h 4703319"/>
              <a:gd name="connsiteX5635" fmla="*/ 7822547 w 8219368"/>
              <a:gd name="connsiteY5635" fmla="*/ 2716036 h 4703319"/>
              <a:gd name="connsiteX5636" fmla="*/ 7794535 w 8219368"/>
              <a:gd name="connsiteY5636" fmla="*/ 2716036 h 4703319"/>
              <a:gd name="connsiteX5637" fmla="*/ 7761856 w 8219368"/>
              <a:gd name="connsiteY5637" fmla="*/ 2732398 h 4703319"/>
              <a:gd name="connsiteX5638" fmla="*/ 7757188 w 8219368"/>
              <a:gd name="connsiteY5638" fmla="*/ 2734735 h 4703319"/>
              <a:gd name="connsiteX5639" fmla="*/ 7760689 w 8219368"/>
              <a:gd name="connsiteY5639" fmla="*/ 2731229 h 4703319"/>
              <a:gd name="connsiteX5640" fmla="*/ 7761856 w 8219368"/>
              <a:gd name="connsiteY5640" fmla="*/ 2730060 h 4703319"/>
              <a:gd name="connsiteX5641" fmla="*/ 7747851 w 8219368"/>
              <a:gd name="connsiteY5641" fmla="*/ 2706687 h 4703319"/>
              <a:gd name="connsiteX5642" fmla="*/ 7771193 w 8219368"/>
              <a:gd name="connsiteY5642" fmla="*/ 2706687 h 4703319"/>
              <a:gd name="connsiteX5643" fmla="*/ 7757187 w 8219368"/>
              <a:gd name="connsiteY5643" fmla="*/ 2697337 h 4703319"/>
              <a:gd name="connsiteX5644" fmla="*/ 7724508 w 8219368"/>
              <a:gd name="connsiteY5644" fmla="*/ 2702012 h 4703319"/>
              <a:gd name="connsiteX5645" fmla="*/ 7710503 w 8219368"/>
              <a:gd name="connsiteY5645" fmla="*/ 2683313 h 4703319"/>
              <a:gd name="connsiteX5646" fmla="*/ 7701165 w 8219368"/>
              <a:gd name="connsiteY5646" fmla="*/ 2706687 h 4703319"/>
              <a:gd name="connsiteX5647" fmla="*/ 7649812 w 8219368"/>
              <a:gd name="connsiteY5647" fmla="*/ 2716036 h 4703319"/>
              <a:gd name="connsiteX5648" fmla="*/ 7635807 w 8219368"/>
              <a:gd name="connsiteY5648" fmla="*/ 2720711 h 4703319"/>
              <a:gd name="connsiteX5649" fmla="*/ 7603127 w 8219368"/>
              <a:gd name="connsiteY5649" fmla="*/ 2725386 h 4703319"/>
              <a:gd name="connsiteX5650" fmla="*/ 7579785 w 8219368"/>
              <a:gd name="connsiteY5650" fmla="*/ 2725386 h 4703319"/>
              <a:gd name="connsiteX5651" fmla="*/ 7579785 w 8219368"/>
              <a:gd name="connsiteY5651" fmla="*/ 2716036 h 4703319"/>
              <a:gd name="connsiteX5652" fmla="*/ 7542437 w 8219368"/>
              <a:gd name="connsiteY5652" fmla="*/ 2734735 h 4703319"/>
              <a:gd name="connsiteX5653" fmla="*/ 7533100 w 8219368"/>
              <a:gd name="connsiteY5653" fmla="*/ 2725386 h 4703319"/>
              <a:gd name="connsiteX5654" fmla="*/ 7519095 w 8219368"/>
              <a:gd name="connsiteY5654" fmla="*/ 2744085 h 4703319"/>
              <a:gd name="connsiteX5655" fmla="*/ 7514426 w 8219368"/>
              <a:gd name="connsiteY5655" fmla="*/ 2739410 h 4703319"/>
              <a:gd name="connsiteX5656" fmla="*/ 7491083 w 8219368"/>
              <a:gd name="connsiteY5656" fmla="*/ 2744085 h 4703319"/>
              <a:gd name="connsiteX5657" fmla="*/ 7505089 w 8219368"/>
              <a:gd name="connsiteY5657" fmla="*/ 2748760 h 4703319"/>
              <a:gd name="connsiteX5658" fmla="*/ 7519095 w 8219368"/>
              <a:gd name="connsiteY5658" fmla="*/ 2758109 h 4703319"/>
              <a:gd name="connsiteX5659" fmla="*/ 7505089 w 8219368"/>
              <a:gd name="connsiteY5659" fmla="*/ 2767459 h 4703319"/>
              <a:gd name="connsiteX5660" fmla="*/ 7533100 w 8219368"/>
              <a:gd name="connsiteY5660" fmla="*/ 2772133 h 4703319"/>
              <a:gd name="connsiteX5661" fmla="*/ 7551774 w 8219368"/>
              <a:gd name="connsiteY5661" fmla="*/ 2772133 h 4703319"/>
              <a:gd name="connsiteX5662" fmla="*/ 7570448 w 8219368"/>
              <a:gd name="connsiteY5662" fmla="*/ 2758109 h 4703319"/>
              <a:gd name="connsiteX5663" fmla="*/ 7631139 w 8219368"/>
              <a:gd name="connsiteY5663" fmla="*/ 2744085 h 4703319"/>
              <a:gd name="connsiteX5664" fmla="*/ 7635807 w 8219368"/>
              <a:gd name="connsiteY5664" fmla="*/ 2744085 h 4703319"/>
              <a:gd name="connsiteX5665" fmla="*/ 7584453 w 8219368"/>
              <a:gd name="connsiteY5665" fmla="*/ 2762784 h 4703319"/>
              <a:gd name="connsiteX5666" fmla="*/ 7579785 w 8219368"/>
              <a:gd name="connsiteY5666" fmla="*/ 2772133 h 4703319"/>
              <a:gd name="connsiteX5667" fmla="*/ 7584453 w 8219368"/>
              <a:gd name="connsiteY5667" fmla="*/ 2776808 h 4703319"/>
              <a:gd name="connsiteX5668" fmla="*/ 7579785 w 8219368"/>
              <a:gd name="connsiteY5668" fmla="*/ 2776808 h 4703319"/>
              <a:gd name="connsiteX5669" fmla="*/ 7579785 w 8219368"/>
              <a:gd name="connsiteY5669" fmla="*/ 2786158 h 4703319"/>
              <a:gd name="connsiteX5670" fmla="*/ 7584453 w 8219368"/>
              <a:gd name="connsiteY5670" fmla="*/ 2790832 h 4703319"/>
              <a:gd name="connsiteX5671" fmla="*/ 7589122 w 8219368"/>
              <a:gd name="connsiteY5671" fmla="*/ 2786158 h 4703319"/>
              <a:gd name="connsiteX5672" fmla="*/ 7593791 w 8219368"/>
              <a:gd name="connsiteY5672" fmla="*/ 2790832 h 4703319"/>
              <a:gd name="connsiteX5673" fmla="*/ 7691829 w 8219368"/>
              <a:gd name="connsiteY5673" fmla="*/ 2790832 h 4703319"/>
              <a:gd name="connsiteX5674" fmla="*/ 7701165 w 8219368"/>
              <a:gd name="connsiteY5674" fmla="*/ 2795507 h 4703319"/>
              <a:gd name="connsiteX5675" fmla="*/ 7677823 w 8219368"/>
              <a:gd name="connsiteY5675" fmla="*/ 2804857 h 4703319"/>
              <a:gd name="connsiteX5676" fmla="*/ 7668486 w 8219368"/>
              <a:gd name="connsiteY5676" fmla="*/ 2809531 h 4703319"/>
              <a:gd name="connsiteX5677" fmla="*/ 7677823 w 8219368"/>
              <a:gd name="connsiteY5677" fmla="*/ 2818881 h 4703319"/>
              <a:gd name="connsiteX5678" fmla="*/ 7729177 w 8219368"/>
              <a:gd name="connsiteY5678" fmla="*/ 2800182 h 4703319"/>
              <a:gd name="connsiteX5679" fmla="*/ 7757187 w 8219368"/>
              <a:gd name="connsiteY5679" fmla="*/ 2800182 h 4703319"/>
              <a:gd name="connsiteX5680" fmla="*/ 7822547 w 8219368"/>
              <a:gd name="connsiteY5680" fmla="*/ 2786158 h 4703319"/>
              <a:gd name="connsiteX5681" fmla="*/ 7878568 w 8219368"/>
              <a:gd name="connsiteY5681" fmla="*/ 2776808 h 4703319"/>
              <a:gd name="connsiteX5682" fmla="*/ 7967269 w 8219368"/>
              <a:gd name="connsiteY5682" fmla="*/ 2758109 h 4703319"/>
              <a:gd name="connsiteX5683" fmla="*/ 8009286 w 8219368"/>
              <a:gd name="connsiteY5683" fmla="*/ 2772133 h 4703319"/>
              <a:gd name="connsiteX5684" fmla="*/ 8032629 w 8219368"/>
              <a:gd name="connsiteY5684" fmla="*/ 2786158 h 4703319"/>
              <a:gd name="connsiteX5685" fmla="*/ 8041965 w 8219368"/>
              <a:gd name="connsiteY5685" fmla="*/ 2786158 h 4703319"/>
              <a:gd name="connsiteX5686" fmla="*/ 8041965 w 8219368"/>
              <a:gd name="connsiteY5686" fmla="*/ 2780730 h 4703319"/>
              <a:gd name="connsiteX5687" fmla="*/ 8051303 w 8219368"/>
              <a:gd name="connsiteY5687" fmla="*/ 2786158 h 4703319"/>
              <a:gd name="connsiteX5688" fmla="*/ 8055971 w 8219368"/>
              <a:gd name="connsiteY5688" fmla="*/ 2772133 h 4703319"/>
              <a:gd name="connsiteX5689" fmla="*/ 8074645 w 8219368"/>
              <a:gd name="connsiteY5689" fmla="*/ 2767459 h 4703319"/>
              <a:gd name="connsiteX5690" fmla="*/ 8088651 w 8219368"/>
              <a:gd name="connsiteY5690" fmla="*/ 2772133 h 4703319"/>
              <a:gd name="connsiteX5691" fmla="*/ 8111993 w 8219368"/>
              <a:gd name="connsiteY5691" fmla="*/ 2762784 h 4703319"/>
              <a:gd name="connsiteX5692" fmla="*/ 8121329 w 8219368"/>
              <a:gd name="connsiteY5692" fmla="*/ 2767459 h 4703319"/>
              <a:gd name="connsiteX5693" fmla="*/ 8191357 w 8219368"/>
              <a:gd name="connsiteY5693" fmla="*/ 2753434 h 4703319"/>
              <a:gd name="connsiteX5694" fmla="*/ 8205363 w 8219368"/>
              <a:gd name="connsiteY5694" fmla="*/ 2758109 h 4703319"/>
              <a:gd name="connsiteX5695" fmla="*/ 8196025 w 8219368"/>
              <a:gd name="connsiteY5695" fmla="*/ 2767459 h 4703319"/>
              <a:gd name="connsiteX5696" fmla="*/ 8219368 w 8219368"/>
              <a:gd name="connsiteY5696" fmla="*/ 2772133 h 4703319"/>
              <a:gd name="connsiteX5697" fmla="*/ 8205363 w 8219368"/>
              <a:gd name="connsiteY5697" fmla="*/ 2786158 h 4703319"/>
              <a:gd name="connsiteX5698" fmla="*/ 8168015 w 8219368"/>
              <a:gd name="connsiteY5698" fmla="*/ 2786158 h 4703319"/>
              <a:gd name="connsiteX5699" fmla="*/ 8140003 w 8219368"/>
              <a:gd name="connsiteY5699" fmla="*/ 2786158 h 4703319"/>
              <a:gd name="connsiteX5700" fmla="*/ 8144672 w 8219368"/>
              <a:gd name="connsiteY5700" fmla="*/ 2800182 h 4703319"/>
              <a:gd name="connsiteX5701" fmla="*/ 8116661 w 8219368"/>
              <a:gd name="connsiteY5701" fmla="*/ 2800182 h 4703319"/>
              <a:gd name="connsiteX5702" fmla="*/ 8079313 w 8219368"/>
              <a:gd name="connsiteY5702" fmla="*/ 2818881 h 4703319"/>
              <a:gd name="connsiteX5703" fmla="*/ 8023291 w 8219368"/>
              <a:gd name="connsiteY5703" fmla="*/ 2842255 h 4703319"/>
              <a:gd name="connsiteX5704" fmla="*/ 8013955 w 8219368"/>
              <a:gd name="connsiteY5704" fmla="*/ 2837580 h 4703319"/>
              <a:gd name="connsiteX5705" fmla="*/ 8009286 w 8219368"/>
              <a:gd name="connsiteY5705" fmla="*/ 2837580 h 4703319"/>
              <a:gd name="connsiteX5706" fmla="*/ 8004617 w 8219368"/>
              <a:gd name="connsiteY5706" fmla="*/ 2846930 h 4703319"/>
              <a:gd name="connsiteX5707" fmla="*/ 7990612 w 8219368"/>
              <a:gd name="connsiteY5707" fmla="*/ 2842255 h 4703319"/>
              <a:gd name="connsiteX5708" fmla="*/ 7981275 w 8219368"/>
              <a:gd name="connsiteY5708" fmla="*/ 2846930 h 4703319"/>
              <a:gd name="connsiteX5709" fmla="*/ 7990612 w 8219368"/>
              <a:gd name="connsiteY5709" fmla="*/ 2851604 h 4703319"/>
              <a:gd name="connsiteX5710" fmla="*/ 7948595 w 8219368"/>
              <a:gd name="connsiteY5710" fmla="*/ 2860954 h 4703319"/>
              <a:gd name="connsiteX5711" fmla="*/ 7925253 w 8219368"/>
              <a:gd name="connsiteY5711" fmla="*/ 2879653 h 4703319"/>
              <a:gd name="connsiteX5712" fmla="*/ 7864563 w 8219368"/>
              <a:gd name="connsiteY5712" fmla="*/ 2898352 h 4703319"/>
              <a:gd name="connsiteX5713" fmla="*/ 7859895 w 8219368"/>
              <a:gd name="connsiteY5713" fmla="*/ 2893677 h 4703319"/>
              <a:gd name="connsiteX5714" fmla="*/ 7857454 w 8219368"/>
              <a:gd name="connsiteY5714" fmla="*/ 2898565 h 4703319"/>
              <a:gd name="connsiteX5715" fmla="*/ 7850557 w 8219368"/>
              <a:gd name="connsiteY5715" fmla="*/ 2889002 h 4703319"/>
              <a:gd name="connsiteX5716" fmla="*/ 7827215 w 8219368"/>
              <a:gd name="connsiteY5716" fmla="*/ 2903027 h 4703319"/>
              <a:gd name="connsiteX5717" fmla="*/ 7822547 w 8219368"/>
              <a:gd name="connsiteY5717" fmla="*/ 2898352 h 4703319"/>
              <a:gd name="connsiteX5718" fmla="*/ 7817878 w 8219368"/>
              <a:gd name="connsiteY5718" fmla="*/ 2907701 h 4703319"/>
              <a:gd name="connsiteX5719" fmla="*/ 7822547 w 8219368"/>
              <a:gd name="connsiteY5719" fmla="*/ 2926400 h 4703319"/>
              <a:gd name="connsiteX5720" fmla="*/ 7824079 w 8219368"/>
              <a:gd name="connsiteY5720" fmla="*/ 2935019 h 4703319"/>
              <a:gd name="connsiteX5721" fmla="*/ 7829990 w 8219368"/>
              <a:gd name="connsiteY5721" fmla="*/ 2936780 h 4703319"/>
              <a:gd name="connsiteX5722" fmla="*/ 7823120 w 8219368"/>
              <a:gd name="connsiteY5722" fmla="*/ 2935476 h 4703319"/>
              <a:gd name="connsiteX5723" fmla="*/ 7794535 w 8219368"/>
              <a:gd name="connsiteY5723" fmla="*/ 2931075 h 4703319"/>
              <a:gd name="connsiteX5724" fmla="*/ 7813209 w 8219368"/>
              <a:gd name="connsiteY5724" fmla="*/ 2940425 h 4703319"/>
              <a:gd name="connsiteX5725" fmla="*/ 7836552 w 8219368"/>
              <a:gd name="connsiteY5725" fmla="*/ 2940425 h 4703319"/>
              <a:gd name="connsiteX5726" fmla="*/ 7837853 w 8219368"/>
              <a:gd name="connsiteY5726" fmla="*/ 2939122 h 4703319"/>
              <a:gd name="connsiteX5727" fmla="*/ 7838303 w 8219368"/>
              <a:gd name="connsiteY5727" fmla="*/ 2939256 h 4703319"/>
              <a:gd name="connsiteX5728" fmla="*/ 7841558 w 8219368"/>
              <a:gd name="connsiteY5728" fmla="*/ 2939457 h 4703319"/>
              <a:gd name="connsiteX5729" fmla="*/ 7838480 w 8219368"/>
              <a:gd name="connsiteY5729" fmla="*/ 2938494 h 4703319"/>
              <a:gd name="connsiteX5730" fmla="*/ 7841221 w 8219368"/>
              <a:gd name="connsiteY5730" fmla="*/ 2935750 h 4703319"/>
              <a:gd name="connsiteX5731" fmla="*/ 7873899 w 8219368"/>
              <a:gd name="connsiteY5731" fmla="*/ 2917051 h 4703319"/>
              <a:gd name="connsiteX5732" fmla="*/ 7883237 w 8219368"/>
              <a:gd name="connsiteY5732" fmla="*/ 2921726 h 4703319"/>
              <a:gd name="connsiteX5733" fmla="*/ 7887905 w 8219368"/>
              <a:gd name="connsiteY5733" fmla="*/ 2917051 h 4703319"/>
              <a:gd name="connsiteX5734" fmla="*/ 7911247 w 8219368"/>
              <a:gd name="connsiteY5734" fmla="*/ 2921726 h 4703319"/>
              <a:gd name="connsiteX5735" fmla="*/ 7929921 w 8219368"/>
              <a:gd name="connsiteY5735" fmla="*/ 2912376 h 4703319"/>
              <a:gd name="connsiteX5736" fmla="*/ 7943927 w 8219368"/>
              <a:gd name="connsiteY5736" fmla="*/ 2917051 h 4703319"/>
              <a:gd name="connsiteX5737" fmla="*/ 7943927 w 8219368"/>
              <a:gd name="connsiteY5737" fmla="*/ 2926400 h 4703319"/>
              <a:gd name="connsiteX5738" fmla="*/ 7934590 w 8219368"/>
              <a:gd name="connsiteY5738" fmla="*/ 2940425 h 4703319"/>
              <a:gd name="connsiteX5739" fmla="*/ 7897242 w 8219368"/>
              <a:gd name="connsiteY5739" fmla="*/ 2940425 h 4703319"/>
              <a:gd name="connsiteX5740" fmla="*/ 7878568 w 8219368"/>
              <a:gd name="connsiteY5740" fmla="*/ 2954449 h 4703319"/>
              <a:gd name="connsiteX5741" fmla="*/ 7859895 w 8219368"/>
              <a:gd name="connsiteY5741" fmla="*/ 2963799 h 4703319"/>
              <a:gd name="connsiteX5742" fmla="*/ 7855226 w 8219368"/>
              <a:gd name="connsiteY5742" fmla="*/ 2959124 h 4703319"/>
              <a:gd name="connsiteX5743" fmla="*/ 7831883 w 8219368"/>
              <a:gd name="connsiteY5743" fmla="*/ 2954449 h 4703319"/>
              <a:gd name="connsiteX5744" fmla="*/ 7822547 w 8219368"/>
              <a:gd name="connsiteY5744" fmla="*/ 2954449 h 4703319"/>
              <a:gd name="connsiteX5745" fmla="*/ 7817878 w 8219368"/>
              <a:gd name="connsiteY5745" fmla="*/ 2959124 h 4703319"/>
              <a:gd name="connsiteX5746" fmla="*/ 7836552 w 8219368"/>
              <a:gd name="connsiteY5746" fmla="*/ 2973148 h 4703319"/>
              <a:gd name="connsiteX5747" fmla="*/ 7822547 w 8219368"/>
              <a:gd name="connsiteY5747" fmla="*/ 2982498 h 4703319"/>
              <a:gd name="connsiteX5748" fmla="*/ 7794535 w 8219368"/>
              <a:gd name="connsiteY5748" fmla="*/ 2982498 h 4703319"/>
              <a:gd name="connsiteX5749" fmla="*/ 7775861 w 8219368"/>
              <a:gd name="connsiteY5749" fmla="*/ 2991847 h 4703319"/>
              <a:gd name="connsiteX5750" fmla="*/ 7752519 w 8219368"/>
              <a:gd name="connsiteY5750" fmla="*/ 3001197 h 4703319"/>
              <a:gd name="connsiteX5751" fmla="*/ 7752519 w 8219368"/>
              <a:gd name="connsiteY5751" fmla="*/ 3005871 h 4703319"/>
              <a:gd name="connsiteX5752" fmla="*/ 7780530 w 8219368"/>
              <a:gd name="connsiteY5752" fmla="*/ 3001197 h 4703319"/>
              <a:gd name="connsiteX5753" fmla="*/ 7757187 w 8219368"/>
              <a:gd name="connsiteY5753" fmla="*/ 3015221 h 4703319"/>
              <a:gd name="connsiteX5754" fmla="*/ 7766525 w 8219368"/>
              <a:gd name="connsiteY5754" fmla="*/ 3019896 h 4703319"/>
              <a:gd name="connsiteX5755" fmla="*/ 7789867 w 8219368"/>
              <a:gd name="connsiteY5755" fmla="*/ 3015221 h 4703319"/>
              <a:gd name="connsiteX5756" fmla="*/ 7794535 w 8219368"/>
              <a:gd name="connsiteY5756" fmla="*/ 3029245 h 4703319"/>
              <a:gd name="connsiteX5757" fmla="*/ 7775861 w 8219368"/>
              <a:gd name="connsiteY5757" fmla="*/ 3029245 h 4703319"/>
              <a:gd name="connsiteX5758" fmla="*/ 7775861 w 8219368"/>
              <a:gd name="connsiteY5758" fmla="*/ 3033920 h 4703319"/>
              <a:gd name="connsiteX5759" fmla="*/ 7780530 w 8219368"/>
              <a:gd name="connsiteY5759" fmla="*/ 3038595 h 4703319"/>
              <a:gd name="connsiteX5760" fmla="*/ 7766525 w 8219368"/>
              <a:gd name="connsiteY5760" fmla="*/ 3033920 h 4703319"/>
              <a:gd name="connsiteX5761" fmla="*/ 7761856 w 8219368"/>
              <a:gd name="connsiteY5761" fmla="*/ 3038595 h 4703319"/>
              <a:gd name="connsiteX5762" fmla="*/ 7747851 w 8219368"/>
              <a:gd name="connsiteY5762" fmla="*/ 3019896 h 4703319"/>
              <a:gd name="connsiteX5763" fmla="*/ 7738685 w 8219368"/>
              <a:gd name="connsiteY5763" fmla="*/ 3017601 h 4703319"/>
              <a:gd name="connsiteX5764" fmla="*/ 7742428 w 8219368"/>
              <a:gd name="connsiteY5764" fmla="*/ 3010902 h 4703319"/>
              <a:gd name="connsiteX5765" fmla="*/ 7743182 w 8219368"/>
              <a:gd name="connsiteY5765" fmla="*/ 3010546 h 4703319"/>
              <a:gd name="connsiteX5766" fmla="*/ 7742500 w 8219368"/>
              <a:gd name="connsiteY5766" fmla="*/ 3010774 h 4703319"/>
              <a:gd name="connsiteX5767" fmla="*/ 7747851 w 8219368"/>
              <a:gd name="connsiteY5767" fmla="*/ 3001197 h 4703319"/>
              <a:gd name="connsiteX5768" fmla="*/ 7715171 w 8219368"/>
              <a:gd name="connsiteY5768" fmla="*/ 3001197 h 4703319"/>
              <a:gd name="connsiteX5769" fmla="*/ 7710503 w 8219368"/>
              <a:gd name="connsiteY5769" fmla="*/ 3005871 h 4703319"/>
              <a:gd name="connsiteX5770" fmla="*/ 7668486 w 8219368"/>
              <a:gd name="connsiteY5770" fmla="*/ 3010546 h 4703319"/>
              <a:gd name="connsiteX5771" fmla="*/ 7654481 w 8219368"/>
              <a:gd name="connsiteY5771" fmla="*/ 3024570 h 4703319"/>
              <a:gd name="connsiteX5772" fmla="*/ 7654481 w 8219368"/>
              <a:gd name="connsiteY5772" fmla="*/ 3029245 h 4703319"/>
              <a:gd name="connsiteX5773" fmla="*/ 7649812 w 8219368"/>
              <a:gd name="connsiteY5773" fmla="*/ 3024570 h 4703319"/>
              <a:gd name="connsiteX5774" fmla="*/ 7635807 w 8219368"/>
              <a:gd name="connsiteY5774" fmla="*/ 3038595 h 4703319"/>
              <a:gd name="connsiteX5775" fmla="*/ 7628028 w 8219368"/>
              <a:gd name="connsiteY5775" fmla="*/ 3046732 h 4703319"/>
              <a:gd name="connsiteX5776" fmla="*/ 7619332 w 8219368"/>
              <a:gd name="connsiteY5776" fmla="*/ 3047699 h 4703319"/>
              <a:gd name="connsiteX5777" fmla="*/ 7617717 w 8219368"/>
              <a:gd name="connsiteY5777" fmla="*/ 3046776 h 4703319"/>
              <a:gd name="connsiteX5778" fmla="*/ 7575117 w 8219368"/>
              <a:gd name="connsiteY5778" fmla="*/ 3047944 h 4703319"/>
              <a:gd name="connsiteX5779" fmla="*/ 7579785 w 8219368"/>
              <a:gd name="connsiteY5779" fmla="*/ 3043269 h 4703319"/>
              <a:gd name="connsiteX5780" fmla="*/ 7575117 w 8219368"/>
              <a:gd name="connsiteY5780" fmla="*/ 3038595 h 4703319"/>
              <a:gd name="connsiteX5781" fmla="*/ 7519095 w 8219368"/>
              <a:gd name="connsiteY5781" fmla="*/ 3057294 h 4703319"/>
              <a:gd name="connsiteX5782" fmla="*/ 7505089 w 8219368"/>
              <a:gd name="connsiteY5782" fmla="*/ 3061969 h 4703319"/>
              <a:gd name="connsiteX5783" fmla="*/ 7505089 w 8219368"/>
              <a:gd name="connsiteY5783" fmla="*/ 3071318 h 4703319"/>
              <a:gd name="connsiteX5784" fmla="*/ 7514426 w 8219368"/>
              <a:gd name="connsiteY5784" fmla="*/ 3075993 h 4703319"/>
              <a:gd name="connsiteX5785" fmla="*/ 7523763 w 8219368"/>
              <a:gd name="connsiteY5785" fmla="*/ 3071318 h 4703319"/>
              <a:gd name="connsiteX5786" fmla="*/ 7617133 w 8219368"/>
              <a:gd name="connsiteY5786" fmla="*/ 3075993 h 4703319"/>
              <a:gd name="connsiteX5787" fmla="*/ 7621801 w 8219368"/>
              <a:gd name="connsiteY5787" fmla="*/ 3075993 h 4703319"/>
              <a:gd name="connsiteX5788" fmla="*/ 7626470 w 8219368"/>
              <a:gd name="connsiteY5788" fmla="*/ 3071318 h 4703319"/>
              <a:gd name="connsiteX5789" fmla="*/ 7621801 w 8219368"/>
              <a:gd name="connsiteY5789" fmla="*/ 3061969 h 4703319"/>
              <a:gd name="connsiteX5790" fmla="*/ 7635807 w 8219368"/>
              <a:gd name="connsiteY5790" fmla="*/ 3057294 h 4703319"/>
              <a:gd name="connsiteX5791" fmla="*/ 7617133 w 8219368"/>
              <a:gd name="connsiteY5791" fmla="*/ 3047944 h 4703319"/>
              <a:gd name="connsiteX5792" fmla="*/ 7619332 w 8219368"/>
              <a:gd name="connsiteY5792" fmla="*/ 3047699 h 4703319"/>
              <a:gd name="connsiteX5793" fmla="*/ 7624355 w 8219368"/>
              <a:gd name="connsiteY5793" fmla="*/ 3050574 h 4703319"/>
              <a:gd name="connsiteX5794" fmla="*/ 7628028 w 8219368"/>
              <a:gd name="connsiteY5794" fmla="*/ 3046732 h 4703319"/>
              <a:gd name="connsiteX5795" fmla="*/ 7641424 w 8219368"/>
              <a:gd name="connsiteY5795" fmla="*/ 3045242 h 4703319"/>
              <a:gd name="connsiteX5796" fmla="*/ 7659149 w 8219368"/>
              <a:gd name="connsiteY5796" fmla="*/ 3043269 h 4703319"/>
              <a:gd name="connsiteX5797" fmla="*/ 7649812 w 8219368"/>
              <a:gd name="connsiteY5797" fmla="*/ 3052619 h 4703319"/>
              <a:gd name="connsiteX5798" fmla="*/ 7673155 w 8219368"/>
              <a:gd name="connsiteY5798" fmla="*/ 3075993 h 4703319"/>
              <a:gd name="connsiteX5799" fmla="*/ 7682491 w 8219368"/>
              <a:gd name="connsiteY5799" fmla="*/ 3071318 h 4703319"/>
              <a:gd name="connsiteX5800" fmla="*/ 7691829 w 8219368"/>
              <a:gd name="connsiteY5800" fmla="*/ 3075993 h 4703319"/>
              <a:gd name="connsiteX5801" fmla="*/ 7691829 w 8219368"/>
              <a:gd name="connsiteY5801" fmla="*/ 3071318 h 4703319"/>
              <a:gd name="connsiteX5802" fmla="*/ 7719839 w 8219368"/>
              <a:gd name="connsiteY5802" fmla="*/ 3071318 h 4703319"/>
              <a:gd name="connsiteX5803" fmla="*/ 7715171 w 8219368"/>
              <a:gd name="connsiteY5803" fmla="*/ 3075993 h 4703319"/>
              <a:gd name="connsiteX5804" fmla="*/ 7738513 w 8219368"/>
              <a:gd name="connsiteY5804" fmla="*/ 3071318 h 4703319"/>
              <a:gd name="connsiteX5805" fmla="*/ 7729177 w 8219368"/>
              <a:gd name="connsiteY5805" fmla="*/ 3061969 h 4703319"/>
              <a:gd name="connsiteX5806" fmla="*/ 7743182 w 8219368"/>
              <a:gd name="connsiteY5806" fmla="*/ 3071318 h 4703319"/>
              <a:gd name="connsiteX5807" fmla="*/ 7747851 w 8219368"/>
              <a:gd name="connsiteY5807" fmla="*/ 3071318 h 4703319"/>
              <a:gd name="connsiteX5808" fmla="*/ 7752519 w 8219368"/>
              <a:gd name="connsiteY5808" fmla="*/ 3071318 h 4703319"/>
              <a:gd name="connsiteX5809" fmla="*/ 7757187 w 8219368"/>
              <a:gd name="connsiteY5809" fmla="*/ 3066643 h 4703319"/>
              <a:gd name="connsiteX5810" fmla="*/ 7775861 w 8219368"/>
              <a:gd name="connsiteY5810" fmla="*/ 3080668 h 4703319"/>
              <a:gd name="connsiteX5811" fmla="*/ 7785199 w 8219368"/>
              <a:gd name="connsiteY5811" fmla="*/ 3075993 h 4703319"/>
              <a:gd name="connsiteX5812" fmla="*/ 7789867 w 8219368"/>
              <a:gd name="connsiteY5812" fmla="*/ 3071318 h 4703319"/>
              <a:gd name="connsiteX5813" fmla="*/ 7794535 w 8219368"/>
              <a:gd name="connsiteY5813" fmla="*/ 3075993 h 4703319"/>
              <a:gd name="connsiteX5814" fmla="*/ 7808541 w 8219368"/>
              <a:gd name="connsiteY5814" fmla="*/ 3061969 h 4703319"/>
              <a:gd name="connsiteX5815" fmla="*/ 7803873 w 8219368"/>
              <a:gd name="connsiteY5815" fmla="*/ 3052619 h 4703319"/>
              <a:gd name="connsiteX5816" fmla="*/ 7822547 w 8219368"/>
              <a:gd name="connsiteY5816" fmla="*/ 3057294 h 4703319"/>
              <a:gd name="connsiteX5817" fmla="*/ 7827215 w 8219368"/>
              <a:gd name="connsiteY5817" fmla="*/ 3052619 h 4703319"/>
              <a:gd name="connsiteX5818" fmla="*/ 7818462 w 8219368"/>
              <a:gd name="connsiteY5818" fmla="*/ 3066643 h 4703319"/>
              <a:gd name="connsiteX5819" fmla="*/ 7818297 w 8219368"/>
              <a:gd name="connsiteY5819" fmla="*/ 3066714 h 4703319"/>
              <a:gd name="connsiteX5820" fmla="*/ 7817368 w 8219368"/>
              <a:gd name="connsiteY5820" fmla="*/ 3067081 h 4703319"/>
              <a:gd name="connsiteX5821" fmla="*/ 7814769 w 8219368"/>
              <a:gd name="connsiteY5821" fmla="*/ 3068232 h 4703319"/>
              <a:gd name="connsiteX5822" fmla="*/ 7818297 w 8219368"/>
              <a:gd name="connsiteY5822" fmla="*/ 3066714 h 4703319"/>
              <a:gd name="connsiteX5823" fmla="*/ 7829704 w 8219368"/>
              <a:gd name="connsiteY5823" fmla="*/ 3062206 h 4703319"/>
              <a:gd name="connsiteX5824" fmla="*/ 7855226 w 8219368"/>
              <a:gd name="connsiteY5824" fmla="*/ 3052619 h 4703319"/>
              <a:gd name="connsiteX5825" fmla="*/ 7873899 w 8219368"/>
              <a:gd name="connsiteY5825" fmla="*/ 3047944 h 4703319"/>
              <a:gd name="connsiteX5826" fmla="*/ 7990612 w 8219368"/>
              <a:gd name="connsiteY5826" fmla="*/ 3029245 h 4703319"/>
              <a:gd name="connsiteX5827" fmla="*/ 8055971 w 8219368"/>
              <a:gd name="connsiteY5827" fmla="*/ 3015221 h 4703319"/>
              <a:gd name="connsiteX5828" fmla="*/ 8168015 w 8219368"/>
              <a:gd name="connsiteY5828" fmla="*/ 3010546 h 4703319"/>
              <a:gd name="connsiteX5829" fmla="*/ 8177351 w 8219368"/>
              <a:gd name="connsiteY5829" fmla="*/ 3010546 h 4703319"/>
              <a:gd name="connsiteX5830" fmla="*/ 8154009 w 8219368"/>
              <a:gd name="connsiteY5830" fmla="*/ 3024570 h 4703319"/>
              <a:gd name="connsiteX5831" fmla="*/ 8093319 w 8219368"/>
              <a:gd name="connsiteY5831" fmla="*/ 3038595 h 4703319"/>
              <a:gd name="connsiteX5832" fmla="*/ 8065308 w 8219368"/>
              <a:gd name="connsiteY5832" fmla="*/ 3052619 h 4703319"/>
              <a:gd name="connsiteX5833" fmla="*/ 8027960 w 8219368"/>
              <a:gd name="connsiteY5833" fmla="*/ 3061969 h 4703319"/>
              <a:gd name="connsiteX5834" fmla="*/ 8023291 w 8219368"/>
              <a:gd name="connsiteY5834" fmla="*/ 3090017 h 4703319"/>
              <a:gd name="connsiteX5835" fmla="*/ 8055971 w 8219368"/>
              <a:gd name="connsiteY5835" fmla="*/ 3075993 h 4703319"/>
              <a:gd name="connsiteX5836" fmla="*/ 8055971 w 8219368"/>
              <a:gd name="connsiteY5836" fmla="*/ 3080668 h 4703319"/>
              <a:gd name="connsiteX5837" fmla="*/ 8023291 w 8219368"/>
              <a:gd name="connsiteY5837" fmla="*/ 3104041 h 4703319"/>
              <a:gd name="connsiteX5838" fmla="*/ 7948595 w 8219368"/>
              <a:gd name="connsiteY5838" fmla="*/ 3118066 h 4703319"/>
              <a:gd name="connsiteX5839" fmla="*/ 7911247 w 8219368"/>
              <a:gd name="connsiteY5839" fmla="*/ 3132090 h 4703319"/>
              <a:gd name="connsiteX5840" fmla="*/ 7920585 w 8219368"/>
              <a:gd name="connsiteY5840" fmla="*/ 3136765 h 4703319"/>
              <a:gd name="connsiteX5841" fmla="*/ 7915916 w 8219368"/>
              <a:gd name="connsiteY5841" fmla="*/ 3146114 h 4703319"/>
              <a:gd name="connsiteX5842" fmla="*/ 7891406 w 8219368"/>
              <a:gd name="connsiteY5842" fmla="*/ 3125662 h 4703319"/>
              <a:gd name="connsiteX5843" fmla="*/ 7890143 w 8219368"/>
              <a:gd name="connsiteY5843" fmla="*/ 3124608 h 4703319"/>
              <a:gd name="connsiteX5844" fmla="*/ 7894908 w 8219368"/>
              <a:gd name="connsiteY5844" fmla="*/ 3122156 h 4703319"/>
              <a:gd name="connsiteX5845" fmla="*/ 7893157 w 8219368"/>
              <a:gd name="connsiteY5845" fmla="*/ 3122083 h 4703319"/>
              <a:gd name="connsiteX5846" fmla="*/ 7889435 w 8219368"/>
              <a:gd name="connsiteY5846" fmla="*/ 3124017 h 4703319"/>
              <a:gd name="connsiteX5847" fmla="*/ 7887905 w 8219368"/>
              <a:gd name="connsiteY5847" fmla="*/ 3122740 h 4703319"/>
              <a:gd name="connsiteX5848" fmla="*/ 7889103 w 8219368"/>
              <a:gd name="connsiteY5848" fmla="*/ 3124190 h 4703319"/>
              <a:gd name="connsiteX5849" fmla="*/ 7873899 w 8219368"/>
              <a:gd name="connsiteY5849" fmla="*/ 3132090 h 4703319"/>
              <a:gd name="connsiteX5850" fmla="*/ 7883237 w 8219368"/>
              <a:gd name="connsiteY5850" fmla="*/ 3146114 h 4703319"/>
              <a:gd name="connsiteX5851" fmla="*/ 7864563 w 8219368"/>
              <a:gd name="connsiteY5851" fmla="*/ 3150789 h 4703319"/>
              <a:gd name="connsiteX5852" fmla="*/ 7864563 w 8219368"/>
              <a:gd name="connsiteY5852" fmla="*/ 3164813 h 4703319"/>
              <a:gd name="connsiteX5853" fmla="*/ 7845889 w 8219368"/>
              <a:gd name="connsiteY5853" fmla="*/ 3164813 h 4703319"/>
              <a:gd name="connsiteX5854" fmla="*/ 7822547 w 8219368"/>
              <a:gd name="connsiteY5854" fmla="*/ 3183512 h 4703319"/>
              <a:gd name="connsiteX5855" fmla="*/ 7799204 w 8219368"/>
              <a:gd name="connsiteY5855" fmla="*/ 3188187 h 4703319"/>
              <a:gd name="connsiteX5856" fmla="*/ 7794535 w 8219368"/>
              <a:gd name="connsiteY5856" fmla="*/ 3202211 h 4703319"/>
              <a:gd name="connsiteX5857" fmla="*/ 7799204 w 8219368"/>
              <a:gd name="connsiteY5857" fmla="*/ 3206886 h 4703319"/>
              <a:gd name="connsiteX5858" fmla="*/ 7794535 w 8219368"/>
              <a:gd name="connsiteY5858" fmla="*/ 3211561 h 4703319"/>
              <a:gd name="connsiteX5859" fmla="*/ 7747851 w 8219368"/>
              <a:gd name="connsiteY5859" fmla="*/ 3197537 h 4703319"/>
              <a:gd name="connsiteX5860" fmla="*/ 7715171 w 8219368"/>
              <a:gd name="connsiteY5860" fmla="*/ 3192862 h 4703319"/>
              <a:gd name="connsiteX5861" fmla="*/ 7691829 w 8219368"/>
              <a:gd name="connsiteY5861" fmla="*/ 3202211 h 4703319"/>
              <a:gd name="connsiteX5862" fmla="*/ 7724508 w 8219368"/>
              <a:gd name="connsiteY5862" fmla="*/ 3225585 h 4703319"/>
              <a:gd name="connsiteX5863" fmla="*/ 7729177 w 8219368"/>
              <a:gd name="connsiteY5863" fmla="*/ 3234935 h 4703319"/>
              <a:gd name="connsiteX5864" fmla="*/ 7710503 w 8219368"/>
              <a:gd name="connsiteY5864" fmla="*/ 3239609 h 4703319"/>
              <a:gd name="connsiteX5865" fmla="*/ 7687160 w 8219368"/>
              <a:gd name="connsiteY5865" fmla="*/ 3225585 h 4703319"/>
              <a:gd name="connsiteX5866" fmla="*/ 7668486 w 8219368"/>
              <a:gd name="connsiteY5866" fmla="*/ 3225585 h 4703319"/>
              <a:gd name="connsiteX5867" fmla="*/ 7663817 w 8219368"/>
              <a:gd name="connsiteY5867" fmla="*/ 3225585 h 4703319"/>
              <a:gd name="connsiteX5868" fmla="*/ 7673155 w 8219368"/>
              <a:gd name="connsiteY5868" fmla="*/ 3211561 h 4703319"/>
              <a:gd name="connsiteX5869" fmla="*/ 7635807 w 8219368"/>
              <a:gd name="connsiteY5869" fmla="*/ 3216236 h 4703319"/>
              <a:gd name="connsiteX5870" fmla="*/ 7621801 w 8219368"/>
              <a:gd name="connsiteY5870" fmla="*/ 3225585 h 4703319"/>
              <a:gd name="connsiteX5871" fmla="*/ 7570448 w 8219368"/>
              <a:gd name="connsiteY5871" fmla="*/ 3225585 h 4703319"/>
              <a:gd name="connsiteX5872" fmla="*/ 7565779 w 8219368"/>
              <a:gd name="connsiteY5872" fmla="*/ 3248959 h 4703319"/>
              <a:gd name="connsiteX5873" fmla="*/ 7575117 w 8219368"/>
              <a:gd name="connsiteY5873" fmla="*/ 3248959 h 4703319"/>
              <a:gd name="connsiteX5874" fmla="*/ 7558923 w 8219368"/>
              <a:gd name="connsiteY5874" fmla="*/ 3251661 h 4703319"/>
              <a:gd name="connsiteX5875" fmla="*/ 7554575 w 8219368"/>
              <a:gd name="connsiteY5875" fmla="*/ 3252387 h 4703319"/>
              <a:gd name="connsiteX5876" fmla="*/ 7544188 w 8219368"/>
              <a:gd name="connsiteY5876" fmla="*/ 3245453 h 4703319"/>
              <a:gd name="connsiteX5877" fmla="*/ 7542437 w 8219368"/>
              <a:gd name="connsiteY5877" fmla="*/ 3244284 h 4703319"/>
              <a:gd name="connsiteX5878" fmla="*/ 7528431 w 8219368"/>
              <a:gd name="connsiteY5878" fmla="*/ 3244284 h 4703319"/>
              <a:gd name="connsiteX5879" fmla="*/ 7481747 w 8219368"/>
              <a:gd name="connsiteY5879" fmla="*/ 3253634 h 4703319"/>
              <a:gd name="connsiteX5880" fmla="*/ 7449067 w 8219368"/>
              <a:gd name="connsiteY5880" fmla="*/ 3267658 h 4703319"/>
              <a:gd name="connsiteX5881" fmla="*/ 7439730 w 8219368"/>
              <a:gd name="connsiteY5881" fmla="*/ 3262983 h 4703319"/>
              <a:gd name="connsiteX5882" fmla="*/ 7374371 w 8219368"/>
              <a:gd name="connsiteY5882" fmla="*/ 3281682 h 4703319"/>
              <a:gd name="connsiteX5883" fmla="*/ 7360366 w 8219368"/>
              <a:gd name="connsiteY5883" fmla="*/ 3281682 h 4703319"/>
              <a:gd name="connsiteX5884" fmla="*/ 7374371 w 8219368"/>
              <a:gd name="connsiteY5884" fmla="*/ 3277008 h 4703319"/>
              <a:gd name="connsiteX5885" fmla="*/ 7355697 w 8219368"/>
              <a:gd name="connsiteY5885" fmla="*/ 3267658 h 4703319"/>
              <a:gd name="connsiteX5886" fmla="*/ 7351029 w 8219368"/>
              <a:gd name="connsiteY5886" fmla="*/ 3277008 h 4703319"/>
              <a:gd name="connsiteX5887" fmla="*/ 7349248 w 8219368"/>
              <a:gd name="connsiteY5887" fmla="*/ 3274584 h 4703319"/>
              <a:gd name="connsiteX5888" fmla="*/ 7352998 w 8219368"/>
              <a:gd name="connsiteY5888" fmla="*/ 3272406 h 4703319"/>
              <a:gd name="connsiteX5889" fmla="*/ 7348184 w 8219368"/>
              <a:gd name="connsiteY5889" fmla="*/ 3273136 h 4703319"/>
              <a:gd name="connsiteX5890" fmla="*/ 7349248 w 8219368"/>
              <a:gd name="connsiteY5890" fmla="*/ 3274584 h 4703319"/>
              <a:gd name="connsiteX5891" fmla="*/ 7337023 w 8219368"/>
              <a:gd name="connsiteY5891" fmla="*/ 3281682 h 4703319"/>
              <a:gd name="connsiteX5892" fmla="*/ 7327687 w 8219368"/>
              <a:gd name="connsiteY5892" fmla="*/ 3272333 h 4703319"/>
              <a:gd name="connsiteX5893" fmla="*/ 7327687 w 8219368"/>
              <a:gd name="connsiteY5893" fmla="*/ 3286357 h 4703319"/>
              <a:gd name="connsiteX5894" fmla="*/ 7323018 w 8219368"/>
              <a:gd name="connsiteY5894" fmla="*/ 3281682 h 4703319"/>
              <a:gd name="connsiteX5895" fmla="*/ 7304344 w 8219368"/>
              <a:gd name="connsiteY5895" fmla="*/ 3286357 h 4703319"/>
              <a:gd name="connsiteX5896" fmla="*/ 7303177 w 8219368"/>
              <a:gd name="connsiteY5896" fmla="*/ 3288694 h 4703319"/>
              <a:gd name="connsiteX5897" fmla="*/ 7299676 w 8219368"/>
              <a:gd name="connsiteY5897" fmla="*/ 3281682 h 4703319"/>
              <a:gd name="connsiteX5898" fmla="*/ 7281002 w 8219368"/>
              <a:gd name="connsiteY5898" fmla="*/ 3291032 h 4703319"/>
              <a:gd name="connsiteX5899" fmla="*/ 7257659 w 8219368"/>
              <a:gd name="connsiteY5899" fmla="*/ 3295707 h 4703319"/>
              <a:gd name="connsiteX5900" fmla="*/ 7248322 w 8219368"/>
              <a:gd name="connsiteY5900" fmla="*/ 3305056 h 4703319"/>
              <a:gd name="connsiteX5901" fmla="*/ 7229648 w 8219368"/>
              <a:gd name="connsiteY5901" fmla="*/ 3305056 h 4703319"/>
              <a:gd name="connsiteX5902" fmla="*/ 7206306 w 8219368"/>
              <a:gd name="connsiteY5902" fmla="*/ 3314406 h 4703319"/>
              <a:gd name="connsiteX5903" fmla="*/ 7201860 w 8219368"/>
              <a:gd name="connsiteY5903" fmla="*/ 3312180 h 4703319"/>
              <a:gd name="connsiteX5904" fmla="*/ 7211558 w 8219368"/>
              <a:gd name="connsiteY5904" fmla="*/ 3310315 h 4703319"/>
              <a:gd name="connsiteX5905" fmla="*/ 7209443 w 8219368"/>
              <a:gd name="connsiteY5905" fmla="*/ 3309073 h 4703319"/>
              <a:gd name="connsiteX5906" fmla="*/ 7198320 w 8219368"/>
              <a:gd name="connsiteY5906" fmla="*/ 3310407 h 4703319"/>
              <a:gd name="connsiteX5907" fmla="*/ 7198136 w 8219368"/>
              <a:gd name="connsiteY5907" fmla="*/ 3310315 h 4703319"/>
              <a:gd name="connsiteX5908" fmla="*/ 7196969 w 8219368"/>
              <a:gd name="connsiteY5908" fmla="*/ 3309731 h 4703319"/>
              <a:gd name="connsiteX5909" fmla="*/ 7197926 w 8219368"/>
              <a:gd name="connsiteY5909" fmla="*/ 3310455 h 4703319"/>
              <a:gd name="connsiteX5910" fmla="*/ 7197033 w 8219368"/>
              <a:gd name="connsiteY5910" fmla="*/ 3310562 h 4703319"/>
              <a:gd name="connsiteX5911" fmla="*/ 7173627 w 8219368"/>
              <a:gd name="connsiteY5911" fmla="*/ 3314406 h 4703319"/>
              <a:gd name="connsiteX5912" fmla="*/ 7173627 w 8219368"/>
              <a:gd name="connsiteY5912" fmla="*/ 3323755 h 4703319"/>
              <a:gd name="connsiteX5913" fmla="*/ 7196969 w 8219368"/>
              <a:gd name="connsiteY5913" fmla="*/ 3328430 h 4703319"/>
              <a:gd name="connsiteX5914" fmla="*/ 7178295 w 8219368"/>
              <a:gd name="connsiteY5914" fmla="*/ 3342454 h 4703319"/>
              <a:gd name="connsiteX5915" fmla="*/ 7150284 w 8219368"/>
              <a:gd name="connsiteY5915" fmla="*/ 3351804 h 4703319"/>
              <a:gd name="connsiteX5916" fmla="*/ 7145616 w 8219368"/>
              <a:gd name="connsiteY5916" fmla="*/ 3356478 h 4703319"/>
              <a:gd name="connsiteX5917" fmla="*/ 7136279 w 8219368"/>
              <a:gd name="connsiteY5917" fmla="*/ 3356478 h 4703319"/>
              <a:gd name="connsiteX5918" fmla="*/ 7112936 w 8219368"/>
              <a:gd name="connsiteY5918" fmla="*/ 3389202 h 4703319"/>
              <a:gd name="connsiteX5919" fmla="*/ 7080257 w 8219368"/>
              <a:gd name="connsiteY5919" fmla="*/ 3426600 h 4703319"/>
              <a:gd name="connsiteX5920" fmla="*/ 7089594 w 8219368"/>
              <a:gd name="connsiteY5920" fmla="*/ 3435949 h 4703319"/>
              <a:gd name="connsiteX5921" fmla="*/ 7112936 w 8219368"/>
              <a:gd name="connsiteY5921" fmla="*/ 3421925 h 4703319"/>
              <a:gd name="connsiteX5922" fmla="*/ 7145616 w 8219368"/>
              <a:gd name="connsiteY5922" fmla="*/ 3426600 h 4703319"/>
              <a:gd name="connsiteX5923" fmla="*/ 7126942 w 8219368"/>
              <a:gd name="connsiteY5923" fmla="*/ 3417250 h 4703319"/>
              <a:gd name="connsiteX5924" fmla="*/ 7131610 w 8219368"/>
              <a:gd name="connsiteY5924" fmla="*/ 3412576 h 4703319"/>
              <a:gd name="connsiteX5925" fmla="*/ 7145616 w 8219368"/>
              <a:gd name="connsiteY5925" fmla="*/ 3421925 h 4703319"/>
              <a:gd name="connsiteX5926" fmla="*/ 7196969 w 8219368"/>
              <a:gd name="connsiteY5926" fmla="*/ 3403226 h 4703319"/>
              <a:gd name="connsiteX5927" fmla="*/ 7192300 w 8219368"/>
              <a:gd name="connsiteY5927" fmla="*/ 3412576 h 4703319"/>
              <a:gd name="connsiteX5928" fmla="*/ 7229648 w 8219368"/>
              <a:gd name="connsiteY5928" fmla="*/ 3412576 h 4703319"/>
              <a:gd name="connsiteX5929" fmla="*/ 7234317 w 8219368"/>
              <a:gd name="connsiteY5929" fmla="*/ 3407901 h 4703319"/>
              <a:gd name="connsiteX5930" fmla="*/ 7210974 w 8219368"/>
              <a:gd name="connsiteY5930" fmla="*/ 3403226 h 4703319"/>
              <a:gd name="connsiteX5931" fmla="*/ 7210974 w 8219368"/>
              <a:gd name="connsiteY5931" fmla="*/ 3393877 h 4703319"/>
              <a:gd name="connsiteX5932" fmla="*/ 7238985 w 8219368"/>
              <a:gd name="connsiteY5932" fmla="*/ 3379852 h 4703319"/>
              <a:gd name="connsiteX5933" fmla="*/ 7243654 w 8219368"/>
              <a:gd name="connsiteY5933" fmla="*/ 3393877 h 4703319"/>
              <a:gd name="connsiteX5934" fmla="*/ 7285670 w 8219368"/>
              <a:gd name="connsiteY5934" fmla="*/ 3393877 h 4703319"/>
              <a:gd name="connsiteX5935" fmla="*/ 7304563 w 8219368"/>
              <a:gd name="connsiteY5935" fmla="*/ 3391174 h 4703319"/>
              <a:gd name="connsiteX5936" fmla="*/ 7312824 w 8219368"/>
              <a:gd name="connsiteY5936" fmla="*/ 3389992 h 4703319"/>
              <a:gd name="connsiteX5937" fmla="*/ 7311347 w 8219368"/>
              <a:gd name="connsiteY5937" fmla="*/ 3395045 h 4703319"/>
              <a:gd name="connsiteX5938" fmla="*/ 7313097 w 8219368"/>
              <a:gd name="connsiteY5938" fmla="*/ 3395776 h 4703319"/>
              <a:gd name="connsiteX5939" fmla="*/ 7315113 w 8219368"/>
              <a:gd name="connsiteY5939" fmla="*/ 3389665 h 4703319"/>
              <a:gd name="connsiteX5940" fmla="*/ 7318349 w 8219368"/>
              <a:gd name="connsiteY5940" fmla="*/ 3389202 h 4703319"/>
              <a:gd name="connsiteX5941" fmla="*/ 7315293 w 8219368"/>
              <a:gd name="connsiteY5941" fmla="*/ 3389117 h 4703319"/>
              <a:gd name="connsiteX5942" fmla="*/ 7318349 w 8219368"/>
              <a:gd name="connsiteY5942" fmla="*/ 3379852 h 4703319"/>
              <a:gd name="connsiteX5943" fmla="*/ 7323018 w 8219368"/>
              <a:gd name="connsiteY5943" fmla="*/ 3379852 h 4703319"/>
              <a:gd name="connsiteX5944" fmla="*/ 7323018 w 8219368"/>
              <a:gd name="connsiteY5944" fmla="*/ 3384527 h 4703319"/>
              <a:gd name="connsiteX5945" fmla="*/ 7346361 w 8219368"/>
              <a:gd name="connsiteY5945" fmla="*/ 3379852 h 4703319"/>
              <a:gd name="connsiteX5946" fmla="*/ 7346361 w 8219368"/>
              <a:gd name="connsiteY5946" fmla="*/ 3375177 h 4703319"/>
              <a:gd name="connsiteX5947" fmla="*/ 7374371 w 8219368"/>
              <a:gd name="connsiteY5947" fmla="*/ 3365828 h 4703319"/>
              <a:gd name="connsiteX5948" fmla="*/ 7374371 w 8219368"/>
              <a:gd name="connsiteY5948" fmla="*/ 3375177 h 4703319"/>
              <a:gd name="connsiteX5949" fmla="*/ 7383709 w 8219368"/>
              <a:gd name="connsiteY5949" fmla="*/ 3365828 h 4703319"/>
              <a:gd name="connsiteX5950" fmla="*/ 7383709 w 8219368"/>
              <a:gd name="connsiteY5950" fmla="*/ 3361153 h 4703319"/>
              <a:gd name="connsiteX5951" fmla="*/ 7402383 w 8219368"/>
              <a:gd name="connsiteY5951" fmla="*/ 3351804 h 4703319"/>
              <a:gd name="connsiteX5952" fmla="*/ 7404206 w 8219368"/>
              <a:gd name="connsiteY5952" fmla="*/ 3347713 h 4703319"/>
              <a:gd name="connsiteX5953" fmla="*/ 7408693 w 8219368"/>
              <a:gd name="connsiteY5953" fmla="*/ 3347258 h 4703319"/>
              <a:gd name="connsiteX5954" fmla="*/ 7410552 w 8219368"/>
              <a:gd name="connsiteY5954" fmla="*/ 3350051 h 4703319"/>
              <a:gd name="connsiteX5955" fmla="*/ 7411719 w 8219368"/>
              <a:gd name="connsiteY5955" fmla="*/ 3351804 h 4703319"/>
              <a:gd name="connsiteX5956" fmla="*/ 7449067 w 8219368"/>
              <a:gd name="connsiteY5956" fmla="*/ 3342454 h 4703319"/>
              <a:gd name="connsiteX5957" fmla="*/ 7453735 w 8219368"/>
              <a:gd name="connsiteY5957" fmla="*/ 3351804 h 4703319"/>
              <a:gd name="connsiteX5958" fmla="*/ 7439730 w 8219368"/>
              <a:gd name="connsiteY5958" fmla="*/ 3347129 h 4703319"/>
              <a:gd name="connsiteX5959" fmla="*/ 7439730 w 8219368"/>
              <a:gd name="connsiteY5959" fmla="*/ 3356478 h 4703319"/>
              <a:gd name="connsiteX5960" fmla="*/ 7453735 w 8219368"/>
              <a:gd name="connsiteY5960" fmla="*/ 3356478 h 4703319"/>
              <a:gd name="connsiteX5961" fmla="*/ 7456858 w 8219368"/>
              <a:gd name="connsiteY5961" fmla="*/ 3353351 h 4703319"/>
              <a:gd name="connsiteX5962" fmla="*/ 7460155 w 8219368"/>
              <a:gd name="connsiteY5962" fmla="*/ 3355310 h 4703319"/>
              <a:gd name="connsiteX5963" fmla="*/ 7472409 w 8219368"/>
              <a:gd name="connsiteY5963" fmla="*/ 3347129 h 4703319"/>
              <a:gd name="connsiteX5964" fmla="*/ 7470658 w 8219368"/>
              <a:gd name="connsiteY5964" fmla="*/ 3345960 h 4703319"/>
              <a:gd name="connsiteX5965" fmla="*/ 7467529 w 8219368"/>
              <a:gd name="connsiteY5965" fmla="*/ 3343871 h 4703319"/>
              <a:gd name="connsiteX5966" fmla="*/ 7473367 w 8219368"/>
              <a:gd name="connsiteY5966" fmla="*/ 3340354 h 4703319"/>
              <a:gd name="connsiteX5967" fmla="*/ 7500421 w 8219368"/>
              <a:gd name="connsiteY5967" fmla="*/ 3328430 h 4703319"/>
              <a:gd name="connsiteX5968" fmla="*/ 7495752 w 8219368"/>
              <a:gd name="connsiteY5968" fmla="*/ 3337779 h 4703319"/>
              <a:gd name="connsiteX5969" fmla="*/ 7505089 w 8219368"/>
              <a:gd name="connsiteY5969" fmla="*/ 3337779 h 4703319"/>
              <a:gd name="connsiteX5970" fmla="*/ 7509757 w 8219368"/>
              <a:gd name="connsiteY5970" fmla="*/ 3328430 h 4703319"/>
              <a:gd name="connsiteX5971" fmla="*/ 7570448 w 8219368"/>
              <a:gd name="connsiteY5971" fmla="*/ 3309731 h 4703319"/>
              <a:gd name="connsiteX5972" fmla="*/ 7580952 w 8219368"/>
              <a:gd name="connsiteY5972" fmla="*/ 3300381 h 4703319"/>
              <a:gd name="connsiteX5973" fmla="*/ 7585606 w 8219368"/>
              <a:gd name="connsiteY5973" fmla="*/ 3298621 h 4703319"/>
              <a:gd name="connsiteX5974" fmla="*/ 7598459 w 8219368"/>
              <a:gd name="connsiteY5974" fmla="*/ 3305056 h 4703319"/>
              <a:gd name="connsiteX5975" fmla="*/ 7587517 w 8219368"/>
              <a:gd name="connsiteY5975" fmla="*/ 3297898 h 4703319"/>
              <a:gd name="connsiteX5976" fmla="*/ 7585606 w 8219368"/>
              <a:gd name="connsiteY5976" fmla="*/ 3298621 h 4703319"/>
              <a:gd name="connsiteX5977" fmla="*/ 7582265 w 8219368"/>
              <a:gd name="connsiteY5977" fmla="*/ 3296948 h 4703319"/>
              <a:gd name="connsiteX5978" fmla="*/ 7570448 w 8219368"/>
              <a:gd name="connsiteY5978" fmla="*/ 3291032 h 4703319"/>
              <a:gd name="connsiteX5979" fmla="*/ 7556443 w 8219368"/>
              <a:gd name="connsiteY5979" fmla="*/ 3295707 h 4703319"/>
              <a:gd name="connsiteX5980" fmla="*/ 7551774 w 8219368"/>
              <a:gd name="connsiteY5980" fmla="*/ 3286357 h 4703319"/>
              <a:gd name="connsiteX5981" fmla="*/ 7505089 w 8219368"/>
              <a:gd name="connsiteY5981" fmla="*/ 3286357 h 4703319"/>
              <a:gd name="connsiteX5982" fmla="*/ 7500421 w 8219368"/>
              <a:gd name="connsiteY5982" fmla="*/ 3277008 h 4703319"/>
              <a:gd name="connsiteX5983" fmla="*/ 7477078 w 8219368"/>
              <a:gd name="connsiteY5983" fmla="*/ 3286357 h 4703319"/>
              <a:gd name="connsiteX5984" fmla="*/ 7467741 w 8219368"/>
              <a:gd name="connsiteY5984" fmla="*/ 3277008 h 4703319"/>
              <a:gd name="connsiteX5985" fmla="*/ 7505089 w 8219368"/>
              <a:gd name="connsiteY5985" fmla="*/ 3262983 h 4703319"/>
              <a:gd name="connsiteX5986" fmla="*/ 7514426 w 8219368"/>
              <a:gd name="connsiteY5986" fmla="*/ 3267658 h 4703319"/>
              <a:gd name="connsiteX5987" fmla="*/ 7505089 w 8219368"/>
              <a:gd name="connsiteY5987" fmla="*/ 3272333 h 4703319"/>
              <a:gd name="connsiteX5988" fmla="*/ 7528431 w 8219368"/>
              <a:gd name="connsiteY5988" fmla="*/ 3281682 h 4703319"/>
              <a:gd name="connsiteX5989" fmla="*/ 7533100 w 8219368"/>
              <a:gd name="connsiteY5989" fmla="*/ 3281682 h 4703319"/>
              <a:gd name="connsiteX5990" fmla="*/ 7523763 w 8219368"/>
              <a:gd name="connsiteY5990" fmla="*/ 3267658 h 4703319"/>
              <a:gd name="connsiteX5991" fmla="*/ 7519095 w 8219368"/>
              <a:gd name="connsiteY5991" fmla="*/ 3262983 h 4703319"/>
              <a:gd name="connsiteX5992" fmla="*/ 7533100 w 8219368"/>
              <a:gd name="connsiteY5992" fmla="*/ 3258308 h 4703319"/>
              <a:gd name="connsiteX5993" fmla="*/ 7533100 w 8219368"/>
              <a:gd name="connsiteY5993" fmla="*/ 3262983 h 4703319"/>
              <a:gd name="connsiteX5994" fmla="*/ 7561111 w 8219368"/>
              <a:gd name="connsiteY5994" fmla="*/ 3286357 h 4703319"/>
              <a:gd name="connsiteX5995" fmla="*/ 7603127 w 8219368"/>
              <a:gd name="connsiteY5995" fmla="*/ 3286357 h 4703319"/>
              <a:gd name="connsiteX5996" fmla="*/ 7626470 w 8219368"/>
              <a:gd name="connsiteY5996" fmla="*/ 3295707 h 4703319"/>
              <a:gd name="connsiteX5997" fmla="*/ 7621801 w 8219368"/>
              <a:gd name="connsiteY5997" fmla="*/ 3314406 h 4703319"/>
              <a:gd name="connsiteX5998" fmla="*/ 7640475 w 8219368"/>
              <a:gd name="connsiteY5998" fmla="*/ 3323755 h 4703319"/>
              <a:gd name="connsiteX5999" fmla="*/ 7640475 w 8219368"/>
              <a:gd name="connsiteY5999" fmla="*/ 3319080 h 4703319"/>
              <a:gd name="connsiteX6000" fmla="*/ 7645143 w 8219368"/>
              <a:gd name="connsiteY6000" fmla="*/ 3323755 h 4703319"/>
              <a:gd name="connsiteX6001" fmla="*/ 7649812 w 8219368"/>
              <a:gd name="connsiteY6001" fmla="*/ 3323755 h 4703319"/>
              <a:gd name="connsiteX6002" fmla="*/ 7654481 w 8219368"/>
              <a:gd name="connsiteY6002" fmla="*/ 3319080 h 4703319"/>
              <a:gd name="connsiteX6003" fmla="*/ 7649812 w 8219368"/>
              <a:gd name="connsiteY6003" fmla="*/ 3314406 h 4703319"/>
              <a:gd name="connsiteX6004" fmla="*/ 7691829 w 8219368"/>
              <a:gd name="connsiteY6004" fmla="*/ 3319080 h 4703319"/>
              <a:gd name="connsiteX6005" fmla="*/ 7724508 w 8219368"/>
              <a:gd name="connsiteY6005" fmla="*/ 3300381 h 4703319"/>
              <a:gd name="connsiteX6006" fmla="*/ 7766525 w 8219368"/>
              <a:gd name="connsiteY6006" fmla="*/ 3291032 h 4703319"/>
              <a:gd name="connsiteX6007" fmla="*/ 7766525 w 8219368"/>
              <a:gd name="connsiteY6007" fmla="*/ 3281682 h 4703319"/>
              <a:gd name="connsiteX6008" fmla="*/ 7789867 w 8219368"/>
              <a:gd name="connsiteY6008" fmla="*/ 3286357 h 4703319"/>
              <a:gd name="connsiteX6009" fmla="*/ 7864563 w 8219368"/>
              <a:gd name="connsiteY6009" fmla="*/ 3272333 h 4703319"/>
              <a:gd name="connsiteX6010" fmla="*/ 7864563 w 8219368"/>
              <a:gd name="connsiteY6010" fmla="*/ 3277008 h 4703319"/>
              <a:gd name="connsiteX6011" fmla="*/ 7880756 w 8219368"/>
              <a:gd name="connsiteY6011" fmla="*/ 3277008 h 4703319"/>
              <a:gd name="connsiteX6012" fmla="*/ 7886133 w 8219368"/>
              <a:gd name="connsiteY6012" fmla="*/ 3277008 h 4703319"/>
              <a:gd name="connsiteX6013" fmla="*/ 7884696 w 8219368"/>
              <a:gd name="connsiteY6013" fmla="*/ 3277665 h 4703319"/>
              <a:gd name="connsiteX6014" fmla="*/ 7892573 w 8219368"/>
              <a:gd name="connsiteY6014" fmla="*/ 3277008 h 4703319"/>
              <a:gd name="connsiteX6015" fmla="*/ 7889072 w 8219368"/>
              <a:gd name="connsiteY6015" fmla="*/ 3277008 h 4703319"/>
              <a:gd name="connsiteX6016" fmla="*/ 7886133 w 8219368"/>
              <a:gd name="connsiteY6016" fmla="*/ 3277008 h 4703319"/>
              <a:gd name="connsiteX6017" fmla="*/ 7906579 w 8219368"/>
              <a:gd name="connsiteY6017" fmla="*/ 3267658 h 4703319"/>
              <a:gd name="connsiteX6018" fmla="*/ 7906579 w 8219368"/>
              <a:gd name="connsiteY6018" fmla="*/ 3277008 h 4703319"/>
              <a:gd name="connsiteX6019" fmla="*/ 7939259 w 8219368"/>
              <a:gd name="connsiteY6019" fmla="*/ 3272333 h 4703319"/>
              <a:gd name="connsiteX6020" fmla="*/ 7943927 w 8219368"/>
              <a:gd name="connsiteY6020" fmla="*/ 3267658 h 4703319"/>
              <a:gd name="connsiteX6021" fmla="*/ 7929921 w 8219368"/>
              <a:gd name="connsiteY6021" fmla="*/ 3258308 h 4703319"/>
              <a:gd name="connsiteX6022" fmla="*/ 7953264 w 8219368"/>
              <a:gd name="connsiteY6022" fmla="*/ 3253634 h 4703319"/>
              <a:gd name="connsiteX6023" fmla="*/ 7957933 w 8219368"/>
              <a:gd name="connsiteY6023" fmla="*/ 3258308 h 4703319"/>
              <a:gd name="connsiteX6024" fmla="*/ 7999949 w 8219368"/>
              <a:gd name="connsiteY6024" fmla="*/ 3234935 h 4703319"/>
              <a:gd name="connsiteX6025" fmla="*/ 8037297 w 8219368"/>
              <a:gd name="connsiteY6025" fmla="*/ 3239609 h 4703319"/>
              <a:gd name="connsiteX6026" fmla="*/ 8093319 w 8219368"/>
              <a:gd name="connsiteY6026" fmla="*/ 3216236 h 4703319"/>
              <a:gd name="connsiteX6027" fmla="*/ 8097987 w 8219368"/>
              <a:gd name="connsiteY6027" fmla="*/ 3206886 h 4703319"/>
              <a:gd name="connsiteX6028" fmla="*/ 8102656 w 8219368"/>
              <a:gd name="connsiteY6028" fmla="*/ 3216236 h 4703319"/>
              <a:gd name="connsiteX6029" fmla="*/ 8116661 w 8219368"/>
              <a:gd name="connsiteY6029" fmla="*/ 3211561 h 4703319"/>
              <a:gd name="connsiteX6030" fmla="*/ 8135335 w 8219368"/>
              <a:gd name="connsiteY6030" fmla="*/ 3220910 h 4703319"/>
              <a:gd name="connsiteX6031" fmla="*/ 8158677 w 8219368"/>
              <a:gd name="connsiteY6031" fmla="*/ 3239609 h 4703319"/>
              <a:gd name="connsiteX6032" fmla="*/ 8140003 w 8219368"/>
              <a:gd name="connsiteY6032" fmla="*/ 3253634 h 4703319"/>
              <a:gd name="connsiteX6033" fmla="*/ 8125998 w 8219368"/>
              <a:gd name="connsiteY6033" fmla="*/ 3248959 h 4703319"/>
              <a:gd name="connsiteX6034" fmla="*/ 8116661 w 8219368"/>
              <a:gd name="connsiteY6034" fmla="*/ 3262983 h 4703319"/>
              <a:gd name="connsiteX6035" fmla="*/ 8111993 w 8219368"/>
              <a:gd name="connsiteY6035" fmla="*/ 3258308 h 4703319"/>
              <a:gd name="connsiteX6036" fmla="*/ 8055971 w 8219368"/>
              <a:gd name="connsiteY6036" fmla="*/ 3277008 h 4703319"/>
              <a:gd name="connsiteX6037" fmla="*/ 8051303 w 8219368"/>
              <a:gd name="connsiteY6037" fmla="*/ 3291032 h 4703319"/>
              <a:gd name="connsiteX6038" fmla="*/ 7985943 w 8219368"/>
              <a:gd name="connsiteY6038" fmla="*/ 3295707 h 4703319"/>
              <a:gd name="connsiteX6039" fmla="*/ 7976607 w 8219368"/>
              <a:gd name="connsiteY6039" fmla="*/ 3309731 h 4703319"/>
              <a:gd name="connsiteX6040" fmla="*/ 7939259 w 8219368"/>
              <a:gd name="connsiteY6040" fmla="*/ 3319080 h 4703319"/>
              <a:gd name="connsiteX6041" fmla="*/ 7925253 w 8219368"/>
              <a:gd name="connsiteY6041" fmla="*/ 3328430 h 4703319"/>
              <a:gd name="connsiteX6042" fmla="*/ 7887905 w 8219368"/>
              <a:gd name="connsiteY6042" fmla="*/ 3342454 h 4703319"/>
              <a:gd name="connsiteX6043" fmla="*/ 7887905 w 8219368"/>
              <a:gd name="connsiteY6043" fmla="*/ 3356478 h 4703319"/>
              <a:gd name="connsiteX6044" fmla="*/ 7863396 w 8219368"/>
              <a:gd name="connsiteY6044" fmla="*/ 3356478 h 4703319"/>
              <a:gd name="connsiteX6045" fmla="*/ 7861280 w 8219368"/>
              <a:gd name="connsiteY6045" fmla="*/ 3356478 h 4703319"/>
              <a:gd name="connsiteX6046" fmla="*/ 7859895 w 8219368"/>
              <a:gd name="connsiteY6046" fmla="*/ 3351804 h 4703319"/>
              <a:gd name="connsiteX6047" fmla="*/ 7822547 w 8219368"/>
              <a:gd name="connsiteY6047" fmla="*/ 3375177 h 4703319"/>
              <a:gd name="connsiteX6048" fmla="*/ 7808541 w 8219368"/>
              <a:gd name="connsiteY6048" fmla="*/ 3375177 h 4703319"/>
              <a:gd name="connsiteX6049" fmla="*/ 7799204 w 8219368"/>
              <a:gd name="connsiteY6049" fmla="*/ 3389202 h 4703319"/>
              <a:gd name="connsiteX6050" fmla="*/ 7794535 w 8219368"/>
              <a:gd name="connsiteY6050" fmla="*/ 3375177 h 4703319"/>
              <a:gd name="connsiteX6051" fmla="*/ 7775861 w 8219368"/>
              <a:gd name="connsiteY6051" fmla="*/ 3384527 h 4703319"/>
              <a:gd name="connsiteX6052" fmla="*/ 7775861 w 8219368"/>
              <a:gd name="connsiteY6052" fmla="*/ 3398551 h 4703319"/>
              <a:gd name="connsiteX6053" fmla="*/ 7761856 w 8219368"/>
              <a:gd name="connsiteY6053" fmla="*/ 3398551 h 4703319"/>
              <a:gd name="connsiteX6054" fmla="*/ 7757187 w 8219368"/>
              <a:gd name="connsiteY6054" fmla="*/ 3407901 h 4703319"/>
              <a:gd name="connsiteX6055" fmla="*/ 7738513 w 8219368"/>
              <a:gd name="connsiteY6055" fmla="*/ 3407901 h 4703319"/>
              <a:gd name="connsiteX6056" fmla="*/ 7729177 w 8219368"/>
              <a:gd name="connsiteY6056" fmla="*/ 3421925 h 4703319"/>
              <a:gd name="connsiteX6057" fmla="*/ 7701165 w 8219368"/>
              <a:gd name="connsiteY6057" fmla="*/ 3412576 h 4703319"/>
              <a:gd name="connsiteX6058" fmla="*/ 7677823 w 8219368"/>
              <a:gd name="connsiteY6058" fmla="*/ 3417250 h 4703319"/>
              <a:gd name="connsiteX6059" fmla="*/ 7677823 w 8219368"/>
              <a:gd name="connsiteY6059" fmla="*/ 3426600 h 4703319"/>
              <a:gd name="connsiteX6060" fmla="*/ 7701165 w 8219368"/>
              <a:gd name="connsiteY6060" fmla="*/ 3440624 h 4703319"/>
              <a:gd name="connsiteX6061" fmla="*/ 7719839 w 8219368"/>
              <a:gd name="connsiteY6061" fmla="*/ 3459323 h 4703319"/>
              <a:gd name="connsiteX6062" fmla="*/ 7705834 w 8219368"/>
              <a:gd name="connsiteY6062" fmla="*/ 3468673 h 4703319"/>
              <a:gd name="connsiteX6063" fmla="*/ 7687160 w 8219368"/>
              <a:gd name="connsiteY6063" fmla="*/ 3449974 h 4703319"/>
              <a:gd name="connsiteX6064" fmla="*/ 7598459 w 8219368"/>
              <a:gd name="connsiteY6064" fmla="*/ 3463998 h 4703319"/>
              <a:gd name="connsiteX6065" fmla="*/ 7589122 w 8219368"/>
              <a:gd name="connsiteY6065" fmla="*/ 3459323 h 4703319"/>
              <a:gd name="connsiteX6066" fmla="*/ 7533100 w 8219368"/>
              <a:gd name="connsiteY6066" fmla="*/ 3473347 h 4703319"/>
              <a:gd name="connsiteX6067" fmla="*/ 7505089 w 8219368"/>
              <a:gd name="connsiteY6067" fmla="*/ 3473347 h 4703319"/>
              <a:gd name="connsiteX6068" fmla="*/ 7505089 w 8219368"/>
              <a:gd name="connsiteY6068" fmla="*/ 3478022 h 4703319"/>
              <a:gd name="connsiteX6069" fmla="*/ 7491083 w 8219368"/>
              <a:gd name="connsiteY6069" fmla="*/ 3473347 h 4703319"/>
              <a:gd name="connsiteX6070" fmla="*/ 7472409 w 8219368"/>
              <a:gd name="connsiteY6070" fmla="*/ 3487372 h 4703319"/>
              <a:gd name="connsiteX6071" fmla="*/ 7463073 w 8219368"/>
              <a:gd name="connsiteY6071" fmla="*/ 3482697 h 4703319"/>
              <a:gd name="connsiteX6072" fmla="*/ 7458404 w 8219368"/>
              <a:gd name="connsiteY6072" fmla="*/ 3487372 h 4703319"/>
              <a:gd name="connsiteX6073" fmla="*/ 7397714 w 8219368"/>
              <a:gd name="connsiteY6073" fmla="*/ 3496721 h 4703319"/>
              <a:gd name="connsiteX6074" fmla="*/ 7266996 w 8219368"/>
              <a:gd name="connsiteY6074" fmla="*/ 3538794 h 4703319"/>
              <a:gd name="connsiteX6075" fmla="*/ 7243654 w 8219368"/>
              <a:gd name="connsiteY6075" fmla="*/ 3552818 h 4703319"/>
              <a:gd name="connsiteX6076" fmla="*/ 7229648 w 8219368"/>
              <a:gd name="connsiteY6076" fmla="*/ 3548144 h 4703319"/>
              <a:gd name="connsiteX6077" fmla="*/ 7215643 w 8219368"/>
              <a:gd name="connsiteY6077" fmla="*/ 3552818 h 4703319"/>
              <a:gd name="connsiteX6078" fmla="*/ 7215643 w 8219368"/>
              <a:gd name="connsiteY6078" fmla="*/ 3557493 h 4703319"/>
              <a:gd name="connsiteX6079" fmla="*/ 7224980 w 8219368"/>
              <a:gd name="connsiteY6079" fmla="*/ 3562168 h 4703319"/>
              <a:gd name="connsiteX6080" fmla="*/ 7103599 w 8219368"/>
              <a:gd name="connsiteY6080" fmla="*/ 3604241 h 4703319"/>
              <a:gd name="connsiteX6081" fmla="*/ 7066251 w 8219368"/>
              <a:gd name="connsiteY6081" fmla="*/ 3622940 h 4703319"/>
              <a:gd name="connsiteX6082" fmla="*/ 7052246 w 8219368"/>
              <a:gd name="connsiteY6082" fmla="*/ 3622940 h 4703319"/>
              <a:gd name="connsiteX6083" fmla="*/ 7047577 w 8219368"/>
              <a:gd name="connsiteY6083" fmla="*/ 3632289 h 4703319"/>
              <a:gd name="connsiteX6084" fmla="*/ 7038240 w 8219368"/>
              <a:gd name="connsiteY6084" fmla="*/ 3627615 h 4703319"/>
              <a:gd name="connsiteX6085" fmla="*/ 7010229 w 8219368"/>
              <a:gd name="connsiteY6085" fmla="*/ 3641639 h 4703319"/>
              <a:gd name="connsiteX6086" fmla="*/ 7005561 w 8219368"/>
              <a:gd name="connsiteY6086" fmla="*/ 3636964 h 4703319"/>
              <a:gd name="connsiteX6087" fmla="*/ 6930865 w 8219368"/>
              <a:gd name="connsiteY6087" fmla="*/ 3655663 h 4703319"/>
              <a:gd name="connsiteX6088" fmla="*/ 6912191 w 8219368"/>
              <a:gd name="connsiteY6088" fmla="*/ 3660338 h 4703319"/>
              <a:gd name="connsiteX6089" fmla="*/ 6856169 w 8219368"/>
              <a:gd name="connsiteY6089" fmla="*/ 3679037 h 4703319"/>
              <a:gd name="connsiteX6090" fmla="*/ 6828158 w 8219368"/>
              <a:gd name="connsiteY6090" fmla="*/ 3693061 h 4703319"/>
              <a:gd name="connsiteX6091" fmla="*/ 6758131 w 8219368"/>
              <a:gd name="connsiteY6091" fmla="*/ 3763183 h 4703319"/>
              <a:gd name="connsiteX6092" fmla="*/ 6730120 w 8219368"/>
              <a:gd name="connsiteY6092" fmla="*/ 3795906 h 4703319"/>
              <a:gd name="connsiteX6093" fmla="*/ 6726358 w 8219368"/>
              <a:gd name="connsiteY6093" fmla="*/ 3798920 h 4703319"/>
              <a:gd name="connsiteX6094" fmla="*/ 6726609 w 8219368"/>
              <a:gd name="connsiteY6094" fmla="*/ 3797623 h 4703319"/>
              <a:gd name="connsiteX6095" fmla="*/ 6678767 w 8219368"/>
              <a:gd name="connsiteY6095" fmla="*/ 3842654 h 4703319"/>
              <a:gd name="connsiteX6096" fmla="*/ 6641419 w 8219368"/>
              <a:gd name="connsiteY6096" fmla="*/ 3870702 h 4703319"/>
              <a:gd name="connsiteX6097" fmla="*/ 6636750 w 8219368"/>
              <a:gd name="connsiteY6097" fmla="*/ 3875377 h 4703319"/>
              <a:gd name="connsiteX6098" fmla="*/ 6641419 w 8219368"/>
              <a:gd name="connsiteY6098" fmla="*/ 3880052 h 4703319"/>
              <a:gd name="connsiteX6099" fmla="*/ 6636750 w 8219368"/>
              <a:gd name="connsiteY6099" fmla="*/ 3889401 h 4703319"/>
              <a:gd name="connsiteX6100" fmla="*/ 6632082 w 8219368"/>
              <a:gd name="connsiteY6100" fmla="*/ 3884726 h 4703319"/>
              <a:gd name="connsiteX6101" fmla="*/ 6608739 w 8219368"/>
              <a:gd name="connsiteY6101" fmla="*/ 3903425 h 4703319"/>
              <a:gd name="connsiteX6102" fmla="*/ 6608739 w 8219368"/>
              <a:gd name="connsiteY6102" fmla="*/ 3912775 h 4703319"/>
              <a:gd name="connsiteX6103" fmla="*/ 6590065 w 8219368"/>
              <a:gd name="connsiteY6103" fmla="*/ 3931474 h 4703319"/>
              <a:gd name="connsiteX6104" fmla="*/ 6534043 w 8219368"/>
              <a:gd name="connsiteY6104" fmla="*/ 3978222 h 4703319"/>
              <a:gd name="connsiteX6105" fmla="*/ 6524706 w 8219368"/>
              <a:gd name="connsiteY6105" fmla="*/ 3996921 h 4703319"/>
              <a:gd name="connsiteX6106" fmla="*/ 6496695 w 8219368"/>
              <a:gd name="connsiteY6106" fmla="*/ 4010945 h 4703319"/>
              <a:gd name="connsiteX6107" fmla="*/ 6487359 w 8219368"/>
              <a:gd name="connsiteY6107" fmla="*/ 4010945 h 4703319"/>
              <a:gd name="connsiteX6108" fmla="*/ 6482690 w 8219368"/>
              <a:gd name="connsiteY6108" fmla="*/ 4029644 h 4703319"/>
              <a:gd name="connsiteX6109" fmla="*/ 6445342 w 8219368"/>
              <a:gd name="connsiteY6109" fmla="*/ 4062367 h 4703319"/>
              <a:gd name="connsiteX6110" fmla="*/ 6440674 w 8219368"/>
              <a:gd name="connsiteY6110" fmla="*/ 4062367 h 4703319"/>
              <a:gd name="connsiteX6111" fmla="*/ 6436005 w 8219368"/>
              <a:gd name="connsiteY6111" fmla="*/ 4062367 h 4703319"/>
              <a:gd name="connsiteX6112" fmla="*/ 6436005 w 8219368"/>
              <a:gd name="connsiteY6112" fmla="*/ 4076392 h 4703319"/>
              <a:gd name="connsiteX6113" fmla="*/ 6403326 w 8219368"/>
              <a:gd name="connsiteY6113" fmla="*/ 4104440 h 4703319"/>
              <a:gd name="connsiteX6114" fmla="*/ 6389320 w 8219368"/>
              <a:gd name="connsiteY6114" fmla="*/ 4113790 h 4703319"/>
              <a:gd name="connsiteX6115" fmla="*/ 6384652 w 8219368"/>
              <a:gd name="connsiteY6115" fmla="*/ 4118464 h 4703319"/>
              <a:gd name="connsiteX6116" fmla="*/ 6379983 w 8219368"/>
              <a:gd name="connsiteY6116" fmla="*/ 4118464 h 4703319"/>
              <a:gd name="connsiteX6117" fmla="*/ 6384652 w 8219368"/>
              <a:gd name="connsiteY6117" fmla="*/ 4132489 h 4703319"/>
              <a:gd name="connsiteX6118" fmla="*/ 6365978 w 8219368"/>
              <a:gd name="connsiteY6118" fmla="*/ 4141838 h 4703319"/>
              <a:gd name="connsiteX6119" fmla="*/ 6361309 w 8219368"/>
              <a:gd name="connsiteY6119" fmla="*/ 4146513 h 4703319"/>
              <a:gd name="connsiteX6120" fmla="*/ 6347304 w 8219368"/>
              <a:gd name="connsiteY6120" fmla="*/ 4141838 h 4703319"/>
              <a:gd name="connsiteX6121" fmla="*/ 6337967 w 8219368"/>
              <a:gd name="connsiteY6121" fmla="*/ 4155863 h 4703319"/>
              <a:gd name="connsiteX6122" fmla="*/ 6347304 w 8219368"/>
              <a:gd name="connsiteY6122" fmla="*/ 4160537 h 4703319"/>
              <a:gd name="connsiteX6123" fmla="*/ 6319293 w 8219368"/>
              <a:gd name="connsiteY6123" fmla="*/ 4179236 h 4703319"/>
              <a:gd name="connsiteX6124" fmla="*/ 6309956 w 8219368"/>
              <a:gd name="connsiteY6124" fmla="*/ 4179236 h 4703319"/>
              <a:gd name="connsiteX6125" fmla="*/ 6309956 w 8219368"/>
              <a:gd name="connsiteY6125" fmla="*/ 4193261 h 4703319"/>
              <a:gd name="connsiteX6126" fmla="*/ 6291282 w 8219368"/>
              <a:gd name="connsiteY6126" fmla="*/ 4207285 h 4703319"/>
              <a:gd name="connsiteX6127" fmla="*/ 6286613 w 8219368"/>
              <a:gd name="connsiteY6127" fmla="*/ 4216635 h 4703319"/>
              <a:gd name="connsiteX6128" fmla="*/ 6267939 w 8219368"/>
              <a:gd name="connsiteY6128" fmla="*/ 4216635 h 4703319"/>
              <a:gd name="connsiteX6129" fmla="*/ 6267939 w 8219368"/>
              <a:gd name="connsiteY6129" fmla="*/ 4225984 h 4703319"/>
              <a:gd name="connsiteX6130" fmla="*/ 6249047 w 8219368"/>
              <a:gd name="connsiteY6130" fmla="*/ 4239497 h 4703319"/>
              <a:gd name="connsiteX6131" fmla="*/ 6242577 w 8219368"/>
              <a:gd name="connsiteY6131" fmla="*/ 4244125 h 4703319"/>
              <a:gd name="connsiteX6132" fmla="*/ 6242482 w 8219368"/>
              <a:gd name="connsiteY6132" fmla="*/ 4243441 h 4703319"/>
              <a:gd name="connsiteX6133" fmla="*/ 6235260 w 8219368"/>
              <a:gd name="connsiteY6133" fmla="*/ 4249358 h 4703319"/>
              <a:gd name="connsiteX6134" fmla="*/ 6239345 w 8219368"/>
              <a:gd name="connsiteY6134" fmla="*/ 4246436 h 4703319"/>
              <a:gd name="connsiteX6135" fmla="*/ 6242577 w 8219368"/>
              <a:gd name="connsiteY6135" fmla="*/ 4244125 h 4703319"/>
              <a:gd name="connsiteX6136" fmla="*/ 6244597 w 8219368"/>
              <a:gd name="connsiteY6136" fmla="*/ 4258707 h 4703319"/>
              <a:gd name="connsiteX6137" fmla="*/ 6230592 w 8219368"/>
              <a:gd name="connsiteY6137" fmla="*/ 4263382 h 4703319"/>
              <a:gd name="connsiteX6138" fmla="*/ 6221255 w 8219368"/>
              <a:gd name="connsiteY6138" fmla="*/ 4277406 h 4703319"/>
              <a:gd name="connsiteX6139" fmla="*/ 6197912 w 8219368"/>
              <a:gd name="connsiteY6139" fmla="*/ 4282081 h 4703319"/>
              <a:gd name="connsiteX6140" fmla="*/ 6197912 w 8219368"/>
              <a:gd name="connsiteY6140" fmla="*/ 4296106 h 4703319"/>
              <a:gd name="connsiteX6141" fmla="*/ 6179238 w 8219368"/>
              <a:gd name="connsiteY6141" fmla="*/ 4310130 h 4703319"/>
              <a:gd name="connsiteX6142" fmla="*/ 6165233 w 8219368"/>
              <a:gd name="connsiteY6142" fmla="*/ 4310130 h 4703319"/>
              <a:gd name="connsiteX6143" fmla="*/ 6169901 w 8219368"/>
              <a:gd name="connsiteY6143" fmla="*/ 4324154 h 4703319"/>
              <a:gd name="connsiteX6144" fmla="*/ 6151227 w 8219368"/>
              <a:gd name="connsiteY6144" fmla="*/ 4342853 h 4703319"/>
              <a:gd name="connsiteX6145" fmla="*/ 6141890 w 8219368"/>
              <a:gd name="connsiteY6145" fmla="*/ 4342853 h 4703319"/>
              <a:gd name="connsiteX6146" fmla="*/ 6081200 w 8219368"/>
              <a:gd name="connsiteY6146" fmla="*/ 4389601 h 4703319"/>
              <a:gd name="connsiteX6147" fmla="*/ 6085868 w 8219368"/>
              <a:gd name="connsiteY6147" fmla="*/ 4394275 h 4703319"/>
              <a:gd name="connsiteX6148" fmla="*/ 6071863 w 8219368"/>
              <a:gd name="connsiteY6148" fmla="*/ 4403625 h 4703319"/>
              <a:gd name="connsiteX6149" fmla="*/ 6069310 w 8219368"/>
              <a:gd name="connsiteY6149" fmla="*/ 4405743 h 4703319"/>
              <a:gd name="connsiteX6150" fmla="*/ 6068361 w 8219368"/>
              <a:gd name="connsiteY6150" fmla="*/ 4404794 h 4703319"/>
              <a:gd name="connsiteX6151" fmla="*/ 6067194 w 8219368"/>
              <a:gd name="connsiteY6151" fmla="*/ 4403625 h 4703319"/>
              <a:gd name="connsiteX6152" fmla="*/ 6066960 w 8219368"/>
              <a:gd name="connsiteY6152" fmla="*/ 4403919 h 4703319"/>
              <a:gd name="connsiteX6153" fmla="*/ 6065954 w 8219368"/>
              <a:gd name="connsiteY6153" fmla="*/ 4402968 h 4703319"/>
              <a:gd name="connsiteX6154" fmla="*/ 6065444 w 8219368"/>
              <a:gd name="connsiteY6154" fmla="*/ 4403041 h 4703319"/>
              <a:gd name="connsiteX6155" fmla="*/ 6066866 w 8219368"/>
              <a:gd name="connsiteY6155" fmla="*/ 4404036 h 4703319"/>
              <a:gd name="connsiteX6156" fmla="*/ 6056398 w 8219368"/>
              <a:gd name="connsiteY6156" fmla="*/ 4417138 h 4703319"/>
              <a:gd name="connsiteX6157" fmla="*/ 6048520 w 8219368"/>
              <a:gd name="connsiteY6157" fmla="*/ 4426999 h 4703319"/>
              <a:gd name="connsiteX6158" fmla="*/ 6029846 w 8219368"/>
              <a:gd name="connsiteY6158" fmla="*/ 4431674 h 4703319"/>
              <a:gd name="connsiteX6159" fmla="*/ 6029846 w 8219368"/>
              <a:gd name="connsiteY6159" fmla="*/ 4445698 h 4703319"/>
              <a:gd name="connsiteX6160" fmla="*/ 6006504 w 8219368"/>
              <a:gd name="connsiteY6160" fmla="*/ 4459722 h 4703319"/>
              <a:gd name="connsiteX6161" fmla="*/ 6001836 w 8219368"/>
              <a:gd name="connsiteY6161" fmla="*/ 4473746 h 4703319"/>
              <a:gd name="connsiteX6162" fmla="*/ 5983162 w 8219368"/>
              <a:gd name="connsiteY6162" fmla="*/ 4478421 h 4703319"/>
              <a:gd name="connsiteX6163" fmla="*/ 5969156 w 8219368"/>
              <a:gd name="connsiteY6163" fmla="*/ 4501795 h 4703319"/>
              <a:gd name="connsiteX6164" fmla="*/ 5826184 w 8219368"/>
              <a:gd name="connsiteY6164" fmla="*/ 4633273 h 4703319"/>
              <a:gd name="connsiteX6165" fmla="*/ 5750174 w 8219368"/>
              <a:gd name="connsiteY6165" fmla="*/ 4703319 h 4703319"/>
              <a:gd name="connsiteX6166" fmla="*/ 4663549 w 8219368"/>
              <a:gd name="connsiteY6166" fmla="*/ 4703319 h 4703319"/>
              <a:gd name="connsiteX6167" fmla="*/ 4681601 w 8219368"/>
              <a:gd name="connsiteY6167" fmla="*/ 4691269 h 4703319"/>
              <a:gd name="connsiteX6168" fmla="*/ 4699327 w 8219368"/>
              <a:gd name="connsiteY6168" fmla="*/ 4679436 h 4703319"/>
              <a:gd name="connsiteX6169" fmla="*/ 4699327 w 8219368"/>
              <a:gd name="connsiteY6169" fmla="*/ 4674761 h 4703319"/>
              <a:gd name="connsiteX6170" fmla="*/ 4694658 w 8219368"/>
              <a:gd name="connsiteY6170" fmla="*/ 4670086 h 4703319"/>
              <a:gd name="connsiteX6171" fmla="*/ 4685321 w 8219368"/>
              <a:gd name="connsiteY6171" fmla="*/ 4679436 h 4703319"/>
              <a:gd name="connsiteX6172" fmla="*/ 4671316 w 8219368"/>
              <a:gd name="connsiteY6172" fmla="*/ 4684111 h 4703319"/>
              <a:gd name="connsiteX6173" fmla="*/ 4659156 w 8219368"/>
              <a:gd name="connsiteY6173" fmla="*/ 4703319 h 4703319"/>
              <a:gd name="connsiteX6174" fmla="*/ 4388609 w 8219368"/>
              <a:gd name="connsiteY6174" fmla="*/ 4703319 h 4703319"/>
              <a:gd name="connsiteX6175" fmla="*/ 4387706 w 8219368"/>
              <a:gd name="connsiteY6175" fmla="*/ 4701056 h 4703319"/>
              <a:gd name="connsiteX6176" fmla="*/ 4386538 w 8219368"/>
              <a:gd name="connsiteY6176" fmla="*/ 4698135 h 4703319"/>
              <a:gd name="connsiteX6177" fmla="*/ 4395875 w 8219368"/>
              <a:gd name="connsiteY6177" fmla="*/ 4684111 h 4703319"/>
              <a:gd name="connsiteX6178" fmla="*/ 4414549 w 8219368"/>
              <a:gd name="connsiteY6178" fmla="*/ 4688785 h 4703319"/>
              <a:gd name="connsiteX6179" fmla="*/ 4419217 w 8219368"/>
              <a:gd name="connsiteY6179" fmla="*/ 4688785 h 4703319"/>
              <a:gd name="connsiteX6180" fmla="*/ 4428554 w 8219368"/>
              <a:gd name="connsiteY6180" fmla="*/ 4684111 h 4703319"/>
              <a:gd name="connsiteX6181" fmla="*/ 4414549 w 8219368"/>
              <a:gd name="connsiteY6181" fmla="*/ 4670086 h 4703319"/>
              <a:gd name="connsiteX6182" fmla="*/ 4428554 w 8219368"/>
              <a:gd name="connsiteY6182" fmla="*/ 4637363 h 4703319"/>
              <a:gd name="connsiteX6183" fmla="*/ 4442560 w 8219368"/>
              <a:gd name="connsiteY6183" fmla="*/ 4637363 h 4703319"/>
              <a:gd name="connsiteX6184" fmla="*/ 4465902 w 8219368"/>
              <a:gd name="connsiteY6184" fmla="*/ 4604640 h 4703319"/>
              <a:gd name="connsiteX6185" fmla="*/ 4470571 w 8219368"/>
              <a:gd name="connsiteY6185" fmla="*/ 4590615 h 4703319"/>
              <a:gd name="connsiteX6186" fmla="*/ 4475239 w 8219368"/>
              <a:gd name="connsiteY6186" fmla="*/ 4585941 h 4703319"/>
              <a:gd name="connsiteX6187" fmla="*/ 4479908 w 8219368"/>
              <a:gd name="connsiteY6187" fmla="*/ 4599965 h 4703319"/>
              <a:gd name="connsiteX6188" fmla="*/ 4493913 w 8219368"/>
              <a:gd name="connsiteY6188" fmla="*/ 4599965 h 4703319"/>
              <a:gd name="connsiteX6189" fmla="*/ 4493913 w 8219368"/>
              <a:gd name="connsiteY6189" fmla="*/ 4590615 h 4703319"/>
              <a:gd name="connsiteX6190" fmla="*/ 4507919 w 8219368"/>
              <a:gd name="connsiteY6190" fmla="*/ 4581266 h 4703319"/>
              <a:gd name="connsiteX6191" fmla="*/ 4521924 w 8219368"/>
              <a:gd name="connsiteY6191" fmla="*/ 4562567 h 4703319"/>
              <a:gd name="connsiteX6192" fmla="*/ 4549935 w 8219368"/>
              <a:gd name="connsiteY6192" fmla="*/ 4548543 h 4703319"/>
              <a:gd name="connsiteX6193" fmla="*/ 4549935 w 8219368"/>
              <a:gd name="connsiteY6193" fmla="*/ 4534518 h 4703319"/>
              <a:gd name="connsiteX6194" fmla="*/ 4652642 w 8219368"/>
              <a:gd name="connsiteY6194" fmla="*/ 4455047 h 4703319"/>
              <a:gd name="connsiteX6195" fmla="*/ 4652642 w 8219368"/>
              <a:gd name="connsiteY6195" fmla="*/ 4441023 h 4703319"/>
              <a:gd name="connsiteX6196" fmla="*/ 4657310 w 8219368"/>
              <a:gd name="connsiteY6196" fmla="*/ 4445698 h 4703319"/>
              <a:gd name="connsiteX6197" fmla="*/ 4671316 w 8219368"/>
              <a:gd name="connsiteY6197" fmla="*/ 4441023 h 4703319"/>
              <a:gd name="connsiteX6198" fmla="*/ 4675984 w 8219368"/>
              <a:gd name="connsiteY6198" fmla="*/ 4422324 h 4703319"/>
              <a:gd name="connsiteX6199" fmla="*/ 4685321 w 8219368"/>
              <a:gd name="connsiteY6199" fmla="*/ 4426999 h 4703319"/>
              <a:gd name="connsiteX6200" fmla="*/ 4703995 w 8219368"/>
              <a:gd name="connsiteY6200" fmla="*/ 4398950 h 4703319"/>
              <a:gd name="connsiteX6201" fmla="*/ 4685321 w 8219368"/>
              <a:gd name="connsiteY6201" fmla="*/ 4389601 h 4703319"/>
              <a:gd name="connsiteX6202" fmla="*/ 4708664 w 8219368"/>
              <a:gd name="connsiteY6202" fmla="*/ 4366227 h 4703319"/>
              <a:gd name="connsiteX6203" fmla="*/ 4722669 w 8219368"/>
              <a:gd name="connsiteY6203" fmla="*/ 4366227 h 4703319"/>
              <a:gd name="connsiteX6204" fmla="*/ 4722669 w 8219368"/>
              <a:gd name="connsiteY6204" fmla="*/ 4361552 h 4703319"/>
              <a:gd name="connsiteX6205" fmla="*/ 4746012 w 8219368"/>
              <a:gd name="connsiteY6205" fmla="*/ 4352203 h 4703319"/>
              <a:gd name="connsiteX6206" fmla="*/ 4732006 w 8219368"/>
              <a:gd name="connsiteY6206" fmla="*/ 4347528 h 4703319"/>
              <a:gd name="connsiteX6207" fmla="*/ 4746012 w 8219368"/>
              <a:gd name="connsiteY6207" fmla="*/ 4342853 h 4703319"/>
              <a:gd name="connsiteX6208" fmla="*/ 4755349 w 8219368"/>
              <a:gd name="connsiteY6208" fmla="*/ 4338178 h 4703319"/>
              <a:gd name="connsiteX6209" fmla="*/ 4746012 w 8219368"/>
              <a:gd name="connsiteY6209" fmla="*/ 4333504 h 4703319"/>
              <a:gd name="connsiteX6210" fmla="*/ 4774023 w 8219368"/>
              <a:gd name="connsiteY6210" fmla="*/ 4319479 h 4703319"/>
              <a:gd name="connsiteX6211" fmla="*/ 4783360 w 8219368"/>
              <a:gd name="connsiteY6211" fmla="*/ 4319479 h 4703319"/>
              <a:gd name="connsiteX6212" fmla="*/ 4788028 w 8219368"/>
              <a:gd name="connsiteY6212" fmla="*/ 4319479 h 4703319"/>
              <a:gd name="connsiteX6213" fmla="*/ 4797365 w 8219368"/>
              <a:gd name="connsiteY6213" fmla="*/ 4314805 h 4703319"/>
              <a:gd name="connsiteX6214" fmla="*/ 4769354 w 8219368"/>
              <a:gd name="connsiteY6214" fmla="*/ 4310130 h 4703319"/>
              <a:gd name="connsiteX6215" fmla="*/ 4783360 w 8219368"/>
              <a:gd name="connsiteY6215" fmla="*/ 4305455 h 4703319"/>
              <a:gd name="connsiteX6216" fmla="*/ 4802034 w 8219368"/>
              <a:gd name="connsiteY6216" fmla="*/ 4310130 h 4703319"/>
              <a:gd name="connsiteX6217" fmla="*/ 4806702 w 8219368"/>
              <a:gd name="connsiteY6217" fmla="*/ 4305455 h 4703319"/>
              <a:gd name="connsiteX6218" fmla="*/ 4797365 w 8219368"/>
              <a:gd name="connsiteY6218" fmla="*/ 4286756 h 4703319"/>
              <a:gd name="connsiteX6219" fmla="*/ 4825376 w 8219368"/>
              <a:gd name="connsiteY6219" fmla="*/ 4249358 h 4703319"/>
              <a:gd name="connsiteX6220" fmla="*/ 4830045 w 8219368"/>
              <a:gd name="connsiteY6220" fmla="*/ 4258707 h 4703319"/>
              <a:gd name="connsiteX6221" fmla="*/ 4848719 w 8219368"/>
              <a:gd name="connsiteY6221" fmla="*/ 4244683 h 4703319"/>
              <a:gd name="connsiteX6222" fmla="*/ 4848719 w 8219368"/>
              <a:gd name="connsiteY6222" fmla="*/ 4254033 h 4703319"/>
              <a:gd name="connsiteX6223" fmla="*/ 4862724 w 8219368"/>
              <a:gd name="connsiteY6223" fmla="*/ 4249358 h 4703319"/>
              <a:gd name="connsiteX6224" fmla="*/ 4867393 w 8219368"/>
              <a:gd name="connsiteY6224" fmla="*/ 4240008 h 4703319"/>
              <a:gd name="connsiteX6225" fmla="*/ 4862724 w 8219368"/>
              <a:gd name="connsiteY6225" fmla="*/ 4225984 h 4703319"/>
              <a:gd name="connsiteX6226" fmla="*/ 4848719 w 8219368"/>
              <a:gd name="connsiteY6226" fmla="*/ 4225984 h 4703319"/>
              <a:gd name="connsiteX6227" fmla="*/ 4834713 w 8219368"/>
              <a:gd name="connsiteY6227" fmla="*/ 4240008 h 4703319"/>
              <a:gd name="connsiteX6228" fmla="*/ 4802034 w 8219368"/>
              <a:gd name="connsiteY6228" fmla="*/ 4235334 h 4703319"/>
              <a:gd name="connsiteX6229" fmla="*/ 4797365 w 8219368"/>
              <a:gd name="connsiteY6229" fmla="*/ 4225984 h 4703319"/>
              <a:gd name="connsiteX6230" fmla="*/ 4811371 w 8219368"/>
              <a:gd name="connsiteY6230" fmla="*/ 4221309 h 4703319"/>
              <a:gd name="connsiteX6231" fmla="*/ 4825376 w 8219368"/>
              <a:gd name="connsiteY6231" fmla="*/ 4202610 h 4703319"/>
              <a:gd name="connsiteX6232" fmla="*/ 4825376 w 8219368"/>
              <a:gd name="connsiteY6232" fmla="*/ 4211960 h 4703319"/>
              <a:gd name="connsiteX6233" fmla="*/ 4853387 w 8219368"/>
              <a:gd name="connsiteY6233" fmla="*/ 4202610 h 4703319"/>
              <a:gd name="connsiteX6234" fmla="*/ 4862724 w 8219368"/>
              <a:gd name="connsiteY6234" fmla="*/ 4211960 h 4703319"/>
              <a:gd name="connsiteX6235" fmla="*/ 4867393 w 8219368"/>
              <a:gd name="connsiteY6235" fmla="*/ 4193261 h 4703319"/>
              <a:gd name="connsiteX6236" fmla="*/ 4886066 w 8219368"/>
              <a:gd name="connsiteY6236" fmla="*/ 4183911 h 4703319"/>
              <a:gd name="connsiteX6237" fmla="*/ 4895403 w 8219368"/>
              <a:gd name="connsiteY6237" fmla="*/ 4193261 h 4703319"/>
              <a:gd name="connsiteX6238" fmla="*/ 4909409 w 8219368"/>
              <a:gd name="connsiteY6238" fmla="*/ 4174562 h 4703319"/>
              <a:gd name="connsiteX6239" fmla="*/ 4924525 w 8219368"/>
              <a:gd name="connsiteY6239" fmla="*/ 4171534 h 4703319"/>
              <a:gd name="connsiteX6240" fmla="*/ 4925165 w 8219368"/>
              <a:gd name="connsiteY6240" fmla="*/ 4172224 h 4703319"/>
              <a:gd name="connsiteX6241" fmla="*/ 4926819 w 8219368"/>
              <a:gd name="connsiteY6241" fmla="*/ 4171075 h 4703319"/>
              <a:gd name="connsiteX6242" fmla="*/ 4929833 w 8219368"/>
              <a:gd name="connsiteY6242" fmla="*/ 4170471 h 4703319"/>
              <a:gd name="connsiteX6243" fmla="*/ 4932751 w 8219368"/>
              <a:gd name="connsiteY6243" fmla="*/ 4169887 h 4703319"/>
              <a:gd name="connsiteX6244" fmla="*/ 4928739 w 8219368"/>
              <a:gd name="connsiteY6244" fmla="*/ 4169741 h 4703319"/>
              <a:gd name="connsiteX6245" fmla="*/ 4926819 w 8219368"/>
              <a:gd name="connsiteY6245" fmla="*/ 4171075 h 4703319"/>
              <a:gd name="connsiteX6246" fmla="*/ 4924525 w 8219368"/>
              <a:gd name="connsiteY6246" fmla="*/ 4171534 h 4703319"/>
              <a:gd name="connsiteX6247" fmla="*/ 4924217 w 8219368"/>
              <a:gd name="connsiteY6247" fmla="*/ 4171202 h 4703319"/>
              <a:gd name="connsiteX6248" fmla="*/ 4928083 w 8219368"/>
              <a:gd name="connsiteY6248" fmla="*/ 4160537 h 4703319"/>
              <a:gd name="connsiteX6249" fmla="*/ 4900072 w 8219368"/>
              <a:gd name="connsiteY6249" fmla="*/ 4169887 h 4703319"/>
              <a:gd name="connsiteX6250" fmla="*/ 4914077 w 8219368"/>
              <a:gd name="connsiteY6250" fmla="*/ 4151188 h 4703319"/>
              <a:gd name="connsiteX6251" fmla="*/ 4881398 w 8219368"/>
              <a:gd name="connsiteY6251" fmla="*/ 4155863 h 4703319"/>
              <a:gd name="connsiteX6252" fmla="*/ 4895403 w 8219368"/>
              <a:gd name="connsiteY6252" fmla="*/ 4160537 h 4703319"/>
              <a:gd name="connsiteX6253" fmla="*/ 4886066 w 8219368"/>
              <a:gd name="connsiteY6253" fmla="*/ 4174562 h 4703319"/>
              <a:gd name="connsiteX6254" fmla="*/ 4872061 w 8219368"/>
              <a:gd name="connsiteY6254" fmla="*/ 4169887 h 4703319"/>
              <a:gd name="connsiteX6255" fmla="*/ 4881398 w 8219368"/>
              <a:gd name="connsiteY6255" fmla="*/ 4160537 h 4703319"/>
              <a:gd name="connsiteX6256" fmla="*/ 4853387 w 8219368"/>
              <a:gd name="connsiteY6256" fmla="*/ 4160537 h 4703319"/>
              <a:gd name="connsiteX6257" fmla="*/ 4862724 w 8219368"/>
              <a:gd name="connsiteY6257" fmla="*/ 4179236 h 4703319"/>
              <a:gd name="connsiteX6258" fmla="*/ 4853387 w 8219368"/>
              <a:gd name="connsiteY6258" fmla="*/ 4174562 h 4703319"/>
              <a:gd name="connsiteX6259" fmla="*/ 4848719 w 8219368"/>
              <a:gd name="connsiteY6259" fmla="*/ 4174562 h 4703319"/>
              <a:gd name="connsiteX6260" fmla="*/ 4848719 w 8219368"/>
              <a:gd name="connsiteY6260" fmla="*/ 4183911 h 4703319"/>
              <a:gd name="connsiteX6261" fmla="*/ 4806702 w 8219368"/>
              <a:gd name="connsiteY6261" fmla="*/ 4188586 h 4703319"/>
              <a:gd name="connsiteX6262" fmla="*/ 4783360 w 8219368"/>
              <a:gd name="connsiteY6262" fmla="*/ 4197936 h 4703319"/>
              <a:gd name="connsiteX6263" fmla="*/ 4774023 w 8219368"/>
              <a:gd name="connsiteY6263" fmla="*/ 4193261 h 4703319"/>
              <a:gd name="connsiteX6264" fmla="*/ 4764686 w 8219368"/>
              <a:gd name="connsiteY6264" fmla="*/ 4202610 h 4703319"/>
              <a:gd name="connsiteX6265" fmla="*/ 4736675 w 8219368"/>
              <a:gd name="connsiteY6265" fmla="*/ 4202610 h 4703319"/>
              <a:gd name="connsiteX6266" fmla="*/ 4736675 w 8219368"/>
              <a:gd name="connsiteY6266" fmla="*/ 4197936 h 4703319"/>
              <a:gd name="connsiteX6267" fmla="*/ 4760017 w 8219368"/>
              <a:gd name="connsiteY6267" fmla="*/ 4193261 h 4703319"/>
              <a:gd name="connsiteX6268" fmla="*/ 4769354 w 8219368"/>
              <a:gd name="connsiteY6268" fmla="*/ 4179236 h 4703319"/>
              <a:gd name="connsiteX6269" fmla="*/ 4769354 w 8219368"/>
              <a:gd name="connsiteY6269" fmla="*/ 4174562 h 4703319"/>
              <a:gd name="connsiteX6270" fmla="*/ 4746012 w 8219368"/>
              <a:gd name="connsiteY6270" fmla="*/ 4183911 h 4703319"/>
              <a:gd name="connsiteX6271" fmla="*/ 4746012 w 8219368"/>
              <a:gd name="connsiteY6271" fmla="*/ 4188586 h 4703319"/>
              <a:gd name="connsiteX6272" fmla="*/ 4736675 w 8219368"/>
              <a:gd name="connsiteY6272" fmla="*/ 4169887 h 4703319"/>
              <a:gd name="connsiteX6273" fmla="*/ 4736675 w 8219368"/>
              <a:gd name="connsiteY6273" fmla="*/ 4160537 h 4703319"/>
              <a:gd name="connsiteX6274" fmla="*/ 4755349 w 8219368"/>
              <a:gd name="connsiteY6274" fmla="*/ 4160537 h 4703319"/>
              <a:gd name="connsiteX6275" fmla="*/ 4764686 w 8219368"/>
              <a:gd name="connsiteY6275" fmla="*/ 4155863 h 4703319"/>
              <a:gd name="connsiteX6276" fmla="*/ 4769354 w 8219368"/>
              <a:gd name="connsiteY6276" fmla="*/ 4160537 h 4703319"/>
              <a:gd name="connsiteX6277" fmla="*/ 4764686 w 8219368"/>
              <a:gd name="connsiteY6277" fmla="*/ 4165212 h 4703319"/>
              <a:gd name="connsiteX6278" fmla="*/ 4764686 w 8219368"/>
              <a:gd name="connsiteY6278" fmla="*/ 4169887 h 4703319"/>
              <a:gd name="connsiteX6279" fmla="*/ 4788028 w 8219368"/>
              <a:gd name="connsiteY6279" fmla="*/ 4165212 h 4703319"/>
              <a:gd name="connsiteX6280" fmla="*/ 4792697 w 8219368"/>
              <a:gd name="connsiteY6280" fmla="*/ 4155863 h 4703319"/>
              <a:gd name="connsiteX6281" fmla="*/ 4788028 w 8219368"/>
              <a:gd name="connsiteY6281" fmla="*/ 4141838 h 4703319"/>
              <a:gd name="connsiteX6282" fmla="*/ 4783360 w 8219368"/>
              <a:gd name="connsiteY6282" fmla="*/ 4137164 h 4703319"/>
              <a:gd name="connsiteX6283" fmla="*/ 4769354 w 8219368"/>
              <a:gd name="connsiteY6283" fmla="*/ 4141838 h 4703319"/>
              <a:gd name="connsiteX6284" fmla="*/ 4764686 w 8219368"/>
              <a:gd name="connsiteY6284" fmla="*/ 4132489 h 4703319"/>
              <a:gd name="connsiteX6285" fmla="*/ 4783360 w 8219368"/>
              <a:gd name="connsiteY6285" fmla="*/ 4118464 h 4703319"/>
              <a:gd name="connsiteX6286" fmla="*/ 4769354 w 8219368"/>
              <a:gd name="connsiteY6286" fmla="*/ 4113790 h 4703319"/>
              <a:gd name="connsiteX6287" fmla="*/ 4769354 w 8219368"/>
              <a:gd name="connsiteY6287" fmla="*/ 4104440 h 4703319"/>
              <a:gd name="connsiteX6288" fmla="*/ 4788028 w 8219368"/>
              <a:gd name="connsiteY6288" fmla="*/ 4099765 h 4703319"/>
              <a:gd name="connsiteX6289" fmla="*/ 4788028 w 8219368"/>
              <a:gd name="connsiteY6289" fmla="*/ 4118464 h 4703319"/>
              <a:gd name="connsiteX6290" fmla="*/ 4783360 w 8219368"/>
              <a:gd name="connsiteY6290" fmla="*/ 4123139 h 4703319"/>
              <a:gd name="connsiteX6291" fmla="*/ 4792697 w 8219368"/>
              <a:gd name="connsiteY6291" fmla="*/ 4123139 h 4703319"/>
              <a:gd name="connsiteX6292" fmla="*/ 4802034 w 8219368"/>
              <a:gd name="connsiteY6292" fmla="*/ 4137164 h 4703319"/>
              <a:gd name="connsiteX6293" fmla="*/ 4806702 w 8219368"/>
              <a:gd name="connsiteY6293" fmla="*/ 4137164 h 4703319"/>
              <a:gd name="connsiteX6294" fmla="*/ 4825376 w 8219368"/>
              <a:gd name="connsiteY6294" fmla="*/ 4127814 h 4703319"/>
              <a:gd name="connsiteX6295" fmla="*/ 4825376 w 8219368"/>
              <a:gd name="connsiteY6295" fmla="*/ 4118464 h 4703319"/>
              <a:gd name="connsiteX6296" fmla="*/ 4844050 w 8219368"/>
              <a:gd name="connsiteY6296" fmla="*/ 4113790 h 4703319"/>
              <a:gd name="connsiteX6297" fmla="*/ 4848719 w 8219368"/>
              <a:gd name="connsiteY6297" fmla="*/ 4099765 h 4703319"/>
              <a:gd name="connsiteX6298" fmla="*/ 4867393 w 8219368"/>
              <a:gd name="connsiteY6298" fmla="*/ 4109115 h 4703319"/>
              <a:gd name="connsiteX6299" fmla="*/ 4881398 w 8219368"/>
              <a:gd name="connsiteY6299" fmla="*/ 4099765 h 4703319"/>
              <a:gd name="connsiteX6300" fmla="*/ 4867393 w 8219368"/>
              <a:gd name="connsiteY6300" fmla="*/ 4118464 h 4703319"/>
              <a:gd name="connsiteX6301" fmla="*/ 4853387 w 8219368"/>
              <a:gd name="connsiteY6301" fmla="*/ 4109115 h 4703319"/>
              <a:gd name="connsiteX6302" fmla="*/ 4848719 w 8219368"/>
              <a:gd name="connsiteY6302" fmla="*/ 4113790 h 4703319"/>
              <a:gd name="connsiteX6303" fmla="*/ 4844050 w 8219368"/>
              <a:gd name="connsiteY6303" fmla="*/ 4123139 h 4703319"/>
              <a:gd name="connsiteX6304" fmla="*/ 4862724 w 8219368"/>
              <a:gd name="connsiteY6304" fmla="*/ 4127814 h 4703319"/>
              <a:gd name="connsiteX6305" fmla="*/ 4848719 w 8219368"/>
              <a:gd name="connsiteY6305" fmla="*/ 4132489 h 4703319"/>
              <a:gd name="connsiteX6306" fmla="*/ 4844050 w 8219368"/>
              <a:gd name="connsiteY6306" fmla="*/ 4137164 h 4703319"/>
              <a:gd name="connsiteX6307" fmla="*/ 4848719 w 8219368"/>
              <a:gd name="connsiteY6307" fmla="*/ 4141838 h 4703319"/>
              <a:gd name="connsiteX6308" fmla="*/ 4881398 w 8219368"/>
              <a:gd name="connsiteY6308" fmla="*/ 4123139 h 4703319"/>
              <a:gd name="connsiteX6309" fmla="*/ 4886066 w 8219368"/>
              <a:gd name="connsiteY6309" fmla="*/ 4113790 h 4703319"/>
              <a:gd name="connsiteX6310" fmla="*/ 4881398 w 8219368"/>
              <a:gd name="connsiteY6310" fmla="*/ 4109115 h 4703319"/>
              <a:gd name="connsiteX6311" fmla="*/ 4895403 w 8219368"/>
              <a:gd name="connsiteY6311" fmla="*/ 4104440 h 4703319"/>
              <a:gd name="connsiteX6312" fmla="*/ 4932751 w 8219368"/>
              <a:gd name="connsiteY6312" fmla="*/ 4081066 h 4703319"/>
              <a:gd name="connsiteX6313" fmla="*/ 4937420 w 8219368"/>
              <a:gd name="connsiteY6313" fmla="*/ 4081066 h 4703319"/>
              <a:gd name="connsiteX6314" fmla="*/ 4941544 w 8219368"/>
              <a:gd name="connsiteY6314" fmla="*/ 4079690 h 4703319"/>
              <a:gd name="connsiteX6315" fmla="*/ 4941578 w 8219368"/>
              <a:gd name="connsiteY6315" fmla="*/ 4080993 h 4703319"/>
              <a:gd name="connsiteX6316" fmla="*/ 4956094 w 8219368"/>
              <a:gd name="connsiteY6316" fmla="*/ 4090416 h 4703319"/>
              <a:gd name="connsiteX6317" fmla="*/ 4968348 w 8219368"/>
              <a:gd name="connsiteY6317" fmla="*/ 4090416 h 4703319"/>
              <a:gd name="connsiteX6318" fmla="*/ 4969094 w 8219368"/>
              <a:gd name="connsiteY6318" fmla="*/ 4090416 h 4703319"/>
              <a:gd name="connsiteX6319" fmla="*/ 4965431 w 8219368"/>
              <a:gd name="connsiteY6319" fmla="*/ 4099765 h 4703319"/>
              <a:gd name="connsiteX6320" fmla="*/ 4979436 w 8219368"/>
              <a:gd name="connsiteY6320" fmla="*/ 4081066 h 4703319"/>
              <a:gd name="connsiteX6321" fmla="*/ 4993442 w 8219368"/>
              <a:gd name="connsiteY6321" fmla="*/ 4076392 h 4703319"/>
              <a:gd name="connsiteX6322" fmla="*/ 5035458 w 8219368"/>
              <a:gd name="connsiteY6322" fmla="*/ 4062367 h 4703319"/>
              <a:gd name="connsiteX6323" fmla="*/ 5054132 w 8219368"/>
              <a:gd name="connsiteY6323" fmla="*/ 4029644 h 4703319"/>
              <a:gd name="connsiteX6324" fmla="*/ 5063469 w 8219368"/>
              <a:gd name="connsiteY6324" fmla="*/ 4024969 h 4703319"/>
              <a:gd name="connsiteX6325" fmla="*/ 5072806 w 8219368"/>
              <a:gd name="connsiteY6325" fmla="*/ 4010945 h 4703319"/>
              <a:gd name="connsiteX6326" fmla="*/ 5074265 w 8219368"/>
              <a:gd name="connsiteY6326" fmla="*/ 4010945 h 4703319"/>
              <a:gd name="connsiteX6327" fmla="*/ 5086812 w 8219368"/>
              <a:gd name="connsiteY6327" fmla="*/ 4020294 h 4703319"/>
              <a:gd name="connsiteX6328" fmla="*/ 5096149 w 8219368"/>
              <a:gd name="connsiteY6328" fmla="*/ 4006270 h 4703319"/>
              <a:gd name="connsiteX6329" fmla="*/ 5119491 w 8219368"/>
              <a:gd name="connsiteY6329" fmla="*/ 4015620 h 4703319"/>
              <a:gd name="connsiteX6330" fmla="*/ 5128828 w 8219368"/>
              <a:gd name="connsiteY6330" fmla="*/ 4001595 h 4703319"/>
              <a:gd name="connsiteX6331" fmla="*/ 5124159 w 8219368"/>
              <a:gd name="connsiteY6331" fmla="*/ 3996921 h 4703319"/>
              <a:gd name="connsiteX6332" fmla="*/ 5119491 w 8219368"/>
              <a:gd name="connsiteY6332" fmla="*/ 3992246 h 4703319"/>
              <a:gd name="connsiteX6333" fmla="*/ 5105486 w 8219368"/>
              <a:gd name="connsiteY6333" fmla="*/ 3996921 h 4703319"/>
              <a:gd name="connsiteX6334" fmla="*/ 5128828 w 8219368"/>
              <a:gd name="connsiteY6334" fmla="*/ 3978222 h 4703319"/>
              <a:gd name="connsiteX6335" fmla="*/ 5144401 w 8219368"/>
              <a:gd name="connsiteY6335" fmla="*/ 3968865 h 4703319"/>
              <a:gd name="connsiteX6336" fmla="*/ 5152170 w 8219368"/>
              <a:gd name="connsiteY6336" fmla="*/ 3973547 h 4703319"/>
              <a:gd name="connsiteX6337" fmla="*/ 5166176 w 8219368"/>
              <a:gd name="connsiteY6337" fmla="*/ 3964197 h 4703319"/>
              <a:gd name="connsiteX6338" fmla="*/ 5147502 w 8219368"/>
              <a:gd name="connsiteY6338" fmla="*/ 3954848 h 4703319"/>
              <a:gd name="connsiteX6339" fmla="*/ 5170844 w 8219368"/>
              <a:gd name="connsiteY6339" fmla="*/ 3936149 h 4703319"/>
              <a:gd name="connsiteX6340" fmla="*/ 5166176 w 8219368"/>
              <a:gd name="connsiteY6340" fmla="*/ 3940824 h 4703319"/>
              <a:gd name="connsiteX6341" fmla="*/ 5189518 w 8219368"/>
              <a:gd name="connsiteY6341" fmla="*/ 3936149 h 4703319"/>
              <a:gd name="connsiteX6342" fmla="*/ 5198855 w 8219368"/>
              <a:gd name="connsiteY6342" fmla="*/ 3917450 h 4703319"/>
              <a:gd name="connsiteX6343" fmla="*/ 5236203 w 8219368"/>
              <a:gd name="connsiteY6343" fmla="*/ 3884726 h 4703319"/>
              <a:gd name="connsiteX6344" fmla="*/ 5236573 w 8219368"/>
              <a:gd name="connsiteY6344" fmla="*/ 3884712 h 4703319"/>
              <a:gd name="connsiteX6345" fmla="*/ 5240142 w 8219368"/>
              <a:gd name="connsiteY6345" fmla="*/ 3888013 h 4703319"/>
              <a:gd name="connsiteX6346" fmla="*/ 5238100 w 8219368"/>
              <a:gd name="connsiteY6346" fmla="*/ 3884653 h 4703319"/>
              <a:gd name="connsiteX6347" fmla="*/ 5236573 w 8219368"/>
              <a:gd name="connsiteY6347" fmla="*/ 3884712 h 4703319"/>
              <a:gd name="connsiteX6348" fmla="*/ 5231535 w 8219368"/>
              <a:gd name="connsiteY6348" fmla="*/ 3880052 h 4703319"/>
              <a:gd name="connsiteX6349" fmla="*/ 5212861 w 8219368"/>
              <a:gd name="connsiteY6349" fmla="*/ 3889401 h 4703319"/>
              <a:gd name="connsiteX6350" fmla="*/ 5198855 w 8219368"/>
              <a:gd name="connsiteY6350" fmla="*/ 3884726 h 4703319"/>
              <a:gd name="connsiteX6351" fmla="*/ 5189518 w 8219368"/>
              <a:gd name="connsiteY6351" fmla="*/ 3884726 h 4703319"/>
              <a:gd name="connsiteX6352" fmla="*/ 5180181 w 8219368"/>
              <a:gd name="connsiteY6352" fmla="*/ 3898751 h 4703319"/>
              <a:gd name="connsiteX6353" fmla="*/ 5133496 w 8219368"/>
              <a:gd name="connsiteY6353" fmla="*/ 3908100 h 4703319"/>
              <a:gd name="connsiteX6354" fmla="*/ 5124159 w 8219368"/>
              <a:gd name="connsiteY6354" fmla="*/ 3912775 h 4703319"/>
              <a:gd name="connsiteX6355" fmla="*/ 5096149 w 8219368"/>
              <a:gd name="connsiteY6355" fmla="*/ 3922125 h 4703319"/>
              <a:gd name="connsiteX6356" fmla="*/ 5077475 w 8219368"/>
              <a:gd name="connsiteY6356" fmla="*/ 3908100 h 4703319"/>
              <a:gd name="connsiteX6357" fmla="*/ 5049464 w 8219368"/>
              <a:gd name="connsiteY6357" fmla="*/ 3912775 h 4703319"/>
              <a:gd name="connsiteX6358" fmla="*/ 5054132 w 8219368"/>
              <a:gd name="connsiteY6358" fmla="*/ 3926799 h 4703319"/>
              <a:gd name="connsiteX6359" fmla="*/ 5044795 w 8219368"/>
              <a:gd name="connsiteY6359" fmla="*/ 3936149 h 4703319"/>
              <a:gd name="connsiteX6360" fmla="*/ 5040127 w 8219368"/>
              <a:gd name="connsiteY6360" fmla="*/ 3931474 h 4703319"/>
              <a:gd name="connsiteX6361" fmla="*/ 5012116 w 8219368"/>
              <a:gd name="connsiteY6361" fmla="*/ 3940824 h 4703319"/>
              <a:gd name="connsiteX6362" fmla="*/ 4998110 w 8219368"/>
              <a:gd name="connsiteY6362" fmla="*/ 3926799 h 4703319"/>
              <a:gd name="connsiteX6363" fmla="*/ 4918746 w 8219368"/>
              <a:gd name="connsiteY6363" fmla="*/ 3945498 h 4703319"/>
              <a:gd name="connsiteX6364" fmla="*/ 4890735 w 8219368"/>
              <a:gd name="connsiteY6364" fmla="*/ 3950173 h 4703319"/>
              <a:gd name="connsiteX6365" fmla="*/ 4886066 w 8219368"/>
              <a:gd name="connsiteY6365" fmla="*/ 3964197 h 4703319"/>
              <a:gd name="connsiteX6366" fmla="*/ 4932751 w 8219368"/>
              <a:gd name="connsiteY6366" fmla="*/ 3954848 h 4703319"/>
              <a:gd name="connsiteX6367" fmla="*/ 4937420 w 8219368"/>
              <a:gd name="connsiteY6367" fmla="*/ 3964197 h 4703319"/>
              <a:gd name="connsiteX6368" fmla="*/ 4881398 w 8219368"/>
              <a:gd name="connsiteY6368" fmla="*/ 3978222 h 4703319"/>
              <a:gd name="connsiteX6369" fmla="*/ 4839382 w 8219368"/>
              <a:gd name="connsiteY6369" fmla="*/ 3982896 h 4703319"/>
              <a:gd name="connsiteX6370" fmla="*/ 4853387 w 8219368"/>
              <a:gd name="connsiteY6370" fmla="*/ 3968872 h 4703319"/>
              <a:gd name="connsiteX6371" fmla="*/ 4862724 w 8219368"/>
              <a:gd name="connsiteY6371" fmla="*/ 3973547 h 4703319"/>
              <a:gd name="connsiteX6372" fmla="*/ 4881398 w 8219368"/>
              <a:gd name="connsiteY6372" fmla="*/ 3964197 h 4703319"/>
              <a:gd name="connsiteX6373" fmla="*/ 4862724 w 8219368"/>
              <a:gd name="connsiteY6373" fmla="*/ 3959523 h 4703319"/>
              <a:gd name="connsiteX6374" fmla="*/ 4806702 w 8219368"/>
              <a:gd name="connsiteY6374" fmla="*/ 3978222 h 4703319"/>
              <a:gd name="connsiteX6375" fmla="*/ 4811371 w 8219368"/>
              <a:gd name="connsiteY6375" fmla="*/ 3987571 h 4703319"/>
              <a:gd name="connsiteX6376" fmla="*/ 4820708 w 8219368"/>
              <a:gd name="connsiteY6376" fmla="*/ 3987571 h 4703319"/>
              <a:gd name="connsiteX6377" fmla="*/ 4811371 w 8219368"/>
              <a:gd name="connsiteY6377" fmla="*/ 3992246 h 4703319"/>
              <a:gd name="connsiteX6378" fmla="*/ 4806702 w 8219368"/>
              <a:gd name="connsiteY6378" fmla="*/ 3992246 h 4703319"/>
              <a:gd name="connsiteX6379" fmla="*/ 4778691 w 8219368"/>
              <a:gd name="connsiteY6379" fmla="*/ 4001595 h 4703319"/>
              <a:gd name="connsiteX6380" fmla="*/ 4778691 w 8219368"/>
              <a:gd name="connsiteY6380" fmla="*/ 3992246 h 4703319"/>
              <a:gd name="connsiteX6381" fmla="*/ 4797365 w 8219368"/>
              <a:gd name="connsiteY6381" fmla="*/ 3992246 h 4703319"/>
              <a:gd name="connsiteX6382" fmla="*/ 4797365 w 8219368"/>
              <a:gd name="connsiteY6382" fmla="*/ 3982896 h 4703319"/>
              <a:gd name="connsiteX6383" fmla="*/ 4797365 w 8219368"/>
              <a:gd name="connsiteY6383" fmla="*/ 3982896 h 4703319"/>
              <a:gd name="connsiteX6384" fmla="*/ 4802034 w 8219368"/>
              <a:gd name="connsiteY6384" fmla="*/ 3987571 h 4703319"/>
              <a:gd name="connsiteX6385" fmla="*/ 4797949 w 8219368"/>
              <a:gd name="connsiteY6385" fmla="*/ 3978222 h 4703319"/>
              <a:gd name="connsiteX6386" fmla="*/ 4797365 w 8219368"/>
              <a:gd name="connsiteY6386" fmla="*/ 3982896 h 4703319"/>
              <a:gd name="connsiteX6387" fmla="*/ 4789779 w 8219368"/>
              <a:gd name="connsiteY6387" fmla="*/ 3975300 h 4703319"/>
              <a:gd name="connsiteX6388" fmla="*/ 4788028 w 8219368"/>
              <a:gd name="connsiteY6388" fmla="*/ 3973547 h 4703319"/>
              <a:gd name="connsiteX6389" fmla="*/ 4774023 w 8219368"/>
              <a:gd name="connsiteY6389" fmla="*/ 3982896 h 4703319"/>
              <a:gd name="connsiteX6390" fmla="*/ 4771203 w 8219368"/>
              <a:gd name="connsiteY6390" fmla="*/ 3980828 h 4703319"/>
              <a:gd name="connsiteX6391" fmla="*/ 4777962 w 8219368"/>
              <a:gd name="connsiteY6391" fmla="*/ 3979609 h 4703319"/>
              <a:gd name="connsiteX6392" fmla="*/ 4767750 w 8219368"/>
              <a:gd name="connsiteY6392" fmla="*/ 3978295 h 4703319"/>
              <a:gd name="connsiteX6393" fmla="*/ 4771203 w 8219368"/>
              <a:gd name="connsiteY6393" fmla="*/ 3980828 h 4703319"/>
              <a:gd name="connsiteX6394" fmla="*/ 4769299 w 8219368"/>
              <a:gd name="connsiteY6394" fmla="*/ 3981171 h 4703319"/>
              <a:gd name="connsiteX6395" fmla="*/ 4750680 w 8219368"/>
              <a:gd name="connsiteY6395" fmla="*/ 3982896 h 4703319"/>
              <a:gd name="connsiteX6396" fmla="*/ 4713332 w 8219368"/>
              <a:gd name="connsiteY6396" fmla="*/ 3996921 h 4703319"/>
              <a:gd name="connsiteX6397" fmla="*/ 4689990 w 8219368"/>
              <a:gd name="connsiteY6397" fmla="*/ 3996921 h 4703319"/>
              <a:gd name="connsiteX6398" fmla="*/ 4633968 w 8219368"/>
              <a:gd name="connsiteY6398" fmla="*/ 4006270 h 4703319"/>
              <a:gd name="connsiteX6399" fmla="*/ 4629300 w 8219368"/>
              <a:gd name="connsiteY6399" fmla="*/ 4010945 h 4703319"/>
              <a:gd name="connsiteX6400" fmla="*/ 4610626 w 8219368"/>
              <a:gd name="connsiteY6400" fmla="*/ 4010945 h 4703319"/>
              <a:gd name="connsiteX6401" fmla="*/ 4591952 w 8219368"/>
              <a:gd name="connsiteY6401" fmla="*/ 4020294 h 4703319"/>
              <a:gd name="connsiteX6402" fmla="*/ 4568609 w 8219368"/>
              <a:gd name="connsiteY6402" fmla="*/ 4024969 h 4703319"/>
              <a:gd name="connsiteX6403" fmla="*/ 4563941 w 8219368"/>
              <a:gd name="connsiteY6403" fmla="*/ 4020294 h 4703319"/>
              <a:gd name="connsiteX6404" fmla="*/ 4551686 w 8219368"/>
              <a:gd name="connsiteY6404" fmla="*/ 4028475 h 4703319"/>
              <a:gd name="connsiteX6405" fmla="*/ 4550276 w 8219368"/>
              <a:gd name="connsiteY6405" fmla="*/ 4029417 h 4703319"/>
              <a:gd name="connsiteX6406" fmla="*/ 4549452 w 8219368"/>
              <a:gd name="connsiteY6406" fmla="*/ 4027535 h 4703319"/>
              <a:gd name="connsiteX6407" fmla="*/ 4548914 w 8219368"/>
              <a:gd name="connsiteY6407" fmla="*/ 4025188 h 4703319"/>
              <a:gd name="connsiteX6408" fmla="*/ 4544446 w 8219368"/>
              <a:gd name="connsiteY6408" fmla="*/ 4026512 h 4703319"/>
              <a:gd name="connsiteX6409" fmla="*/ 4544197 w 8219368"/>
              <a:gd name="connsiteY6409" fmla="*/ 4026686 h 4703319"/>
              <a:gd name="connsiteX6410" fmla="*/ 4532356 w 8219368"/>
              <a:gd name="connsiteY6410" fmla="*/ 4025261 h 4703319"/>
              <a:gd name="connsiteX6411" fmla="*/ 4521924 w 8219368"/>
              <a:gd name="connsiteY6411" fmla="*/ 4024969 h 4703319"/>
              <a:gd name="connsiteX6412" fmla="*/ 4522508 w 8219368"/>
              <a:gd name="connsiteY6412" fmla="*/ 4026722 h 4703319"/>
              <a:gd name="connsiteX6413" fmla="*/ 4525554 w 8219368"/>
              <a:gd name="connsiteY6413" fmla="*/ 4035874 h 4703319"/>
              <a:gd name="connsiteX6414" fmla="*/ 4517265 w 8219368"/>
              <a:gd name="connsiteY6414" fmla="*/ 4037496 h 4703319"/>
              <a:gd name="connsiteX6415" fmla="*/ 4475239 w 8219368"/>
              <a:gd name="connsiteY6415" fmla="*/ 4043668 h 4703319"/>
              <a:gd name="connsiteX6416" fmla="*/ 4423886 w 8219368"/>
              <a:gd name="connsiteY6416" fmla="*/ 4053018 h 4703319"/>
              <a:gd name="connsiteX6417" fmla="*/ 4325848 w 8219368"/>
              <a:gd name="connsiteY6417" fmla="*/ 4067042 h 4703319"/>
              <a:gd name="connsiteX6418" fmla="*/ 4316511 w 8219368"/>
              <a:gd name="connsiteY6418" fmla="*/ 4057693 h 4703319"/>
              <a:gd name="connsiteX6419" fmla="*/ 4311842 w 8219368"/>
              <a:gd name="connsiteY6419" fmla="*/ 4057693 h 4703319"/>
              <a:gd name="connsiteX6420" fmla="*/ 4311842 w 8219368"/>
              <a:gd name="connsiteY6420" fmla="*/ 4067042 h 4703319"/>
              <a:gd name="connsiteX6421" fmla="*/ 4283831 w 8219368"/>
              <a:gd name="connsiteY6421" fmla="*/ 4081066 h 4703319"/>
              <a:gd name="connsiteX6422" fmla="*/ 4204467 w 8219368"/>
              <a:gd name="connsiteY6422" fmla="*/ 4085741 h 4703319"/>
              <a:gd name="connsiteX6423" fmla="*/ 4204467 w 8219368"/>
              <a:gd name="connsiteY6423" fmla="*/ 4081066 h 4703319"/>
              <a:gd name="connsiteX6424" fmla="*/ 4185793 w 8219368"/>
              <a:gd name="connsiteY6424" fmla="*/ 4081066 h 4703319"/>
              <a:gd name="connsiteX6425" fmla="*/ 4176456 w 8219368"/>
              <a:gd name="connsiteY6425" fmla="*/ 4090416 h 4703319"/>
              <a:gd name="connsiteX6426" fmla="*/ 4134440 w 8219368"/>
              <a:gd name="connsiteY6426" fmla="*/ 4099765 h 4703319"/>
              <a:gd name="connsiteX6427" fmla="*/ 4115766 w 8219368"/>
              <a:gd name="connsiteY6427" fmla="*/ 4090416 h 4703319"/>
              <a:gd name="connsiteX6428" fmla="*/ 4101760 w 8219368"/>
              <a:gd name="connsiteY6428" fmla="*/ 4104440 h 4703319"/>
              <a:gd name="connsiteX6429" fmla="*/ 4097092 w 8219368"/>
              <a:gd name="connsiteY6429" fmla="*/ 4109115 h 4703319"/>
              <a:gd name="connsiteX6430" fmla="*/ 4078418 w 8219368"/>
              <a:gd name="connsiteY6430" fmla="*/ 4090416 h 4703319"/>
              <a:gd name="connsiteX6431" fmla="*/ 4069081 w 8219368"/>
              <a:gd name="connsiteY6431" fmla="*/ 4095091 h 4703319"/>
              <a:gd name="connsiteX6432" fmla="*/ 4055075 w 8219368"/>
              <a:gd name="connsiteY6432" fmla="*/ 4109115 h 4703319"/>
              <a:gd name="connsiteX6433" fmla="*/ 4031733 w 8219368"/>
              <a:gd name="connsiteY6433" fmla="*/ 4118464 h 4703319"/>
              <a:gd name="connsiteX6434" fmla="*/ 3947700 w 8219368"/>
              <a:gd name="connsiteY6434" fmla="*/ 4123139 h 4703319"/>
              <a:gd name="connsiteX6435" fmla="*/ 3943031 w 8219368"/>
              <a:gd name="connsiteY6435" fmla="*/ 4127814 h 4703319"/>
              <a:gd name="connsiteX6436" fmla="*/ 3933694 w 8219368"/>
              <a:gd name="connsiteY6436" fmla="*/ 4127814 h 4703319"/>
              <a:gd name="connsiteX6437" fmla="*/ 3929026 w 8219368"/>
              <a:gd name="connsiteY6437" fmla="*/ 4123139 h 4703319"/>
              <a:gd name="connsiteX6438" fmla="*/ 3924357 w 8219368"/>
              <a:gd name="connsiteY6438" fmla="*/ 4127814 h 4703319"/>
              <a:gd name="connsiteX6439" fmla="*/ 3901015 w 8219368"/>
              <a:gd name="connsiteY6439" fmla="*/ 4132489 h 4703319"/>
              <a:gd name="connsiteX6440" fmla="*/ 3816982 w 8219368"/>
              <a:gd name="connsiteY6440" fmla="*/ 4141838 h 4703319"/>
              <a:gd name="connsiteX6441" fmla="*/ 3802977 w 8219368"/>
              <a:gd name="connsiteY6441" fmla="*/ 4146513 h 4703319"/>
              <a:gd name="connsiteX6442" fmla="*/ 3751623 w 8219368"/>
              <a:gd name="connsiteY6442" fmla="*/ 4155863 h 4703319"/>
              <a:gd name="connsiteX6443" fmla="*/ 3723612 w 8219368"/>
              <a:gd name="connsiteY6443" fmla="*/ 4160537 h 4703319"/>
              <a:gd name="connsiteX6444" fmla="*/ 3714275 w 8219368"/>
              <a:gd name="connsiteY6444" fmla="*/ 4155863 h 4703319"/>
              <a:gd name="connsiteX6445" fmla="*/ 3690933 w 8219368"/>
              <a:gd name="connsiteY6445" fmla="*/ 4160537 h 4703319"/>
              <a:gd name="connsiteX6446" fmla="*/ 3686264 w 8219368"/>
              <a:gd name="connsiteY6446" fmla="*/ 4160537 h 4703319"/>
              <a:gd name="connsiteX6447" fmla="*/ 3681596 w 8219368"/>
              <a:gd name="connsiteY6447" fmla="*/ 4155863 h 4703319"/>
              <a:gd name="connsiteX6448" fmla="*/ 3639580 w 8219368"/>
              <a:gd name="connsiteY6448" fmla="*/ 4169887 h 4703319"/>
              <a:gd name="connsiteX6449" fmla="*/ 3588226 w 8219368"/>
              <a:gd name="connsiteY6449" fmla="*/ 4174562 h 4703319"/>
              <a:gd name="connsiteX6450" fmla="*/ 3536873 w 8219368"/>
              <a:gd name="connsiteY6450" fmla="*/ 4179236 h 4703319"/>
              <a:gd name="connsiteX6451" fmla="*/ 3532204 w 8219368"/>
              <a:gd name="connsiteY6451" fmla="*/ 4179236 h 4703319"/>
              <a:gd name="connsiteX6452" fmla="*/ 3518199 w 8219368"/>
              <a:gd name="connsiteY6452" fmla="*/ 4183911 h 4703319"/>
              <a:gd name="connsiteX6453" fmla="*/ 3513530 w 8219368"/>
              <a:gd name="connsiteY6453" fmla="*/ 4179236 h 4703319"/>
              <a:gd name="connsiteX6454" fmla="*/ 3476182 w 8219368"/>
              <a:gd name="connsiteY6454" fmla="*/ 4193261 h 4703319"/>
              <a:gd name="connsiteX6455" fmla="*/ 3434166 w 8219368"/>
              <a:gd name="connsiteY6455" fmla="*/ 4193261 h 4703319"/>
              <a:gd name="connsiteX6456" fmla="*/ 3424829 w 8219368"/>
              <a:gd name="connsiteY6456" fmla="*/ 4197936 h 4703319"/>
              <a:gd name="connsiteX6457" fmla="*/ 3406155 w 8219368"/>
              <a:gd name="connsiteY6457" fmla="*/ 4193261 h 4703319"/>
              <a:gd name="connsiteX6458" fmla="*/ 3350133 w 8219368"/>
              <a:gd name="connsiteY6458" fmla="*/ 4202610 h 4703319"/>
              <a:gd name="connsiteX6459" fmla="*/ 3336128 w 8219368"/>
              <a:gd name="connsiteY6459" fmla="*/ 4202610 h 4703319"/>
              <a:gd name="connsiteX6460" fmla="*/ 3331459 w 8219368"/>
              <a:gd name="connsiteY6460" fmla="*/ 4211960 h 4703319"/>
              <a:gd name="connsiteX6461" fmla="*/ 3186736 w 8219368"/>
              <a:gd name="connsiteY6461" fmla="*/ 4230659 h 4703319"/>
              <a:gd name="connsiteX6462" fmla="*/ 3149388 w 8219368"/>
              <a:gd name="connsiteY6462" fmla="*/ 4235334 h 4703319"/>
              <a:gd name="connsiteX6463" fmla="*/ 3144720 w 8219368"/>
              <a:gd name="connsiteY6463" fmla="*/ 4244683 h 4703319"/>
              <a:gd name="connsiteX6464" fmla="*/ 3130714 w 8219368"/>
              <a:gd name="connsiteY6464" fmla="*/ 4249358 h 4703319"/>
              <a:gd name="connsiteX6465" fmla="*/ 3144720 w 8219368"/>
              <a:gd name="connsiteY6465" fmla="*/ 4235334 h 4703319"/>
              <a:gd name="connsiteX6466" fmla="*/ 3121377 w 8219368"/>
              <a:gd name="connsiteY6466" fmla="*/ 4235334 h 4703319"/>
              <a:gd name="connsiteX6467" fmla="*/ 3079361 w 8219368"/>
              <a:gd name="connsiteY6467" fmla="*/ 4240008 h 4703319"/>
              <a:gd name="connsiteX6468" fmla="*/ 3065356 w 8219368"/>
              <a:gd name="connsiteY6468" fmla="*/ 4249358 h 4703319"/>
              <a:gd name="connsiteX6469" fmla="*/ 3042013 w 8219368"/>
              <a:gd name="connsiteY6469" fmla="*/ 4244683 h 4703319"/>
              <a:gd name="connsiteX6470" fmla="*/ 3014002 w 8219368"/>
              <a:gd name="connsiteY6470" fmla="*/ 4254033 h 4703319"/>
              <a:gd name="connsiteX6471" fmla="*/ 2999996 w 8219368"/>
              <a:gd name="connsiteY6471" fmla="*/ 4249358 h 4703319"/>
              <a:gd name="connsiteX6472" fmla="*/ 2948643 w 8219368"/>
              <a:gd name="connsiteY6472" fmla="*/ 4258707 h 4703319"/>
              <a:gd name="connsiteX6473" fmla="*/ 2906627 w 8219368"/>
              <a:gd name="connsiteY6473" fmla="*/ 4263382 h 4703319"/>
              <a:gd name="connsiteX6474" fmla="*/ 2883284 w 8219368"/>
              <a:gd name="connsiteY6474" fmla="*/ 4268057 h 4703319"/>
              <a:gd name="connsiteX6475" fmla="*/ 2836599 w 8219368"/>
              <a:gd name="connsiteY6475" fmla="*/ 4272732 h 4703319"/>
              <a:gd name="connsiteX6476" fmla="*/ 2827262 w 8219368"/>
              <a:gd name="connsiteY6476" fmla="*/ 4277406 h 4703319"/>
              <a:gd name="connsiteX6477" fmla="*/ 2813257 w 8219368"/>
              <a:gd name="connsiteY6477" fmla="*/ 4277406 h 4703319"/>
              <a:gd name="connsiteX6478" fmla="*/ 2789914 w 8219368"/>
              <a:gd name="connsiteY6478" fmla="*/ 4286756 h 4703319"/>
              <a:gd name="connsiteX6479" fmla="*/ 2701213 w 8219368"/>
              <a:gd name="connsiteY6479" fmla="*/ 4291431 h 4703319"/>
              <a:gd name="connsiteX6480" fmla="*/ 2649860 w 8219368"/>
              <a:gd name="connsiteY6480" fmla="*/ 4296106 h 4703319"/>
              <a:gd name="connsiteX6481" fmla="*/ 2640523 w 8219368"/>
              <a:gd name="connsiteY6481" fmla="*/ 4310130 h 4703319"/>
              <a:gd name="connsiteX6482" fmla="*/ 2640523 w 8219368"/>
              <a:gd name="connsiteY6482" fmla="*/ 4300780 h 4703319"/>
              <a:gd name="connsiteX6483" fmla="*/ 2632353 w 8219368"/>
              <a:gd name="connsiteY6483" fmla="*/ 4308961 h 4703319"/>
              <a:gd name="connsiteX6484" fmla="*/ 2632243 w 8219368"/>
              <a:gd name="connsiteY6484" fmla="*/ 4309071 h 4703319"/>
              <a:gd name="connsiteX6485" fmla="*/ 2621849 w 8219368"/>
              <a:gd name="connsiteY6485" fmla="*/ 4305455 h 4703319"/>
              <a:gd name="connsiteX6486" fmla="*/ 2621849 w 8219368"/>
              <a:gd name="connsiteY6486" fmla="*/ 4314805 h 4703319"/>
              <a:gd name="connsiteX6487" fmla="*/ 2611852 w 8219368"/>
              <a:gd name="connsiteY6487" fmla="*/ 4311468 h 4703319"/>
              <a:gd name="connsiteX6488" fmla="*/ 2612512 w 8219368"/>
              <a:gd name="connsiteY6488" fmla="*/ 4305455 h 4703319"/>
              <a:gd name="connsiteX6489" fmla="*/ 2589170 w 8219368"/>
              <a:gd name="connsiteY6489" fmla="*/ 4310130 h 4703319"/>
              <a:gd name="connsiteX6490" fmla="*/ 2579832 w 8219368"/>
              <a:gd name="connsiteY6490" fmla="*/ 4305455 h 4703319"/>
              <a:gd name="connsiteX6491" fmla="*/ 2514474 w 8219368"/>
              <a:gd name="connsiteY6491" fmla="*/ 4324154 h 4703319"/>
              <a:gd name="connsiteX6492" fmla="*/ 2570495 w 8219368"/>
              <a:gd name="connsiteY6492" fmla="*/ 4324154 h 4703319"/>
              <a:gd name="connsiteX6493" fmla="*/ 2580499 w 8219368"/>
              <a:gd name="connsiteY6493" fmla="*/ 4322151 h 4703319"/>
              <a:gd name="connsiteX6494" fmla="*/ 2568307 w 8219368"/>
              <a:gd name="connsiteY6494" fmla="*/ 4330290 h 4703319"/>
              <a:gd name="connsiteX6495" fmla="*/ 2556490 w 8219368"/>
              <a:gd name="connsiteY6495" fmla="*/ 4338178 h 4703319"/>
              <a:gd name="connsiteX6496" fmla="*/ 2509805 w 8219368"/>
              <a:gd name="connsiteY6496" fmla="*/ 4338178 h 4703319"/>
              <a:gd name="connsiteX6497" fmla="*/ 2491131 w 8219368"/>
              <a:gd name="connsiteY6497" fmla="*/ 4361552 h 4703319"/>
              <a:gd name="connsiteX6498" fmla="*/ 2467789 w 8219368"/>
              <a:gd name="connsiteY6498" fmla="*/ 4361552 h 4703319"/>
              <a:gd name="connsiteX6499" fmla="*/ 2464871 w 8219368"/>
              <a:gd name="connsiteY6499" fmla="*/ 4350449 h 4703319"/>
              <a:gd name="connsiteX6500" fmla="*/ 2466388 w 8219368"/>
              <a:gd name="connsiteY6500" fmla="*/ 4346873 h 4703319"/>
              <a:gd name="connsiteX6501" fmla="*/ 2486463 w 8219368"/>
              <a:gd name="connsiteY6501" fmla="*/ 4342853 h 4703319"/>
              <a:gd name="connsiteX6502" fmla="*/ 2467132 w 8219368"/>
              <a:gd name="connsiteY6502" fmla="*/ 4345117 h 4703319"/>
              <a:gd name="connsiteX6503" fmla="*/ 2466388 w 8219368"/>
              <a:gd name="connsiteY6503" fmla="*/ 4346873 h 4703319"/>
              <a:gd name="connsiteX6504" fmla="*/ 2466038 w 8219368"/>
              <a:gd name="connsiteY6504" fmla="*/ 4346943 h 4703319"/>
              <a:gd name="connsiteX6505" fmla="*/ 2463120 w 8219368"/>
              <a:gd name="connsiteY6505" fmla="*/ 4347528 h 4703319"/>
              <a:gd name="connsiteX6506" fmla="*/ 2453783 w 8219368"/>
              <a:gd name="connsiteY6506" fmla="*/ 4342853 h 4703319"/>
              <a:gd name="connsiteX6507" fmla="*/ 2439778 w 8219368"/>
              <a:gd name="connsiteY6507" fmla="*/ 4352203 h 4703319"/>
              <a:gd name="connsiteX6508" fmla="*/ 2453783 w 8219368"/>
              <a:gd name="connsiteY6508" fmla="*/ 4361552 h 4703319"/>
              <a:gd name="connsiteX6509" fmla="*/ 2433359 w 8219368"/>
              <a:gd name="connsiteY6509" fmla="*/ 4361552 h 4703319"/>
              <a:gd name="connsiteX6510" fmla="*/ 2431713 w 8219368"/>
              <a:gd name="connsiteY6510" fmla="*/ 4361552 h 4703319"/>
              <a:gd name="connsiteX6511" fmla="*/ 2434161 w 8219368"/>
              <a:gd name="connsiteY6511" fmla="*/ 4353663 h 4703319"/>
              <a:gd name="connsiteX6512" fmla="*/ 2431024 w 8219368"/>
              <a:gd name="connsiteY6512" fmla="*/ 4351034 h 4703319"/>
              <a:gd name="connsiteX6513" fmla="*/ 2430814 w 8219368"/>
              <a:gd name="connsiteY6513" fmla="*/ 4351253 h 4703319"/>
              <a:gd name="connsiteX6514" fmla="*/ 2430441 w 8219368"/>
              <a:gd name="connsiteY6514" fmla="*/ 4350961 h 4703319"/>
              <a:gd name="connsiteX6515" fmla="*/ 2421104 w 8219368"/>
              <a:gd name="connsiteY6515" fmla="*/ 4352203 h 4703319"/>
              <a:gd name="connsiteX6516" fmla="*/ 2416435 w 8219368"/>
              <a:gd name="connsiteY6516" fmla="*/ 4361552 h 4703319"/>
              <a:gd name="connsiteX6517" fmla="*/ 2421760 w 8219368"/>
              <a:gd name="connsiteY6517" fmla="*/ 4360675 h 4703319"/>
              <a:gd name="connsiteX6518" fmla="*/ 2430814 w 8219368"/>
              <a:gd name="connsiteY6518" fmla="*/ 4351253 h 4703319"/>
              <a:gd name="connsiteX6519" fmla="*/ 2432775 w 8219368"/>
              <a:gd name="connsiteY6519" fmla="*/ 4352787 h 4703319"/>
              <a:gd name="connsiteX6520" fmla="*/ 2430441 w 8219368"/>
              <a:gd name="connsiteY6520" fmla="*/ 4356877 h 4703319"/>
              <a:gd name="connsiteX6521" fmla="*/ 2430441 w 8219368"/>
              <a:gd name="connsiteY6521" fmla="*/ 4361552 h 4703319"/>
              <a:gd name="connsiteX6522" fmla="*/ 2431713 w 8219368"/>
              <a:gd name="connsiteY6522" fmla="*/ 4361552 h 4703319"/>
              <a:gd name="connsiteX6523" fmla="*/ 2430286 w 8219368"/>
              <a:gd name="connsiteY6523" fmla="*/ 4366154 h 4703319"/>
              <a:gd name="connsiteX6524" fmla="*/ 2421104 w 8219368"/>
              <a:gd name="connsiteY6524" fmla="*/ 4389601 h 4703319"/>
              <a:gd name="connsiteX6525" fmla="*/ 2416435 w 8219368"/>
              <a:gd name="connsiteY6525" fmla="*/ 4389601 h 4703319"/>
              <a:gd name="connsiteX6526" fmla="*/ 2421104 w 8219368"/>
              <a:gd name="connsiteY6526" fmla="*/ 4380251 h 4703319"/>
              <a:gd name="connsiteX6527" fmla="*/ 2421104 w 8219368"/>
              <a:gd name="connsiteY6527" fmla="*/ 4370902 h 4703319"/>
              <a:gd name="connsiteX6528" fmla="*/ 2397761 w 8219368"/>
              <a:gd name="connsiteY6528" fmla="*/ 4366227 h 4703319"/>
              <a:gd name="connsiteX6529" fmla="*/ 2402430 w 8219368"/>
              <a:gd name="connsiteY6529" fmla="*/ 4366227 h 4703319"/>
              <a:gd name="connsiteX6530" fmla="*/ 2397761 w 8219368"/>
              <a:gd name="connsiteY6530" fmla="*/ 4361552 h 4703319"/>
              <a:gd name="connsiteX6531" fmla="*/ 2379088 w 8219368"/>
              <a:gd name="connsiteY6531" fmla="*/ 4366227 h 4703319"/>
              <a:gd name="connsiteX6532" fmla="*/ 2374419 w 8219368"/>
              <a:gd name="connsiteY6532" fmla="*/ 4370902 h 4703319"/>
              <a:gd name="connsiteX6533" fmla="*/ 2341740 w 8219368"/>
              <a:gd name="connsiteY6533" fmla="*/ 4362721 h 4703319"/>
              <a:gd name="connsiteX6534" fmla="*/ 2339944 w 8219368"/>
              <a:gd name="connsiteY6534" fmla="*/ 4362271 h 4703319"/>
              <a:gd name="connsiteX6535" fmla="*/ 2340281 w 8219368"/>
              <a:gd name="connsiteY6535" fmla="*/ 4361625 h 4703319"/>
              <a:gd name="connsiteX6536" fmla="*/ 2332402 w 8219368"/>
              <a:gd name="connsiteY6536" fmla="*/ 4356877 h 4703319"/>
              <a:gd name="connsiteX6537" fmla="*/ 2365082 w 8219368"/>
              <a:gd name="connsiteY6537" fmla="*/ 4347528 h 4703319"/>
              <a:gd name="connsiteX6538" fmla="*/ 2373025 w 8219368"/>
              <a:gd name="connsiteY6538" fmla="*/ 4341649 h 4703319"/>
              <a:gd name="connsiteX6539" fmla="*/ 2378495 w 8219368"/>
              <a:gd name="connsiteY6539" fmla="*/ 4345181 h 4703319"/>
              <a:gd name="connsiteX6540" fmla="*/ 2393676 w 8219368"/>
              <a:gd name="connsiteY6540" fmla="*/ 4344606 h 4703319"/>
              <a:gd name="connsiteX6541" fmla="*/ 2393530 w 8219368"/>
              <a:gd name="connsiteY6541" fmla="*/ 4342853 h 4703319"/>
              <a:gd name="connsiteX6542" fmla="*/ 2401263 w 8219368"/>
              <a:gd name="connsiteY6542" fmla="*/ 4342853 h 4703319"/>
              <a:gd name="connsiteX6543" fmla="*/ 2402430 w 8219368"/>
              <a:gd name="connsiteY6543" fmla="*/ 4342853 h 4703319"/>
              <a:gd name="connsiteX6544" fmla="*/ 2407098 w 8219368"/>
              <a:gd name="connsiteY6544" fmla="*/ 4328829 h 4703319"/>
              <a:gd name="connsiteX6545" fmla="*/ 2416435 w 8219368"/>
              <a:gd name="connsiteY6545" fmla="*/ 4319479 h 4703319"/>
              <a:gd name="connsiteX6546" fmla="*/ 2388425 w 8219368"/>
              <a:gd name="connsiteY6546" fmla="*/ 4319479 h 4703319"/>
              <a:gd name="connsiteX6547" fmla="*/ 2379088 w 8219368"/>
              <a:gd name="connsiteY6547" fmla="*/ 4324154 h 4703319"/>
              <a:gd name="connsiteX6548" fmla="*/ 2402430 w 8219368"/>
              <a:gd name="connsiteY6548" fmla="*/ 4324154 h 4703319"/>
              <a:gd name="connsiteX6549" fmla="*/ 2392582 w 8219368"/>
              <a:gd name="connsiteY6549" fmla="*/ 4331531 h 4703319"/>
              <a:gd name="connsiteX6550" fmla="*/ 2392912 w 8219368"/>
              <a:gd name="connsiteY6550" fmla="*/ 4335466 h 4703319"/>
              <a:gd name="connsiteX6551" fmla="*/ 2392509 w 8219368"/>
              <a:gd name="connsiteY6551" fmla="*/ 4335256 h 4703319"/>
              <a:gd name="connsiteX6552" fmla="*/ 2388425 w 8219368"/>
              <a:gd name="connsiteY6552" fmla="*/ 4338178 h 4703319"/>
              <a:gd name="connsiteX6553" fmla="*/ 2378504 w 8219368"/>
              <a:gd name="connsiteY6553" fmla="*/ 4337594 h 4703319"/>
              <a:gd name="connsiteX6554" fmla="*/ 2373025 w 8219368"/>
              <a:gd name="connsiteY6554" fmla="*/ 4341649 h 4703319"/>
              <a:gd name="connsiteX6555" fmla="*/ 2360413 w 8219368"/>
              <a:gd name="connsiteY6555" fmla="*/ 4333504 h 4703319"/>
              <a:gd name="connsiteX6556" fmla="*/ 2355745 w 8219368"/>
              <a:gd name="connsiteY6556" fmla="*/ 4328829 h 4703319"/>
              <a:gd name="connsiteX6557" fmla="*/ 2351077 w 8219368"/>
              <a:gd name="connsiteY6557" fmla="*/ 4333504 h 4703319"/>
              <a:gd name="connsiteX6558" fmla="*/ 2323065 w 8219368"/>
              <a:gd name="connsiteY6558" fmla="*/ 4333504 h 4703319"/>
              <a:gd name="connsiteX6559" fmla="*/ 2318397 w 8219368"/>
              <a:gd name="connsiteY6559" fmla="*/ 4333504 h 4703319"/>
              <a:gd name="connsiteX6560" fmla="*/ 2318397 w 8219368"/>
              <a:gd name="connsiteY6560" fmla="*/ 4342853 h 4703319"/>
              <a:gd name="connsiteX6561" fmla="*/ 2327734 w 8219368"/>
              <a:gd name="connsiteY6561" fmla="*/ 4347528 h 4703319"/>
              <a:gd name="connsiteX6562" fmla="*/ 2313729 w 8219368"/>
              <a:gd name="connsiteY6562" fmla="*/ 4352203 h 4703319"/>
              <a:gd name="connsiteX6563" fmla="*/ 2309060 w 8219368"/>
              <a:gd name="connsiteY6563" fmla="*/ 4338178 h 4703319"/>
              <a:gd name="connsiteX6564" fmla="*/ 2290386 w 8219368"/>
              <a:gd name="connsiteY6564" fmla="*/ 4338178 h 4703319"/>
              <a:gd name="connsiteX6565" fmla="*/ 2304392 w 8219368"/>
              <a:gd name="connsiteY6565" fmla="*/ 4333504 h 4703319"/>
              <a:gd name="connsiteX6566" fmla="*/ 2299723 w 8219368"/>
              <a:gd name="connsiteY6566" fmla="*/ 4324154 h 4703319"/>
              <a:gd name="connsiteX6567" fmla="*/ 2304392 w 8219368"/>
              <a:gd name="connsiteY6567" fmla="*/ 4305455 h 4703319"/>
              <a:gd name="connsiteX6568" fmla="*/ 2327734 w 8219368"/>
              <a:gd name="connsiteY6568" fmla="*/ 4305455 h 4703319"/>
              <a:gd name="connsiteX6569" fmla="*/ 2337071 w 8219368"/>
              <a:gd name="connsiteY6569" fmla="*/ 4300780 h 4703319"/>
              <a:gd name="connsiteX6570" fmla="*/ 2351077 w 8219368"/>
              <a:gd name="connsiteY6570" fmla="*/ 4300780 h 4703319"/>
              <a:gd name="connsiteX6571" fmla="*/ 2374419 w 8219368"/>
              <a:gd name="connsiteY6571" fmla="*/ 4296106 h 4703319"/>
              <a:gd name="connsiteX6572" fmla="*/ 2374419 w 8219368"/>
              <a:gd name="connsiteY6572" fmla="*/ 4291431 h 4703319"/>
              <a:gd name="connsiteX6573" fmla="*/ 2386236 w 8219368"/>
              <a:gd name="connsiteY6573" fmla="*/ 4284857 h 4703319"/>
              <a:gd name="connsiteX6574" fmla="*/ 2390132 w 8219368"/>
              <a:gd name="connsiteY6574" fmla="*/ 4291248 h 4703319"/>
              <a:gd name="connsiteX6575" fmla="*/ 2389008 w 8219368"/>
              <a:gd name="connsiteY6575" fmla="*/ 4293695 h 4703319"/>
              <a:gd name="connsiteX6576" fmla="*/ 2390856 w 8219368"/>
              <a:gd name="connsiteY6576" fmla="*/ 4294786 h 4703319"/>
              <a:gd name="connsiteX6577" fmla="*/ 2390284 w 8219368"/>
              <a:gd name="connsiteY6577" fmla="*/ 4296297 h 4703319"/>
              <a:gd name="connsiteX6578" fmla="*/ 2389035 w 8219368"/>
              <a:gd name="connsiteY6578" fmla="*/ 4298945 h 4703319"/>
              <a:gd name="connsiteX6579" fmla="*/ 2389008 w 8219368"/>
              <a:gd name="connsiteY6579" fmla="*/ 4298954 h 4703319"/>
              <a:gd name="connsiteX6580" fmla="*/ 2351077 w 8219368"/>
              <a:gd name="connsiteY6580" fmla="*/ 4314805 h 4703319"/>
              <a:gd name="connsiteX6581" fmla="*/ 2327734 w 8219368"/>
              <a:gd name="connsiteY6581" fmla="*/ 4324154 h 4703319"/>
              <a:gd name="connsiteX6582" fmla="*/ 2337071 w 8219368"/>
              <a:gd name="connsiteY6582" fmla="*/ 4328829 h 4703319"/>
              <a:gd name="connsiteX6583" fmla="*/ 2374419 w 8219368"/>
              <a:gd name="connsiteY6583" fmla="*/ 4324154 h 4703319"/>
              <a:gd name="connsiteX6584" fmla="*/ 2379088 w 8219368"/>
              <a:gd name="connsiteY6584" fmla="*/ 4314805 h 4703319"/>
              <a:gd name="connsiteX6585" fmla="*/ 2402430 w 8219368"/>
              <a:gd name="connsiteY6585" fmla="*/ 4310130 h 4703319"/>
              <a:gd name="connsiteX6586" fmla="*/ 2397761 w 8219368"/>
              <a:gd name="connsiteY6586" fmla="*/ 4300780 h 4703319"/>
              <a:gd name="connsiteX6587" fmla="*/ 2416435 w 8219368"/>
              <a:gd name="connsiteY6587" fmla="*/ 4300780 h 4703319"/>
              <a:gd name="connsiteX6588" fmla="*/ 2416435 w 8219368"/>
              <a:gd name="connsiteY6588" fmla="*/ 4310130 h 4703319"/>
              <a:gd name="connsiteX6589" fmla="*/ 2430441 w 8219368"/>
              <a:gd name="connsiteY6589" fmla="*/ 4310130 h 4703319"/>
              <a:gd name="connsiteX6590" fmla="*/ 2435109 w 8219368"/>
              <a:gd name="connsiteY6590" fmla="*/ 4300780 h 4703319"/>
              <a:gd name="connsiteX6591" fmla="*/ 2495800 w 8219368"/>
              <a:gd name="connsiteY6591" fmla="*/ 4291431 h 4703319"/>
              <a:gd name="connsiteX6592" fmla="*/ 2491131 w 8219368"/>
              <a:gd name="connsiteY6592" fmla="*/ 4282081 h 4703319"/>
              <a:gd name="connsiteX6593" fmla="*/ 2477126 w 8219368"/>
              <a:gd name="connsiteY6593" fmla="*/ 4282081 h 4703319"/>
              <a:gd name="connsiteX6594" fmla="*/ 2474792 w 8219368"/>
              <a:gd name="connsiteY6594" fmla="*/ 4282081 h 4703319"/>
              <a:gd name="connsiteX6595" fmla="*/ 2472457 w 8219368"/>
              <a:gd name="connsiteY6595" fmla="*/ 4282081 h 4703319"/>
              <a:gd name="connsiteX6596" fmla="*/ 2460786 w 8219368"/>
              <a:gd name="connsiteY6596" fmla="*/ 4282081 h 4703319"/>
              <a:gd name="connsiteX6597" fmla="*/ 2458452 w 8219368"/>
              <a:gd name="connsiteY6597" fmla="*/ 4282081 h 4703319"/>
              <a:gd name="connsiteX6598" fmla="*/ 2449115 w 8219368"/>
              <a:gd name="connsiteY6598" fmla="*/ 4272732 h 4703319"/>
              <a:gd name="connsiteX6599" fmla="*/ 2421104 w 8219368"/>
              <a:gd name="connsiteY6599" fmla="*/ 4282081 h 4703319"/>
              <a:gd name="connsiteX6600" fmla="*/ 2416435 w 8219368"/>
              <a:gd name="connsiteY6600" fmla="*/ 4277406 h 4703319"/>
              <a:gd name="connsiteX6601" fmla="*/ 2397761 w 8219368"/>
              <a:gd name="connsiteY6601" fmla="*/ 4286756 h 4703319"/>
              <a:gd name="connsiteX6602" fmla="*/ 2383756 w 8219368"/>
              <a:gd name="connsiteY6602" fmla="*/ 4277406 h 4703319"/>
              <a:gd name="connsiteX6603" fmla="*/ 2388425 w 8219368"/>
              <a:gd name="connsiteY6603" fmla="*/ 4263382 h 4703319"/>
              <a:gd name="connsiteX6604" fmla="*/ 2421104 w 8219368"/>
              <a:gd name="connsiteY6604" fmla="*/ 4268057 h 4703319"/>
              <a:gd name="connsiteX6605" fmla="*/ 2421104 w 8219368"/>
              <a:gd name="connsiteY6605" fmla="*/ 4258707 h 4703319"/>
              <a:gd name="connsiteX6606" fmla="*/ 2444446 w 8219368"/>
              <a:gd name="connsiteY6606" fmla="*/ 4254033 h 4703319"/>
              <a:gd name="connsiteX6607" fmla="*/ 2458452 w 8219368"/>
              <a:gd name="connsiteY6607" fmla="*/ 4268057 h 4703319"/>
              <a:gd name="connsiteX6608" fmla="*/ 2481794 w 8219368"/>
              <a:gd name="connsiteY6608" fmla="*/ 4254033 h 4703319"/>
              <a:gd name="connsiteX6609" fmla="*/ 2500468 w 8219368"/>
              <a:gd name="connsiteY6609" fmla="*/ 4258707 h 4703319"/>
              <a:gd name="connsiteX6610" fmla="*/ 2519142 w 8219368"/>
              <a:gd name="connsiteY6610" fmla="*/ 4249358 h 4703319"/>
              <a:gd name="connsiteX6611" fmla="*/ 2539760 w 8219368"/>
              <a:gd name="connsiteY6611" fmla="*/ 4246777 h 4703319"/>
              <a:gd name="connsiteX6612" fmla="*/ 2535482 w 8219368"/>
              <a:gd name="connsiteY6612" fmla="*/ 4248189 h 4703319"/>
              <a:gd name="connsiteX6613" fmla="*/ 2567771 w 8219368"/>
              <a:gd name="connsiteY6613" fmla="*/ 4244069 h 4703319"/>
              <a:gd name="connsiteX6614" fmla="*/ 2576691 w 8219368"/>
              <a:gd name="connsiteY6614" fmla="*/ 4242155 h 4703319"/>
              <a:gd name="connsiteX6615" fmla="*/ 2583917 w 8219368"/>
              <a:gd name="connsiteY6615" fmla="*/ 4241250 h 4703319"/>
              <a:gd name="connsiteX6616" fmla="*/ 2631186 w 8219368"/>
              <a:gd name="connsiteY6616" fmla="*/ 4235334 h 4703319"/>
              <a:gd name="connsiteX6617" fmla="*/ 2649860 w 8219368"/>
              <a:gd name="connsiteY6617" fmla="*/ 4235334 h 4703319"/>
              <a:gd name="connsiteX6618" fmla="*/ 2668534 w 8219368"/>
              <a:gd name="connsiteY6618" fmla="*/ 4225984 h 4703319"/>
              <a:gd name="connsiteX6619" fmla="*/ 2658661 w 8219368"/>
              <a:gd name="connsiteY6619" fmla="*/ 4224368 h 4703319"/>
              <a:gd name="connsiteX6620" fmla="*/ 2715219 w 8219368"/>
              <a:gd name="connsiteY6620" fmla="*/ 4211960 h 4703319"/>
              <a:gd name="connsiteX6621" fmla="*/ 2752566 w 8219368"/>
              <a:gd name="connsiteY6621" fmla="*/ 4193261 h 4703319"/>
              <a:gd name="connsiteX6622" fmla="*/ 2785246 w 8219368"/>
              <a:gd name="connsiteY6622" fmla="*/ 4188586 h 4703319"/>
              <a:gd name="connsiteX6623" fmla="*/ 2785246 w 8219368"/>
              <a:gd name="connsiteY6623" fmla="*/ 4179236 h 4703319"/>
              <a:gd name="connsiteX6624" fmla="*/ 2789914 w 8219368"/>
              <a:gd name="connsiteY6624" fmla="*/ 4179236 h 4703319"/>
              <a:gd name="connsiteX6625" fmla="*/ 2789914 w 8219368"/>
              <a:gd name="connsiteY6625" fmla="*/ 4183911 h 4703319"/>
              <a:gd name="connsiteX6626" fmla="*/ 2794884 w 8219368"/>
              <a:gd name="connsiteY6626" fmla="*/ 4188887 h 4703319"/>
              <a:gd name="connsiteX6627" fmla="*/ 2793416 w 8219368"/>
              <a:gd name="connsiteY6627" fmla="*/ 4191215 h 4703319"/>
              <a:gd name="connsiteX6628" fmla="*/ 2793416 w 8219368"/>
              <a:gd name="connsiteY6628" fmla="*/ 4192092 h 4703319"/>
              <a:gd name="connsiteX6629" fmla="*/ 2795962 w 8219368"/>
              <a:gd name="connsiteY6629" fmla="*/ 4189967 h 4703319"/>
              <a:gd name="connsiteX6630" fmla="*/ 2798084 w 8219368"/>
              <a:gd name="connsiteY6630" fmla="*/ 4192092 h 4703319"/>
              <a:gd name="connsiteX6631" fmla="*/ 2799252 w 8219368"/>
              <a:gd name="connsiteY6631" fmla="*/ 4193261 h 4703319"/>
              <a:gd name="connsiteX6632" fmla="*/ 2803920 w 8219368"/>
              <a:gd name="connsiteY6632" fmla="*/ 4188586 h 4703319"/>
              <a:gd name="connsiteX6633" fmla="*/ 2798668 w 8219368"/>
              <a:gd name="connsiteY6633" fmla="*/ 4187709 h 4703319"/>
              <a:gd name="connsiteX6634" fmla="*/ 2795962 w 8219368"/>
              <a:gd name="connsiteY6634" fmla="*/ 4189967 h 4703319"/>
              <a:gd name="connsiteX6635" fmla="*/ 2794884 w 8219368"/>
              <a:gd name="connsiteY6635" fmla="*/ 4188887 h 4703319"/>
              <a:gd name="connsiteX6636" fmla="*/ 2803920 w 8219368"/>
              <a:gd name="connsiteY6636" fmla="*/ 4174562 h 4703319"/>
              <a:gd name="connsiteX6637" fmla="*/ 2822594 w 8219368"/>
              <a:gd name="connsiteY6637" fmla="*/ 4160537 h 4703319"/>
              <a:gd name="connsiteX6638" fmla="*/ 2864610 w 8219368"/>
              <a:gd name="connsiteY6638" fmla="*/ 4151188 h 4703319"/>
              <a:gd name="connsiteX6639" fmla="*/ 2897290 w 8219368"/>
              <a:gd name="connsiteY6639" fmla="*/ 4146513 h 4703319"/>
              <a:gd name="connsiteX6640" fmla="*/ 2901958 w 8219368"/>
              <a:gd name="connsiteY6640" fmla="*/ 4141838 h 4703319"/>
              <a:gd name="connsiteX6641" fmla="*/ 2855274 w 8219368"/>
              <a:gd name="connsiteY6641" fmla="*/ 4137164 h 4703319"/>
              <a:gd name="connsiteX6642" fmla="*/ 2869279 w 8219368"/>
              <a:gd name="connsiteY6642" fmla="*/ 4127814 h 4703319"/>
              <a:gd name="connsiteX6643" fmla="*/ 2850605 w 8219368"/>
              <a:gd name="connsiteY6643" fmla="*/ 4118464 h 4703319"/>
              <a:gd name="connsiteX6644" fmla="*/ 2827262 w 8219368"/>
              <a:gd name="connsiteY6644" fmla="*/ 4132489 h 4703319"/>
              <a:gd name="connsiteX6645" fmla="*/ 2845937 w 8219368"/>
              <a:gd name="connsiteY6645" fmla="*/ 4137164 h 4703319"/>
              <a:gd name="connsiteX6646" fmla="*/ 2831386 w 8219368"/>
              <a:gd name="connsiteY6646" fmla="*/ 4148091 h 4703319"/>
              <a:gd name="connsiteX6647" fmla="*/ 2827326 w 8219368"/>
              <a:gd name="connsiteY6647" fmla="*/ 4148504 h 4703319"/>
              <a:gd name="connsiteX6648" fmla="*/ 2803920 w 8219368"/>
              <a:gd name="connsiteY6648" fmla="*/ 4151188 h 4703319"/>
              <a:gd name="connsiteX6649" fmla="*/ 2807421 w 8219368"/>
              <a:gd name="connsiteY6649" fmla="*/ 4147682 h 4703319"/>
              <a:gd name="connsiteX6650" fmla="*/ 2808589 w 8219368"/>
              <a:gd name="connsiteY6650" fmla="*/ 4146513 h 4703319"/>
              <a:gd name="connsiteX6651" fmla="*/ 2827262 w 8219368"/>
              <a:gd name="connsiteY6651" fmla="*/ 4146513 h 4703319"/>
              <a:gd name="connsiteX6652" fmla="*/ 2819093 w 8219368"/>
              <a:gd name="connsiteY6652" fmla="*/ 4130151 h 4703319"/>
              <a:gd name="connsiteX6653" fmla="*/ 2818718 w 8219368"/>
              <a:gd name="connsiteY6653" fmla="*/ 4129402 h 4703319"/>
              <a:gd name="connsiteX6654" fmla="*/ 2819676 w 8219368"/>
              <a:gd name="connsiteY6654" fmla="*/ 4129202 h 4703319"/>
              <a:gd name="connsiteX6655" fmla="*/ 2824928 w 8219368"/>
              <a:gd name="connsiteY6655" fmla="*/ 4128398 h 4703319"/>
              <a:gd name="connsiteX6656" fmla="*/ 2823178 w 8219368"/>
              <a:gd name="connsiteY6656" fmla="*/ 4128471 h 4703319"/>
              <a:gd name="connsiteX6657" fmla="*/ 2819676 w 8219368"/>
              <a:gd name="connsiteY6657" fmla="*/ 4129202 h 4703319"/>
              <a:gd name="connsiteX6658" fmla="*/ 2819676 w 8219368"/>
              <a:gd name="connsiteY6658" fmla="*/ 4129202 h 4703319"/>
              <a:gd name="connsiteX6659" fmla="*/ 2817926 w 8219368"/>
              <a:gd name="connsiteY6659" fmla="*/ 4127814 h 4703319"/>
              <a:gd name="connsiteX6660" fmla="*/ 2818718 w 8219368"/>
              <a:gd name="connsiteY6660" fmla="*/ 4129402 h 4703319"/>
              <a:gd name="connsiteX6661" fmla="*/ 2803920 w 8219368"/>
              <a:gd name="connsiteY6661" fmla="*/ 4132489 h 4703319"/>
              <a:gd name="connsiteX6662" fmla="*/ 2803920 w 8219368"/>
              <a:gd name="connsiteY6662" fmla="*/ 4137164 h 4703319"/>
              <a:gd name="connsiteX6663" fmla="*/ 2789914 w 8219368"/>
              <a:gd name="connsiteY6663" fmla="*/ 4123139 h 4703319"/>
              <a:gd name="connsiteX6664" fmla="*/ 2841268 w 8219368"/>
              <a:gd name="connsiteY6664" fmla="*/ 4109115 h 4703319"/>
              <a:gd name="connsiteX6665" fmla="*/ 2855274 w 8219368"/>
              <a:gd name="connsiteY6665" fmla="*/ 4113790 h 4703319"/>
              <a:gd name="connsiteX6666" fmla="*/ 2892621 w 8219368"/>
              <a:gd name="connsiteY6666" fmla="*/ 4113790 h 4703319"/>
              <a:gd name="connsiteX6667" fmla="*/ 2901958 w 8219368"/>
              <a:gd name="connsiteY6667" fmla="*/ 4099765 h 4703319"/>
              <a:gd name="connsiteX6668" fmla="*/ 2906627 w 8219368"/>
              <a:gd name="connsiteY6668" fmla="*/ 4095091 h 4703319"/>
              <a:gd name="connsiteX6669" fmla="*/ 2915964 w 8219368"/>
              <a:gd name="connsiteY6669" fmla="*/ 4104440 h 4703319"/>
              <a:gd name="connsiteX6670" fmla="*/ 2934638 w 8219368"/>
              <a:gd name="connsiteY6670" fmla="*/ 4099765 h 4703319"/>
              <a:gd name="connsiteX6671" fmla="*/ 2948643 w 8219368"/>
              <a:gd name="connsiteY6671" fmla="*/ 4113790 h 4703319"/>
              <a:gd name="connsiteX6672" fmla="*/ 2957980 w 8219368"/>
              <a:gd name="connsiteY6672" fmla="*/ 4109115 h 4703319"/>
              <a:gd name="connsiteX6673" fmla="*/ 2953312 w 8219368"/>
              <a:gd name="connsiteY6673" fmla="*/ 4099765 h 4703319"/>
              <a:gd name="connsiteX6674" fmla="*/ 2981323 w 8219368"/>
              <a:gd name="connsiteY6674" fmla="*/ 4081066 h 4703319"/>
              <a:gd name="connsiteX6675" fmla="*/ 2934638 w 8219368"/>
              <a:gd name="connsiteY6675" fmla="*/ 4081066 h 4703319"/>
              <a:gd name="connsiteX6676" fmla="*/ 2911295 w 8219368"/>
              <a:gd name="connsiteY6676" fmla="*/ 4090416 h 4703319"/>
              <a:gd name="connsiteX6677" fmla="*/ 2906627 w 8219368"/>
              <a:gd name="connsiteY6677" fmla="*/ 4090416 h 4703319"/>
              <a:gd name="connsiteX6678" fmla="*/ 2906627 w 8219368"/>
              <a:gd name="connsiteY6678" fmla="*/ 4081066 h 4703319"/>
              <a:gd name="connsiteX6679" fmla="*/ 2878616 w 8219368"/>
              <a:gd name="connsiteY6679" fmla="*/ 4071717 h 4703319"/>
              <a:gd name="connsiteX6680" fmla="*/ 2831931 w 8219368"/>
              <a:gd name="connsiteY6680" fmla="*/ 4081066 h 4703319"/>
              <a:gd name="connsiteX6681" fmla="*/ 2827262 w 8219368"/>
              <a:gd name="connsiteY6681" fmla="*/ 4090416 h 4703319"/>
              <a:gd name="connsiteX6682" fmla="*/ 2845937 w 8219368"/>
              <a:gd name="connsiteY6682" fmla="*/ 4090416 h 4703319"/>
              <a:gd name="connsiteX6683" fmla="*/ 2840443 w 8219368"/>
              <a:gd name="connsiteY6683" fmla="*/ 4092616 h 4703319"/>
              <a:gd name="connsiteX6684" fmla="*/ 2822019 w 8219368"/>
              <a:gd name="connsiteY6684" fmla="*/ 4096186 h 4703319"/>
              <a:gd name="connsiteX6685" fmla="*/ 2780577 w 8219368"/>
              <a:gd name="connsiteY6685" fmla="*/ 4104440 h 4703319"/>
              <a:gd name="connsiteX6686" fmla="*/ 2771241 w 8219368"/>
              <a:gd name="connsiteY6686" fmla="*/ 4099765 h 4703319"/>
              <a:gd name="connsiteX6687" fmla="*/ 2761904 w 8219368"/>
              <a:gd name="connsiteY6687" fmla="*/ 4104440 h 4703319"/>
              <a:gd name="connsiteX6688" fmla="*/ 2701213 w 8219368"/>
              <a:gd name="connsiteY6688" fmla="*/ 4113790 h 4703319"/>
              <a:gd name="connsiteX6689" fmla="*/ 2696545 w 8219368"/>
              <a:gd name="connsiteY6689" fmla="*/ 4109115 h 4703319"/>
              <a:gd name="connsiteX6690" fmla="*/ 2673202 w 8219368"/>
              <a:gd name="connsiteY6690" fmla="*/ 4123139 h 4703319"/>
              <a:gd name="connsiteX6691" fmla="*/ 2663865 w 8219368"/>
              <a:gd name="connsiteY6691" fmla="*/ 4118464 h 4703319"/>
              <a:gd name="connsiteX6692" fmla="*/ 2575164 w 8219368"/>
              <a:gd name="connsiteY6692" fmla="*/ 4132489 h 4703319"/>
              <a:gd name="connsiteX6693" fmla="*/ 2570495 w 8219368"/>
              <a:gd name="connsiteY6693" fmla="*/ 4141838 h 4703319"/>
              <a:gd name="connsiteX6694" fmla="*/ 2575164 w 8219368"/>
              <a:gd name="connsiteY6694" fmla="*/ 4151188 h 4703319"/>
              <a:gd name="connsiteX6695" fmla="*/ 2584501 w 8219368"/>
              <a:gd name="connsiteY6695" fmla="*/ 4141838 h 4703319"/>
              <a:gd name="connsiteX6696" fmla="*/ 2640523 w 8219368"/>
              <a:gd name="connsiteY6696" fmla="*/ 4146513 h 4703319"/>
              <a:gd name="connsiteX6697" fmla="*/ 2640523 w 8219368"/>
              <a:gd name="connsiteY6697" fmla="*/ 4151188 h 4703319"/>
              <a:gd name="connsiteX6698" fmla="*/ 2621849 w 8219368"/>
              <a:gd name="connsiteY6698" fmla="*/ 4146513 h 4703319"/>
              <a:gd name="connsiteX6699" fmla="*/ 2607844 w 8219368"/>
              <a:gd name="connsiteY6699" fmla="*/ 4165212 h 4703319"/>
              <a:gd name="connsiteX6700" fmla="*/ 2617180 w 8219368"/>
              <a:gd name="connsiteY6700" fmla="*/ 4169887 h 4703319"/>
              <a:gd name="connsiteX6701" fmla="*/ 2589170 w 8219368"/>
              <a:gd name="connsiteY6701" fmla="*/ 4165212 h 4703319"/>
              <a:gd name="connsiteX6702" fmla="*/ 2575164 w 8219368"/>
              <a:gd name="connsiteY6702" fmla="*/ 4165212 h 4703319"/>
              <a:gd name="connsiteX6703" fmla="*/ 2565827 w 8219368"/>
              <a:gd name="connsiteY6703" fmla="*/ 4141838 h 4703319"/>
              <a:gd name="connsiteX6704" fmla="*/ 2547153 w 8219368"/>
              <a:gd name="connsiteY6704" fmla="*/ 4151188 h 4703319"/>
              <a:gd name="connsiteX6705" fmla="*/ 2556490 w 8219368"/>
              <a:gd name="connsiteY6705" fmla="*/ 4160537 h 4703319"/>
              <a:gd name="connsiteX6706" fmla="*/ 2528479 w 8219368"/>
              <a:gd name="connsiteY6706" fmla="*/ 4165212 h 4703319"/>
              <a:gd name="connsiteX6707" fmla="*/ 2514474 w 8219368"/>
              <a:gd name="connsiteY6707" fmla="*/ 4183911 h 4703319"/>
              <a:gd name="connsiteX6708" fmla="*/ 2505137 w 8219368"/>
              <a:gd name="connsiteY6708" fmla="*/ 4179236 h 4703319"/>
              <a:gd name="connsiteX6709" fmla="*/ 2495800 w 8219368"/>
              <a:gd name="connsiteY6709" fmla="*/ 4188586 h 4703319"/>
              <a:gd name="connsiteX6710" fmla="*/ 2491131 w 8219368"/>
              <a:gd name="connsiteY6710" fmla="*/ 4174562 h 4703319"/>
              <a:gd name="connsiteX6711" fmla="*/ 2477126 w 8219368"/>
              <a:gd name="connsiteY6711" fmla="*/ 4169887 h 4703319"/>
              <a:gd name="connsiteX6712" fmla="*/ 2458452 w 8219368"/>
              <a:gd name="connsiteY6712" fmla="*/ 4179236 h 4703319"/>
              <a:gd name="connsiteX6713" fmla="*/ 2444446 w 8219368"/>
              <a:gd name="connsiteY6713" fmla="*/ 4197936 h 4703319"/>
              <a:gd name="connsiteX6714" fmla="*/ 2430441 w 8219368"/>
              <a:gd name="connsiteY6714" fmla="*/ 4183911 h 4703319"/>
              <a:gd name="connsiteX6715" fmla="*/ 2421104 w 8219368"/>
              <a:gd name="connsiteY6715" fmla="*/ 4188586 h 4703319"/>
              <a:gd name="connsiteX6716" fmla="*/ 2419172 w 8219368"/>
              <a:gd name="connsiteY6716" fmla="*/ 4192397 h 4703319"/>
              <a:gd name="connsiteX6717" fmla="*/ 2413882 w 8219368"/>
              <a:gd name="connsiteY6717" fmla="*/ 4190558 h 4703319"/>
              <a:gd name="connsiteX6718" fmla="*/ 2418697 w 8219368"/>
              <a:gd name="connsiteY6718" fmla="*/ 4193334 h 4703319"/>
              <a:gd name="connsiteX6719" fmla="*/ 2419172 w 8219368"/>
              <a:gd name="connsiteY6719" fmla="*/ 4192397 h 4703319"/>
              <a:gd name="connsiteX6720" fmla="*/ 2435109 w 8219368"/>
              <a:gd name="connsiteY6720" fmla="*/ 4197936 h 4703319"/>
              <a:gd name="connsiteX6721" fmla="*/ 2411767 w 8219368"/>
              <a:gd name="connsiteY6721" fmla="*/ 4197936 h 4703319"/>
              <a:gd name="connsiteX6722" fmla="*/ 2411767 w 8219368"/>
              <a:gd name="connsiteY6722" fmla="*/ 4188586 h 4703319"/>
              <a:gd name="connsiteX6723" fmla="*/ 2453783 w 8219368"/>
              <a:gd name="connsiteY6723" fmla="*/ 4174562 h 4703319"/>
              <a:gd name="connsiteX6724" fmla="*/ 2449115 w 8219368"/>
              <a:gd name="connsiteY6724" fmla="*/ 4165212 h 4703319"/>
              <a:gd name="connsiteX6725" fmla="*/ 2444446 w 8219368"/>
              <a:gd name="connsiteY6725" fmla="*/ 4160537 h 4703319"/>
              <a:gd name="connsiteX6726" fmla="*/ 2430441 w 8219368"/>
              <a:gd name="connsiteY6726" fmla="*/ 4169887 h 4703319"/>
              <a:gd name="connsiteX6727" fmla="*/ 2374419 w 8219368"/>
              <a:gd name="connsiteY6727" fmla="*/ 4183911 h 4703319"/>
              <a:gd name="connsiteX6728" fmla="*/ 2355745 w 8219368"/>
              <a:gd name="connsiteY6728" fmla="*/ 4193261 h 4703319"/>
              <a:gd name="connsiteX6729" fmla="*/ 2374419 w 8219368"/>
              <a:gd name="connsiteY6729" fmla="*/ 4207285 h 4703319"/>
              <a:gd name="connsiteX6730" fmla="*/ 2383756 w 8219368"/>
              <a:gd name="connsiteY6730" fmla="*/ 4197936 h 4703319"/>
              <a:gd name="connsiteX6731" fmla="*/ 2407098 w 8219368"/>
              <a:gd name="connsiteY6731" fmla="*/ 4197936 h 4703319"/>
              <a:gd name="connsiteX6732" fmla="*/ 2374419 w 8219368"/>
              <a:gd name="connsiteY6732" fmla="*/ 4216635 h 4703319"/>
              <a:gd name="connsiteX6733" fmla="*/ 2346408 w 8219368"/>
              <a:gd name="connsiteY6733" fmla="*/ 4216635 h 4703319"/>
              <a:gd name="connsiteX6734" fmla="*/ 2323065 w 8219368"/>
              <a:gd name="connsiteY6734" fmla="*/ 4211960 h 4703319"/>
              <a:gd name="connsiteX6735" fmla="*/ 2299723 w 8219368"/>
              <a:gd name="connsiteY6735" fmla="*/ 4221309 h 4703319"/>
              <a:gd name="connsiteX6736" fmla="*/ 2281049 w 8219368"/>
              <a:gd name="connsiteY6736" fmla="*/ 4216635 h 4703319"/>
              <a:gd name="connsiteX6737" fmla="*/ 2169005 w 8219368"/>
              <a:gd name="connsiteY6737" fmla="*/ 4235334 h 4703319"/>
              <a:gd name="connsiteX6738" fmla="*/ 2122320 w 8219368"/>
              <a:gd name="connsiteY6738" fmla="*/ 4254033 h 4703319"/>
              <a:gd name="connsiteX6739" fmla="*/ 2131658 w 8219368"/>
              <a:gd name="connsiteY6739" fmla="*/ 4258707 h 4703319"/>
              <a:gd name="connsiteX6740" fmla="*/ 2159668 w 8219368"/>
              <a:gd name="connsiteY6740" fmla="*/ 4249358 h 4703319"/>
              <a:gd name="connsiteX6741" fmla="*/ 2183011 w 8219368"/>
              <a:gd name="connsiteY6741" fmla="*/ 4249358 h 4703319"/>
              <a:gd name="connsiteX6742" fmla="*/ 2178342 w 8219368"/>
              <a:gd name="connsiteY6742" fmla="*/ 4254033 h 4703319"/>
              <a:gd name="connsiteX6743" fmla="*/ 2178342 w 8219368"/>
              <a:gd name="connsiteY6743" fmla="*/ 4258707 h 4703319"/>
              <a:gd name="connsiteX6744" fmla="*/ 2281049 w 8219368"/>
              <a:gd name="connsiteY6744" fmla="*/ 4249358 h 4703319"/>
              <a:gd name="connsiteX6745" fmla="*/ 2313729 w 8219368"/>
              <a:gd name="connsiteY6745" fmla="*/ 4249358 h 4703319"/>
              <a:gd name="connsiteX6746" fmla="*/ 2323065 w 8219368"/>
              <a:gd name="connsiteY6746" fmla="*/ 4263382 h 4703319"/>
              <a:gd name="connsiteX6747" fmla="*/ 2304392 w 8219368"/>
              <a:gd name="connsiteY6747" fmla="*/ 4263382 h 4703319"/>
              <a:gd name="connsiteX6748" fmla="*/ 2271712 w 8219368"/>
              <a:gd name="connsiteY6748" fmla="*/ 4254033 h 4703319"/>
              <a:gd name="connsiteX6749" fmla="*/ 2197016 w 8219368"/>
              <a:gd name="connsiteY6749" fmla="*/ 4263382 h 4703319"/>
              <a:gd name="connsiteX6750" fmla="*/ 2192348 w 8219368"/>
              <a:gd name="connsiteY6750" fmla="*/ 4258707 h 4703319"/>
              <a:gd name="connsiteX6751" fmla="*/ 2103647 w 8219368"/>
              <a:gd name="connsiteY6751" fmla="*/ 4268057 h 4703319"/>
              <a:gd name="connsiteX6752" fmla="*/ 2075635 w 8219368"/>
              <a:gd name="connsiteY6752" fmla="*/ 4263382 h 4703319"/>
              <a:gd name="connsiteX6753" fmla="*/ 2052293 w 8219368"/>
              <a:gd name="connsiteY6753" fmla="*/ 4268057 h 4703319"/>
              <a:gd name="connsiteX6754" fmla="*/ 2047625 w 8219368"/>
              <a:gd name="connsiteY6754" fmla="*/ 4277406 h 4703319"/>
              <a:gd name="connsiteX6755" fmla="*/ 2028951 w 8219368"/>
              <a:gd name="connsiteY6755" fmla="*/ 4272732 h 4703319"/>
              <a:gd name="connsiteX6756" fmla="*/ 2000940 w 8219368"/>
              <a:gd name="connsiteY6756" fmla="*/ 4277406 h 4703319"/>
              <a:gd name="connsiteX6757" fmla="*/ 1974049 w 8219368"/>
              <a:gd name="connsiteY6757" fmla="*/ 4291431 h 4703319"/>
              <a:gd name="connsiteX6758" fmla="*/ 1968260 w 8219368"/>
              <a:gd name="connsiteY6758" fmla="*/ 4291431 h 4703319"/>
              <a:gd name="connsiteX6759" fmla="*/ 1967715 w 8219368"/>
              <a:gd name="connsiteY6759" fmla="*/ 4292523 h 4703319"/>
              <a:gd name="connsiteX6760" fmla="*/ 1930912 w 8219368"/>
              <a:gd name="connsiteY6760" fmla="*/ 4296106 h 4703319"/>
              <a:gd name="connsiteX6761" fmla="*/ 1930912 w 8219368"/>
              <a:gd name="connsiteY6761" fmla="*/ 4300780 h 4703319"/>
              <a:gd name="connsiteX6762" fmla="*/ 1963592 w 8219368"/>
              <a:gd name="connsiteY6762" fmla="*/ 4300780 h 4703319"/>
              <a:gd name="connsiteX6763" fmla="*/ 2010277 w 8219368"/>
              <a:gd name="connsiteY6763" fmla="*/ 4296106 h 4703319"/>
              <a:gd name="connsiteX6764" fmla="*/ 2028951 w 8219368"/>
              <a:gd name="connsiteY6764" fmla="*/ 4305455 h 4703319"/>
              <a:gd name="connsiteX6765" fmla="*/ 2047625 w 8219368"/>
              <a:gd name="connsiteY6765" fmla="*/ 4300780 h 4703319"/>
              <a:gd name="connsiteX6766" fmla="*/ 2047625 w 8219368"/>
              <a:gd name="connsiteY6766" fmla="*/ 4305455 h 4703319"/>
              <a:gd name="connsiteX6767" fmla="*/ 2070967 w 8219368"/>
              <a:gd name="connsiteY6767" fmla="*/ 4305455 h 4703319"/>
              <a:gd name="connsiteX6768" fmla="*/ 2077499 w 8219368"/>
              <a:gd name="connsiteY6768" fmla="*/ 4312535 h 4703319"/>
              <a:gd name="connsiteX6769" fmla="*/ 2080377 w 8219368"/>
              <a:gd name="connsiteY6769" fmla="*/ 4316631 h 4703319"/>
              <a:gd name="connsiteX6770" fmla="*/ 2078927 w 8219368"/>
              <a:gd name="connsiteY6770" fmla="*/ 4314083 h 4703319"/>
              <a:gd name="connsiteX6771" fmla="*/ 2077499 w 8219368"/>
              <a:gd name="connsiteY6771" fmla="*/ 4312535 h 4703319"/>
              <a:gd name="connsiteX6772" fmla="*/ 2076219 w 8219368"/>
              <a:gd name="connsiteY6772" fmla="*/ 4310714 h 4703319"/>
              <a:gd name="connsiteX6773" fmla="*/ 2126989 w 8219368"/>
              <a:gd name="connsiteY6773" fmla="*/ 4305455 h 4703319"/>
              <a:gd name="connsiteX6774" fmla="*/ 2164337 w 8219368"/>
              <a:gd name="connsiteY6774" fmla="*/ 4296106 h 4703319"/>
              <a:gd name="connsiteX6775" fmla="*/ 2155000 w 8219368"/>
              <a:gd name="connsiteY6775" fmla="*/ 4305455 h 4703319"/>
              <a:gd name="connsiteX6776" fmla="*/ 2169005 w 8219368"/>
              <a:gd name="connsiteY6776" fmla="*/ 4310130 h 4703319"/>
              <a:gd name="connsiteX6777" fmla="*/ 2215690 w 8219368"/>
              <a:gd name="connsiteY6777" fmla="*/ 4305455 h 4703319"/>
              <a:gd name="connsiteX6778" fmla="*/ 2201685 w 8219368"/>
              <a:gd name="connsiteY6778" fmla="*/ 4314805 h 4703319"/>
              <a:gd name="connsiteX6779" fmla="*/ 2211022 w 8219368"/>
              <a:gd name="connsiteY6779" fmla="*/ 4319479 h 4703319"/>
              <a:gd name="connsiteX6780" fmla="*/ 2225027 w 8219368"/>
              <a:gd name="connsiteY6780" fmla="*/ 4305455 h 4703319"/>
              <a:gd name="connsiteX6781" fmla="*/ 2234364 w 8219368"/>
              <a:gd name="connsiteY6781" fmla="*/ 4314805 h 4703319"/>
              <a:gd name="connsiteX6782" fmla="*/ 2234364 w 8219368"/>
              <a:gd name="connsiteY6782" fmla="*/ 4305455 h 4703319"/>
              <a:gd name="connsiteX6783" fmla="*/ 2243701 w 8219368"/>
              <a:gd name="connsiteY6783" fmla="*/ 4310130 h 4703319"/>
              <a:gd name="connsiteX6784" fmla="*/ 2281122 w 8219368"/>
              <a:gd name="connsiteY6784" fmla="*/ 4300269 h 4703319"/>
              <a:gd name="connsiteX6785" fmla="*/ 2288624 w 8219368"/>
              <a:gd name="connsiteY6785" fmla="*/ 4304469 h 4703319"/>
              <a:gd name="connsiteX6786" fmla="*/ 2283529 w 8219368"/>
              <a:gd name="connsiteY6786" fmla="*/ 4308377 h 4703319"/>
              <a:gd name="connsiteX6787" fmla="*/ 2281049 w 8219368"/>
              <a:gd name="connsiteY6787" fmla="*/ 4310130 h 4703319"/>
              <a:gd name="connsiteX6788" fmla="*/ 2282216 w 8219368"/>
              <a:gd name="connsiteY6788" fmla="*/ 4309545 h 4703319"/>
              <a:gd name="connsiteX6789" fmla="*/ 2289023 w 8219368"/>
              <a:gd name="connsiteY6789" fmla="*/ 4306138 h 4703319"/>
              <a:gd name="connsiteX6790" fmla="*/ 2271712 w 8219368"/>
              <a:gd name="connsiteY6790" fmla="*/ 4324154 h 4703319"/>
              <a:gd name="connsiteX6791" fmla="*/ 2267044 w 8219368"/>
              <a:gd name="connsiteY6791" fmla="*/ 4319479 h 4703319"/>
              <a:gd name="connsiteX6792" fmla="*/ 2257707 w 8219368"/>
              <a:gd name="connsiteY6792" fmla="*/ 4328829 h 4703319"/>
              <a:gd name="connsiteX6793" fmla="*/ 2215690 w 8219368"/>
              <a:gd name="connsiteY6793" fmla="*/ 4333504 h 4703319"/>
              <a:gd name="connsiteX6794" fmla="*/ 2201685 w 8219368"/>
              <a:gd name="connsiteY6794" fmla="*/ 4328829 h 4703319"/>
              <a:gd name="connsiteX6795" fmla="*/ 2183011 w 8219368"/>
              <a:gd name="connsiteY6795" fmla="*/ 4324154 h 4703319"/>
              <a:gd name="connsiteX6796" fmla="*/ 2183011 w 8219368"/>
              <a:gd name="connsiteY6796" fmla="*/ 4342853 h 4703319"/>
              <a:gd name="connsiteX6797" fmla="*/ 2178342 w 8219368"/>
              <a:gd name="connsiteY6797" fmla="*/ 4342853 h 4703319"/>
              <a:gd name="connsiteX6798" fmla="*/ 2178342 w 8219368"/>
              <a:gd name="connsiteY6798" fmla="*/ 4328829 h 4703319"/>
              <a:gd name="connsiteX6799" fmla="*/ 2131658 w 8219368"/>
              <a:gd name="connsiteY6799" fmla="*/ 4338178 h 4703319"/>
              <a:gd name="connsiteX6800" fmla="*/ 2122320 w 8219368"/>
              <a:gd name="connsiteY6800" fmla="*/ 4347528 h 4703319"/>
              <a:gd name="connsiteX6801" fmla="*/ 2112983 w 8219368"/>
              <a:gd name="connsiteY6801" fmla="*/ 4347528 h 4703319"/>
              <a:gd name="connsiteX6802" fmla="*/ 2122320 w 8219368"/>
              <a:gd name="connsiteY6802" fmla="*/ 4342853 h 4703319"/>
              <a:gd name="connsiteX6803" fmla="*/ 2117189 w 8219368"/>
              <a:gd name="connsiteY6803" fmla="*/ 4340284 h 4703319"/>
              <a:gd name="connsiteX6804" fmla="*/ 2117433 w 8219368"/>
              <a:gd name="connsiteY6804" fmla="*/ 4337448 h 4703319"/>
              <a:gd name="connsiteX6805" fmla="*/ 2084973 w 8219368"/>
              <a:gd name="connsiteY6805" fmla="*/ 4314805 h 4703319"/>
              <a:gd name="connsiteX6806" fmla="*/ 2075635 w 8219368"/>
              <a:gd name="connsiteY6806" fmla="*/ 4333504 h 4703319"/>
              <a:gd name="connsiteX6807" fmla="*/ 2066298 w 8219368"/>
              <a:gd name="connsiteY6807" fmla="*/ 4338178 h 4703319"/>
              <a:gd name="connsiteX6808" fmla="*/ 2056962 w 8219368"/>
              <a:gd name="connsiteY6808" fmla="*/ 4328829 h 4703319"/>
              <a:gd name="connsiteX6809" fmla="*/ 2028951 w 8219368"/>
              <a:gd name="connsiteY6809" fmla="*/ 4347528 h 4703319"/>
              <a:gd name="connsiteX6810" fmla="*/ 2019614 w 8219368"/>
              <a:gd name="connsiteY6810" fmla="*/ 4342853 h 4703319"/>
              <a:gd name="connsiteX6811" fmla="*/ 1986934 w 8219368"/>
              <a:gd name="connsiteY6811" fmla="*/ 4352203 h 4703319"/>
              <a:gd name="connsiteX6812" fmla="*/ 1944918 w 8219368"/>
              <a:gd name="connsiteY6812" fmla="*/ 4347528 h 4703319"/>
              <a:gd name="connsiteX6813" fmla="*/ 1932750 w 8219368"/>
              <a:gd name="connsiteY6813" fmla="*/ 4356666 h 4703319"/>
              <a:gd name="connsiteX6814" fmla="*/ 1928365 w 8219368"/>
              <a:gd name="connsiteY6814" fmla="*/ 4355431 h 4703319"/>
              <a:gd name="connsiteX6815" fmla="*/ 1928578 w 8219368"/>
              <a:gd name="connsiteY6815" fmla="*/ 4355124 h 4703319"/>
              <a:gd name="connsiteX6816" fmla="*/ 1926704 w 8219368"/>
              <a:gd name="connsiteY6816" fmla="*/ 4354963 h 4703319"/>
              <a:gd name="connsiteX6817" fmla="*/ 1916907 w 8219368"/>
              <a:gd name="connsiteY6817" fmla="*/ 4352203 h 4703319"/>
              <a:gd name="connsiteX6818" fmla="*/ 1919241 w 8219368"/>
              <a:gd name="connsiteY6818" fmla="*/ 4354321 h 4703319"/>
              <a:gd name="connsiteX6819" fmla="*/ 1926704 w 8219368"/>
              <a:gd name="connsiteY6819" fmla="*/ 4354963 h 4703319"/>
              <a:gd name="connsiteX6820" fmla="*/ 1928365 w 8219368"/>
              <a:gd name="connsiteY6820" fmla="*/ 4355431 h 4703319"/>
              <a:gd name="connsiteX6821" fmla="*/ 1927411 w 8219368"/>
              <a:gd name="connsiteY6821" fmla="*/ 4356804 h 4703319"/>
              <a:gd name="connsiteX6822" fmla="*/ 1898233 w 8219368"/>
              <a:gd name="connsiteY6822" fmla="*/ 4361552 h 4703319"/>
              <a:gd name="connsiteX6823" fmla="*/ 1888009 w 8219368"/>
              <a:gd name="connsiteY6823" fmla="*/ 4351314 h 4703319"/>
              <a:gd name="connsiteX6824" fmla="*/ 1890136 w 8219368"/>
              <a:gd name="connsiteY6824" fmla="*/ 4348185 h 4703319"/>
              <a:gd name="connsiteX6825" fmla="*/ 1884228 w 8219368"/>
              <a:gd name="connsiteY6825" fmla="*/ 4347528 h 4703319"/>
              <a:gd name="connsiteX6826" fmla="*/ 1885978 w 8219368"/>
              <a:gd name="connsiteY6826" fmla="*/ 4349281 h 4703319"/>
              <a:gd name="connsiteX6827" fmla="*/ 1888009 w 8219368"/>
              <a:gd name="connsiteY6827" fmla="*/ 4351314 h 4703319"/>
              <a:gd name="connsiteX6828" fmla="*/ 1884228 w 8219368"/>
              <a:gd name="connsiteY6828" fmla="*/ 4356877 h 4703319"/>
              <a:gd name="connsiteX6829" fmla="*/ 1884228 w 8219368"/>
              <a:gd name="connsiteY6829" fmla="*/ 4352203 h 4703319"/>
              <a:gd name="connsiteX6830" fmla="*/ 1870222 w 8219368"/>
              <a:gd name="connsiteY6830" fmla="*/ 4356877 h 4703319"/>
              <a:gd name="connsiteX6831" fmla="*/ 1870222 w 8219368"/>
              <a:gd name="connsiteY6831" fmla="*/ 4366227 h 4703319"/>
              <a:gd name="connsiteX6832" fmla="*/ 1828206 w 8219368"/>
              <a:gd name="connsiteY6832" fmla="*/ 4361552 h 4703319"/>
              <a:gd name="connsiteX6833" fmla="*/ 1851548 w 8219368"/>
              <a:gd name="connsiteY6833" fmla="*/ 4352203 h 4703319"/>
              <a:gd name="connsiteX6834" fmla="*/ 1842211 w 8219368"/>
              <a:gd name="connsiteY6834" fmla="*/ 4342853 h 4703319"/>
              <a:gd name="connsiteX6835" fmla="*/ 1822226 w 8219368"/>
              <a:gd name="connsiteY6835" fmla="*/ 4350858 h 4703319"/>
              <a:gd name="connsiteX6836" fmla="*/ 1820273 w 8219368"/>
              <a:gd name="connsiteY6836" fmla="*/ 4350157 h 4703319"/>
              <a:gd name="connsiteX6837" fmla="*/ 1795526 w 8219368"/>
              <a:gd name="connsiteY6837" fmla="*/ 4342853 h 4703319"/>
              <a:gd name="connsiteX6838" fmla="*/ 1790858 w 8219368"/>
              <a:gd name="connsiteY6838" fmla="*/ 4352203 h 4703319"/>
              <a:gd name="connsiteX6839" fmla="*/ 1786189 w 8219368"/>
              <a:gd name="connsiteY6839" fmla="*/ 4361552 h 4703319"/>
              <a:gd name="connsiteX6840" fmla="*/ 1795526 w 8219368"/>
              <a:gd name="connsiteY6840" fmla="*/ 4366227 h 4703319"/>
              <a:gd name="connsiteX6841" fmla="*/ 1739504 w 8219368"/>
              <a:gd name="connsiteY6841" fmla="*/ 4366227 h 4703319"/>
              <a:gd name="connsiteX6842" fmla="*/ 1748841 w 8219368"/>
              <a:gd name="connsiteY6842" fmla="*/ 4356877 h 4703319"/>
              <a:gd name="connsiteX6843" fmla="*/ 1749881 w 8219368"/>
              <a:gd name="connsiteY6843" fmla="*/ 4358174 h 4703319"/>
              <a:gd name="connsiteX6844" fmla="*/ 1745559 w 8219368"/>
              <a:gd name="connsiteY6844" fmla="*/ 4360164 h 4703319"/>
              <a:gd name="connsiteX6845" fmla="*/ 1752999 w 8219368"/>
              <a:gd name="connsiteY6845" fmla="*/ 4362063 h 4703319"/>
              <a:gd name="connsiteX6846" fmla="*/ 1749881 w 8219368"/>
              <a:gd name="connsiteY6846" fmla="*/ 4358174 h 4703319"/>
              <a:gd name="connsiteX6847" fmla="*/ 1762847 w 8219368"/>
              <a:gd name="connsiteY6847" fmla="*/ 4352203 h 4703319"/>
              <a:gd name="connsiteX6848" fmla="*/ 1739504 w 8219368"/>
              <a:gd name="connsiteY6848" fmla="*/ 4347528 h 4703319"/>
              <a:gd name="connsiteX6849" fmla="*/ 1734836 w 8219368"/>
              <a:gd name="connsiteY6849" fmla="*/ 4352203 h 4703319"/>
              <a:gd name="connsiteX6850" fmla="*/ 1730167 w 8219368"/>
              <a:gd name="connsiteY6850" fmla="*/ 4347528 h 4703319"/>
              <a:gd name="connsiteX6851" fmla="*/ 1720830 w 8219368"/>
              <a:gd name="connsiteY6851" fmla="*/ 4352203 h 4703319"/>
              <a:gd name="connsiteX6852" fmla="*/ 1714411 w 8219368"/>
              <a:gd name="connsiteY6852" fmla="*/ 4357023 h 4703319"/>
              <a:gd name="connsiteX6853" fmla="*/ 1709610 w 8219368"/>
              <a:gd name="connsiteY6853" fmla="*/ 4357807 h 4703319"/>
              <a:gd name="connsiteX6854" fmla="*/ 1704636 w 8219368"/>
              <a:gd name="connsiteY6854" fmla="*/ 4356147 h 4703319"/>
              <a:gd name="connsiteX6855" fmla="*/ 1692819 w 8219368"/>
              <a:gd name="connsiteY6855" fmla="*/ 4352203 h 4703319"/>
              <a:gd name="connsiteX6856" fmla="*/ 1672395 w 8219368"/>
              <a:gd name="connsiteY6856" fmla="*/ 4360383 h 4703319"/>
              <a:gd name="connsiteX6857" fmla="*/ 1671422 w 8219368"/>
              <a:gd name="connsiteY6857" fmla="*/ 4360773 h 4703319"/>
              <a:gd name="connsiteX6858" fmla="*/ 1670061 w 8219368"/>
              <a:gd name="connsiteY6858" fmla="*/ 4358046 h 4703319"/>
              <a:gd name="connsiteX6859" fmla="*/ 1669477 w 8219368"/>
              <a:gd name="connsiteY6859" fmla="*/ 4356877 h 4703319"/>
              <a:gd name="connsiteX6860" fmla="*/ 1667810 w 8219368"/>
              <a:gd name="connsiteY6860" fmla="*/ 4361886 h 4703319"/>
              <a:gd name="connsiteX6861" fmla="*/ 1666559 w 8219368"/>
              <a:gd name="connsiteY6861" fmla="*/ 4362136 h 4703319"/>
              <a:gd name="connsiteX6862" fmla="*/ 1667549 w 8219368"/>
              <a:gd name="connsiteY6862" fmla="*/ 4362670 h 4703319"/>
              <a:gd name="connsiteX6863" fmla="*/ 1665392 w 8219368"/>
              <a:gd name="connsiteY6863" fmla="*/ 4369149 h 4703319"/>
              <a:gd name="connsiteX6864" fmla="*/ 1664809 w 8219368"/>
              <a:gd name="connsiteY6864" fmla="*/ 4370902 h 4703319"/>
              <a:gd name="connsiteX6865" fmla="*/ 1660140 w 8219368"/>
              <a:gd name="connsiteY6865" fmla="*/ 4366227 h 4703319"/>
              <a:gd name="connsiteX6866" fmla="*/ 1650803 w 8219368"/>
              <a:gd name="connsiteY6866" fmla="*/ 4375576 h 4703319"/>
              <a:gd name="connsiteX6867" fmla="*/ 1650803 w 8219368"/>
              <a:gd name="connsiteY6867" fmla="*/ 4370902 h 4703319"/>
              <a:gd name="connsiteX6868" fmla="*/ 1646134 w 8219368"/>
              <a:gd name="connsiteY6868" fmla="*/ 4366227 h 4703319"/>
              <a:gd name="connsiteX6869" fmla="*/ 1608787 w 8219368"/>
              <a:gd name="connsiteY6869" fmla="*/ 4375576 h 4703319"/>
              <a:gd name="connsiteX6870" fmla="*/ 1613455 w 8219368"/>
              <a:gd name="connsiteY6870" fmla="*/ 4366227 h 4703319"/>
              <a:gd name="connsiteX6871" fmla="*/ 1597116 w 8219368"/>
              <a:gd name="connsiteY6871" fmla="*/ 4362136 h 4703319"/>
              <a:gd name="connsiteX6872" fmla="*/ 1596013 w 8219368"/>
              <a:gd name="connsiteY6872" fmla="*/ 4361860 h 4703319"/>
              <a:gd name="connsiteX6873" fmla="*/ 1603972 w 8219368"/>
              <a:gd name="connsiteY6873" fmla="*/ 4359580 h 4703319"/>
              <a:gd name="connsiteX6874" fmla="*/ 1594781 w 8219368"/>
              <a:gd name="connsiteY6874" fmla="*/ 4361552 h 4703319"/>
              <a:gd name="connsiteX6875" fmla="*/ 1596013 w 8219368"/>
              <a:gd name="connsiteY6875" fmla="*/ 4361860 h 4703319"/>
              <a:gd name="connsiteX6876" fmla="*/ 1580776 w 8219368"/>
              <a:gd name="connsiteY6876" fmla="*/ 4366227 h 4703319"/>
              <a:gd name="connsiteX6877" fmla="*/ 1576107 w 8219368"/>
              <a:gd name="connsiteY6877" fmla="*/ 4366227 h 4703319"/>
              <a:gd name="connsiteX6878" fmla="*/ 1552765 w 8219368"/>
              <a:gd name="connsiteY6878" fmla="*/ 4370902 h 4703319"/>
              <a:gd name="connsiteX6879" fmla="*/ 1538759 w 8219368"/>
              <a:gd name="connsiteY6879" fmla="*/ 4370902 h 4703319"/>
              <a:gd name="connsiteX6880" fmla="*/ 1538759 w 8219368"/>
              <a:gd name="connsiteY6880" fmla="*/ 4384926 h 4703319"/>
              <a:gd name="connsiteX6881" fmla="*/ 1536488 w 8219368"/>
              <a:gd name="connsiteY6881" fmla="*/ 4387291 h 4703319"/>
              <a:gd name="connsiteX6882" fmla="*/ 1535568 w 8219368"/>
              <a:gd name="connsiteY6882" fmla="*/ 4386715 h 4703319"/>
              <a:gd name="connsiteX6883" fmla="*/ 1515417 w 8219368"/>
              <a:gd name="connsiteY6883" fmla="*/ 4375576 h 4703319"/>
              <a:gd name="connsiteX6884" fmla="*/ 1510748 w 8219368"/>
              <a:gd name="connsiteY6884" fmla="*/ 4384926 h 4703319"/>
              <a:gd name="connsiteX6885" fmla="*/ 1478069 w 8219368"/>
              <a:gd name="connsiteY6885" fmla="*/ 4370902 h 4703319"/>
              <a:gd name="connsiteX6886" fmla="*/ 1501411 w 8219368"/>
              <a:gd name="connsiteY6886" fmla="*/ 4370902 h 4703319"/>
              <a:gd name="connsiteX6887" fmla="*/ 1501411 w 8219368"/>
              <a:gd name="connsiteY6887" fmla="*/ 4356877 h 4703319"/>
              <a:gd name="connsiteX6888" fmla="*/ 1510748 w 8219368"/>
              <a:gd name="connsiteY6888" fmla="*/ 4352203 h 4703319"/>
              <a:gd name="connsiteX6889" fmla="*/ 1501411 w 8219368"/>
              <a:gd name="connsiteY6889" fmla="*/ 4352203 h 4703319"/>
              <a:gd name="connsiteX6890" fmla="*/ 1482737 w 8219368"/>
              <a:gd name="connsiteY6890" fmla="*/ 4366227 h 4703319"/>
              <a:gd name="connsiteX6891" fmla="*/ 1445389 w 8219368"/>
              <a:gd name="connsiteY6891" fmla="*/ 4361552 h 4703319"/>
              <a:gd name="connsiteX6892" fmla="*/ 1426716 w 8219368"/>
              <a:gd name="connsiteY6892" fmla="*/ 4366227 h 4703319"/>
              <a:gd name="connsiteX6893" fmla="*/ 1464063 w 8219368"/>
              <a:gd name="connsiteY6893" fmla="*/ 4370902 h 4703319"/>
              <a:gd name="connsiteX6894" fmla="*/ 1454726 w 8219368"/>
              <a:gd name="connsiteY6894" fmla="*/ 4380251 h 4703319"/>
              <a:gd name="connsiteX6895" fmla="*/ 1455444 w 8219368"/>
              <a:gd name="connsiteY6895" fmla="*/ 4382409 h 4703319"/>
              <a:gd name="connsiteX6896" fmla="*/ 1447724 w 8219368"/>
              <a:gd name="connsiteY6896" fmla="*/ 4384341 h 4703319"/>
              <a:gd name="connsiteX6897" fmla="*/ 1445389 w 8219368"/>
              <a:gd name="connsiteY6897" fmla="*/ 4384926 h 4703319"/>
              <a:gd name="connsiteX6898" fmla="*/ 1436052 w 8219368"/>
              <a:gd name="connsiteY6898" fmla="*/ 4389601 h 4703319"/>
              <a:gd name="connsiteX6899" fmla="*/ 1450058 w 8219368"/>
              <a:gd name="connsiteY6899" fmla="*/ 4398950 h 4703319"/>
              <a:gd name="connsiteX6900" fmla="*/ 1408041 w 8219368"/>
              <a:gd name="connsiteY6900" fmla="*/ 4412975 h 4703319"/>
              <a:gd name="connsiteX6901" fmla="*/ 1389368 w 8219368"/>
              <a:gd name="connsiteY6901" fmla="*/ 4408300 h 4703319"/>
              <a:gd name="connsiteX6902" fmla="*/ 1403373 w 8219368"/>
              <a:gd name="connsiteY6902" fmla="*/ 4403625 h 4703319"/>
              <a:gd name="connsiteX6903" fmla="*/ 1384699 w 8219368"/>
              <a:gd name="connsiteY6903" fmla="*/ 4394275 h 4703319"/>
              <a:gd name="connsiteX6904" fmla="*/ 1366025 w 8219368"/>
              <a:gd name="connsiteY6904" fmla="*/ 4403625 h 4703319"/>
              <a:gd name="connsiteX6905" fmla="*/ 1361357 w 8219368"/>
              <a:gd name="connsiteY6905" fmla="*/ 4412975 h 4703319"/>
              <a:gd name="connsiteX6906" fmla="*/ 1347351 w 8219368"/>
              <a:gd name="connsiteY6906" fmla="*/ 4426999 h 4703319"/>
              <a:gd name="connsiteX6907" fmla="*/ 1352020 w 8219368"/>
              <a:gd name="connsiteY6907" fmla="*/ 4436348 h 4703319"/>
              <a:gd name="connsiteX6908" fmla="*/ 1356688 w 8219368"/>
              <a:gd name="connsiteY6908" fmla="*/ 4441023 h 4703319"/>
              <a:gd name="connsiteX6909" fmla="*/ 1366025 w 8219368"/>
              <a:gd name="connsiteY6909" fmla="*/ 4431674 h 4703319"/>
              <a:gd name="connsiteX6910" fmla="*/ 1384699 w 8219368"/>
              <a:gd name="connsiteY6910" fmla="*/ 4431674 h 4703319"/>
              <a:gd name="connsiteX6911" fmla="*/ 1380031 w 8219368"/>
              <a:gd name="connsiteY6911" fmla="*/ 4436348 h 4703319"/>
              <a:gd name="connsiteX6912" fmla="*/ 1384699 w 8219368"/>
              <a:gd name="connsiteY6912" fmla="*/ 4445698 h 4703319"/>
              <a:gd name="connsiteX6913" fmla="*/ 1375362 w 8219368"/>
              <a:gd name="connsiteY6913" fmla="*/ 4450373 h 4703319"/>
              <a:gd name="connsiteX6914" fmla="*/ 1389368 w 8219368"/>
              <a:gd name="connsiteY6914" fmla="*/ 4459722 h 4703319"/>
              <a:gd name="connsiteX6915" fmla="*/ 1394036 w 8219368"/>
              <a:gd name="connsiteY6915" fmla="*/ 4469072 h 4703319"/>
              <a:gd name="connsiteX6916" fmla="*/ 1403373 w 8219368"/>
              <a:gd name="connsiteY6916" fmla="*/ 4464397 h 4703319"/>
              <a:gd name="connsiteX6917" fmla="*/ 1398704 w 8219368"/>
              <a:gd name="connsiteY6917" fmla="*/ 4459722 h 4703319"/>
              <a:gd name="connsiteX6918" fmla="*/ 1422047 w 8219368"/>
              <a:gd name="connsiteY6918" fmla="*/ 4441023 h 4703319"/>
              <a:gd name="connsiteX6919" fmla="*/ 1436052 w 8219368"/>
              <a:gd name="connsiteY6919" fmla="*/ 4445698 h 4703319"/>
              <a:gd name="connsiteX6920" fmla="*/ 1442486 w 8219368"/>
              <a:gd name="connsiteY6920" fmla="*/ 4429593 h 4703319"/>
              <a:gd name="connsiteX6921" fmla="*/ 1450058 w 8219368"/>
              <a:gd name="connsiteY6921" fmla="*/ 4432842 h 4703319"/>
              <a:gd name="connsiteX6922" fmla="*/ 1468732 w 8219368"/>
              <a:gd name="connsiteY6922" fmla="*/ 4436348 h 4703319"/>
              <a:gd name="connsiteX6923" fmla="*/ 1482737 w 8219368"/>
              <a:gd name="connsiteY6923" fmla="*/ 4426999 h 4703319"/>
              <a:gd name="connsiteX6924" fmla="*/ 1492074 w 8219368"/>
              <a:gd name="connsiteY6924" fmla="*/ 4431674 h 4703319"/>
              <a:gd name="connsiteX6925" fmla="*/ 1482737 w 8219368"/>
              <a:gd name="connsiteY6925" fmla="*/ 4441023 h 4703319"/>
              <a:gd name="connsiteX6926" fmla="*/ 1496743 w 8219368"/>
              <a:gd name="connsiteY6926" fmla="*/ 4455047 h 4703319"/>
              <a:gd name="connsiteX6927" fmla="*/ 1520085 w 8219368"/>
              <a:gd name="connsiteY6927" fmla="*/ 4450373 h 4703319"/>
              <a:gd name="connsiteX6928" fmla="*/ 1548096 w 8219368"/>
              <a:gd name="connsiteY6928" fmla="*/ 4450373 h 4703319"/>
              <a:gd name="connsiteX6929" fmla="*/ 1548096 w 8219368"/>
              <a:gd name="connsiteY6929" fmla="*/ 4455047 h 4703319"/>
              <a:gd name="connsiteX6930" fmla="*/ 1515417 w 8219368"/>
              <a:gd name="connsiteY6930" fmla="*/ 4469072 h 4703319"/>
              <a:gd name="connsiteX6931" fmla="*/ 1501411 w 8219368"/>
              <a:gd name="connsiteY6931" fmla="*/ 4497120 h 4703319"/>
              <a:gd name="connsiteX6932" fmla="*/ 1454726 w 8219368"/>
              <a:gd name="connsiteY6932" fmla="*/ 4497120 h 4703319"/>
              <a:gd name="connsiteX6933" fmla="*/ 1454726 w 8219368"/>
              <a:gd name="connsiteY6933" fmla="*/ 4492445 h 4703319"/>
              <a:gd name="connsiteX6934" fmla="*/ 1468732 w 8219368"/>
              <a:gd name="connsiteY6934" fmla="*/ 4492445 h 4703319"/>
              <a:gd name="connsiteX6935" fmla="*/ 1459395 w 8219368"/>
              <a:gd name="connsiteY6935" fmla="*/ 4483096 h 4703319"/>
              <a:gd name="connsiteX6936" fmla="*/ 1426716 w 8219368"/>
              <a:gd name="connsiteY6936" fmla="*/ 4483096 h 4703319"/>
              <a:gd name="connsiteX6937" fmla="*/ 1422047 w 8219368"/>
              <a:gd name="connsiteY6937" fmla="*/ 4478421 h 4703319"/>
              <a:gd name="connsiteX6938" fmla="*/ 1408041 w 8219368"/>
              <a:gd name="connsiteY6938" fmla="*/ 4483096 h 4703319"/>
              <a:gd name="connsiteX6939" fmla="*/ 1417379 w 8219368"/>
              <a:gd name="connsiteY6939" fmla="*/ 4497120 h 4703319"/>
              <a:gd name="connsiteX6940" fmla="*/ 1403373 w 8219368"/>
              <a:gd name="connsiteY6940" fmla="*/ 4501795 h 4703319"/>
              <a:gd name="connsiteX6941" fmla="*/ 1412710 w 8219368"/>
              <a:gd name="connsiteY6941" fmla="*/ 4506470 h 4703319"/>
              <a:gd name="connsiteX6942" fmla="*/ 1412710 w 8219368"/>
              <a:gd name="connsiteY6942" fmla="*/ 4515819 h 4703319"/>
              <a:gd name="connsiteX6943" fmla="*/ 1398704 w 8219368"/>
              <a:gd name="connsiteY6943" fmla="*/ 4520494 h 4703319"/>
              <a:gd name="connsiteX6944" fmla="*/ 1394685 w 8219368"/>
              <a:gd name="connsiteY6944" fmla="*/ 4516469 h 4703319"/>
              <a:gd name="connsiteX6945" fmla="*/ 1398978 w 8219368"/>
              <a:gd name="connsiteY6945" fmla="*/ 4516906 h 4703319"/>
              <a:gd name="connsiteX6946" fmla="*/ 1384699 w 8219368"/>
              <a:gd name="connsiteY6946" fmla="*/ 4464397 h 4703319"/>
              <a:gd name="connsiteX6947" fmla="*/ 1380031 w 8219368"/>
              <a:gd name="connsiteY6947" fmla="*/ 4464397 h 4703319"/>
              <a:gd name="connsiteX6948" fmla="*/ 1366025 w 8219368"/>
              <a:gd name="connsiteY6948" fmla="*/ 4473746 h 4703319"/>
              <a:gd name="connsiteX6949" fmla="*/ 1352020 w 8219368"/>
              <a:gd name="connsiteY6949" fmla="*/ 4459722 h 4703319"/>
              <a:gd name="connsiteX6950" fmla="*/ 1338014 w 8219368"/>
              <a:gd name="connsiteY6950" fmla="*/ 4464397 h 4703319"/>
              <a:gd name="connsiteX6951" fmla="*/ 1324009 w 8219368"/>
              <a:gd name="connsiteY6951" fmla="*/ 4478421 h 4703319"/>
              <a:gd name="connsiteX6952" fmla="*/ 1328677 w 8219368"/>
              <a:gd name="connsiteY6952" fmla="*/ 4487771 h 4703319"/>
              <a:gd name="connsiteX6953" fmla="*/ 1319340 w 8219368"/>
              <a:gd name="connsiteY6953" fmla="*/ 4487771 h 4703319"/>
              <a:gd name="connsiteX6954" fmla="*/ 1324009 w 8219368"/>
              <a:gd name="connsiteY6954" fmla="*/ 4497120 h 4703319"/>
              <a:gd name="connsiteX6955" fmla="*/ 1319340 w 8219368"/>
              <a:gd name="connsiteY6955" fmla="*/ 4511145 h 4703319"/>
              <a:gd name="connsiteX6956" fmla="*/ 1305335 w 8219368"/>
              <a:gd name="connsiteY6956" fmla="*/ 4506470 h 4703319"/>
              <a:gd name="connsiteX6957" fmla="*/ 1300666 w 8219368"/>
              <a:gd name="connsiteY6957" fmla="*/ 4492445 h 4703319"/>
              <a:gd name="connsiteX6958" fmla="*/ 1305335 w 8219368"/>
              <a:gd name="connsiteY6958" fmla="*/ 4478421 h 4703319"/>
              <a:gd name="connsiteX6959" fmla="*/ 1300666 w 8219368"/>
              <a:gd name="connsiteY6959" fmla="*/ 4464397 h 4703319"/>
              <a:gd name="connsiteX6960" fmla="*/ 1291329 w 8219368"/>
              <a:gd name="connsiteY6960" fmla="*/ 4455047 h 4703319"/>
              <a:gd name="connsiteX6961" fmla="*/ 1263318 w 8219368"/>
              <a:gd name="connsiteY6961" fmla="*/ 4459722 h 4703319"/>
              <a:gd name="connsiteX6962" fmla="*/ 1249313 w 8219368"/>
              <a:gd name="connsiteY6962" fmla="*/ 4469072 h 4703319"/>
              <a:gd name="connsiteX6963" fmla="*/ 1241216 w 8219368"/>
              <a:gd name="connsiteY6963" fmla="*/ 4455559 h 4703319"/>
              <a:gd name="connsiteX6964" fmla="*/ 1237126 w 8219368"/>
              <a:gd name="connsiteY6964" fmla="*/ 4448733 h 4703319"/>
              <a:gd name="connsiteX6965" fmla="*/ 1249313 w 8219368"/>
              <a:gd name="connsiteY6965" fmla="*/ 4441023 h 4703319"/>
              <a:gd name="connsiteX6966" fmla="*/ 1249313 w 8219368"/>
              <a:gd name="connsiteY6966" fmla="*/ 4450373 h 4703319"/>
              <a:gd name="connsiteX6967" fmla="*/ 1258650 w 8219368"/>
              <a:gd name="connsiteY6967" fmla="*/ 4459722 h 4703319"/>
              <a:gd name="connsiteX6968" fmla="*/ 1259714 w 8219368"/>
              <a:gd name="connsiteY6968" fmla="*/ 4458657 h 4703319"/>
              <a:gd name="connsiteX6969" fmla="*/ 1260109 w 8219368"/>
              <a:gd name="connsiteY6969" fmla="*/ 4458919 h 4703319"/>
              <a:gd name="connsiteX6970" fmla="*/ 1291329 w 8219368"/>
              <a:gd name="connsiteY6970" fmla="*/ 4450373 h 4703319"/>
              <a:gd name="connsiteX6971" fmla="*/ 1285720 w 8219368"/>
              <a:gd name="connsiteY6971" fmla="*/ 4444756 h 4703319"/>
              <a:gd name="connsiteX6972" fmla="*/ 1310003 w 8219368"/>
              <a:gd name="connsiteY6972" fmla="*/ 4441023 h 4703319"/>
              <a:gd name="connsiteX6973" fmla="*/ 1324009 w 8219368"/>
              <a:gd name="connsiteY6973" fmla="*/ 4422324 h 4703319"/>
              <a:gd name="connsiteX6974" fmla="*/ 1342683 w 8219368"/>
              <a:gd name="connsiteY6974" fmla="*/ 4422324 h 4703319"/>
              <a:gd name="connsiteX6975" fmla="*/ 1347351 w 8219368"/>
              <a:gd name="connsiteY6975" fmla="*/ 4417649 h 4703319"/>
              <a:gd name="connsiteX6976" fmla="*/ 1324009 w 8219368"/>
              <a:gd name="connsiteY6976" fmla="*/ 4412975 h 4703319"/>
              <a:gd name="connsiteX6977" fmla="*/ 1342683 w 8219368"/>
              <a:gd name="connsiteY6977" fmla="*/ 4403625 h 4703319"/>
              <a:gd name="connsiteX6978" fmla="*/ 1389368 w 8219368"/>
              <a:gd name="connsiteY6978" fmla="*/ 4384926 h 4703319"/>
              <a:gd name="connsiteX6979" fmla="*/ 1366025 w 8219368"/>
              <a:gd name="connsiteY6979" fmla="*/ 4380251 h 4703319"/>
              <a:gd name="connsiteX6980" fmla="*/ 1370694 w 8219368"/>
              <a:gd name="connsiteY6980" fmla="*/ 4366227 h 4703319"/>
              <a:gd name="connsiteX6981" fmla="*/ 1384699 w 8219368"/>
              <a:gd name="connsiteY6981" fmla="*/ 4361552 h 4703319"/>
              <a:gd name="connsiteX6982" fmla="*/ 1408041 w 8219368"/>
              <a:gd name="connsiteY6982" fmla="*/ 4352203 h 4703319"/>
              <a:gd name="connsiteX6983" fmla="*/ 1403373 w 8219368"/>
              <a:gd name="connsiteY6983" fmla="*/ 4333504 h 4703319"/>
              <a:gd name="connsiteX6984" fmla="*/ 1417379 w 8219368"/>
              <a:gd name="connsiteY6984" fmla="*/ 4328829 h 4703319"/>
              <a:gd name="connsiteX6985" fmla="*/ 1426716 w 8219368"/>
              <a:gd name="connsiteY6985" fmla="*/ 4338178 h 4703319"/>
              <a:gd name="connsiteX6986" fmla="*/ 1464063 w 8219368"/>
              <a:gd name="connsiteY6986" fmla="*/ 4324154 h 4703319"/>
              <a:gd name="connsiteX6987" fmla="*/ 1492074 w 8219368"/>
              <a:gd name="connsiteY6987" fmla="*/ 4328829 h 4703319"/>
              <a:gd name="connsiteX6988" fmla="*/ 1489053 w 8219368"/>
              <a:gd name="connsiteY6988" fmla="*/ 4322779 h 4703319"/>
              <a:gd name="connsiteX6989" fmla="*/ 1492074 w 8219368"/>
              <a:gd name="connsiteY6989" fmla="*/ 4314805 h 4703319"/>
              <a:gd name="connsiteX6990" fmla="*/ 1468732 w 8219368"/>
              <a:gd name="connsiteY6990" fmla="*/ 4319479 h 4703319"/>
              <a:gd name="connsiteX6991" fmla="*/ 1468732 w 8219368"/>
              <a:gd name="connsiteY6991" fmla="*/ 4305455 h 4703319"/>
              <a:gd name="connsiteX6992" fmla="*/ 1482737 w 8219368"/>
              <a:gd name="connsiteY6992" fmla="*/ 4305455 h 4703319"/>
              <a:gd name="connsiteX6993" fmla="*/ 1482737 w 8219368"/>
              <a:gd name="connsiteY6993" fmla="*/ 4296106 h 4703319"/>
              <a:gd name="connsiteX6994" fmla="*/ 1487406 w 8219368"/>
              <a:gd name="connsiteY6994" fmla="*/ 4291431 h 4703319"/>
              <a:gd name="connsiteX6995" fmla="*/ 1482737 w 8219368"/>
              <a:gd name="connsiteY6995" fmla="*/ 4282081 h 4703319"/>
              <a:gd name="connsiteX6996" fmla="*/ 1464063 w 8219368"/>
              <a:gd name="connsiteY6996" fmla="*/ 4282081 h 4703319"/>
              <a:gd name="connsiteX6997" fmla="*/ 1468732 w 8219368"/>
              <a:gd name="connsiteY6997" fmla="*/ 4272732 h 4703319"/>
              <a:gd name="connsiteX6998" fmla="*/ 1452538 w 8219368"/>
              <a:gd name="connsiteY6998" fmla="*/ 4256516 h 4703319"/>
              <a:gd name="connsiteX6999" fmla="*/ 1445015 w 8219368"/>
              <a:gd name="connsiteY6999" fmla="*/ 4248983 h 4703319"/>
              <a:gd name="connsiteX7000" fmla="*/ 1445973 w 8219368"/>
              <a:gd name="connsiteY7000" fmla="*/ 4248627 h 4703319"/>
              <a:gd name="connsiteX7001" fmla="*/ 1440721 w 8219368"/>
              <a:gd name="connsiteY7001" fmla="*/ 4244683 h 4703319"/>
              <a:gd name="connsiteX7002" fmla="*/ 1444222 w 8219368"/>
              <a:gd name="connsiteY7002" fmla="*/ 4248189 h 4703319"/>
              <a:gd name="connsiteX7003" fmla="*/ 1445015 w 8219368"/>
              <a:gd name="connsiteY7003" fmla="*/ 4248983 h 4703319"/>
              <a:gd name="connsiteX7004" fmla="*/ 1431384 w 8219368"/>
              <a:gd name="connsiteY7004" fmla="*/ 4254033 h 4703319"/>
              <a:gd name="connsiteX7005" fmla="*/ 1436052 w 8219368"/>
              <a:gd name="connsiteY7005" fmla="*/ 4244683 h 4703319"/>
              <a:gd name="connsiteX7006" fmla="*/ 1403373 w 8219368"/>
              <a:gd name="connsiteY7006" fmla="*/ 4235334 h 4703319"/>
              <a:gd name="connsiteX7007" fmla="*/ 1394036 w 8219368"/>
              <a:gd name="connsiteY7007" fmla="*/ 4249358 h 4703319"/>
              <a:gd name="connsiteX7008" fmla="*/ 1389368 w 8219368"/>
              <a:gd name="connsiteY7008" fmla="*/ 4244683 h 4703319"/>
              <a:gd name="connsiteX7009" fmla="*/ 1391264 w 8219368"/>
              <a:gd name="connsiteY7009" fmla="*/ 4243953 h 4703319"/>
              <a:gd name="connsiteX7010" fmla="*/ 1394036 w 8219368"/>
              <a:gd name="connsiteY7010" fmla="*/ 4235334 h 4703319"/>
              <a:gd name="connsiteX7011" fmla="*/ 1380031 w 8219368"/>
              <a:gd name="connsiteY7011" fmla="*/ 4235334 h 4703319"/>
              <a:gd name="connsiteX7012" fmla="*/ 1370694 w 8219368"/>
              <a:gd name="connsiteY7012" fmla="*/ 4244683 h 4703319"/>
              <a:gd name="connsiteX7013" fmla="*/ 1366025 w 8219368"/>
              <a:gd name="connsiteY7013" fmla="*/ 4254033 h 4703319"/>
              <a:gd name="connsiteX7014" fmla="*/ 1366025 w 8219368"/>
              <a:gd name="connsiteY7014" fmla="*/ 4240008 h 4703319"/>
              <a:gd name="connsiteX7015" fmla="*/ 1338014 w 8219368"/>
              <a:gd name="connsiteY7015" fmla="*/ 4230659 h 4703319"/>
              <a:gd name="connsiteX7016" fmla="*/ 1305335 w 8219368"/>
              <a:gd name="connsiteY7016" fmla="*/ 4249358 h 4703319"/>
              <a:gd name="connsiteX7017" fmla="*/ 1295998 w 8219368"/>
              <a:gd name="connsiteY7017" fmla="*/ 4244683 h 4703319"/>
              <a:gd name="connsiteX7018" fmla="*/ 1277324 w 8219368"/>
              <a:gd name="connsiteY7018" fmla="*/ 4263382 h 4703319"/>
              <a:gd name="connsiteX7019" fmla="*/ 1252814 w 8219368"/>
              <a:gd name="connsiteY7019" fmla="*/ 4259291 h 4703319"/>
              <a:gd name="connsiteX7020" fmla="*/ 1250451 w 8219368"/>
              <a:gd name="connsiteY7020" fmla="*/ 4258897 h 4703319"/>
              <a:gd name="connsiteX7021" fmla="*/ 1251026 w 8219368"/>
              <a:gd name="connsiteY7021" fmla="*/ 4258707 h 4703319"/>
              <a:gd name="connsiteX7022" fmla="*/ 1257483 w 8219368"/>
              <a:gd name="connsiteY7022" fmla="*/ 4258707 h 4703319"/>
              <a:gd name="connsiteX7023" fmla="*/ 1258650 w 8219368"/>
              <a:gd name="connsiteY7023" fmla="*/ 4258707 h 4703319"/>
              <a:gd name="connsiteX7024" fmla="*/ 1258650 w 8219368"/>
              <a:gd name="connsiteY7024" fmla="*/ 4256187 h 4703319"/>
              <a:gd name="connsiteX7025" fmla="*/ 1261522 w 8219368"/>
              <a:gd name="connsiteY7025" fmla="*/ 4255238 h 4703319"/>
              <a:gd name="connsiteX7026" fmla="*/ 1286661 w 8219368"/>
              <a:gd name="connsiteY7026" fmla="*/ 4244683 h 4703319"/>
              <a:gd name="connsiteX7027" fmla="*/ 1277324 w 8219368"/>
              <a:gd name="connsiteY7027" fmla="*/ 4235334 h 4703319"/>
              <a:gd name="connsiteX7028" fmla="*/ 1235307 w 8219368"/>
              <a:gd name="connsiteY7028" fmla="*/ 4249358 h 4703319"/>
              <a:gd name="connsiteX7029" fmla="*/ 1235307 w 8219368"/>
              <a:gd name="connsiteY7029" fmla="*/ 4244683 h 4703319"/>
              <a:gd name="connsiteX7030" fmla="*/ 1253981 w 8219368"/>
              <a:gd name="connsiteY7030" fmla="*/ 4230659 h 4703319"/>
              <a:gd name="connsiteX7031" fmla="*/ 1272655 w 8219368"/>
              <a:gd name="connsiteY7031" fmla="*/ 4235334 h 4703319"/>
              <a:gd name="connsiteX7032" fmla="*/ 1295998 w 8219368"/>
              <a:gd name="connsiteY7032" fmla="*/ 4221309 h 4703319"/>
              <a:gd name="connsiteX7033" fmla="*/ 1281992 w 8219368"/>
              <a:gd name="connsiteY7033" fmla="*/ 4202610 h 4703319"/>
              <a:gd name="connsiteX7034" fmla="*/ 1291329 w 8219368"/>
              <a:gd name="connsiteY7034" fmla="*/ 4193261 h 4703319"/>
              <a:gd name="connsiteX7035" fmla="*/ 1286661 w 8219368"/>
              <a:gd name="connsiteY7035" fmla="*/ 4202610 h 4703319"/>
              <a:gd name="connsiteX7036" fmla="*/ 1291329 w 8219368"/>
              <a:gd name="connsiteY7036" fmla="*/ 4207285 h 4703319"/>
              <a:gd name="connsiteX7037" fmla="*/ 1324009 w 8219368"/>
              <a:gd name="connsiteY7037" fmla="*/ 4193261 h 4703319"/>
              <a:gd name="connsiteX7038" fmla="*/ 1338014 w 8219368"/>
              <a:gd name="connsiteY7038" fmla="*/ 4197936 h 4703319"/>
              <a:gd name="connsiteX7039" fmla="*/ 1375362 w 8219368"/>
              <a:gd name="connsiteY7039" fmla="*/ 4179236 h 4703319"/>
              <a:gd name="connsiteX7040" fmla="*/ 1370694 w 8219368"/>
              <a:gd name="connsiteY7040" fmla="*/ 4179236 h 4703319"/>
              <a:gd name="connsiteX7041" fmla="*/ 1368150 w 8219368"/>
              <a:gd name="connsiteY7041" fmla="*/ 4176689 h 4703319"/>
              <a:gd name="connsiteX7042" fmla="*/ 1370694 w 8219368"/>
              <a:gd name="connsiteY7042" fmla="*/ 4177483 h 4703319"/>
              <a:gd name="connsiteX7043" fmla="*/ 1369089 w 8219368"/>
              <a:gd name="connsiteY7043" fmla="*/ 4175219 h 4703319"/>
              <a:gd name="connsiteX7044" fmla="*/ 1363684 w 8219368"/>
              <a:gd name="connsiteY7044" fmla="*/ 4172217 h 4703319"/>
              <a:gd name="connsiteX7045" fmla="*/ 1362524 w 8219368"/>
              <a:gd name="connsiteY7045" fmla="*/ 4171056 h 4703319"/>
              <a:gd name="connsiteX7046" fmla="*/ 1361357 w 8219368"/>
              <a:gd name="connsiteY7046" fmla="*/ 4169887 h 4703319"/>
              <a:gd name="connsiteX7047" fmla="*/ 1363326 w 8219368"/>
              <a:gd name="connsiteY7047" fmla="*/ 4166600 h 4703319"/>
              <a:gd name="connsiteX7048" fmla="*/ 1360238 w 8219368"/>
              <a:gd name="connsiteY7048" fmla="*/ 4170304 h 4703319"/>
              <a:gd name="connsiteX7049" fmla="*/ 1356743 w 8219368"/>
              <a:gd name="connsiteY7049" fmla="*/ 4168362 h 4703319"/>
              <a:gd name="connsiteX7050" fmla="*/ 1333346 w 8219368"/>
              <a:gd name="connsiteY7050" fmla="*/ 4155863 h 4703319"/>
              <a:gd name="connsiteX7051" fmla="*/ 1333346 w 8219368"/>
              <a:gd name="connsiteY7051" fmla="*/ 4146513 h 4703319"/>
              <a:gd name="connsiteX7052" fmla="*/ 1338014 w 8219368"/>
              <a:gd name="connsiteY7052" fmla="*/ 4141838 h 4703319"/>
              <a:gd name="connsiteX7053" fmla="*/ 1319340 w 8219368"/>
              <a:gd name="connsiteY7053" fmla="*/ 4137164 h 4703319"/>
              <a:gd name="connsiteX7054" fmla="*/ 1319340 w 8219368"/>
              <a:gd name="connsiteY7054" fmla="*/ 4132489 h 4703319"/>
              <a:gd name="connsiteX7055" fmla="*/ 1310003 w 8219368"/>
              <a:gd name="connsiteY7055" fmla="*/ 4127814 h 4703319"/>
              <a:gd name="connsiteX7056" fmla="*/ 1310815 w 8219368"/>
              <a:gd name="connsiteY7056" fmla="*/ 4126493 h 4703319"/>
              <a:gd name="connsiteX7057" fmla="*/ 1315255 w 8219368"/>
              <a:gd name="connsiteY7057" fmla="*/ 4123870 h 4703319"/>
              <a:gd name="connsiteX7058" fmla="*/ 1311170 w 8219368"/>
              <a:gd name="connsiteY7058" fmla="*/ 4125915 h 4703319"/>
              <a:gd name="connsiteX7059" fmla="*/ 1310815 w 8219368"/>
              <a:gd name="connsiteY7059" fmla="*/ 4126493 h 4703319"/>
              <a:gd name="connsiteX7060" fmla="*/ 1300666 w 8219368"/>
              <a:gd name="connsiteY7060" fmla="*/ 4132489 h 4703319"/>
              <a:gd name="connsiteX7061" fmla="*/ 1310003 w 8219368"/>
              <a:gd name="connsiteY7061" fmla="*/ 4137164 h 4703319"/>
              <a:gd name="connsiteX7062" fmla="*/ 1295998 w 8219368"/>
              <a:gd name="connsiteY7062" fmla="*/ 4141838 h 4703319"/>
              <a:gd name="connsiteX7063" fmla="*/ 1310003 w 8219368"/>
              <a:gd name="connsiteY7063" fmla="*/ 4146513 h 4703319"/>
              <a:gd name="connsiteX7064" fmla="*/ 1291329 w 8219368"/>
              <a:gd name="connsiteY7064" fmla="*/ 4169887 h 4703319"/>
              <a:gd name="connsiteX7065" fmla="*/ 1283830 w 8219368"/>
              <a:gd name="connsiteY7065" fmla="*/ 4169887 h 4703319"/>
              <a:gd name="connsiteX7066" fmla="*/ 1285202 w 8219368"/>
              <a:gd name="connsiteY7066" fmla="*/ 4167915 h 4703319"/>
              <a:gd name="connsiteX7067" fmla="*/ 1277324 w 8219368"/>
              <a:gd name="connsiteY7067" fmla="*/ 4169887 h 4703319"/>
              <a:gd name="connsiteX7068" fmla="*/ 1279074 w 8219368"/>
              <a:gd name="connsiteY7068" fmla="*/ 4169887 h 4703319"/>
              <a:gd name="connsiteX7069" fmla="*/ 1283830 w 8219368"/>
              <a:gd name="connsiteY7069" fmla="*/ 4169887 h 4703319"/>
              <a:gd name="connsiteX7070" fmla="*/ 1277324 w 8219368"/>
              <a:gd name="connsiteY7070" fmla="*/ 4179236 h 4703319"/>
              <a:gd name="connsiteX7071" fmla="*/ 1267987 w 8219368"/>
              <a:gd name="connsiteY7071" fmla="*/ 4174562 h 4703319"/>
              <a:gd name="connsiteX7072" fmla="*/ 1291329 w 8219368"/>
              <a:gd name="connsiteY7072" fmla="*/ 4146513 h 4703319"/>
              <a:gd name="connsiteX7073" fmla="*/ 1277324 w 8219368"/>
              <a:gd name="connsiteY7073" fmla="*/ 4141838 h 4703319"/>
              <a:gd name="connsiteX7074" fmla="*/ 1277324 w 8219368"/>
              <a:gd name="connsiteY7074" fmla="*/ 4151188 h 4703319"/>
              <a:gd name="connsiteX7075" fmla="*/ 1269154 w 8219368"/>
              <a:gd name="connsiteY7075" fmla="*/ 4138917 h 4703319"/>
              <a:gd name="connsiteX7076" fmla="*/ 1268687 w 8219368"/>
              <a:gd name="connsiteY7076" fmla="*/ 4138215 h 4703319"/>
              <a:gd name="connsiteX7077" fmla="*/ 1277834 w 8219368"/>
              <a:gd name="connsiteY7077" fmla="*/ 4131247 h 4703319"/>
              <a:gd name="connsiteX7078" fmla="*/ 1267987 w 8219368"/>
              <a:gd name="connsiteY7078" fmla="*/ 4137164 h 4703319"/>
              <a:gd name="connsiteX7079" fmla="*/ 1268687 w 8219368"/>
              <a:gd name="connsiteY7079" fmla="*/ 4138215 h 4703319"/>
              <a:gd name="connsiteX7080" fmla="*/ 1268306 w 8219368"/>
              <a:gd name="connsiteY7080" fmla="*/ 4138506 h 4703319"/>
              <a:gd name="connsiteX7081" fmla="*/ 1249313 w 8219368"/>
              <a:gd name="connsiteY7081" fmla="*/ 4151188 h 4703319"/>
              <a:gd name="connsiteX7082" fmla="*/ 1249313 w 8219368"/>
              <a:gd name="connsiteY7082" fmla="*/ 4155863 h 4703319"/>
              <a:gd name="connsiteX7083" fmla="*/ 1258650 w 8219368"/>
              <a:gd name="connsiteY7083" fmla="*/ 4155863 h 4703319"/>
              <a:gd name="connsiteX7084" fmla="*/ 1221302 w 8219368"/>
              <a:gd name="connsiteY7084" fmla="*/ 4183911 h 4703319"/>
              <a:gd name="connsiteX7085" fmla="*/ 1244644 w 8219368"/>
              <a:gd name="connsiteY7085" fmla="*/ 4155863 h 4703319"/>
              <a:gd name="connsiteX7086" fmla="*/ 1239364 w 8219368"/>
              <a:gd name="connsiteY7086" fmla="*/ 4155863 h 4703319"/>
              <a:gd name="connsiteX7087" fmla="*/ 1238225 w 8219368"/>
              <a:gd name="connsiteY7087" fmla="*/ 4151772 h 4703319"/>
              <a:gd name="connsiteX7088" fmla="*/ 1249313 w 8219368"/>
              <a:gd name="connsiteY7088" fmla="*/ 4137164 h 4703319"/>
              <a:gd name="connsiteX7089" fmla="*/ 1239976 w 8219368"/>
              <a:gd name="connsiteY7089" fmla="*/ 4132489 h 4703319"/>
              <a:gd name="connsiteX7090" fmla="*/ 1258650 w 8219368"/>
              <a:gd name="connsiteY7090" fmla="*/ 4127814 h 4703319"/>
              <a:gd name="connsiteX7091" fmla="*/ 1263318 w 8219368"/>
              <a:gd name="connsiteY7091" fmla="*/ 4132489 h 4703319"/>
              <a:gd name="connsiteX7092" fmla="*/ 1267987 w 8219368"/>
              <a:gd name="connsiteY7092" fmla="*/ 4127814 h 4703319"/>
              <a:gd name="connsiteX7093" fmla="*/ 1300666 w 8219368"/>
              <a:gd name="connsiteY7093" fmla="*/ 4104440 h 4703319"/>
              <a:gd name="connsiteX7094" fmla="*/ 1314672 w 8219368"/>
              <a:gd name="connsiteY7094" fmla="*/ 4095091 h 4703319"/>
              <a:gd name="connsiteX7095" fmla="*/ 1290162 w 8219368"/>
              <a:gd name="connsiteY7095" fmla="*/ 4091000 h 4703319"/>
              <a:gd name="connsiteX7096" fmla="*/ 1287721 w 8219368"/>
              <a:gd name="connsiteY7096" fmla="*/ 4090593 h 4703319"/>
              <a:gd name="connsiteX7097" fmla="*/ 1288411 w 8219368"/>
              <a:gd name="connsiteY7097" fmla="*/ 4090416 h 4703319"/>
              <a:gd name="connsiteX7098" fmla="*/ 1288338 w 8219368"/>
              <a:gd name="connsiteY7098" fmla="*/ 4086618 h 4703319"/>
              <a:gd name="connsiteX7099" fmla="*/ 1282513 w 8219368"/>
              <a:gd name="connsiteY7099" fmla="*/ 4085533 h 4703319"/>
              <a:gd name="connsiteX7100" fmla="*/ 1302417 w 8219368"/>
              <a:gd name="connsiteY7100" fmla="*/ 4077560 h 4703319"/>
              <a:gd name="connsiteX7101" fmla="*/ 1305335 w 8219368"/>
              <a:gd name="connsiteY7101" fmla="*/ 4076392 h 4703319"/>
              <a:gd name="connsiteX7102" fmla="*/ 1314672 w 8219368"/>
              <a:gd name="connsiteY7102" fmla="*/ 4057693 h 4703319"/>
              <a:gd name="connsiteX7103" fmla="*/ 1295998 w 8219368"/>
              <a:gd name="connsiteY7103" fmla="*/ 4062367 h 4703319"/>
              <a:gd name="connsiteX7104" fmla="*/ 1328677 w 8219368"/>
              <a:gd name="connsiteY7104" fmla="*/ 4038994 h 4703319"/>
              <a:gd name="connsiteX7105" fmla="*/ 1328677 w 8219368"/>
              <a:gd name="connsiteY7105" fmla="*/ 4043668 h 4703319"/>
              <a:gd name="connsiteX7106" fmla="*/ 1314672 w 8219368"/>
              <a:gd name="connsiteY7106" fmla="*/ 4048343 h 4703319"/>
              <a:gd name="connsiteX7107" fmla="*/ 1324009 w 8219368"/>
              <a:gd name="connsiteY7107" fmla="*/ 4062367 h 4703319"/>
              <a:gd name="connsiteX7108" fmla="*/ 1338014 w 8219368"/>
              <a:gd name="connsiteY7108" fmla="*/ 4062367 h 4703319"/>
              <a:gd name="connsiteX7109" fmla="*/ 1338014 w 8219368"/>
              <a:gd name="connsiteY7109" fmla="*/ 4048343 h 4703319"/>
              <a:gd name="connsiteX7110" fmla="*/ 1342683 w 8219368"/>
              <a:gd name="connsiteY7110" fmla="*/ 4053018 h 4703319"/>
              <a:gd name="connsiteX7111" fmla="*/ 1366025 w 8219368"/>
              <a:gd name="connsiteY7111" fmla="*/ 4043668 h 4703319"/>
              <a:gd name="connsiteX7112" fmla="*/ 1370694 w 8219368"/>
              <a:gd name="connsiteY7112" fmla="*/ 4043668 h 4703319"/>
              <a:gd name="connsiteX7113" fmla="*/ 1356688 w 8219368"/>
              <a:gd name="connsiteY7113" fmla="*/ 4034319 h 4703319"/>
              <a:gd name="connsiteX7114" fmla="*/ 1361357 w 8219368"/>
              <a:gd name="connsiteY7114" fmla="*/ 4020294 h 4703319"/>
              <a:gd name="connsiteX7115" fmla="*/ 1370386 w 8219368"/>
              <a:gd name="connsiteY7115" fmla="*/ 4021560 h 4703319"/>
              <a:gd name="connsiteX7116" fmla="*/ 1362524 w 8219368"/>
              <a:gd name="connsiteY7116" fmla="*/ 4026722 h 4703319"/>
              <a:gd name="connsiteX7117" fmla="*/ 1366317 w 8219368"/>
              <a:gd name="connsiteY7117" fmla="*/ 4025481 h 4703319"/>
              <a:gd name="connsiteX7118" fmla="*/ 1372117 w 8219368"/>
              <a:gd name="connsiteY7118" fmla="*/ 4021803 h 4703319"/>
              <a:gd name="connsiteX7119" fmla="*/ 1372298 w 8219368"/>
              <a:gd name="connsiteY7119" fmla="*/ 4021828 h 4703319"/>
              <a:gd name="connsiteX7120" fmla="*/ 1375735 w 8219368"/>
              <a:gd name="connsiteY7120" fmla="*/ 4019509 h 4703319"/>
              <a:gd name="connsiteX7121" fmla="*/ 1381058 w 8219368"/>
              <a:gd name="connsiteY7121" fmla="*/ 4016135 h 4703319"/>
              <a:gd name="connsiteX7122" fmla="*/ 1384699 w 8219368"/>
              <a:gd name="connsiteY7122" fmla="*/ 4015620 h 4703319"/>
              <a:gd name="connsiteX7123" fmla="*/ 1389515 w 8219368"/>
              <a:gd name="connsiteY7123" fmla="*/ 4017682 h 4703319"/>
              <a:gd name="connsiteX7124" fmla="*/ 1390079 w 8219368"/>
              <a:gd name="connsiteY7124" fmla="*/ 4020870 h 4703319"/>
              <a:gd name="connsiteX7125" fmla="*/ 1389368 w 8219368"/>
              <a:gd name="connsiteY7125" fmla="*/ 4034319 h 4703319"/>
              <a:gd name="connsiteX7126" fmla="*/ 1403373 w 8219368"/>
              <a:gd name="connsiteY7126" fmla="*/ 4029644 h 4703319"/>
              <a:gd name="connsiteX7127" fmla="*/ 1407458 w 8219368"/>
              <a:gd name="connsiteY7127" fmla="*/ 4026722 h 4703319"/>
              <a:gd name="connsiteX7128" fmla="*/ 1407576 w 8219368"/>
              <a:gd name="connsiteY7128" fmla="*/ 4025417 h 4703319"/>
              <a:gd name="connsiteX7129" fmla="*/ 1407896 w 8219368"/>
              <a:gd name="connsiteY7129" fmla="*/ 4025553 h 4703319"/>
              <a:gd name="connsiteX7130" fmla="*/ 1409209 w 8219368"/>
              <a:gd name="connsiteY7130" fmla="*/ 4024969 h 4703319"/>
              <a:gd name="connsiteX7131" fmla="*/ 1407693 w 8219368"/>
              <a:gd name="connsiteY7131" fmla="*/ 4024136 h 4703319"/>
              <a:gd name="connsiteX7132" fmla="*/ 1408041 w 8219368"/>
              <a:gd name="connsiteY7132" fmla="*/ 4020294 h 4703319"/>
              <a:gd name="connsiteX7133" fmla="*/ 1398704 w 8219368"/>
              <a:gd name="connsiteY7133" fmla="*/ 4020294 h 4703319"/>
              <a:gd name="connsiteX7134" fmla="*/ 1401768 w 8219368"/>
              <a:gd name="connsiteY7134" fmla="*/ 4020879 h 4703319"/>
              <a:gd name="connsiteX7135" fmla="*/ 1407693 w 8219368"/>
              <a:gd name="connsiteY7135" fmla="*/ 4024136 h 4703319"/>
              <a:gd name="connsiteX7136" fmla="*/ 1407576 w 8219368"/>
              <a:gd name="connsiteY7136" fmla="*/ 4025417 h 4703319"/>
              <a:gd name="connsiteX7137" fmla="*/ 1389515 w 8219368"/>
              <a:gd name="connsiteY7137" fmla="*/ 4017682 h 4703319"/>
              <a:gd name="connsiteX7138" fmla="*/ 1388930 w 8219368"/>
              <a:gd name="connsiteY7138" fmla="*/ 4014378 h 4703319"/>
              <a:gd name="connsiteX7139" fmla="*/ 1382872 w 8219368"/>
              <a:gd name="connsiteY7139" fmla="*/ 4014985 h 4703319"/>
              <a:gd name="connsiteX7140" fmla="*/ 1384189 w 8219368"/>
              <a:gd name="connsiteY7140" fmla="*/ 4014150 h 4703319"/>
              <a:gd name="connsiteX7141" fmla="*/ 1417379 w 8219368"/>
              <a:gd name="connsiteY7141" fmla="*/ 3992246 h 4703319"/>
              <a:gd name="connsiteX7142" fmla="*/ 1412710 w 8219368"/>
              <a:gd name="connsiteY7142" fmla="*/ 3996921 h 4703319"/>
              <a:gd name="connsiteX7143" fmla="*/ 1440721 w 8219368"/>
              <a:gd name="connsiteY7143" fmla="*/ 3982896 h 4703319"/>
              <a:gd name="connsiteX7144" fmla="*/ 1464063 w 8219368"/>
              <a:gd name="connsiteY7144" fmla="*/ 3982896 h 4703319"/>
              <a:gd name="connsiteX7145" fmla="*/ 1468732 w 8219368"/>
              <a:gd name="connsiteY7145" fmla="*/ 3978222 h 4703319"/>
              <a:gd name="connsiteX7146" fmla="*/ 1436052 w 8219368"/>
              <a:gd name="connsiteY7146" fmla="*/ 3973547 h 4703319"/>
              <a:gd name="connsiteX7147" fmla="*/ 1408041 w 8219368"/>
              <a:gd name="connsiteY7147" fmla="*/ 3959523 h 4703319"/>
              <a:gd name="connsiteX7148" fmla="*/ 1380031 w 8219368"/>
              <a:gd name="connsiteY7148" fmla="*/ 3959523 h 4703319"/>
              <a:gd name="connsiteX7149" fmla="*/ 1356688 w 8219368"/>
              <a:gd name="connsiteY7149" fmla="*/ 3982896 h 4703319"/>
              <a:gd name="connsiteX7150" fmla="*/ 1366025 w 8219368"/>
              <a:gd name="connsiteY7150" fmla="*/ 3964197 h 4703319"/>
              <a:gd name="connsiteX7151" fmla="*/ 1352020 w 8219368"/>
              <a:gd name="connsiteY7151" fmla="*/ 3964197 h 4703319"/>
              <a:gd name="connsiteX7152" fmla="*/ 1333346 w 8219368"/>
              <a:gd name="connsiteY7152" fmla="*/ 3978222 h 4703319"/>
              <a:gd name="connsiteX7153" fmla="*/ 1305335 w 8219368"/>
              <a:gd name="connsiteY7153" fmla="*/ 3987571 h 4703319"/>
              <a:gd name="connsiteX7154" fmla="*/ 1300666 w 8219368"/>
              <a:gd name="connsiteY7154" fmla="*/ 3992246 h 4703319"/>
              <a:gd name="connsiteX7155" fmla="*/ 1297695 w 8219368"/>
              <a:gd name="connsiteY7155" fmla="*/ 3998196 h 4703319"/>
              <a:gd name="connsiteX7156" fmla="*/ 1291329 w 8219368"/>
              <a:gd name="connsiteY7156" fmla="*/ 3996921 h 4703319"/>
              <a:gd name="connsiteX7157" fmla="*/ 1295998 w 8219368"/>
              <a:gd name="connsiteY7157" fmla="*/ 4001595 h 4703319"/>
              <a:gd name="connsiteX7158" fmla="*/ 1296581 w 8219368"/>
              <a:gd name="connsiteY7158" fmla="*/ 4000427 h 4703319"/>
              <a:gd name="connsiteX7159" fmla="*/ 1297695 w 8219368"/>
              <a:gd name="connsiteY7159" fmla="*/ 3998196 h 4703319"/>
              <a:gd name="connsiteX7160" fmla="*/ 1304297 w 8219368"/>
              <a:gd name="connsiteY7160" fmla="*/ 3999518 h 4703319"/>
              <a:gd name="connsiteX7161" fmla="*/ 1304922 w 8219368"/>
              <a:gd name="connsiteY7161" fmla="*/ 4000768 h 4703319"/>
              <a:gd name="connsiteX7162" fmla="*/ 1299864 w 8219368"/>
              <a:gd name="connsiteY7162" fmla="*/ 4005467 h 4703319"/>
              <a:gd name="connsiteX7163" fmla="*/ 1285293 w 8219368"/>
              <a:gd name="connsiteY7163" fmla="*/ 4017556 h 4703319"/>
              <a:gd name="connsiteX7164" fmla="*/ 1282576 w 8219368"/>
              <a:gd name="connsiteY7164" fmla="*/ 4012114 h 4703319"/>
              <a:gd name="connsiteX7165" fmla="*/ 1281992 w 8219368"/>
              <a:gd name="connsiteY7165" fmla="*/ 4010945 h 4703319"/>
              <a:gd name="connsiteX7166" fmla="*/ 1258650 w 8219368"/>
              <a:gd name="connsiteY7166" fmla="*/ 4015620 h 4703319"/>
              <a:gd name="connsiteX7167" fmla="*/ 1272655 w 8219368"/>
              <a:gd name="connsiteY7167" fmla="*/ 4024969 h 4703319"/>
              <a:gd name="connsiteX7168" fmla="*/ 1277324 w 8219368"/>
              <a:gd name="connsiteY7168" fmla="*/ 4029644 h 4703319"/>
              <a:gd name="connsiteX7169" fmla="*/ 1277324 w 8219368"/>
              <a:gd name="connsiteY7169" fmla="*/ 4034319 h 4703319"/>
              <a:gd name="connsiteX7170" fmla="*/ 1249313 w 8219368"/>
              <a:gd name="connsiteY7170" fmla="*/ 4038994 h 4703319"/>
              <a:gd name="connsiteX7171" fmla="*/ 1258650 w 8219368"/>
              <a:gd name="connsiteY7171" fmla="*/ 4048343 h 4703319"/>
              <a:gd name="connsiteX7172" fmla="*/ 1258650 w 8219368"/>
              <a:gd name="connsiteY7172" fmla="*/ 4053018 h 4703319"/>
              <a:gd name="connsiteX7173" fmla="*/ 1239976 w 8219368"/>
              <a:gd name="connsiteY7173" fmla="*/ 4048343 h 4703319"/>
              <a:gd name="connsiteX7174" fmla="*/ 1235307 w 8219368"/>
              <a:gd name="connsiteY7174" fmla="*/ 4048343 h 4703319"/>
              <a:gd name="connsiteX7175" fmla="*/ 1230639 w 8219368"/>
              <a:gd name="connsiteY7175" fmla="*/ 4067042 h 4703319"/>
              <a:gd name="connsiteX7176" fmla="*/ 1211965 w 8219368"/>
              <a:gd name="connsiteY7176" fmla="*/ 4076392 h 4703319"/>
              <a:gd name="connsiteX7177" fmla="*/ 1202628 w 8219368"/>
              <a:gd name="connsiteY7177" fmla="*/ 4076392 h 4703319"/>
              <a:gd name="connsiteX7178" fmla="*/ 1207297 w 8219368"/>
              <a:gd name="connsiteY7178" fmla="*/ 4067042 h 4703319"/>
              <a:gd name="connsiteX7179" fmla="*/ 1207297 w 8219368"/>
              <a:gd name="connsiteY7179" fmla="*/ 4053018 h 4703319"/>
              <a:gd name="connsiteX7180" fmla="*/ 1188622 w 8219368"/>
              <a:gd name="connsiteY7180" fmla="*/ 4057693 h 4703319"/>
              <a:gd name="connsiteX7181" fmla="*/ 1188622 w 8219368"/>
              <a:gd name="connsiteY7181" fmla="*/ 4053018 h 4703319"/>
              <a:gd name="connsiteX7182" fmla="*/ 1202628 w 8219368"/>
              <a:gd name="connsiteY7182" fmla="*/ 4048343 h 4703319"/>
              <a:gd name="connsiteX7183" fmla="*/ 1211965 w 8219368"/>
              <a:gd name="connsiteY7183" fmla="*/ 4024969 h 4703319"/>
              <a:gd name="connsiteX7184" fmla="*/ 1202628 w 8219368"/>
              <a:gd name="connsiteY7184" fmla="*/ 4020294 h 4703319"/>
              <a:gd name="connsiteX7185" fmla="*/ 1211965 w 8219368"/>
              <a:gd name="connsiteY7185" fmla="*/ 4010945 h 4703319"/>
              <a:gd name="connsiteX7186" fmla="*/ 1249313 w 8219368"/>
              <a:gd name="connsiteY7186" fmla="*/ 3992246 h 4703319"/>
              <a:gd name="connsiteX7187" fmla="*/ 1253981 w 8219368"/>
              <a:gd name="connsiteY7187" fmla="*/ 3992246 h 4703319"/>
              <a:gd name="connsiteX7188" fmla="*/ 1286661 w 8219368"/>
              <a:gd name="connsiteY7188" fmla="*/ 3987571 h 4703319"/>
              <a:gd name="connsiteX7189" fmla="*/ 1281992 w 8219368"/>
              <a:gd name="connsiteY7189" fmla="*/ 3992246 h 4703319"/>
              <a:gd name="connsiteX7190" fmla="*/ 1286661 w 8219368"/>
              <a:gd name="connsiteY7190" fmla="*/ 3996921 h 4703319"/>
              <a:gd name="connsiteX7191" fmla="*/ 1295998 w 8219368"/>
              <a:gd name="connsiteY7191" fmla="*/ 3987571 h 4703319"/>
              <a:gd name="connsiteX7192" fmla="*/ 1286661 w 8219368"/>
              <a:gd name="connsiteY7192" fmla="*/ 3978222 h 4703319"/>
              <a:gd name="connsiteX7193" fmla="*/ 1295998 w 8219368"/>
              <a:gd name="connsiteY7193" fmla="*/ 3964197 h 4703319"/>
              <a:gd name="connsiteX7194" fmla="*/ 1281992 w 8219368"/>
              <a:gd name="connsiteY7194" fmla="*/ 3959523 h 4703319"/>
              <a:gd name="connsiteX7195" fmla="*/ 1295998 w 8219368"/>
              <a:gd name="connsiteY7195" fmla="*/ 3950173 h 4703319"/>
              <a:gd name="connsiteX7196" fmla="*/ 1300666 w 8219368"/>
              <a:gd name="connsiteY7196" fmla="*/ 3959523 h 4703319"/>
              <a:gd name="connsiteX7197" fmla="*/ 1310003 w 8219368"/>
              <a:gd name="connsiteY7197" fmla="*/ 3931474 h 4703319"/>
              <a:gd name="connsiteX7198" fmla="*/ 1305335 w 8219368"/>
              <a:gd name="connsiteY7198" fmla="*/ 3926799 h 4703319"/>
              <a:gd name="connsiteX7199" fmla="*/ 1305335 w 8219368"/>
              <a:gd name="connsiteY7199" fmla="*/ 3912775 h 4703319"/>
              <a:gd name="connsiteX7200" fmla="*/ 1319340 w 8219368"/>
              <a:gd name="connsiteY7200" fmla="*/ 3926799 h 4703319"/>
              <a:gd name="connsiteX7201" fmla="*/ 1324009 w 8219368"/>
              <a:gd name="connsiteY7201" fmla="*/ 3926799 h 4703319"/>
              <a:gd name="connsiteX7202" fmla="*/ 1328007 w 8219368"/>
              <a:gd name="connsiteY7202" fmla="*/ 3914788 h 4703319"/>
              <a:gd name="connsiteX7203" fmla="*/ 1328677 w 8219368"/>
              <a:gd name="connsiteY7203" fmla="*/ 3914696 h 4703319"/>
              <a:gd name="connsiteX7204" fmla="*/ 1328677 w 8219368"/>
              <a:gd name="connsiteY7204" fmla="*/ 3917450 h 4703319"/>
              <a:gd name="connsiteX7205" fmla="*/ 1342683 w 8219368"/>
              <a:gd name="connsiteY7205" fmla="*/ 3912775 h 4703319"/>
              <a:gd name="connsiteX7206" fmla="*/ 1347351 w 8219368"/>
              <a:gd name="connsiteY7206" fmla="*/ 3912775 h 4703319"/>
              <a:gd name="connsiteX7207" fmla="*/ 1356688 w 8219368"/>
              <a:gd name="connsiteY7207" fmla="*/ 3903425 h 4703319"/>
              <a:gd name="connsiteX7208" fmla="*/ 1370694 w 8219368"/>
              <a:gd name="connsiteY7208" fmla="*/ 3903425 h 4703319"/>
              <a:gd name="connsiteX7209" fmla="*/ 1362524 w 8219368"/>
              <a:gd name="connsiteY7209" fmla="*/ 3895245 h 4703319"/>
              <a:gd name="connsiteX7210" fmla="*/ 1362418 w 8219368"/>
              <a:gd name="connsiteY7210" fmla="*/ 3895138 h 4703319"/>
              <a:gd name="connsiteX7211" fmla="*/ 1375362 w 8219368"/>
              <a:gd name="connsiteY7211" fmla="*/ 3889401 h 4703319"/>
              <a:gd name="connsiteX7212" fmla="*/ 1380031 w 8219368"/>
              <a:gd name="connsiteY7212" fmla="*/ 3884726 h 4703319"/>
              <a:gd name="connsiteX7213" fmla="*/ 1379329 w 8219368"/>
              <a:gd name="connsiteY7213" fmla="*/ 3884375 h 4703319"/>
              <a:gd name="connsiteX7214" fmla="*/ 1382602 w 8219368"/>
              <a:gd name="connsiteY7214" fmla="*/ 3880536 h 4703319"/>
              <a:gd name="connsiteX7215" fmla="*/ 1382521 w 8219368"/>
              <a:gd name="connsiteY7215" fmla="*/ 3880373 h 4703319"/>
              <a:gd name="connsiteX7216" fmla="*/ 1388839 w 8219368"/>
              <a:gd name="connsiteY7216" fmla="*/ 3877742 h 4703319"/>
              <a:gd name="connsiteX7217" fmla="*/ 1422047 w 8219368"/>
              <a:gd name="connsiteY7217" fmla="*/ 3866027 h 4703319"/>
              <a:gd name="connsiteX7218" fmla="*/ 1431384 w 8219368"/>
              <a:gd name="connsiteY7218" fmla="*/ 3866027 h 4703319"/>
              <a:gd name="connsiteX7219" fmla="*/ 1426716 w 8219368"/>
              <a:gd name="connsiteY7219" fmla="*/ 3870702 h 4703319"/>
              <a:gd name="connsiteX7220" fmla="*/ 1436052 w 8219368"/>
              <a:gd name="connsiteY7220" fmla="*/ 3875377 h 4703319"/>
              <a:gd name="connsiteX7221" fmla="*/ 1431384 w 8219368"/>
              <a:gd name="connsiteY7221" fmla="*/ 3880052 h 4703319"/>
              <a:gd name="connsiteX7222" fmla="*/ 1450058 w 8219368"/>
              <a:gd name="connsiteY7222" fmla="*/ 3894076 h 4703319"/>
              <a:gd name="connsiteX7223" fmla="*/ 1436052 w 8219368"/>
              <a:gd name="connsiteY7223" fmla="*/ 3898751 h 4703319"/>
              <a:gd name="connsiteX7224" fmla="*/ 1438284 w 8219368"/>
              <a:gd name="connsiteY7224" fmla="*/ 3903835 h 4703319"/>
              <a:gd name="connsiteX7225" fmla="*/ 1430800 w 8219368"/>
              <a:gd name="connsiteY7225" fmla="*/ 3904667 h 4703319"/>
              <a:gd name="connsiteX7226" fmla="*/ 1438970 w 8219368"/>
              <a:gd name="connsiteY7226" fmla="*/ 3905398 h 4703319"/>
              <a:gd name="connsiteX7227" fmla="*/ 1438284 w 8219368"/>
              <a:gd name="connsiteY7227" fmla="*/ 3903835 h 4703319"/>
              <a:gd name="connsiteX7228" fmla="*/ 1438605 w 8219368"/>
              <a:gd name="connsiteY7228" fmla="*/ 3903800 h 4703319"/>
              <a:gd name="connsiteX7229" fmla="*/ 1454726 w 8219368"/>
              <a:gd name="connsiteY7229" fmla="*/ 3903425 h 4703319"/>
              <a:gd name="connsiteX7230" fmla="*/ 1454726 w 8219368"/>
              <a:gd name="connsiteY7230" fmla="*/ 3889401 h 4703319"/>
              <a:gd name="connsiteX7231" fmla="*/ 1468732 w 8219368"/>
              <a:gd name="connsiteY7231" fmla="*/ 3880052 h 4703319"/>
              <a:gd name="connsiteX7232" fmla="*/ 1510748 w 8219368"/>
              <a:gd name="connsiteY7232" fmla="*/ 3875377 h 4703319"/>
              <a:gd name="connsiteX7233" fmla="*/ 1510748 w 8219368"/>
              <a:gd name="connsiteY7233" fmla="*/ 3866027 h 4703319"/>
              <a:gd name="connsiteX7234" fmla="*/ 1487406 w 8219368"/>
              <a:gd name="connsiteY7234" fmla="*/ 3866027 h 4703319"/>
              <a:gd name="connsiteX7235" fmla="*/ 1454726 w 8219368"/>
              <a:gd name="connsiteY7235" fmla="*/ 3857847 h 4703319"/>
              <a:gd name="connsiteX7236" fmla="*/ 1453839 w 8219368"/>
              <a:gd name="connsiteY7236" fmla="*/ 3857624 h 4703319"/>
              <a:gd name="connsiteX7237" fmla="*/ 1455310 w 8219368"/>
              <a:gd name="connsiteY7237" fmla="*/ 3853391 h 4703319"/>
              <a:gd name="connsiteX7238" fmla="*/ 1450058 w 8219368"/>
              <a:gd name="connsiteY7238" fmla="*/ 3842654 h 4703319"/>
              <a:gd name="connsiteX7239" fmla="*/ 1422047 w 8219368"/>
              <a:gd name="connsiteY7239" fmla="*/ 3852003 h 4703319"/>
              <a:gd name="connsiteX7240" fmla="*/ 1408041 w 8219368"/>
              <a:gd name="connsiteY7240" fmla="*/ 3842654 h 4703319"/>
              <a:gd name="connsiteX7241" fmla="*/ 1422047 w 8219368"/>
              <a:gd name="connsiteY7241" fmla="*/ 3842654 h 4703319"/>
              <a:gd name="connsiteX7242" fmla="*/ 1426716 w 8219368"/>
              <a:gd name="connsiteY7242" fmla="*/ 3842654 h 4703319"/>
              <a:gd name="connsiteX7243" fmla="*/ 1422047 w 8219368"/>
              <a:gd name="connsiteY7243" fmla="*/ 3833304 h 4703319"/>
              <a:gd name="connsiteX7244" fmla="*/ 1445389 w 8219368"/>
              <a:gd name="connsiteY7244" fmla="*/ 3842654 h 4703319"/>
              <a:gd name="connsiteX7245" fmla="*/ 1440721 w 8219368"/>
              <a:gd name="connsiteY7245" fmla="*/ 3828629 h 4703319"/>
              <a:gd name="connsiteX7246" fmla="*/ 1408041 w 8219368"/>
              <a:gd name="connsiteY7246" fmla="*/ 3823955 h 4703319"/>
              <a:gd name="connsiteX7247" fmla="*/ 1403373 w 8219368"/>
              <a:gd name="connsiteY7247" fmla="*/ 3819280 h 4703319"/>
              <a:gd name="connsiteX7248" fmla="*/ 1384699 w 8219368"/>
              <a:gd name="connsiteY7248" fmla="*/ 3814605 h 4703319"/>
              <a:gd name="connsiteX7249" fmla="*/ 1372444 w 8219368"/>
              <a:gd name="connsiteY7249" fmla="*/ 3822786 h 4703319"/>
              <a:gd name="connsiteX7250" fmla="*/ 1371628 w 8219368"/>
              <a:gd name="connsiteY7250" fmla="*/ 3823331 h 4703319"/>
              <a:gd name="connsiteX7251" fmla="*/ 1373903 w 8219368"/>
              <a:gd name="connsiteY7251" fmla="*/ 3819280 h 4703319"/>
              <a:gd name="connsiteX7252" fmla="*/ 1366025 w 8219368"/>
              <a:gd name="connsiteY7252" fmla="*/ 3819280 h 4703319"/>
              <a:gd name="connsiteX7253" fmla="*/ 1366025 w 8219368"/>
              <a:gd name="connsiteY7253" fmla="*/ 3819280 h 4703319"/>
              <a:gd name="connsiteX7254" fmla="*/ 1362524 w 8219368"/>
              <a:gd name="connsiteY7254" fmla="*/ 3815774 h 4703319"/>
              <a:gd name="connsiteX7255" fmla="*/ 1361357 w 8219368"/>
              <a:gd name="connsiteY7255" fmla="*/ 3814605 h 4703319"/>
              <a:gd name="connsiteX7256" fmla="*/ 1338014 w 8219368"/>
              <a:gd name="connsiteY7256" fmla="*/ 3819280 h 4703319"/>
              <a:gd name="connsiteX7257" fmla="*/ 1352020 w 8219368"/>
              <a:gd name="connsiteY7257" fmla="*/ 3828629 h 4703319"/>
              <a:gd name="connsiteX7258" fmla="*/ 1338014 w 8219368"/>
              <a:gd name="connsiteY7258" fmla="*/ 3828629 h 4703319"/>
              <a:gd name="connsiteX7259" fmla="*/ 1328677 w 8219368"/>
              <a:gd name="connsiteY7259" fmla="*/ 3819280 h 4703319"/>
              <a:gd name="connsiteX7260" fmla="*/ 1300666 w 8219368"/>
              <a:gd name="connsiteY7260" fmla="*/ 3823955 h 4703319"/>
              <a:gd name="connsiteX7261" fmla="*/ 1286661 w 8219368"/>
              <a:gd name="connsiteY7261" fmla="*/ 3842654 h 4703319"/>
              <a:gd name="connsiteX7262" fmla="*/ 1277324 w 8219368"/>
              <a:gd name="connsiteY7262" fmla="*/ 3833304 h 4703319"/>
              <a:gd name="connsiteX7263" fmla="*/ 1286661 w 8219368"/>
              <a:gd name="connsiteY7263" fmla="*/ 3828629 h 4703319"/>
              <a:gd name="connsiteX7264" fmla="*/ 1253981 w 8219368"/>
              <a:gd name="connsiteY7264" fmla="*/ 3824539 h 4703319"/>
              <a:gd name="connsiteX7265" fmla="*/ 1253412 w 8219368"/>
              <a:gd name="connsiteY7265" fmla="*/ 3824468 h 4703319"/>
              <a:gd name="connsiteX7266" fmla="*/ 1254812 w 8219368"/>
              <a:gd name="connsiteY7266" fmla="*/ 3823785 h 4703319"/>
              <a:gd name="connsiteX7267" fmla="*/ 1263610 w 8219368"/>
              <a:gd name="connsiteY7267" fmla="*/ 3821982 h 4703319"/>
              <a:gd name="connsiteX7268" fmla="*/ 1281992 w 8219368"/>
              <a:gd name="connsiteY7268" fmla="*/ 3823955 h 4703319"/>
              <a:gd name="connsiteX7269" fmla="*/ 1281992 w 8219368"/>
              <a:gd name="connsiteY7269" fmla="*/ 3809930 h 4703319"/>
              <a:gd name="connsiteX7270" fmla="*/ 1300666 w 8219368"/>
              <a:gd name="connsiteY7270" fmla="*/ 3800581 h 4703319"/>
              <a:gd name="connsiteX7271" fmla="*/ 1286661 w 8219368"/>
              <a:gd name="connsiteY7271" fmla="*/ 3791231 h 4703319"/>
              <a:gd name="connsiteX7272" fmla="*/ 1281992 w 8219368"/>
              <a:gd name="connsiteY7272" fmla="*/ 3795906 h 4703319"/>
              <a:gd name="connsiteX7273" fmla="*/ 1277324 w 8219368"/>
              <a:gd name="connsiteY7273" fmla="*/ 3791231 h 4703319"/>
              <a:gd name="connsiteX7274" fmla="*/ 1263318 w 8219368"/>
              <a:gd name="connsiteY7274" fmla="*/ 3805255 h 4703319"/>
              <a:gd name="connsiteX7275" fmla="*/ 1267987 w 8219368"/>
              <a:gd name="connsiteY7275" fmla="*/ 3795906 h 4703319"/>
              <a:gd name="connsiteX7276" fmla="*/ 1278491 w 8219368"/>
              <a:gd name="connsiteY7276" fmla="*/ 3788309 h 4703319"/>
              <a:gd name="connsiteX7277" fmla="*/ 1277873 w 8219368"/>
              <a:gd name="connsiteY7277" fmla="*/ 3787244 h 4703319"/>
              <a:gd name="connsiteX7278" fmla="*/ 1278491 w 8219368"/>
              <a:gd name="connsiteY7278" fmla="*/ 3787141 h 4703319"/>
              <a:gd name="connsiteX7279" fmla="*/ 1281992 w 8219368"/>
              <a:gd name="connsiteY7279" fmla="*/ 3786556 h 4703319"/>
              <a:gd name="connsiteX7280" fmla="*/ 1272655 w 8219368"/>
              <a:gd name="connsiteY7280" fmla="*/ 3777207 h 4703319"/>
              <a:gd name="connsiteX7281" fmla="*/ 1253981 w 8219368"/>
              <a:gd name="connsiteY7281" fmla="*/ 3781882 h 4703319"/>
              <a:gd name="connsiteX7282" fmla="*/ 1253981 w 8219368"/>
              <a:gd name="connsiteY7282" fmla="*/ 3749158 h 4703319"/>
              <a:gd name="connsiteX7283" fmla="*/ 1267987 w 8219368"/>
              <a:gd name="connsiteY7283" fmla="*/ 3749158 h 4703319"/>
              <a:gd name="connsiteX7284" fmla="*/ 1272655 w 8219368"/>
              <a:gd name="connsiteY7284" fmla="*/ 3739809 h 4703319"/>
              <a:gd name="connsiteX7285" fmla="*/ 1291329 w 8219368"/>
              <a:gd name="connsiteY7285" fmla="*/ 3739809 h 4703319"/>
              <a:gd name="connsiteX7286" fmla="*/ 1291329 w 8219368"/>
              <a:gd name="connsiteY7286" fmla="*/ 3735134 h 4703319"/>
              <a:gd name="connsiteX7287" fmla="*/ 1314672 w 8219368"/>
              <a:gd name="connsiteY7287" fmla="*/ 3730459 h 4703319"/>
              <a:gd name="connsiteX7288" fmla="*/ 1310227 w 8219368"/>
              <a:gd name="connsiteY7288" fmla="*/ 3728234 h 4703319"/>
              <a:gd name="connsiteX7289" fmla="*/ 1312730 w 8219368"/>
              <a:gd name="connsiteY7289" fmla="*/ 3728862 h 4703319"/>
              <a:gd name="connsiteX7290" fmla="*/ 1310587 w 8219368"/>
              <a:gd name="connsiteY7290" fmla="*/ 3726369 h 4703319"/>
              <a:gd name="connsiteX7291" fmla="*/ 1308549 w 8219368"/>
              <a:gd name="connsiteY7291" fmla="*/ 3724712 h 4703319"/>
              <a:gd name="connsiteX7292" fmla="*/ 1314088 w 8219368"/>
              <a:gd name="connsiteY7292" fmla="*/ 3722863 h 4703319"/>
              <a:gd name="connsiteX7293" fmla="*/ 1319340 w 8219368"/>
              <a:gd name="connsiteY7293" fmla="*/ 3716435 h 4703319"/>
              <a:gd name="connsiteX7294" fmla="*/ 1295998 w 8219368"/>
              <a:gd name="connsiteY7294" fmla="*/ 3707086 h 4703319"/>
              <a:gd name="connsiteX7295" fmla="*/ 1297384 w 8219368"/>
              <a:gd name="connsiteY7295" fmla="*/ 3715632 h 4703319"/>
              <a:gd name="connsiteX7296" fmla="*/ 1308549 w 8219368"/>
              <a:gd name="connsiteY7296" fmla="*/ 3724712 h 4703319"/>
              <a:gd name="connsiteX7297" fmla="*/ 1305335 w 8219368"/>
              <a:gd name="connsiteY7297" fmla="*/ 3725785 h 4703319"/>
              <a:gd name="connsiteX7298" fmla="*/ 1306502 w 8219368"/>
              <a:gd name="connsiteY7298" fmla="*/ 3726369 h 4703319"/>
              <a:gd name="connsiteX7299" fmla="*/ 1310227 w 8219368"/>
              <a:gd name="connsiteY7299" fmla="*/ 3728234 h 4703319"/>
              <a:gd name="connsiteX7300" fmla="*/ 1307158 w 8219368"/>
              <a:gd name="connsiteY7300" fmla="*/ 3727465 h 4703319"/>
              <a:gd name="connsiteX7301" fmla="*/ 1258650 w 8219368"/>
              <a:gd name="connsiteY7301" fmla="*/ 3707086 h 4703319"/>
              <a:gd name="connsiteX7302" fmla="*/ 1244644 w 8219368"/>
              <a:gd name="connsiteY7302" fmla="*/ 3693061 h 4703319"/>
              <a:gd name="connsiteX7303" fmla="*/ 1239976 w 8219368"/>
              <a:gd name="connsiteY7303" fmla="*/ 3697736 h 4703319"/>
              <a:gd name="connsiteX7304" fmla="*/ 1258650 w 8219368"/>
              <a:gd name="connsiteY7304" fmla="*/ 3679037 h 4703319"/>
              <a:gd name="connsiteX7305" fmla="*/ 1277324 w 8219368"/>
              <a:gd name="connsiteY7305" fmla="*/ 3683712 h 4703319"/>
              <a:gd name="connsiteX7306" fmla="*/ 1281992 w 8219368"/>
              <a:gd name="connsiteY7306" fmla="*/ 3679037 h 4703319"/>
              <a:gd name="connsiteX7307" fmla="*/ 1277324 w 8219368"/>
              <a:gd name="connsiteY7307" fmla="*/ 3674362 h 4703319"/>
              <a:gd name="connsiteX7308" fmla="*/ 1295998 w 8219368"/>
              <a:gd name="connsiteY7308" fmla="*/ 3665013 h 4703319"/>
              <a:gd name="connsiteX7309" fmla="*/ 1281992 w 8219368"/>
              <a:gd name="connsiteY7309" fmla="*/ 3660338 h 4703319"/>
              <a:gd name="connsiteX7310" fmla="*/ 1291329 w 8219368"/>
              <a:gd name="connsiteY7310" fmla="*/ 3650988 h 4703319"/>
              <a:gd name="connsiteX7311" fmla="*/ 1291329 w 8219368"/>
              <a:gd name="connsiteY7311" fmla="*/ 3636964 h 4703319"/>
              <a:gd name="connsiteX7312" fmla="*/ 1272655 w 8219368"/>
              <a:gd name="connsiteY7312" fmla="*/ 3627615 h 4703319"/>
              <a:gd name="connsiteX7313" fmla="*/ 1281992 w 8219368"/>
              <a:gd name="connsiteY7313" fmla="*/ 3618265 h 4703319"/>
              <a:gd name="connsiteX7314" fmla="*/ 1253981 w 8219368"/>
              <a:gd name="connsiteY7314" fmla="*/ 3599566 h 4703319"/>
              <a:gd name="connsiteX7315" fmla="*/ 1253981 w 8219368"/>
              <a:gd name="connsiteY7315" fmla="*/ 3576192 h 4703319"/>
              <a:gd name="connsiteX7316" fmla="*/ 1267987 w 8219368"/>
              <a:gd name="connsiteY7316" fmla="*/ 3571517 h 4703319"/>
              <a:gd name="connsiteX7317" fmla="*/ 1267987 w 8219368"/>
              <a:gd name="connsiteY7317" fmla="*/ 3555156 h 4703319"/>
              <a:gd name="connsiteX7318" fmla="*/ 1267987 w 8219368"/>
              <a:gd name="connsiteY7318" fmla="*/ 3553888 h 4703319"/>
              <a:gd name="connsiteX7319" fmla="*/ 1272655 w 8219368"/>
              <a:gd name="connsiteY7319" fmla="*/ 3552818 h 4703319"/>
              <a:gd name="connsiteX7320" fmla="*/ 1253981 w 8219368"/>
              <a:gd name="connsiteY7320" fmla="*/ 3543469 h 4703319"/>
              <a:gd name="connsiteX7321" fmla="*/ 1263318 w 8219368"/>
              <a:gd name="connsiteY7321" fmla="*/ 3538794 h 4703319"/>
              <a:gd name="connsiteX7322" fmla="*/ 1295998 w 8219368"/>
              <a:gd name="connsiteY7322" fmla="*/ 3543469 h 4703319"/>
              <a:gd name="connsiteX7323" fmla="*/ 1300666 w 8219368"/>
              <a:gd name="connsiteY7323" fmla="*/ 3543469 h 4703319"/>
              <a:gd name="connsiteX7324" fmla="*/ 1300666 w 8219368"/>
              <a:gd name="connsiteY7324" fmla="*/ 3534119 h 4703319"/>
              <a:gd name="connsiteX7325" fmla="*/ 1305335 w 8219368"/>
              <a:gd name="connsiteY7325" fmla="*/ 3529445 h 4703319"/>
              <a:gd name="connsiteX7326" fmla="*/ 1286661 w 8219368"/>
              <a:gd name="connsiteY7326" fmla="*/ 3515420 h 4703319"/>
              <a:gd name="connsiteX7327" fmla="*/ 1281992 w 8219368"/>
              <a:gd name="connsiteY7327" fmla="*/ 3515420 h 4703319"/>
              <a:gd name="connsiteX7328" fmla="*/ 1310003 w 8219368"/>
              <a:gd name="connsiteY7328" fmla="*/ 3506071 h 4703319"/>
              <a:gd name="connsiteX7329" fmla="*/ 1314672 w 8219368"/>
              <a:gd name="connsiteY7329" fmla="*/ 3506071 h 4703319"/>
              <a:gd name="connsiteX7330" fmla="*/ 1310003 w 8219368"/>
              <a:gd name="connsiteY7330" fmla="*/ 3511914 h 4703319"/>
              <a:gd name="connsiteX7331" fmla="*/ 1305335 w 8219368"/>
              <a:gd name="connsiteY7331" fmla="*/ 3510746 h 4703319"/>
              <a:gd name="connsiteX7332" fmla="*/ 1310003 w 8219368"/>
              <a:gd name="connsiteY7332" fmla="*/ 3511914 h 4703319"/>
              <a:gd name="connsiteX7333" fmla="*/ 1310003 w 8219368"/>
              <a:gd name="connsiteY7333" fmla="*/ 3511914 h 4703319"/>
              <a:gd name="connsiteX7334" fmla="*/ 1321674 w 8219368"/>
              <a:gd name="connsiteY7334" fmla="*/ 3514836 h 4703319"/>
              <a:gd name="connsiteX7335" fmla="*/ 1324009 w 8219368"/>
              <a:gd name="connsiteY7335" fmla="*/ 3515420 h 4703319"/>
              <a:gd name="connsiteX7336" fmla="*/ 1342683 w 8219368"/>
              <a:gd name="connsiteY7336" fmla="*/ 3510746 h 4703319"/>
              <a:gd name="connsiteX7337" fmla="*/ 1342683 w 8219368"/>
              <a:gd name="connsiteY7337" fmla="*/ 3492047 h 4703319"/>
              <a:gd name="connsiteX7338" fmla="*/ 1366025 w 8219368"/>
              <a:gd name="connsiteY7338" fmla="*/ 3492047 h 4703319"/>
              <a:gd name="connsiteX7339" fmla="*/ 1366025 w 8219368"/>
              <a:gd name="connsiteY7339" fmla="*/ 3487372 h 4703319"/>
              <a:gd name="connsiteX7340" fmla="*/ 1389368 w 8219368"/>
              <a:gd name="connsiteY7340" fmla="*/ 3482697 h 4703319"/>
              <a:gd name="connsiteX7341" fmla="*/ 1403373 w 8219368"/>
              <a:gd name="connsiteY7341" fmla="*/ 3482697 h 4703319"/>
              <a:gd name="connsiteX7342" fmla="*/ 1417379 w 8219368"/>
              <a:gd name="connsiteY7342" fmla="*/ 3463998 h 4703319"/>
              <a:gd name="connsiteX7343" fmla="*/ 1408041 w 8219368"/>
              <a:gd name="connsiteY7343" fmla="*/ 3449974 h 4703319"/>
              <a:gd name="connsiteX7344" fmla="*/ 1389368 w 8219368"/>
              <a:gd name="connsiteY7344" fmla="*/ 3449974 h 4703319"/>
              <a:gd name="connsiteX7345" fmla="*/ 1380031 w 8219368"/>
              <a:gd name="connsiteY7345" fmla="*/ 3459323 h 4703319"/>
              <a:gd name="connsiteX7346" fmla="*/ 1375362 w 8219368"/>
              <a:gd name="connsiteY7346" fmla="*/ 3440624 h 4703319"/>
              <a:gd name="connsiteX7347" fmla="*/ 1361357 w 8219368"/>
              <a:gd name="connsiteY7347" fmla="*/ 3440624 h 4703319"/>
              <a:gd name="connsiteX7348" fmla="*/ 1361357 w 8219368"/>
              <a:gd name="connsiteY7348" fmla="*/ 3454648 h 4703319"/>
              <a:gd name="connsiteX7349" fmla="*/ 1333346 w 8219368"/>
              <a:gd name="connsiteY7349" fmla="*/ 3468673 h 4703319"/>
              <a:gd name="connsiteX7350" fmla="*/ 1319340 w 8219368"/>
              <a:gd name="connsiteY7350" fmla="*/ 3468673 h 4703319"/>
              <a:gd name="connsiteX7351" fmla="*/ 1314672 w 8219368"/>
              <a:gd name="connsiteY7351" fmla="*/ 3454648 h 4703319"/>
              <a:gd name="connsiteX7352" fmla="*/ 1300666 w 8219368"/>
              <a:gd name="connsiteY7352" fmla="*/ 3449974 h 4703319"/>
              <a:gd name="connsiteX7353" fmla="*/ 1319340 w 8219368"/>
              <a:gd name="connsiteY7353" fmla="*/ 3440624 h 4703319"/>
              <a:gd name="connsiteX7354" fmla="*/ 1338014 w 8219368"/>
              <a:gd name="connsiteY7354" fmla="*/ 3454648 h 4703319"/>
              <a:gd name="connsiteX7355" fmla="*/ 1347351 w 8219368"/>
              <a:gd name="connsiteY7355" fmla="*/ 3440624 h 4703319"/>
              <a:gd name="connsiteX7356" fmla="*/ 1342683 w 8219368"/>
              <a:gd name="connsiteY7356" fmla="*/ 3435949 h 4703319"/>
              <a:gd name="connsiteX7357" fmla="*/ 1328677 w 8219368"/>
              <a:gd name="connsiteY7357" fmla="*/ 3440624 h 4703319"/>
              <a:gd name="connsiteX7358" fmla="*/ 1324009 w 8219368"/>
              <a:gd name="connsiteY7358" fmla="*/ 3426600 h 4703319"/>
              <a:gd name="connsiteX7359" fmla="*/ 1324009 w 8219368"/>
              <a:gd name="connsiteY7359" fmla="*/ 3421925 h 4703319"/>
              <a:gd name="connsiteX7360" fmla="*/ 1333346 w 8219368"/>
              <a:gd name="connsiteY7360" fmla="*/ 3417250 h 4703319"/>
              <a:gd name="connsiteX7361" fmla="*/ 1338014 w 8219368"/>
              <a:gd name="connsiteY7361" fmla="*/ 3421925 h 4703319"/>
              <a:gd name="connsiteX7362" fmla="*/ 1352020 w 8219368"/>
              <a:gd name="connsiteY7362" fmla="*/ 3417250 h 4703319"/>
              <a:gd name="connsiteX7363" fmla="*/ 1342683 w 8219368"/>
              <a:gd name="connsiteY7363" fmla="*/ 3407901 h 4703319"/>
              <a:gd name="connsiteX7364" fmla="*/ 1352020 w 8219368"/>
              <a:gd name="connsiteY7364" fmla="*/ 3403226 h 4703319"/>
              <a:gd name="connsiteX7365" fmla="*/ 1342683 w 8219368"/>
              <a:gd name="connsiteY7365" fmla="*/ 3398551 h 4703319"/>
              <a:gd name="connsiteX7366" fmla="*/ 1267987 w 8219368"/>
              <a:gd name="connsiteY7366" fmla="*/ 3440624 h 4703319"/>
              <a:gd name="connsiteX7367" fmla="*/ 1277324 w 8219368"/>
              <a:gd name="connsiteY7367" fmla="*/ 3449974 h 4703319"/>
              <a:gd name="connsiteX7368" fmla="*/ 1267987 w 8219368"/>
              <a:gd name="connsiteY7368" fmla="*/ 3454648 h 4703319"/>
              <a:gd name="connsiteX7369" fmla="*/ 1256680 w 8219368"/>
              <a:gd name="connsiteY7369" fmla="*/ 3443326 h 4703319"/>
              <a:gd name="connsiteX7370" fmla="*/ 1261859 w 8219368"/>
              <a:gd name="connsiteY7370" fmla="*/ 3438652 h 4703319"/>
              <a:gd name="connsiteX7371" fmla="*/ 1253981 w 8219368"/>
              <a:gd name="connsiteY7371" fmla="*/ 3440624 h 4703319"/>
              <a:gd name="connsiteX7372" fmla="*/ 1255732 w 8219368"/>
              <a:gd name="connsiteY7372" fmla="*/ 3442377 h 4703319"/>
              <a:gd name="connsiteX7373" fmla="*/ 1256680 w 8219368"/>
              <a:gd name="connsiteY7373" fmla="*/ 3443326 h 4703319"/>
              <a:gd name="connsiteX7374" fmla="*/ 1249313 w 8219368"/>
              <a:gd name="connsiteY7374" fmla="*/ 3449974 h 4703319"/>
              <a:gd name="connsiteX7375" fmla="*/ 1249313 w 8219368"/>
              <a:gd name="connsiteY7375" fmla="*/ 3459323 h 4703319"/>
              <a:gd name="connsiteX7376" fmla="*/ 1216633 w 8219368"/>
              <a:gd name="connsiteY7376" fmla="*/ 3473347 h 4703319"/>
              <a:gd name="connsiteX7377" fmla="*/ 1207297 w 8219368"/>
              <a:gd name="connsiteY7377" fmla="*/ 3463998 h 4703319"/>
              <a:gd name="connsiteX7378" fmla="*/ 1188622 w 8219368"/>
              <a:gd name="connsiteY7378" fmla="*/ 3459323 h 4703319"/>
              <a:gd name="connsiteX7379" fmla="*/ 1188622 w 8219368"/>
              <a:gd name="connsiteY7379" fmla="*/ 3449974 h 4703319"/>
              <a:gd name="connsiteX7380" fmla="*/ 1165280 w 8219368"/>
              <a:gd name="connsiteY7380" fmla="*/ 3449974 h 4703319"/>
              <a:gd name="connsiteX7381" fmla="*/ 1174617 w 8219368"/>
              <a:gd name="connsiteY7381" fmla="*/ 3431275 h 4703319"/>
              <a:gd name="connsiteX7382" fmla="*/ 1137269 w 8219368"/>
              <a:gd name="connsiteY7382" fmla="*/ 3431275 h 4703319"/>
              <a:gd name="connsiteX7383" fmla="*/ 1132601 w 8219368"/>
              <a:gd name="connsiteY7383" fmla="*/ 3440624 h 4703319"/>
              <a:gd name="connsiteX7384" fmla="*/ 1141938 w 8219368"/>
              <a:gd name="connsiteY7384" fmla="*/ 3440624 h 4703319"/>
              <a:gd name="connsiteX7385" fmla="*/ 1127932 w 8219368"/>
              <a:gd name="connsiteY7385" fmla="*/ 3454648 h 4703319"/>
              <a:gd name="connsiteX7386" fmla="*/ 1151275 w 8219368"/>
              <a:gd name="connsiteY7386" fmla="*/ 3473347 h 4703319"/>
              <a:gd name="connsiteX7387" fmla="*/ 1123264 w 8219368"/>
              <a:gd name="connsiteY7387" fmla="*/ 3468673 h 4703319"/>
              <a:gd name="connsiteX7388" fmla="*/ 1127932 w 8219368"/>
              <a:gd name="connsiteY7388" fmla="*/ 3463998 h 4703319"/>
              <a:gd name="connsiteX7389" fmla="*/ 1113927 w 8219368"/>
              <a:gd name="connsiteY7389" fmla="*/ 3449974 h 4703319"/>
              <a:gd name="connsiteX7390" fmla="*/ 1099921 w 8219368"/>
              <a:gd name="connsiteY7390" fmla="*/ 3468673 h 4703319"/>
              <a:gd name="connsiteX7391" fmla="*/ 1076579 w 8219368"/>
              <a:gd name="connsiteY7391" fmla="*/ 3473347 h 4703319"/>
              <a:gd name="connsiteX7392" fmla="*/ 1067242 w 8219368"/>
              <a:gd name="connsiteY7392" fmla="*/ 3482697 h 4703319"/>
              <a:gd name="connsiteX7393" fmla="*/ 1062573 w 8219368"/>
              <a:gd name="connsiteY7393" fmla="*/ 3487372 h 4703319"/>
              <a:gd name="connsiteX7394" fmla="*/ 1039231 w 8219368"/>
              <a:gd name="connsiteY7394" fmla="*/ 3473347 h 4703319"/>
              <a:gd name="connsiteX7395" fmla="*/ 1039231 w 8219368"/>
              <a:gd name="connsiteY7395" fmla="*/ 3468673 h 4703319"/>
              <a:gd name="connsiteX7396" fmla="*/ 1020557 w 8219368"/>
              <a:gd name="connsiteY7396" fmla="*/ 3487372 h 4703319"/>
              <a:gd name="connsiteX7397" fmla="*/ 1034562 w 8219368"/>
              <a:gd name="connsiteY7397" fmla="*/ 3496721 h 4703319"/>
              <a:gd name="connsiteX7398" fmla="*/ 1025225 w 8219368"/>
              <a:gd name="connsiteY7398" fmla="*/ 3506071 h 4703319"/>
              <a:gd name="connsiteX7399" fmla="*/ 1034562 w 8219368"/>
              <a:gd name="connsiteY7399" fmla="*/ 3510746 h 4703319"/>
              <a:gd name="connsiteX7400" fmla="*/ 1011220 w 8219368"/>
              <a:gd name="connsiteY7400" fmla="*/ 3510746 h 4703319"/>
              <a:gd name="connsiteX7401" fmla="*/ 1011220 w 8219368"/>
              <a:gd name="connsiteY7401" fmla="*/ 3506071 h 4703319"/>
              <a:gd name="connsiteX7402" fmla="*/ 997214 w 8219368"/>
              <a:gd name="connsiteY7402" fmla="*/ 3496721 h 4703319"/>
              <a:gd name="connsiteX7403" fmla="*/ 992546 w 8219368"/>
              <a:gd name="connsiteY7403" fmla="*/ 3496721 h 4703319"/>
              <a:gd name="connsiteX7404" fmla="*/ 1025225 w 8219368"/>
              <a:gd name="connsiteY7404" fmla="*/ 3478022 h 4703319"/>
              <a:gd name="connsiteX7405" fmla="*/ 1020557 w 8219368"/>
              <a:gd name="connsiteY7405" fmla="*/ 3478022 h 4703319"/>
              <a:gd name="connsiteX7406" fmla="*/ 1034562 w 8219368"/>
              <a:gd name="connsiteY7406" fmla="*/ 3463998 h 4703319"/>
              <a:gd name="connsiteX7407" fmla="*/ 1048568 w 8219368"/>
              <a:gd name="connsiteY7407" fmla="*/ 3463998 h 4703319"/>
              <a:gd name="connsiteX7408" fmla="*/ 1053236 w 8219368"/>
              <a:gd name="connsiteY7408" fmla="*/ 3449974 h 4703319"/>
              <a:gd name="connsiteX7409" fmla="*/ 1062573 w 8219368"/>
              <a:gd name="connsiteY7409" fmla="*/ 3454648 h 4703319"/>
              <a:gd name="connsiteX7410" fmla="*/ 1067242 w 8219368"/>
              <a:gd name="connsiteY7410" fmla="*/ 3468673 h 4703319"/>
              <a:gd name="connsiteX7411" fmla="*/ 1085916 w 8219368"/>
              <a:gd name="connsiteY7411" fmla="*/ 3463998 h 4703319"/>
              <a:gd name="connsiteX7412" fmla="*/ 1109258 w 8219368"/>
              <a:gd name="connsiteY7412" fmla="*/ 3445299 h 4703319"/>
              <a:gd name="connsiteX7413" fmla="*/ 1123264 w 8219368"/>
              <a:gd name="connsiteY7413" fmla="*/ 3426600 h 4703319"/>
              <a:gd name="connsiteX7414" fmla="*/ 1118595 w 8219368"/>
              <a:gd name="connsiteY7414" fmla="*/ 3421925 h 4703319"/>
              <a:gd name="connsiteX7415" fmla="*/ 1123264 w 8219368"/>
              <a:gd name="connsiteY7415" fmla="*/ 3417250 h 4703319"/>
              <a:gd name="connsiteX7416" fmla="*/ 1123264 w 8219368"/>
              <a:gd name="connsiteY7416" fmla="*/ 3412576 h 4703319"/>
              <a:gd name="connsiteX7417" fmla="*/ 1132601 w 8219368"/>
              <a:gd name="connsiteY7417" fmla="*/ 3421925 h 4703319"/>
              <a:gd name="connsiteX7418" fmla="*/ 1146606 w 8219368"/>
              <a:gd name="connsiteY7418" fmla="*/ 3412576 h 4703319"/>
              <a:gd name="connsiteX7419" fmla="*/ 1123264 w 8219368"/>
              <a:gd name="connsiteY7419" fmla="*/ 3407901 h 4703319"/>
              <a:gd name="connsiteX7420" fmla="*/ 1067242 w 8219368"/>
              <a:gd name="connsiteY7420" fmla="*/ 3431275 h 4703319"/>
              <a:gd name="connsiteX7421" fmla="*/ 964535 w 8219368"/>
              <a:gd name="connsiteY7421" fmla="*/ 3496721 h 4703319"/>
              <a:gd name="connsiteX7422" fmla="*/ 959866 w 8219368"/>
              <a:gd name="connsiteY7422" fmla="*/ 3506071 h 4703319"/>
              <a:gd name="connsiteX7423" fmla="*/ 978540 w 8219368"/>
              <a:gd name="connsiteY7423" fmla="*/ 3506071 h 4703319"/>
              <a:gd name="connsiteX7424" fmla="*/ 997214 w 8219368"/>
              <a:gd name="connsiteY7424" fmla="*/ 3510746 h 4703319"/>
              <a:gd name="connsiteX7425" fmla="*/ 1001883 w 8219368"/>
              <a:gd name="connsiteY7425" fmla="*/ 3515420 h 4703319"/>
              <a:gd name="connsiteX7426" fmla="*/ 945861 w 8219368"/>
              <a:gd name="connsiteY7426" fmla="*/ 3548144 h 4703319"/>
              <a:gd name="connsiteX7427" fmla="*/ 917850 w 8219368"/>
              <a:gd name="connsiteY7427" fmla="*/ 3562168 h 4703319"/>
              <a:gd name="connsiteX7428" fmla="*/ 899176 w 8219368"/>
              <a:gd name="connsiteY7428" fmla="*/ 3580867 h 4703319"/>
              <a:gd name="connsiteX7429" fmla="*/ 885171 w 8219368"/>
              <a:gd name="connsiteY7429" fmla="*/ 3571517 h 4703319"/>
              <a:gd name="connsiteX7430" fmla="*/ 805806 w 8219368"/>
              <a:gd name="connsiteY7430" fmla="*/ 3627615 h 4703319"/>
              <a:gd name="connsiteX7431" fmla="*/ 805806 w 8219368"/>
              <a:gd name="connsiteY7431" fmla="*/ 3636964 h 4703319"/>
              <a:gd name="connsiteX7432" fmla="*/ 787132 w 8219368"/>
              <a:gd name="connsiteY7432" fmla="*/ 3641639 h 4703319"/>
              <a:gd name="connsiteX7433" fmla="*/ 782464 w 8219368"/>
              <a:gd name="connsiteY7433" fmla="*/ 3646314 h 4703319"/>
              <a:gd name="connsiteX7434" fmla="*/ 759121 w 8219368"/>
              <a:gd name="connsiteY7434" fmla="*/ 3660338 h 4703319"/>
              <a:gd name="connsiteX7435" fmla="*/ 760989 w 8219368"/>
              <a:gd name="connsiteY7435" fmla="*/ 3660450 h 4703319"/>
              <a:gd name="connsiteX7436" fmla="*/ 758483 w 8219368"/>
              <a:gd name="connsiteY7436" fmla="*/ 3662063 h 4703319"/>
              <a:gd name="connsiteX7437" fmla="*/ 740448 w 8219368"/>
              <a:gd name="connsiteY7437" fmla="*/ 3674362 h 4703319"/>
              <a:gd name="connsiteX7438" fmla="*/ 763790 w 8219368"/>
              <a:gd name="connsiteY7438" fmla="*/ 3641639 h 4703319"/>
              <a:gd name="connsiteX7439" fmla="*/ 782464 w 8219368"/>
              <a:gd name="connsiteY7439" fmla="*/ 3636964 h 4703319"/>
              <a:gd name="connsiteX7440" fmla="*/ 768458 w 8219368"/>
              <a:gd name="connsiteY7440" fmla="*/ 3622940 h 4703319"/>
              <a:gd name="connsiteX7441" fmla="*/ 754453 w 8219368"/>
              <a:gd name="connsiteY7441" fmla="*/ 3641639 h 4703319"/>
              <a:gd name="connsiteX7442" fmla="*/ 735779 w 8219368"/>
              <a:gd name="connsiteY7442" fmla="*/ 3641639 h 4703319"/>
              <a:gd name="connsiteX7443" fmla="*/ 740448 w 8219368"/>
              <a:gd name="connsiteY7443" fmla="*/ 3618265 h 4703319"/>
              <a:gd name="connsiteX7444" fmla="*/ 721773 w 8219368"/>
              <a:gd name="connsiteY7444" fmla="*/ 3618265 h 4703319"/>
              <a:gd name="connsiteX7445" fmla="*/ 712436 w 8219368"/>
              <a:gd name="connsiteY7445" fmla="*/ 3641639 h 4703319"/>
              <a:gd name="connsiteX7446" fmla="*/ 731110 w 8219368"/>
              <a:gd name="connsiteY7446" fmla="*/ 3646314 h 4703319"/>
              <a:gd name="connsiteX7447" fmla="*/ 721773 w 8219368"/>
              <a:gd name="connsiteY7447" fmla="*/ 3660338 h 4703319"/>
              <a:gd name="connsiteX7448" fmla="*/ 698431 w 8219368"/>
              <a:gd name="connsiteY7448" fmla="*/ 3665013 h 4703319"/>
              <a:gd name="connsiteX7449" fmla="*/ 689094 w 8219368"/>
              <a:gd name="connsiteY7449" fmla="*/ 3655663 h 4703319"/>
              <a:gd name="connsiteX7450" fmla="*/ 670420 w 8219368"/>
              <a:gd name="connsiteY7450" fmla="*/ 3627615 h 4703319"/>
              <a:gd name="connsiteX7451" fmla="*/ 665752 w 8219368"/>
              <a:gd name="connsiteY7451" fmla="*/ 3627615 h 4703319"/>
              <a:gd name="connsiteX7452" fmla="*/ 712436 w 8219368"/>
              <a:gd name="connsiteY7452" fmla="*/ 3590216 h 4703319"/>
              <a:gd name="connsiteX7453" fmla="*/ 726442 w 8219368"/>
              <a:gd name="connsiteY7453" fmla="*/ 3590216 h 4703319"/>
              <a:gd name="connsiteX7454" fmla="*/ 749784 w 8219368"/>
              <a:gd name="connsiteY7454" fmla="*/ 3557493 h 4703319"/>
              <a:gd name="connsiteX7455" fmla="*/ 740448 w 8219368"/>
              <a:gd name="connsiteY7455" fmla="*/ 3552818 h 4703319"/>
              <a:gd name="connsiteX7456" fmla="*/ 754453 w 8219368"/>
              <a:gd name="connsiteY7456" fmla="*/ 3534119 h 4703319"/>
              <a:gd name="connsiteX7457" fmla="*/ 712436 w 8219368"/>
              <a:gd name="connsiteY7457" fmla="*/ 3524770 h 4703319"/>
              <a:gd name="connsiteX7458" fmla="*/ 707768 w 8219368"/>
              <a:gd name="connsiteY7458" fmla="*/ 3515420 h 4703319"/>
              <a:gd name="connsiteX7459" fmla="*/ 693762 w 8219368"/>
              <a:gd name="connsiteY7459" fmla="*/ 3524770 h 4703319"/>
              <a:gd name="connsiteX7460" fmla="*/ 698431 w 8219368"/>
              <a:gd name="connsiteY7460" fmla="*/ 3529445 h 4703319"/>
              <a:gd name="connsiteX7461" fmla="*/ 656415 w 8219368"/>
              <a:gd name="connsiteY7461" fmla="*/ 3538794 h 4703319"/>
              <a:gd name="connsiteX7462" fmla="*/ 649093 w 8219368"/>
              <a:gd name="connsiteY7462" fmla="*/ 3543193 h 4703319"/>
              <a:gd name="connsiteX7463" fmla="*/ 646202 w 8219368"/>
              <a:gd name="connsiteY7463" fmla="*/ 3543615 h 4703319"/>
              <a:gd name="connsiteX7464" fmla="*/ 600393 w 8219368"/>
              <a:gd name="connsiteY7464" fmla="*/ 3566843 h 4703319"/>
              <a:gd name="connsiteX7465" fmla="*/ 591056 w 8219368"/>
              <a:gd name="connsiteY7465" fmla="*/ 3566843 h 4703319"/>
              <a:gd name="connsiteX7466" fmla="*/ 586387 w 8219368"/>
              <a:gd name="connsiteY7466" fmla="*/ 3562168 h 4703319"/>
              <a:gd name="connsiteX7467" fmla="*/ 605061 w 8219368"/>
              <a:gd name="connsiteY7467" fmla="*/ 3557493 h 4703319"/>
              <a:gd name="connsiteX7468" fmla="*/ 623735 w 8219368"/>
              <a:gd name="connsiteY7468" fmla="*/ 3538794 h 4703319"/>
              <a:gd name="connsiteX7469" fmla="*/ 623735 w 8219368"/>
              <a:gd name="connsiteY7469" fmla="*/ 3520095 h 4703319"/>
              <a:gd name="connsiteX7470" fmla="*/ 633072 w 8219368"/>
              <a:gd name="connsiteY7470" fmla="*/ 3524770 h 4703319"/>
              <a:gd name="connsiteX7471" fmla="*/ 647078 w 8219368"/>
              <a:gd name="connsiteY7471" fmla="*/ 3510746 h 4703319"/>
              <a:gd name="connsiteX7472" fmla="*/ 637741 w 8219368"/>
              <a:gd name="connsiteY7472" fmla="*/ 3506071 h 4703319"/>
              <a:gd name="connsiteX7473" fmla="*/ 619067 w 8219368"/>
              <a:gd name="connsiteY7473" fmla="*/ 3496721 h 4703319"/>
              <a:gd name="connsiteX7474" fmla="*/ 581719 w 8219368"/>
              <a:gd name="connsiteY7474" fmla="*/ 3510746 h 4703319"/>
              <a:gd name="connsiteX7475" fmla="*/ 567713 w 8219368"/>
              <a:gd name="connsiteY7475" fmla="*/ 3529445 h 4703319"/>
              <a:gd name="connsiteX7476" fmla="*/ 549039 w 8219368"/>
              <a:gd name="connsiteY7476" fmla="*/ 3529445 h 4703319"/>
              <a:gd name="connsiteX7477" fmla="*/ 563045 w 8219368"/>
              <a:gd name="connsiteY7477" fmla="*/ 3515420 h 4703319"/>
              <a:gd name="connsiteX7478" fmla="*/ 581719 w 8219368"/>
              <a:gd name="connsiteY7478" fmla="*/ 3506071 h 4703319"/>
              <a:gd name="connsiteX7479" fmla="*/ 581719 w 8219368"/>
              <a:gd name="connsiteY7479" fmla="*/ 3496721 h 4703319"/>
              <a:gd name="connsiteX7480" fmla="*/ 558376 w 8219368"/>
              <a:gd name="connsiteY7480" fmla="*/ 3501396 h 4703319"/>
              <a:gd name="connsiteX7481" fmla="*/ 525697 w 8219368"/>
              <a:gd name="connsiteY7481" fmla="*/ 3538794 h 4703319"/>
              <a:gd name="connsiteX7482" fmla="*/ 549039 w 8219368"/>
              <a:gd name="connsiteY7482" fmla="*/ 3534119 h 4703319"/>
              <a:gd name="connsiteX7483" fmla="*/ 525697 w 8219368"/>
              <a:gd name="connsiteY7483" fmla="*/ 3552818 h 4703319"/>
              <a:gd name="connsiteX7484" fmla="*/ 525697 w 8219368"/>
              <a:gd name="connsiteY7484" fmla="*/ 3543469 h 4703319"/>
              <a:gd name="connsiteX7485" fmla="*/ 516360 w 8219368"/>
              <a:gd name="connsiteY7485" fmla="*/ 3552818 h 4703319"/>
              <a:gd name="connsiteX7486" fmla="*/ 493017 w 8219368"/>
              <a:gd name="connsiteY7486" fmla="*/ 3552818 h 4703319"/>
              <a:gd name="connsiteX7487" fmla="*/ 474343 w 8219368"/>
              <a:gd name="connsiteY7487" fmla="*/ 3571517 h 4703319"/>
              <a:gd name="connsiteX7488" fmla="*/ 446333 w 8219368"/>
              <a:gd name="connsiteY7488" fmla="*/ 3566843 h 4703319"/>
              <a:gd name="connsiteX7489" fmla="*/ 436996 w 8219368"/>
              <a:gd name="connsiteY7489" fmla="*/ 3557493 h 4703319"/>
              <a:gd name="connsiteX7490" fmla="*/ 441664 w 8219368"/>
              <a:gd name="connsiteY7490" fmla="*/ 3548144 h 4703319"/>
              <a:gd name="connsiteX7491" fmla="*/ 432327 w 8219368"/>
              <a:gd name="connsiteY7491" fmla="*/ 3534119 h 4703319"/>
              <a:gd name="connsiteX7492" fmla="*/ 455669 w 8219368"/>
              <a:gd name="connsiteY7492" fmla="*/ 3524770 h 4703319"/>
              <a:gd name="connsiteX7493" fmla="*/ 441664 w 8219368"/>
              <a:gd name="connsiteY7493" fmla="*/ 3524770 h 4703319"/>
              <a:gd name="connsiteX7494" fmla="*/ 479012 w 8219368"/>
              <a:gd name="connsiteY7494" fmla="*/ 3478022 h 4703319"/>
              <a:gd name="connsiteX7495" fmla="*/ 465006 w 8219368"/>
              <a:gd name="connsiteY7495" fmla="*/ 3478022 h 4703319"/>
              <a:gd name="connsiteX7496" fmla="*/ 465006 w 8219368"/>
              <a:gd name="connsiteY7496" fmla="*/ 3473347 h 4703319"/>
              <a:gd name="connsiteX7497" fmla="*/ 455669 w 8219368"/>
              <a:gd name="connsiteY7497" fmla="*/ 3473347 h 4703319"/>
              <a:gd name="connsiteX7498" fmla="*/ 488349 w 8219368"/>
              <a:gd name="connsiteY7498" fmla="*/ 3454648 h 4703319"/>
              <a:gd name="connsiteX7499" fmla="*/ 465006 w 8219368"/>
              <a:gd name="connsiteY7499" fmla="*/ 3454648 h 4703319"/>
              <a:gd name="connsiteX7500" fmla="*/ 408985 w 8219368"/>
              <a:gd name="connsiteY7500" fmla="*/ 3506071 h 4703319"/>
              <a:gd name="connsiteX7501" fmla="*/ 380974 w 8219368"/>
              <a:gd name="connsiteY7501" fmla="*/ 3529445 h 4703319"/>
              <a:gd name="connsiteX7502" fmla="*/ 380974 w 8219368"/>
              <a:gd name="connsiteY7502" fmla="*/ 3534119 h 4703319"/>
              <a:gd name="connsiteX7503" fmla="*/ 366968 w 8219368"/>
              <a:gd name="connsiteY7503" fmla="*/ 3529445 h 4703319"/>
              <a:gd name="connsiteX7504" fmla="*/ 394979 w 8219368"/>
              <a:gd name="connsiteY7504" fmla="*/ 3506071 h 4703319"/>
              <a:gd name="connsiteX7505" fmla="*/ 390311 w 8219368"/>
              <a:gd name="connsiteY7505" fmla="*/ 3501396 h 4703319"/>
              <a:gd name="connsiteX7506" fmla="*/ 408985 w 8219368"/>
              <a:gd name="connsiteY7506" fmla="*/ 3482697 h 4703319"/>
              <a:gd name="connsiteX7507" fmla="*/ 399648 w 8219368"/>
              <a:gd name="connsiteY7507" fmla="*/ 3478022 h 4703319"/>
              <a:gd name="connsiteX7508" fmla="*/ 380974 w 8219368"/>
              <a:gd name="connsiteY7508" fmla="*/ 3501396 h 4703319"/>
              <a:gd name="connsiteX7509" fmla="*/ 376305 w 8219368"/>
              <a:gd name="connsiteY7509" fmla="*/ 3506071 h 4703319"/>
              <a:gd name="connsiteX7510" fmla="*/ 366968 w 8219368"/>
              <a:gd name="connsiteY7510" fmla="*/ 3496721 h 4703319"/>
              <a:gd name="connsiteX7511" fmla="*/ 343626 w 8219368"/>
              <a:gd name="connsiteY7511" fmla="*/ 3506071 h 4703319"/>
              <a:gd name="connsiteX7512" fmla="*/ 320283 w 8219368"/>
              <a:gd name="connsiteY7512" fmla="*/ 3482697 h 4703319"/>
              <a:gd name="connsiteX7513" fmla="*/ 334289 w 8219368"/>
              <a:gd name="connsiteY7513" fmla="*/ 3459323 h 4703319"/>
              <a:gd name="connsiteX7514" fmla="*/ 315615 w 8219368"/>
              <a:gd name="connsiteY7514" fmla="*/ 3445299 h 4703319"/>
              <a:gd name="connsiteX7515" fmla="*/ 343626 w 8219368"/>
              <a:gd name="connsiteY7515" fmla="*/ 3435949 h 4703319"/>
              <a:gd name="connsiteX7516" fmla="*/ 334289 w 8219368"/>
              <a:gd name="connsiteY7516" fmla="*/ 3426600 h 4703319"/>
              <a:gd name="connsiteX7517" fmla="*/ 348294 w 8219368"/>
              <a:gd name="connsiteY7517" fmla="*/ 3426600 h 4703319"/>
              <a:gd name="connsiteX7518" fmla="*/ 343626 w 8219368"/>
              <a:gd name="connsiteY7518" fmla="*/ 3407901 h 4703319"/>
              <a:gd name="connsiteX7519" fmla="*/ 362300 w 8219368"/>
              <a:gd name="connsiteY7519" fmla="*/ 3393877 h 4703319"/>
              <a:gd name="connsiteX7520" fmla="*/ 334289 w 8219368"/>
              <a:gd name="connsiteY7520" fmla="*/ 3389202 h 4703319"/>
              <a:gd name="connsiteX7521" fmla="*/ 315615 w 8219368"/>
              <a:gd name="connsiteY7521" fmla="*/ 3393877 h 4703319"/>
              <a:gd name="connsiteX7522" fmla="*/ 296941 w 8219368"/>
              <a:gd name="connsiteY7522" fmla="*/ 3412576 h 4703319"/>
              <a:gd name="connsiteX7523" fmla="*/ 282935 w 8219368"/>
              <a:gd name="connsiteY7523" fmla="*/ 3417250 h 4703319"/>
              <a:gd name="connsiteX7524" fmla="*/ 296941 w 8219368"/>
              <a:gd name="connsiteY7524" fmla="*/ 3403226 h 4703319"/>
              <a:gd name="connsiteX7525" fmla="*/ 296941 w 8219368"/>
              <a:gd name="connsiteY7525" fmla="*/ 3393877 h 4703319"/>
              <a:gd name="connsiteX7526" fmla="*/ 298910 w 8219368"/>
              <a:gd name="connsiteY7526" fmla="*/ 3391904 h 4703319"/>
              <a:gd name="connsiteX7527" fmla="*/ 297920 w 8219368"/>
              <a:gd name="connsiteY7527" fmla="*/ 3385844 h 4703319"/>
              <a:gd name="connsiteX7528" fmla="*/ 315615 w 8219368"/>
              <a:gd name="connsiteY7528" fmla="*/ 3379852 h 4703319"/>
              <a:gd name="connsiteX7529" fmla="*/ 324952 w 8219368"/>
              <a:gd name="connsiteY7529" fmla="*/ 3375177 h 4703319"/>
              <a:gd name="connsiteX7530" fmla="*/ 324952 w 8219368"/>
              <a:gd name="connsiteY7530" fmla="*/ 3351804 h 4703319"/>
              <a:gd name="connsiteX7531" fmla="*/ 320283 w 8219368"/>
              <a:gd name="connsiteY7531" fmla="*/ 3351804 h 4703319"/>
              <a:gd name="connsiteX7532" fmla="*/ 282935 w 8219368"/>
              <a:gd name="connsiteY7532" fmla="*/ 3379852 h 4703319"/>
              <a:gd name="connsiteX7533" fmla="*/ 278267 w 8219368"/>
              <a:gd name="connsiteY7533" fmla="*/ 3379852 h 4703319"/>
              <a:gd name="connsiteX7534" fmla="*/ 278267 w 8219368"/>
              <a:gd name="connsiteY7534" fmla="*/ 3375177 h 4703319"/>
              <a:gd name="connsiteX7535" fmla="*/ 287604 w 8219368"/>
              <a:gd name="connsiteY7535" fmla="*/ 3370503 h 4703319"/>
              <a:gd name="connsiteX7536" fmla="*/ 296941 w 8219368"/>
              <a:gd name="connsiteY7536" fmla="*/ 3351804 h 4703319"/>
              <a:gd name="connsiteX7537" fmla="*/ 310946 w 8219368"/>
              <a:gd name="connsiteY7537" fmla="*/ 3342454 h 4703319"/>
              <a:gd name="connsiteX7538" fmla="*/ 301609 w 8219368"/>
              <a:gd name="connsiteY7538" fmla="*/ 3319080 h 4703319"/>
              <a:gd name="connsiteX7539" fmla="*/ 308250 w 8219368"/>
              <a:gd name="connsiteY7539" fmla="*/ 3309106 h 4703319"/>
              <a:gd name="connsiteX7540" fmla="*/ 315615 w 8219368"/>
              <a:gd name="connsiteY7540" fmla="*/ 3309731 h 4703319"/>
              <a:gd name="connsiteX7541" fmla="*/ 320283 w 8219368"/>
              <a:gd name="connsiteY7541" fmla="*/ 3305056 h 4703319"/>
              <a:gd name="connsiteX7542" fmla="*/ 310946 w 8219368"/>
              <a:gd name="connsiteY7542" fmla="*/ 3300381 h 4703319"/>
              <a:gd name="connsiteX7543" fmla="*/ 306278 w 8219368"/>
              <a:gd name="connsiteY7543" fmla="*/ 3291032 h 4703319"/>
              <a:gd name="connsiteX7544" fmla="*/ 278267 w 8219368"/>
              <a:gd name="connsiteY7544" fmla="*/ 3309731 h 4703319"/>
              <a:gd name="connsiteX7545" fmla="*/ 259593 w 8219368"/>
              <a:gd name="connsiteY7545" fmla="*/ 3342454 h 4703319"/>
              <a:gd name="connsiteX7546" fmla="*/ 250256 w 8219368"/>
              <a:gd name="connsiteY7546" fmla="*/ 3342454 h 4703319"/>
              <a:gd name="connsiteX7547" fmla="*/ 259593 w 8219368"/>
              <a:gd name="connsiteY7547" fmla="*/ 3361153 h 4703319"/>
              <a:gd name="connsiteX7548" fmla="*/ 254924 w 8219368"/>
              <a:gd name="connsiteY7548" fmla="*/ 3379852 h 4703319"/>
              <a:gd name="connsiteX7549" fmla="*/ 264261 w 8219368"/>
              <a:gd name="connsiteY7549" fmla="*/ 3379852 h 4703319"/>
              <a:gd name="connsiteX7550" fmla="*/ 263939 w 8219368"/>
              <a:gd name="connsiteY7550" fmla="*/ 3382584 h 4703319"/>
              <a:gd name="connsiteX7551" fmla="*/ 261900 w 8219368"/>
              <a:gd name="connsiteY7551" fmla="*/ 3383048 h 4703319"/>
              <a:gd name="connsiteX7552" fmla="*/ 245587 w 8219368"/>
              <a:gd name="connsiteY7552" fmla="*/ 3389202 h 4703319"/>
              <a:gd name="connsiteX7553" fmla="*/ 245587 w 8219368"/>
              <a:gd name="connsiteY7553" fmla="*/ 3391226 h 4703319"/>
              <a:gd name="connsiteX7554" fmla="*/ 236251 w 8219368"/>
              <a:gd name="connsiteY7554" fmla="*/ 3389202 h 4703319"/>
              <a:gd name="connsiteX7555" fmla="*/ 250256 w 8219368"/>
              <a:gd name="connsiteY7555" fmla="*/ 3370503 h 4703319"/>
              <a:gd name="connsiteX7556" fmla="*/ 245587 w 8219368"/>
              <a:gd name="connsiteY7556" fmla="*/ 3365828 h 4703319"/>
              <a:gd name="connsiteX7557" fmla="*/ 231582 w 8219368"/>
              <a:gd name="connsiteY7557" fmla="*/ 3379852 h 4703319"/>
              <a:gd name="connsiteX7558" fmla="*/ 231582 w 8219368"/>
              <a:gd name="connsiteY7558" fmla="*/ 3351804 h 4703319"/>
              <a:gd name="connsiteX7559" fmla="*/ 245587 w 8219368"/>
              <a:gd name="connsiteY7559" fmla="*/ 3347129 h 4703319"/>
              <a:gd name="connsiteX7560" fmla="*/ 240919 w 8219368"/>
              <a:gd name="connsiteY7560" fmla="*/ 3337779 h 4703319"/>
              <a:gd name="connsiteX7561" fmla="*/ 240919 w 8219368"/>
              <a:gd name="connsiteY7561" fmla="*/ 3319080 h 4703319"/>
              <a:gd name="connsiteX7562" fmla="*/ 194234 w 8219368"/>
              <a:gd name="connsiteY7562" fmla="*/ 3337779 h 4703319"/>
              <a:gd name="connsiteX7563" fmla="*/ 170892 w 8219368"/>
              <a:gd name="connsiteY7563" fmla="*/ 3356478 h 4703319"/>
              <a:gd name="connsiteX7564" fmla="*/ 166223 w 8219368"/>
              <a:gd name="connsiteY7564" fmla="*/ 3356478 h 4703319"/>
              <a:gd name="connsiteX7565" fmla="*/ 161555 w 8219368"/>
              <a:gd name="connsiteY7565" fmla="*/ 3361153 h 4703319"/>
              <a:gd name="connsiteX7566" fmla="*/ 161555 w 8219368"/>
              <a:gd name="connsiteY7566" fmla="*/ 3370503 h 4703319"/>
              <a:gd name="connsiteX7567" fmla="*/ 166223 w 8219368"/>
              <a:gd name="connsiteY7567" fmla="*/ 3375177 h 4703319"/>
              <a:gd name="connsiteX7568" fmla="*/ 189566 w 8219368"/>
              <a:gd name="connsiteY7568" fmla="*/ 3370503 h 4703319"/>
              <a:gd name="connsiteX7569" fmla="*/ 161555 w 8219368"/>
              <a:gd name="connsiteY7569" fmla="*/ 3384527 h 4703319"/>
              <a:gd name="connsiteX7570" fmla="*/ 161555 w 8219368"/>
              <a:gd name="connsiteY7570" fmla="*/ 3379852 h 4703319"/>
              <a:gd name="connsiteX7571" fmla="*/ 128875 w 8219368"/>
              <a:gd name="connsiteY7571" fmla="*/ 3389202 h 4703319"/>
              <a:gd name="connsiteX7572" fmla="*/ 138212 w 8219368"/>
              <a:gd name="connsiteY7572" fmla="*/ 3370503 h 4703319"/>
              <a:gd name="connsiteX7573" fmla="*/ 147549 w 8219368"/>
              <a:gd name="connsiteY7573" fmla="*/ 3361153 h 4703319"/>
              <a:gd name="connsiteX7574" fmla="*/ 138212 w 8219368"/>
              <a:gd name="connsiteY7574" fmla="*/ 3356478 h 4703319"/>
              <a:gd name="connsiteX7575" fmla="*/ 149008 w 8219368"/>
              <a:gd name="connsiteY7575" fmla="*/ 3342965 h 4703319"/>
              <a:gd name="connsiteX7576" fmla="*/ 153210 w 8219368"/>
              <a:gd name="connsiteY7576" fmla="*/ 3337705 h 4703319"/>
              <a:gd name="connsiteX7577" fmla="*/ 156303 w 8219368"/>
              <a:gd name="connsiteY7577" fmla="*/ 3338364 h 4703319"/>
              <a:gd name="connsiteX7578" fmla="*/ 156886 w 8219368"/>
              <a:gd name="connsiteY7578" fmla="*/ 3333105 h 4703319"/>
              <a:gd name="connsiteX7579" fmla="*/ 154552 w 8219368"/>
              <a:gd name="connsiteY7579" fmla="*/ 3336026 h 4703319"/>
              <a:gd name="connsiteX7580" fmla="*/ 153210 w 8219368"/>
              <a:gd name="connsiteY7580" fmla="*/ 3337705 h 4703319"/>
              <a:gd name="connsiteX7581" fmla="*/ 147039 w 8219368"/>
              <a:gd name="connsiteY7581" fmla="*/ 3336392 h 4703319"/>
              <a:gd name="connsiteX7582" fmla="*/ 138212 w 8219368"/>
              <a:gd name="connsiteY7582" fmla="*/ 3319080 h 4703319"/>
              <a:gd name="connsiteX7583" fmla="*/ 147549 w 8219368"/>
              <a:gd name="connsiteY7583" fmla="*/ 3314406 h 4703319"/>
              <a:gd name="connsiteX7584" fmla="*/ 147549 w 8219368"/>
              <a:gd name="connsiteY7584" fmla="*/ 3309731 h 4703319"/>
              <a:gd name="connsiteX7585" fmla="*/ 124207 w 8219368"/>
              <a:gd name="connsiteY7585" fmla="*/ 3295707 h 4703319"/>
              <a:gd name="connsiteX7586" fmla="*/ 147549 w 8219368"/>
              <a:gd name="connsiteY7586" fmla="*/ 3295707 h 4703319"/>
              <a:gd name="connsiteX7587" fmla="*/ 147549 w 8219368"/>
              <a:gd name="connsiteY7587" fmla="*/ 3286357 h 4703319"/>
              <a:gd name="connsiteX7588" fmla="*/ 138212 w 8219368"/>
              <a:gd name="connsiteY7588" fmla="*/ 3267658 h 4703319"/>
              <a:gd name="connsiteX7589" fmla="*/ 152218 w 8219368"/>
              <a:gd name="connsiteY7589" fmla="*/ 3248959 h 4703319"/>
              <a:gd name="connsiteX7590" fmla="*/ 138212 w 8219368"/>
              <a:gd name="connsiteY7590" fmla="*/ 3230260 h 4703319"/>
              <a:gd name="connsiteX7591" fmla="*/ 147549 w 8219368"/>
              <a:gd name="connsiteY7591" fmla="*/ 3225585 h 4703319"/>
              <a:gd name="connsiteX7592" fmla="*/ 124207 w 8219368"/>
              <a:gd name="connsiteY7592" fmla="*/ 3220910 h 4703319"/>
              <a:gd name="connsiteX7593" fmla="*/ 152218 w 8219368"/>
              <a:gd name="connsiteY7593" fmla="*/ 3216236 h 4703319"/>
              <a:gd name="connsiteX7594" fmla="*/ 156886 w 8219368"/>
              <a:gd name="connsiteY7594" fmla="*/ 3216236 h 4703319"/>
              <a:gd name="connsiteX7595" fmla="*/ 152218 w 8219368"/>
              <a:gd name="connsiteY7595" fmla="*/ 3206886 h 4703319"/>
              <a:gd name="connsiteX7596" fmla="*/ 152218 w 8219368"/>
              <a:gd name="connsiteY7596" fmla="*/ 3202211 h 4703319"/>
              <a:gd name="connsiteX7597" fmla="*/ 138212 w 8219368"/>
              <a:gd name="connsiteY7597" fmla="*/ 3202211 h 4703319"/>
              <a:gd name="connsiteX7598" fmla="*/ 147549 w 8219368"/>
              <a:gd name="connsiteY7598" fmla="*/ 3192862 h 4703319"/>
              <a:gd name="connsiteX7599" fmla="*/ 156886 w 8219368"/>
              <a:gd name="connsiteY7599" fmla="*/ 3197537 h 4703319"/>
              <a:gd name="connsiteX7600" fmla="*/ 194234 w 8219368"/>
              <a:gd name="connsiteY7600" fmla="*/ 3169488 h 4703319"/>
              <a:gd name="connsiteX7601" fmla="*/ 156886 w 8219368"/>
              <a:gd name="connsiteY7601" fmla="*/ 3164813 h 4703319"/>
              <a:gd name="connsiteX7602" fmla="*/ 156886 w 8219368"/>
              <a:gd name="connsiteY7602" fmla="*/ 3160138 h 4703319"/>
              <a:gd name="connsiteX7603" fmla="*/ 175560 w 8219368"/>
              <a:gd name="connsiteY7603" fmla="*/ 3160138 h 4703319"/>
              <a:gd name="connsiteX7604" fmla="*/ 175560 w 8219368"/>
              <a:gd name="connsiteY7604" fmla="*/ 3132090 h 4703319"/>
              <a:gd name="connsiteX7605" fmla="*/ 194234 w 8219368"/>
              <a:gd name="connsiteY7605" fmla="*/ 3127415 h 4703319"/>
              <a:gd name="connsiteX7606" fmla="*/ 194234 w 8219368"/>
              <a:gd name="connsiteY7606" fmla="*/ 3118066 h 4703319"/>
              <a:gd name="connsiteX7607" fmla="*/ 147549 w 8219368"/>
              <a:gd name="connsiteY7607" fmla="*/ 3122740 h 4703319"/>
              <a:gd name="connsiteX7608" fmla="*/ 128875 w 8219368"/>
              <a:gd name="connsiteY7608" fmla="*/ 3132090 h 4703319"/>
              <a:gd name="connsiteX7609" fmla="*/ 119538 w 8219368"/>
              <a:gd name="connsiteY7609" fmla="*/ 3141439 h 4703319"/>
              <a:gd name="connsiteX7610" fmla="*/ 96196 w 8219368"/>
              <a:gd name="connsiteY7610" fmla="*/ 3136765 h 4703319"/>
              <a:gd name="connsiteX7611" fmla="*/ 77522 w 8219368"/>
              <a:gd name="connsiteY7611" fmla="*/ 3155464 h 4703319"/>
              <a:gd name="connsiteX7612" fmla="*/ 72853 w 8219368"/>
              <a:gd name="connsiteY7612" fmla="*/ 3150789 h 4703319"/>
              <a:gd name="connsiteX7613" fmla="*/ 63517 w 8219368"/>
              <a:gd name="connsiteY7613" fmla="*/ 3164813 h 4703319"/>
              <a:gd name="connsiteX7614" fmla="*/ 41925 w 8219368"/>
              <a:gd name="connsiteY7614" fmla="*/ 3172921 h 4703319"/>
              <a:gd name="connsiteX7615" fmla="*/ 41828 w 8219368"/>
              <a:gd name="connsiteY7615" fmla="*/ 3172957 h 4703319"/>
              <a:gd name="connsiteX7616" fmla="*/ 47177 w 8219368"/>
              <a:gd name="connsiteY7616" fmla="*/ 3168319 h 4703319"/>
              <a:gd name="connsiteX7617" fmla="*/ 26169 w 8219368"/>
              <a:gd name="connsiteY7617" fmla="*/ 3178838 h 4703319"/>
              <a:gd name="connsiteX7618" fmla="*/ 30837 w 8219368"/>
              <a:gd name="connsiteY7618" fmla="*/ 3177085 h 4703319"/>
              <a:gd name="connsiteX7619" fmla="*/ 41828 w 8219368"/>
              <a:gd name="connsiteY7619" fmla="*/ 3172957 h 4703319"/>
              <a:gd name="connsiteX7620" fmla="*/ 33572 w 8219368"/>
              <a:gd name="connsiteY7620" fmla="*/ 3180116 h 4703319"/>
              <a:gd name="connsiteX7621" fmla="*/ 7494 w 8219368"/>
              <a:gd name="connsiteY7621" fmla="*/ 3202211 h 4703319"/>
              <a:gd name="connsiteX7622" fmla="*/ 2826 w 8219368"/>
              <a:gd name="connsiteY7622" fmla="*/ 3188187 h 4703319"/>
              <a:gd name="connsiteX7623" fmla="*/ 7494 w 8219368"/>
              <a:gd name="connsiteY7623" fmla="*/ 3178838 h 4703319"/>
              <a:gd name="connsiteX7624" fmla="*/ 0 w 8219368"/>
              <a:gd name="connsiteY7624" fmla="*/ 3178838 h 4703319"/>
              <a:gd name="connsiteX7625" fmla="*/ 0 w 8219368"/>
              <a:gd name="connsiteY7625" fmla="*/ 3177531 h 4703319"/>
              <a:gd name="connsiteX7626" fmla="*/ 12163 w 8219368"/>
              <a:gd name="connsiteY7626" fmla="*/ 3168904 h 4703319"/>
              <a:gd name="connsiteX7627" fmla="*/ 26169 w 8219368"/>
              <a:gd name="connsiteY7627" fmla="*/ 3169488 h 4703319"/>
              <a:gd name="connsiteX7628" fmla="*/ 58848 w 8219368"/>
              <a:gd name="connsiteY7628" fmla="*/ 3160138 h 4703319"/>
              <a:gd name="connsiteX7629" fmla="*/ 44842 w 8219368"/>
              <a:gd name="connsiteY7629" fmla="*/ 3146114 h 4703319"/>
              <a:gd name="connsiteX7630" fmla="*/ 44842 w 8219368"/>
              <a:gd name="connsiteY7630" fmla="*/ 3118066 h 4703319"/>
              <a:gd name="connsiteX7631" fmla="*/ 63517 w 8219368"/>
              <a:gd name="connsiteY7631" fmla="*/ 3118066 h 4703319"/>
              <a:gd name="connsiteX7632" fmla="*/ 68185 w 8219368"/>
              <a:gd name="connsiteY7632" fmla="*/ 3113391 h 4703319"/>
              <a:gd name="connsiteX7633" fmla="*/ 68185 w 8219368"/>
              <a:gd name="connsiteY7633" fmla="*/ 3104041 h 4703319"/>
              <a:gd name="connsiteX7634" fmla="*/ 78032 w 8219368"/>
              <a:gd name="connsiteY7634" fmla="*/ 3087607 h 4703319"/>
              <a:gd name="connsiteX7635" fmla="*/ 73638 w 8219368"/>
              <a:gd name="connsiteY7635" fmla="*/ 3089232 h 4703319"/>
              <a:gd name="connsiteX7636" fmla="*/ 77522 w 8219368"/>
              <a:gd name="connsiteY7636" fmla="*/ 3085342 h 4703319"/>
              <a:gd name="connsiteX7637" fmla="*/ 77522 w 8219368"/>
              <a:gd name="connsiteY7637" fmla="*/ 3071318 h 4703319"/>
              <a:gd name="connsiteX7638" fmla="*/ 91527 w 8219368"/>
              <a:gd name="connsiteY7638" fmla="*/ 3052619 h 4703319"/>
              <a:gd name="connsiteX7639" fmla="*/ 91527 w 8219368"/>
              <a:gd name="connsiteY7639" fmla="*/ 3047944 h 4703319"/>
              <a:gd name="connsiteX7640" fmla="*/ 72853 w 8219368"/>
              <a:gd name="connsiteY7640" fmla="*/ 3047944 h 4703319"/>
              <a:gd name="connsiteX7641" fmla="*/ 96196 w 8219368"/>
              <a:gd name="connsiteY7641" fmla="*/ 3029245 h 4703319"/>
              <a:gd name="connsiteX7642" fmla="*/ 91527 w 8219368"/>
              <a:gd name="connsiteY7642" fmla="*/ 3024570 h 4703319"/>
              <a:gd name="connsiteX7643" fmla="*/ 100864 w 8219368"/>
              <a:gd name="connsiteY7643" fmla="*/ 3015221 h 4703319"/>
              <a:gd name="connsiteX7644" fmla="*/ 100864 w 8219368"/>
              <a:gd name="connsiteY7644" fmla="*/ 2996522 h 4703319"/>
              <a:gd name="connsiteX7645" fmla="*/ 100864 w 8219368"/>
              <a:gd name="connsiteY7645" fmla="*/ 2973148 h 4703319"/>
              <a:gd name="connsiteX7646" fmla="*/ 72853 w 8219368"/>
              <a:gd name="connsiteY7646" fmla="*/ 2977823 h 4703319"/>
              <a:gd name="connsiteX7647" fmla="*/ 86859 w 8219368"/>
              <a:gd name="connsiteY7647" fmla="*/ 2996522 h 4703319"/>
              <a:gd name="connsiteX7648" fmla="*/ 82190 w 8219368"/>
              <a:gd name="connsiteY7648" fmla="*/ 3001197 h 4703319"/>
              <a:gd name="connsiteX7649" fmla="*/ 58848 w 8219368"/>
              <a:gd name="connsiteY7649" fmla="*/ 2991847 h 4703319"/>
              <a:gd name="connsiteX7650" fmla="*/ 54179 w 8219368"/>
              <a:gd name="connsiteY7650" fmla="*/ 2996522 h 4703319"/>
              <a:gd name="connsiteX7651" fmla="*/ 54179 w 8219368"/>
              <a:gd name="connsiteY7651" fmla="*/ 2982498 h 4703319"/>
              <a:gd name="connsiteX7652" fmla="*/ 63517 w 8219368"/>
              <a:gd name="connsiteY7652" fmla="*/ 2977823 h 4703319"/>
              <a:gd name="connsiteX7653" fmla="*/ 47323 w 8219368"/>
              <a:gd name="connsiteY7653" fmla="*/ 2972418 h 4703319"/>
              <a:gd name="connsiteX7654" fmla="*/ 39962 w 8219368"/>
              <a:gd name="connsiteY7654" fmla="*/ 2969961 h 4703319"/>
              <a:gd name="connsiteX7655" fmla="*/ 40612 w 8219368"/>
              <a:gd name="connsiteY7655" fmla="*/ 2969496 h 4703319"/>
              <a:gd name="connsiteX7656" fmla="*/ 26169 w 8219368"/>
              <a:gd name="connsiteY7656" fmla="*/ 2991847 h 4703319"/>
              <a:gd name="connsiteX7657" fmla="*/ 7494 w 8219368"/>
              <a:gd name="connsiteY7657" fmla="*/ 2996522 h 4703319"/>
              <a:gd name="connsiteX7658" fmla="*/ 21500 w 8219368"/>
              <a:gd name="connsiteY7658" fmla="*/ 3001197 h 4703319"/>
              <a:gd name="connsiteX7659" fmla="*/ 16102 w 8219368"/>
              <a:gd name="connsiteY7659" fmla="*/ 3020115 h 4703319"/>
              <a:gd name="connsiteX7660" fmla="*/ 14405 w 8219368"/>
              <a:gd name="connsiteY7660" fmla="*/ 3026062 h 4703319"/>
              <a:gd name="connsiteX7661" fmla="*/ 10850 w 8219368"/>
              <a:gd name="connsiteY7661" fmla="*/ 3025374 h 4703319"/>
              <a:gd name="connsiteX7662" fmla="*/ 10996 w 8219368"/>
              <a:gd name="connsiteY7662" fmla="*/ 3026323 h 4703319"/>
              <a:gd name="connsiteX7663" fmla="*/ 13800 w 8219368"/>
              <a:gd name="connsiteY7663" fmla="*/ 3028183 h 4703319"/>
              <a:gd name="connsiteX7664" fmla="*/ 13330 w 8219368"/>
              <a:gd name="connsiteY7664" fmla="*/ 3029829 h 4703319"/>
              <a:gd name="connsiteX7665" fmla="*/ 12163 w 8219368"/>
              <a:gd name="connsiteY7665" fmla="*/ 3033920 h 4703319"/>
              <a:gd name="connsiteX7666" fmla="*/ 7494 w 8219368"/>
              <a:gd name="connsiteY7666" fmla="*/ 3043269 h 4703319"/>
              <a:gd name="connsiteX7667" fmla="*/ 0 w 8219368"/>
              <a:gd name="connsiteY7667" fmla="*/ 3050774 h 4703319"/>
              <a:gd name="connsiteX7668" fmla="*/ 0 w 8219368"/>
              <a:gd name="connsiteY7668" fmla="*/ 2974097 h 4703319"/>
              <a:gd name="connsiteX7669" fmla="*/ 12382 w 8219368"/>
              <a:gd name="connsiteY7669" fmla="*/ 2967012 h 4703319"/>
              <a:gd name="connsiteX7670" fmla="*/ 26169 w 8219368"/>
              <a:gd name="connsiteY7670" fmla="*/ 2959124 h 4703319"/>
              <a:gd name="connsiteX7671" fmla="*/ 26169 w 8219368"/>
              <a:gd name="connsiteY7671" fmla="*/ 2945099 h 4703319"/>
              <a:gd name="connsiteX7672" fmla="*/ 35505 w 8219368"/>
              <a:gd name="connsiteY7672" fmla="*/ 2949774 h 4703319"/>
              <a:gd name="connsiteX7673" fmla="*/ 44842 w 8219368"/>
              <a:gd name="connsiteY7673" fmla="*/ 2935750 h 4703319"/>
              <a:gd name="connsiteX7674" fmla="*/ 49511 w 8219368"/>
              <a:gd name="connsiteY7674" fmla="*/ 2935750 h 4703319"/>
              <a:gd name="connsiteX7675" fmla="*/ 49511 w 8219368"/>
              <a:gd name="connsiteY7675" fmla="*/ 2926400 h 4703319"/>
              <a:gd name="connsiteX7676" fmla="*/ 26169 w 8219368"/>
              <a:gd name="connsiteY7676" fmla="*/ 2931075 h 4703319"/>
              <a:gd name="connsiteX7677" fmla="*/ 21500 w 8219368"/>
              <a:gd name="connsiteY7677" fmla="*/ 2935750 h 4703319"/>
              <a:gd name="connsiteX7678" fmla="*/ 7494 w 8219368"/>
              <a:gd name="connsiteY7678" fmla="*/ 2935750 h 4703319"/>
              <a:gd name="connsiteX7679" fmla="*/ 0 w 8219368"/>
              <a:gd name="connsiteY7679" fmla="*/ 2947006 h 4703319"/>
              <a:gd name="connsiteX7680" fmla="*/ 0 w 8219368"/>
              <a:gd name="connsiteY7680" fmla="*/ 2928276 h 4703319"/>
              <a:gd name="connsiteX7681" fmla="*/ 10412 w 8219368"/>
              <a:gd name="connsiteY7681" fmla="*/ 2925670 h 4703319"/>
              <a:gd name="connsiteX7682" fmla="*/ 26169 w 8219368"/>
              <a:gd name="connsiteY7682" fmla="*/ 2921726 h 4703319"/>
              <a:gd name="connsiteX7683" fmla="*/ 49511 w 8219368"/>
              <a:gd name="connsiteY7683" fmla="*/ 2903027 h 4703319"/>
              <a:gd name="connsiteX7684" fmla="*/ 63517 w 8219368"/>
              <a:gd name="connsiteY7684" fmla="*/ 2903027 h 4703319"/>
              <a:gd name="connsiteX7685" fmla="*/ 63517 w 8219368"/>
              <a:gd name="connsiteY7685" fmla="*/ 2889002 h 4703319"/>
              <a:gd name="connsiteX7686" fmla="*/ 54179 w 8219368"/>
              <a:gd name="connsiteY7686" fmla="*/ 2884328 h 4703319"/>
              <a:gd name="connsiteX7687" fmla="*/ 55624 w 8219368"/>
              <a:gd name="connsiteY7687" fmla="*/ 2882692 h 4703319"/>
              <a:gd name="connsiteX7688" fmla="*/ 62714 w 8219368"/>
              <a:gd name="connsiteY7688" fmla="*/ 2880383 h 4703319"/>
              <a:gd name="connsiteX7689" fmla="*/ 55857 w 8219368"/>
              <a:gd name="connsiteY7689" fmla="*/ 2882428 h 4703319"/>
              <a:gd name="connsiteX7690" fmla="*/ 55624 w 8219368"/>
              <a:gd name="connsiteY7690" fmla="*/ 2882692 h 4703319"/>
              <a:gd name="connsiteX7691" fmla="*/ 53350 w 8219368"/>
              <a:gd name="connsiteY7691" fmla="*/ 2883433 h 4703319"/>
              <a:gd name="connsiteX7692" fmla="*/ 35505 w 8219368"/>
              <a:gd name="connsiteY7692" fmla="*/ 2889002 h 4703319"/>
              <a:gd name="connsiteX7693" fmla="*/ 58848 w 8219368"/>
              <a:gd name="connsiteY7693" fmla="*/ 2874978 h 4703319"/>
              <a:gd name="connsiteX7694" fmla="*/ 68185 w 8219368"/>
              <a:gd name="connsiteY7694" fmla="*/ 2874978 h 4703319"/>
              <a:gd name="connsiteX7695" fmla="*/ 68185 w 8219368"/>
              <a:gd name="connsiteY7695" fmla="*/ 2870303 h 4703319"/>
              <a:gd name="connsiteX7696" fmla="*/ 44842 w 8219368"/>
              <a:gd name="connsiteY7696" fmla="*/ 2860954 h 4703319"/>
              <a:gd name="connsiteX7697" fmla="*/ 68185 w 8219368"/>
              <a:gd name="connsiteY7697" fmla="*/ 2851604 h 4703319"/>
              <a:gd name="connsiteX7698" fmla="*/ 91527 w 8219368"/>
              <a:gd name="connsiteY7698" fmla="*/ 2848098 h 4703319"/>
              <a:gd name="connsiteX7699" fmla="*/ 97645 w 8219368"/>
              <a:gd name="connsiteY7699" fmla="*/ 2845801 h 4703319"/>
              <a:gd name="connsiteX7700" fmla="*/ 96779 w 8219368"/>
              <a:gd name="connsiteY7700" fmla="*/ 2849267 h 4703319"/>
              <a:gd name="connsiteX7701" fmla="*/ 96196 w 8219368"/>
              <a:gd name="connsiteY7701" fmla="*/ 2851604 h 4703319"/>
              <a:gd name="connsiteX7702" fmla="*/ 114870 w 8219368"/>
              <a:gd name="connsiteY7702" fmla="*/ 2851604 h 4703319"/>
              <a:gd name="connsiteX7703" fmla="*/ 138212 w 8219368"/>
              <a:gd name="connsiteY7703" fmla="*/ 2842255 h 4703319"/>
              <a:gd name="connsiteX7704" fmla="*/ 156886 w 8219368"/>
              <a:gd name="connsiteY7704" fmla="*/ 2818881 h 4703319"/>
              <a:gd name="connsiteX7705" fmla="*/ 180229 w 8219368"/>
              <a:gd name="connsiteY7705" fmla="*/ 2804857 h 4703319"/>
              <a:gd name="connsiteX7706" fmla="*/ 198903 w 8219368"/>
              <a:gd name="connsiteY7706" fmla="*/ 2781483 h 4703319"/>
              <a:gd name="connsiteX7707" fmla="*/ 194234 w 8219368"/>
              <a:gd name="connsiteY7707" fmla="*/ 2781483 h 4703319"/>
              <a:gd name="connsiteX7708" fmla="*/ 217577 w 8219368"/>
              <a:gd name="connsiteY7708" fmla="*/ 2776808 h 4703319"/>
              <a:gd name="connsiteX7709" fmla="*/ 226914 w 8219368"/>
              <a:gd name="connsiteY7709" fmla="*/ 2767459 h 4703319"/>
              <a:gd name="connsiteX7710" fmla="*/ 212908 w 8219368"/>
              <a:gd name="connsiteY7710" fmla="*/ 2753434 h 4703319"/>
              <a:gd name="connsiteX7711" fmla="*/ 191316 w 8219368"/>
              <a:gd name="connsiteY7711" fmla="*/ 2758840 h 4703319"/>
              <a:gd name="connsiteX7712" fmla="*/ 187209 w 8219368"/>
              <a:gd name="connsiteY7712" fmla="*/ 2759868 h 4703319"/>
              <a:gd name="connsiteX7713" fmla="*/ 184897 w 8219368"/>
              <a:gd name="connsiteY7713" fmla="*/ 2744085 h 4703319"/>
              <a:gd name="connsiteX7714" fmla="*/ 152218 w 8219368"/>
              <a:gd name="connsiteY7714" fmla="*/ 2734735 h 4703319"/>
              <a:gd name="connsiteX7715" fmla="*/ 161555 w 8219368"/>
              <a:gd name="connsiteY7715" fmla="*/ 2720711 h 4703319"/>
              <a:gd name="connsiteX7716" fmla="*/ 156886 w 8219368"/>
              <a:gd name="connsiteY7716" fmla="*/ 2716036 h 4703319"/>
              <a:gd name="connsiteX7717" fmla="*/ 152218 w 8219368"/>
              <a:gd name="connsiteY7717" fmla="*/ 2711361 h 4703319"/>
              <a:gd name="connsiteX7718" fmla="*/ 138212 w 8219368"/>
              <a:gd name="connsiteY7718" fmla="*/ 2711361 h 4703319"/>
              <a:gd name="connsiteX7719" fmla="*/ 128875 w 8219368"/>
              <a:gd name="connsiteY7719" fmla="*/ 2711361 h 4703319"/>
              <a:gd name="connsiteX7720" fmla="*/ 156886 w 8219368"/>
              <a:gd name="connsiteY7720" fmla="*/ 2678638 h 4703319"/>
              <a:gd name="connsiteX7721" fmla="*/ 153710 w 8219368"/>
              <a:gd name="connsiteY7721" fmla="*/ 2675457 h 4703319"/>
              <a:gd name="connsiteX7722" fmla="*/ 158053 w 8219368"/>
              <a:gd name="connsiteY7722" fmla="*/ 2673379 h 4703319"/>
              <a:gd name="connsiteX7723" fmla="*/ 147549 w 8219368"/>
              <a:gd name="connsiteY7723" fmla="*/ 2669289 h 4703319"/>
              <a:gd name="connsiteX7724" fmla="*/ 148716 w 8219368"/>
              <a:gd name="connsiteY7724" fmla="*/ 2670457 h 4703319"/>
              <a:gd name="connsiteX7725" fmla="*/ 153710 w 8219368"/>
              <a:gd name="connsiteY7725" fmla="*/ 2675457 h 4703319"/>
              <a:gd name="connsiteX7726" fmla="*/ 151488 w 8219368"/>
              <a:gd name="connsiteY7726" fmla="*/ 2676520 h 4703319"/>
              <a:gd name="connsiteX7727" fmla="*/ 119538 w 8219368"/>
              <a:gd name="connsiteY7727" fmla="*/ 2673963 h 4703319"/>
              <a:gd name="connsiteX7728" fmla="*/ 119538 w 8219368"/>
              <a:gd name="connsiteY7728" fmla="*/ 2664614 h 4703319"/>
              <a:gd name="connsiteX7729" fmla="*/ 100864 w 8219368"/>
              <a:gd name="connsiteY7729" fmla="*/ 2659939 h 4703319"/>
              <a:gd name="connsiteX7730" fmla="*/ 91527 w 8219368"/>
              <a:gd name="connsiteY7730" fmla="*/ 2659939 h 4703319"/>
              <a:gd name="connsiteX7731" fmla="*/ 77522 w 8219368"/>
              <a:gd name="connsiteY7731" fmla="*/ 2669289 h 4703319"/>
              <a:gd name="connsiteX7732" fmla="*/ 72853 w 8219368"/>
              <a:gd name="connsiteY7732" fmla="*/ 2664614 h 4703319"/>
              <a:gd name="connsiteX7733" fmla="*/ 100864 w 8219368"/>
              <a:gd name="connsiteY7733" fmla="*/ 2641240 h 4703319"/>
              <a:gd name="connsiteX7734" fmla="*/ 110201 w 8219368"/>
              <a:gd name="connsiteY7734" fmla="*/ 2650590 h 4703319"/>
              <a:gd name="connsiteX7735" fmla="*/ 128875 w 8219368"/>
              <a:gd name="connsiteY7735" fmla="*/ 2650590 h 4703319"/>
              <a:gd name="connsiteX7736" fmla="*/ 147549 w 8219368"/>
              <a:gd name="connsiteY7736" fmla="*/ 2617866 h 4703319"/>
              <a:gd name="connsiteX7737" fmla="*/ 198903 w 8219368"/>
              <a:gd name="connsiteY7737" fmla="*/ 2585143 h 4703319"/>
              <a:gd name="connsiteX7738" fmla="*/ 194234 w 8219368"/>
              <a:gd name="connsiteY7738" fmla="*/ 2580468 h 4703319"/>
              <a:gd name="connsiteX7739" fmla="*/ 180229 w 8219368"/>
              <a:gd name="connsiteY7739" fmla="*/ 2585143 h 4703319"/>
              <a:gd name="connsiteX7740" fmla="*/ 170892 w 8219368"/>
              <a:gd name="connsiteY7740" fmla="*/ 2580468 h 4703319"/>
              <a:gd name="connsiteX7741" fmla="*/ 180229 w 8219368"/>
              <a:gd name="connsiteY7741" fmla="*/ 2571119 h 4703319"/>
              <a:gd name="connsiteX7742" fmla="*/ 166223 w 8219368"/>
              <a:gd name="connsiteY7742" fmla="*/ 2543070 h 4703319"/>
              <a:gd name="connsiteX7743" fmla="*/ 156886 w 8219368"/>
              <a:gd name="connsiteY7743" fmla="*/ 2538395 h 4703319"/>
              <a:gd name="connsiteX7744" fmla="*/ 152218 w 8219368"/>
              <a:gd name="connsiteY7744" fmla="*/ 2543070 h 4703319"/>
              <a:gd name="connsiteX7745" fmla="*/ 147549 w 8219368"/>
              <a:gd name="connsiteY7745" fmla="*/ 2538395 h 4703319"/>
              <a:gd name="connsiteX7746" fmla="*/ 152218 w 8219368"/>
              <a:gd name="connsiteY7746" fmla="*/ 2529046 h 4703319"/>
              <a:gd name="connsiteX7747" fmla="*/ 128875 w 8219368"/>
              <a:gd name="connsiteY7747" fmla="*/ 2533721 h 4703319"/>
              <a:gd name="connsiteX7748" fmla="*/ 119538 w 8219368"/>
              <a:gd name="connsiteY7748" fmla="*/ 2543070 h 4703319"/>
              <a:gd name="connsiteX7749" fmla="*/ 114870 w 8219368"/>
              <a:gd name="connsiteY7749" fmla="*/ 2561769 h 4703319"/>
              <a:gd name="connsiteX7750" fmla="*/ 124207 w 8219368"/>
              <a:gd name="connsiteY7750" fmla="*/ 2566444 h 4703319"/>
              <a:gd name="connsiteX7751" fmla="*/ 119538 w 8219368"/>
              <a:gd name="connsiteY7751" fmla="*/ 2575793 h 4703319"/>
              <a:gd name="connsiteX7752" fmla="*/ 124207 w 8219368"/>
              <a:gd name="connsiteY7752" fmla="*/ 2580468 h 4703319"/>
              <a:gd name="connsiteX7753" fmla="*/ 100864 w 8219368"/>
              <a:gd name="connsiteY7753" fmla="*/ 2566444 h 4703319"/>
              <a:gd name="connsiteX7754" fmla="*/ 96196 w 8219368"/>
              <a:gd name="connsiteY7754" fmla="*/ 2547745 h 4703319"/>
              <a:gd name="connsiteX7755" fmla="*/ 96196 w 8219368"/>
              <a:gd name="connsiteY7755" fmla="*/ 2538395 h 4703319"/>
              <a:gd name="connsiteX7756" fmla="*/ 114870 w 8219368"/>
              <a:gd name="connsiteY7756" fmla="*/ 2524371 h 4703319"/>
              <a:gd name="connsiteX7757" fmla="*/ 105533 w 8219368"/>
              <a:gd name="connsiteY7757" fmla="*/ 2524371 h 4703319"/>
              <a:gd name="connsiteX7758" fmla="*/ 100864 w 8219368"/>
              <a:gd name="connsiteY7758" fmla="*/ 2515021 h 4703319"/>
              <a:gd name="connsiteX7759" fmla="*/ 128875 w 8219368"/>
              <a:gd name="connsiteY7759" fmla="*/ 2505672 h 4703319"/>
              <a:gd name="connsiteX7760" fmla="*/ 184897 w 8219368"/>
              <a:gd name="connsiteY7760" fmla="*/ 2463599 h 4703319"/>
              <a:gd name="connsiteX7761" fmla="*/ 198903 w 8219368"/>
              <a:gd name="connsiteY7761" fmla="*/ 2449575 h 4703319"/>
              <a:gd name="connsiteX7762" fmla="*/ 212908 w 8219368"/>
              <a:gd name="connsiteY7762" fmla="*/ 2449575 h 4703319"/>
              <a:gd name="connsiteX7763" fmla="*/ 217577 w 8219368"/>
              <a:gd name="connsiteY7763" fmla="*/ 2440225 h 4703319"/>
              <a:gd name="connsiteX7764" fmla="*/ 245587 w 8219368"/>
              <a:gd name="connsiteY7764" fmla="*/ 2426201 h 4703319"/>
              <a:gd name="connsiteX7765" fmla="*/ 306278 w 8219368"/>
              <a:gd name="connsiteY7765" fmla="*/ 2388803 h 4703319"/>
              <a:gd name="connsiteX7766" fmla="*/ 310946 w 8219368"/>
              <a:gd name="connsiteY7766" fmla="*/ 2374779 h 4703319"/>
              <a:gd name="connsiteX7767" fmla="*/ 324952 w 8219368"/>
              <a:gd name="connsiteY7767" fmla="*/ 2379453 h 4703319"/>
              <a:gd name="connsiteX7768" fmla="*/ 334289 w 8219368"/>
              <a:gd name="connsiteY7768" fmla="*/ 2374779 h 4703319"/>
              <a:gd name="connsiteX7769" fmla="*/ 329620 w 8219368"/>
              <a:gd name="connsiteY7769" fmla="*/ 2374779 h 4703319"/>
              <a:gd name="connsiteX7770" fmla="*/ 362300 w 8219368"/>
              <a:gd name="connsiteY7770" fmla="*/ 2360754 h 4703319"/>
              <a:gd name="connsiteX7771" fmla="*/ 352963 w 8219368"/>
              <a:gd name="connsiteY7771" fmla="*/ 2351405 h 4703319"/>
              <a:gd name="connsiteX7772" fmla="*/ 371637 w 8219368"/>
              <a:gd name="connsiteY7772" fmla="*/ 2351405 h 4703319"/>
              <a:gd name="connsiteX7773" fmla="*/ 362300 w 8219368"/>
              <a:gd name="connsiteY7773" fmla="*/ 2337381 h 4703319"/>
              <a:gd name="connsiteX7774" fmla="*/ 376305 w 8219368"/>
              <a:gd name="connsiteY7774" fmla="*/ 2328031 h 4703319"/>
              <a:gd name="connsiteX7775" fmla="*/ 390311 w 8219368"/>
              <a:gd name="connsiteY7775" fmla="*/ 2337381 h 4703319"/>
              <a:gd name="connsiteX7776" fmla="*/ 390311 w 8219368"/>
              <a:gd name="connsiteY7776" fmla="*/ 2328031 h 4703319"/>
              <a:gd name="connsiteX7777" fmla="*/ 399648 w 8219368"/>
              <a:gd name="connsiteY7777" fmla="*/ 2328031 h 4703319"/>
              <a:gd name="connsiteX7778" fmla="*/ 441664 w 8219368"/>
              <a:gd name="connsiteY7778" fmla="*/ 2314007 h 4703319"/>
              <a:gd name="connsiteX7779" fmla="*/ 455669 w 8219368"/>
              <a:gd name="connsiteY7779" fmla="*/ 2304657 h 4703319"/>
              <a:gd name="connsiteX7780" fmla="*/ 493017 w 8219368"/>
              <a:gd name="connsiteY7780" fmla="*/ 2285958 h 4703319"/>
              <a:gd name="connsiteX7781" fmla="*/ 493017 w 8219368"/>
              <a:gd name="connsiteY7781" fmla="*/ 2276609 h 4703319"/>
              <a:gd name="connsiteX7782" fmla="*/ 502354 w 8219368"/>
              <a:gd name="connsiteY7782" fmla="*/ 2281283 h 4703319"/>
              <a:gd name="connsiteX7783" fmla="*/ 535034 w 8219368"/>
              <a:gd name="connsiteY7783" fmla="*/ 2262584 h 4703319"/>
              <a:gd name="connsiteX7784" fmla="*/ 497686 w 8219368"/>
              <a:gd name="connsiteY7784" fmla="*/ 2262584 h 4703319"/>
              <a:gd name="connsiteX7785" fmla="*/ 502354 w 8219368"/>
              <a:gd name="connsiteY7785" fmla="*/ 2257910 h 4703319"/>
              <a:gd name="connsiteX7786" fmla="*/ 525697 w 8219368"/>
              <a:gd name="connsiteY7786" fmla="*/ 2253235 h 4703319"/>
              <a:gd name="connsiteX7787" fmla="*/ 549039 w 8219368"/>
              <a:gd name="connsiteY7787" fmla="*/ 2253235 h 4703319"/>
              <a:gd name="connsiteX7788" fmla="*/ 600393 w 8219368"/>
              <a:gd name="connsiteY7788" fmla="*/ 2234536 h 4703319"/>
              <a:gd name="connsiteX7789" fmla="*/ 633072 w 8219368"/>
              <a:gd name="connsiteY7789" fmla="*/ 2220512 h 4703319"/>
              <a:gd name="connsiteX7790" fmla="*/ 642409 w 8219368"/>
              <a:gd name="connsiteY7790" fmla="*/ 2211162 h 4703319"/>
              <a:gd name="connsiteX7791" fmla="*/ 637741 w 8219368"/>
              <a:gd name="connsiteY7791" fmla="*/ 2187788 h 4703319"/>
              <a:gd name="connsiteX7792" fmla="*/ 651746 w 8219368"/>
              <a:gd name="connsiteY7792" fmla="*/ 2187788 h 4703319"/>
              <a:gd name="connsiteX7793" fmla="*/ 647078 w 8219368"/>
              <a:gd name="connsiteY7793" fmla="*/ 2197138 h 4703319"/>
              <a:gd name="connsiteX7794" fmla="*/ 656415 w 8219368"/>
              <a:gd name="connsiteY7794" fmla="*/ 2201813 h 4703319"/>
              <a:gd name="connsiteX7795" fmla="*/ 670420 w 8219368"/>
              <a:gd name="connsiteY7795" fmla="*/ 2197138 h 4703319"/>
              <a:gd name="connsiteX7796" fmla="*/ 675672 w 8219368"/>
              <a:gd name="connsiteY7796" fmla="*/ 2184282 h 4703319"/>
              <a:gd name="connsiteX7797" fmla="*/ 678552 w 8219368"/>
              <a:gd name="connsiteY7797" fmla="*/ 2182872 h 4703319"/>
              <a:gd name="connsiteX7798" fmla="*/ 679757 w 8219368"/>
              <a:gd name="connsiteY7798" fmla="*/ 2183113 h 4703319"/>
              <a:gd name="connsiteX7799" fmla="*/ 675089 w 8219368"/>
              <a:gd name="connsiteY7799" fmla="*/ 2173764 h 4703319"/>
              <a:gd name="connsiteX7800" fmla="*/ 698431 w 8219368"/>
              <a:gd name="connsiteY7800" fmla="*/ 2183113 h 4703319"/>
              <a:gd name="connsiteX7801" fmla="*/ 717105 w 8219368"/>
              <a:gd name="connsiteY7801" fmla="*/ 2178439 h 4703319"/>
              <a:gd name="connsiteX7802" fmla="*/ 698431 w 8219368"/>
              <a:gd name="connsiteY7802" fmla="*/ 2169089 h 4703319"/>
              <a:gd name="connsiteX7803" fmla="*/ 651746 w 8219368"/>
              <a:gd name="connsiteY7803" fmla="*/ 2164414 h 4703319"/>
              <a:gd name="connsiteX7804" fmla="*/ 628404 w 8219368"/>
              <a:gd name="connsiteY7804" fmla="*/ 2155065 h 4703319"/>
              <a:gd name="connsiteX7805" fmla="*/ 586387 w 8219368"/>
              <a:gd name="connsiteY7805" fmla="*/ 2159740 h 4703319"/>
              <a:gd name="connsiteX7806" fmla="*/ 572382 w 8219368"/>
              <a:gd name="connsiteY7806" fmla="*/ 2150390 h 4703319"/>
              <a:gd name="connsiteX7807" fmla="*/ 567713 w 8219368"/>
              <a:gd name="connsiteY7807" fmla="*/ 2159740 h 4703319"/>
              <a:gd name="connsiteX7808" fmla="*/ 567713 w 8219368"/>
              <a:gd name="connsiteY7808" fmla="*/ 2155065 h 4703319"/>
              <a:gd name="connsiteX7809" fmla="*/ 553708 w 8219368"/>
              <a:gd name="connsiteY7809" fmla="*/ 2155065 h 4703319"/>
              <a:gd name="connsiteX7810" fmla="*/ 563045 w 8219368"/>
              <a:gd name="connsiteY7810" fmla="*/ 2145715 h 4703319"/>
              <a:gd name="connsiteX7811" fmla="*/ 525697 w 8219368"/>
              <a:gd name="connsiteY7811" fmla="*/ 2136366 h 4703319"/>
              <a:gd name="connsiteX7812" fmla="*/ 483680 w 8219368"/>
              <a:gd name="connsiteY7812" fmla="*/ 2155065 h 4703319"/>
              <a:gd name="connsiteX7813" fmla="*/ 474343 w 8219368"/>
              <a:gd name="connsiteY7813" fmla="*/ 2145715 h 4703319"/>
              <a:gd name="connsiteX7814" fmla="*/ 460338 w 8219368"/>
              <a:gd name="connsiteY7814" fmla="*/ 2159740 h 4703319"/>
              <a:gd name="connsiteX7815" fmla="*/ 436996 w 8219368"/>
              <a:gd name="connsiteY7815" fmla="*/ 2159740 h 4703319"/>
              <a:gd name="connsiteX7816" fmla="*/ 399648 w 8219368"/>
              <a:gd name="connsiteY7816" fmla="*/ 2197138 h 4703319"/>
              <a:gd name="connsiteX7817" fmla="*/ 366968 w 8219368"/>
              <a:gd name="connsiteY7817" fmla="*/ 2201813 h 4703319"/>
              <a:gd name="connsiteX7818" fmla="*/ 346898 w 8219368"/>
              <a:gd name="connsiteY7818" fmla="*/ 2213871 h 4703319"/>
              <a:gd name="connsiteX7819" fmla="*/ 346689 w 8219368"/>
              <a:gd name="connsiteY7819" fmla="*/ 2213865 h 4703319"/>
              <a:gd name="connsiteX7820" fmla="*/ 344271 w 8219368"/>
              <a:gd name="connsiteY7820" fmla="*/ 2215422 h 4703319"/>
              <a:gd name="connsiteX7821" fmla="*/ 329620 w 8219368"/>
              <a:gd name="connsiteY7821" fmla="*/ 2215837 h 4703319"/>
              <a:gd name="connsiteX7822" fmla="*/ 334289 w 8219368"/>
              <a:gd name="connsiteY7822" fmla="*/ 2234536 h 4703319"/>
              <a:gd name="connsiteX7823" fmla="*/ 310946 w 8219368"/>
              <a:gd name="connsiteY7823" fmla="*/ 2225186 h 4703319"/>
              <a:gd name="connsiteX7824" fmla="*/ 310946 w 8219368"/>
              <a:gd name="connsiteY7824" fmla="*/ 2220512 h 4703319"/>
              <a:gd name="connsiteX7825" fmla="*/ 264261 w 8219368"/>
              <a:gd name="connsiteY7825" fmla="*/ 2239211 h 4703319"/>
              <a:gd name="connsiteX7826" fmla="*/ 273598 w 8219368"/>
              <a:gd name="connsiteY7826" fmla="*/ 2243885 h 4703319"/>
              <a:gd name="connsiteX7827" fmla="*/ 259593 w 8219368"/>
              <a:gd name="connsiteY7827" fmla="*/ 2248560 h 4703319"/>
              <a:gd name="connsiteX7828" fmla="*/ 259593 w 8219368"/>
              <a:gd name="connsiteY7828" fmla="*/ 2253235 h 4703319"/>
              <a:gd name="connsiteX7829" fmla="*/ 236251 w 8219368"/>
              <a:gd name="connsiteY7829" fmla="*/ 2262584 h 4703319"/>
              <a:gd name="connsiteX7830" fmla="*/ 212908 w 8219368"/>
              <a:gd name="connsiteY7830" fmla="*/ 2281283 h 4703319"/>
              <a:gd name="connsiteX7831" fmla="*/ 212908 w 8219368"/>
              <a:gd name="connsiteY7831" fmla="*/ 2295308 h 4703319"/>
              <a:gd name="connsiteX7832" fmla="*/ 221078 w 8219368"/>
              <a:gd name="connsiteY7832" fmla="*/ 2295308 h 4703319"/>
              <a:gd name="connsiteX7833" fmla="*/ 222245 w 8219368"/>
              <a:gd name="connsiteY7833" fmla="*/ 2295308 h 4703319"/>
              <a:gd name="connsiteX7834" fmla="*/ 217577 w 8219368"/>
              <a:gd name="connsiteY7834" fmla="*/ 2299982 h 4703319"/>
              <a:gd name="connsiteX7835" fmla="*/ 208240 w 8219368"/>
              <a:gd name="connsiteY7835" fmla="*/ 2295308 h 4703319"/>
              <a:gd name="connsiteX7836" fmla="*/ 206660 w 8219368"/>
              <a:gd name="connsiteY7836" fmla="*/ 2295308 h 4703319"/>
              <a:gd name="connsiteX7837" fmla="*/ 208741 w 8219368"/>
              <a:gd name="connsiteY7837" fmla="*/ 2293299 h 4703319"/>
              <a:gd name="connsiteX7838" fmla="*/ 184897 w 8219368"/>
              <a:gd name="connsiteY7838" fmla="*/ 2295308 h 4703319"/>
              <a:gd name="connsiteX7839" fmla="*/ 187815 w 8219368"/>
              <a:gd name="connsiteY7839" fmla="*/ 2295308 h 4703319"/>
              <a:gd name="connsiteX7840" fmla="*/ 206660 w 8219368"/>
              <a:gd name="connsiteY7840" fmla="*/ 2295308 h 4703319"/>
              <a:gd name="connsiteX7841" fmla="*/ 203936 w 8219368"/>
              <a:gd name="connsiteY7841" fmla="*/ 2297937 h 4703319"/>
              <a:gd name="connsiteX7842" fmla="*/ 161555 w 8219368"/>
              <a:gd name="connsiteY7842" fmla="*/ 2314007 h 4703319"/>
              <a:gd name="connsiteX7843" fmla="*/ 142881 w 8219368"/>
              <a:gd name="connsiteY7843" fmla="*/ 2314007 h 4703319"/>
              <a:gd name="connsiteX7844" fmla="*/ 147549 w 8219368"/>
              <a:gd name="connsiteY7844" fmla="*/ 2309332 h 4703319"/>
              <a:gd name="connsiteX7845" fmla="*/ 133544 w 8219368"/>
              <a:gd name="connsiteY7845" fmla="*/ 2295308 h 4703319"/>
              <a:gd name="connsiteX7846" fmla="*/ 152218 w 8219368"/>
              <a:gd name="connsiteY7846" fmla="*/ 2295308 h 4703319"/>
              <a:gd name="connsiteX7847" fmla="*/ 170892 w 8219368"/>
              <a:gd name="connsiteY7847" fmla="*/ 2276609 h 4703319"/>
              <a:gd name="connsiteX7848" fmla="*/ 142881 w 8219368"/>
              <a:gd name="connsiteY7848" fmla="*/ 2257910 h 4703319"/>
              <a:gd name="connsiteX7849" fmla="*/ 124207 w 8219368"/>
              <a:gd name="connsiteY7849" fmla="*/ 2257910 h 4703319"/>
              <a:gd name="connsiteX7850" fmla="*/ 128875 w 8219368"/>
              <a:gd name="connsiteY7850" fmla="*/ 2248560 h 4703319"/>
              <a:gd name="connsiteX7851" fmla="*/ 152218 w 8219368"/>
              <a:gd name="connsiteY7851" fmla="*/ 2257910 h 4703319"/>
              <a:gd name="connsiteX7852" fmla="*/ 147549 w 8219368"/>
              <a:gd name="connsiteY7852" fmla="*/ 2234536 h 4703319"/>
              <a:gd name="connsiteX7853" fmla="*/ 180229 w 8219368"/>
              <a:gd name="connsiteY7853" fmla="*/ 2220512 h 4703319"/>
              <a:gd name="connsiteX7854" fmla="*/ 180229 w 8219368"/>
              <a:gd name="connsiteY7854" fmla="*/ 2229861 h 4703319"/>
              <a:gd name="connsiteX7855" fmla="*/ 189566 w 8219368"/>
              <a:gd name="connsiteY7855" fmla="*/ 2229861 h 4703319"/>
              <a:gd name="connsiteX7856" fmla="*/ 180229 w 8219368"/>
              <a:gd name="connsiteY7856" fmla="*/ 2239211 h 4703319"/>
              <a:gd name="connsiteX7857" fmla="*/ 189566 w 8219368"/>
              <a:gd name="connsiteY7857" fmla="*/ 2239211 h 4703319"/>
              <a:gd name="connsiteX7858" fmla="*/ 198903 w 8219368"/>
              <a:gd name="connsiteY7858" fmla="*/ 2239211 h 4703319"/>
              <a:gd name="connsiteX7859" fmla="*/ 198903 w 8219368"/>
              <a:gd name="connsiteY7859" fmla="*/ 2234536 h 4703319"/>
              <a:gd name="connsiteX7860" fmla="*/ 217577 w 8219368"/>
              <a:gd name="connsiteY7860" fmla="*/ 2248560 h 4703319"/>
              <a:gd name="connsiteX7861" fmla="*/ 245587 w 8219368"/>
              <a:gd name="connsiteY7861" fmla="*/ 2234536 h 4703319"/>
              <a:gd name="connsiteX7862" fmla="*/ 231582 w 8219368"/>
              <a:gd name="connsiteY7862" fmla="*/ 2211162 h 4703319"/>
              <a:gd name="connsiteX7863" fmla="*/ 245587 w 8219368"/>
              <a:gd name="connsiteY7863" fmla="*/ 2201813 h 4703319"/>
              <a:gd name="connsiteX7864" fmla="*/ 264261 w 8219368"/>
              <a:gd name="connsiteY7864" fmla="*/ 2206487 h 4703319"/>
              <a:gd name="connsiteX7865" fmla="*/ 254924 w 8219368"/>
              <a:gd name="connsiteY7865" fmla="*/ 2197138 h 4703319"/>
              <a:gd name="connsiteX7866" fmla="*/ 278267 w 8219368"/>
              <a:gd name="connsiteY7866" fmla="*/ 2192463 h 4703319"/>
              <a:gd name="connsiteX7867" fmla="*/ 268930 w 8219368"/>
              <a:gd name="connsiteY7867" fmla="*/ 2183113 h 4703319"/>
              <a:gd name="connsiteX7868" fmla="*/ 255377 w 8219368"/>
              <a:gd name="connsiteY7868" fmla="*/ 2185828 h 4703319"/>
              <a:gd name="connsiteX7869" fmla="*/ 259009 w 8219368"/>
              <a:gd name="connsiteY7869" fmla="*/ 2180119 h 4703319"/>
              <a:gd name="connsiteX7870" fmla="*/ 264261 w 8219368"/>
              <a:gd name="connsiteY7870" fmla="*/ 2178439 h 4703319"/>
              <a:gd name="connsiteX7871" fmla="*/ 262511 w 8219368"/>
              <a:gd name="connsiteY7871" fmla="*/ 2178439 h 4703319"/>
              <a:gd name="connsiteX7872" fmla="*/ 257048 w 8219368"/>
              <a:gd name="connsiteY7872" fmla="*/ 2178439 h 4703319"/>
              <a:gd name="connsiteX7873" fmla="*/ 257368 w 8219368"/>
              <a:gd name="connsiteY7873" fmla="*/ 2177608 h 4703319"/>
              <a:gd name="connsiteX7874" fmla="*/ 264261 w 8219368"/>
              <a:gd name="connsiteY7874" fmla="*/ 2159740 h 4703319"/>
              <a:gd name="connsiteX7875" fmla="*/ 278267 w 8219368"/>
              <a:gd name="connsiteY7875" fmla="*/ 2155065 h 4703319"/>
              <a:gd name="connsiteX7876" fmla="*/ 263167 w 8219368"/>
              <a:gd name="connsiteY7876" fmla="*/ 2172157 h 4703319"/>
              <a:gd name="connsiteX7877" fmla="*/ 275623 w 8219368"/>
              <a:gd name="connsiteY7877" fmla="*/ 2173483 h 4703319"/>
              <a:gd name="connsiteX7878" fmla="*/ 270097 w 8219368"/>
              <a:gd name="connsiteY7878" fmla="*/ 2180192 h 4703319"/>
              <a:gd name="connsiteX7879" fmla="*/ 296941 w 8219368"/>
              <a:gd name="connsiteY7879" fmla="*/ 2173764 h 4703319"/>
              <a:gd name="connsiteX7880" fmla="*/ 306278 w 8219368"/>
              <a:gd name="connsiteY7880" fmla="*/ 2169089 h 4703319"/>
              <a:gd name="connsiteX7881" fmla="*/ 296941 w 8219368"/>
              <a:gd name="connsiteY7881" fmla="*/ 2159740 h 4703319"/>
              <a:gd name="connsiteX7882" fmla="*/ 313135 w 8219368"/>
              <a:gd name="connsiteY7882" fmla="*/ 2154334 h 4703319"/>
              <a:gd name="connsiteX7883" fmla="*/ 314323 w 8219368"/>
              <a:gd name="connsiteY7883" fmla="*/ 2153938 h 4703319"/>
              <a:gd name="connsiteX7884" fmla="*/ 326775 w 8219368"/>
              <a:gd name="connsiteY7884" fmla="*/ 2155065 h 4703319"/>
              <a:gd name="connsiteX7885" fmla="*/ 327862 w 8219368"/>
              <a:gd name="connsiteY7885" fmla="*/ 2151495 h 4703319"/>
              <a:gd name="connsiteX7886" fmla="*/ 330195 w 8219368"/>
              <a:gd name="connsiteY7886" fmla="*/ 2151595 h 4703319"/>
              <a:gd name="connsiteX7887" fmla="*/ 357631 w 8219368"/>
              <a:gd name="connsiteY7887" fmla="*/ 2155065 h 4703319"/>
              <a:gd name="connsiteX7888" fmla="*/ 362300 w 8219368"/>
              <a:gd name="connsiteY7888" fmla="*/ 2145715 h 4703319"/>
              <a:gd name="connsiteX7889" fmla="*/ 343407 w 8219368"/>
              <a:gd name="connsiteY7889" fmla="*/ 2137608 h 4703319"/>
              <a:gd name="connsiteX7890" fmla="*/ 342619 w 8219368"/>
              <a:gd name="connsiteY7890" fmla="*/ 2137270 h 4703319"/>
              <a:gd name="connsiteX7891" fmla="*/ 348003 w 8219368"/>
              <a:gd name="connsiteY7891" fmla="*/ 2133444 h 4703319"/>
              <a:gd name="connsiteX7892" fmla="*/ 348050 w 8219368"/>
              <a:gd name="connsiteY7892" fmla="*/ 2132395 h 4703319"/>
              <a:gd name="connsiteX7893" fmla="*/ 351103 w 8219368"/>
              <a:gd name="connsiteY7893" fmla="*/ 2130340 h 4703319"/>
              <a:gd name="connsiteX7894" fmla="*/ 371637 w 8219368"/>
              <a:gd name="connsiteY7894" fmla="*/ 2117667 h 4703319"/>
              <a:gd name="connsiteX7895" fmla="*/ 359195 w 8219368"/>
              <a:gd name="connsiteY7895" fmla="*/ 2111438 h 4703319"/>
              <a:gd name="connsiteX7896" fmla="*/ 376305 w 8219368"/>
              <a:gd name="connsiteY7896" fmla="*/ 2108317 h 4703319"/>
              <a:gd name="connsiteX7897" fmla="*/ 366968 w 8219368"/>
              <a:gd name="connsiteY7897" fmla="*/ 2098968 h 4703319"/>
              <a:gd name="connsiteX7898" fmla="*/ 348294 w 8219368"/>
              <a:gd name="connsiteY7898" fmla="*/ 2094293 h 4703319"/>
              <a:gd name="connsiteX7899" fmla="*/ 362300 w 8219368"/>
              <a:gd name="connsiteY7899" fmla="*/ 2075594 h 4703319"/>
              <a:gd name="connsiteX7900" fmla="*/ 376305 w 8219368"/>
              <a:gd name="connsiteY7900" fmla="*/ 2070919 h 4703319"/>
              <a:gd name="connsiteX7901" fmla="*/ 380974 w 8219368"/>
              <a:gd name="connsiteY7901" fmla="*/ 2070919 h 4703319"/>
              <a:gd name="connsiteX7902" fmla="*/ 379807 w 8219368"/>
              <a:gd name="connsiteY7902" fmla="*/ 2065368 h 4703319"/>
              <a:gd name="connsiteX7903" fmla="*/ 375987 w 8219368"/>
              <a:gd name="connsiteY7903" fmla="*/ 2067998 h 4703319"/>
              <a:gd name="connsiteX7904" fmla="*/ 390311 w 8219368"/>
              <a:gd name="connsiteY7904" fmla="*/ 2052220 h 4703319"/>
              <a:gd name="connsiteX7905" fmla="*/ 413653 w 8219368"/>
              <a:gd name="connsiteY7905" fmla="*/ 2047545 h 4703319"/>
              <a:gd name="connsiteX7906" fmla="*/ 427659 w 8219368"/>
              <a:gd name="connsiteY7906" fmla="*/ 2052220 h 4703319"/>
              <a:gd name="connsiteX7907" fmla="*/ 446333 w 8219368"/>
              <a:gd name="connsiteY7907" fmla="*/ 2047545 h 4703319"/>
              <a:gd name="connsiteX7908" fmla="*/ 474343 w 8219368"/>
              <a:gd name="connsiteY7908" fmla="*/ 2042871 h 4703319"/>
              <a:gd name="connsiteX7909" fmla="*/ 479012 w 8219368"/>
              <a:gd name="connsiteY7909" fmla="*/ 2042871 h 4703319"/>
              <a:gd name="connsiteX7910" fmla="*/ 497686 w 8219368"/>
              <a:gd name="connsiteY7910" fmla="*/ 2024172 h 4703319"/>
              <a:gd name="connsiteX7911" fmla="*/ 488349 w 8219368"/>
              <a:gd name="connsiteY7911" fmla="*/ 2014822 h 4703319"/>
              <a:gd name="connsiteX7912" fmla="*/ 465006 w 8219368"/>
              <a:gd name="connsiteY7912" fmla="*/ 2024172 h 4703319"/>
              <a:gd name="connsiteX7913" fmla="*/ 465006 w 8219368"/>
              <a:gd name="connsiteY7913" fmla="*/ 2010147 h 4703319"/>
              <a:gd name="connsiteX7914" fmla="*/ 483680 w 8219368"/>
              <a:gd name="connsiteY7914" fmla="*/ 2010147 h 4703319"/>
              <a:gd name="connsiteX7915" fmla="*/ 483680 w 8219368"/>
              <a:gd name="connsiteY7915" fmla="*/ 2005473 h 4703319"/>
              <a:gd name="connsiteX7916" fmla="*/ 488349 w 8219368"/>
              <a:gd name="connsiteY7916" fmla="*/ 2000798 h 4703319"/>
              <a:gd name="connsiteX7917" fmla="*/ 521028 w 8219368"/>
              <a:gd name="connsiteY7917" fmla="*/ 2010147 h 4703319"/>
              <a:gd name="connsiteX7918" fmla="*/ 521028 w 8219368"/>
              <a:gd name="connsiteY7918" fmla="*/ 2000798 h 4703319"/>
              <a:gd name="connsiteX7919" fmla="*/ 525697 w 8219368"/>
              <a:gd name="connsiteY7919" fmla="*/ 2000798 h 4703319"/>
              <a:gd name="connsiteX7920" fmla="*/ 591056 w 8219368"/>
              <a:gd name="connsiteY7920" fmla="*/ 1977424 h 4703319"/>
              <a:gd name="connsiteX7921" fmla="*/ 600393 w 8219368"/>
              <a:gd name="connsiteY7921" fmla="*/ 1977424 h 4703319"/>
              <a:gd name="connsiteX7922" fmla="*/ 605061 w 8219368"/>
              <a:gd name="connsiteY7922" fmla="*/ 1968075 h 4703319"/>
              <a:gd name="connsiteX7923" fmla="*/ 553708 w 8219368"/>
              <a:gd name="connsiteY7923" fmla="*/ 1963400 h 4703319"/>
              <a:gd name="connsiteX7924" fmla="*/ 567713 w 8219368"/>
              <a:gd name="connsiteY7924" fmla="*/ 1958725 h 4703319"/>
              <a:gd name="connsiteX7925" fmla="*/ 549039 w 8219368"/>
              <a:gd name="connsiteY7925" fmla="*/ 1954050 h 4703319"/>
              <a:gd name="connsiteX7926" fmla="*/ 558376 w 8219368"/>
              <a:gd name="connsiteY7926" fmla="*/ 1944701 h 4703319"/>
              <a:gd name="connsiteX7927" fmla="*/ 600393 w 8219368"/>
              <a:gd name="connsiteY7927" fmla="*/ 1930676 h 4703319"/>
              <a:gd name="connsiteX7928" fmla="*/ 600393 w 8219368"/>
              <a:gd name="connsiteY7928" fmla="*/ 1914315 h 4703319"/>
              <a:gd name="connsiteX7929" fmla="*/ 600393 w 8219368"/>
              <a:gd name="connsiteY7929" fmla="*/ 1913428 h 4703319"/>
              <a:gd name="connsiteX7930" fmla="*/ 605061 w 8219368"/>
              <a:gd name="connsiteY7930" fmla="*/ 1911977 h 4703319"/>
              <a:gd name="connsiteX7931" fmla="*/ 600393 w 8219368"/>
              <a:gd name="connsiteY7931" fmla="*/ 1907303 h 4703319"/>
              <a:gd name="connsiteX7932" fmla="*/ 507023 w 8219368"/>
              <a:gd name="connsiteY7932" fmla="*/ 1949375 h 4703319"/>
              <a:gd name="connsiteX7933" fmla="*/ 499133 w 8219368"/>
              <a:gd name="connsiteY7933" fmla="*/ 1964124 h 4703319"/>
              <a:gd name="connsiteX7934" fmla="*/ 497686 w 8219368"/>
              <a:gd name="connsiteY7934" fmla="*/ 1963400 h 4703319"/>
              <a:gd name="connsiteX7935" fmla="*/ 495935 w 8219368"/>
              <a:gd name="connsiteY7935" fmla="*/ 1964569 h 4703319"/>
              <a:gd name="connsiteX7936" fmla="*/ 488193 w 8219368"/>
              <a:gd name="connsiteY7936" fmla="*/ 1969737 h 4703319"/>
              <a:gd name="connsiteX7937" fmla="*/ 479012 w 8219368"/>
              <a:gd name="connsiteY7937" fmla="*/ 1968075 h 4703319"/>
              <a:gd name="connsiteX7938" fmla="*/ 483680 w 8219368"/>
              <a:gd name="connsiteY7938" fmla="*/ 1972749 h 4703319"/>
              <a:gd name="connsiteX7939" fmla="*/ 488193 w 8219368"/>
              <a:gd name="connsiteY7939" fmla="*/ 1969737 h 4703319"/>
              <a:gd name="connsiteX7940" fmla="*/ 491923 w 8219368"/>
              <a:gd name="connsiteY7940" fmla="*/ 1970412 h 4703319"/>
              <a:gd name="connsiteX7941" fmla="*/ 498270 w 8219368"/>
              <a:gd name="connsiteY7941" fmla="*/ 1965737 h 4703319"/>
              <a:gd name="connsiteX7942" fmla="*/ 499133 w 8219368"/>
              <a:gd name="connsiteY7942" fmla="*/ 1964124 h 4703319"/>
              <a:gd name="connsiteX7943" fmla="*/ 514026 w 8219368"/>
              <a:gd name="connsiteY7943" fmla="*/ 1971581 h 4703319"/>
              <a:gd name="connsiteX7944" fmla="*/ 516360 w 8219368"/>
              <a:gd name="connsiteY7944" fmla="*/ 1972749 h 4703319"/>
              <a:gd name="connsiteX7945" fmla="*/ 521028 w 8219368"/>
              <a:gd name="connsiteY7945" fmla="*/ 1968075 h 4703319"/>
              <a:gd name="connsiteX7946" fmla="*/ 521393 w 8219368"/>
              <a:gd name="connsiteY7946" fmla="*/ 1972019 h 4703319"/>
              <a:gd name="connsiteX7947" fmla="*/ 520592 w 8219368"/>
              <a:gd name="connsiteY7947" fmla="*/ 1977570 h 4703319"/>
              <a:gd name="connsiteX7948" fmla="*/ 512275 w 8219368"/>
              <a:gd name="connsiteY7948" fmla="*/ 1980346 h 4703319"/>
              <a:gd name="connsiteX7949" fmla="*/ 507023 w 8219368"/>
              <a:gd name="connsiteY7949" fmla="*/ 1982099 h 4703319"/>
              <a:gd name="connsiteX7950" fmla="*/ 497686 w 8219368"/>
              <a:gd name="connsiteY7950" fmla="*/ 1982099 h 4703319"/>
              <a:gd name="connsiteX7951" fmla="*/ 507023 w 8219368"/>
              <a:gd name="connsiteY7951" fmla="*/ 1991448 h 4703319"/>
              <a:gd name="connsiteX7952" fmla="*/ 493017 w 8219368"/>
              <a:gd name="connsiteY7952" fmla="*/ 1982099 h 4703319"/>
              <a:gd name="connsiteX7953" fmla="*/ 456253 w 8219368"/>
              <a:gd name="connsiteY7953" fmla="*/ 1994370 h 4703319"/>
              <a:gd name="connsiteX7954" fmla="*/ 452439 w 8219368"/>
              <a:gd name="connsiteY7954" fmla="*/ 1995643 h 4703319"/>
              <a:gd name="connsiteX7955" fmla="*/ 455669 w 8219368"/>
              <a:gd name="connsiteY7955" fmla="*/ 1991448 h 4703319"/>
              <a:gd name="connsiteX7956" fmla="*/ 446333 w 8219368"/>
              <a:gd name="connsiteY7956" fmla="*/ 1986774 h 4703319"/>
              <a:gd name="connsiteX7957" fmla="*/ 436996 w 8219368"/>
              <a:gd name="connsiteY7957" fmla="*/ 2000798 h 4703319"/>
              <a:gd name="connsiteX7958" fmla="*/ 441664 w 8219368"/>
              <a:gd name="connsiteY7958" fmla="*/ 2005473 h 4703319"/>
              <a:gd name="connsiteX7959" fmla="*/ 432327 w 8219368"/>
              <a:gd name="connsiteY7959" fmla="*/ 2014822 h 4703319"/>
              <a:gd name="connsiteX7960" fmla="*/ 413653 w 8219368"/>
              <a:gd name="connsiteY7960" fmla="*/ 2014822 h 4703319"/>
              <a:gd name="connsiteX7961" fmla="*/ 413653 w 8219368"/>
              <a:gd name="connsiteY7961" fmla="*/ 2019497 h 4703319"/>
              <a:gd name="connsiteX7962" fmla="*/ 408985 w 8219368"/>
              <a:gd name="connsiteY7962" fmla="*/ 2014822 h 4703319"/>
              <a:gd name="connsiteX7963" fmla="*/ 385642 w 8219368"/>
              <a:gd name="connsiteY7963" fmla="*/ 2024172 h 4703319"/>
              <a:gd name="connsiteX7964" fmla="*/ 385642 w 8219368"/>
              <a:gd name="connsiteY7964" fmla="*/ 2028846 h 4703319"/>
              <a:gd name="connsiteX7965" fmla="*/ 376305 w 8219368"/>
              <a:gd name="connsiteY7965" fmla="*/ 2028846 h 4703319"/>
              <a:gd name="connsiteX7966" fmla="*/ 324952 w 8219368"/>
              <a:gd name="connsiteY7966" fmla="*/ 2052220 h 4703319"/>
              <a:gd name="connsiteX7967" fmla="*/ 310946 w 8219368"/>
              <a:gd name="connsiteY7967" fmla="*/ 2052220 h 4703319"/>
              <a:gd name="connsiteX7968" fmla="*/ 296941 w 8219368"/>
              <a:gd name="connsiteY7968" fmla="*/ 2056895 h 4703319"/>
              <a:gd name="connsiteX7969" fmla="*/ 324952 w 8219368"/>
              <a:gd name="connsiteY7969" fmla="*/ 2042871 h 4703319"/>
              <a:gd name="connsiteX7970" fmla="*/ 287604 w 8219368"/>
              <a:gd name="connsiteY7970" fmla="*/ 2042871 h 4703319"/>
              <a:gd name="connsiteX7971" fmla="*/ 287604 w 8219368"/>
              <a:gd name="connsiteY7971" fmla="*/ 2061570 h 4703319"/>
              <a:gd name="connsiteX7972" fmla="*/ 259593 w 8219368"/>
              <a:gd name="connsiteY7972" fmla="*/ 2056895 h 4703319"/>
              <a:gd name="connsiteX7973" fmla="*/ 259593 w 8219368"/>
              <a:gd name="connsiteY7973" fmla="*/ 2070919 h 4703319"/>
              <a:gd name="connsiteX7974" fmla="*/ 278267 w 8219368"/>
              <a:gd name="connsiteY7974" fmla="*/ 2066245 h 4703319"/>
              <a:gd name="connsiteX7975" fmla="*/ 245587 w 8219368"/>
              <a:gd name="connsiteY7975" fmla="*/ 2080269 h 4703319"/>
              <a:gd name="connsiteX7976" fmla="*/ 259593 w 8219368"/>
              <a:gd name="connsiteY7976" fmla="*/ 2089618 h 4703319"/>
              <a:gd name="connsiteX7977" fmla="*/ 268930 w 8219368"/>
              <a:gd name="connsiteY7977" fmla="*/ 2080269 h 4703319"/>
              <a:gd name="connsiteX7978" fmla="*/ 287604 w 8219368"/>
              <a:gd name="connsiteY7978" fmla="*/ 2080269 h 4703319"/>
              <a:gd name="connsiteX7979" fmla="*/ 264261 w 8219368"/>
              <a:gd name="connsiteY7979" fmla="*/ 2094293 h 4703319"/>
              <a:gd name="connsiteX7980" fmla="*/ 259593 w 8219368"/>
              <a:gd name="connsiteY7980" fmla="*/ 2103643 h 4703319"/>
              <a:gd name="connsiteX7981" fmla="*/ 282935 w 8219368"/>
              <a:gd name="connsiteY7981" fmla="*/ 2108317 h 4703319"/>
              <a:gd name="connsiteX7982" fmla="*/ 320283 w 8219368"/>
              <a:gd name="connsiteY7982" fmla="*/ 2094293 h 4703319"/>
              <a:gd name="connsiteX7983" fmla="*/ 273598 w 8219368"/>
              <a:gd name="connsiteY7983" fmla="*/ 2122342 h 4703319"/>
              <a:gd name="connsiteX7984" fmla="*/ 264261 w 8219368"/>
              <a:gd name="connsiteY7984" fmla="*/ 2112992 h 4703319"/>
              <a:gd name="connsiteX7985" fmla="*/ 240919 w 8219368"/>
              <a:gd name="connsiteY7985" fmla="*/ 2103643 h 4703319"/>
              <a:gd name="connsiteX7986" fmla="*/ 222245 w 8219368"/>
              <a:gd name="connsiteY7986" fmla="*/ 2117667 h 4703319"/>
              <a:gd name="connsiteX7987" fmla="*/ 221778 w 8219368"/>
              <a:gd name="connsiteY7987" fmla="*/ 2122342 h 4703319"/>
              <a:gd name="connsiteX7988" fmla="*/ 212689 w 8219368"/>
              <a:gd name="connsiteY7988" fmla="*/ 2122342 h 4703319"/>
              <a:gd name="connsiteX7989" fmla="*/ 198903 w 8219368"/>
              <a:gd name="connsiteY7989" fmla="*/ 2122342 h 4703319"/>
              <a:gd name="connsiteX7990" fmla="*/ 175560 w 8219368"/>
              <a:gd name="connsiteY7990" fmla="*/ 2117667 h 4703319"/>
              <a:gd name="connsiteX7991" fmla="*/ 166223 w 8219368"/>
              <a:gd name="connsiteY7991" fmla="*/ 2112992 h 4703319"/>
              <a:gd name="connsiteX7992" fmla="*/ 152218 w 8219368"/>
              <a:gd name="connsiteY7992" fmla="*/ 2122342 h 4703319"/>
              <a:gd name="connsiteX7993" fmla="*/ 156886 w 8219368"/>
              <a:gd name="connsiteY7993" fmla="*/ 2127016 h 4703319"/>
              <a:gd name="connsiteX7994" fmla="*/ 138212 w 8219368"/>
              <a:gd name="connsiteY7994" fmla="*/ 2141041 h 4703319"/>
              <a:gd name="connsiteX7995" fmla="*/ 128875 w 8219368"/>
              <a:gd name="connsiteY7995" fmla="*/ 2127016 h 4703319"/>
              <a:gd name="connsiteX7996" fmla="*/ 122894 w 8219368"/>
              <a:gd name="connsiteY7996" fmla="*/ 2137389 h 4703319"/>
              <a:gd name="connsiteX7997" fmla="*/ 118898 w 8219368"/>
              <a:gd name="connsiteY7997" fmla="*/ 2134750 h 4703319"/>
              <a:gd name="connsiteX7998" fmla="*/ 119538 w 8219368"/>
              <a:gd name="connsiteY7998" fmla="*/ 2131691 h 4703319"/>
              <a:gd name="connsiteX7999" fmla="*/ 96196 w 8219368"/>
              <a:gd name="connsiteY7999" fmla="*/ 2127016 h 4703319"/>
              <a:gd name="connsiteX8000" fmla="*/ 100864 w 8219368"/>
              <a:gd name="connsiteY8000" fmla="*/ 2117667 h 4703319"/>
              <a:gd name="connsiteX8001" fmla="*/ 114870 w 8219368"/>
              <a:gd name="connsiteY8001" fmla="*/ 2117667 h 4703319"/>
              <a:gd name="connsiteX8002" fmla="*/ 114870 w 8219368"/>
              <a:gd name="connsiteY8002" fmla="*/ 2112992 h 4703319"/>
              <a:gd name="connsiteX8003" fmla="*/ 124207 w 8219368"/>
              <a:gd name="connsiteY8003" fmla="*/ 2108317 h 4703319"/>
              <a:gd name="connsiteX8004" fmla="*/ 114870 w 8219368"/>
              <a:gd name="connsiteY8004" fmla="*/ 2094293 h 4703319"/>
              <a:gd name="connsiteX8005" fmla="*/ 119538 w 8219368"/>
              <a:gd name="connsiteY8005" fmla="*/ 2084944 h 4703319"/>
              <a:gd name="connsiteX8006" fmla="*/ 110201 w 8219368"/>
              <a:gd name="connsiteY8006" fmla="*/ 2075594 h 4703319"/>
              <a:gd name="connsiteX8007" fmla="*/ 96196 w 8219368"/>
              <a:gd name="connsiteY8007" fmla="*/ 2084944 h 4703319"/>
              <a:gd name="connsiteX8008" fmla="*/ 96196 w 8219368"/>
              <a:gd name="connsiteY8008" fmla="*/ 2056895 h 4703319"/>
              <a:gd name="connsiteX8009" fmla="*/ 86859 w 8219368"/>
              <a:gd name="connsiteY8009" fmla="*/ 2061570 h 4703319"/>
              <a:gd name="connsiteX8010" fmla="*/ 72853 w 8219368"/>
              <a:gd name="connsiteY8010" fmla="*/ 2052220 h 4703319"/>
              <a:gd name="connsiteX8011" fmla="*/ 68185 w 8219368"/>
              <a:gd name="connsiteY8011" fmla="*/ 2052220 h 4703319"/>
              <a:gd name="connsiteX8012" fmla="*/ 72853 w 8219368"/>
              <a:gd name="connsiteY8012" fmla="*/ 2042871 h 4703319"/>
              <a:gd name="connsiteX8013" fmla="*/ 68185 w 8219368"/>
              <a:gd name="connsiteY8013" fmla="*/ 2042871 h 4703319"/>
              <a:gd name="connsiteX8014" fmla="*/ 54179 w 8219368"/>
              <a:gd name="connsiteY8014" fmla="*/ 2042871 h 4703319"/>
              <a:gd name="connsiteX8015" fmla="*/ 40174 w 8219368"/>
              <a:gd name="connsiteY8015" fmla="*/ 2024172 h 4703319"/>
              <a:gd name="connsiteX8016" fmla="*/ 58848 w 8219368"/>
              <a:gd name="connsiteY8016" fmla="*/ 2019497 h 4703319"/>
              <a:gd name="connsiteX8017" fmla="*/ 43748 w 8219368"/>
              <a:gd name="connsiteY8017" fmla="*/ 2008979 h 4703319"/>
              <a:gd name="connsiteX8018" fmla="*/ 28919 w 8219368"/>
              <a:gd name="connsiteY8018" fmla="*/ 2017851 h 4703319"/>
              <a:gd name="connsiteX8019" fmla="*/ 11944 w 8219368"/>
              <a:gd name="connsiteY8019" fmla="*/ 2003281 h 4703319"/>
              <a:gd name="connsiteX8020" fmla="*/ 2242 w 8219368"/>
              <a:gd name="connsiteY8020" fmla="*/ 1994954 h 4703319"/>
              <a:gd name="connsiteX8021" fmla="*/ 0 w 8219368"/>
              <a:gd name="connsiteY8021" fmla="*/ 1993030 h 4703319"/>
              <a:gd name="connsiteX8022" fmla="*/ 0 w 8219368"/>
              <a:gd name="connsiteY8022" fmla="*/ 1961555 h 4703319"/>
              <a:gd name="connsiteX8023" fmla="*/ 14351 w 8219368"/>
              <a:gd name="connsiteY8023" fmla="*/ 1947184 h 4703319"/>
              <a:gd name="connsiteX8024" fmla="*/ 26169 w 8219368"/>
              <a:gd name="connsiteY8024" fmla="*/ 1935351 h 4703319"/>
              <a:gd name="connsiteX8025" fmla="*/ 21500 w 8219368"/>
              <a:gd name="connsiteY8025" fmla="*/ 1926002 h 4703319"/>
              <a:gd name="connsiteX8026" fmla="*/ 63517 w 8219368"/>
              <a:gd name="connsiteY8026" fmla="*/ 1911977 h 4703319"/>
              <a:gd name="connsiteX8027" fmla="*/ 72853 w 8219368"/>
              <a:gd name="connsiteY8027" fmla="*/ 1902628 h 4703319"/>
              <a:gd name="connsiteX8028" fmla="*/ 72853 w 8219368"/>
              <a:gd name="connsiteY8028" fmla="*/ 1897953 h 4703319"/>
              <a:gd name="connsiteX8029" fmla="*/ 96196 w 8219368"/>
              <a:gd name="connsiteY8029" fmla="*/ 1883929 h 4703319"/>
              <a:gd name="connsiteX8030" fmla="*/ 110201 w 8219368"/>
              <a:gd name="connsiteY8030" fmla="*/ 1893278 h 4703319"/>
              <a:gd name="connsiteX8031" fmla="*/ 114870 w 8219368"/>
              <a:gd name="connsiteY8031" fmla="*/ 1893278 h 4703319"/>
              <a:gd name="connsiteX8032" fmla="*/ 114870 w 8219368"/>
              <a:gd name="connsiteY8032" fmla="*/ 1879254 h 4703319"/>
              <a:gd name="connsiteX8033" fmla="*/ 147549 w 8219368"/>
              <a:gd name="connsiteY8033" fmla="*/ 1869905 h 4703319"/>
              <a:gd name="connsiteX8034" fmla="*/ 138212 w 8219368"/>
              <a:gd name="connsiteY8034" fmla="*/ 1865230 h 4703319"/>
              <a:gd name="connsiteX8035" fmla="*/ 161555 w 8219368"/>
              <a:gd name="connsiteY8035" fmla="*/ 1865230 h 4703319"/>
              <a:gd name="connsiteX8036" fmla="*/ 175560 w 8219368"/>
              <a:gd name="connsiteY8036" fmla="*/ 1879254 h 4703319"/>
              <a:gd name="connsiteX8037" fmla="*/ 180229 w 8219368"/>
              <a:gd name="connsiteY8037" fmla="*/ 1874579 h 4703319"/>
              <a:gd name="connsiteX8038" fmla="*/ 198903 w 8219368"/>
              <a:gd name="connsiteY8038" fmla="*/ 1888604 h 4703319"/>
              <a:gd name="connsiteX8039" fmla="*/ 203571 w 8219368"/>
              <a:gd name="connsiteY8039" fmla="*/ 1879254 h 4703319"/>
              <a:gd name="connsiteX8040" fmla="*/ 194234 w 8219368"/>
              <a:gd name="connsiteY8040" fmla="*/ 1869905 h 4703319"/>
              <a:gd name="connsiteX8041" fmla="*/ 208240 w 8219368"/>
              <a:gd name="connsiteY8041" fmla="*/ 1855880 h 4703319"/>
              <a:gd name="connsiteX8042" fmla="*/ 217577 w 8219368"/>
              <a:gd name="connsiteY8042" fmla="*/ 1874579 h 4703319"/>
              <a:gd name="connsiteX8043" fmla="*/ 222245 w 8219368"/>
              <a:gd name="connsiteY8043" fmla="*/ 1869905 h 4703319"/>
              <a:gd name="connsiteX8044" fmla="*/ 240919 w 8219368"/>
              <a:gd name="connsiteY8044" fmla="*/ 1879254 h 4703319"/>
              <a:gd name="connsiteX8045" fmla="*/ 254924 w 8219368"/>
              <a:gd name="connsiteY8045" fmla="*/ 1869905 h 4703319"/>
              <a:gd name="connsiteX8046" fmla="*/ 231582 w 8219368"/>
              <a:gd name="connsiteY8046" fmla="*/ 1860555 h 4703319"/>
              <a:gd name="connsiteX8047" fmla="*/ 203571 w 8219368"/>
              <a:gd name="connsiteY8047" fmla="*/ 1841856 h 4703319"/>
              <a:gd name="connsiteX8048" fmla="*/ 198903 w 8219368"/>
              <a:gd name="connsiteY8048" fmla="*/ 1841856 h 4703319"/>
              <a:gd name="connsiteX8049" fmla="*/ 203571 w 8219368"/>
              <a:gd name="connsiteY8049" fmla="*/ 1837181 h 4703319"/>
              <a:gd name="connsiteX8050" fmla="*/ 231582 w 8219368"/>
              <a:gd name="connsiteY8050" fmla="*/ 1841856 h 4703319"/>
              <a:gd name="connsiteX8051" fmla="*/ 259593 w 8219368"/>
              <a:gd name="connsiteY8051" fmla="*/ 1846531 h 4703319"/>
              <a:gd name="connsiteX8052" fmla="*/ 264261 w 8219368"/>
              <a:gd name="connsiteY8052" fmla="*/ 1846531 h 4703319"/>
              <a:gd name="connsiteX8053" fmla="*/ 264261 w 8219368"/>
              <a:gd name="connsiteY8053" fmla="*/ 1837181 h 4703319"/>
              <a:gd name="connsiteX8054" fmla="*/ 268930 w 8219368"/>
              <a:gd name="connsiteY8054" fmla="*/ 1841856 h 4703319"/>
              <a:gd name="connsiteX8055" fmla="*/ 282935 w 8219368"/>
              <a:gd name="connsiteY8055" fmla="*/ 1837181 h 4703319"/>
              <a:gd name="connsiteX8056" fmla="*/ 282935 w 8219368"/>
              <a:gd name="connsiteY8056" fmla="*/ 1818482 h 4703319"/>
              <a:gd name="connsiteX8057" fmla="*/ 282935 w 8219368"/>
              <a:gd name="connsiteY8057" fmla="*/ 1813807 h 4703319"/>
              <a:gd name="connsiteX8058" fmla="*/ 268930 w 8219368"/>
              <a:gd name="connsiteY8058" fmla="*/ 1804458 h 4703319"/>
              <a:gd name="connsiteX8059" fmla="*/ 264261 w 8219368"/>
              <a:gd name="connsiteY8059" fmla="*/ 1818482 h 4703319"/>
              <a:gd name="connsiteX8060" fmla="*/ 240919 w 8219368"/>
              <a:gd name="connsiteY8060" fmla="*/ 1813807 h 4703319"/>
              <a:gd name="connsiteX8061" fmla="*/ 245587 w 8219368"/>
              <a:gd name="connsiteY8061" fmla="*/ 1799783 h 4703319"/>
              <a:gd name="connsiteX8062" fmla="*/ 296941 w 8219368"/>
              <a:gd name="connsiteY8062" fmla="*/ 1799783 h 4703319"/>
              <a:gd name="connsiteX8063" fmla="*/ 292272 w 8219368"/>
              <a:gd name="connsiteY8063" fmla="*/ 1804458 h 4703319"/>
              <a:gd name="connsiteX8064" fmla="*/ 296941 w 8219368"/>
              <a:gd name="connsiteY8064" fmla="*/ 1804458 h 4703319"/>
              <a:gd name="connsiteX8065" fmla="*/ 306278 w 8219368"/>
              <a:gd name="connsiteY8065" fmla="*/ 1804458 h 4703319"/>
              <a:gd name="connsiteX8066" fmla="*/ 292272 w 8219368"/>
              <a:gd name="connsiteY8066" fmla="*/ 1813807 h 4703319"/>
              <a:gd name="connsiteX8067" fmla="*/ 315615 w 8219368"/>
              <a:gd name="connsiteY8067" fmla="*/ 1813807 h 4703319"/>
              <a:gd name="connsiteX8068" fmla="*/ 320283 w 8219368"/>
              <a:gd name="connsiteY8068" fmla="*/ 1799783 h 4703319"/>
              <a:gd name="connsiteX8069" fmla="*/ 371637 w 8219368"/>
              <a:gd name="connsiteY8069" fmla="*/ 1790434 h 4703319"/>
              <a:gd name="connsiteX8070" fmla="*/ 390311 w 8219368"/>
              <a:gd name="connsiteY8070" fmla="*/ 1781084 h 4703319"/>
              <a:gd name="connsiteX8071" fmla="*/ 418322 w 8219368"/>
              <a:gd name="connsiteY8071" fmla="*/ 1771735 h 4703319"/>
              <a:gd name="connsiteX8072" fmla="*/ 434442 w 8219368"/>
              <a:gd name="connsiteY8072" fmla="*/ 1771735 h 4703319"/>
              <a:gd name="connsiteX8073" fmla="*/ 441664 w 8219368"/>
              <a:gd name="connsiteY8073" fmla="*/ 1771735 h 4703319"/>
              <a:gd name="connsiteX8074" fmla="*/ 438746 w 8219368"/>
              <a:gd name="connsiteY8074" fmla="*/ 1771735 h 4703319"/>
              <a:gd name="connsiteX8075" fmla="*/ 434442 w 8219368"/>
              <a:gd name="connsiteY8075" fmla="*/ 1771735 h 4703319"/>
              <a:gd name="connsiteX8076" fmla="*/ 451001 w 8219368"/>
              <a:gd name="connsiteY8076" fmla="*/ 1767060 h 4703319"/>
              <a:gd name="connsiteX8077" fmla="*/ 446333 w 8219368"/>
              <a:gd name="connsiteY8077" fmla="*/ 1776409 h 4703319"/>
              <a:gd name="connsiteX8078" fmla="*/ 469675 w 8219368"/>
              <a:gd name="connsiteY8078" fmla="*/ 1781084 h 4703319"/>
              <a:gd name="connsiteX8079" fmla="*/ 474343 w 8219368"/>
              <a:gd name="connsiteY8079" fmla="*/ 1781084 h 4703319"/>
              <a:gd name="connsiteX8080" fmla="*/ 474711 w 8219368"/>
              <a:gd name="connsiteY8080" fmla="*/ 1781084 h 4703319"/>
              <a:gd name="connsiteX8081" fmla="*/ 469675 w 8219368"/>
              <a:gd name="connsiteY8081" fmla="*/ 1790434 h 4703319"/>
              <a:gd name="connsiteX8082" fmla="*/ 497686 w 8219368"/>
              <a:gd name="connsiteY8082" fmla="*/ 1781084 h 4703319"/>
              <a:gd name="connsiteX8083" fmla="*/ 502354 w 8219368"/>
              <a:gd name="connsiteY8083" fmla="*/ 1767060 h 4703319"/>
              <a:gd name="connsiteX8084" fmla="*/ 469675 w 8219368"/>
              <a:gd name="connsiteY8084" fmla="*/ 1767060 h 4703319"/>
              <a:gd name="connsiteX8085" fmla="*/ 441664 w 8219368"/>
              <a:gd name="connsiteY8085" fmla="*/ 1743686 h 4703319"/>
              <a:gd name="connsiteX8086" fmla="*/ 432327 w 8219368"/>
              <a:gd name="connsiteY8086" fmla="*/ 1743686 h 4703319"/>
              <a:gd name="connsiteX8087" fmla="*/ 422990 w 8219368"/>
              <a:gd name="connsiteY8087" fmla="*/ 1762385 h 4703319"/>
              <a:gd name="connsiteX8088" fmla="*/ 399648 w 8219368"/>
              <a:gd name="connsiteY8088" fmla="*/ 1748361 h 4703319"/>
              <a:gd name="connsiteX8089" fmla="*/ 380974 w 8219368"/>
              <a:gd name="connsiteY8089" fmla="*/ 1762385 h 4703319"/>
              <a:gd name="connsiteX8090" fmla="*/ 377920 w 8219368"/>
              <a:gd name="connsiteY8090" fmla="*/ 1760856 h 4703319"/>
              <a:gd name="connsiteX8091" fmla="*/ 376232 w 8219368"/>
              <a:gd name="connsiteY8091" fmla="*/ 1756396 h 4703319"/>
              <a:gd name="connsiteX8092" fmla="*/ 352963 w 8219368"/>
              <a:gd name="connsiteY8092" fmla="*/ 1757710 h 4703319"/>
              <a:gd name="connsiteX8093" fmla="*/ 352963 w 8219368"/>
              <a:gd name="connsiteY8093" fmla="*/ 1776409 h 4703319"/>
              <a:gd name="connsiteX8094" fmla="*/ 343626 w 8219368"/>
              <a:gd name="connsiteY8094" fmla="*/ 1767060 h 4703319"/>
              <a:gd name="connsiteX8095" fmla="*/ 334289 w 8219368"/>
              <a:gd name="connsiteY8095" fmla="*/ 1776409 h 4703319"/>
              <a:gd name="connsiteX8096" fmla="*/ 329620 w 8219368"/>
              <a:gd name="connsiteY8096" fmla="*/ 1790434 h 4703319"/>
              <a:gd name="connsiteX8097" fmla="*/ 315615 w 8219368"/>
              <a:gd name="connsiteY8097" fmla="*/ 1790434 h 4703319"/>
              <a:gd name="connsiteX8098" fmla="*/ 324952 w 8219368"/>
              <a:gd name="connsiteY8098" fmla="*/ 1781084 h 4703319"/>
              <a:gd name="connsiteX8099" fmla="*/ 325389 w 8219368"/>
              <a:gd name="connsiteY8099" fmla="*/ 1777140 h 4703319"/>
              <a:gd name="connsiteX8100" fmla="*/ 329934 w 8219368"/>
              <a:gd name="connsiteY8100" fmla="*/ 1775016 h 4703319"/>
              <a:gd name="connsiteX8101" fmla="*/ 331517 w 8219368"/>
              <a:gd name="connsiteY8101" fmla="*/ 1774510 h 4703319"/>
              <a:gd name="connsiteX8102" fmla="*/ 331954 w 8219368"/>
              <a:gd name="connsiteY8102" fmla="*/ 1774072 h 4703319"/>
              <a:gd name="connsiteX8103" fmla="*/ 329934 w 8219368"/>
              <a:gd name="connsiteY8103" fmla="*/ 1775016 h 4703319"/>
              <a:gd name="connsiteX8104" fmla="*/ 310946 w 8219368"/>
              <a:gd name="connsiteY8104" fmla="*/ 1781084 h 4703319"/>
              <a:gd name="connsiteX8105" fmla="*/ 329620 w 8219368"/>
              <a:gd name="connsiteY8105" fmla="*/ 1762385 h 4703319"/>
              <a:gd name="connsiteX8106" fmla="*/ 324952 w 8219368"/>
              <a:gd name="connsiteY8106" fmla="*/ 1762385 h 4703319"/>
              <a:gd name="connsiteX8107" fmla="*/ 352963 w 8219368"/>
              <a:gd name="connsiteY8107" fmla="*/ 1748361 h 4703319"/>
              <a:gd name="connsiteX8108" fmla="*/ 371637 w 8219368"/>
              <a:gd name="connsiteY8108" fmla="*/ 1734336 h 4703319"/>
              <a:gd name="connsiteX8109" fmla="*/ 376508 w 8219368"/>
              <a:gd name="connsiteY8109" fmla="*/ 1734464 h 4703319"/>
              <a:gd name="connsiteX8110" fmla="*/ 365728 w 8219368"/>
              <a:gd name="connsiteY8110" fmla="*/ 1741568 h 4703319"/>
              <a:gd name="connsiteX8111" fmla="*/ 384557 w 8219368"/>
              <a:gd name="connsiteY8111" fmla="*/ 1734674 h 4703319"/>
              <a:gd name="connsiteX8112" fmla="*/ 376508 w 8219368"/>
              <a:gd name="connsiteY8112" fmla="*/ 1734464 h 4703319"/>
              <a:gd name="connsiteX8113" fmla="*/ 382423 w 8219368"/>
              <a:gd name="connsiteY8113" fmla="*/ 1730566 h 4703319"/>
              <a:gd name="connsiteX8114" fmla="*/ 418322 w 8219368"/>
              <a:gd name="connsiteY8114" fmla="*/ 1710963 h 4703319"/>
              <a:gd name="connsiteX8115" fmla="*/ 436996 w 8219368"/>
              <a:gd name="connsiteY8115" fmla="*/ 1710963 h 4703319"/>
              <a:gd name="connsiteX8116" fmla="*/ 437598 w 8219368"/>
              <a:gd name="connsiteY8116" fmla="*/ 1710360 h 4703319"/>
              <a:gd name="connsiteX8117" fmla="*/ 446333 w 8219368"/>
              <a:gd name="connsiteY8117" fmla="*/ 1710963 h 4703319"/>
              <a:gd name="connsiteX8118" fmla="*/ 446333 w 8219368"/>
              <a:gd name="connsiteY8118" fmla="*/ 1696938 h 4703319"/>
              <a:gd name="connsiteX8119" fmla="*/ 474343 w 8219368"/>
              <a:gd name="connsiteY8119" fmla="*/ 1687589 h 4703319"/>
              <a:gd name="connsiteX8120" fmla="*/ 493017 w 8219368"/>
              <a:gd name="connsiteY8120" fmla="*/ 1678239 h 4703319"/>
              <a:gd name="connsiteX8121" fmla="*/ 502354 w 8219368"/>
              <a:gd name="connsiteY8121" fmla="*/ 1659540 h 4703319"/>
              <a:gd name="connsiteX8122" fmla="*/ 511691 w 8219368"/>
              <a:gd name="connsiteY8122" fmla="*/ 1668890 h 4703319"/>
              <a:gd name="connsiteX8123" fmla="*/ 549112 w 8219368"/>
              <a:gd name="connsiteY8123" fmla="*/ 1658372 h 4703319"/>
              <a:gd name="connsiteX8124" fmla="*/ 555697 w 8219368"/>
              <a:gd name="connsiteY8124" fmla="*/ 1665848 h 4703319"/>
              <a:gd name="connsiteX8125" fmla="*/ 551155 w 8219368"/>
              <a:gd name="connsiteY8125" fmla="*/ 1668232 h 4703319"/>
              <a:gd name="connsiteX8126" fmla="*/ 558376 w 8219368"/>
              <a:gd name="connsiteY8126" fmla="*/ 1668890 h 4703319"/>
              <a:gd name="connsiteX8127" fmla="*/ 555697 w 8219368"/>
              <a:gd name="connsiteY8127" fmla="*/ 1665848 h 4703319"/>
              <a:gd name="connsiteX8128" fmla="*/ 567713 w 8219368"/>
              <a:gd name="connsiteY8128" fmla="*/ 1659540 h 4703319"/>
              <a:gd name="connsiteX8129" fmla="*/ 572382 w 8219368"/>
              <a:gd name="connsiteY8129" fmla="*/ 1664215 h 4703319"/>
              <a:gd name="connsiteX8130" fmla="*/ 595724 w 8219368"/>
              <a:gd name="connsiteY8130" fmla="*/ 1650191 h 4703319"/>
              <a:gd name="connsiteX8131" fmla="*/ 572382 w 8219368"/>
              <a:gd name="connsiteY8131" fmla="*/ 1650191 h 4703319"/>
              <a:gd name="connsiteX8132" fmla="*/ 549039 w 8219368"/>
              <a:gd name="connsiteY8132" fmla="*/ 1654866 h 4703319"/>
              <a:gd name="connsiteX8133" fmla="*/ 563045 w 8219368"/>
              <a:gd name="connsiteY8133" fmla="*/ 1645516 h 4703319"/>
              <a:gd name="connsiteX8134" fmla="*/ 558376 w 8219368"/>
              <a:gd name="connsiteY8134" fmla="*/ 1640841 h 4703319"/>
              <a:gd name="connsiteX8135" fmla="*/ 572382 w 8219368"/>
              <a:gd name="connsiteY8135" fmla="*/ 1622142 h 4703319"/>
              <a:gd name="connsiteX8136" fmla="*/ 572382 w 8219368"/>
              <a:gd name="connsiteY8136" fmla="*/ 1626817 h 4703319"/>
              <a:gd name="connsiteX8137" fmla="*/ 578509 w 8219368"/>
              <a:gd name="connsiteY8137" fmla="*/ 1624772 h 4703319"/>
              <a:gd name="connsiteX8138" fmla="*/ 581135 w 8219368"/>
              <a:gd name="connsiteY8138" fmla="*/ 1627401 h 4703319"/>
              <a:gd name="connsiteX8139" fmla="*/ 605061 w 8219368"/>
              <a:gd name="connsiteY8139" fmla="*/ 1626817 h 4703319"/>
              <a:gd name="connsiteX8140" fmla="*/ 600393 w 8219368"/>
              <a:gd name="connsiteY8140" fmla="*/ 1608118 h 4703319"/>
              <a:gd name="connsiteX8141" fmla="*/ 628404 w 8219368"/>
              <a:gd name="connsiteY8141" fmla="*/ 1598768 h 4703319"/>
              <a:gd name="connsiteX8142" fmla="*/ 627656 w 8219368"/>
              <a:gd name="connsiteY8142" fmla="*/ 1599389 h 4703319"/>
              <a:gd name="connsiteX8143" fmla="*/ 621182 w 8219368"/>
              <a:gd name="connsiteY8143" fmla="*/ 1602713 h 4703319"/>
              <a:gd name="connsiteX8144" fmla="*/ 625413 w 8219368"/>
              <a:gd name="connsiteY8144" fmla="*/ 1601252 h 4703319"/>
              <a:gd name="connsiteX8145" fmla="*/ 627656 w 8219368"/>
              <a:gd name="connsiteY8145" fmla="*/ 1599389 h 4703319"/>
              <a:gd name="connsiteX8146" fmla="*/ 647078 w 8219368"/>
              <a:gd name="connsiteY8146" fmla="*/ 1589419 h 4703319"/>
              <a:gd name="connsiteX8147" fmla="*/ 656415 w 8219368"/>
              <a:gd name="connsiteY8147" fmla="*/ 1589419 h 4703319"/>
              <a:gd name="connsiteX8148" fmla="*/ 675089 w 8219368"/>
              <a:gd name="connsiteY8148" fmla="*/ 1566045 h 4703319"/>
              <a:gd name="connsiteX8149" fmla="*/ 675089 w 8219368"/>
              <a:gd name="connsiteY8149" fmla="*/ 1561370 h 4703319"/>
              <a:gd name="connsiteX8150" fmla="*/ 667462 w 8219368"/>
              <a:gd name="connsiteY8150" fmla="*/ 1561370 h 4703319"/>
              <a:gd name="connsiteX8151" fmla="*/ 670420 w 8219368"/>
              <a:gd name="connsiteY8151" fmla="*/ 1556696 h 4703319"/>
              <a:gd name="connsiteX8152" fmla="*/ 647078 w 8219368"/>
              <a:gd name="connsiteY8152" fmla="*/ 1561370 h 4703319"/>
              <a:gd name="connsiteX8153" fmla="*/ 633072 w 8219368"/>
              <a:gd name="connsiteY8153" fmla="*/ 1570720 h 4703319"/>
              <a:gd name="connsiteX8154" fmla="*/ 628404 w 8219368"/>
              <a:gd name="connsiteY8154" fmla="*/ 1570720 h 4703319"/>
              <a:gd name="connsiteX8155" fmla="*/ 623735 w 8219368"/>
              <a:gd name="connsiteY8155" fmla="*/ 1566045 h 4703319"/>
              <a:gd name="connsiteX8156" fmla="*/ 647078 w 8219368"/>
              <a:gd name="connsiteY8156" fmla="*/ 1552021 h 4703319"/>
              <a:gd name="connsiteX8157" fmla="*/ 679757 w 8219368"/>
              <a:gd name="connsiteY8157" fmla="*/ 1547346 h 4703319"/>
              <a:gd name="connsiteX8158" fmla="*/ 698431 w 8219368"/>
              <a:gd name="connsiteY8158" fmla="*/ 1533322 h 4703319"/>
              <a:gd name="connsiteX8159" fmla="*/ 717105 w 8219368"/>
              <a:gd name="connsiteY8159" fmla="*/ 1528647 h 4703319"/>
              <a:gd name="connsiteX8160" fmla="*/ 721773 w 8219368"/>
              <a:gd name="connsiteY8160" fmla="*/ 1523972 h 4703319"/>
              <a:gd name="connsiteX8161" fmla="*/ 712436 w 8219368"/>
              <a:gd name="connsiteY8161" fmla="*/ 1519297 h 4703319"/>
              <a:gd name="connsiteX8162" fmla="*/ 740448 w 8219368"/>
              <a:gd name="connsiteY8162" fmla="*/ 1495924 h 4703319"/>
              <a:gd name="connsiteX8163" fmla="*/ 751504 w 8219368"/>
              <a:gd name="connsiteY8163" fmla="*/ 1495924 h 4703319"/>
              <a:gd name="connsiteX8164" fmla="*/ 747450 w 8219368"/>
              <a:gd name="connsiteY8164" fmla="*/ 1500598 h 4703319"/>
              <a:gd name="connsiteX8165" fmla="*/ 753140 w 8219368"/>
              <a:gd name="connsiteY8165" fmla="*/ 1499138 h 4703319"/>
              <a:gd name="connsiteX8166" fmla="*/ 761958 w 8219368"/>
              <a:gd name="connsiteY8166" fmla="*/ 1493954 h 4703319"/>
              <a:gd name="connsiteX8167" fmla="*/ 766124 w 8219368"/>
              <a:gd name="connsiteY8167" fmla="*/ 1491833 h 4703319"/>
              <a:gd name="connsiteX8168" fmla="*/ 766184 w 8219368"/>
              <a:gd name="connsiteY8168" fmla="*/ 1491469 h 4703319"/>
              <a:gd name="connsiteX8169" fmla="*/ 782464 w 8219368"/>
              <a:gd name="connsiteY8169" fmla="*/ 1481899 h 4703319"/>
              <a:gd name="connsiteX8170" fmla="*/ 773127 w 8219368"/>
              <a:gd name="connsiteY8170" fmla="*/ 1477225 h 4703319"/>
              <a:gd name="connsiteX8171" fmla="*/ 767875 w 8219368"/>
              <a:gd name="connsiteY8171" fmla="*/ 1481242 h 4703319"/>
              <a:gd name="connsiteX8172" fmla="*/ 766184 w 8219368"/>
              <a:gd name="connsiteY8172" fmla="*/ 1491469 h 4703319"/>
              <a:gd name="connsiteX8173" fmla="*/ 761958 w 8219368"/>
              <a:gd name="connsiteY8173" fmla="*/ 1493954 h 4703319"/>
              <a:gd name="connsiteX8174" fmla="*/ 757371 w 8219368"/>
              <a:gd name="connsiteY8174" fmla="*/ 1496289 h 4703319"/>
              <a:gd name="connsiteX8175" fmla="*/ 754453 w 8219368"/>
              <a:gd name="connsiteY8175" fmla="*/ 1495141 h 4703319"/>
              <a:gd name="connsiteX8176" fmla="*/ 754453 w 8219368"/>
              <a:gd name="connsiteY8176" fmla="*/ 1491249 h 4703319"/>
              <a:gd name="connsiteX8177" fmla="*/ 752625 w 8219368"/>
              <a:gd name="connsiteY8177" fmla="*/ 1494422 h 4703319"/>
              <a:gd name="connsiteX8178" fmla="*/ 747085 w 8219368"/>
              <a:gd name="connsiteY8178" fmla="*/ 1492244 h 4703319"/>
              <a:gd name="connsiteX8179" fmla="*/ 731110 w 8219368"/>
              <a:gd name="connsiteY8179" fmla="*/ 1481899 h 4703319"/>
              <a:gd name="connsiteX8180" fmla="*/ 715354 w 8219368"/>
              <a:gd name="connsiteY8180" fmla="*/ 1491249 h 4703319"/>
              <a:gd name="connsiteX8181" fmla="*/ 690629 w 8219368"/>
              <a:gd name="connsiteY8181" fmla="*/ 1500052 h 4703319"/>
              <a:gd name="connsiteX8182" fmla="*/ 689094 w 8219368"/>
              <a:gd name="connsiteY8182" fmla="*/ 1495924 h 4703319"/>
              <a:gd name="connsiteX8183" fmla="*/ 679757 w 8219368"/>
              <a:gd name="connsiteY8183" fmla="*/ 1505273 h 4703319"/>
              <a:gd name="connsiteX8184" fmla="*/ 647078 w 8219368"/>
              <a:gd name="connsiteY8184" fmla="*/ 1519297 h 4703319"/>
              <a:gd name="connsiteX8185" fmla="*/ 637741 w 8219368"/>
              <a:gd name="connsiteY8185" fmla="*/ 1528647 h 4703319"/>
              <a:gd name="connsiteX8186" fmla="*/ 637741 w 8219368"/>
              <a:gd name="connsiteY8186" fmla="*/ 1519297 h 4703319"/>
              <a:gd name="connsiteX8187" fmla="*/ 623735 w 8219368"/>
              <a:gd name="connsiteY8187" fmla="*/ 1509948 h 4703319"/>
              <a:gd name="connsiteX8188" fmla="*/ 623735 w 8219368"/>
              <a:gd name="connsiteY8188" fmla="*/ 1495924 h 4703319"/>
              <a:gd name="connsiteX8189" fmla="*/ 586387 w 8219368"/>
              <a:gd name="connsiteY8189" fmla="*/ 1477225 h 4703319"/>
              <a:gd name="connsiteX8190" fmla="*/ 577050 w 8219368"/>
              <a:gd name="connsiteY8190" fmla="*/ 1477225 h 4703319"/>
              <a:gd name="connsiteX8191" fmla="*/ 581719 w 8219368"/>
              <a:gd name="connsiteY8191" fmla="*/ 1491249 h 4703319"/>
              <a:gd name="connsiteX8192" fmla="*/ 558376 w 8219368"/>
              <a:gd name="connsiteY8192" fmla="*/ 1491249 h 4703319"/>
              <a:gd name="connsiteX8193" fmla="*/ 567713 w 8219368"/>
              <a:gd name="connsiteY8193" fmla="*/ 1472550 h 4703319"/>
              <a:gd name="connsiteX8194" fmla="*/ 572382 w 8219368"/>
              <a:gd name="connsiteY8194" fmla="*/ 1453851 h 4703319"/>
              <a:gd name="connsiteX8195" fmla="*/ 549039 w 8219368"/>
              <a:gd name="connsiteY8195" fmla="*/ 1453851 h 4703319"/>
              <a:gd name="connsiteX8196" fmla="*/ 558376 w 8219368"/>
              <a:gd name="connsiteY8196" fmla="*/ 1463200 h 4703319"/>
              <a:gd name="connsiteX8197" fmla="*/ 549039 w 8219368"/>
              <a:gd name="connsiteY8197" fmla="*/ 1491249 h 4703319"/>
              <a:gd name="connsiteX8198" fmla="*/ 516360 w 8219368"/>
              <a:gd name="connsiteY8198" fmla="*/ 1486574 h 4703319"/>
              <a:gd name="connsiteX8199" fmla="*/ 521028 w 8219368"/>
              <a:gd name="connsiteY8199" fmla="*/ 1477225 h 4703319"/>
              <a:gd name="connsiteX8200" fmla="*/ 544371 w 8219368"/>
              <a:gd name="connsiteY8200" fmla="*/ 1463200 h 4703319"/>
              <a:gd name="connsiteX8201" fmla="*/ 549039 w 8219368"/>
              <a:gd name="connsiteY8201" fmla="*/ 1458526 h 4703319"/>
              <a:gd name="connsiteX8202" fmla="*/ 544371 w 8219368"/>
              <a:gd name="connsiteY8202" fmla="*/ 1449176 h 4703319"/>
              <a:gd name="connsiteX8203" fmla="*/ 516360 w 8219368"/>
              <a:gd name="connsiteY8203" fmla="*/ 1458526 h 4703319"/>
              <a:gd name="connsiteX8204" fmla="*/ 539702 w 8219368"/>
              <a:gd name="connsiteY8204" fmla="*/ 1449176 h 4703319"/>
              <a:gd name="connsiteX8205" fmla="*/ 525697 w 8219368"/>
              <a:gd name="connsiteY8205" fmla="*/ 1439827 h 4703319"/>
              <a:gd name="connsiteX8206" fmla="*/ 549039 w 8219368"/>
              <a:gd name="connsiteY8206" fmla="*/ 1430477 h 4703319"/>
              <a:gd name="connsiteX8207" fmla="*/ 558376 w 8219368"/>
              <a:gd name="connsiteY8207" fmla="*/ 1425802 h 4703319"/>
              <a:gd name="connsiteX8208" fmla="*/ 530366 w 8219368"/>
              <a:gd name="connsiteY8208" fmla="*/ 1421128 h 4703319"/>
              <a:gd name="connsiteX8209" fmla="*/ 558376 w 8219368"/>
              <a:gd name="connsiteY8209" fmla="*/ 1411778 h 4703319"/>
              <a:gd name="connsiteX8210" fmla="*/ 581719 w 8219368"/>
              <a:gd name="connsiteY8210" fmla="*/ 1397754 h 4703319"/>
              <a:gd name="connsiteX8211" fmla="*/ 591056 w 8219368"/>
              <a:gd name="connsiteY8211" fmla="*/ 1397754 h 4703319"/>
              <a:gd name="connsiteX8212" fmla="*/ 598529 w 8219368"/>
              <a:gd name="connsiteY8212" fmla="*/ 1392765 h 4703319"/>
              <a:gd name="connsiteX8213" fmla="*/ 598496 w 8219368"/>
              <a:gd name="connsiteY8213" fmla="*/ 1393006 h 4703319"/>
              <a:gd name="connsiteX8214" fmla="*/ 599225 w 8219368"/>
              <a:gd name="connsiteY8214" fmla="*/ 1392495 h 4703319"/>
              <a:gd name="connsiteX8215" fmla="*/ 599375 w 8219368"/>
              <a:gd name="connsiteY8215" fmla="*/ 1392200 h 4703319"/>
              <a:gd name="connsiteX8216" fmla="*/ 603311 w 8219368"/>
              <a:gd name="connsiteY8216" fmla="*/ 1389573 h 4703319"/>
              <a:gd name="connsiteX8217" fmla="*/ 605061 w 8219368"/>
              <a:gd name="connsiteY8217" fmla="*/ 1388404 h 4703319"/>
              <a:gd name="connsiteX8218" fmla="*/ 601706 w 8219368"/>
              <a:gd name="connsiteY8218" fmla="*/ 1387601 h 4703319"/>
              <a:gd name="connsiteX8219" fmla="*/ 599375 w 8219368"/>
              <a:gd name="connsiteY8219" fmla="*/ 1392200 h 4703319"/>
              <a:gd name="connsiteX8220" fmla="*/ 598529 w 8219368"/>
              <a:gd name="connsiteY8220" fmla="*/ 1392765 h 4703319"/>
              <a:gd name="connsiteX8221" fmla="*/ 600393 w 8219368"/>
              <a:gd name="connsiteY8221" fmla="*/ 1379055 h 4703319"/>
              <a:gd name="connsiteX8222" fmla="*/ 637741 w 8219368"/>
              <a:gd name="connsiteY8222" fmla="*/ 1360356 h 4703319"/>
              <a:gd name="connsiteX8223" fmla="*/ 661083 w 8219368"/>
              <a:gd name="connsiteY8223" fmla="*/ 1369705 h 4703319"/>
              <a:gd name="connsiteX8224" fmla="*/ 689094 w 8219368"/>
              <a:gd name="connsiteY8224" fmla="*/ 1369705 h 4703319"/>
              <a:gd name="connsiteX8225" fmla="*/ 693762 w 8219368"/>
              <a:gd name="connsiteY8225" fmla="*/ 1360356 h 4703319"/>
              <a:gd name="connsiteX8226" fmla="*/ 707768 w 8219368"/>
              <a:gd name="connsiteY8226" fmla="*/ 1360356 h 4703319"/>
              <a:gd name="connsiteX8227" fmla="*/ 703099 w 8219368"/>
              <a:gd name="connsiteY8227" fmla="*/ 1346331 h 4703319"/>
              <a:gd name="connsiteX8228" fmla="*/ 698431 w 8219368"/>
              <a:gd name="connsiteY8228" fmla="*/ 1336982 h 4703319"/>
              <a:gd name="connsiteX8229" fmla="*/ 675089 w 8219368"/>
              <a:gd name="connsiteY8229" fmla="*/ 1336982 h 4703319"/>
              <a:gd name="connsiteX8230" fmla="*/ 675089 w 8219368"/>
              <a:gd name="connsiteY8230" fmla="*/ 1341657 h 4703319"/>
              <a:gd name="connsiteX8231" fmla="*/ 665752 w 8219368"/>
              <a:gd name="connsiteY8231" fmla="*/ 1341657 h 4703319"/>
              <a:gd name="connsiteX8232" fmla="*/ 661083 w 8219368"/>
              <a:gd name="connsiteY8232" fmla="*/ 1346331 h 4703319"/>
              <a:gd name="connsiteX8233" fmla="*/ 633072 w 8219368"/>
              <a:gd name="connsiteY8233" fmla="*/ 1355681 h 4703319"/>
              <a:gd name="connsiteX8234" fmla="*/ 628404 w 8219368"/>
              <a:gd name="connsiteY8234" fmla="*/ 1351006 h 4703319"/>
              <a:gd name="connsiteX8235" fmla="*/ 656415 w 8219368"/>
              <a:gd name="connsiteY8235" fmla="*/ 1332307 h 4703319"/>
              <a:gd name="connsiteX8236" fmla="*/ 637741 w 8219368"/>
              <a:gd name="connsiteY8236" fmla="*/ 1327632 h 4703319"/>
              <a:gd name="connsiteX8237" fmla="*/ 628404 w 8219368"/>
              <a:gd name="connsiteY8237" fmla="*/ 1332307 h 4703319"/>
              <a:gd name="connsiteX8238" fmla="*/ 614398 w 8219368"/>
              <a:gd name="connsiteY8238" fmla="*/ 1322958 h 4703319"/>
              <a:gd name="connsiteX8239" fmla="*/ 605061 w 8219368"/>
              <a:gd name="connsiteY8239" fmla="*/ 1322958 h 4703319"/>
              <a:gd name="connsiteX8240" fmla="*/ 600393 w 8219368"/>
              <a:gd name="connsiteY8240" fmla="*/ 1336982 h 4703319"/>
              <a:gd name="connsiteX8241" fmla="*/ 581719 w 8219368"/>
              <a:gd name="connsiteY8241" fmla="*/ 1341657 h 4703319"/>
              <a:gd name="connsiteX8242" fmla="*/ 586387 w 8219368"/>
              <a:gd name="connsiteY8242" fmla="*/ 1346331 h 4703319"/>
              <a:gd name="connsiteX8243" fmla="*/ 567713 w 8219368"/>
              <a:gd name="connsiteY8243" fmla="*/ 1336982 h 4703319"/>
              <a:gd name="connsiteX8244" fmla="*/ 563045 w 8219368"/>
              <a:gd name="connsiteY8244" fmla="*/ 1341657 h 4703319"/>
              <a:gd name="connsiteX8245" fmla="*/ 539702 w 8219368"/>
              <a:gd name="connsiteY8245" fmla="*/ 1327632 h 4703319"/>
              <a:gd name="connsiteX8246" fmla="*/ 539702 w 8219368"/>
              <a:gd name="connsiteY8246" fmla="*/ 1336982 h 4703319"/>
              <a:gd name="connsiteX8247" fmla="*/ 516360 w 8219368"/>
              <a:gd name="connsiteY8247" fmla="*/ 1327632 h 4703319"/>
              <a:gd name="connsiteX8248" fmla="*/ 511691 w 8219368"/>
              <a:gd name="connsiteY8248" fmla="*/ 1313608 h 4703319"/>
              <a:gd name="connsiteX8249" fmla="*/ 474343 w 8219368"/>
              <a:gd name="connsiteY8249" fmla="*/ 1308933 h 4703319"/>
              <a:gd name="connsiteX8250" fmla="*/ 460338 w 8219368"/>
              <a:gd name="connsiteY8250" fmla="*/ 1313608 h 4703319"/>
              <a:gd name="connsiteX8251" fmla="*/ 451001 w 8219368"/>
              <a:gd name="connsiteY8251" fmla="*/ 1313608 h 4703319"/>
              <a:gd name="connsiteX8252" fmla="*/ 483680 w 8219368"/>
              <a:gd name="connsiteY8252" fmla="*/ 1299584 h 4703319"/>
              <a:gd name="connsiteX8253" fmla="*/ 483680 w 8219368"/>
              <a:gd name="connsiteY8253" fmla="*/ 1290234 h 4703319"/>
              <a:gd name="connsiteX8254" fmla="*/ 502354 w 8219368"/>
              <a:gd name="connsiteY8254" fmla="*/ 1276210 h 4703319"/>
              <a:gd name="connsiteX8255" fmla="*/ 474343 w 8219368"/>
              <a:gd name="connsiteY8255" fmla="*/ 1266860 h 4703319"/>
              <a:gd name="connsiteX8256" fmla="*/ 497686 w 8219368"/>
              <a:gd name="connsiteY8256" fmla="*/ 1266860 h 4703319"/>
              <a:gd name="connsiteX8257" fmla="*/ 507023 w 8219368"/>
              <a:gd name="connsiteY8257" fmla="*/ 1280885 h 4703319"/>
              <a:gd name="connsiteX8258" fmla="*/ 516360 w 8219368"/>
              <a:gd name="connsiteY8258" fmla="*/ 1271535 h 4703319"/>
              <a:gd name="connsiteX8259" fmla="*/ 535034 w 8219368"/>
              <a:gd name="connsiteY8259" fmla="*/ 1280885 h 4703319"/>
              <a:gd name="connsiteX8260" fmla="*/ 544371 w 8219368"/>
              <a:gd name="connsiteY8260" fmla="*/ 1266860 h 4703319"/>
              <a:gd name="connsiteX8261" fmla="*/ 567713 w 8219368"/>
              <a:gd name="connsiteY8261" fmla="*/ 1266860 h 4703319"/>
              <a:gd name="connsiteX8262" fmla="*/ 572382 w 8219368"/>
              <a:gd name="connsiteY8262" fmla="*/ 1271535 h 4703319"/>
              <a:gd name="connsiteX8263" fmla="*/ 586387 w 8219368"/>
              <a:gd name="connsiteY8263" fmla="*/ 1262186 h 4703319"/>
              <a:gd name="connsiteX8264" fmla="*/ 591056 w 8219368"/>
              <a:gd name="connsiteY8264" fmla="*/ 1243487 h 4703319"/>
              <a:gd name="connsiteX8265" fmla="*/ 572382 w 8219368"/>
              <a:gd name="connsiteY8265" fmla="*/ 1243487 h 4703319"/>
              <a:gd name="connsiteX8266" fmla="*/ 572382 w 8219368"/>
              <a:gd name="connsiteY8266" fmla="*/ 1234137 h 4703319"/>
              <a:gd name="connsiteX8267" fmla="*/ 609730 w 8219368"/>
              <a:gd name="connsiteY8267" fmla="*/ 1210763 h 4703319"/>
              <a:gd name="connsiteX8268" fmla="*/ 623735 w 8219368"/>
              <a:gd name="connsiteY8268" fmla="*/ 1215438 h 4703319"/>
              <a:gd name="connsiteX8269" fmla="*/ 647078 w 8219368"/>
              <a:gd name="connsiteY8269" fmla="*/ 1192064 h 4703319"/>
              <a:gd name="connsiteX8270" fmla="*/ 642409 w 8219368"/>
              <a:gd name="connsiteY8270" fmla="*/ 1173365 h 4703319"/>
              <a:gd name="connsiteX8271" fmla="*/ 661083 w 8219368"/>
              <a:gd name="connsiteY8271" fmla="*/ 1164016 h 4703319"/>
              <a:gd name="connsiteX8272" fmla="*/ 661083 w 8219368"/>
              <a:gd name="connsiteY8272" fmla="*/ 1178040 h 4703319"/>
              <a:gd name="connsiteX8273" fmla="*/ 656415 w 8219368"/>
              <a:gd name="connsiteY8273" fmla="*/ 1178040 h 4703319"/>
              <a:gd name="connsiteX8274" fmla="*/ 656415 w 8219368"/>
              <a:gd name="connsiteY8274" fmla="*/ 1182715 h 4703319"/>
              <a:gd name="connsiteX8275" fmla="*/ 665752 w 8219368"/>
              <a:gd name="connsiteY8275" fmla="*/ 1187390 h 4703319"/>
              <a:gd name="connsiteX8276" fmla="*/ 679757 w 8219368"/>
              <a:gd name="connsiteY8276" fmla="*/ 1173365 h 4703319"/>
              <a:gd name="connsiteX8277" fmla="*/ 684425 w 8219368"/>
              <a:gd name="connsiteY8277" fmla="*/ 1178040 h 4703319"/>
              <a:gd name="connsiteX8278" fmla="*/ 661083 w 8219368"/>
              <a:gd name="connsiteY8278" fmla="*/ 1196739 h 4703319"/>
              <a:gd name="connsiteX8279" fmla="*/ 651746 w 8219368"/>
              <a:gd name="connsiteY8279" fmla="*/ 1196739 h 4703319"/>
              <a:gd name="connsiteX8280" fmla="*/ 643488 w 8219368"/>
              <a:gd name="connsiteY8280" fmla="*/ 1205008 h 4703319"/>
              <a:gd name="connsiteX8281" fmla="*/ 642993 w 8219368"/>
              <a:gd name="connsiteY8281" fmla="*/ 1204920 h 4703319"/>
              <a:gd name="connsiteX8282" fmla="*/ 642372 w 8219368"/>
              <a:gd name="connsiteY8282" fmla="*/ 1206126 h 4703319"/>
              <a:gd name="connsiteX8283" fmla="*/ 639491 w 8219368"/>
              <a:gd name="connsiteY8283" fmla="*/ 1209010 h 4703319"/>
              <a:gd name="connsiteX8284" fmla="*/ 637741 w 8219368"/>
              <a:gd name="connsiteY8284" fmla="*/ 1210763 h 4703319"/>
              <a:gd name="connsiteX8285" fmla="*/ 640586 w 8219368"/>
              <a:gd name="connsiteY8285" fmla="*/ 1209595 h 4703319"/>
              <a:gd name="connsiteX8286" fmla="*/ 642372 w 8219368"/>
              <a:gd name="connsiteY8286" fmla="*/ 1206126 h 4703319"/>
              <a:gd name="connsiteX8287" fmla="*/ 643488 w 8219368"/>
              <a:gd name="connsiteY8287" fmla="*/ 1205008 h 4703319"/>
              <a:gd name="connsiteX8288" fmla="*/ 646275 w 8219368"/>
              <a:gd name="connsiteY8288" fmla="*/ 1205504 h 4703319"/>
              <a:gd name="connsiteX8289" fmla="*/ 651746 w 8219368"/>
              <a:gd name="connsiteY8289" fmla="*/ 1220113 h 4703319"/>
              <a:gd name="connsiteX8290" fmla="*/ 651746 w 8219368"/>
              <a:gd name="connsiteY8290" fmla="*/ 1224788 h 4703319"/>
              <a:gd name="connsiteX8291" fmla="*/ 642409 w 8219368"/>
              <a:gd name="connsiteY8291" fmla="*/ 1224788 h 4703319"/>
              <a:gd name="connsiteX8292" fmla="*/ 637741 w 8219368"/>
              <a:gd name="connsiteY8292" fmla="*/ 1238812 h 4703319"/>
              <a:gd name="connsiteX8293" fmla="*/ 651746 w 8219368"/>
              <a:gd name="connsiteY8293" fmla="*/ 1248161 h 4703319"/>
              <a:gd name="connsiteX8294" fmla="*/ 637741 w 8219368"/>
              <a:gd name="connsiteY8294" fmla="*/ 1252836 h 4703319"/>
              <a:gd name="connsiteX8295" fmla="*/ 647078 w 8219368"/>
              <a:gd name="connsiteY8295" fmla="*/ 1252836 h 4703319"/>
              <a:gd name="connsiteX8296" fmla="*/ 684425 w 8219368"/>
              <a:gd name="connsiteY8296" fmla="*/ 1234137 h 4703319"/>
              <a:gd name="connsiteX8297" fmla="*/ 698431 w 8219368"/>
              <a:gd name="connsiteY8297" fmla="*/ 1215438 h 4703319"/>
              <a:gd name="connsiteX8298" fmla="*/ 703099 w 8219368"/>
              <a:gd name="connsiteY8298" fmla="*/ 1220113 h 4703319"/>
              <a:gd name="connsiteX8299" fmla="*/ 689094 w 8219368"/>
              <a:gd name="connsiteY8299" fmla="*/ 1238812 h 4703319"/>
              <a:gd name="connsiteX8300" fmla="*/ 703099 w 8219368"/>
              <a:gd name="connsiteY8300" fmla="*/ 1248161 h 4703319"/>
              <a:gd name="connsiteX8301" fmla="*/ 721773 w 8219368"/>
              <a:gd name="connsiteY8301" fmla="*/ 1243487 h 4703319"/>
              <a:gd name="connsiteX8302" fmla="*/ 721773 w 8219368"/>
              <a:gd name="connsiteY8302" fmla="*/ 1247382 h 4703319"/>
              <a:gd name="connsiteX8303" fmla="*/ 721555 w 8219368"/>
              <a:gd name="connsiteY8303" fmla="*/ 1246628 h 4703319"/>
              <a:gd name="connsiteX8304" fmla="*/ 721773 w 8219368"/>
              <a:gd name="connsiteY8304" fmla="*/ 1262186 h 4703319"/>
              <a:gd name="connsiteX8305" fmla="*/ 721773 w 8219368"/>
              <a:gd name="connsiteY8305" fmla="*/ 1259848 h 4703319"/>
              <a:gd name="connsiteX8306" fmla="*/ 721773 w 8219368"/>
              <a:gd name="connsiteY8306" fmla="*/ 1247382 h 4703319"/>
              <a:gd name="connsiteX8307" fmla="*/ 723524 w 8219368"/>
              <a:gd name="connsiteY8307" fmla="*/ 1253421 h 4703319"/>
              <a:gd name="connsiteX8308" fmla="*/ 749784 w 8219368"/>
              <a:gd name="connsiteY8308" fmla="*/ 1234137 h 4703319"/>
              <a:gd name="connsiteX8309" fmla="*/ 768458 w 8219368"/>
              <a:gd name="connsiteY8309" fmla="*/ 1220113 h 4703319"/>
              <a:gd name="connsiteX8310" fmla="*/ 782464 w 8219368"/>
              <a:gd name="connsiteY8310" fmla="*/ 1224788 h 4703319"/>
              <a:gd name="connsiteX8311" fmla="*/ 810475 w 8219368"/>
              <a:gd name="connsiteY8311" fmla="*/ 1210763 h 4703319"/>
              <a:gd name="connsiteX8312" fmla="*/ 801138 w 8219368"/>
              <a:gd name="connsiteY8312" fmla="*/ 1206089 h 4703319"/>
              <a:gd name="connsiteX8313" fmla="*/ 773127 w 8219368"/>
              <a:gd name="connsiteY8313" fmla="*/ 1215438 h 4703319"/>
              <a:gd name="connsiteX8314" fmla="*/ 784287 w 8219368"/>
              <a:gd name="connsiteY8314" fmla="*/ 1201633 h 4703319"/>
              <a:gd name="connsiteX8315" fmla="*/ 783851 w 8219368"/>
              <a:gd name="connsiteY8315" fmla="*/ 1201668 h 4703319"/>
              <a:gd name="connsiteX8316" fmla="*/ 785965 w 8219368"/>
              <a:gd name="connsiteY8316" fmla="*/ 1198492 h 4703319"/>
              <a:gd name="connsiteX8317" fmla="*/ 787132 w 8219368"/>
              <a:gd name="connsiteY8317" fmla="*/ 1196739 h 4703319"/>
              <a:gd name="connsiteX8318" fmla="*/ 791801 w 8219368"/>
              <a:gd name="connsiteY8318" fmla="*/ 1206089 h 4703319"/>
              <a:gd name="connsiteX8319" fmla="*/ 805806 w 8219368"/>
              <a:gd name="connsiteY8319" fmla="*/ 1196739 h 4703319"/>
              <a:gd name="connsiteX8320" fmla="*/ 852491 w 8219368"/>
              <a:gd name="connsiteY8320" fmla="*/ 1187390 h 4703319"/>
              <a:gd name="connsiteX8321" fmla="*/ 852491 w 8219368"/>
              <a:gd name="connsiteY8321" fmla="*/ 1178040 h 4703319"/>
              <a:gd name="connsiteX8322" fmla="*/ 866497 w 8219368"/>
              <a:gd name="connsiteY8322" fmla="*/ 1182715 h 4703319"/>
              <a:gd name="connsiteX8323" fmla="*/ 885171 w 8219368"/>
              <a:gd name="connsiteY8323" fmla="*/ 1164016 h 4703319"/>
              <a:gd name="connsiteX8324" fmla="*/ 861828 w 8219368"/>
              <a:gd name="connsiteY8324" fmla="*/ 1154666 h 4703319"/>
              <a:gd name="connsiteX8325" fmla="*/ 833817 w 8219368"/>
              <a:gd name="connsiteY8325" fmla="*/ 1159341 h 4703319"/>
              <a:gd name="connsiteX8326" fmla="*/ 833817 w 8219368"/>
              <a:gd name="connsiteY8326" fmla="*/ 1164016 h 4703319"/>
              <a:gd name="connsiteX8327" fmla="*/ 831118 w 8219368"/>
              <a:gd name="connsiteY8327" fmla="*/ 1172124 h 4703319"/>
              <a:gd name="connsiteX8328" fmla="*/ 819812 w 8219368"/>
              <a:gd name="connsiteY8328" fmla="*/ 1173365 h 4703319"/>
              <a:gd name="connsiteX8329" fmla="*/ 824480 w 8219368"/>
              <a:gd name="connsiteY8329" fmla="*/ 1164016 h 4703319"/>
              <a:gd name="connsiteX8330" fmla="*/ 787132 w 8219368"/>
              <a:gd name="connsiteY8330" fmla="*/ 1159341 h 4703319"/>
              <a:gd name="connsiteX8331" fmla="*/ 777795 w 8219368"/>
              <a:gd name="connsiteY8331" fmla="*/ 1159341 h 4703319"/>
              <a:gd name="connsiteX8332" fmla="*/ 773127 w 8219368"/>
              <a:gd name="connsiteY8332" fmla="*/ 1168691 h 4703319"/>
              <a:gd name="connsiteX8333" fmla="*/ 698431 w 8219368"/>
              <a:gd name="connsiteY8333" fmla="*/ 1178040 h 4703319"/>
              <a:gd name="connsiteX8334" fmla="*/ 689094 w 8219368"/>
              <a:gd name="connsiteY8334" fmla="*/ 1164016 h 4703319"/>
              <a:gd name="connsiteX8335" fmla="*/ 679757 w 8219368"/>
              <a:gd name="connsiteY8335" fmla="*/ 1168691 h 4703319"/>
              <a:gd name="connsiteX8336" fmla="*/ 679757 w 8219368"/>
              <a:gd name="connsiteY8336" fmla="*/ 1164016 h 4703319"/>
              <a:gd name="connsiteX8337" fmla="*/ 656415 w 8219368"/>
              <a:gd name="connsiteY8337" fmla="*/ 1154666 h 4703319"/>
              <a:gd name="connsiteX8338" fmla="*/ 628404 w 8219368"/>
              <a:gd name="connsiteY8338" fmla="*/ 1154666 h 4703319"/>
              <a:gd name="connsiteX8339" fmla="*/ 633072 w 8219368"/>
              <a:gd name="connsiteY8339" fmla="*/ 1168691 h 4703319"/>
              <a:gd name="connsiteX8340" fmla="*/ 600393 w 8219368"/>
              <a:gd name="connsiteY8340" fmla="*/ 1159341 h 4703319"/>
              <a:gd name="connsiteX8341" fmla="*/ 591056 w 8219368"/>
              <a:gd name="connsiteY8341" fmla="*/ 1154666 h 4703319"/>
              <a:gd name="connsiteX8342" fmla="*/ 609730 w 8219368"/>
              <a:gd name="connsiteY8342" fmla="*/ 1135967 h 4703319"/>
              <a:gd name="connsiteX8343" fmla="*/ 600393 w 8219368"/>
              <a:gd name="connsiteY8343" fmla="*/ 1131292 h 4703319"/>
              <a:gd name="connsiteX8344" fmla="*/ 591056 w 8219368"/>
              <a:gd name="connsiteY8344" fmla="*/ 1135967 h 4703319"/>
              <a:gd name="connsiteX8345" fmla="*/ 586387 w 8219368"/>
              <a:gd name="connsiteY8345" fmla="*/ 1154666 h 4703319"/>
              <a:gd name="connsiteX8346" fmla="*/ 605061 w 8219368"/>
              <a:gd name="connsiteY8346" fmla="*/ 1187390 h 4703319"/>
              <a:gd name="connsiteX8347" fmla="*/ 577050 w 8219368"/>
              <a:gd name="connsiteY8347" fmla="*/ 1168691 h 4703319"/>
              <a:gd name="connsiteX8348" fmla="*/ 572382 w 8219368"/>
              <a:gd name="connsiteY8348" fmla="*/ 1178040 h 4703319"/>
              <a:gd name="connsiteX8349" fmla="*/ 567713 w 8219368"/>
              <a:gd name="connsiteY8349" fmla="*/ 1168691 h 4703319"/>
              <a:gd name="connsiteX8350" fmla="*/ 553708 w 8219368"/>
              <a:gd name="connsiteY8350" fmla="*/ 1178040 h 4703319"/>
              <a:gd name="connsiteX8351" fmla="*/ 525697 w 8219368"/>
              <a:gd name="connsiteY8351" fmla="*/ 1168691 h 4703319"/>
              <a:gd name="connsiteX8352" fmla="*/ 507023 w 8219368"/>
              <a:gd name="connsiteY8352" fmla="*/ 1182715 h 4703319"/>
              <a:gd name="connsiteX8353" fmla="*/ 497686 w 8219368"/>
              <a:gd name="connsiteY8353" fmla="*/ 1178040 h 4703319"/>
              <a:gd name="connsiteX8354" fmla="*/ 488349 w 8219368"/>
              <a:gd name="connsiteY8354" fmla="*/ 1187390 h 4703319"/>
              <a:gd name="connsiteX8355" fmla="*/ 479012 w 8219368"/>
              <a:gd name="connsiteY8355" fmla="*/ 1173365 h 4703319"/>
              <a:gd name="connsiteX8356" fmla="*/ 479012 w 8219368"/>
              <a:gd name="connsiteY8356" fmla="*/ 1164016 h 4703319"/>
              <a:gd name="connsiteX8357" fmla="*/ 502354 w 8219368"/>
              <a:gd name="connsiteY8357" fmla="*/ 1164016 h 4703319"/>
              <a:gd name="connsiteX8358" fmla="*/ 497686 w 8219368"/>
              <a:gd name="connsiteY8358" fmla="*/ 1159341 h 4703319"/>
              <a:gd name="connsiteX8359" fmla="*/ 516360 w 8219368"/>
              <a:gd name="connsiteY8359" fmla="*/ 1140642 h 4703319"/>
              <a:gd name="connsiteX8360" fmla="*/ 497686 w 8219368"/>
              <a:gd name="connsiteY8360" fmla="*/ 1121943 h 4703319"/>
              <a:gd name="connsiteX8361" fmla="*/ 497686 w 8219368"/>
              <a:gd name="connsiteY8361" fmla="*/ 1112593 h 4703319"/>
              <a:gd name="connsiteX8362" fmla="*/ 474343 w 8219368"/>
              <a:gd name="connsiteY8362" fmla="*/ 1103244 h 4703319"/>
              <a:gd name="connsiteX8363" fmla="*/ 488349 w 8219368"/>
              <a:gd name="connsiteY8363" fmla="*/ 1093894 h 4703319"/>
              <a:gd name="connsiteX8364" fmla="*/ 467924 w 8219368"/>
              <a:gd name="connsiteY8364" fmla="*/ 1089804 h 4703319"/>
              <a:gd name="connsiteX8365" fmla="*/ 467133 w 8219368"/>
              <a:gd name="connsiteY8365" fmla="*/ 1089645 h 4703319"/>
              <a:gd name="connsiteX8366" fmla="*/ 475620 w 8219368"/>
              <a:gd name="connsiteY8366" fmla="*/ 1084344 h 4703319"/>
              <a:gd name="connsiteX8367" fmla="*/ 497686 w 8219368"/>
              <a:gd name="connsiteY8367" fmla="*/ 1070520 h 4703319"/>
              <a:gd name="connsiteX8368" fmla="*/ 493017 w 8219368"/>
              <a:gd name="connsiteY8368" fmla="*/ 1061171 h 4703319"/>
              <a:gd name="connsiteX8369" fmla="*/ 479012 w 8219368"/>
              <a:gd name="connsiteY8369" fmla="*/ 1065846 h 4703319"/>
              <a:gd name="connsiteX8370" fmla="*/ 469675 w 8219368"/>
              <a:gd name="connsiteY8370" fmla="*/ 1056496 h 4703319"/>
              <a:gd name="connsiteX8371" fmla="*/ 408985 w 8219368"/>
              <a:gd name="connsiteY8371" fmla="*/ 1061171 h 4703319"/>
              <a:gd name="connsiteX8372" fmla="*/ 446333 w 8219368"/>
              <a:gd name="connsiteY8372" fmla="*/ 1047147 h 4703319"/>
              <a:gd name="connsiteX8373" fmla="*/ 451001 w 8219368"/>
              <a:gd name="connsiteY8373" fmla="*/ 1037797 h 4703319"/>
              <a:gd name="connsiteX8374" fmla="*/ 465006 w 8219368"/>
              <a:gd name="connsiteY8374" fmla="*/ 1051821 h 4703319"/>
              <a:gd name="connsiteX8375" fmla="*/ 507023 w 8219368"/>
              <a:gd name="connsiteY8375" fmla="*/ 1047147 h 4703319"/>
              <a:gd name="connsiteX8376" fmla="*/ 502354 w 8219368"/>
              <a:gd name="connsiteY8376" fmla="*/ 1033122 h 4703319"/>
              <a:gd name="connsiteX8377" fmla="*/ 488349 w 8219368"/>
              <a:gd name="connsiteY8377" fmla="*/ 1028448 h 4703319"/>
              <a:gd name="connsiteX8378" fmla="*/ 502354 w 8219368"/>
              <a:gd name="connsiteY8378" fmla="*/ 1023773 h 4703319"/>
              <a:gd name="connsiteX8379" fmla="*/ 497686 w 8219368"/>
              <a:gd name="connsiteY8379" fmla="*/ 1005074 h 4703319"/>
              <a:gd name="connsiteX8380" fmla="*/ 479012 w 8219368"/>
              <a:gd name="connsiteY8380" fmla="*/ 1005074 h 4703319"/>
              <a:gd name="connsiteX8381" fmla="*/ 479012 w 8219368"/>
              <a:gd name="connsiteY8381" fmla="*/ 991050 h 4703319"/>
              <a:gd name="connsiteX8382" fmla="*/ 488349 w 8219368"/>
              <a:gd name="connsiteY8382" fmla="*/ 977025 h 4703319"/>
              <a:gd name="connsiteX8383" fmla="*/ 475864 w 8219368"/>
              <a:gd name="connsiteY8383" fmla="*/ 974942 h 4703319"/>
              <a:gd name="connsiteX8384" fmla="*/ 484866 w 8219368"/>
              <a:gd name="connsiteY8384" fmla="*/ 970406 h 4703319"/>
              <a:gd name="connsiteX8385" fmla="*/ 502354 w 8219368"/>
              <a:gd name="connsiteY8385" fmla="*/ 958326 h 4703319"/>
              <a:gd name="connsiteX8386" fmla="*/ 535034 w 8219368"/>
              <a:gd name="connsiteY8386" fmla="*/ 953652 h 4703319"/>
              <a:gd name="connsiteX8387" fmla="*/ 572382 w 8219368"/>
              <a:gd name="connsiteY8387" fmla="*/ 953652 h 4703319"/>
              <a:gd name="connsiteX8388" fmla="*/ 572382 w 8219368"/>
              <a:gd name="connsiteY8388" fmla="*/ 948977 h 4703319"/>
              <a:gd name="connsiteX8389" fmla="*/ 591056 w 8219368"/>
              <a:gd name="connsiteY8389" fmla="*/ 948977 h 4703319"/>
              <a:gd name="connsiteX8390" fmla="*/ 596386 w 8219368"/>
              <a:gd name="connsiteY8390" fmla="*/ 943640 h 4703319"/>
              <a:gd name="connsiteX8391" fmla="*/ 604359 w 8219368"/>
              <a:gd name="connsiteY8391" fmla="*/ 939874 h 4703319"/>
              <a:gd name="connsiteX8392" fmla="*/ 623735 w 8219368"/>
              <a:gd name="connsiteY8392" fmla="*/ 930278 h 4703319"/>
              <a:gd name="connsiteX8393" fmla="*/ 614398 w 8219368"/>
              <a:gd name="connsiteY8393" fmla="*/ 925603 h 4703319"/>
              <a:gd name="connsiteX8394" fmla="*/ 651746 w 8219368"/>
              <a:gd name="connsiteY8394" fmla="*/ 925603 h 4703319"/>
              <a:gd name="connsiteX8395" fmla="*/ 670420 w 8219368"/>
              <a:gd name="connsiteY8395" fmla="*/ 920928 h 4703319"/>
              <a:gd name="connsiteX8396" fmla="*/ 684425 w 8219368"/>
              <a:gd name="connsiteY8396" fmla="*/ 920928 h 4703319"/>
              <a:gd name="connsiteX8397" fmla="*/ 684425 w 8219368"/>
              <a:gd name="connsiteY8397" fmla="*/ 911579 h 4703319"/>
              <a:gd name="connsiteX8398" fmla="*/ 642409 w 8219368"/>
              <a:gd name="connsiteY8398" fmla="*/ 906904 h 4703319"/>
              <a:gd name="connsiteX8399" fmla="*/ 628404 w 8219368"/>
              <a:gd name="connsiteY8399" fmla="*/ 911579 h 4703319"/>
              <a:gd name="connsiteX8400" fmla="*/ 614398 w 8219368"/>
              <a:gd name="connsiteY8400" fmla="*/ 902229 h 4703319"/>
              <a:gd name="connsiteX8401" fmla="*/ 591056 w 8219368"/>
              <a:gd name="connsiteY8401" fmla="*/ 911579 h 4703319"/>
              <a:gd name="connsiteX8402" fmla="*/ 563045 w 8219368"/>
              <a:gd name="connsiteY8402" fmla="*/ 902229 h 4703319"/>
              <a:gd name="connsiteX8403" fmla="*/ 562753 w 8219368"/>
              <a:gd name="connsiteY8403" fmla="*/ 909022 h 4703319"/>
              <a:gd name="connsiteX8404" fmla="*/ 565917 w 8219368"/>
              <a:gd name="connsiteY8404" fmla="*/ 908449 h 4703319"/>
              <a:gd name="connsiteX8405" fmla="*/ 562024 w 8219368"/>
              <a:gd name="connsiteY8405" fmla="*/ 909707 h 4703319"/>
              <a:gd name="connsiteX8406" fmla="*/ 544371 w 8219368"/>
              <a:gd name="connsiteY8406" fmla="*/ 916253 h 4703319"/>
              <a:gd name="connsiteX8407" fmla="*/ 516360 w 8219368"/>
              <a:gd name="connsiteY8407" fmla="*/ 906904 h 4703319"/>
              <a:gd name="connsiteX8408" fmla="*/ 515509 w 8219368"/>
              <a:gd name="connsiteY8408" fmla="*/ 908138 h 4703319"/>
              <a:gd name="connsiteX8409" fmla="*/ 507023 w 8219368"/>
              <a:gd name="connsiteY8409" fmla="*/ 892880 h 4703319"/>
              <a:gd name="connsiteX8410" fmla="*/ 474343 w 8219368"/>
              <a:gd name="connsiteY8410" fmla="*/ 892880 h 4703319"/>
              <a:gd name="connsiteX8411" fmla="*/ 460338 w 8219368"/>
              <a:gd name="connsiteY8411" fmla="*/ 888205 h 4703319"/>
              <a:gd name="connsiteX8412" fmla="*/ 441664 w 8219368"/>
              <a:gd name="connsiteY8412" fmla="*/ 892880 h 4703319"/>
              <a:gd name="connsiteX8413" fmla="*/ 460338 w 8219368"/>
              <a:gd name="connsiteY8413" fmla="*/ 883530 h 4703319"/>
              <a:gd name="connsiteX8414" fmla="*/ 558376 w 8219368"/>
              <a:gd name="connsiteY8414" fmla="*/ 878855 h 4703319"/>
              <a:gd name="connsiteX8415" fmla="*/ 614398 w 8219368"/>
              <a:gd name="connsiteY8415" fmla="*/ 883530 h 4703319"/>
              <a:gd name="connsiteX8416" fmla="*/ 628404 w 8219368"/>
              <a:gd name="connsiteY8416" fmla="*/ 878855 h 4703319"/>
              <a:gd name="connsiteX8417" fmla="*/ 600393 w 8219368"/>
              <a:gd name="connsiteY8417" fmla="*/ 864831 h 4703319"/>
              <a:gd name="connsiteX8418" fmla="*/ 595724 w 8219368"/>
              <a:gd name="connsiteY8418" fmla="*/ 864831 h 4703319"/>
              <a:gd name="connsiteX8419" fmla="*/ 595724 w 8219368"/>
              <a:gd name="connsiteY8419" fmla="*/ 855481 h 4703319"/>
              <a:gd name="connsiteX8420" fmla="*/ 623735 w 8219368"/>
              <a:gd name="connsiteY8420" fmla="*/ 864831 h 4703319"/>
              <a:gd name="connsiteX8421" fmla="*/ 628404 w 8219368"/>
              <a:gd name="connsiteY8421" fmla="*/ 850807 h 4703319"/>
              <a:gd name="connsiteX8422" fmla="*/ 637741 w 8219368"/>
              <a:gd name="connsiteY8422" fmla="*/ 855481 h 4703319"/>
              <a:gd name="connsiteX8423" fmla="*/ 656415 w 8219368"/>
              <a:gd name="connsiteY8423" fmla="*/ 836782 h 4703319"/>
              <a:gd name="connsiteX8424" fmla="*/ 675089 w 8219368"/>
              <a:gd name="connsiteY8424" fmla="*/ 832108 h 4703319"/>
              <a:gd name="connsiteX8425" fmla="*/ 656415 w 8219368"/>
              <a:gd name="connsiteY8425" fmla="*/ 813409 h 4703319"/>
              <a:gd name="connsiteX8426" fmla="*/ 707768 w 8219368"/>
              <a:gd name="connsiteY8426" fmla="*/ 804059 h 4703319"/>
              <a:gd name="connsiteX8427" fmla="*/ 707768 w 8219368"/>
              <a:gd name="connsiteY8427" fmla="*/ 794710 h 4703319"/>
              <a:gd name="connsiteX8428" fmla="*/ 679757 w 8219368"/>
              <a:gd name="connsiteY8428" fmla="*/ 794710 h 4703319"/>
              <a:gd name="connsiteX8429" fmla="*/ 670420 w 8219368"/>
              <a:gd name="connsiteY8429" fmla="*/ 790035 h 4703319"/>
              <a:gd name="connsiteX8430" fmla="*/ 647078 w 8219368"/>
              <a:gd name="connsiteY8430" fmla="*/ 794710 h 4703319"/>
              <a:gd name="connsiteX8431" fmla="*/ 614398 w 8219368"/>
              <a:gd name="connsiteY8431" fmla="*/ 813409 h 4703319"/>
              <a:gd name="connsiteX8432" fmla="*/ 637741 w 8219368"/>
              <a:gd name="connsiteY8432" fmla="*/ 808734 h 4703319"/>
              <a:gd name="connsiteX8433" fmla="*/ 647078 w 8219368"/>
              <a:gd name="connsiteY8433" fmla="*/ 813409 h 4703319"/>
              <a:gd name="connsiteX8434" fmla="*/ 637741 w 8219368"/>
              <a:gd name="connsiteY8434" fmla="*/ 818083 h 4703319"/>
              <a:gd name="connsiteX8435" fmla="*/ 591056 w 8219368"/>
              <a:gd name="connsiteY8435" fmla="*/ 818083 h 4703319"/>
              <a:gd name="connsiteX8436" fmla="*/ 553708 w 8219368"/>
              <a:gd name="connsiteY8436" fmla="*/ 822758 h 4703319"/>
              <a:gd name="connsiteX8437" fmla="*/ 535034 w 8219368"/>
              <a:gd name="connsiteY8437" fmla="*/ 818083 h 4703319"/>
              <a:gd name="connsiteX8438" fmla="*/ 535034 w 8219368"/>
              <a:gd name="connsiteY8438" fmla="*/ 808734 h 4703319"/>
              <a:gd name="connsiteX8439" fmla="*/ 525697 w 8219368"/>
              <a:gd name="connsiteY8439" fmla="*/ 799384 h 4703319"/>
              <a:gd name="connsiteX8440" fmla="*/ 502354 w 8219368"/>
              <a:gd name="connsiteY8440" fmla="*/ 822758 h 4703319"/>
              <a:gd name="connsiteX8441" fmla="*/ 483680 w 8219368"/>
              <a:gd name="connsiteY8441" fmla="*/ 818083 h 4703319"/>
              <a:gd name="connsiteX8442" fmla="*/ 479012 w 8219368"/>
              <a:gd name="connsiteY8442" fmla="*/ 822758 h 4703319"/>
              <a:gd name="connsiteX8443" fmla="*/ 460338 w 8219368"/>
              <a:gd name="connsiteY8443" fmla="*/ 808734 h 4703319"/>
              <a:gd name="connsiteX8444" fmla="*/ 408985 w 8219368"/>
              <a:gd name="connsiteY8444" fmla="*/ 813409 h 4703319"/>
              <a:gd name="connsiteX8445" fmla="*/ 394979 w 8219368"/>
              <a:gd name="connsiteY8445" fmla="*/ 804059 h 4703319"/>
              <a:gd name="connsiteX8446" fmla="*/ 380974 w 8219368"/>
              <a:gd name="connsiteY8446" fmla="*/ 804059 h 4703319"/>
              <a:gd name="connsiteX8447" fmla="*/ 376305 w 8219368"/>
              <a:gd name="connsiteY8447" fmla="*/ 818083 h 4703319"/>
              <a:gd name="connsiteX8448" fmla="*/ 362300 w 8219368"/>
              <a:gd name="connsiteY8448" fmla="*/ 818083 h 4703319"/>
              <a:gd name="connsiteX8449" fmla="*/ 366968 w 8219368"/>
              <a:gd name="connsiteY8449" fmla="*/ 813409 h 4703319"/>
              <a:gd name="connsiteX8450" fmla="*/ 362300 w 8219368"/>
              <a:gd name="connsiteY8450" fmla="*/ 808734 h 4703319"/>
              <a:gd name="connsiteX8451" fmla="*/ 362300 w 8219368"/>
              <a:gd name="connsiteY8451" fmla="*/ 799384 h 4703319"/>
              <a:gd name="connsiteX8452" fmla="*/ 380974 w 8219368"/>
              <a:gd name="connsiteY8452" fmla="*/ 799384 h 4703319"/>
              <a:gd name="connsiteX8453" fmla="*/ 399648 w 8219368"/>
              <a:gd name="connsiteY8453" fmla="*/ 790035 h 4703319"/>
              <a:gd name="connsiteX8454" fmla="*/ 394979 w 8219368"/>
              <a:gd name="connsiteY8454" fmla="*/ 771336 h 4703319"/>
              <a:gd name="connsiteX8455" fmla="*/ 441664 w 8219368"/>
              <a:gd name="connsiteY8455" fmla="*/ 771336 h 4703319"/>
              <a:gd name="connsiteX8456" fmla="*/ 460338 w 8219368"/>
              <a:gd name="connsiteY8456" fmla="*/ 757312 h 4703319"/>
              <a:gd name="connsiteX8457" fmla="*/ 483680 w 8219368"/>
              <a:gd name="connsiteY8457" fmla="*/ 752637 h 4703319"/>
              <a:gd name="connsiteX8458" fmla="*/ 516360 w 8219368"/>
              <a:gd name="connsiteY8458" fmla="*/ 747962 h 4703319"/>
              <a:gd name="connsiteX8459" fmla="*/ 525697 w 8219368"/>
              <a:gd name="connsiteY8459" fmla="*/ 738613 h 4703319"/>
              <a:gd name="connsiteX8460" fmla="*/ 530366 w 8219368"/>
              <a:gd name="connsiteY8460" fmla="*/ 743287 h 4703319"/>
              <a:gd name="connsiteX8461" fmla="*/ 529419 w 8219368"/>
              <a:gd name="connsiteY8461" fmla="*/ 744361 h 4703319"/>
              <a:gd name="connsiteX8462" fmla="*/ 527083 w 8219368"/>
              <a:gd name="connsiteY8462" fmla="*/ 745259 h 4703319"/>
              <a:gd name="connsiteX8463" fmla="*/ 529271 w 8219368"/>
              <a:gd name="connsiteY8463" fmla="*/ 744529 h 4703319"/>
              <a:gd name="connsiteX8464" fmla="*/ 529419 w 8219368"/>
              <a:gd name="connsiteY8464" fmla="*/ 744361 h 4703319"/>
              <a:gd name="connsiteX8465" fmla="*/ 544371 w 8219368"/>
              <a:gd name="connsiteY8465" fmla="*/ 738613 h 4703319"/>
              <a:gd name="connsiteX8466" fmla="*/ 535034 w 8219368"/>
              <a:gd name="connsiteY8466" fmla="*/ 747962 h 4703319"/>
              <a:gd name="connsiteX8467" fmla="*/ 539702 w 8219368"/>
              <a:gd name="connsiteY8467" fmla="*/ 752637 h 4703319"/>
              <a:gd name="connsiteX8468" fmla="*/ 525697 w 8219368"/>
              <a:gd name="connsiteY8468" fmla="*/ 761986 h 4703319"/>
              <a:gd name="connsiteX8469" fmla="*/ 502354 w 8219368"/>
              <a:gd name="connsiteY8469" fmla="*/ 776011 h 4703319"/>
              <a:gd name="connsiteX8470" fmla="*/ 525697 w 8219368"/>
              <a:gd name="connsiteY8470" fmla="*/ 776011 h 4703319"/>
              <a:gd name="connsiteX8471" fmla="*/ 600393 w 8219368"/>
              <a:gd name="connsiteY8471" fmla="*/ 771336 h 4703319"/>
              <a:gd name="connsiteX8472" fmla="*/ 609730 w 8219368"/>
              <a:gd name="connsiteY8472" fmla="*/ 776011 h 4703319"/>
              <a:gd name="connsiteX8473" fmla="*/ 619067 w 8219368"/>
              <a:gd name="connsiteY8473" fmla="*/ 771336 h 4703319"/>
              <a:gd name="connsiteX8474" fmla="*/ 633072 w 8219368"/>
              <a:gd name="connsiteY8474" fmla="*/ 785360 h 4703319"/>
              <a:gd name="connsiteX8475" fmla="*/ 649412 w 8219368"/>
              <a:gd name="connsiteY8475" fmla="*/ 777179 h 4703319"/>
              <a:gd name="connsiteX8476" fmla="*/ 650883 w 8219368"/>
              <a:gd name="connsiteY8476" fmla="*/ 776443 h 4703319"/>
              <a:gd name="connsiteX8477" fmla="*/ 653980 w 8219368"/>
              <a:gd name="connsiteY8477" fmla="*/ 776138 h 4703319"/>
              <a:gd name="connsiteX8478" fmla="*/ 667566 w 8219368"/>
              <a:gd name="connsiteY8478" fmla="*/ 773047 h 4703319"/>
              <a:gd name="connsiteX8479" fmla="*/ 665241 w 8219368"/>
              <a:gd name="connsiteY8479" fmla="*/ 777910 h 4703319"/>
              <a:gd name="connsiteX8480" fmla="*/ 675089 w 8219368"/>
              <a:gd name="connsiteY8480" fmla="*/ 771336 h 4703319"/>
              <a:gd name="connsiteX8481" fmla="*/ 667566 w 8219368"/>
              <a:gd name="connsiteY8481" fmla="*/ 773047 h 4703319"/>
              <a:gd name="connsiteX8482" fmla="*/ 675089 w 8219368"/>
              <a:gd name="connsiteY8482" fmla="*/ 757312 h 4703319"/>
              <a:gd name="connsiteX8483" fmla="*/ 661083 w 8219368"/>
              <a:gd name="connsiteY8483" fmla="*/ 747962 h 4703319"/>
              <a:gd name="connsiteX8484" fmla="*/ 633072 w 8219368"/>
              <a:gd name="connsiteY8484" fmla="*/ 743287 h 4703319"/>
              <a:gd name="connsiteX8485" fmla="*/ 600393 w 8219368"/>
              <a:gd name="connsiteY8485" fmla="*/ 752637 h 4703319"/>
              <a:gd name="connsiteX8486" fmla="*/ 600393 w 8219368"/>
              <a:gd name="connsiteY8486" fmla="*/ 747962 h 4703319"/>
              <a:gd name="connsiteX8487" fmla="*/ 609730 w 8219368"/>
              <a:gd name="connsiteY8487" fmla="*/ 747962 h 4703319"/>
              <a:gd name="connsiteX8488" fmla="*/ 586387 w 8219368"/>
              <a:gd name="connsiteY8488" fmla="*/ 724588 h 4703319"/>
              <a:gd name="connsiteX8489" fmla="*/ 549039 w 8219368"/>
              <a:gd name="connsiteY8489" fmla="*/ 729263 h 4703319"/>
              <a:gd name="connsiteX8490" fmla="*/ 550962 w 8219368"/>
              <a:gd name="connsiteY8490" fmla="*/ 727338 h 4703319"/>
              <a:gd name="connsiteX8491" fmla="*/ 553708 w 8219368"/>
              <a:gd name="connsiteY8491" fmla="*/ 728679 h 4703319"/>
              <a:gd name="connsiteX8492" fmla="*/ 558376 w 8219368"/>
              <a:gd name="connsiteY8492" fmla="*/ 719913 h 4703319"/>
              <a:gd name="connsiteX8493" fmla="*/ 557209 w 8219368"/>
              <a:gd name="connsiteY8493" fmla="*/ 721082 h 4703319"/>
              <a:gd name="connsiteX8494" fmla="*/ 550962 w 8219368"/>
              <a:gd name="connsiteY8494" fmla="*/ 727338 h 4703319"/>
              <a:gd name="connsiteX8495" fmla="*/ 547872 w 8219368"/>
              <a:gd name="connsiteY8495" fmla="*/ 725830 h 4703319"/>
              <a:gd name="connsiteX8496" fmla="*/ 549039 w 8219368"/>
              <a:gd name="connsiteY8496" fmla="*/ 705889 h 4703319"/>
              <a:gd name="connsiteX8497" fmla="*/ 555313 w 8219368"/>
              <a:gd name="connsiteY8497" fmla="*/ 709687 h 4703319"/>
              <a:gd name="connsiteX8498" fmla="*/ 554626 w 8219368"/>
              <a:gd name="connsiteY8498" fmla="*/ 710433 h 4703319"/>
              <a:gd name="connsiteX8499" fmla="*/ 550352 w 8219368"/>
              <a:gd name="connsiteY8499" fmla="*/ 713778 h 4703319"/>
              <a:gd name="connsiteX8500" fmla="*/ 550206 w 8219368"/>
              <a:gd name="connsiteY8500" fmla="*/ 715239 h 4703319"/>
              <a:gd name="connsiteX8501" fmla="*/ 554626 w 8219368"/>
              <a:gd name="connsiteY8501" fmla="*/ 710433 h 4703319"/>
              <a:gd name="connsiteX8502" fmla="*/ 572382 w 8219368"/>
              <a:gd name="connsiteY8502" fmla="*/ 696540 h 4703319"/>
              <a:gd name="connsiteX8503" fmla="*/ 549039 w 8219368"/>
              <a:gd name="connsiteY8503" fmla="*/ 687190 h 4703319"/>
              <a:gd name="connsiteX8504" fmla="*/ 516360 w 8219368"/>
              <a:gd name="connsiteY8504" fmla="*/ 691865 h 4703319"/>
              <a:gd name="connsiteX8505" fmla="*/ 497686 w 8219368"/>
              <a:gd name="connsiteY8505" fmla="*/ 682515 h 4703319"/>
              <a:gd name="connsiteX8506" fmla="*/ 418322 w 8219368"/>
              <a:gd name="connsiteY8506" fmla="*/ 682515 h 4703319"/>
              <a:gd name="connsiteX8507" fmla="*/ 413653 w 8219368"/>
              <a:gd name="connsiteY8507" fmla="*/ 673166 h 4703319"/>
              <a:gd name="connsiteX8508" fmla="*/ 394979 w 8219368"/>
              <a:gd name="connsiteY8508" fmla="*/ 677841 h 4703319"/>
              <a:gd name="connsiteX8509" fmla="*/ 413653 w 8219368"/>
              <a:gd name="connsiteY8509" fmla="*/ 668491 h 4703319"/>
              <a:gd name="connsiteX8510" fmla="*/ 418322 w 8219368"/>
              <a:gd name="connsiteY8510" fmla="*/ 677841 h 4703319"/>
              <a:gd name="connsiteX8511" fmla="*/ 422990 w 8219368"/>
              <a:gd name="connsiteY8511" fmla="*/ 668491 h 4703319"/>
              <a:gd name="connsiteX8512" fmla="*/ 399648 w 8219368"/>
              <a:gd name="connsiteY8512" fmla="*/ 659142 h 4703319"/>
              <a:gd name="connsiteX8513" fmla="*/ 371637 w 8219368"/>
              <a:gd name="connsiteY8513" fmla="*/ 663816 h 4703319"/>
              <a:gd name="connsiteX8514" fmla="*/ 362300 w 8219368"/>
              <a:gd name="connsiteY8514" fmla="*/ 663816 h 4703319"/>
              <a:gd name="connsiteX8515" fmla="*/ 408985 w 8219368"/>
              <a:gd name="connsiteY8515" fmla="*/ 649792 h 4703319"/>
              <a:gd name="connsiteX8516" fmla="*/ 427659 w 8219368"/>
              <a:gd name="connsiteY8516" fmla="*/ 649792 h 4703319"/>
              <a:gd name="connsiteX8517" fmla="*/ 525697 w 8219368"/>
              <a:gd name="connsiteY8517" fmla="*/ 663816 h 4703319"/>
              <a:gd name="connsiteX8518" fmla="*/ 530366 w 8219368"/>
              <a:gd name="connsiteY8518" fmla="*/ 659142 h 4703319"/>
              <a:gd name="connsiteX8519" fmla="*/ 567713 w 8219368"/>
              <a:gd name="connsiteY8519" fmla="*/ 668491 h 4703319"/>
              <a:gd name="connsiteX8520" fmla="*/ 600393 w 8219368"/>
              <a:gd name="connsiteY8520" fmla="*/ 659142 h 4703319"/>
              <a:gd name="connsiteX8521" fmla="*/ 597470 w 8219368"/>
              <a:gd name="connsiteY8521" fmla="*/ 656215 h 4703319"/>
              <a:gd name="connsiteX8522" fmla="*/ 605061 w 8219368"/>
              <a:gd name="connsiteY8522" fmla="*/ 645117 h 4703319"/>
              <a:gd name="connsiteX8523" fmla="*/ 609730 w 8219368"/>
              <a:gd name="connsiteY8523" fmla="*/ 654467 h 4703319"/>
              <a:gd name="connsiteX8524" fmla="*/ 614398 w 8219368"/>
              <a:gd name="connsiteY8524" fmla="*/ 654467 h 4703319"/>
              <a:gd name="connsiteX8525" fmla="*/ 628404 w 8219368"/>
              <a:gd name="connsiteY8525" fmla="*/ 640442 h 4703319"/>
              <a:gd name="connsiteX8526" fmla="*/ 633072 w 8219368"/>
              <a:gd name="connsiteY8526" fmla="*/ 663816 h 4703319"/>
              <a:gd name="connsiteX8527" fmla="*/ 647078 w 8219368"/>
              <a:gd name="connsiteY8527" fmla="*/ 649792 h 4703319"/>
              <a:gd name="connsiteX8528" fmla="*/ 684425 w 8219368"/>
              <a:gd name="connsiteY8528" fmla="*/ 640442 h 4703319"/>
              <a:gd name="connsiteX8529" fmla="*/ 684936 w 8219368"/>
              <a:gd name="connsiteY8529" fmla="*/ 637740 h 4703319"/>
              <a:gd name="connsiteX8530" fmla="*/ 688307 w 8219368"/>
              <a:gd name="connsiteY8530" fmla="*/ 636431 h 4703319"/>
              <a:gd name="connsiteX8531" fmla="*/ 689678 w 8219368"/>
              <a:gd name="connsiteY8531" fmla="*/ 637521 h 4703319"/>
              <a:gd name="connsiteX8532" fmla="*/ 693762 w 8219368"/>
              <a:gd name="connsiteY8532" fmla="*/ 640442 h 4703319"/>
              <a:gd name="connsiteX8533" fmla="*/ 698431 w 8219368"/>
              <a:gd name="connsiteY8533" fmla="*/ 626418 h 4703319"/>
              <a:gd name="connsiteX8534" fmla="*/ 735779 w 8219368"/>
              <a:gd name="connsiteY8534" fmla="*/ 626418 h 4703319"/>
              <a:gd name="connsiteX8535" fmla="*/ 787132 w 8219368"/>
              <a:gd name="connsiteY8535" fmla="*/ 617069 h 4703319"/>
              <a:gd name="connsiteX8536" fmla="*/ 782464 w 8219368"/>
              <a:gd name="connsiteY8536" fmla="*/ 621743 h 4703319"/>
              <a:gd name="connsiteX8537" fmla="*/ 824480 w 8219368"/>
              <a:gd name="connsiteY8537" fmla="*/ 621743 h 4703319"/>
              <a:gd name="connsiteX8538" fmla="*/ 843154 w 8219368"/>
              <a:gd name="connsiteY8538" fmla="*/ 635768 h 4703319"/>
              <a:gd name="connsiteX8539" fmla="*/ 847823 w 8219368"/>
              <a:gd name="connsiteY8539" fmla="*/ 626418 h 4703319"/>
              <a:gd name="connsiteX8540" fmla="*/ 847823 w 8219368"/>
              <a:gd name="connsiteY8540" fmla="*/ 621743 h 4703319"/>
              <a:gd name="connsiteX8541" fmla="*/ 852491 w 8219368"/>
              <a:gd name="connsiteY8541" fmla="*/ 631093 h 4703319"/>
              <a:gd name="connsiteX8542" fmla="*/ 885171 w 8219368"/>
              <a:gd name="connsiteY8542" fmla="*/ 626418 h 4703319"/>
              <a:gd name="connsiteX8543" fmla="*/ 903845 w 8219368"/>
              <a:gd name="connsiteY8543" fmla="*/ 617069 h 4703319"/>
              <a:gd name="connsiteX8544" fmla="*/ 889839 w 8219368"/>
              <a:gd name="connsiteY8544" fmla="*/ 607719 h 4703319"/>
              <a:gd name="connsiteX8545" fmla="*/ 908513 w 8219368"/>
              <a:gd name="connsiteY8545" fmla="*/ 603044 h 4703319"/>
              <a:gd name="connsiteX8546" fmla="*/ 899176 w 8219368"/>
              <a:gd name="connsiteY8546" fmla="*/ 607719 h 4703319"/>
              <a:gd name="connsiteX8547" fmla="*/ 931855 w 8219368"/>
              <a:gd name="connsiteY8547" fmla="*/ 617069 h 4703319"/>
              <a:gd name="connsiteX8548" fmla="*/ 938858 w 8219368"/>
              <a:gd name="connsiteY8548" fmla="*/ 608303 h 4703319"/>
              <a:gd name="connsiteX8549" fmla="*/ 941700 w 8219368"/>
              <a:gd name="connsiteY8549" fmla="*/ 607414 h 4703319"/>
              <a:gd name="connsiteX8550" fmla="*/ 941192 w 8219368"/>
              <a:gd name="connsiteY8550" fmla="*/ 607719 h 4703319"/>
              <a:gd name="connsiteX8551" fmla="*/ 942444 w 8219368"/>
              <a:gd name="connsiteY8551" fmla="*/ 607444 h 4703319"/>
              <a:gd name="connsiteX8552" fmla="*/ 945861 w 8219368"/>
              <a:gd name="connsiteY8552" fmla="*/ 617069 h 4703319"/>
              <a:gd name="connsiteX8553" fmla="*/ 955198 w 8219368"/>
              <a:gd name="connsiteY8553" fmla="*/ 607719 h 4703319"/>
              <a:gd name="connsiteX8554" fmla="*/ 959137 w 8219368"/>
              <a:gd name="connsiteY8554" fmla="*/ 603775 h 4703319"/>
              <a:gd name="connsiteX8555" fmla="*/ 942444 w 8219368"/>
              <a:gd name="connsiteY8555" fmla="*/ 607444 h 4703319"/>
              <a:gd name="connsiteX8556" fmla="*/ 942360 w 8219368"/>
              <a:gd name="connsiteY8556" fmla="*/ 607208 h 4703319"/>
              <a:gd name="connsiteX8557" fmla="*/ 941700 w 8219368"/>
              <a:gd name="connsiteY8557" fmla="*/ 607414 h 4703319"/>
              <a:gd name="connsiteX8558" fmla="*/ 961617 w 8219368"/>
              <a:gd name="connsiteY8558" fmla="*/ 595448 h 4703319"/>
              <a:gd name="connsiteX8559" fmla="*/ 964535 w 8219368"/>
              <a:gd name="connsiteY8559" fmla="*/ 593695 h 4703319"/>
              <a:gd name="connsiteX8560" fmla="*/ 959866 w 8219368"/>
              <a:gd name="connsiteY8560" fmla="*/ 589020 h 4703319"/>
              <a:gd name="connsiteX8561" fmla="*/ 973872 w 8219368"/>
              <a:gd name="connsiteY8561" fmla="*/ 584345 h 4703319"/>
              <a:gd name="connsiteX8562" fmla="*/ 992546 w 8219368"/>
              <a:gd name="connsiteY8562" fmla="*/ 589020 h 4703319"/>
              <a:gd name="connsiteX8563" fmla="*/ 983209 w 8219368"/>
              <a:gd name="connsiteY8563" fmla="*/ 598370 h 4703319"/>
              <a:gd name="connsiteX8564" fmla="*/ 978540 w 8219368"/>
              <a:gd name="connsiteY8564" fmla="*/ 593695 h 4703319"/>
              <a:gd name="connsiteX8565" fmla="*/ 964535 w 8219368"/>
              <a:gd name="connsiteY8565" fmla="*/ 603044 h 4703319"/>
              <a:gd name="connsiteX8566" fmla="*/ 964535 w 8219368"/>
              <a:gd name="connsiteY8566" fmla="*/ 607719 h 4703319"/>
              <a:gd name="connsiteX8567" fmla="*/ 1011220 w 8219368"/>
              <a:gd name="connsiteY8567" fmla="*/ 607719 h 4703319"/>
              <a:gd name="connsiteX8568" fmla="*/ 1039231 w 8219368"/>
              <a:gd name="connsiteY8568" fmla="*/ 603044 h 4703319"/>
              <a:gd name="connsiteX8569" fmla="*/ 1081247 w 8219368"/>
              <a:gd name="connsiteY8569" fmla="*/ 598370 h 4703319"/>
              <a:gd name="connsiteX8570" fmla="*/ 1165280 w 8219368"/>
              <a:gd name="connsiteY8570" fmla="*/ 579671 h 4703319"/>
              <a:gd name="connsiteX8571" fmla="*/ 1174617 w 8219368"/>
              <a:gd name="connsiteY8571" fmla="*/ 570321 h 4703319"/>
              <a:gd name="connsiteX8572" fmla="*/ 1169949 w 8219368"/>
              <a:gd name="connsiteY8572" fmla="*/ 565646 h 4703319"/>
              <a:gd name="connsiteX8573" fmla="*/ 1193291 w 8219368"/>
              <a:gd name="connsiteY8573" fmla="*/ 560972 h 4703319"/>
              <a:gd name="connsiteX8574" fmla="*/ 1188622 w 8219368"/>
              <a:gd name="connsiteY8574" fmla="*/ 565646 h 4703319"/>
              <a:gd name="connsiteX8575" fmla="*/ 1216633 w 8219368"/>
              <a:gd name="connsiteY8575" fmla="*/ 565646 h 4703319"/>
              <a:gd name="connsiteX8576" fmla="*/ 1230639 w 8219368"/>
              <a:gd name="connsiteY8576" fmla="*/ 546947 h 4703319"/>
              <a:gd name="connsiteX8577" fmla="*/ 1249313 w 8219368"/>
              <a:gd name="connsiteY8577" fmla="*/ 546947 h 4703319"/>
              <a:gd name="connsiteX8578" fmla="*/ 1291329 w 8219368"/>
              <a:gd name="connsiteY8578" fmla="*/ 523573 h 4703319"/>
              <a:gd name="connsiteX8579" fmla="*/ 1281992 w 8219368"/>
              <a:gd name="connsiteY8579" fmla="*/ 532923 h 4703319"/>
              <a:gd name="connsiteX8580" fmla="*/ 1286661 w 8219368"/>
              <a:gd name="connsiteY8580" fmla="*/ 542273 h 4703319"/>
              <a:gd name="connsiteX8581" fmla="*/ 1305335 w 8219368"/>
              <a:gd name="connsiteY8581" fmla="*/ 532923 h 4703319"/>
              <a:gd name="connsiteX8582" fmla="*/ 1305335 w 8219368"/>
              <a:gd name="connsiteY8582" fmla="*/ 528248 h 4703319"/>
              <a:gd name="connsiteX8583" fmla="*/ 1324009 w 8219368"/>
              <a:gd name="connsiteY8583" fmla="*/ 518899 h 4703319"/>
              <a:gd name="connsiteX8584" fmla="*/ 1370694 w 8219368"/>
              <a:gd name="connsiteY8584" fmla="*/ 514224 h 4703319"/>
              <a:gd name="connsiteX8585" fmla="*/ 1370694 w 8219368"/>
              <a:gd name="connsiteY8585" fmla="*/ 509549 h 4703319"/>
              <a:gd name="connsiteX8586" fmla="*/ 1333346 w 8219368"/>
              <a:gd name="connsiteY8586" fmla="*/ 509549 h 4703319"/>
              <a:gd name="connsiteX8587" fmla="*/ 1267987 w 8219368"/>
              <a:gd name="connsiteY8587" fmla="*/ 518899 h 4703319"/>
              <a:gd name="connsiteX8588" fmla="*/ 1202628 w 8219368"/>
              <a:gd name="connsiteY8588" fmla="*/ 528248 h 4703319"/>
              <a:gd name="connsiteX8589" fmla="*/ 1188622 w 8219368"/>
              <a:gd name="connsiteY8589" fmla="*/ 532923 h 4703319"/>
              <a:gd name="connsiteX8590" fmla="*/ 1160612 w 8219368"/>
              <a:gd name="connsiteY8590" fmla="*/ 532923 h 4703319"/>
              <a:gd name="connsiteX8591" fmla="*/ 1141938 w 8219368"/>
              <a:gd name="connsiteY8591" fmla="*/ 537598 h 4703319"/>
              <a:gd name="connsiteX8592" fmla="*/ 1123264 w 8219368"/>
              <a:gd name="connsiteY8592" fmla="*/ 528248 h 4703319"/>
              <a:gd name="connsiteX8593" fmla="*/ 1109258 w 8219368"/>
              <a:gd name="connsiteY8593" fmla="*/ 537598 h 4703319"/>
              <a:gd name="connsiteX8594" fmla="*/ 1095253 w 8219368"/>
              <a:gd name="connsiteY8594" fmla="*/ 537598 h 4703319"/>
              <a:gd name="connsiteX8595" fmla="*/ 1076579 w 8219368"/>
              <a:gd name="connsiteY8595" fmla="*/ 542273 h 4703319"/>
              <a:gd name="connsiteX8596" fmla="*/ 1062573 w 8219368"/>
              <a:gd name="connsiteY8596" fmla="*/ 542273 h 4703319"/>
              <a:gd name="connsiteX8597" fmla="*/ 1034562 w 8219368"/>
              <a:gd name="connsiteY8597" fmla="*/ 546947 h 4703319"/>
              <a:gd name="connsiteX8598" fmla="*/ 950530 w 8219368"/>
              <a:gd name="connsiteY8598" fmla="*/ 551622 h 4703319"/>
              <a:gd name="connsiteX8599" fmla="*/ 950530 w 8219368"/>
              <a:gd name="connsiteY8599" fmla="*/ 537598 h 4703319"/>
              <a:gd name="connsiteX8600" fmla="*/ 917850 w 8219368"/>
              <a:gd name="connsiteY8600" fmla="*/ 542273 h 4703319"/>
              <a:gd name="connsiteX8601" fmla="*/ 922518 w 8219368"/>
              <a:gd name="connsiteY8601" fmla="*/ 528248 h 4703319"/>
              <a:gd name="connsiteX8602" fmla="*/ 889839 w 8219368"/>
              <a:gd name="connsiteY8602" fmla="*/ 523573 h 4703319"/>
              <a:gd name="connsiteX8603" fmla="*/ 887049 w 8219368"/>
              <a:gd name="connsiteY8603" fmla="*/ 531954 h 4703319"/>
              <a:gd name="connsiteX8604" fmla="*/ 877439 w 8219368"/>
              <a:gd name="connsiteY8604" fmla="*/ 531197 h 4703319"/>
              <a:gd name="connsiteX8605" fmla="*/ 858963 w 8219368"/>
              <a:gd name="connsiteY8605" fmla="*/ 532475 h 4703319"/>
              <a:gd name="connsiteX8606" fmla="*/ 860077 w 8219368"/>
              <a:gd name="connsiteY8606" fmla="*/ 531170 h 4703319"/>
              <a:gd name="connsiteX8607" fmla="*/ 852491 w 8219368"/>
              <a:gd name="connsiteY8607" fmla="*/ 532923 h 4703319"/>
              <a:gd name="connsiteX8608" fmla="*/ 858963 w 8219368"/>
              <a:gd name="connsiteY8608" fmla="*/ 532475 h 4703319"/>
              <a:gd name="connsiteX8609" fmla="*/ 855774 w 8219368"/>
              <a:gd name="connsiteY8609" fmla="*/ 536210 h 4703319"/>
              <a:gd name="connsiteX8610" fmla="*/ 843154 w 8219368"/>
              <a:gd name="connsiteY8610" fmla="*/ 546947 h 4703319"/>
              <a:gd name="connsiteX8611" fmla="*/ 819812 w 8219368"/>
              <a:gd name="connsiteY8611" fmla="*/ 537598 h 4703319"/>
              <a:gd name="connsiteX8612" fmla="*/ 819812 w 8219368"/>
              <a:gd name="connsiteY8612" fmla="*/ 551622 h 4703319"/>
              <a:gd name="connsiteX8613" fmla="*/ 796469 w 8219368"/>
              <a:gd name="connsiteY8613" fmla="*/ 542273 h 4703319"/>
              <a:gd name="connsiteX8614" fmla="*/ 754453 w 8219368"/>
              <a:gd name="connsiteY8614" fmla="*/ 556297 h 4703319"/>
              <a:gd name="connsiteX8615" fmla="*/ 749784 w 8219368"/>
              <a:gd name="connsiteY8615" fmla="*/ 542273 h 4703319"/>
              <a:gd name="connsiteX8616" fmla="*/ 712436 w 8219368"/>
              <a:gd name="connsiteY8616" fmla="*/ 542273 h 4703319"/>
              <a:gd name="connsiteX8617" fmla="*/ 703099 w 8219368"/>
              <a:gd name="connsiteY8617" fmla="*/ 556297 h 4703319"/>
              <a:gd name="connsiteX8618" fmla="*/ 693762 w 8219368"/>
              <a:gd name="connsiteY8618" fmla="*/ 551622 h 4703319"/>
              <a:gd name="connsiteX8619" fmla="*/ 689094 w 8219368"/>
              <a:gd name="connsiteY8619" fmla="*/ 560972 h 4703319"/>
              <a:gd name="connsiteX8620" fmla="*/ 665752 w 8219368"/>
              <a:gd name="connsiteY8620" fmla="*/ 560972 h 4703319"/>
              <a:gd name="connsiteX8621" fmla="*/ 689094 w 8219368"/>
              <a:gd name="connsiteY8621" fmla="*/ 546947 h 4703319"/>
              <a:gd name="connsiteX8622" fmla="*/ 684425 w 8219368"/>
              <a:gd name="connsiteY8622" fmla="*/ 537598 h 4703319"/>
              <a:gd name="connsiteX8623" fmla="*/ 684425 w 8219368"/>
              <a:gd name="connsiteY8623" fmla="*/ 528248 h 4703319"/>
              <a:gd name="connsiteX8624" fmla="*/ 703099 w 8219368"/>
              <a:gd name="connsiteY8624" fmla="*/ 514224 h 4703319"/>
              <a:gd name="connsiteX8625" fmla="*/ 656415 w 8219368"/>
              <a:gd name="connsiteY8625" fmla="*/ 518899 h 4703319"/>
              <a:gd name="connsiteX8626" fmla="*/ 651746 w 8219368"/>
              <a:gd name="connsiteY8626" fmla="*/ 523573 h 4703319"/>
              <a:gd name="connsiteX8627" fmla="*/ 628404 w 8219368"/>
              <a:gd name="connsiteY8627" fmla="*/ 518899 h 4703319"/>
              <a:gd name="connsiteX8628" fmla="*/ 623735 w 8219368"/>
              <a:gd name="connsiteY8628" fmla="*/ 523573 h 4703319"/>
              <a:gd name="connsiteX8629" fmla="*/ 623735 w 8219368"/>
              <a:gd name="connsiteY8629" fmla="*/ 528248 h 4703319"/>
              <a:gd name="connsiteX8630" fmla="*/ 605061 w 8219368"/>
              <a:gd name="connsiteY8630" fmla="*/ 532923 h 4703319"/>
              <a:gd name="connsiteX8631" fmla="*/ 606217 w 8219368"/>
              <a:gd name="connsiteY8631" fmla="*/ 534589 h 4703319"/>
              <a:gd name="connsiteX8632" fmla="*/ 595724 w 8219368"/>
              <a:gd name="connsiteY8632" fmla="*/ 532923 h 4703319"/>
              <a:gd name="connsiteX8633" fmla="*/ 600393 w 8219368"/>
              <a:gd name="connsiteY8633" fmla="*/ 523573 h 4703319"/>
              <a:gd name="connsiteX8634" fmla="*/ 581719 w 8219368"/>
              <a:gd name="connsiteY8634" fmla="*/ 537598 h 4703319"/>
              <a:gd name="connsiteX8635" fmla="*/ 572382 w 8219368"/>
              <a:gd name="connsiteY8635" fmla="*/ 542273 h 4703319"/>
              <a:gd name="connsiteX8636" fmla="*/ 572382 w 8219368"/>
              <a:gd name="connsiteY8636" fmla="*/ 537598 h 4703319"/>
              <a:gd name="connsiteX8637" fmla="*/ 549039 w 8219368"/>
              <a:gd name="connsiteY8637" fmla="*/ 546947 h 4703319"/>
              <a:gd name="connsiteX8638" fmla="*/ 524530 w 8219368"/>
              <a:gd name="connsiteY8638" fmla="*/ 538766 h 4703319"/>
              <a:gd name="connsiteX8639" fmla="*/ 522498 w 8219368"/>
              <a:gd name="connsiteY8639" fmla="*/ 538088 h 4703319"/>
              <a:gd name="connsiteX8640" fmla="*/ 524311 w 8219368"/>
              <a:gd name="connsiteY8640" fmla="*/ 537598 h 4703319"/>
              <a:gd name="connsiteX8641" fmla="*/ 521028 w 8219368"/>
              <a:gd name="connsiteY8641" fmla="*/ 537598 h 4703319"/>
              <a:gd name="connsiteX8642" fmla="*/ 522498 w 8219368"/>
              <a:gd name="connsiteY8642" fmla="*/ 538088 h 4703319"/>
              <a:gd name="connsiteX8643" fmla="*/ 507023 w 8219368"/>
              <a:gd name="connsiteY8643" fmla="*/ 542273 h 4703319"/>
              <a:gd name="connsiteX8644" fmla="*/ 507023 w 8219368"/>
              <a:gd name="connsiteY8644" fmla="*/ 551622 h 4703319"/>
              <a:gd name="connsiteX8645" fmla="*/ 497686 w 8219368"/>
              <a:gd name="connsiteY8645" fmla="*/ 551622 h 4703319"/>
              <a:gd name="connsiteX8646" fmla="*/ 497686 w 8219368"/>
              <a:gd name="connsiteY8646" fmla="*/ 546947 h 4703319"/>
              <a:gd name="connsiteX8647" fmla="*/ 460338 w 8219368"/>
              <a:gd name="connsiteY8647" fmla="*/ 532923 h 4703319"/>
              <a:gd name="connsiteX8648" fmla="*/ 436047 w 8219368"/>
              <a:gd name="connsiteY8648" fmla="*/ 530220 h 4703319"/>
              <a:gd name="connsiteX8649" fmla="*/ 426218 w 8219368"/>
              <a:gd name="connsiteY8649" fmla="*/ 529127 h 4703319"/>
              <a:gd name="connsiteX8650" fmla="*/ 441664 w 8219368"/>
              <a:gd name="connsiteY8650" fmla="*/ 518899 h 4703319"/>
              <a:gd name="connsiteX8651" fmla="*/ 427659 w 8219368"/>
              <a:gd name="connsiteY8651" fmla="*/ 504874 h 4703319"/>
              <a:gd name="connsiteX8652" fmla="*/ 442106 w 8219368"/>
              <a:gd name="connsiteY8652" fmla="*/ 504874 h 4703319"/>
              <a:gd name="connsiteX8653" fmla="*/ 447937 w 8219368"/>
              <a:gd name="connsiteY8653" fmla="*/ 506993 h 4703319"/>
              <a:gd name="connsiteX8654" fmla="*/ 448055 w 8219368"/>
              <a:gd name="connsiteY8654" fmla="*/ 506911 h 4703319"/>
              <a:gd name="connsiteX8655" fmla="*/ 465006 w 8219368"/>
              <a:gd name="connsiteY8655" fmla="*/ 514224 h 4703319"/>
              <a:gd name="connsiteX8656" fmla="*/ 479012 w 8219368"/>
              <a:gd name="connsiteY8656" fmla="*/ 504874 h 4703319"/>
              <a:gd name="connsiteX8657" fmla="*/ 483680 w 8219368"/>
              <a:gd name="connsiteY8657" fmla="*/ 500200 h 4703319"/>
              <a:gd name="connsiteX8658" fmla="*/ 465006 w 8219368"/>
              <a:gd name="connsiteY8658" fmla="*/ 481501 h 4703319"/>
              <a:gd name="connsiteX8659" fmla="*/ 465006 w 8219368"/>
              <a:gd name="connsiteY8659" fmla="*/ 467476 h 4703319"/>
              <a:gd name="connsiteX8660" fmla="*/ 455669 w 8219368"/>
              <a:gd name="connsiteY8660" fmla="*/ 458127 h 4703319"/>
              <a:gd name="connsiteX8661" fmla="*/ 497686 w 8219368"/>
              <a:gd name="connsiteY8661" fmla="*/ 448777 h 4703319"/>
              <a:gd name="connsiteX8662" fmla="*/ 502354 w 8219368"/>
              <a:gd name="connsiteY8662" fmla="*/ 458127 h 4703319"/>
              <a:gd name="connsiteX8663" fmla="*/ 507023 w 8219368"/>
              <a:gd name="connsiteY8663" fmla="*/ 462802 h 4703319"/>
              <a:gd name="connsiteX8664" fmla="*/ 521028 w 8219368"/>
              <a:gd name="connsiteY8664" fmla="*/ 458127 h 4703319"/>
              <a:gd name="connsiteX8665" fmla="*/ 544371 w 8219368"/>
              <a:gd name="connsiteY8665" fmla="*/ 458127 h 4703319"/>
              <a:gd name="connsiteX8666" fmla="*/ 549039 w 8219368"/>
              <a:gd name="connsiteY8666" fmla="*/ 481501 h 4703319"/>
              <a:gd name="connsiteX8667" fmla="*/ 586387 w 8219368"/>
              <a:gd name="connsiteY8667" fmla="*/ 490850 h 4703319"/>
              <a:gd name="connsiteX8668" fmla="*/ 614398 w 8219368"/>
              <a:gd name="connsiteY8668" fmla="*/ 481501 h 4703319"/>
              <a:gd name="connsiteX8669" fmla="*/ 656415 w 8219368"/>
              <a:gd name="connsiteY8669" fmla="*/ 472151 h 4703319"/>
              <a:gd name="connsiteX8670" fmla="*/ 661083 w 8219368"/>
              <a:gd name="connsiteY8670" fmla="*/ 458127 h 4703319"/>
              <a:gd name="connsiteX8671" fmla="*/ 656415 w 8219368"/>
              <a:gd name="connsiteY8671" fmla="*/ 444102 h 4703319"/>
              <a:gd name="connsiteX8672" fmla="*/ 595724 w 8219368"/>
              <a:gd name="connsiteY8672" fmla="*/ 434753 h 4703319"/>
              <a:gd name="connsiteX8673" fmla="*/ 614398 w 8219368"/>
              <a:gd name="connsiteY8673" fmla="*/ 430078 h 4703319"/>
              <a:gd name="connsiteX8674" fmla="*/ 623735 w 8219368"/>
              <a:gd name="connsiteY8674" fmla="*/ 434753 h 4703319"/>
              <a:gd name="connsiteX8675" fmla="*/ 656415 w 8219368"/>
              <a:gd name="connsiteY8675" fmla="*/ 434753 h 4703319"/>
              <a:gd name="connsiteX8676" fmla="*/ 675089 w 8219368"/>
              <a:gd name="connsiteY8676" fmla="*/ 434753 h 4703319"/>
              <a:gd name="connsiteX8677" fmla="*/ 675089 w 8219368"/>
              <a:gd name="connsiteY8677" fmla="*/ 444102 h 4703319"/>
              <a:gd name="connsiteX8678" fmla="*/ 684425 w 8219368"/>
              <a:gd name="connsiteY8678" fmla="*/ 448777 h 4703319"/>
              <a:gd name="connsiteX8679" fmla="*/ 689094 w 8219368"/>
              <a:gd name="connsiteY8679" fmla="*/ 448777 h 4703319"/>
              <a:gd name="connsiteX8680" fmla="*/ 684425 w 8219368"/>
              <a:gd name="connsiteY8680" fmla="*/ 434753 h 4703319"/>
              <a:gd name="connsiteX8681" fmla="*/ 703099 w 8219368"/>
              <a:gd name="connsiteY8681" fmla="*/ 425403 h 4703319"/>
              <a:gd name="connsiteX8682" fmla="*/ 754453 w 8219368"/>
              <a:gd name="connsiteY8682" fmla="*/ 420729 h 4703319"/>
              <a:gd name="connsiteX8683" fmla="*/ 778744 w 8219368"/>
              <a:gd name="connsiteY8683" fmla="*/ 418026 h 4703319"/>
              <a:gd name="connsiteX8684" fmla="*/ 791140 w 8219368"/>
              <a:gd name="connsiteY8684" fmla="*/ 416647 h 4703319"/>
              <a:gd name="connsiteX8685" fmla="*/ 791363 w 8219368"/>
              <a:gd name="connsiteY8685" fmla="*/ 418976 h 4703319"/>
              <a:gd name="connsiteX8686" fmla="*/ 796469 w 8219368"/>
              <a:gd name="connsiteY8686" fmla="*/ 416054 h 4703319"/>
              <a:gd name="connsiteX8687" fmla="*/ 791217 w 8219368"/>
              <a:gd name="connsiteY8687" fmla="*/ 416638 h 4703319"/>
              <a:gd name="connsiteX8688" fmla="*/ 791140 w 8219368"/>
              <a:gd name="connsiteY8688" fmla="*/ 416647 h 4703319"/>
              <a:gd name="connsiteX8689" fmla="*/ 790634 w 8219368"/>
              <a:gd name="connsiteY8689" fmla="*/ 411379 h 4703319"/>
              <a:gd name="connsiteX8690" fmla="*/ 805806 w 8219368"/>
              <a:gd name="connsiteY8690" fmla="*/ 434753 h 4703319"/>
              <a:gd name="connsiteX8691" fmla="*/ 847823 w 8219368"/>
              <a:gd name="connsiteY8691" fmla="*/ 425403 h 4703319"/>
              <a:gd name="connsiteX8692" fmla="*/ 852491 w 8219368"/>
              <a:gd name="connsiteY8692" fmla="*/ 430078 h 4703319"/>
              <a:gd name="connsiteX8693" fmla="*/ 866497 w 8219368"/>
              <a:gd name="connsiteY8693" fmla="*/ 425403 h 4703319"/>
              <a:gd name="connsiteX8694" fmla="*/ 850303 w 8219368"/>
              <a:gd name="connsiteY8694" fmla="*/ 417296 h 4703319"/>
              <a:gd name="connsiteX8695" fmla="*/ 842220 w 8219368"/>
              <a:gd name="connsiteY8695" fmla="*/ 413249 h 4703319"/>
              <a:gd name="connsiteX8696" fmla="*/ 856357 w 8219368"/>
              <a:gd name="connsiteY8696" fmla="*/ 409918 h 4703319"/>
              <a:gd name="connsiteX8697" fmla="*/ 889839 w 8219368"/>
              <a:gd name="connsiteY8697" fmla="*/ 402030 h 4703319"/>
              <a:gd name="connsiteX8698" fmla="*/ 903845 w 8219368"/>
              <a:gd name="connsiteY8698" fmla="*/ 397355 h 4703319"/>
              <a:gd name="connsiteX8699" fmla="*/ 899176 w 8219368"/>
              <a:gd name="connsiteY8699" fmla="*/ 411379 h 4703319"/>
              <a:gd name="connsiteX8700" fmla="*/ 913181 w 8219368"/>
              <a:gd name="connsiteY8700" fmla="*/ 420729 h 4703319"/>
              <a:gd name="connsiteX8701" fmla="*/ 899176 w 8219368"/>
              <a:gd name="connsiteY8701" fmla="*/ 420729 h 4703319"/>
              <a:gd name="connsiteX8702" fmla="*/ 903845 w 8219368"/>
              <a:gd name="connsiteY8702" fmla="*/ 425403 h 4703319"/>
              <a:gd name="connsiteX8703" fmla="*/ 931855 w 8219368"/>
              <a:gd name="connsiteY8703" fmla="*/ 420729 h 4703319"/>
              <a:gd name="connsiteX8704" fmla="*/ 930276 w 8219368"/>
              <a:gd name="connsiteY8704" fmla="*/ 414404 h 4703319"/>
              <a:gd name="connsiteX8705" fmla="*/ 945861 w 8219368"/>
              <a:gd name="connsiteY8705" fmla="*/ 411379 h 4703319"/>
              <a:gd name="connsiteX8706" fmla="*/ 950530 w 8219368"/>
              <a:gd name="connsiteY8706" fmla="*/ 420729 h 4703319"/>
              <a:gd name="connsiteX8707" fmla="*/ 964535 w 8219368"/>
              <a:gd name="connsiteY8707" fmla="*/ 411379 h 4703319"/>
              <a:gd name="connsiteX8708" fmla="*/ 973872 w 8219368"/>
              <a:gd name="connsiteY8708" fmla="*/ 411379 h 4703319"/>
              <a:gd name="connsiteX8709" fmla="*/ 983209 w 8219368"/>
              <a:gd name="connsiteY8709" fmla="*/ 397355 h 4703319"/>
              <a:gd name="connsiteX8710" fmla="*/ 973872 w 8219368"/>
              <a:gd name="connsiteY8710" fmla="*/ 392680 h 4703319"/>
              <a:gd name="connsiteX8711" fmla="*/ 983209 w 8219368"/>
              <a:gd name="connsiteY8711" fmla="*/ 388005 h 4703319"/>
              <a:gd name="connsiteX8712" fmla="*/ 1001883 w 8219368"/>
              <a:gd name="connsiteY8712" fmla="*/ 402030 h 4703319"/>
              <a:gd name="connsiteX8713" fmla="*/ 1015888 w 8219368"/>
              <a:gd name="connsiteY8713" fmla="*/ 397355 h 4703319"/>
              <a:gd name="connsiteX8714" fmla="*/ 1020557 w 8219368"/>
              <a:gd name="connsiteY8714" fmla="*/ 402030 h 4703319"/>
              <a:gd name="connsiteX8715" fmla="*/ 1020557 w 8219368"/>
              <a:gd name="connsiteY8715" fmla="*/ 397355 h 4703319"/>
              <a:gd name="connsiteX8716" fmla="*/ 1025225 w 8219368"/>
              <a:gd name="connsiteY8716" fmla="*/ 392680 h 4703319"/>
              <a:gd name="connsiteX8717" fmla="*/ 1034562 w 8219368"/>
              <a:gd name="connsiteY8717" fmla="*/ 392680 h 4703319"/>
              <a:gd name="connsiteX8718" fmla="*/ 1039231 w 8219368"/>
              <a:gd name="connsiteY8718" fmla="*/ 406704 h 4703319"/>
              <a:gd name="connsiteX8719" fmla="*/ 1057905 w 8219368"/>
              <a:gd name="connsiteY8719" fmla="*/ 411379 h 4703319"/>
              <a:gd name="connsiteX8720" fmla="*/ 1057905 w 8219368"/>
              <a:gd name="connsiteY8720" fmla="*/ 406704 h 4703319"/>
              <a:gd name="connsiteX8721" fmla="*/ 1043899 w 8219368"/>
              <a:gd name="connsiteY8721" fmla="*/ 397355 h 4703319"/>
              <a:gd name="connsiteX8722" fmla="*/ 1048568 w 8219368"/>
              <a:gd name="connsiteY8722" fmla="*/ 392680 h 4703319"/>
              <a:gd name="connsiteX8723" fmla="*/ 1127932 w 8219368"/>
              <a:gd name="connsiteY8723" fmla="*/ 378656 h 4703319"/>
              <a:gd name="connsiteX8724" fmla="*/ 1132601 w 8219368"/>
              <a:gd name="connsiteY8724" fmla="*/ 383331 h 4703319"/>
              <a:gd name="connsiteX8725" fmla="*/ 1141938 w 8219368"/>
              <a:gd name="connsiteY8725" fmla="*/ 369306 h 4703319"/>
              <a:gd name="connsiteX8726" fmla="*/ 1174617 w 8219368"/>
              <a:gd name="connsiteY8726" fmla="*/ 364632 h 4703319"/>
              <a:gd name="connsiteX8727" fmla="*/ 1169949 w 8219368"/>
              <a:gd name="connsiteY8727" fmla="*/ 378656 h 4703319"/>
              <a:gd name="connsiteX8728" fmla="*/ 1127932 w 8219368"/>
              <a:gd name="connsiteY8728" fmla="*/ 388005 h 4703319"/>
              <a:gd name="connsiteX8729" fmla="*/ 1123264 w 8219368"/>
              <a:gd name="connsiteY8729" fmla="*/ 397355 h 4703319"/>
              <a:gd name="connsiteX8730" fmla="*/ 1104590 w 8219368"/>
              <a:gd name="connsiteY8730" fmla="*/ 392680 h 4703319"/>
              <a:gd name="connsiteX8731" fmla="*/ 1099921 w 8219368"/>
              <a:gd name="connsiteY8731" fmla="*/ 397355 h 4703319"/>
              <a:gd name="connsiteX8732" fmla="*/ 1116261 w 8219368"/>
              <a:gd name="connsiteY8732" fmla="*/ 405536 h 4703319"/>
              <a:gd name="connsiteX8733" fmla="*/ 1116367 w 8219368"/>
              <a:gd name="connsiteY8733" fmla="*/ 405589 h 4703319"/>
              <a:gd name="connsiteX8734" fmla="*/ 1112030 w 8219368"/>
              <a:gd name="connsiteY8734" fmla="*/ 408677 h 4703319"/>
              <a:gd name="connsiteX8735" fmla="*/ 1118595 w 8219368"/>
              <a:gd name="connsiteY8735" fmla="*/ 406704 h 4703319"/>
              <a:gd name="connsiteX8736" fmla="*/ 1116367 w 8219368"/>
              <a:gd name="connsiteY8736" fmla="*/ 405589 h 4703319"/>
              <a:gd name="connsiteX8737" fmla="*/ 1127932 w 8219368"/>
              <a:gd name="connsiteY8737" fmla="*/ 397355 h 4703319"/>
              <a:gd name="connsiteX8738" fmla="*/ 1146606 w 8219368"/>
              <a:gd name="connsiteY8738" fmla="*/ 402030 h 4703319"/>
              <a:gd name="connsiteX8739" fmla="*/ 1183954 w 8219368"/>
              <a:gd name="connsiteY8739" fmla="*/ 397355 h 4703319"/>
              <a:gd name="connsiteX8740" fmla="*/ 1183954 w 8219368"/>
              <a:gd name="connsiteY8740" fmla="*/ 369306 h 4703319"/>
              <a:gd name="connsiteX8741" fmla="*/ 1188622 w 8219368"/>
              <a:gd name="connsiteY8741" fmla="*/ 364632 h 4703319"/>
              <a:gd name="connsiteX8742" fmla="*/ 1169949 w 8219368"/>
              <a:gd name="connsiteY8742" fmla="*/ 355282 h 4703319"/>
              <a:gd name="connsiteX8743" fmla="*/ 1174617 w 8219368"/>
              <a:gd name="connsiteY8743" fmla="*/ 345933 h 4703319"/>
              <a:gd name="connsiteX8744" fmla="*/ 1174617 w 8219368"/>
              <a:gd name="connsiteY8744" fmla="*/ 341258 h 4703319"/>
              <a:gd name="connsiteX8745" fmla="*/ 1169949 w 8219368"/>
              <a:gd name="connsiteY8745" fmla="*/ 336583 h 4703319"/>
              <a:gd name="connsiteX8746" fmla="*/ 1155943 w 8219368"/>
              <a:gd name="connsiteY8746" fmla="*/ 341258 h 4703319"/>
              <a:gd name="connsiteX8747" fmla="*/ 1160612 w 8219368"/>
              <a:gd name="connsiteY8747" fmla="*/ 359957 h 4703319"/>
              <a:gd name="connsiteX8748" fmla="*/ 1141938 w 8219368"/>
              <a:gd name="connsiteY8748" fmla="*/ 350607 h 4703319"/>
              <a:gd name="connsiteX8749" fmla="*/ 1141938 w 8219368"/>
              <a:gd name="connsiteY8749" fmla="*/ 355282 h 4703319"/>
              <a:gd name="connsiteX8750" fmla="*/ 1109258 w 8219368"/>
              <a:gd name="connsiteY8750" fmla="*/ 355282 h 4703319"/>
              <a:gd name="connsiteX8751" fmla="*/ 1090584 w 8219368"/>
              <a:gd name="connsiteY8751" fmla="*/ 350607 h 4703319"/>
              <a:gd name="connsiteX8752" fmla="*/ 1076579 w 8219368"/>
              <a:gd name="connsiteY8752" fmla="*/ 355282 h 4703319"/>
              <a:gd name="connsiteX8753" fmla="*/ 1081247 w 8219368"/>
              <a:gd name="connsiteY8753" fmla="*/ 364632 h 4703319"/>
              <a:gd name="connsiteX8754" fmla="*/ 1081247 w 8219368"/>
              <a:gd name="connsiteY8754" fmla="*/ 369306 h 4703319"/>
              <a:gd name="connsiteX8755" fmla="*/ 1067242 w 8219368"/>
              <a:gd name="connsiteY8755" fmla="*/ 364632 h 4703319"/>
              <a:gd name="connsiteX8756" fmla="*/ 1057905 w 8219368"/>
              <a:gd name="connsiteY8756" fmla="*/ 373981 h 4703319"/>
              <a:gd name="connsiteX8757" fmla="*/ 1053236 w 8219368"/>
              <a:gd name="connsiteY8757" fmla="*/ 364632 h 4703319"/>
              <a:gd name="connsiteX8758" fmla="*/ 1020557 w 8219368"/>
              <a:gd name="connsiteY8758" fmla="*/ 364632 h 4703319"/>
              <a:gd name="connsiteX8759" fmla="*/ 1015888 w 8219368"/>
              <a:gd name="connsiteY8759" fmla="*/ 350607 h 4703319"/>
              <a:gd name="connsiteX8760" fmla="*/ 1001883 w 8219368"/>
              <a:gd name="connsiteY8760" fmla="*/ 359957 h 4703319"/>
              <a:gd name="connsiteX8761" fmla="*/ 997214 w 8219368"/>
              <a:gd name="connsiteY8761" fmla="*/ 373981 h 4703319"/>
              <a:gd name="connsiteX8762" fmla="*/ 973872 w 8219368"/>
              <a:gd name="connsiteY8762" fmla="*/ 369306 h 4703319"/>
              <a:gd name="connsiteX8763" fmla="*/ 922518 w 8219368"/>
              <a:gd name="connsiteY8763" fmla="*/ 383331 h 4703319"/>
              <a:gd name="connsiteX8764" fmla="*/ 922518 w 8219368"/>
              <a:gd name="connsiteY8764" fmla="*/ 378656 h 4703319"/>
              <a:gd name="connsiteX8765" fmla="*/ 894508 w 8219368"/>
              <a:gd name="connsiteY8765" fmla="*/ 388005 h 4703319"/>
              <a:gd name="connsiteX8766" fmla="*/ 885171 w 8219368"/>
              <a:gd name="connsiteY8766" fmla="*/ 383331 h 4703319"/>
              <a:gd name="connsiteX8767" fmla="*/ 882889 w 8219368"/>
              <a:gd name="connsiteY8767" fmla="*/ 383075 h 4703319"/>
              <a:gd name="connsiteX8768" fmla="*/ 889839 w 8219368"/>
              <a:gd name="connsiteY8768" fmla="*/ 364632 h 4703319"/>
              <a:gd name="connsiteX8769" fmla="*/ 922518 w 8219368"/>
              <a:gd name="connsiteY8769" fmla="*/ 373981 h 4703319"/>
              <a:gd name="connsiteX8770" fmla="*/ 931855 w 8219368"/>
              <a:gd name="connsiteY8770" fmla="*/ 373981 h 4703319"/>
              <a:gd name="connsiteX8771" fmla="*/ 931855 w 8219368"/>
              <a:gd name="connsiteY8771" fmla="*/ 345933 h 4703319"/>
              <a:gd name="connsiteX8772" fmla="*/ 950530 w 8219368"/>
              <a:gd name="connsiteY8772" fmla="*/ 350607 h 4703319"/>
              <a:gd name="connsiteX8773" fmla="*/ 950530 w 8219368"/>
              <a:gd name="connsiteY8773" fmla="*/ 355282 h 4703319"/>
              <a:gd name="connsiteX8774" fmla="*/ 955198 w 8219368"/>
              <a:gd name="connsiteY8774" fmla="*/ 364632 h 4703319"/>
              <a:gd name="connsiteX8775" fmla="*/ 978540 w 8219368"/>
              <a:gd name="connsiteY8775" fmla="*/ 341258 h 4703319"/>
              <a:gd name="connsiteX8776" fmla="*/ 987877 w 8219368"/>
              <a:gd name="connsiteY8776" fmla="*/ 345933 h 4703319"/>
              <a:gd name="connsiteX8777" fmla="*/ 997214 w 8219368"/>
              <a:gd name="connsiteY8777" fmla="*/ 336583 h 4703319"/>
              <a:gd name="connsiteX8778" fmla="*/ 1015888 w 8219368"/>
              <a:gd name="connsiteY8778" fmla="*/ 336583 h 4703319"/>
              <a:gd name="connsiteX8779" fmla="*/ 1020557 w 8219368"/>
              <a:gd name="connsiteY8779" fmla="*/ 331908 h 4703319"/>
              <a:gd name="connsiteX8780" fmla="*/ 1020557 w 8219368"/>
              <a:gd name="connsiteY8780" fmla="*/ 341258 h 4703319"/>
              <a:gd name="connsiteX8781" fmla="*/ 1039231 w 8219368"/>
              <a:gd name="connsiteY8781" fmla="*/ 345933 h 4703319"/>
              <a:gd name="connsiteX8782" fmla="*/ 1043899 w 8219368"/>
              <a:gd name="connsiteY8782" fmla="*/ 341258 h 4703319"/>
              <a:gd name="connsiteX8783" fmla="*/ 1057905 w 8219368"/>
              <a:gd name="connsiteY8783" fmla="*/ 341258 h 4703319"/>
              <a:gd name="connsiteX8784" fmla="*/ 1057905 w 8219368"/>
              <a:gd name="connsiteY8784" fmla="*/ 331908 h 4703319"/>
              <a:gd name="connsiteX8785" fmla="*/ 1081247 w 8219368"/>
              <a:gd name="connsiteY8785" fmla="*/ 341258 h 4703319"/>
              <a:gd name="connsiteX8786" fmla="*/ 1095253 w 8219368"/>
              <a:gd name="connsiteY8786" fmla="*/ 331908 h 4703319"/>
              <a:gd name="connsiteX8787" fmla="*/ 1109258 w 8219368"/>
              <a:gd name="connsiteY8787" fmla="*/ 327234 h 4703319"/>
              <a:gd name="connsiteX8788" fmla="*/ 1118595 w 8219368"/>
              <a:gd name="connsiteY8788" fmla="*/ 313209 h 4703319"/>
              <a:gd name="connsiteX8789" fmla="*/ 1132601 w 8219368"/>
              <a:gd name="connsiteY8789" fmla="*/ 317884 h 4703319"/>
              <a:gd name="connsiteX8790" fmla="*/ 1151275 w 8219368"/>
              <a:gd name="connsiteY8790" fmla="*/ 308534 h 4703319"/>
              <a:gd name="connsiteX8791" fmla="*/ 1174617 w 8219368"/>
              <a:gd name="connsiteY8791" fmla="*/ 317884 h 4703319"/>
              <a:gd name="connsiteX8792" fmla="*/ 1193291 w 8219368"/>
              <a:gd name="connsiteY8792" fmla="*/ 313209 h 4703319"/>
              <a:gd name="connsiteX8793" fmla="*/ 1202628 w 8219368"/>
              <a:gd name="connsiteY8793" fmla="*/ 313209 h 4703319"/>
              <a:gd name="connsiteX8794" fmla="*/ 1188622 w 8219368"/>
              <a:gd name="connsiteY8794" fmla="*/ 327234 h 4703319"/>
              <a:gd name="connsiteX8795" fmla="*/ 1179286 w 8219368"/>
              <a:gd name="connsiteY8795" fmla="*/ 345933 h 4703319"/>
              <a:gd name="connsiteX8796" fmla="*/ 1188622 w 8219368"/>
              <a:gd name="connsiteY8796" fmla="*/ 355282 h 4703319"/>
              <a:gd name="connsiteX8797" fmla="*/ 1202628 w 8219368"/>
              <a:gd name="connsiteY8797" fmla="*/ 355282 h 4703319"/>
              <a:gd name="connsiteX8798" fmla="*/ 1207297 w 8219368"/>
              <a:gd name="connsiteY8798" fmla="*/ 322559 h 4703319"/>
              <a:gd name="connsiteX8799" fmla="*/ 1235307 w 8219368"/>
              <a:gd name="connsiteY8799" fmla="*/ 299185 h 4703319"/>
              <a:gd name="connsiteX8800" fmla="*/ 1249313 w 8219368"/>
              <a:gd name="connsiteY8800" fmla="*/ 275811 h 4703319"/>
              <a:gd name="connsiteX8801" fmla="*/ 1230639 w 8219368"/>
              <a:gd name="connsiteY8801" fmla="*/ 280486 h 4703319"/>
              <a:gd name="connsiteX8802" fmla="*/ 1216633 w 8219368"/>
              <a:gd name="connsiteY8802" fmla="*/ 275811 h 4703319"/>
              <a:gd name="connsiteX8803" fmla="*/ 1202628 w 8219368"/>
              <a:gd name="connsiteY8803" fmla="*/ 285161 h 4703319"/>
              <a:gd name="connsiteX8804" fmla="*/ 1193291 w 8219368"/>
              <a:gd name="connsiteY8804" fmla="*/ 285161 h 4703319"/>
              <a:gd name="connsiteX8805" fmla="*/ 1165280 w 8219368"/>
              <a:gd name="connsiteY8805" fmla="*/ 285161 h 4703319"/>
              <a:gd name="connsiteX8806" fmla="*/ 1160612 w 8219368"/>
              <a:gd name="connsiteY8806" fmla="*/ 289835 h 4703319"/>
              <a:gd name="connsiteX8807" fmla="*/ 1151275 w 8219368"/>
              <a:gd name="connsiteY8807" fmla="*/ 285161 h 4703319"/>
              <a:gd name="connsiteX8808" fmla="*/ 1123264 w 8219368"/>
              <a:gd name="connsiteY8808" fmla="*/ 299185 h 4703319"/>
              <a:gd name="connsiteX8809" fmla="*/ 1067242 w 8219368"/>
              <a:gd name="connsiteY8809" fmla="*/ 303860 h 4703319"/>
              <a:gd name="connsiteX8810" fmla="*/ 1071910 w 8219368"/>
              <a:gd name="connsiteY8810" fmla="*/ 285161 h 4703319"/>
              <a:gd name="connsiteX8811" fmla="*/ 1113927 w 8219368"/>
              <a:gd name="connsiteY8811" fmla="*/ 280486 h 4703319"/>
              <a:gd name="connsiteX8812" fmla="*/ 1123264 w 8219368"/>
              <a:gd name="connsiteY8812" fmla="*/ 275811 h 4703319"/>
              <a:gd name="connsiteX8813" fmla="*/ 1185340 w 8219368"/>
              <a:gd name="connsiteY8813" fmla="*/ 265001 h 4703319"/>
              <a:gd name="connsiteX8814" fmla="*/ 1215829 w 8219368"/>
              <a:gd name="connsiteY8814" fmla="*/ 259691 h 4703319"/>
              <a:gd name="connsiteX8815" fmla="*/ 1210214 w 8219368"/>
              <a:gd name="connsiteY8815" fmla="*/ 262956 h 4703319"/>
              <a:gd name="connsiteX8816" fmla="*/ 1272655 w 8219368"/>
              <a:gd name="connsiteY8816" fmla="*/ 252437 h 4703319"/>
              <a:gd name="connsiteX8817" fmla="*/ 1295998 w 8219368"/>
              <a:gd name="connsiteY8817" fmla="*/ 247763 h 4703319"/>
              <a:gd name="connsiteX8818" fmla="*/ 1299937 w 8219368"/>
              <a:gd name="connsiteY8818" fmla="*/ 244914 h 4703319"/>
              <a:gd name="connsiteX8819" fmla="*/ 1301625 w 8219368"/>
              <a:gd name="connsiteY8819" fmla="*/ 247450 h 4703319"/>
              <a:gd name="connsiteX8820" fmla="*/ 1302529 w 8219368"/>
              <a:gd name="connsiteY8820" fmla="*/ 249652 h 4703319"/>
              <a:gd name="connsiteX8821" fmla="*/ 1301250 w 8219368"/>
              <a:gd name="connsiteY8821" fmla="*/ 254775 h 4703319"/>
              <a:gd name="connsiteX8822" fmla="*/ 1300666 w 8219368"/>
              <a:gd name="connsiteY8822" fmla="*/ 257112 h 4703319"/>
              <a:gd name="connsiteX8823" fmla="*/ 1310003 w 8219368"/>
              <a:gd name="connsiteY8823" fmla="*/ 261787 h 4703319"/>
              <a:gd name="connsiteX8824" fmla="*/ 1361357 w 8219368"/>
              <a:gd name="connsiteY8824" fmla="*/ 247763 h 4703319"/>
              <a:gd name="connsiteX8825" fmla="*/ 1361357 w 8219368"/>
              <a:gd name="connsiteY8825" fmla="*/ 241789 h 4703319"/>
              <a:gd name="connsiteX8826" fmla="*/ 1363107 w 8219368"/>
              <a:gd name="connsiteY8826" fmla="*/ 241919 h 4703319"/>
              <a:gd name="connsiteX8827" fmla="*/ 1371204 w 8219368"/>
              <a:gd name="connsiteY8827" fmla="*/ 240312 h 4703319"/>
              <a:gd name="connsiteX8828" fmla="*/ 1384592 w 8219368"/>
              <a:gd name="connsiteY8828" fmla="*/ 242358 h 4703319"/>
              <a:gd name="connsiteX8829" fmla="*/ 1383459 w 8219368"/>
              <a:gd name="connsiteY8829" fmla="*/ 244403 h 4703319"/>
              <a:gd name="connsiteX8830" fmla="*/ 1389368 w 8219368"/>
              <a:gd name="connsiteY8830" fmla="*/ 243088 h 4703319"/>
              <a:gd name="connsiteX8831" fmla="*/ 1384592 w 8219368"/>
              <a:gd name="connsiteY8831" fmla="*/ 242358 h 4703319"/>
              <a:gd name="connsiteX8832" fmla="*/ 1389368 w 8219368"/>
              <a:gd name="connsiteY8832" fmla="*/ 233738 h 4703319"/>
              <a:gd name="connsiteX8833" fmla="*/ 1398704 w 8219368"/>
              <a:gd name="connsiteY8833" fmla="*/ 247763 h 4703319"/>
              <a:gd name="connsiteX8834" fmla="*/ 1417379 w 8219368"/>
              <a:gd name="connsiteY8834" fmla="*/ 247763 h 4703319"/>
              <a:gd name="connsiteX8835" fmla="*/ 1422047 w 8219368"/>
              <a:gd name="connsiteY8835" fmla="*/ 233738 h 4703319"/>
              <a:gd name="connsiteX8836" fmla="*/ 1422962 w 8219368"/>
              <a:gd name="connsiteY8836" fmla="*/ 233372 h 4703319"/>
              <a:gd name="connsiteX8837" fmla="*/ 1436052 w 8219368"/>
              <a:gd name="connsiteY8837" fmla="*/ 234250 h 4703319"/>
              <a:gd name="connsiteX8838" fmla="*/ 1487406 w 8219368"/>
              <a:gd name="connsiteY8838" fmla="*/ 224389 h 4703319"/>
              <a:gd name="connsiteX8839" fmla="*/ 1496743 w 8219368"/>
              <a:gd name="connsiteY8839" fmla="*/ 233738 h 4703319"/>
              <a:gd name="connsiteX8840" fmla="*/ 1501411 w 8219368"/>
              <a:gd name="connsiteY8840" fmla="*/ 224389 h 4703319"/>
              <a:gd name="connsiteX8841" fmla="*/ 1492074 w 8219368"/>
              <a:gd name="connsiteY8841" fmla="*/ 224389 h 4703319"/>
              <a:gd name="connsiteX8842" fmla="*/ 1510748 w 8219368"/>
              <a:gd name="connsiteY8842" fmla="*/ 210364 h 4703319"/>
              <a:gd name="connsiteX8843" fmla="*/ 1524754 w 8219368"/>
              <a:gd name="connsiteY8843" fmla="*/ 205690 h 4703319"/>
              <a:gd name="connsiteX8844" fmla="*/ 1538759 w 8219368"/>
              <a:gd name="connsiteY8844" fmla="*/ 210364 h 4703319"/>
              <a:gd name="connsiteX8845" fmla="*/ 1543428 w 8219368"/>
              <a:gd name="connsiteY8845" fmla="*/ 205690 h 4703319"/>
              <a:gd name="connsiteX8846" fmla="*/ 1534091 w 8219368"/>
              <a:gd name="connsiteY8846" fmla="*/ 201015 h 4703319"/>
              <a:gd name="connsiteX8847" fmla="*/ 1566770 w 8219368"/>
              <a:gd name="connsiteY8847" fmla="*/ 196340 h 4703319"/>
              <a:gd name="connsiteX8848" fmla="*/ 1580776 w 8219368"/>
              <a:gd name="connsiteY8848" fmla="*/ 201015 h 4703319"/>
              <a:gd name="connsiteX8849" fmla="*/ 1585444 w 8219368"/>
              <a:gd name="connsiteY8849" fmla="*/ 182316 h 4703319"/>
              <a:gd name="connsiteX8850" fmla="*/ 1618124 w 8219368"/>
              <a:gd name="connsiteY8850" fmla="*/ 168292 h 4703319"/>
              <a:gd name="connsiteX8851" fmla="*/ 1613455 w 8219368"/>
              <a:gd name="connsiteY8851" fmla="*/ 177641 h 4703319"/>
              <a:gd name="connsiteX8852" fmla="*/ 1585444 w 8219368"/>
              <a:gd name="connsiteY8852" fmla="*/ 196340 h 4703319"/>
              <a:gd name="connsiteX8853" fmla="*/ 1604118 w 8219368"/>
              <a:gd name="connsiteY8853" fmla="*/ 215039 h 4703319"/>
              <a:gd name="connsiteX8854" fmla="*/ 1604118 w 8219368"/>
              <a:gd name="connsiteY8854" fmla="*/ 219714 h 4703319"/>
              <a:gd name="connsiteX8855" fmla="*/ 1618124 w 8219368"/>
              <a:gd name="connsiteY8855" fmla="*/ 219714 h 4703319"/>
              <a:gd name="connsiteX8856" fmla="*/ 1613455 w 8219368"/>
              <a:gd name="connsiteY8856" fmla="*/ 229063 h 4703319"/>
              <a:gd name="connsiteX8857" fmla="*/ 1594781 w 8219368"/>
              <a:gd name="connsiteY8857" fmla="*/ 224389 h 4703319"/>
              <a:gd name="connsiteX8858" fmla="*/ 1585444 w 8219368"/>
              <a:gd name="connsiteY8858" fmla="*/ 243088 h 4703319"/>
              <a:gd name="connsiteX8859" fmla="*/ 1613455 w 8219368"/>
              <a:gd name="connsiteY8859" fmla="*/ 247763 h 4703319"/>
              <a:gd name="connsiteX8860" fmla="*/ 1632129 w 8219368"/>
              <a:gd name="connsiteY8860" fmla="*/ 243088 h 4703319"/>
              <a:gd name="connsiteX8861" fmla="*/ 1646134 w 8219368"/>
              <a:gd name="connsiteY8861" fmla="*/ 233738 h 4703319"/>
              <a:gd name="connsiteX8862" fmla="*/ 1650414 w 8219368"/>
              <a:gd name="connsiteY8862" fmla="*/ 233738 h 4703319"/>
              <a:gd name="connsiteX8863" fmla="*/ 1651605 w 8219368"/>
              <a:gd name="connsiteY8863" fmla="*/ 235272 h 4703319"/>
              <a:gd name="connsiteX8864" fmla="*/ 1652128 w 8219368"/>
              <a:gd name="connsiteY8864" fmla="*/ 235065 h 4703319"/>
              <a:gd name="connsiteX8865" fmla="*/ 1660140 w 8219368"/>
              <a:gd name="connsiteY8865" fmla="*/ 247763 h 4703319"/>
              <a:gd name="connsiteX8866" fmla="*/ 1662512 w 8219368"/>
              <a:gd name="connsiteY8866" fmla="*/ 243012 h 4703319"/>
              <a:gd name="connsiteX8867" fmla="*/ 1665830 w 8219368"/>
              <a:gd name="connsiteY8867" fmla="*/ 242942 h 4703319"/>
              <a:gd name="connsiteX8868" fmla="*/ 1664846 w 8219368"/>
              <a:gd name="connsiteY8868" fmla="*/ 238580 h 4703319"/>
              <a:gd name="connsiteX8869" fmla="*/ 1670297 w 8219368"/>
              <a:gd name="connsiteY8869" fmla="*/ 237007 h 4703319"/>
              <a:gd name="connsiteX8870" fmla="*/ 1688151 w 8219368"/>
              <a:gd name="connsiteY8870" fmla="*/ 233738 h 4703319"/>
              <a:gd name="connsiteX8871" fmla="*/ 1688151 w 8219368"/>
              <a:gd name="connsiteY8871" fmla="*/ 229063 h 4703319"/>
              <a:gd name="connsiteX8872" fmla="*/ 1697488 w 8219368"/>
              <a:gd name="connsiteY8872" fmla="*/ 243088 h 4703319"/>
              <a:gd name="connsiteX8873" fmla="*/ 1664809 w 8219368"/>
              <a:gd name="connsiteY8873" fmla="*/ 247763 h 4703319"/>
              <a:gd name="connsiteX8874" fmla="*/ 1692819 w 8219368"/>
              <a:gd name="connsiteY8874" fmla="*/ 271136 h 4703319"/>
              <a:gd name="connsiteX8875" fmla="*/ 1678814 w 8219368"/>
              <a:gd name="connsiteY8875" fmla="*/ 285161 h 4703319"/>
              <a:gd name="connsiteX8876" fmla="*/ 1650803 w 8219368"/>
              <a:gd name="connsiteY8876" fmla="*/ 294510 h 4703319"/>
              <a:gd name="connsiteX8877" fmla="*/ 1655471 w 8219368"/>
              <a:gd name="connsiteY8877" fmla="*/ 303860 h 4703319"/>
              <a:gd name="connsiteX8878" fmla="*/ 1650803 w 8219368"/>
              <a:gd name="connsiteY8878" fmla="*/ 308534 h 4703319"/>
              <a:gd name="connsiteX8879" fmla="*/ 1669477 w 8219368"/>
              <a:gd name="connsiteY8879" fmla="*/ 327234 h 4703319"/>
              <a:gd name="connsiteX8880" fmla="*/ 1683482 w 8219368"/>
              <a:gd name="connsiteY8880" fmla="*/ 327234 h 4703319"/>
              <a:gd name="connsiteX8881" fmla="*/ 1655471 w 8219368"/>
              <a:gd name="connsiteY8881" fmla="*/ 350607 h 4703319"/>
              <a:gd name="connsiteX8882" fmla="*/ 1646134 w 8219368"/>
              <a:gd name="connsiteY8882" fmla="*/ 341258 h 4703319"/>
              <a:gd name="connsiteX8883" fmla="*/ 1618124 w 8219368"/>
              <a:gd name="connsiteY8883" fmla="*/ 355282 h 4703319"/>
              <a:gd name="connsiteX8884" fmla="*/ 1613455 w 8219368"/>
              <a:gd name="connsiteY8884" fmla="*/ 359957 h 4703319"/>
              <a:gd name="connsiteX8885" fmla="*/ 1627461 w 8219368"/>
              <a:gd name="connsiteY8885" fmla="*/ 364632 h 4703319"/>
              <a:gd name="connsiteX8886" fmla="*/ 1613455 w 8219368"/>
              <a:gd name="connsiteY8886" fmla="*/ 369306 h 4703319"/>
              <a:gd name="connsiteX8887" fmla="*/ 1594781 w 8219368"/>
              <a:gd name="connsiteY8887" fmla="*/ 378656 h 4703319"/>
              <a:gd name="connsiteX8888" fmla="*/ 1599450 w 8219368"/>
              <a:gd name="connsiteY8888" fmla="*/ 369306 h 4703319"/>
              <a:gd name="connsiteX8889" fmla="*/ 1576107 w 8219368"/>
              <a:gd name="connsiteY8889" fmla="*/ 369306 h 4703319"/>
              <a:gd name="connsiteX8890" fmla="*/ 1557433 w 8219368"/>
              <a:gd name="connsiteY8890" fmla="*/ 388005 h 4703319"/>
              <a:gd name="connsiteX8891" fmla="*/ 1576107 w 8219368"/>
              <a:gd name="connsiteY8891" fmla="*/ 397355 h 4703319"/>
              <a:gd name="connsiteX8892" fmla="*/ 1571439 w 8219368"/>
              <a:gd name="connsiteY8892" fmla="*/ 402030 h 4703319"/>
              <a:gd name="connsiteX8893" fmla="*/ 1590113 w 8219368"/>
              <a:gd name="connsiteY8893" fmla="*/ 402030 h 4703319"/>
              <a:gd name="connsiteX8894" fmla="*/ 1586611 w 8219368"/>
              <a:gd name="connsiteY8894" fmla="*/ 414885 h 4703319"/>
              <a:gd name="connsiteX8895" fmla="*/ 1581359 w 8219368"/>
              <a:gd name="connsiteY8895" fmla="*/ 417807 h 4703319"/>
              <a:gd name="connsiteX8896" fmla="*/ 1576107 w 8219368"/>
              <a:gd name="connsiteY8896" fmla="*/ 425403 h 4703319"/>
              <a:gd name="connsiteX8897" fmla="*/ 1608787 w 8219368"/>
              <a:gd name="connsiteY8897" fmla="*/ 416054 h 4703319"/>
              <a:gd name="connsiteX8898" fmla="*/ 1627461 w 8219368"/>
              <a:gd name="connsiteY8898" fmla="*/ 397355 h 4703319"/>
              <a:gd name="connsiteX8899" fmla="*/ 1683482 w 8219368"/>
              <a:gd name="connsiteY8899" fmla="*/ 392680 h 4703319"/>
              <a:gd name="connsiteX8900" fmla="*/ 1716162 w 8219368"/>
              <a:gd name="connsiteY8900" fmla="*/ 373981 h 4703319"/>
              <a:gd name="connsiteX8901" fmla="*/ 1720830 w 8219368"/>
              <a:gd name="connsiteY8901" fmla="*/ 373981 h 4703319"/>
              <a:gd name="connsiteX8902" fmla="*/ 1697488 w 8219368"/>
              <a:gd name="connsiteY8902" fmla="*/ 388005 h 4703319"/>
              <a:gd name="connsiteX8903" fmla="*/ 1692819 w 8219368"/>
              <a:gd name="connsiteY8903" fmla="*/ 402030 h 4703319"/>
              <a:gd name="connsiteX8904" fmla="*/ 1697488 w 8219368"/>
              <a:gd name="connsiteY8904" fmla="*/ 406704 h 4703319"/>
              <a:gd name="connsiteX8905" fmla="*/ 1730167 w 8219368"/>
              <a:gd name="connsiteY8905" fmla="*/ 406704 h 4703319"/>
              <a:gd name="connsiteX8906" fmla="*/ 1730167 w 8219368"/>
              <a:gd name="connsiteY8906" fmla="*/ 411379 h 4703319"/>
              <a:gd name="connsiteX8907" fmla="*/ 1776852 w 8219368"/>
              <a:gd name="connsiteY8907" fmla="*/ 406704 h 4703319"/>
              <a:gd name="connsiteX8908" fmla="*/ 1804863 w 8219368"/>
              <a:gd name="connsiteY8908" fmla="*/ 416054 h 4703319"/>
              <a:gd name="connsiteX8909" fmla="*/ 1790858 w 8219368"/>
              <a:gd name="connsiteY8909" fmla="*/ 430078 h 4703319"/>
              <a:gd name="connsiteX8910" fmla="*/ 1814200 w 8219368"/>
              <a:gd name="connsiteY8910" fmla="*/ 448777 h 4703319"/>
              <a:gd name="connsiteX8911" fmla="*/ 1785606 w 8219368"/>
              <a:gd name="connsiteY8911" fmla="*/ 436506 h 4703319"/>
              <a:gd name="connsiteX8912" fmla="*/ 1782171 w 8219368"/>
              <a:gd name="connsiteY8912" fmla="*/ 435032 h 4703319"/>
              <a:gd name="connsiteX8913" fmla="*/ 1782205 w 8219368"/>
              <a:gd name="connsiteY8913" fmla="*/ 434945 h 4703319"/>
              <a:gd name="connsiteX8914" fmla="*/ 1783327 w 8219368"/>
              <a:gd name="connsiteY8914" fmla="*/ 431547 h 4703319"/>
              <a:gd name="connsiteX8915" fmla="*/ 1785606 w 8219368"/>
              <a:gd name="connsiteY8915" fmla="*/ 430663 h 4703319"/>
              <a:gd name="connsiteX8916" fmla="*/ 1784803 w 8219368"/>
              <a:gd name="connsiteY8916" fmla="*/ 430151 h 4703319"/>
              <a:gd name="connsiteX8917" fmla="*/ 1783791 w 8219368"/>
              <a:gd name="connsiteY8917" fmla="*/ 430145 h 4703319"/>
              <a:gd name="connsiteX8918" fmla="*/ 1784657 w 8219368"/>
              <a:gd name="connsiteY8918" fmla="*/ 427522 h 4703319"/>
              <a:gd name="connsiteX8919" fmla="*/ 1783271 w 8219368"/>
              <a:gd name="connsiteY8919" fmla="*/ 425988 h 4703319"/>
              <a:gd name="connsiteX8920" fmla="*/ 1779524 w 8219368"/>
              <a:gd name="connsiteY8920" fmla="*/ 430121 h 4703319"/>
              <a:gd name="connsiteX8921" fmla="*/ 1772184 w 8219368"/>
              <a:gd name="connsiteY8921" fmla="*/ 430078 h 4703319"/>
              <a:gd name="connsiteX8922" fmla="*/ 1772184 w 8219368"/>
              <a:gd name="connsiteY8922" fmla="*/ 434753 h 4703319"/>
              <a:gd name="connsiteX8923" fmla="*/ 1777509 w 8219368"/>
              <a:gd name="connsiteY8923" fmla="*/ 432343 h 4703319"/>
              <a:gd name="connsiteX8924" fmla="*/ 1779524 w 8219368"/>
              <a:gd name="connsiteY8924" fmla="*/ 430121 h 4703319"/>
              <a:gd name="connsiteX8925" fmla="*/ 1783791 w 8219368"/>
              <a:gd name="connsiteY8925" fmla="*/ 430145 h 4703319"/>
              <a:gd name="connsiteX8926" fmla="*/ 1783327 w 8219368"/>
              <a:gd name="connsiteY8926" fmla="*/ 431547 h 4703319"/>
              <a:gd name="connsiteX8927" fmla="*/ 1782031 w 8219368"/>
              <a:gd name="connsiteY8927" fmla="*/ 432050 h 4703319"/>
              <a:gd name="connsiteX8928" fmla="*/ 1781521 w 8219368"/>
              <a:gd name="connsiteY8928" fmla="*/ 434753 h 4703319"/>
              <a:gd name="connsiteX8929" fmla="*/ 1782171 w 8219368"/>
              <a:gd name="connsiteY8929" fmla="*/ 435032 h 4703319"/>
              <a:gd name="connsiteX8930" fmla="*/ 1776852 w 8219368"/>
              <a:gd name="connsiteY8930" fmla="*/ 448777 h 4703319"/>
              <a:gd name="connsiteX8931" fmla="*/ 1772184 w 8219368"/>
              <a:gd name="connsiteY8931" fmla="*/ 458127 h 4703319"/>
              <a:gd name="connsiteX8932" fmla="*/ 1786189 w 8219368"/>
              <a:gd name="connsiteY8932" fmla="*/ 462802 h 4703319"/>
              <a:gd name="connsiteX8933" fmla="*/ 1786189 w 8219368"/>
              <a:gd name="connsiteY8933" fmla="*/ 486175 h 4703319"/>
              <a:gd name="connsiteX8934" fmla="*/ 1764597 w 8219368"/>
              <a:gd name="connsiteY8934" fmla="*/ 491581 h 4703319"/>
              <a:gd name="connsiteX8935" fmla="*/ 1756256 w 8219368"/>
              <a:gd name="connsiteY8935" fmla="*/ 493669 h 4703319"/>
              <a:gd name="connsiteX8936" fmla="*/ 1757011 w 8219368"/>
              <a:gd name="connsiteY8936" fmla="*/ 490850 h 4703319"/>
              <a:gd name="connsiteX8937" fmla="*/ 1748841 w 8219368"/>
              <a:gd name="connsiteY8937" fmla="*/ 495525 h 4703319"/>
              <a:gd name="connsiteX8938" fmla="*/ 1753510 w 8219368"/>
              <a:gd name="connsiteY8938" fmla="*/ 494356 h 4703319"/>
              <a:gd name="connsiteX8939" fmla="*/ 1756256 w 8219368"/>
              <a:gd name="connsiteY8939" fmla="*/ 493669 h 4703319"/>
              <a:gd name="connsiteX8940" fmla="*/ 1755406 w 8219368"/>
              <a:gd name="connsiteY8940" fmla="*/ 496840 h 4703319"/>
              <a:gd name="connsiteX8941" fmla="*/ 1730167 w 8219368"/>
              <a:gd name="connsiteY8941" fmla="*/ 514224 h 4703319"/>
              <a:gd name="connsiteX8942" fmla="*/ 1711493 w 8219368"/>
              <a:gd name="connsiteY8942" fmla="*/ 504874 h 4703319"/>
              <a:gd name="connsiteX8943" fmla="*/ 1688151 w 8219368"/>
              <a:gd name="connsiteY8943" fmla="*/ 514224 h 4703319"/>
              <a:gd name="connsiteX8944" fmla="*/ 1711493 w 8219368"/>
              <a:gd name="connsiteY8944" fmla="*/ 518899 h 4703319"/>
              <a:gd name="connsiteX8945" fmla="*/ 1702156 w 8219368"/>
              <a:gd name="connsiteY8945" fmla="*/ 532923 h 4703319"/>
              <a:gd name="connsiteX8946" fmla="*/ 1716162 w 8219368"/>
              <a:gd name="connsiteY8946" fmla="*/ 532923 h 4703319"/>
              <a:gd name="connsiteX8947" fmla="*/ 1720830 w 8219368"/>
              <a:gd name="connsiteY8947" fmla="*/ 518899 h 4703319"/>
              <a:gd name="connsiteX8948" fmla="*/ 1744173 w 8219368"/>
              <a:gd name="connsiteY8948" fmla="*/ 523573 h 4703319"/>
              <a:gd name="connsiteX8949" fmla="*/ 1744173 w 8219368"/>
              <a:gd name="connsiteY8949" fmla="*/ 532923 h 4703319"/>
              <a:gd name="connsiteX8950" fmla="*/ 1772184 w 8219368"/>
              <a:gd name="connsiteY8950" fmla="*/ 546947 h 4703319"/>
              <a:gd name="connsiteX8951" fmla="*/ 1772184 w 8219368"/>
              <a:gd name="connsiteY8951" fmla="*/ 551622 h 4703319"/>
              <a:gd name="connsiteX8952" fmla="*/ 1786189 w 8219368"/>
              <a:gd name="connsiteY8952" fmla="*/ 551622 h 4703319"/>
              <a:gd name="connsiteX8953" fmla="*/ 1786189 w 8219368"/>
              <a:gd name="connsiteY8953" fmla="*/ 570321 h 4703319"/>
              <a:gd name="connsiteX8954" fmla="*/ 1809532 w 8219368"/>
              <a:gd name="connsiteY8954" fmla="*/ 556297 h 4703319"/>
              <a:gd name="connsiteX8955" fmla="*/ 1823537 w 8219368"/>
              <a:gd name="connsiteY8955" fmla="*/ 556297 h 4703319"/>
              <a:gd name="connsiteX8956" fmla="*/ 1860885 w 8219368"/>
              <a:gd name="connsiteY8956" fmla="*/ 546947 h 4703319"/>
              <a:gd name="connsiteX8957" fmla="*/ 1870222 w 8219368"/>
              <a:gd name="connsiteY8957" fmla="*/ 523573 h 4703319"/>
              <a:gd name="connsiteX8958" fmla="*/ 1902901 w 8219368"/>
              <a:gd name="connsiteY8958" fmla="*/ 523573 h 4703319"/>
              <a:gd name="connsiteX8959" fmla="*/ 1907570 w 8219368"/>
              <a:gd name="connsiteY8959" fmla="*/ 504874 h 4703319"/>
              <a:gd name="connsiteX8960" fmla="*/ 1916907 w 8219368"/>
              <a:gd name="connsiteY8960" fmla="*/ 486175 h 4703319"/>
              <a:gd name="connsiteX8961" fmla="*/ 1916907 w 8219368"/>
              <a:gd name="connsiteY8961" fmla="*/ 490850 h 4703319"/>
              <a:gd name="connsiteX8962" fmla="*/ 1944918 w 8219368"/>
              <a:gd name="connsiteY8962" fmla="*/ 500200 h 4703319"/>
              <a:gd name="connsiteX8963" fmla="*/ 1958923 w 8219368"/>
              <a:gd name="connsiteY8963" fmla="*/ 500200 h 4703319"/>
              <a:gd name="connsiteX8964" fmla="*/ 1944918 w 8219368"/>
              <a:gd name="connsiteY8964" fmla="*/ 490850 h 4703319"/>
              <a:gd name="connsiteX8965" fmla="*/ 1963592 w 8219368"/>
              <a:gd name="connsiteY8965" fmla="*/ 476826 h 4703319"/>
              <a:gd name="connsiteX8966" fmla="*/ 1986934 w 8219368"/>
              <a:gd name="connsiteY8966" fmla="*/ 490850 h 4703319"/>
              <a:gd name="connsiteX8967" fmla="*/ 2003128 w 8219368"/>
              <a:gd name="connsiteY8967" fmla="*/ 488148 h 4703319"/>
              <a:gd name="connsiteX8968" fmla="*/ 2008232 w 8219368"/>
              <a:gd name="connsiteY8968" fmla="*/ 487296 h 4703319"/>
              <a:gd name="connsiteX8969" fmla="*/ 1997949 w 8219368"/>
              <a:gd name="connsiteY8969" fmla="*/ 491435 h 4703319"/>
              <a:gd name="connsiteX8970" fmla="*/ 2014143 w 8219368"/>
              <a:gd name="connsiteY8970" fmla="*/ 487928 h 4703319"/>
              <a:gd name="connsiteX8971" fmla="*/ 2019565 w 8219368"/>
              <a:gd name="connsiteY8971" fmla="*/ 486175 h 4703319"/>
              <a:gd name="connsiteX8972" fmla="*/ 2019614 w 8219368"/>
              <a:gd name="connsiteY8972" fmla="*/ 486175 h 4703319"/>
              <a:gd name="connsiteX8973" fmla="*/ 2020243 w 8219368"/>
              <a:gd name="connsiteY8973" fmla="*/ 485956 h 4703319"/>
              <a:gd name="connsiteX8974" fmla="*/ 2019565 w 8219368"/>
              <a:gd name="connsiteY8974" fmla="*/ 486175 h 4703319"/>
              <a:gd name="connsiteX8975" fmla="*/ 2014945 w 8219368"/>
              <a:gd name="connsiteY8975" fmla="*/ 486175 h 4703319"/>
              <a:gd name="connsiteX8976" fmla="*/ 2011444 w 8219368"/>
              <a:gd name="connsiteY8976" fmla="*/ 486760 h 4703319"/>
              <a:gd name="connsiteX8977" fmla="*/ 2008232 w 8219368"/>
              <a:gd name="connsiteY8977" fmla="*/ 487296 h 4703319"/>
              <a:gd name="connsiteX8978" fmla="*/ 2014827 w 8219368"/>
              <a:gd name="connsiteY8978" fmla="*/ 484641 h 4703319"/>
              <a:gd name="connsiteX8979" fmla="*/ 2047625 w 8219368"/>
              <a:gd name="connsiteY8979" fmla="*/ 472151 h 4703319"/>
              <a:gd name="connsiteX8980" fmla="*/ 2117652 w 8219368"/>
              <a:gd name="connsiteY8980" fmla="*/ 430078 h 4703319"/>
              <a:gd name="connsiteX8981" fmla="*/ 2108315 w 8219368"/>
              <a:gd name="connsiteY8981" fmla="*/ 411379 h 4703319"/>
              <a:gd name="connsiteX8982" fmla="*/ 2117652 w 8219368"/>
              <a:gd name="connsiteY8982" fmla="*/ 411379 h 4703319"/>
              <a:gd name="connsiteX8983" fmla="*/ 2150331 w 8219368"/>
              <a:gd name="connsiteY8983" fmla="*/ 406704 h 4703319"/>
              <a:gd name="connsiteX8984" fmla="*/ 2136326 w 8219368"/>
              <a:gd name="connsiteY8984" fmla="*/ 416054 h 4703319"/>
              <a:gd name="connsiteX8985" fmla="*/ 2136326 w 8219368"/>
              <a:gd name="connsiteY8985" fmla="*/ 425403 h 4703319"/>
              <a:gd name="connsiteX8986" fmla="*/ 2136326 w 8219368"/>
              <a:gd name="connsiteY8986" fmla="*/ 434753 h 4703319"/>
              <a:gd name="connsiteX8987" fmla="*/ 2150331 w 8219368"/>
              <a:gd name="connsiteY8987" fmla="*/ 439428 h 4703319"/>
              <a:gd name="connsiteX8988" fmla="*/ 2164337 w 8219368"/>
              <a:gd name="connsiteY8988" fmla="*/ 402030 h 4703319"/>
              <a:gd name="connsiteX8989" fmla="*/ 2169005 w 8219368"/>
              <a:gd name="connsiteY8989" fmla="*/ 397355 h 4703319"/>
              <a:gd name="connsiteX8990" fmla="*/ 2178342 w 8219368"/>
              <a:gd name="connsiteY8990" fmla="*/ 416054 h 4703319"/>
              <a:gd name="connsiteX8991" fmla="*/ 2201685 w 8219368"/>
              <a:gd name="connsiteY8991" fmla="*/ 402030 h 4703319"/>
              <a:gd name="connsiteX8992" fmla="*/ 2215690 w 8219368"/>
              <a:gd name="connsiteY8992" fmla="*/ 411379 h 4703319"/>
              <a:gd name="connsiteX8993" fmla="*/ 2229386 w 8219368"/>
              <a:gd name="connsiteY8993" fmla="*/ 401093 h 4703319"/>
              <a:gd name="connsiteX8994" fmla="*/ 2243701 w 8219368"/>
              <a:gd name="connsiteY8994" fmla="*/ 406704 h 4703319"/>
              <a:gd name="connsiteX8995" fmla="*/ 2262375 w 8219368"/>
              <a:gd name="connsiteY8995" fmla="*/ 388005 h 4703319"/>
              <a:gd name="connsiteX8996" fmla="*/ 2290386 w 8219368"/>
              <a:gd name="connsiteY8996" fmla="*/ 383331 h 4703319"/>
              <a:gd name="connsiteX8997" fmla="*/ 2313729 w 8219368"/>
              <a:gd name="connsiteY8997" fmla="*/ 364632 h 4703319"/>
              <a:gd name="connsiteX8998" fmla="*/ 2313729 w 8219368"/>
              <a:gd name="connsiteY8998" fmla="*/ 350607 h 4703319"/>
              <a:gd name="connsiteX8999" fmla="*/ 2323065 w 8219368"/>
              <a:gd name="connsiteY8999" fmla="*/ 345933 h 4703319"/>
              <a:gd name="connsiteX9000" fmla="*/ 2337071 w 8219368"/>
              <a:gd name="connsiteY9000" fmla="*/ 355282 h 4703319"/>
              <a:gd name="connsiteX9001" fmla="*/ 2351077 w 8219368"/>
              <a:gd name="connsiteY9001" fmla="*/ 341258 h 4703319"/>
              <a:gd name="connsiteX9002" fmla="*/ 2355745 w 8219368"/>
              <a:gd name="connsiteY9002" fmla="*/ 350607 h 4703319"/>
              <a:gd name="connsiteX9003" fmla="*/ 2379088 w 8219368"/>
              <a:gd name="connsiteY9003" fmla="*/ 336583 h 4703319"/>
              <a:gd name="connsiteX9004" fmla="*/ 2399512 w 8219368"/>
              <a:gd name="connsiteY9004" fmla="*/ 332493 h 4703319"/>
              <a:gd name="connsiteX9005" fmla="*/ 2401246 w 8219368"/>
              <a:gd name="connsiteY9005" fmla="*/ 332145 h 4703319"/>
              <a:gd name="connsiteX9006" fmla="*/ 2397178 w 8219368"/>
              <a:gd name="connsiteY9006" fmla="*/ 335853 h 4703319"/>
              <a:gd name="connsiteX9007" fmla="*/ 2402430 w 8219368"/>
              <a:gd name="connsiteY9007" fmla="*/ 331908 h 4703319"/>
              <a:gd name="connsiteX9008" fmla="*/ 2401246 w 8219368"/>
              <a:gd name="connsiteY9008" fmla="*/ 332145 h 4703319"/>
              <a:gd name="connsiteX9009" fmla="*/ 2411767 w 8219368"/>
              <a:gd name="connsiteY9009" fmla="*/ 322559 h 4703319"/>
              <a:gd name="connsiteX9010" fmla="*/ 2416435 w 8219368"/>
              <a:gd name="connsiteY9010" fmla="*/ 327234 h 4703319"/>
              <a:gd name="connsiteX9011" fmla="*/ 2430441 w 8219368"/>
              <a:gd name="connsiteY9011" fmla="*/ 303860 h 4703319"/>
              <a:gd name="connsiteX9012" fmla="*/ 2463120 w 8219368"/>
              <a:gd name="connsiteY9012" fmla="*/ 303860 h 4703319"/>
              <a:gd name="connsiteX9013" fmla="*/ 2467789 w 8219368"/>
              <a:gd name="connsiteY9013" fmla="*/ 299185 h 4703319"/>
              <a:gd name="connsiteX9014" fmla="*/ 2439778 w 8219368"/>
              <a:gd name="connsiteY9014" fmla="*/ 289835 h 4703319"/>
              <a:gd name="connsiteX9015" fmla="*/ 2458452 w 8219368"/>
              <a:gd name="connsiteY9015" fmla="*/ 285161 h 4703319"/>
              <a:gd name="connsiteX9016" fmla="*/ 2463120 w 8219368"/>
              <a:gd name="connsiteY9016" fmla="*/ 289835 h 4703319"/>
              <a:gd name="connsiteX9017" fmla="*/ 2477126 w 8219368"/>
              <a:gd name="connsiteY9017" fmla="*/ 280486 h 4703319"/>
              <a:gd name="connsiteX9018" fmla="*/ 2491131 w 8219368"/>
              <a:gd name="connsiteY9018" fmla="*/ 289835 h 4703319"/>
              <a:gd name="connsiteX9019" fmla="*/ 2509805 w 8219368"/>
              <a:gd name="connsiteY9019" fmla="*/ 280486 h 4703319"/>
              <a:gd name="connsiteX9020" fmla="*/ 2537816 w 8219368"/>
              <a:gd name="connsiteY9020" fmla="*/ 275811 h 4703319"/>
              <a:gd name="connsiteX9021" fmla="*/ 2542484 w 8219368"/>
              <a:gd name="connsiteY9021" fmla="*/ 280486 h 4703319"/>
              <a:gd name="connsiteX9022" fmla="*/ 2566994 w 8219368"/>
              <a:gd name="connsiteY9022" fmla="*/ 268215 h 4703319"/>
              <a:gd name="connsiteX9023" fmla="*/ 2568815 w 8219368"/>
              <a:gd name="connsiteY9023" fmla="*/ 267303 h 4703319"/>
              <a:gd name="connsiteX9024" fmla="*/ 2579832 w 8219368"/>
              <a:gd name="connsiteY9024" fmla="*/ 266462 h 4703319"/>
              <a:gd name="connsiteX9025" fmla="*/ 2584501 w 8219368"/>
              <a:gd name="connsiteY9025" fmla="*/ 247763 h 4703319"/>
              <a:gd name="connsiteX9026" fmla="*/ 2626518 w 8219368"/>
              <a:gd name="connsiteY9026" fmla="*/ 243088 h 4703319"/>
              <a:gd name="connsiteX9027" fmla="*/ 2635854 w 8219368"/>
              <a:gd name="connsiteY9027" fmla="*/ 233738 h 4703319"/>
              <a:gd name="connsiteX9028" fmla="*/ 2654528 w 8219368"/>
              <a:gd name="connsiteY9028" fmla="*/ 233738 h 4703319"/>
              <a:gd name="connsiteX9029" fmla="*/ 2668534 w 8219368"/>
              <a:gd name="connsiteY9029" fmla="*/ 215039 h 4703319"/>
              <a:gd name="connsiteX9030" fmla="*/ 2696545 w 8219368"/>
              <a:gd name="connsiteY9030" fmla="*/ 205690 h 4703319"/>
              <a:gd name="connsiteX9031" fmla="*/ 2710550 w 8219368"/>
              <a:gd name="connsiteY9031" fmla="*/ 186991 h 4703319"/>
              <a:gd name="connsiteX9032" fmla="*/ 2743230 w 8219368"/>
              <a:gd name="connsiteY9032" fmla="*/ 168292 h 4703319"/>
              <a:gd name="connsiteX9033" fmla="*/ 2752566 w 8219368"/>
              <a:gd name="connsiteY9033" fmla="*/ 177641 h 4703319"/>
              <a:gd name="connsiteX9034" fmla="*/ 2766572 w 8219368"/>
              <a:gd name="connsiteY9034" fmla="*/ 177641 h 4703319"/>
              <a:gd name="connsiteX9035" fmla="*/ 2780577 w 8219368"/>
              <a:gd name="connsiteY9035" fmla="*/ 163617 h 4703319"/>
              <a:gd name="connsiteX9036" fmla="*/ 2817926 w 8219368"/>
              <a:gd name="connsiteY9036" fmla="*/ 158942 h 4703319"/>
              <a:gd name="connsiteX9037" fmla="*/ 2841268 w 8219368"/>
              <a:gd name="connsiteY9037" fmla="*/ 144918 h 4703319"/>
              <a:gd name="connsiteX9038" fmla="*/ 2822594 w 8219368"/>
              <a:gd name="connsiteY9038" fmla="*/ 130894 h 4703319"/>
              <a:gd name="connsiteX9039" fmla="*/ 2803920 w 8219368"/>
              <a:gd name="connsiteY9039" fmla="*/ 130894 h 4703319"/>
              <a:gd name="connsiteX9040" fmla="*/ 2822594 w 8219368"/>
              <a:gd name="connsiteY9040" fmla="*/ 126219 h 4703319"/>
              <a:gd name="connsiteX9041" fmla="*/ 2845937 w 8219368"/>
              <a:gd name="connsiteY9041" fmla="*/ 135568 h 4703319"/>
              <a:gd name="connsiteX9042" fmla="*/ 2850605 w 8219368"/>
              <a:gd name="connsiteY9042" fmla="*/ 149593 h 4703319"/>
              <a:gd name="connsiteX9043" fmla="*/ 2873947 w 8219368"/>
              <a:gd name="connsiteY9043" fmla="*/ 140243 h 4703319"/>
              <a:gd name="connsiteX9044" fmla="*/ 2873947 w 8219368"/>
              <a:gd name="connsiteY9044" fmla="*/ 126219 h 4703319"/>
              <a:gd name="connsiteX9045" fmla="*/ 2897290 w 8219368"/>
              <a:gd name="connsiteY9045" fmla="*/ 126219 h 4703319"/>
              <a:gd name="connsiteX9046" fmla="*/ 2901958 w 8219368"/>
              <a:gd name="connsiteY9046" fmla="*/ 107520 h 4703319"/>
              <a:gd name="connsiteX9047" fmla="*/ 2906627 w 8219368"/>
              <a:gd name="connsiteY9047" fmla="*/ 116869 h 4703319"/>
              <a:gd name="connsiteX9048" fmla="*/ 2934638 w 8219368"/>
              <a:gd name="connsiteY9048" fmla="*/ 93495 h 4703319"/>
              <a:gd name="connsiteX9049" fmla="*/ 2925301 w 8219368"/>
              <a:gd name="connsiteY9049" fmla="*/ 88821 h 4703319"/>
              <a:gd name="connsiteX9050" fmla="*/ 2948643 w 8219368"/>
              <a:gd name="connsiteY9050" fmla="*/ 79471 h 4703319"/>
              <a:gd name="connsiteX9051" fmla="*/ 2971986 w 8219368"/>
              <a:gd name="connsiteY9051" fmla="*/ 88821 h 4703319"/>
              <a:gd name="connsiteX9052" fmla="*/ 2985991 w 8219368"/>
              <a:gd name="connsiteY9052" fmla="*/ 70122 h 4703319"/>
              <a:gd name="connsiteX9053" fmla="*/ 2981323 w 8219368"/>
              <a:gd name="connsiteY9053" fmla="*/ 65447 h 4703319"/>
              <a:gd name="connsiteX9054" fmla="*/ 2948643 w 8219368"/>
              <a:gd name="connsiteY9054" fmla="*/ 51423 h 4703319"/>
              <a:gd name="connsiteX9055" fmla="*/ 2925301 w 8219368"/>
              <a:gd name="connsiteY9055" fmla="*/ 51423 h 4703319"/>
              <a:gd name="connsiteX9056" fmla="*/ 2906627 w 8219368"/>
              <a:gd name="connsiteY9056" fmla="*/ 51423 h 4703319"/>
              <a:gd name="connsiteX9057" fmla="*/ 2925301 w 8219368"/>
              <a:gd name="connsiteY9057" fmla="*/ 37398 h 4703319"/>
              <a:gd name="connsiteX9058" fmla="*/ 3014002 w 8219368"/>
              <a:gd name="connsiteY9058" fmla="*/ 23374 h 4703319"/>
              <a:gd name="connsiteX9059" fmla="*/ 3018671 w 8219368"/>
              <a:gd name="connsiteY9059" fmla="*/ 14024 h 4703319"/>
              <a:gd name="connsiteX9060" fmla="*/ 3014002 w 8219368"/>
              <a:gd name="connsiteY9060" fmla="*/ 9350 h 4703319"/>
              <a:gd name="connsiteX9061" fmla="*/ 3032676 w 8219368"/>
              <a:gd name="connsiteY9061" fmla="*/ 18699 h 4703319"/>
              <a:gd name="connsiteX9062" fmla="*/ 3032676 w 8219368"/>
              <a:gd name="connsiteY9062" fmla="*/ 23374 h 4703319"/>
              <a:gd name="connsiteX9063" fmla="*/ 3037344 w 8219368"/>
              <a:gd name="connsiteY9063" fmla="*/ 28049 h 4703319"/>
              <a:gd name="connsiteX9064" fmla="*/ 3074692 w 8219368"/>
              <a:gd name="connsiteY9064" fmla="*/ 23374 h 4703319"/>
              <a:gd name="connsiteX9065" fmla="*/ 3079361 w 8219368"/>
              <a:gd name="connsiteY9065" fmla="*/ 37398 h 4703319"/>
              <a:gd name="connsiteX9066" fmla="*/ 3074692 w 8219368"/>
              <a:gd name="connsiteY9066" fmla="*/ 46748 h 4703319"/>
              <a:gd name="connsiteX9067" fmla="*/ 3084029 w 8219368"/>
              <a:gd name="connsiteY9067" fmla="*/ 60772 h 4703319"/>
              <a:gd name="connsiteX9068" fmla="*/ 3088698 w 8219368"/>
              <a:gd name="connsiteY9068" fmla="*/ 56097 h 4703319"/>
              <a:gd name="connsiteX9069" fmla="*/ 3084029 w 8219368"/>
              <a:gd name="connsiteY9069" fmla="*/ 65447 h 4703319"/>
              <a:gd name="connsiteX9070" fmla="*/ 3051350 w 8219368"/>
              <a:gd name="connsiteY9070" fmla="*/ 70122 h 4703319"/>
              <a:gd name="connsiteX9071" fmla="*/ 3037344 w 8219368"/>
              <a:gd name="connsiteY9071" fmla="*/ 88821 h 4703319"/>
              <a:gd name="connsiteX9072" fmla="*/ 3065356 w 8219368"/>
              <a:gd name="connsiteY9072" fmla="*/ 93495 h 4703319"/>
              <a:gd name="connsiteX9073" fmla="*/ 3079361 w 8219368"/>
              <a:gd name="connsiteY9073" fmla="*/ 79471 h 4703319"/>
              <a:gd name="connsiteX9074" fmla="*/ 3196073 w 8219368"/>
              <a:gd name="connsiteY9074" fmla="*/ 88821 h 4703319"/>
              <a:gd name="connsiteX9075" fmla="*/ 3224084 w 8219368"/>
              <a:gd name="connsiteY9075" fmla="*/ 84146 h 4703319"/>
              <a:gd name="connsiteX9076" fmla="*/ 3224084 w 8219368"/>
              <a:gd name="connsiteY9076" fmla="*/ 93495 h 4703319"/>
              <a:gd name="connsiteX9077" fmla="*/ 3214747 w 8219368"/>
              <a:gd name="connsiteY9077" fmla="*/ 88821 h 4703319"/>
              <a:gd name="connsiteX9078" fmla="*/ 3210079 w 8219368"/>
              <a:gd name="connsiteY9078" fmla="*/ 93495 h 4703319"/>
              <a:gd name="connsiteX9079" fmla="*/ 3210079 w 8219368"/>
              <a:gd name="connsiteY9079" fmla="*/ 87579 h 4703319"/>
              <a:gd name="connsiteX9080" fmla="*/ 3210078 w 8219368"/>
              <a:gd name="connsiteY9080" fmla="*/ 93495 h 4703319"/>
              <a:gd name="connsiteX9081" fmla="*/ 3210079 w 8219368"/>
              <a:gd name="connsiteY9081" fmla="*/ 93495 h 4703319"/>
              <a:gd name="connsiteX9082" fmla="*/ 3210078 w 8219368"/>
              <a:gd name="connsiteY9082" fmla="*/ 107520 h 4703319"/>
              <a:gd name="connsiteX9083" fmla="*/ 3196073 w 8219368"/>
              <a:gd name="connsiteY9083" fmla="*/ 107520 h 4703319"/>
              <a:gd name="connsiteX9084" fmla="*/ 3140051 w 8219368"/>
              <a:gd name="connsiteY9084" fmla="*/ 126219 h 4703319"/>
              <a:gd name="connsiteX9085" fmla="*/ 3116709 w 8219368"/>
              <a:gd name="connsiteY9085" fmla="*/ 130894 h 4703319"/>
              <a:gd name="connsiteX9086" fmla="*/ 3117219 w 8219368"/>
              <a:gd name="connsiteY9086" fmla="*/ 128994 h 4703319"/>
              <a:gd name="connsiteX9087" fmla="*/ 3118843 w 8219368"/>
              <a:gd name="connsiteY9087" fmla="*/ 127733 h 4703319"/>
              <a:gd name="connsiteX9088" fmla="*/ 3119991 w 8219368"/>
              <a:gd name="connsiteY9088" fmla="*/ 126949 h 4703319"/>
              <a:gd name="connsiteX9089" fmla="*/ 3120794 w 8219368"/>
              <a:gd name="connsiteY9089" fmla="*/ 126219 h 4703319"/>
              <a:gd name="connsiteX9090" fmla="*/ 3118843 w 8219368"/>
              <a:gd name="connsiteY9090" fmla="*/ 127733 h 4703319"/>
              <a:gd name="connsiteX9091" fmla="*/ 3107372 w 8219368"/>
              <a:gd name="connsiteY9091" fmla="*/ 135568 h 4703319"/>
              <a:gd name="connsiteX9092" fmla="*/ 3107372 w 8219368"/>
              <a:gd name="connsiteY9092" fmla="*/ 140243 h 4703319"/>
              <a:gd name="connsiteX9093" fmla="*/ 3126046 w 8219368"/>
              <a:gd name="connsiteY9093" fmla="*/ 149593 h 4703319"/>
              <a:gd name="connsiteX9094" fmla="*/ 3130714 w 8219368"/>
              <a:gd name="connsiteY9094" fmla="*/ 154267 h 4703319"/>
              <a:gd name="connsiteX9095" fmla="*/ 3140051 w 8219368"/>
              <a:gd name="connsiteY9095" fmla="*/ 149593 h 4703319"/>
              <a:gd name="connsiteX9096" fmla="*/ 3158725 w 8219368"/>
              <a:gd name="connsiteY9096" fmla="*/ 135568 h 4703319"/>
              <a:gd name="connsiteX9097" fmla="*/ 3196073 w 8219368"/>
              <a:gd name="connsiteY9097" fmla="*/ 135568 h 4703319"/>
              <a:gd name="connsiteX9098" fmla="*/ 3219415 w 8219368"/>
              <a:gd name="connsiteY9098" fmla="*/ 126219 h 4703319"/>
              <a:gd name="connsiteX9099" fmla="*/ 3210078 w 8219368"/>
              <a:gd name="connsiteY9099" fmla="*/ 149593 h 4703319"/>
              <a:gd name="connsiteX9100" fmla="*/ 3182068 w 8219368"/>
              <a:gd name="connsiteY9100" fmla="*/ 149593 h 4703319"/>
              <a:gd name="connsiteX9101" fmla="*/ 3177399 w 8219368"/>
              <a:gd name="connsiteY9101" fmla="*/ 154267 h 4703319"/>
              <a:gd name="connsiteX9102" fmla="*/ 3172731 w 8219368"/>
              <a:gd name="connsiteY9102" fmla="*/ 149593 h 4703319"/>
              <a:gd name="connsiteX9103" fmla="*/ 3158725 w 8219368"/>
              <a:gd name="connsiteY9103" fmla="*/ 172966 h 4703319"/>
              <a:gd name="connsiteX9104" fmla="*/ 3102703 w 8219368"/>
              <a:gd name="connsiteY9104" fmla="*/ 201015 h 4703319"/>
              <a:gd name="connsiteX9105" fmla="*/ 3102703 w 8219368"/>
              <a:gd name="connsiteY9105" fmla="*/ 205690 h 4703319"/>
              <a:gd name="connsiteX9106" fmla="*/ 3140051 w 8219368"/>
              <a:gd name="connsiteY9106" fmla="*/ 196340 h 4703319"/>
              <a:gd name="connsiteX9107" fmla="*/ 3182068 w 8219368"/>
              <a:gd name="connsiteY9107" fmla="*/ 201015 h 4703319"/>
              <a:gd name="connsiteX9108" fmla="*/ 3186736 w 8219368"/>
              <a:gd name="connsiteY9108" fmla="*/ 186991 h 4703319"/>
              <a:gd name="connsiteX9109" fmla="*/ 3214747 w 8219368"/>
              <a:gd name="connsiteY9109" fmla="*/ 177641 h 4703319"/>
              <a:gd name="connsiteX9110" fmla="*/ 3238089 w 8219368"/>
              <a:gd name="connsiteY9110" fmla="*/ 172966 h 4703319"/>
              <a:gd name="connsiteX9111" fmla="*/ 3242758 w 8219368"/>
              <a:gd name="connsiteY9111" fmla="*/ 191665 h 4703319"/>
              <a:gd name="connsiteX9112" fmla="*/ 3270769 w 8219368"/>
              <a:gd name="connsiteY9112" fmla="*/ 182316 h 4703319"/>
              <a:gd name="connsiteX9113" fmla="*/ 3289443 w 8219368"/>
              <a:gd name="connsiteY9113" fmla="*/ 191665 h 4703319"/>
              <a:gd name="connsiteX9114" fmla="*/ 3298780 w 8219368"/>
              <a:gd name="connsiteY9114" fmla="*/ 191665 h 4703319"/>
              <a:gd name="connsiteX9115" fmla="*/ 3312785 w 8219368"/>
              <a:gd name="connsiteY9115" fmla="*/ 168292 h 4703319"/>
              <a:gd name="connsiteX9116" fmla="*/ 3326791 w 8219368"/>
              <a:gd name="connsiteY9116" fmla="*/ 172966 h 4703319"/>
              <a:gd name="connsiteX9117" fmla="*/ 3322122 w 8219368"/>
              <a:gd name="connsiteY9117" fmla="*/ 158942 h 4703319"/>
              <a:gd name="connsiteX9118" fmla="*/ 3326791 w 8219368"/>
              <a:gd name="connsiteY9118" fmla="*/ 163617 h 4703319"/>
              <a:gd name="connsiteX9119" fmla="*/ 3333575 w 8219368"/>
              <a:gd name="connsiteY9119" fmla="*/ 162813 h 4703319"/>
              <a:gd name="connsiteX9120" fmla="*/ 3332313 w 8219368"/>
              <a:gd name="connsiteY9120" fmla="*/ 166845 h 4703319"/>
              <a:gd name="connsiteX9121" fmla="*/ 3331387 w 8219368"/>
              <a:gd name="connsiteY9121" fmla="*/ 168219 h 4703319"/>
              <a:gd name="connsiteX9122" fmla="*/ 3332043 w 8219368"/>
              <a:gd name="connsiteY9122" fmla="*/ 167707 h 4703319"/>
              <a:gd name="connsiteX9123" fmla="*/ 3332313 w 8219368"/>
              <a:gd name="connsiteY9123" fmla="*/ 166845 h 4703319"/>
              <a:gd name="connsiteX9124" fmla="*/ 3340796 w 8219368"/>
              <a:gd name="connsiteY9124" fmla="*/ 154267 h 4703319"/>
              <a:gd name="connsiteX9125" fmla="*/ 3317454 w 8219368"/>
              <a:gd name="connsiteY9125" fmla="*/ 140243 h 4703319"/>
              <a:gd name="connsiteX9126" fmla="*/ 3298780 w 8219368"/>
              <a:gd name="connsiteY9126" fmla="*/ 144918 h 4703319"/>
              <a:gd name="connsiteX9127" fmla="*/ 3298780 w 8219368"/>
              <a:gd name="connsiteY9127" fmla="*/ 135568 h 4703319"/>
              <a:gd name="connsiteX9128" fmla="*/ 3298780 w 8219368"/>
              <a:gd name="connsiteY9128" fmla="*/ 126219 h 4703319"/>
              <a:gd name="connsiteX9129" fmla="*/ 3289443 w 8219368"/>
              <a:gd name="connsiteY9129" fmla="*/ 121544 h 4703319"/>
              <a:gd name="connsiteX9130" fmla="*/ 3270769 w 8219368"/>
              <a:gd name="connsiteY9130" fmla="*/ 112195 h 4703319"/>
              <a:gd name="connsiteX9131" fmla="*/ 3275437 w 8219368"/>
              <a:gd name="connsiteY9131" fmla="*/ 107520 h 4703319"/>
              <a:gd name="connsiteX9132" fmla="*/ 3298780 w 8219368"/>
              <a:gd name="connsiteY9132" fmla="*/ 121544 h 4703319"/>
              <a:gd name="connsiteX9133" fmla="*/ 3308117 w 8219368"/>
              <a:gd name="connsiteY9133" fmla="*/ 121544 h 4703319"/>
              <a:gd name="connsiteX9134" fmla="*/ 3308117 w 8219368"/>
              <a:gd name="connsiteY9134" fmla="*/ 112195 h 4703319"/>
              <a:gd name="connsiteX9135" fmla="*/ 3298780 w 8219368"/>
              <a:gd name="connsiteY9135" fmla="*/ 102845 h 4703319"/>
              <a:gd name="connsiteX9136" fmla="*/ 3270769 w 8219368"/>
              <a:gd name="connsiteY9136" fmla="*/ 102845 h 4703319"/>
              <a:gd name="connsiteX9137" fmla="*/ 3256763 w 8219368"/>
              <a:gd name="connsiteY9137" fmla="*/ 116869 h 4703319"/>
              <a:gd name="connsiteX9138" fmla="*/ 3242758 w 8219368"/>
              <a:gd name="connsiteY9138" fmla="*/ 116869 h 4703319"/>
              <a:gd name="connsiteX9139" fmla="*/ 3228752 w 8219368"/>
              <a:gd name="connsiteY9139" fmla="*/ 121544 h 4703319"/>
              <a:gd name="connsiteX9140" fmla="*/ 3214747 w 8219368"/>
              <a:gd name="connsiteY9140" fmla="*/ 112195 h 4703319"/>
              <a:gd name="connsiteX9141" fmla="*/ 3228752 w 8219368"/>
              <a:gd name="connsiteY9141" fmla="*/ 107520 h 4703319"/>
              <a:gd name="connsiteX9142" fmla="*/ 3256763 w 8219368"/>
              <a:gd name="connsiteY9142" fmla="*/ 98170 h 4703319"/>
              <a:gd name="connsiteX9143" fmla="*/ 3256763 w 8219368"/>
              <a:gd name="connsiteY9143" fmla="*/ 93495 h 4703319"/>
              <a:gd name="connsiteX9144" fmla="*/ 3238089 w 8219368"/>
              <a:gd name="connsiteY9144" fmla="*/ 93495 h 4703319"/>
              <a:gd name="connsiteX9145" fmla="*/ 3233421 w 8219368"/>
              <a:gd name="connsiteY9145" fmla="*/ 88821 h 4703319"/>
              <a:gd name="connsiteX9146" fmla="*/ 3238089 w 8219368"/>
              <a:gd name="connsiteY9146" fmla="*/ 84146 h 4703319"/>
              <a:gd name="connsiteX9147" fmla="*/ 3280106 w 8219368"/>
              <a:gd name="connsiteY9147" fmla="*/ 88821 h 4703319"/>
              <a:gd name="connsiteX9148" fmla="*/ 3303448 w 8219368"/>
              <a:gd name="connsiteY9148" fmla="*/ 74796 h 4703319"/>
              <a:gd name="connsiteX9149" fmla="*/ 3303448 w 8219368"/>
              <a:gd name="connsiteY9149" fmla="*/ 93495 h 4703319"/>
              <a:gd name="connsiteX9150" fmla="*/ 3336128 w 8219368"/>
              <a:gd name="connsiteY9150" fmla="*/ 79471 h 4703319"/>
              <a:gd name="connsiteX9151" fmla="*/ 3368807 w 8219368"/>
              <a:gd name="connsiteY9151" fmla="*/ 84146 h 4703319"/>
              <a:gd name="connsiteX9152" fmla="*/ 3373476 w 8219368"/>
              <a:gd name="connsiteY9152" fmla="*/ 93495 h 4703319"/>
              <a:gd name="connsiteX9153" fmla="*/ 3392150 w 8219368"/>
              <a:gd name="connsiteY9153" fmla="*/ 84146 h 4703319"/>
              <a:gd name="connsiteX9154" fmla="*/ 3406155 w 8219368"/>
              <a:gd name="connsiteY9154" fmla="*/ 74796 h 4703319"/>
              <a:gd name="connsiteX9155" fmla="*/ 3392150 w 8219368"/>
              <a:gd name="connsiteY9155" fmla="*/ 93495 h 4703319"/>
              <a:gd name="connsiteX9156" fmla="*/ 3387481 w 8219368"/>
              <a:gd name="connsiteY9156" fmla="*/ 107520 h 4703319"/>
              <a:gd name="connsiteX9157" fmla="*/ 3392150 w 8219368"/>
              <a:gd name="connsiteY9157" fmla="*/ 112195 h 4703319"/>
              <a:gd name="connsiteX9158" fmla="*/ 3364139 w 8219368"/>
              <a:gd name="connsiteY9158" fmla="*/ 121544 h 4703319"/>
              <a:gd name="connsiteX9159" fmla="*/ 3370109 w 8219368"/>
              <a:gd name="connsiteY9159" fmla="*/ 124533 h 4703319"/>
              <a:gd name="connsiteX9160" fmla="*/ 3363054 w 8219368"/>
              <a:gd name="connsiteY9160" fmla="*/ 125717 h 4703319"/>
              <a:gd name="connsiteX9161" fmla="*/ 3340796 w 8219368"/>
              <a:gd name="connsiteY9161" fmla="*/ 130894 h 4703319"/>
              <a:gd name="connsiteX9162" fmla="*/ 3345465 w 8219368"/>
              <a:gd name="connsiteY9162" fmla="*/ 154267 h 4703319"/>
              <a:gd name="connsiteX9163" fmla="*/ 3354802 w 8219368"/>
              <a:gd name="connsiteY9163" fmla="*/ 158942 h 4703319"/>
              <a:gd name="connsiteX9164" fmla="*/ 3359470 w 8219368"/>
              <a:gd name="connsiteY9164" fmla="*/ 154267 h 4703319"/>
              <a:gd name="connsiteX9165" fmla="*/ 3359470 w 8219368"/>
              <a:gd name="connsiteY9165" fmla="*/ 163617 h 4703319"/>
              <a:gd name="connsiteX9166" fmla="*/ 3336128 w 8219368"/>
              <a:gd name="connsiteY9166" fmla="*/ 177641 h 4703319"/>
              <a:gd name="connsiteX9167" fmla="*/ 3331459 w 8219368"/>
              <a:gd name="connsiteY9167" fmla="*/ 177641 h 4703319"/>
              <a:gd name="connsiteX9168" fmla="*/ 3322122 w 8219368"/>
              <a:gd name="connsiteY9168" fmla="*/ 182316 h 4703319"/>
              <a:gd name="connsiteX9169" fmla="*/ 3326791 w 8219368"/>
              <a:gd name="connsiteY9169" fmla="*/ 186991 h 4703319"/>
              <a:gd name="connsiteX9170" fmla="*/ 3308117 w 8219368"/>
              <a:gd name="connsiteY9170" fmla="*/ 201015 h 4703319"/>
              <a:gd name="connsiteX9171" fmla="*/ 3308117 w 8219368"/>
              <a:gd name="connsiteY9171" fmla="*/ 205690 h 4703319"/>
              <a:gd name="connsiteX9172" fmla="*/ 3289443 w 8219368"/>
              <a:gd name="connsiteY9172" fmla="*/ 201015 h 4703319"/>
              <a:gd name="connsiteX9173" fmla="*/ 3280106 w 8219368"/>
              <a:gd name="connsiteY9173" fmla="*/ 219714 h 4703319"/>
              <a:gd name="connsiteX9174" fmla="*/ 3261432 w 8219368"/>
              <a:gd name="connsiteY9174" fmla="*/ 219714 h 4703319"/>
              <a:gd name="connsiteX9175" fmla="*/ 3294111 w 8219368"/>
              <a:gd name="connsiteY9175" fmla="*/ 224389 h 4703319"/>
              <a:gd name="connsiteX9176" fmla="*/ 3294111 w 8219368"/>
              <a:gd name="connsiteY9176" fmla="*/ 236660 h 4703319"/>
              <a:gd name="connsiteX9177" fmla="*/ 3294111 w 8219368"/>
              <a:gd name="connsiteY9177" fmla="*/ 237244 h 4703319"/>
              <a:gd name="connsiteX9178" fmla="*/ 3290610 w 8219368"/>
              <a:gd name="connsiteY9178" fmla="*/ 237244 h 4703319"/>
              <a:gd name="connsiteX9179" fmla="*/ 3281857 w 8219368"/>
              <a:gd name="connsiteY9179" fmla="*/ 234323 h 4703319"/>
              <a:gd name="connsiteX9180" fmla="*/ 3280106 w 8219368"/>
              <a:gd name="connsiteY9180" fmla="*/ 233738 h 4703319"/>
              <a:gd name="connsiteX9181" fmla="*/ 3282951 w 8219368"/>
              <a:gd name="connsiteY9181" fmla="*/ 237244 h 4703319"/>
              <a:gd name="connsiteX9182" fmla="*/ 3290610 w 8219368"/>
              <a:gd name="connsiteY9182" fmla="*/ 237244 h 4703319"/>
              <a:gd name="connsiteX9183" fmla="*/ 3294111 w 8219368"/>
              <a:gd name="connsiteY9183" fmla="*/ 238413 h 4703319"/>
              <a:gd name="connsiteX9184" fmla="*/ 3294111 w 8219368"/>
              <a:gd name="connsiteY9184" fmla="*/ 237244 h 4703319"/>
              <a:gd name="connsiteX9185" fmla="*/ 3295862 w 8219368"/>
              <a:gd name="connsiteY9185" fmla="*/ 237244 h 4703319"/>
              <a:gd name="connsiteX9186" fmla="*/ 3252095 w 8219368"/>
              <a:gd name="connsiteY9186" fmla="*/ 247763 h 4703319"/>
              <a:gd name="connsiteX9187" fmla="*/ 3270769 w 8219368"/>
              <a:gd name="connsiteY9187" fmla="*/ 252437 h 4703319"/>
              <a:gd name="connsiteX9188" fmla="*/ 3252095 w 8219368"/>
              <a:gd name="connsiteY9188" fmla="*/ 257112 h 4703319"/>
              <a:gd name="connsiteX9189" fmla="*/ 3254502 w 8219368"/>
              <a:gd name="connsiteY9189" fmla="*/ 261276 h 4703319"/>
              <a:gd name="connsiteX9190" fmla="*/ 3257387 w 8219368"/>
              <a:gd name="connsiteY9190" fmla="*/ 260180 h 4703319"/>
              <a:gd name="connsiteX9191" fmla="*/ 3241828 w 8219368"/>
              <a:gd name="connsiteY9191" fmla="*/ 269014 h 4703319"/>
              <a:gd name="connsiteX9192" fmla="*/ 3234174 w 8219368"/>
              <a:gd name="connsiteY9192" fmla="*/ 267520 h 4703319"/>
              <a:gd name="connsiteX9193" fmla="*/ 3234661 w 8219368"/>
              <a:gd name="connsiteY9193" fmla="*/ 267119 h 4703319"/>
              <a:gd name="connsiteX9194" fmla="*/ 3228752 w 8219368"/>
              <a:gd name="connsiteY9194" fmla="*/ 266462 h 4703319"/>
              <a:gd name="connsiteX9195" fmla="*/ 3234174 w 8219368"/>
              <a:gd name="connsiteY9195" fmla="*/ 267520 h 4703319"/>
              <a:gd name="connsiteX9196" fmla="*/ 3224084 w 8219368"/>
              <a:gd name="connsiteY9196" fmla="*/ 275811 h 4703319"/>
              <a:gd name="connsiteX9197" fmla="*/ 3261432 w 8219368"/>
              <a:gd name="connsiteY9197" fmla="*/ 275811 h 4703319"/>
              <a:gd name="connsiteX9198" fmla="*/ 3238089 w 8219368"/>
              <a:gd name="connsiteY9198" fmla="*/ 294510 h 4703319"/>
              <a:gd name="connsiteX9199" fmla="*/ 3238089 w 8219368"/>
              <a:gd name="connsiteY9199" fmla="*/ 303860 h 4703319"/>
              <a:gd name="connsiteX9200" fmla="*/ 3294111 w 8219368"/>
              <a:gd name="connsiteY9200" fmla="*/ 299185 h 4703319"/>
              <a:gd name="connsiteX9201" fmla="*/ 3317454 w 8219368"/>
              <a:gd name="connsiteY9201" fmla="*/ 308534 h 4703319"/>
              <a:gd name="connsiteX9202" fmla="*/ 3298780 w 8219368"/>
              <a:gd name="connsiteY9202" fmla="*/ 313209 h 4703319"/>
              <a:gd name="connsiteX9203" fmla="*/ 3301115 w 8219368"/>
              <a:gd name="connsiteY9203" fmla="*/ 317884 h 4703319"/>
              <a:gd name="connsiteX9204" fmla="*/ 3286525 w 8219368"/>
              <a:gd name="connsiteY9204" fmla="*/ 317884 h 4703319"/>
              <a:gd name="connsiteX9205" fmla="*/ 3270769 w 8219368"/>
              <a:gd name="connsiteY9205" fmla="*/ 317884 h 4703319"/>
              <a:gd name="connsiteX9206" fmla="*/ 3280106 w 8219368"/>
              <a:gd name="connsiteY9206" fmla="*/ 327234 h 4703319"/>
              <a:gd name="connsiteX9207" fmla="*/ 3275437 w 8219368"/>
              <a:gd name="connsiteY9207" fmla="*/ 331908 h 4703319"/>
              <a:gd name="connsiteX9208" fmla="*/ 3261432 w 8219368"/>
              <a:gd name="connsiteY9208" fmla="*/ 313209 h 4703319"/>
              <a:gd name="connsiteX9209" fmla="*/ 3224084 w 8219368"/>
              <a:gd name="connsiteY9209" fmla="*/ 317884 h 4703319"/>
              <a:gd name="connsiteX9210" fmla="*/ 3224084 w 8219368"/>
              <a:gd name="connsiteY9210" fmla="*/ 331908 h 4703319"/>
              <a:gd name="connsiteX9211" fmla="*/ 3210078 w 8219368"/>
              <a:gd name="connsiteY9211" fmla="*/ 331908 h 4703319"/>
              <a:gd name="connsiteX9212" fmla="*/ 3210078 w 8219368"/>
              <a:gd name="connsiteY9212" fmla="*/ 322559 h 4703319"/>
              <a:gd name="connsiteX9213" fmla="*/ 3172731 w 8219368"/>
              <a:gd name="connsiteY9213" fmla="*/ 336583 h 4703319"/>
              <a:gd name="connsiteX9214" fmla="*/ 3172731 w 8219368"/>
              <a:gd name="connsiteY9214" fmla="*/ 341258 h 4703319"/>
              <a:gd name="connsiteX9215" fmla="*/ 3182651 w 8219368"/>
              <a:gd name="connsiteY9215" fmla="*/ 349439 h 4703319"/>
              <a:gd name="connsiteX9216" fmla="*/ 3182584 w 8219368"/>
              <a:gd name="connsiteY9216" fmla="*/ 354049 h 4703319"/>
              <a:gd name="connsiteX9217" fmla="*/ 3177399 w 8219368"/>
              <a:gd name="connsiteY9217" fmla="*/ 354698 h 4703319"/>
              <a:gd name="connsiteX9218" fmla="*/ 3172731 w 8219368"/>
              <a:gd name="connsiteY9218" fmla="*/ 355282 h 4703319"/>
              <a:gd name="connsiteX9219" fmla="*/ 3179734 w 8219368"/>
              <a:gd name="connsiteY9219" fmla="*/ 365800 h 4703319"/>
              <a:gd name="connsiteX9220" fmla="*/ 3178566 w 8219368"/>
              <a:gd name="connsiteY9220" fmla="*/ 365362 h 4703319"/>
              <a:gd name="connsiteX9221" fmla="*/ 3149388 w 8219368"/>
              <a:gd name="connsiteY9221" fmla="*/ 355282 h 4703319"/>
              <a:gd name="connsiteX9222" fmla="*/ 3149388 w 8219368"/>
              <a:gd name="connsiteY9222" fmla="*/ 366661 h 4703319"/>
              <a:gd name="connsiteX9223" fmla="*/ 3136550 w 8219368"/>
              <a:gd name="connsiteY9223" fmla="*/ 363390 h 4703319"/>
              <a:gd name="connsiteX9224" fmla="*/ 3134084 w 8219368"/>
              <a:gd name="connsiteY9224" fmla="*/ 362030 h 4703319"/>
              <a:gd name="connsiteX9225" fmla="*/ 3131881 w 8219368"/>
              <a:gd name="connsiteY9225" fmla="*/ 357619 h 4703319"/>
              <a:gd name="connsiteX9226" fmla="*/ 3130714 w 8219368"/>
              <a:gd name="connsiteY9226" fmla="*/ 355282 h 4703319"/>
              <a:gd name="connsiteX9227" fmla="*/ 3130240 w 8219368"/>
              <a:gd name="connsiteY9227" fmla="*/ 359911 h 4703319"/>
              <a:gd name="connsiteX9228" fmla="*/ 3134084 w 8219368"/>
              <a:gd name="connsiteY9228" fmla="*/ 362030 h 4703319"/>
              <a:gd name="connsiteX9229" fmla="*/ 3137646 w 8219368"/>
              <a:gd name="connsiteY9229" fmla="*/ 369164 h 4703319"/>
              <a:gd name="connsiteX9230" fmla="*/ 3124332 w 8219368"/>
              <a:gd name="connsiteY9230" fmla="*/ 369279 h 4703319"/>
              <a:gd name="connsiteX9231" fmla="*/ 3084029 w 8219368"/>
              <a:gd name="connsiteY9231" fmla="*/ 369306 h 4703319"/>
              <a:gd name="connsiteX9232" fmla="*/ 3088698 w 8219368"/>
              <a:gd name="connsiteY9232" fmla="*/ 388005 h 4703319"/>
              <a:gd name="connsiteX9233" fmla="*/ 3074692 w 8219368"/>
              <a:gd name="connsiteY9233" fmla="*/ 392680 h 4703319"/>
              <a:gd name="connsiteX9234" fmla="*/ 3074692 w 8219368"/>
              <a:gd name="connsiteY9234" fmla="*/ 397355 h 4703319"/>
              <a:gd name="connsiteX9235" fmla="*/ 3126046 w 8219368"/>
              <a:gd name="connsiteY9235" fmla="*/ 378656 h 4703319"/>
              <a:gd name="connsiteX9236" fmla="*/ 3130714 w 8219368"/>
              <a:gd name="connsiteY9236" fmla="*/ 378656 h 4703319"/>
              <a:gd name="connsiteX9237" fmla="*/ 3126046 w 8219368"/>
              <a:gd name="connsiteY9237" fmla="*/ 388005 h 4703319"/>
              <a:gd name="connsiteX9238" fmla="*/ 3140051 w 8219368"/>
              <a:gd name="connsiteY9238" fmla="*/ 397355 h 4703319"/>
              <a:gd name="connsiteX9239" fmla="*/ 3154057 w 8219368"/>
              <a:gd name="connsiteY9239" fmla="*/ 392680 h 4703319"/>
              <a:gd name="connsiteX9240" fmla="*/ 3163394 w 8219368"/>
              <a:gd name="connsiteY9240" fmla="*/ 383331 h 4703319"/>
              <a:gd name="connsiteX9241" fmla="*/ 3172731 w 8219368"/>
              <a:gd name="connsiteY9241" fmla="*/ 392680 h 4703319"/>
              <a:gd name="connsiteX9242" fmla="*/ 3193156 w 8219368"/>
              <a:gd name="connsiteY9242" fmla="*/ 388590 h 4703319"/>
              <a:gd name="connsiteX9243" fmla="*/ 3193444 w 8219368"/>
              <a:gd name="connsiteY9243" fmla="*/ 388532 h 4703319"/>
              <a:gd name="connsiteX9244" fmla="*/ 3192572 w 8219368"/>
              <a:gd name="connsiteY9244" fmla="*/ 392096 h 4703319"/>
              <a:gd name="connsiteX9245" fmla="*/ 3193447 w 8219368"/>
              <a:gd name="connsiteY9245" fmla="*/ 391292 h 4703319"/>
              <a:gd name="connsiteX9246" fmla="*/ 3194046 w 8219368"/>
              <a:gd name="connsiteY9246" fmla="*/ 388411 h 4703319"/>
              <a:gd name="connsiteX9247" fmla="*/ 3196073 w 8219368"/>
              <a:gd name="connsiteY9247" fmla="*/ 388005 h 4703319"/>
              <a:gd name="connsiteX9248" fmla="*/ 3194048 w 8219368"/>
              <a:gd name="connsiteY9248" fmla="*/ 388400 h 4703319"/>
              <a:gd name="connsiteX9249" fmla="*/ 3196073 w 8219368"/>
              <a:gd name="connsiteY9249" fmla="*/ 378656 h 4703319"/>
              <a:gd name="connsiteX9250" fmla="*/ 3224084 w 8219368"/>
              <a:gd name="connsiteY9250" fmla="*/ 378656 h 4703319"/>
              <a:gd name="connsiteX9251" fmla="*/ 3269018 w 8219368"/>
              <a:gd name="connsiteY9251" fmla="*/ 358204 h 4703319"/>
              <a:gd name="connsiteX9252" fmla="*/ 3270444 w 8219368"/>
              <a:gd name="connsiteY9252" fmla="*/ 357555 h 4703319"/>
              <a:gd name="connsiteX9253" fmla="*/ 3268873 w 8219368"/>
              <a:gd name="connsiteY9253" fmla="*/ 362513 h 4703319"/>
              <a:gd name="connsiteX9254" fmla="*/ 3275437 w 8219368"/>
              <a:gd name="connsiteY9254" fmla="*/ 355282 h 4703319"/>
              <a:gd name="connsiteX9255" fmla="*/ 3270444 w 8219368"/>
              <a:gd name="connsiteY9255" fmla="*/ 357555 h 4703319"/>
              <a:gd name="connsiteX9256" fmla="*/ 3271225 w 8219368"/>
              <a:gd name="connsiteY9256" fmla="*/ 355090 h 4703319"/>
              <a:gd name="connsiteX9257" fmla="*/ 3275437 w 8219368"/>
              <a:gd name="connsiteY9257" fmla="*/ 341258 h 4703319"/>
              <a:gd name="connsiteX9258" fmla="*/ 3303448 w 8219368"/>
              <a:gd name="connsiteY9258" fmla="*/ 350607 h 4703319"/>
              <a:gd name="connsiteX9259" fmla="*/ 3322122 w 8219368"/>
              <a:gd name="connsiteY9259" fmla="*/ 336583 h 4703319"/>
              <a:gd name="connsiteX9260" fmla="*/ 3322122 w 8219368"/>
              <a:gd name="connsiteY9260" fmla="*/ 341258 h 4703319"/>
              <a:gd name="connsiteX9261" fmla="*/ 3326791 w 8219368"/>
              <a:gd name="connsiteY9261" fmla="*/ 336583 h 4703319"/>
              <a:gd name="connsiteX9262" fmla="*/ 3322122 w 8219368"/>
              <a:gd name="connsiteY9262" fmla="*/ 317884 h 4703319"/>
              <a:gd name="connsiteX9263" fmla="*/ 3336128 w 8219368"/>
              <a:gd name="connsiteY9263" fmla="*/ 317884 h 4703319"/>
              <a:gd name="connsiteX9264" fmla="*/ 3340796 w 8219368"/>
              <a:gd name="connsiteY9264" fmla="*/ 317884 h 4703319"/>
              <a:gd name="connsiteX9265" fmla="*/ 3336128 w 8219368"/>
              <a:gd name="connsiteY9265" fmla="*/ 327234 h 4703319"/>
              <a:gd name="connsiteX9266" fmla="*/ 3364139 w 8219368"/>
              <a:gd name="connsiteY9266" fmla="*/ 336583 h 4703319"/>
              <a:gd name="connsiteX9267" fmla="*/ 3368807 w 8219368"/>
              <a:gd name="connsiteY9267" fmla="*/ 341258 h 4703319"/>
              <a:gd name="connsiteX9268" fmla="*/ 3387481 w 8219368"/>
              <a:gd name="connsiteY9268" fmla="*/ 336583 h 4703319"/>
              <a:gd name="connsiteX9269" fmla="*/ 3410824 w 8219368"/>
              <a:gd name="connsiteY9269" fmla="*/ 317884 h 4703319"/>
              <a:gd name="connsiteX9270" fmla="*/ 3420161 w 8219368"/>
              <a:gd name="connsiteY9270" fmla="*/ 317884 h 4703319"/>
              <a:gd name="connsiteX9271" fmla="*/ 3429498 w 8219368"/>
              <a:gd name="connsiteY9271" fmla="*/ 308534 h 4703319"/>
              <a:gd name="connsiteX9272" fmla="*/ 3452840 w 8219368"/>
              <a:gd name="connsiteY9272" fmla="*/ 317884 h 4703319"/>
              <a:gd name="connsiteX9273" fmla="*/ 3466845 w 8219368"/>
              <a:gd name="connsiteY9273" fmla="*/ 317884 h 4703319"/>
              <a:gd name="connsiteX9274" fmla="*/ 3485519 w 8219368"/>
              <a:gd name="connsiteY9274" fmla="*/ 299185 h 4703319"/>
              <a:gd name="connsiteX9275" fmla="*/ 3485519 w 8219368"/>
              <a:gd name="connsiteY9275" fmla="*/ 294510 h 4703319"/>
              <a:gd name="connsiteX9276" fmla="*/ 3499525 w 8219368"/>
              <a:gd name="connsiteY9276" fmla="*/ 289835 h 4703319"/>
              <a:gd name="connsiteX9277" fmla="*/ 3500844 w 8219368"/>
              <a:gd name="connsiteY9277" fmla="*/ 290648 h 4703319"/>
              <a:gd name="connsiteX9278" fmla="*/ 3503464 w 8219368"/>
              <a:gd name="connsiteY9278" fmla="*/ 295095 h 4703319"/>
              <a:gd name="connsiteX9279" fmla="*/ 3501422 w 8219368"/>
              <a:gd name="connsiteY9279" fmla="*/ 291004 h 4703319"/>
              <a:gd name="connsiteX9280" fmla="*/ 3500844 w 8219368"/>
              <a:gd name="connsiteY9280" fmla="*/ 290648 h 4703319"/>
              <a:gd name="connsiteX9281" fmla="*/ 3494856 w 8219368"/>
              <a:gd name="connsiteY9281" fmla="*/ 280486 h 4703319"/>
              <a:gd name="connsiteX9282" fmla="*/ 3508862 w 8219368"/>
              <a:gd name="connsiteY9282" fmla="*/ 275811 h 4703319"/>
              <a:gd name="connsiteX9283" fmla="*/ 3532204 w 8219368"/>
              <a:gd name="connsiteY9283" fmla="*/ 257112 h 4703319"/>
              <a:gd name="connsiteX9284" fmla="*/ 3555547 w 8219368"/>
              <a:gd name="connsiteY9284" fmla="*/ 252437 h 4703319"/>
              <a:gd name="connsiteX9285" fmla="*/ 3564884 w 8219368"/>
              <a:gd name="connsiteY9285" fmla="*/ 233738 h 4703319"/>
              <a:gd name="connsiteX9286" fmla="*/ 3578889 w 8219368"/>
              <a:gd name="connsiteY9286" fmla="*/ 229063 h 4703319"/>
              <a:gd name="connsiteX9287" fmla="*/ 3578889 w 8219368"/>
              <a:gd name="connsiteY9287" fmla="*/ 241335 h 4703319"/>
              <a:gd name="connsiteX9288" fmla="*/ 3576263 w 8219368"/>
              <a:gd name="connsiteY9288" fmla="*/ 241846 h 4703319"/>
              <a:gd name="connsiteX9289" fmla="*/ 3564884 w 8219368"/>
              <a:gd name="connsiteY9289" fmla="*/ 252437 h 4703319"/>
              <a:gd name="connsiteX9290" fmla="*/ 3583558 w 8219368"/>
              <a:gd name="connsiteY9290" fmla="*/ 261787 h 4703319"/>
              <a:gd name="connsiteX9291" fmla="*/ 3606900 w 8219368"/>
              <a:gd name="connsiteY9291" fmla="*/ 252437 h 4703319"/>
              <a:gd name="connsiteX9292" fmla="*/ 3602232 w 8219368"/>
              <a:gd name="connsiteY9292" fmla="*/ 257112 h 4703319"/>
              <a:gd name="connsiteX9293" fmla="*/ 3620906 w 8219368"/>
              <a:gd name="connsiteY9293" fmla="*/ 280486 h 4703319"/>
              <a:gd name="connsiteX9294" fmla="*/ 3639580 w 8219368"/>
              <a:gd name="connsiteY9294" fmla="*/ 289835 h 4703319"/>
              <a:gd name="connsiteX9295" fmla="*/ 3644248 w 8219368"/>
              <a:gd name="connsiteY9295" fmla="*/ 285161 h 4703319"/>
              <a:gd name="connsiteX9296" fmla="*/ 3653585 w 8219368"/>
              <a:gd name="connsiteY9296" fmla="*/ 294510 h 4703319"/>
              <a:gd name="connsiteX9297" fmla="*/ 3667590 w 8219368"/>
              <a:gd name="connsiteY9297" fmla="*/ 280486 h 4703319"/>
              <a:gd name="connsiteX9298" fmla="*/ 3667590 w 8219368"/>
              <a:gd name="connsiteY9298" fmla="*/ 261787 h 4703319"/>
              <a:gd name="connsiteX9299" fmla="*/ 3648917 w 8219368"/>
              <a:gd name="connsiteY9299" fmla="*/ 261787 h 4703319"/>
              <a:gd name="connsiteX9300" fmla="*/ 3658254 w 8219368"/>
              <a:gd name="connsiteY9300" fmla="*/ 252437 h 4703319"/>
              <a:gd name="connsiteX9301" fmla="*/ 3625574 w 8219368"/>
              <a:gd name="connsiteY9301" fmla="*/ 247763 h 4703319"/>
              <a:gd name="connsiteX9302" fmla="*/ 3620906 w 8219368"/>
              <a:gd name="connsiteY9302" fmla="*/ 243088 h 4703319"/>
              <a:gd name="connsiteX9303" fmla="*/ 3620906 w 8219368"/>
              <a:gd name="connsiteY9303" fmla="*/ 233738 h 4703319"/>
              <a:gd name="connsiteX9304" fmla="*/ 3644248 w 8219368"/>
              <a:gd name="connsiteY9304" fmla="*/ 224389 h 4703319"/>
              <a:gd name="connsiteX9305" fmla="*/ 3646962 w 8219368"/>
              <a:gd name="connsiteY9305" fmla="*/ 218955 h 4703319"/>
              <a:gd name="connsiteX9306" fmla="*/ 3650668 w 8219368"/>
              <a:gd name="connsiteY9306" fmla="*/ 217377 h 4703319"/>
              <a:gd name="connsiteX9307" fmla="*/ 3661007 w 8219368"/>
              <a:gd name="connsiteY9307" fmla="*/ 211444 h 4703319"/>
              <a:gd name="connsiteX9308" fmla="*/ 3658837 w 8219368"/>
              <a:gd name="connsiteY9308" fmla="*/ 217961 h 4703319"/>
              <a:gd name="connsiteX9309" fmla="*/ 3658254 w 8219368"/>
              <a:gd name="connsiteY9309" fmla="*/ 219714 h 4703319"/>
              <a:gd name="connsiteX9310" fmla="*/ 3662922 w 8219368"/>
              <a:gd name="connsiteY9310" fmla="*/ 219714 h 4703319"/>
              <a:gd name="connsiteX9311" fmla="*/ 3675177 w 8219368"/>
              <a:gd name="connsiteY9311" fmla="*/ 203352 h 4703319"/>
              <a:gd name="connsiteX9312" fmla="*/ 3675227 w 8219368"/>
              <a:gd name="connsiteY9312" fmla="*/ 203285 h 4703319"/>
              <a:gd name="connsiteX9313" fmla="*/ 3677147 w 8219368"/>
              <a:gd name="connsiteY9313" fmla="*/ 202184 h 4703319"/>
              <a:gd name="connsiteX9314" fmla="*/ 3680034 w 8219368"/>
              <a:gd name="connsiteY9314" fmla="*/ 201015 h 4703319"/>
              <a:gd name="connsiteX9315" fmla="*/ 3689183 w 8219368"/>
              <a:gd name="connsiteY9315" fmla="*/ 201015 h 4703319"/>
              <a:gd name="connsiteX9316" fmla="*/ 3690933 w 8219368"/>
              <a:gd name="connsiteY9316" fmla="*/ 201015 h 4703319"/>
              <a:gd name="connsiteX9317" fmla="*/ 3688335 w 8219368"/>
              <a:gd name="connsiteY9317" fmla="*/ 197655 h 4703319"/>
              <a:gd name="connsiteX9318" fmla="*/ 3680034 w 8219368"/>
              <a:gd name="connsiteY9318" fmla="*/ 201015 h 4703319"/>
              <a:gd name="connsiteX9319" fmla="*/ 3676927 w 8219368"/>
              <a:gd name="connsiteY9319" fmla="*/ 201015 h 4703319"/>
              <a:gd name="connsiteX9320" fmla="*/ 3675227 w 8219368"/>
              <a:gd name="connsiteY9320" fmla="*/ 203285 h 4703319"/>
              <a:gd name="connsiteX9321" fmla="*/ 3661007 w 8219368"/>
              <a:gd name="connsiteY9321" fmla="*/ 211444 h 4703319"/>
              <a:gd name="connsiteX9322" fmla="*/ 3662922 w 8219368"/>
              <a:gd name="connsiteY9322" fmla="*/ 205690 h 4703319"/>
              <a:gd name="connsiteX9323" fmla="*/ 3662103 w 8219368"/>
              <a:gd name="connsiteY9323" fmla="*/ 205690 h 4703319"/>
              <a:gd name="connsiteX9324" fmla="*/ 3681933 w 8219368"/>
              <a:gd name="connsiteY9324" fmla="*/ 189766 h 4703319"/>
              <a:gd name="connsiteX9325" fmla="*/ 3732949 w 8219368"/>
              <a:gd name="connsiteY9325" fmla="*/ 149593 h 4703319"/>
              <a:gd name="connsiteX9326" fmla="*/ 3779634 w 8219368"/>
              <a:gd name="connsiteY9326" fmla="*/ 116869 h 4703319"/>
              <a:gd name="connsiteX9327" fmla="*/ 3784303 w 8219368"/>
              <a:gd name="connsiteY9327" fmla="*/ 121544 h 4703319"/>
              <a:gd name="connsiteX9328" fmla="*/ 3770297 w 8219368"/>
              <a:gd name="connsiteY9328" fmla="*/ 135568 h 4703319"/>
              <a:gd name="connsiteX9329" fmla="*/ 3760960 w 8219368"/>
              <a:gd name="connsiteY9329" fmla="*/ 140243 h 4703319"/>
              <a:gd name="connsiteX9330" fmla="*/ 3784303 w 8219368"/>
              <a:gd name="connsiteY9330" fmla="*/ 140243 h 4703319"/>
              <a:gd name="connsiteX9331" fmla="*/ 3793640 w 8219368"/>
              <a:gd name="connsiteY9331" fmla="*/ 140243 h 4703319"/>
              <a:gd name="connsiteX9332" fmla="*/ 3793640 w 8219368"/>
              <a:gd name="connsiteY9332" fmla="*/ 130894 h 4703319"/>
              <a:gd name="connsiteX9333" fmla="*/ 3821651 w 8219368"/>
              <a:gd name="connsiteY9333" fmla="*/ 130894 h 4703319"/>
              <a:gd name="connsiteX9334" fmla="*/ 3816982 w 8219368"/>
              <a:gd name="connsiteY9334" fmla="*/ 126219 h 4703319"/>
              <a:gd name="connsiteX9335" fmla="*/ 3812314 w 8219368"/>
              <a:gd name="connsiteY9335" fmla="*/ 116869 h 4703319"/>
              <a:gd name="connsiteX9336" fmla="*/ 3854330 w 8219368"/>
              <a:gd name="connsiteY9336" fmla="*/ 93495 h 4703319"/>
              <a:gd name="connsiteX9337" fmla="*/ 3854330 w 8219368"/>
              <a:gd name="connsiteY9337" fmla="*/ 79471 h 4703319"/>
              <a:gd name="connsiteX9338" fmla="*/ 3877673 w 8219368"/>
              <a:gd name="connsiteY9338" fmla="*/ 70122 h 4703319"/>
              <a:gd name="connsiteX9339" fmla="*/ 3882341 w 8219368"/>
              <a:gd name="connsiteY9339" fmla="*/ 60772 h 4703319"/>
              <a:gd name="connsiteX9340" fmla="*/ 3947700 w 8219368"/>
              <a:gd name="connsiteY9340" fmla="*/ 23374 h 4703319"/>
              <a:gd name="connsiteX9341" fmla="*/ 3952368 w 8219368"/>
              <a:gd name="connsiteY9341" fmla="*/ 23374 h 4703319"/>
              <a:gd name="connsiteX9342" fmla="*/ 3994385 w 8219368"/>
              <a:gd name="connsiteY9342" fmla="*/ 0 h 470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Lst>
            <a:rect l="l" t="t" r="r" b="b"/>
            <a:pathLst>
              <a:path w="8219368" h="4703319">
                <a:moveTo>
                  <a:pt x="1734836" y="4599965"/>
                </a:moveTo>
                <a:cubicBezTo>
                  <a:pt x="1734836" y="4599965"/>
                  <a:pt x="1734836" y="4599965"/>
                  <a:pt x="1739504" y="4599965"/>
                </a:cubicBezTo>
                <a:lnTo>
                  <a:pt x="1750242" y="4599965"/>
                </a:lnTo>
                <a:lnTo>
                  <a:pt x="1748258" y="4601134"/>
                </a:lnTo>
                <a:cubicBezTo>
                  <a:pt x="1744173" y="4602302"/>
                  <a:pt x="1739504" y="4602302"/>
                  <a:pt x="1734836" y="4599965"/>
                </a:cubicBezTo>
                <a:close/>
                <a:moveTo>
                  <a:pt x="1744173" y="4585941"/>
                </a:moveTo>
                <a:lnTo>
                  <a:pt x="1746280" y="4586032"/>
                </a:lnTo>
                <a:lnTo>
                  <a:pt x="1744173" y="4590615"/>
                </a:lnTo>
                <a:cubicBezTo>
                  <a:pt x="1744173" y="4590615"/>
                  <a:pt x="1744173" y="4590615"/>
                  <a:pt x="1744173" y="4585941"/>
                </a:cubicBezTo>
                <a:close/>
                <a:moveTo>
                  <a:pt x="2067500" y="4582933"/>
                </a:moveTo>
                <a:lnTo>
                  <a:pt x="2067466" y="4583019"/>
                </a:lnTo>
                <a:cubicBezTo>
                  <a:pt x="2066298" y="4585941"/>
                  <a:pt x="2066298" y="4585941"/>
                  <a:pt x="2066298" y="4585941"/>
                </a:cubicBezTo>
                <a:lnTo>
                  <a:pt x="2062596" y="4583696"/>
                </a:lnTo>
                <a:close/>
                <a:moveTo>
                  <a:pt x="2072718" y="4578928"/>
                </a:moveTo>
                <a:cubicBezTo>
                  <a:pt x="2076511" y="4579513"/>
                  <a:pt x="2078408" y="4580681"/>
                  <a:pt x="2073520" y="4581996"/>
                </a:cubicBezTo>
                <a:lnTo>
                  <a:pt x="2067500" y="4582933"/>
                </a:lnTo>
                <a:lnTo>
                  <a:pt x="2069047" y="4579060"/>
                </a:lnTo>
                <a:close/>
                <a:moveTo>
                  <a:pt x="2252309" y="4555920"/>
                </a:moveTo>
                <a:cubicBezTo>
                  <a:pt x="2253622" y="4555701"/>
                  <a:pt x="2253622" y="4555847"/>
                  <a:pt x="2253038" y="4556139"/>
                </a:cubicBezTo>
                <a:lnTo>
                  <a:pt x="2251054" y="4556884"/>
                </a:lnTo>
                <a:lnTo>
                  <a:pt x="2250442" y="4556348"/>
                </a:lnTo>
                <a:close/>
                <a:moveTo>
                  <a:pt x="2248953" y="4555043"/>
                </a:moveTo>
                <a:lnTo>
                  <a:pt x="2250442" y="4556348"/>
                </a:lnTo>
                <a:lnTo>
                  <a:pt x="2243701" y="4557892"/>
                </a:lnTo>
                <a:cubicBezTo>
                  <a:pt x="2246036" y="4554386"/>
                  <a:pt x="2247494" y="4554094"/>
                  <a:pt x="2248953" y="4555043"/>
                </a:cubicBezTo>
                <a:close/>
                <a:moveTo>
                  <a:pt x="1756304" y="4551199"/>
                </a:moveTo>
                <a:lnTo>
                  <a:pt x="1757011" y="4551464"/>
                </a:lnTo>
                <a:cubicBezTo>
                  <a:pt x="1758470" y="4552341"/>
                  <a:pt x="1759345" y="4553217"/>
                  <a:pt x="1758178" y="4553217"/>
                </a:cubicBezTo>
                <a:close/>
                <a:moveTo>
                  <a:pt x="1429393" y="4545208"/>
                </a:moveTo>
                <a:lnTo>
                  <a:pt x="1436052" y="4548543"/>
                </a:lnTo>
                <a:cubicBezTo>
                  <a:pt x="1436052" y="4548543"/>
                  <a:pt x="1436052" y="4548543"/>
                  <a:pt x="1436052" y="4549711"/>
                </a:cubicBezTo>
                <a:lnTo>
                  <a:pt x="1436052" y="4551815"/>
                </a:lnTo>
                <a:lnTo>
                  <a:pt x="1429050" y="4550880"/>
                </a:lnTo>
                <a:cubicBezTo>
                  <a:pt x="1427299" y="4549711"/>
                  <a:pt x="1427299" y="4547958"/>
                  <a:pt x="1428612" y="4545913"/>
                </a:cubicBezTo>
                <a:close/>
                <a:moveTo>
                  <a:pt x="2243517" y="4524100"/>
                </a:moveTo>
                <a:lnTo>
                  <a:pt x="2237939" y="4527433"/>
                </a:lnTo>
                <a:lnTo>
                  <a:pt x="2232711" y="4524744"/>
                </a:lnTo>
                <a:lnTo>
                  <a:pt x="2234218" y="4524292"/>
                </a:lnTo>
                <a:close/>
                <a:moveTo>
                  <a:pt x="2472457" y="4520494"/>
                </a:moveTo>
                <a:cubicBezTo>
                  <a:pt x="2467789" y="4525169"/>
                  <a:pt x="2481794" y="4525169"/>
                  <a:pt x="2463120" y="4529844"/>
                </a:cubicBezTo>
                <a:lnTo>
                  <a:pt x="2463120" y="4522123"/>
                </a:lnTo>
                <a:close/>
                <a:moveTo>
                  <a:pt x="2463120" y="4520494"/>
                </a:moveTo>
                <a:cubicBezTo>
                  <a:pt x="2463120" y="4520494"/>
                  <a:pt x="2463120" y="4520494"/>
                  <a:pt x="2463120" y="4521663"/>
                </a:cubicBezTo>
                <a:lnTo>
                  <a:pt x="2463120" y="4522123"/>
                </a:lnTo>
                <a:lnTo>
                  <a:pt x="2461151" y="4522466"/>
                </a:lnTo>
                <a:cubicBezTo>
                  <a:pt x="2455242" y="4523124"/>
                  <a:pt x="2463120" y="4520494"/>
                  <a:pt x="2463120" y="4520494"/>
                </a:cubicBezTo>
                <a:close/>
                <a:moveTo>
                  <a:pt x="1398704" y="4520494"/>
                </a:moveTo>
                <a:cubicBezTo>
                  <a:pt x="1398704" y="4529844"/>
                  <a:pt x="1398704" y="4529844"/>
                  <a:pt x="1398704" y="4529844"/>
                </a:cubicBezTo>
                <a:cubicBezTo>
                  <a:pt x="1417379" y="4520494"/>
                  <a:pt x="1417379" y="4520494"/>
                  <a:pt x="1417379" y="4520494"/>
                </a:cubicBezTo>
                <a:cubicBezTo>
                  <a:pt x="1398704" y="4539193"/>
                  <a:pt x="1398704" y="4539193"/>
                  <a:pt x="1398704" y="4539193"/>
                </a:cubicBezTo>
                <a:cubicBezTo>
                  <a:pt x="1436052" y="4539193"/>
                  <a:pt x="1436052" y="4539193"/>
                  <a:pt x="1436052" y="4539193"/>
                </a:cubicBezTo>
                <a:lnTo>
                  <a:pt x="1429393" y="4545208"/>
                </a:lnTo>
                <a:lnTo>
                  <a:pt x="1427883" y="4544452"/>
                </a:lnTo>
                <a:cubicBezTo>
                  <a:pt x="1426716" y="4543868"/>
                  <a:pt x="1426716" y="4543868"/>
                  <a:pt x="1426716" y="4543868"/>
                </a:cubicBezTo>
                <a:cubicBezTo>
                  <a:pt x="1408041" y="4557892"/>
                  <a:pt x="1408041" y="4557892"/>
                  <a:pt x="1408041" y="4557892"/>
                </a:cubicBezTo>
                <a:cubicBezTo>
                  <a:pt x="1384699" y="4562567"/>
                  <a:pt x="1384699" y="4562567"/>
                  <a:pt x="1384699" y="4562567"/>
                </a:cubicBezTo>
                <a:cubicBezTo>
                  <a:pt x="1384699" y="4548543"/>
                  <a:pt x="1384699" y="4548543"/>
                  <a:pt x="1384699" y="4548543"/>
                </a:cubicBezTo>
                <a:cubicBezTo>
                  <a:pt x="1375362" y="4534518"/>
                  <a:pt x="1375362" y="4534518"/>
                  <a:pt x="1375362" y="4534518"/>
                </a:cubicBezTo>
                <a:cubicBezTo>
                  <a:pt x="1380031" y="4525169"/>
                  <a:pt x="1380031" y="4525169"/>
                  <a:pt x="1380031" y="4525169"/>
                </a:cubicBezTo>
                <a:cubicBezTo>
                  <a:pt x="1398704" y="4520494"/>
                  <a:pt x="1398704" y="4520494"/>
                  <a:pt x="1398704" y="4520494"/>
                </a:cubicBezTo>
                <a:close/>
                <a:moveTo>
                  <a:pt x="2691876" y="4515819"/>
                </a:moveTo>
                <a:cubicBezTo>
                  <a:pt x="2691876" y="4520494"/>
                  <a:pt x="2691876" y="4520494"/>
                  <a:pt x="2691876" y="4520494"/>
                </a:cubicBezTo>
                <a:lnTo>
                  <a:pt x="2687208" y="4520494"/>
                </a:lnTo>
                <a:cubicBezTo>
                  <a:pt x="2687208" y="4515819"/>
                  <a:pt x="2687208" y="4515819"/>
                  <a:pt x="2691876" y="4515819"/>
                </a:cubicBezTo>
                <a:close/>
                <a:moveTo>
                  <a:pt x="2267044" y="4511145"/>
                </a:moveTo>
                <a:cubicBezTo>
                  <a:pt x="2262375" y="4522832"/>
                  <a:pt x="2256540" y="4524000"/>
                  <a:pt x="2248370" y="4524000"/>
                </a:cubicBezTo>
                <a:lnTo>
                  <a:pt x="2243517" y="4524100"/>
                </a:lnTo>
                <a:lnTo>
                  <a:pt x="2246619" y="4522247"/>
                </a:lnTo>
                <a:lnTo>
                  <a:pt x="2248044" y="4514950"/>
                </a:lnTo>
                <a:lnTo>
                  <a:pt x="2261208" y="4512313"/>
                </a:lnTo>
                <a:cubicBezTo>
                  <a:pt x="2267044" y="4511145"/>
                  <a:pt x="2267044" y="4511145"/>
                  <a:pt x="2267044" y="4511145"/>
                </a:cubicBezTo>
                <a:close/>
                <a:moveTo>
                  <a:pt x="1389368" y="4511145"/>
                </a:moveTo>
                <a:cubicBezTo>
                  <a:pt x="1389368" y="4511145"/>
                  <a:pt x="1389368" y="4511145"/>
                  <a:pt x="1390535" y="4512313"/>
                </a:cubicBezTo>
                <a:lnTo>
                  <a:pt x="1394685" y="4516469"/>
                </a:lnTo>
                <a:lnTo>
                  <a:pt x="1394036" y="4516403"/>
                </a:lnTo>
                <a:lnTo>
                  <a:pt x="1388515" y="4511999"/>
                </a:lnTo>
                <a:close/>
                <a:moveTo>
                  <a:pt x="1384699" y="4508955"/>
                </a:moveTo>
                <a:lnTo>
                  <a:pt x="1388515" y="4511999"/>
                </a:lnTo>
                <a:lnTo>
                  <a:pt x="1384699" y="4515819"/>
                </a:lnTo>
                <a:close/>
                <a:moveTo>
                  <a:pt x="2565025" y="4507200"/>
                </a:moveTo>
                <a:cubicBezTo>
                  <a:pt x="2581875" y="4505885"/>
                  <a:pt x="2549487" y="4511145"/>
                  <a:pt x="2556490" y="4511145"/>
                </a:cubicBezTo>
                <a:cubicBezTo>
                  <a:pt x="2556490" y="4511145"/>
                  <a:pt x="2556490" y="4511145"/>
                  <a:pt x="2557074" y="4509976"/>
                </a:cubicBezTo>
                <a:lnTo>
                  <a:pt x="2558124" y="4507872"/>
                </a:lnTo>
                <a:close/>
                <a:moveTo>
                  <a:pt x="2677871" y="4501795"/>
                </a:moveTo>
                <a:cubicBezTo>
                  <a:pt x="2687208" y="4520494"/>
                  <a:pt x="2687208" y="4520494"/>
                  <a:pt x="2687208" y="4520494"/>
                </a:cubicBezTo>
                <a:lnTo>
                  <a:pt x="2679621" y="4520494"/>
                </a:lnTo>
                <a:cubicBezTo>
                  <a:pt x="2677871" y="4520494"/>
                  <a:pt x="2677871" y="4520494"/>
                  <a:pt x="2677871" y="4520494"/>
                </a:cubicBezTo>
                <a:cubicBezTo>
                  <a:pt x="2673202" y="4515819"/>
                  <a:pt x="2673202" y="4515819"/>
                  <a:pt x="2673202" y="4515819"/>
                </a:cubicBezTo>
                <a:cubicBezTo>
                  <a:pt x="2659197" y="4520494"/>
                  <a:pt x="2659197" y="4520494"/>
                  <a:pt x="2659197" y="4520494"/>
                </a:cubicBezTo>
                <a:cubicBezTo>
                  <a:pt x="2673202" y="4529844"/>
                  <a:pt x="2673202" y="4529844"/>
                  <a:pt x="2673202" y="4529844"/>
                </a:cubicBezTo>
                <a:cubicBezTo>
                  <a:pt x="2668534" y="4534518"/>
                  <a:pt x="2668534" y="4534518"/>
                  <a:pt x="2668534" y="4534518"/>
                </a:cubicBezTo>
                <a:cubicBezTo>
                  <a:pt x="2645191" y="4529844"/>
                  <a:pt x="2645191" y="4529844"/>
                  <a:pt x="2645191" y="4529844"/>
                </a:cubicBezTo>
                <a:cubicBezTo>
                  <a:pt x="2654528" y="4520494"/>
                  <a:pt x="2654528" y="4520494"/>
                  <a:pt x="2654528" y="4520494"/>
                </a:cubicBezTo>
                <a:cubicBezTo>
                  <a:pt x="2640523" y="4511145"/>
                  <a:pt x="2640523" y="4511145"/>
                  <a:pt x="2640523" y="4511145"/>
                </a:cubicBezTo>
                <a:cubicBezTo>
                  <a:pt x="2673202" y="4511145"/>
                  <a:pt x="2673202" y="4511145"/>
                  <a:pt x="2673202" y="4511145"/>
                </a:cubicBezTo>
                <a:cubicBezTo>
                  <a:pt x="2677871" y="4501795"/>
                  <a:pt x="2677871" y="4501795"/>
                  <a:pt x="2677871" y="4501795"/>
                </a:cubicBezTo>
                <a:close/>
                <a:moveTo>
                  <a:pt x="1384699" y="4497120"/>
                </a:moveTo>
                <a:cubicBezTo>
                  <a:pt x="1384699" y="4497120"/>
                  <a:pt x="1384699" y="4497120"/>
                  <a:pt x="1384699" y="4499458"/>
                </a:cubicBezTo>
                <a:lnTo>
                  <a:pt x="1384699" y="4508955"/>
                </a:lnTo>
                <a:lnTo>
                  <a:pt x="1380760" y="4505812"/>
                </a:lnTo>
                <a:cubicBezTo>
                  <a:pt x="1376821" y="4502087"/>
                  <a:pt x="1374195" y="4499457"/>
                  <a:pt x="1375362" y="4501795"/>
                </a:cubicBezTo>
                <a:cubicBezTo>
                  <a:pt x="1375362" y="4501795"/>
                  <a:pt x="1375362" y="4501795"/>
                  <a:pt x="1384699" y="4497120"/>
                </a:cubicBezTo>
                <a:close/>
                <a:moveTo>
                  <a:pt x="2742509" y="4486782"/>
                </a:moveTo>
                <a:lnTo>
                  <a:pt x="2742719" y="4486967"/>
                </a:lnTo>
                <a:cubicBezTo>
                  <a:pt x="2742938" y="4487479"/>
                  <a:pt x="2742063" y="4487771"/>
                  <a:pt x="2738561" y="4487771"/>
                </a:cubicBezTo>
                <a:cubicBezTo>
                  <a:pt x="2738561" y="4487771"/>
                  <a:pt x="2738561" y="4487771"/>
                  <a:pt x="2740895" y="4487186"/>
                </a:cubicBezTo>
                <a:close/>
                <a:moveTo>
                  <a:pt x="2791132" y="4477811"/>
                </a:moveTo>
                <a:lnTo>
                  <a:pt x="2791665" y="4479590"/>
                </a:lnTo>
                <a:cubicBezTo>
                  <a:pt x="2791082" y="4479590"/>
                  <a:pt x="2789914" y="4478421"/>
                  <a:pt x="2789914" y="4478421"/>
                </a:cubicBezTo>
                <a:close/>
                <a:moveTo>
                  <a:pt x="2821247" y="4475096"/>
                </a:moveTo>
                <a:lnTo>
                  <a:pt x="2827773" y="4475792"/>
                </a:lnTo>
                <a:cubicBezTo>
                  <a:pt x="2836308" y="4476668"/>
                  <a:pt x="2817926" y="4474915"/>
                  <a:pt x="2817926" y="4478421"/>
                </a:cubicBezTo>
                <a:cubicBezTo>
                  <a:pt x="2817926" y="4478421"/>
                  <a:pt x="2817926" y="4478421"/>
                  <a:pt x="2819093" y="4477253"/>
                </a:cubicBezTo>
                <a:close/>
                <a:moveTo>
                  <a:pt x="2789914" y="4473746"/>
                </a:moveTo>
                <a:lnTo>
                  <a:pt x="2794942" y="4475904"/>
                </a:lnTo>
                <a:lnTo>
                  <a:pt x="2792249" y="4477253"/>
                </a:lnTo>
                <a:lnTo>
                  <a:pt x="2791132" y="4477811"/>
                </a:lnTo>
                <a:close/>
                <a:moveTo>
                  <a:pt x="2803708" y="4471515"/>
                </a:moveTo>
                <a:lnTo>
                  <a:pt x="2807421" y="4473746"/>
                </a:lnTo>
                <a:cubicBezTo>
                  <a:pt x="2805087" y="4474915"/>
                  <a:pt x="2800127" y="4476084"/>
                  <a:pt x="2796042" y="4476376"/>
                </a:cubicBezTo>
                <a:lnTo>
                  <a:pt x="2794942" y="4475904"/>
                </a:lnTo>
                <a:close/>
                <a:moveTo>
                  <a:pt x="2673202" y="4469072"/>
                </a:moveTo>
                <a:cubicBezTo>
                  <a:pt x="2673202" y="4469072"/>
                  <a:pt x="2673202" y="4469072"/>
                  <a:pt x="2668534" y="4478421"/>
                </a:cubicBezTo>
                <a:cubicBezTo>
                  <a:pt x="2668534" y="4478421"/>
                  <a:pt x="2668534" y="4478421"/>
                  <a:pt x="2667658" y="4478567"/>
                </a:cubicBezTo>
                <a:lnTo>
                  <a:pt x="2664283" y="4479131"/>
                </a:lnTo>
                <a:lnTo>
                  <a:pt x="2667148" y="4472797"/>
                </a:lnTo>
                <a:cubicBezTo>
                  <a:pt x="2669409" y="4469948"/>
                  <a:pt x="2672035" y="4467903"/>
                  <a:pt x="2673202" y="4469072"/>
                </a:cubicBezTo>
                <a:close/>
                <a:moveTo>
                  <a:pt x="2607406" y="4461183"/>
                </a:moveTo>
                <a:cubicBezTo>
                  <a:pt x="2609011" y="4461183"/>
                  <a:pt x="2610761" y="4462059"/>
                  <a:pt x="2612512" y="4463228"/>
                </a:cubicBezTo>
                <a:lnTo>
                  <a:pt x="2615243" y="4464937"/>
                </a:lnTo>
                <a:lnTo>
                  <a:pt x="2613096" y="4465566"/>
                </a:lnTo>
                <a:lnTo>
                  <a:pt x="2606641" y="4461764"/>
                </a:lnTo>
                <a:close/>
                <a:moveTo>
                  <a:pt x="2626518" y="4450373"/>
                </a:moveTo>
                <a:cubicBezTo>
                  <a:pt x="2621849" y="4459722"/>
                  <a:pt x="2621849" y="4459722"/>
                  <a:pt x="2621849" y="4459722"/>
                </a:cubicBezTo>
                <a:cubicBezTo>
                  <a:pt x="2631186" y="4459722"/>
                  <a:pt x="2631186" y="4459722"/>
                  <a:pt x="2631186" y="4459722"/>
                </a:cubicBezTo>
                <a:cubicBezTo>
                  <a:pt x="2635854" y="4450373"/>
                  <a:pt x="2635854" y="4450373"/>
                  <a:pt x="2635854" y="4450373"/>
                </a:cubicBezTo>
                <a:cubicBezTo>
                  <a:pt x="2640523" y="4455047"/>
                  <a:pt x="2640523" y="4455047"/>
                  <a:pt x="2640523" y="4455047"/>
                </a:cubicBezTo>
                <a:cubicBezTo>
                  <a:pt x="2621849" y="4469072"/>
                  <a:pt x="2621849" y="4469072"/>
                  <a:pt x="2621849" y="4469072"/>
                </a:cubicBezTo>
                <a:lnTo>
                  <a:pt x="2615243" y="4464937"/>
                </a:lnTo>
                <a:lnTo>
                  <a:pt x="2619588" y="4463667"/>
                </a:lnTo>
                <a:cubicBezTo>
                  <a:pt x="2621849" y="4461475"/>
                  <a:pt x="2624183" y="4457385"/>
                  <a:pt x="2626518" y="4450373"/>
                </a:cubicBezTo>
                <a:close/>
                <a:moveTo>
                  <a:pt x="1262443" y="4449715"/>
                </a:moveTo>
                <a:cubicBezTo>
                  <a:pt x="1265361" y="4448328"/>
                  <a:pt x="1267987" y="4448035"/>
                  <a:pt x="1267987" y="4450373"/>
                </a:cubicBezTo>
                <a:cubicBezTo>
                  <a:pt x="1267987" y="4450373"/>
                  <a:pt x="1267987" y="4450373"/>
                  <a:pt x="1266820" y="4451541"/>
                </a:cubicBezTo>
                <a:lnTo>
                  <a:pt x="1259714" y="4458657"/>
                </a:lnTo>
                <a:lnTo>
                  <a:pt x="1255148" y="4455632"/>
                </a:lnTo>
                <a:cubicBezTo>
                  <a:pt x="1256316" y="4453587"/>
                  <a:pt x="1259525" y="4451103"/>
                  <a:pt x="1262443" y="4449715"/>
                </a:cubicBezTo>
                <a:close/>
                <a:moveTo>
                  <a:pt x="1236632" y="4449046"/>
                </a:moveTo>
                <a:lnTo>
                  <a:pt x="1236839" y="4449569"/>
                </a:lnTo>
                <a:cubicBezTo>
                  <a:pt x="1235234" y="4452053"/>
                  <a:pt x="1230420" y="4453660"/>
                  <a:pt x="1234651" y="4450300"/>
                </a:cubicBezTo>
                <a:close/>
                <a:moveTo>
                  <a:pt x="1267623" y="4447706"/>
                </a:moveTo>
                <a:lnTo>
                  <a:pt x="1266236" y="4448035"/>
                </a:lnTo>
                <a:cubicBezTo>
                  <a:pt x="1264631" y="4448327"/>
                  <a:pt x="1263647" y="4448473"/>
                  <a:pt x="1263802" y="4448419"/>
                </a:cubicBezTo>
                <a:close/>
                <a:moveTo>
                  <a:pt x="1235307" y="4445698"/>
                </a:moveTo>
                <a:cubicBezTo>
                  <a:pt x="1235307" y="4445698"/>
                  <a:pt x="1235307" y="4445698"/>
                  <a:pt x="1237058" y="4448620"/>
                </a:cubicBezTo>
                <a:lnTo>
                  <a:pt x="1237126" y="4448733"/>
                </a:lnTo>
                <a:lnTo>
                  <a:pt x="1236632" y="4449046"/>
                </a:lnTo>
                <a:close/>
                <a:moveTo>
                  <a:pt x="1281992" y="4441023"/>
                </a:moveTo>
                <a:cubicBezTo>
                  <a:pt x="1281992" y="4441023"/>
                  <a:pt x="1281992" y="4441023"/>
                  <a:pt x="1283159" y="4442192"/>
                </a:cubicBezTo>
                <a:lnTo>
                  <a:pt x="1285720" y="4444756"/>
                </a:lnTo>
                <a:lnTo>
                  <a:pt x="1282567" y="4445241"/>
                </a:lnTo>
                <a:cubicBezTo>
                  <a:pt x="1275774" y="4446319"/>
                  <a:pt x="1271160" y="4447086"/>
                  <a:pt x="1268206" y="4447597"/>
                </a:cubicBezTo>
                <a:lnTo>
                  <a:pt x="1267623" y="4447706"/>
                </a:lnTo>
                <a:lnTo>
                  <a:pt x="1279147" y="4444967"/>
                </a:lnTo>
                <a:cubicBezTo>
                  <a:pt x="1283159" y="4443653"/>
                  <a:pt x="1285494" y="4442192"/>
                  <a:pt x="1281992" y="4441023"/>
                </a:cubicBezTo>
                <a:close/>
                <a:moveTo>
                  <a:pt x="3018671" y="4436348"/>
                </a:moveTo>
                <a:cubicBezTo>
                  <a:pt x="3018671" y="4436348"/>
                  <a:pt x="3018671" y="4436348"/>
                  <a:pt x="3021005" y="4436933"/>
                </a:cubicBezTo>
                <a:lnTo>
                  <a:pt x="3021418" y="4437036"/>
                </a:lnTo>
                <a:lnTo>
                  <a:pt x="3018808" y="4436887"/>
                </a:lnTo>
                <a:close/>
                <a:moveTo>
                  <a:pt x="1442954" y="4428422"/>
                </a:moveTo>
                <a:lnTo>
                  <a:pt x="1442486" y="4429593"/>
                </a:lnTo>
                <a:lnTo>
                  <a:pt x="1441888" y="4429336"/>
                </a:lnTo>
                <a:close/>
                <a:moveTo>
                  <a:pt x="2981323" y="4417649"/>
                </a:moveTo>
                <a:cubicBezTo>
                  <a:pt x="2995328" y="4422324"/>
                  <a:pt x="3002331" y="4424661"/>
                  <a:pt x="3005832" y="4425830"/>
                </a:cubicBezTo>
                <a:lnTo>
                  <a:pt x="3007249" y="4426303"/>
                </a:lnTo>
                <a:lnTo>
                  <a:pt x="3009334" y="4436348"/>
                </a:lnTo>
                <a:lnTo>
                  <a:pt x="3018808" y="4436887"/>
                </a:lnTo>
                <a:lnTo>
                  <a:pt x="3019546" y="4439781"/>
                </a:lnTo>
                <a:cubicBezTo>
                  <a:pt x="3023047" y="4448327"/>
                  <a:pt x="3029175" y="4466734"/>
                  <a:pt x="2990659" y="4445698"/>
                </a:cubicBezTo>
                <a:cubicBezTo>
                  <a:pt x="2967317" y="4455047"/>
                  <a:pt x="2967317" y="4455047"/>
                  <a:pt x="2967317" y="4455047"/>
                </a:cubicBezTo>
                <a:cubicBezTo>
                  <a:pt x="2957980" y="4455047"/>
                  <a:pt x="2957980" y="4455047"/>
                  <a:pt x="2957980" y="4455047"/>
                </a:cubicBezTo>
                <a:cubicBezTo>
                  <a:pt x="2962649" y="4455047"/>
                  <a:pt x="2967317" y="4450373"/>
                  <a:pt x="2962649" y="4445698"/>
                </a:cubicBezTo>
                <a:cubicBezTo>
                  <a:pt x="2906627" y="4464397"/>
                  <a:pt x="2906627" y="4464397"/>
                  <a:pt x="2906627" y="4464397"/>
                </a:cubicBezTo>
                <a:cubicBezTo>
                  <a:pt x="2873947" y="4469072"/>
                  <a:pt x="2873947" y="4469072"/>
                  <a:pt x="2873947" y="4469072"/>
                </a:cubicBezTo>
                <a:cubicBezTo>
                  <a:pt x="2869279" y="4464397"/>
                  <a:pt x="2869279" y="4464397"/>
                  <a:pt x="2869279" y="4464397"/>
                </a:cubicBezTo>
                <a:cubicBezTo>
                  <a:pt x="2845937" y="4473746"/>
                  <a:pt x="2845937" y="4473746"/>
                  <a:pt x="2845937" y="4473746"/>
                </a:cubicBezTo>
                <a:cubicBezTo>
                  <a:pt x="2827262" y="4469072"/>
                  <a:pt x="2827262" y="4469072"/>
                  <a:pt x="2827262" y="4469072"/>
                </a:cubicBezTo>
                <a:lnTo>
                  <a:pt x="2821247" y="4475096"/>
                </a:lnTo>
                <a:lnTo>
                  <a:pt x="2808589" y="4473746"/>
                </a:lnTo>
                <a:cubicBezTo>
                  <a:pt x="2808589" y="4469072"/>
                  <a:pt x="2808589" y="4469072"/>
                  <a:pt x="2808589" y="4469072"/>
                </a:cubicBezTo>
                <a:lnTo>
                  <a:pt x="2803708" y="4471515"/>
                </a:lnTo>
                <a:lnTo>
                  <a:pt x="2803045" y="4471117"/>
                </a:lnTo>
                <a:cubicBezTo>
                  <a:pt x="2796625" y="4470825"/>
                  <a:pt x="2784079" y="4471409"/>
                  <a:pt x="2761904" y="4473746"/>
                </a:cubicBezTo>
                <a:cubicBezTo>
                  <a:pt x="2771241" y="4478421"/>
                  <a:pt x="2771241" y="4478421"/>
                  <a:pt x="2771241" y="4478421"/>
                </a:cubicBezTo>
                <a:cubicBezTo>
                  <a:pt x="2766572" y="4487771"/>
                  <a:pt x="2766572" y="4487771"/>
                  <a:pt x="2766572" y="4487771"/>
                </a:cubicBezTo>
                <a:cubicBezTo>
                  <a:pt x="2757235" y="4483096"/>
                  <a:pt x="2757235" y="4483096"/>
                  <a:pt x="2757235" y="4483096"/>
                </a:cubicBezTo>
                <a:lnTo>
                  <a:pt x="2742509" y="4486782"/>
                </a:lnTo>
                <a:lnTo>
                  <a:pt x="2740312" y="4484849"/>
                </a:lnTo>
                <a:cubicBezTo>
                  <a:pt x="2738561" y="4483096"/>
                  <a:pt x="2738561" y="4480758"/>
                  <a:pt x="2752566" y="4478421"/>
                </a:cubicBezTo>
                <a:cubicBezTo>
                  <a:pt x="2738561" y="4473746"/>
                  <a:pt x="2738561" y="4473746"/>
                  <a:pt x="2738561" y="4473746"/>
                </a:cubicBezTo>
                <a:lnTo>
                  <a:pt x="2718890" y="4481625"/>
                </a:lnTo>
                <a:lnTo>
                  <a:pt x="2715875" y="4477179"/>
                </a:lnTo>
                <a:cubicBezTo>
                  <a:pt x="2714343" y="4475207"/>
                  <a:pt x="2718720" y="4483096"/>
                  <a:pt x="2715219" y="4483096"/>
                </a:cubicBezTo>
                <a:cubicBezTo>
                  <a:pt x="2715219" y="4483096"/>
                  <a:pt x="2715219" y="4483096"/>
                  <a:pt x="2718137" y="4481927"/>
                </a:cubicBezTo>
                <a:lnTo>
                  <a:pt x="2718890" y="4481625"/>
                </a:lnTo>
                <a:lnTo>
                  <a:pt x="2719887" y="4483096"/>
                </a:lnTo>
                <a:cubicBezTo>
                  <a:pt x="2715219" y="4492445"/>
                  <a:pt x="2715219" y="4492445"/>
                  <a:pt x="2715219" y="4492445"/>
                </a:cubicBezTo>
                <a:cubicBezTo>
                  <a:pt x="2677871" y="4492445"/>
                  <a:pt x="2677871" y="4492445"/>
                  <a:pt x="2677871" y="4492445"/>
                </a:cubicBezTo>
                <a:cubicBezTo>
                  <a:pt x="2677871" y="4487771"/>
                  <a:pt x="2673202" y="4501795"/>
                  <a:pt x="2673202" y="4483096"/>
                </a:cubicBezTo>
                <a:cubicBezTo>
                  <a:pt x="2654528" y="4497120"/>
                  <a:pt x="2705882" y="4450373"/>
                  <a:pt x="2649860" y="4501795"/>
                </a:cubicBezTo>
                <a:cubicBezTo>
                  <a:pt x="2640523" y="4511145"/>
                  <a:pt x="2640523" y="4511145"/>
                  <a:pt x="2640523" y="4511145"/>
                </a:cubicBezTo>
                <a:cubicBezTo>
                  <a:pt x="2640523" y="4487771"/>
                  <a:pt x="2640523" y="4487771"/>
                  <a:pt x="2640523" y="4487771"/>
                </a:cubicBezTo>
                <a:cubicBezTo>
                  <a:pt x="2561159" y="4501795"/>
                  <a:pt x="2561159" y="4501795"/>
                  <a:pt x="2561159" y="4501795"/>
                </a:cubicBezTo>
                <a:lnTo>
                  <a:pt x="2558124" y="4507872"/>
                </a:lnTo>
                <a:lnTo>
                  <a:pt x="2552086" y="4508460"/>
                </a:lnTo>
                <a:cubicBezTo>
                  <a:pt x="2546132" y="4509099"/>
                  <a:pt x="2538400" y="4509976"/>
                  <a:pt x="2528479" y="4511145"/>
                </a:cubicBezTo>
                <a:cubicBezTo>
                  <a:pt x="2551822" y="4520494"/>
                  <a:pt x="2551822" y="4520494"/>
                  <a:pt x="2551822" y="4520494"/>
                </a:cubicBezTo>
                <a:cubicBezTo>
                  <a:pt x="2533147" y="4520494"/>
                  <a:pt x="2533147" y="4520494"/>
                  <a:pt x="2533147" y="4520494"/>
                </a:cubicBezTo>
                <a:cubicBezTo>
                  <a:pt x="2514474" y="4525169"/>
                  <a:pt x="2514474" y="4525169"/>
                  <a:pt x="2514474" y="4525169"/>
                </a:cubicBezTo>
                <a:cubicBezTo>
                  <a:pt x="2500468" y="4511145"/>
                  <a:pt x="2500468" y="4511145"/>
                  <a:pt x="2500468" y="4511145"/>
                </a:cubicBezTo>
                <a:cubicBezTo>
                  <a:pt x="2505137" y="4497120"/>
                  <a:pt x="2505137" y="4497120"/>
                  <a:pt x="2505137" y="4497120"/>
                </a:cubicBezTo>
                <a:cubicBezTo>
                  <a:pt x="2486463" y="4497120"/>
                  <a:pt x="2486463" y="4497120"/>
                  <a:pt x="2486463" y="4497120"/>
                </a:cubicBezTo>
                <a:cubicBezTo>
                  <a:pt x="2486463" y="4501795"/>
                  <a:pt x="2486463" y="4501795"/>
                  <a:pt x="2486463" y="4501795"/>
                </a:cubicBezTo>
                <a:cubicBezTo>
                  <a:pt x="2495800" y="4511145"/>
                  <a:pt x="2495800" y="4511145"/>
                  <a:pt x="2495800" y="4511145"/>
                </a:cubicBezTo>
                <a:cubicBezTo>
                  <a:pt x="2463120" y="4520494"/>
                  <a:pt x="2463120" y="4520494"/>
                  <a:pt x="2463120" y="4520494"/>
                </a:cubicBezTo>
                <a:cubicBezTo>
                  <a:pt x="2458452" y="4520494"/>
                  <a:pt x="2453783" y="4515819"/>
                  <a:pt x="2449115" y="4529844"/>
                </a:cubicBezTo>
                <a:cubicBezTo>
                  <a:pt x="2453783" y="4534518"/>
                  <a:pt x="2453783" y="4534518"/>
                  <a:pt x="2453783" y="4534518"/>
                </a:cubicBezTo>
                <a:cubicBezTo>
                  <a:pt x="2467789" y="4534518"/>
                  <a:pt x="2467789" y="4534518"/>
                  <a:pt x="2467789" y="4534518"/>
                </a:cubicBezTo>
                <a:cubicBezTo>
                  <a:pt x="2453783" y="4543868"/>
                  <a:pt x="2453783" y="4543868"/>
                  <a:pt x="2453783" y="4543868"/>
                </a:cubicBezTo>
                <a:cubicBezTo>
                  <a:pt x="2421104" y="4534518"/>
                  <a:pt x="2421104" y="4534518"/>
                  <a:pt x="2421104" y="4534518"/>
                </a:cubicBezTo>
                <a:cubicBezTo>
                  <a:pt x="2416435" y="4543868"/>
                  <a:pt x="2416435" y="4543868"/>
                  <a:pt x="2416435" y="4543868"/>
                </a:cubicBezTo>
                <a:cubicBezTo>
                  <a:pt x="2407098" y="4543868"/>
                  <a:pt x="2397761" y="4562567"/>
                  <a:pt x="2388425" y="4543868"/>
                </a:cubicBezTo>
                <a:cubicBezTo>
                  <a:pt x="2379088" y="4553217"/>
                  <a:pt x="2379088" y="4553217"/>
                  <a:pt x="2379088" y="4553217"/>
                </a:cubicBezTo>
                <a:cubicBezTo>
                  <a:pt x="2388425" y="4562567"/>
                  <a:pt x="2388425" y="4562567"/>
                  <a:pt x="2388425" y="4562567"/>
                </a:cubicBezTo>
                <a:cubicBezTo>
                  <a:pt x="2360413" y="4553217"/>
                  <a:pt x="2360413" y="4553217"/>
                  <a:pt x="2360413" y="4553217"/>
                </a:cubicBezTo>
                <a:cubicBezTo>
                  <a:pt x="2355745" y="4553217"/>
                  <a:pt x="2346408" y="4548543"/>
                  <a:pt x="2341740" y="4557892"/>
                </a:cubicBezTo>
                <a:cubicBezTo>
                  <a:pt x="2346408" y="4567242"/>
                  <a:pt x="2346408" y="4567242"/>
                  <a:pt x="2346408" y="4567242"/>
                </a:cubicBezTo>
                <a:cubicBezTo>
                  <a:pt x="2327734" y="4553217"/>
                  <a:pt x="2327734" y="4553217"/>
                  <a:pt x="2327734" y="4553217"/>
                </a:cubicBezTo>
                <a:cubicBezTo>
                  <a:pt x="2304392" y="4567242"/>
                  <a:pt x="2304392" y="4567242"/>
                  <a:pt x="2304392" y="4567242"/>
                </a:cubicBezTo>
                <a:cubicBezTo>
                  <a:pt x="2304392" y="4553217"/>
                  <a:pt x="2304392" y="4553217"/>
                  <a:pt x="2304392" y="4553217"/>
                </a:cubicBezTo>
                <a:cubicBezTo>
                  <a:pt x="2297389" y="4555555"/>
                  <a:pt x="2293887" y="4556724"/>
                  <a:pt x="2292137" y="4557308"/>
                </a:cubicBezTo>
                <a:cubicBezTo>
                  <a:pt x="2292720" y="4556724"/>
                  <a:pt x="2292720" y="4555555"/>
                  <a:pt x="2290386" y="4553217"/>
                </a:cubicBezTo>
                <a:cubicBezTo>
                  <a:pt x="2290386" y="4548543"/>
                  <a:pt x="2290386" y="4548543"/>
                  <a:pt x="2290386" y="4548543"/>
                </a:cubicBezTo>
                <a:cubicBezTo>
                  <a:pt x="2267044" y="4567242"/>
                  <a:pt x="2267044" y="4567242"/>
                  <a:pt x="2267044" y="4567242"/>
                </a:cubicBezTo>
                <a:cubicBezTo>
                  <a:pt x="2243701" y="4567242"/>
                  <a:pt x="2243701" y="4567242"/>
                  <a:pt x="2243701" y="4567242"/>
                </a:cubicBezTo>
                <a:cubicBezTo>
                  <a:pt x="2248370" y="4576591"/>
                  <a:pt x="2248370" y="4576591"/>
                  <a:pt x="2248370" y="4576591"/>
                </a:cubicBezTo>
                <a:cubicBezTo>
                  <a:pt x="2243701" y="4576591"/>
                  <a:pt x="2243701" y="4576591"/>
                  <a:pt x="2243701" y="4576591"/>
                </a:cubicBezTo>
                <a:cubicBezTo>
                  <a:pt x="2248370" y="4590615"/>
                  <a:pt x="2248370" y="4590615"/>
                  <a:pt x="2248370" y="4590615"/>
                </a:cubicBezTo>
                <a:cubicBezTo>
                  <a:pt x="2183011" y="4595290"/>
                  <a:pt x="2183011" y="4595290"/>
                  <a:pt x="2183011" y="4595290"/>
                </a:cubicBezTo>
                <a:cubicBezTo>
                  <a:pt x="2131658" y="4599965"/>
                  <a:pt x="2131658" y="4599965"/>
                  <a:pt x="2131658" y="4599965"/>
                </a:cubicBezTo>
                <a:cubicBezTo>
                  <a:pt x="2126989" y="4595290"/>
                  <a:pt x="2126989" y="4595290"/>
                  <a:pt x="2126989" y="4595290"/>
                </a:cubicBezTo>
                <a:cubicBezTo>
                  <a:pt x="2187679" y="4581266"/>
                  <a:pt x="2187679" y="4581266"/>
                  <a:pt x="2187679" y="4581266"/>
                </a:cubicBezTo>
                <a:cubicBezTo>
                  <a:pt x="2201685" y="4576591"/>
                  <a:pt x="2201685" y="4576591"/>
                  <a:pt x="2201685" y="4576591"/>
                </a:cubicBezTo>
                <a:cubicBezTo>
                  <a:pt x="2206353" y="4571916"/>
                  <a:pt x="2206353" y="4571916"/>
                  <a:pt x="2206353" y="4571916"/>
                </a:cubicBezTo>
                <a:cubicBezTo>
                  <a:pt x="2183011" y="4571916"/>
                  <a:pt x="2183011" y="4571916"/>
                  <a:pt x="2183011" y="4571916"/>
                </a:cubicBezTo>
                <a:cubicBezTo>
                  <a:pt x="2178342" y="4562567"/>
                  <a:pt x="2178342" y="4562567"/>
                  <a:pt x="2178342" y="4562567"/>
                </a:cubicBezTo>
                <a:cubicBezTo>
                  <a:pt x="2145663" y="4571916"/>
                  <a:pt x="2145663" y="4571916"/>
                  <a:pt x="2145663" y="4571916"/>
                </a:cubicBezTo>
                <a:cubicBezTo>
                  <a:pt x="2136326" y="4571916"/>
                  <a:pt x="2136326" y="4571916"/>
                  <a:pt x="2136326" y="4571916"/>
                </a:cubicBezTo>
                <a:cubicBezTo>
                  <a:pt x="2112983" y="4585941"/>
                  <a:pt x="2112983" y="4585941"/>
                  <a:pt x="2112983" y="4585941"/>
                </a:cubicBezTo>
                <a:cubicBezTo>
                  <a:pt x="2108315" y="4581266"/>
                  <a:pt x="2108315" y="4581266"/>
                  <a:pt x="2108315" y="4581266"/>
                </a:cubicBezTo>
                <a:cubicBezTo>
                  <a:pt x="2089641" y="4585941"/>
                  <a:pt x="2089641" y="4585941"/>
                  <a:pt x="2089641" y="4585941"/>
                </a:cubicBezTo>
                <a:cubicBezTo>
                  <a:pt x="2089641" y="4585941"/>
                  <a:pt x="2108315" y="4571916"/>
                  <a:pt x="2080304" y="4581266"/>
                </a:cubicBezTo>
                <a:cubicBezTo>
                  <a:pt x="2094310" y="4557892"/>
                  <a:pt x="2094310" y="4557892"/>
                  <a:pt x="2094310" y="4557892"/>
                </a:cubicBezTo>
                <a:cubicBezTo>
                  <a:pt x="2075635" y="4562567"/>
                  <a:pt x="2075635" y="4562567"/>
                  <a:pt x="2075635" y="4562567"/>
                </a:cubicBezTo>
                <a:cubicBezTo>
                  <a:pt x="2073301" y="4568410"/>
                  <a:pt x="2071551" y="4572793"/>
                  <a:pt x="2070238" y="4576080"/>
                </a:cubicBezTo>
                <a:lnTo>
                  <a:pt x="2069047" y="4579060"/>
                </a:lnTo>
                <a:lnTo>
                  <a:pt x="2060536" y="4579367"/>
                </a:lnTo>
                <a:cubicBezTo>
                  <a:pt x="2059186" y="4579878"/>
                  <a:pt x="2058585" y="4580645"/>
                  <a:pt x="2059341" y="4581722"/>
                </a:cubicBezTo>
                <a:lnTo>
                  <a:pt x="2062596" y="4583696"/>
                </a:lnTo>
                <a:lnTo>
                  <a:pt x="2060490" y="4584023"/>
                </a:lnTo>
                <a:cubicBezTo>
                  <a:pt x="2054044" y="4584699"/>
                  <a:pt x="2045291" y="4585356"/>
                  <a:pt x="2033619" y="4585941"/>
                </a:cubicBezTo>
                <a:cubicBezTo>
                  <a:pt x="2010277" y="4576591"/>
                  <a:pt x="2010277" y="4576591"/>
                  <a:pt x="2010277" y="4576591"/>
                </a:cubicBezTo>
                <a:cubicBezTo>
                  <a:pt x="2005608" y="4567242"/>
                  <a:pt x="2005608" y="4567242"/>
                  <a:pt x="2005608" y="4567242"/>
                </a:cubicBezTo>
                <a:cubicBezTo>
                  <a:pt x="1963592" y="4571916"/>
                  <a:pt x="1963592" y="4571916"/>
                  <a:pt x="1963592" y="4571916"/>
                </a:cubicBezTo>
                <a:cubicBezTo>
                  <a:pt x="1972929" y="4576591"/>
                  <a:pt x="1972929" y="4576591"/>
                  <a:pt x="1972929" y="4576591"/>
                </a:cubicBezTo>
                <a:cubicBezTo>
                  <a:pt x="2005608" y="4576591"/>
                  <a:pt x="2005608" y="4576591"/>
                  <a:pt x="2005608" y="4576591"/>
                </a:cubicBezTo>
                <a:cubicBezTo>
                  <a:pt x="1986934" y="4595290"/>
                  <a:pt x="1986934" y="4595290"/>
                  <a:pt x="1986934" y="4595290"/>
                </a:cubicBezTo>
                <a:cubicBezTo>
                  <a:pt x="1954255" y="4599965"/>
                  <a:pt x="1954255" y="4599965"/>
                  <a:pt x="1954255" y="4599965"/>
                </a:cubicBezTo>
                <a:cubicBezTo>
                  <a:pt x="1958923" y="4595290"/>
                  <a:pt x="1958923" y="4595290"/>
                  <a:pt x="1958923" y="4595290"/>
                </a:cubicBezTo>
                <a:cubicBezTo>
                  <a:pt x="1944918" y="4590615"/>
                  <a:pt x="1944918" y="4590615"/>
                  <a:pt x="1944918" y="4590615"/>
                </a:cubicBezTo>
                <a:cubicBezTo>
                  <a:pt x="1916907" y="4595290"/>
                  <a:pt x="1916907" y="4595290"/>
                  <a:pt x="1916907" y="4595290"/>
                </a:cubicBezTo>
                <a:cubicBezTo>
                  <a:pt x="1879559" y="4595290"/>
                  <a:pt x="1879559" y="4595290"/>
                  <a:pt x="1879559" y="4595290"/>
                </a:cubicBezTo>
                <a:cubicBezTo>
                  <a:pt x="1842211" y="4590615"/>
                  <a:pt x="1842211" y="4590615"/>
                  <a:pt x="1842211" y="4590615"/>
                </a:cubicBezTo>
                <a:cubicBezTo>
                  <a:pt x="1795526" y="4599965"/>
                  <a:pt x="1795526" y="4599965"/>
                  <a:pt x="1795526" y="4599965"/>
                </a:cubicBezTo>
                <a:cubicBezTo>
                  <a:pt x="1781521" y="4595290"/>
                  <a:pt x="1781521" y="4595290"/>
                  <a:pt x="1781521" y="4595290"/>
                </a:cubicBezTo>
                <a:cubicBezTo>
                  <a:pt x="1772184" y="4599965"/>
                  <a:pt x="1772184" y="4599965"/>
                  <a:pt x="1772184" y="4599965"/>
                </a:cubicBezTo>
                <a:cubicBezTo>
                  <a:pt x="1762847" y="4599965"/>
                  <a:pt x="1755844" y="4599965"/>
                  <a:pt x="1750592" y="4599965"/>
                </a:cubicBezTo>
                <a:lnTo>
                  <a:pt x="1750242" y="4599965"/>
                </a:lnTo>
                <a:lnTo>
                  <a:pt x="1758178" y="4595290"/>
                </a:lnTo>
                <a:cubicBezTo>
                  <a:pt x="1751176" y="4591784"/>
                  <a:pt x="1770433" y="4588278"/>
                  <a:pt x="1762774" y="4586744"/>
                </a:cubicBezTo>
                <a:lnTo>
                  <a:pt x="1746280" y="4586032"/>
                </a:lnTo>
                <a:lnTo>
                  <a:pt x="1746288" y="4586014"/>
                </a:lnTo>
                <a:cubicBezTo>
                  <a:pt x="1751759" y="4580974"/>
                  <a:pt x="1760513" y="4576591"/>
                  <a:pt x="1711493" y="4590615"/>
                </a:cubicBezTo>
                <a:cubicBezTo>
                  <a:pt x="1688151" y="4585941"/>
                  <a:pt x="1688151" y="4585941"/>
                  <a:pt x="1688151" y="4585941"/>
                </a:cubicBezTo>
                <a:lnTo>
                  <a:pt x="1688278" y="4585630"/>
                </a:lnTo>
                <a:lnTo>
                  <a:pt x="1691433" y="4583968"/>
                </a:lnTo>
                <a:cubicBezTo>
                  <a:pt x="1695081" y="4581777"/>
                  <a:pt x="1690850" y="4583384"/>
                  <a:pt x="1688661" y="4584699"/>
                </a:cubicBezTo>
                <a:lnTo>
                  <a:pt x="1688278" y="4585630"/>
                </a:lnTo>
                <a:lnTo>
                  <a:pt x="1678814" y="4590615"/>
                </a:lnTo>
                <a:cubicBezTo>
                  <a:pt x="1688151" y="4604640"/>
                  <a:pt x="1688151" y="4604640"/>
                  <a:pt x="1688151" y="4604640"/>
                </a:cubicBezTo>
                <a:cubicBezTo>
                  <a:pt x="1678814" y="4609314"/>
                  <a:pt x="1678814" y="4609314"/>
                  <a:pt x="1678814" y="4609314"/>
                </a:cubicBezTo>
                <a:cubicBezTo>
                  <a:pt x="1669477" y="4609314"/>
                  <a:pt x="1669477" y="4609314"/>
                  <a:pt x="1669477" y="4609314"/>
                </a:cubicBezTo>
                <a:lnTo>
                  <a:pt x="1668494" y="4607346"/>
                </a:lnTo>
                <a:lnTo>
                  <a:pt x="1674000" y="4605881"/>
                </a:lnTo>
                <a:cubicBezTo>
                  <a:pt x="1697196" y="4597335"/>
                  <a:pt x="1671811" y="4589447"/>
                  <a:pt x="1664809" y="4599965"/>
                </a:cubicBezTo>
                <a:cubicBezTo>
                  <a:pt x="1664809" y="4599965"/>
                  <a:pt x="1664809" y="4599965"/>
                  <a:pt x="1665392" y="4601133"/>
                </a:cubicBezTo>
                <a:lnTo>
                  <a:pt x="1668494" y="4607346"/>
                </a:lnTo>
                <a:lnTo>
                  <a:pt x="1658043" y="4610127"/>
                </a:lnTo>
                <a:cubicBezTo>
                  <a:pt x="1651168" y="4611506"/>
                  <a:pt x="1642633" y="4612821"/>
                  <a:pt x="1632129" y="4613989"/>
                </a:cubicBezTo>
                <a:cubicBezTo>
                  <a:pt x="1618124" y="4618664"/>
                  <a:pt x="1618124" y="4618664"/>
                  <a:pt x="1618124" y="4618664"/>
                </a:cubicBezTo>
                <a:cubicBezTo>
                  <a:pt x="1604118" y="4618664"/>
                  <a:pt x="1604118" y="4618664"/>
                  <a:pt x="1604118" y="4618664"/>
                </a:cubicBezTo>
                <a:cubicBezTo>
                  <a:pt x="1613455" y="4613989"/>
                  <a:pt x="1613455" y="4613989"/>
                  <a:pt x="1613455" y="4613989"/>
                </a:cubicBezTo>
                <a:cubicBezTo>
                  <a:pt x="1580776" y="4599965"/>
                  <a:pt x="1580776" y="4599965"/>
                  <a:pt x="1580776" y="4599965"/>
                </a:cubicBezTo>
                <a:cubicBezTo>
                  <a:pt x="1566770" y="4599965"/>
                  <a:pt x="1566770" y="4599965"/>
                  <a:pt x="1566770" y="4599965"/>
                </a:cubicBezTo>
                <a:cubicBezTo>
                  <a:pt x="1566770" y="4595290"/>
                  <a:pt x="1566770" y="4595290"/>
                  <a:pt x="1566770" y="4595290"/>
                </a:cubicBezTo>
                <a:cubicBezTo>
                  <a:pt x="1576107" y="4590615"/>
                  <a:pt x="1576107" y="4590615"/>
                  <a:pt x="1576107" y="4590615"/>
                </a:cubicBezTo>
                <a:cubicBezTo>
                  <a:pt x="1562102" y="4585941"/>
                  <a:pt x="1562102" y="4585941"/>
                  <a:pt x="1562102" y="4585941"/>
                </a:cubicBezTo>
                <a:cubicBezTo>
                  <a:pt x="1557433" y="4599965"/>
                  <a:pt x="1557433" y="4599965"/>
                  <a:pt x="1557433" y="4599965"/>
                </a:cubicBezTo>
                <a:cubicBezTo>
                  <a:pt x="1552765" y="4599965"/>
                  <a:pt x="1566770" y="4595290"/>
                  <a:pt x="1548096" y="4595290"/>
                </a:cubicBezTo>
                <a:cubicBezTo>
                  <a:pt x="1552765" y="4590615"/>
                  <a:pt x="1552765" y="4590615"/>
                  <a:pt x="1552765" y="4590615"/>
                </a:cubicBezTo>
                <a:cubicBezTo>
                  <a:pt x="1552765" y="4585941"/>
                  <a:pt x="1552765" y="4585941"/>
                  <a:pt x="1552765" y="4585941"/>
                </a:cubicBezTo>
                <a:cubicBezTo>
                  <a:pt x="1534091" y="4595290"/>
                  <a:pt x="1534091" y="4595290"/>
                  <a:pt x="1534091" y="4595290"/>
                </a:cubicBezTo>
                <a:cubicBezTo>
                  <a:pt x="1538759" y="4585941"/>
                  <a:pt x="1538759" y="4585941"/>
                  <a:pt x="1538759" y="4585941"/>
                </a:cubicBezTo>
                <a:cubicBezTo>
                  <a:pt x="1515417" y="4590615"/>
                  <a:pt x="1515417" y="4590615"/>
                  <a:pt x="1515417" y="4590615"/>
                </a:cubicBezTo>
                <a:cubicBezTo>
                  <a:pt x="1510748" y="4599965"/>
                  <a:pt x="1510748" y="4599965"/>
                  <a:pt x="1510748" y="4599965"/>
                </a:cubicBezTo>
                <a:cubicBezTo>
                  <a:pt x="1496743" y="4595290"/>
                  <a:pt x="1534091" y="4581266"/>
                  <a:pt x="1501411" y="4590615"/>
                </a:cubicBezTo>
                <a:cubicBezTo>
                  <a:pt x="1492074" y="4604640"/>
                  <a:pt x="1492074" y="4604640"/>
                  <a:pt x="1492074" y="4604640"/>
                </a:cubicBezTo>
                <a:cubicBezTo>
                  <a:pt x="1492074" y="4599965"/>
                  <a:pt x="1492074" y="4599965"/>
                  <a:pt x="1492074" y="4599965"/>
                </a:cubicBezTo>
                <a:cubicBezTo>
                  <a:pt x="1482737" y="4609314"/>
                  <a:pt x="1482737" y="4609314"/>
                  <a:pt x="1482737" y="4609314"/>
                </a:cubicBezTo>
                <a:cubicBezTo>
                  <a:pt x="1492074" y="4595290"/>
                  <a:pt x="1492074" y="4595290"/>
                  <a:pt x="1492074" y="4595290"/>
                </a:cubicBezTo>
                <a:cubicBezTo>
                  <a:pt x="1478069" y="4581266"/>
                  <a:pt x="1478069" y="4581266"/>
                  <a:pt x="1478069" y="4581266"/>
                </a:cubicBezTo>
                <a:cubicBezTo>
                  <a:pt x="1464063" y="4590615"/>
                  <a:pt x="1464063" y="4590615"/>
                  <a:pt x="1464063" y="4590615"/>
                </a:cubicBezTo>
                <a:cubicBezTo>
                  <a:pt x="1459395" y="4595290"/>
                  <a:pt x="1459395" y="4595290"/>
                  <a:pt x="1468732" y="4595290"/>
                </a:cubicBezTo>
                <a:cubicBezTo>
                  <a:pt x="1468732" y="4599965"/>
                  <a:pt x="1468732" y="4599965"/>
                  <a:pt x="1464063" y="4599965"/>
                </a:cubicBezTo>
                <a:cubicBezTo>
                  <a:pt x="1454726" y="4595290"/>
                  <a:pt x="1454726" y="4595290"/>
                  <a:pt x="1454726" y="4595290"/>
                </a:cubicBezTo>
                <a:cubicBezTo>
                  <a:pt x="1445389" y="4599965"/>
                  <a:pt x="1445389" y="4599965"/>
                  <a:pt x="1445389" y="4599965"/>
                </a:cubicBezTo>
                <a:cubicBezTo>
                  <a:pt x="1445389" y="4609314"/>
                  <a:pt x="1445389" y="4609314"/>
                  <a:pt x="1445389" y="4609314"/>
                </a:cubicBezTo>
                <a:cubicBezTo>
                  <a:pt x="1445389" y="4613989"/>
                  <a:pt x="1445389" y="4613989"/>
                  <a:pt x="1445389" y="4613989"/>
                </a:cubicBezTo>
                <a:cubicBezTo>
                  <a:pt x="1436052" y="4613989"/>
                  <a:pt x="1436052" y="4613989"/>
                  <a:pt x="1436052" y="4613989"/>
                </a:cubicBezTo>
                <a:cubicBezTo>
                  <a:pt x="1436052" y="4595290"/>
                  <a:pt x="1436052" y="4595290"/>
                  <a:pt x="1436052" y="4595290"/>
                </a:cubicBezTo>
                <a:cubicBezTo>
                  <a:pt x="1417379" y="4590615"/>
                  <a:pt x="1417379" y="4590615"/>
                  <a:pt x="1417379" y="4590615"/>
                </a:cubicBezTo>
                <a:cubicBezTo>
                  <a:pt x="1445389" y="4585941"/>
                  <a:pt x="1445389" y="4585941"/>
                  <a:pt x="1445389" y="4585941"/>
                </a:cubicBezTo>
                <a:cubicBezTo>
                  <a:pt x="1445389" y="4571916"/>
                  <a:pt x="1408041" y="4609314"/>
                  <a:pt x="1450058" y="4571916"/>
                </a:cubicBezTo>
                <a:cubicBezTo>
                  <a:pt x="1445389" y="4571916"/>
                  <a:pt x="1445389" y="4571916"/>
                  <a:pt x="1445389" y="4571916"/>
                </a:cubicBezTo>
                <a:cubicBezTo>
                  <a:pt x="1436052" y="4557892"/>
                  <a:pt x="1436052" y="4557892"/>
                  <a:pt x="1436052" y="4557892"/>
                </a:cubicBezTo>
                <a:lnTo>
                  <a:pt x="1436052" y="4551815"/>
                </a:lnTo>
                <a:lnTo>
                  <a:pt x="1439991" y="4552341"/>
                </a:lnTo>
                <a:cubicBezTo>
                  <a:pt x="1445681" y="4552049"/>
                  <a:pt x="1453559" y="4550880"/>
                  <a:pt x="1464063" y="4548543"/>
                </a:cubicBezTo>
                <a:cubicBezTo>
                  <a:pt x="1468732" y="4553217"/>
                  <a:pt x="1468732" y="4553217"/>
                  <a:pt x="1468732" y="4553217"/>
                </a:cubicBezTo>
                <a:cubicBezTo>
                  <a:pt x="1473400" y="4543868"/>
                  <a:pt x="1473400" y="4543868"/>
                  <a:pt x="1473400" y="4543868"/>
                </a:cubicBezTo>
                <a:cubicBezTo>
                  <a:pt x="1501411" y="4553217"/>
                  <a:pt x="1501411" y="4553217"/>
                  <a:pt x="1501411" y="4553217"/>
                </a:cubicBezTo>
                <a:cubicBezTo>
                  <a:pt x="1501411" y="4557892"/>
                  <a:pt x="1501411" y="4557892"/>
                  <a:pt x="1501411" y="4557892"/>
                </a:cubicBezTo>
                <a:cubicBezTo>
                  <a:pt x="1529422" y="4543868"/>
                  <a:pt x="1529422" y="4543868"/>
                  <a:pt x="1529422" y="4543868"/>
                </a:cubicBezTo>
                <a:cubicBezTo>
                  <a:pt x="1524754" y="4529844"/>
                  <a:pt x="1524754" y="4529844"/>
                  <a:pt x="1524754" y="4529844"/>
                </a:cubicBezTo>
                <a:cubicBezTo>
                  <a:pt x="1548096" y="4534518"/>
                  <a:pt x="1548096" y="4534518"/>
                  <a:pt x="1548096" y="4534518"/>
                </a:cubicBezTo>
                <a:cubicBezTo>
                  <a:pt x="1552765" y="4529844"/>
                  <a:pt x="1552765" y="4529844"/>
                  <a:pt x="1552765" y="4529844"/>
                </a:cubicBezTo>
                <a:cubicBezTo>
                  <a:pt x="1557433" y="4525169"/>
                  <a:pt x="1557433" y="4525169"/>
                  <a:pt x="1557433" y="4525169"/>
                </a:cubicBezTo>
                <a:cubicBezTo>
                  <a:pt x="1557433" y="4525169"/>
                  <a:pt x="1566770" y="4529844"/>
                  <a:pt x="1557433" y="4529844"/>
                </a:cubicBezTo>
                <a:cubicBezTo>
                  <a:pt x="1566770" y="4534518"/>
                  <a:pt x="1566770" y="4534518"/>
                  <a:pt x="1566770" y="4534518"/>
                </a:cubicBezTo>
                <a:cubicBezTo>
                  <a:pt x="1566770" y="4529844"/>
                  <a:pt x="1566770" y="4529844"/>
                  <a:pt x="1566770" y="4529844"/>
                </a:cubicBezTo>
                <a:cubicBezTo>
                  <a:pt x="1576107" y="4543868"/>
                  <a:pt x="1576107" y="4543868"/>
                  <a:pt x="1576107" y="4543868"/>
                </a:cubicBezTo>
                <a:cubicBezTo>
                  <a:pt x="1646134" y="4529844"/>
                  <a:pt x="1646134" y="4529844"/>
                  <a:pt x="1646134" y="4529844"/>
                </a:cubicBezTo>
                <a:cubicBezTo>
                  <a:pt x="1641466" y="4534518"/>
                  <a:pt x="1641466" y="4534518"/>
                  <a:pt x="1641466" y="4534518"/>
                </a:cubicBezTo>
                <a:cubicBezTo>
                  <a:pt x="1613455" y="4543868"/>
                  <a:pt x="1613455" y="4543868"/>
                  <a:pt x="1613455" y="4543868"/>
                </a:cubicBezTo>
                <a:cubicBezTo>
                  <a:pt x="1585444" y="4553217"/>
                  <a:pt x="1585444" y="4553217"/>
                  <a:pt x="1585444" y="4553217"/>
                </a:cubicBezTo>
                <a:cubicBezTo>
                  <a:pt x="1585444" y="4562567"/>
                  <a:pt x="1585444" y="4562567"/>
                  <a:pt x="1585444" y="4562567"/>
                </a:cubicBezTo>
                <a:lnTo>
                  <a:pt x="1592986" y="4564185"/>
                </a:lnTo>
                <a:lnTo>
                  <a:pt x="1592247" y="4564370"/>
                </a:lnTo>
                <a:lnTo>
                  <a:pt x="1580776" y="4562567"/>
                </a:lnTo>
                <a:cubicBezTo>
                  <a:pt x="1580776" y="4567242"/>
                  <a:pt x="1580776" y="4567242"/>
                  <a:pt x="1580776" y="4567242"/>
                </a:cubicBezTo>
                <a:lnTo>
                  <a:pt x="1592247" y="4564370"/>
                </a:lnTo>
                <a:lnTo>
                  <a:pt x="1593322" y="4564539"/>
                </a:lnTo>
                <a:cubicBezTo>
                  <a:pt x="1595073" y="4564758"/>
                  <a:pt x="1594781" y="4564612"/>
                  <a:pt x="1593614" y="4564320"/>
                </a:cubicBezTo>
                <a:lnTo>
                  <a:pt x="1592986" y="4564185"/>
                </a:lnTo>
                <a:lnTo>
                  <a:pt x="1597116" y="4563151"/>
                </a:lnTo>
                <a:cubicBezTo>
                  <a:pt x="1599450" y="4562567"/>
                  <a:pt x="1599450" y="4562567"/>
                  <a:pt x="1599450" y="4562567"/>
                </a:cubicBezTo>
                <a:cubicBezTo>
                  <a:pt x="1632129" y="4567242"/>
                  <a:pt x="1632129" y="4567242"/>
                  <a:pt x="1632129" y="4567242"/>
                </a:cubicBezTo>
                <a:cubicBezTo>
                  <a:pt x="1660140" y="4553217"/>
                  <a:pt x="1660140" y="4553217"/>
                  <a:pt x="1660140" y="4553217"/>
                </a:cubicBezTo>
                <a:cubicBezTo>
                  <a:pt x="1674146" y="4553217"/>
                  <a:pt x="1674146" y="4553217"/>
                  <a:pt x="1674146" y="4553217"/>
                </a:cubicBezTo>
                <a:cubicBezTo>
                  <a:pt x="1688151" y="4534518"/>
                  <a:pt x="1688151" y="4534518"/>
                  <a:pt x="1688151" y="4534518"/>
                </a:cubicBezTo>
                <a:cubicBezTo>
                  <a:pt x="1697488" y="4539193"/>
                  <a:pt x="1697488" y="4539193"/>
                  <a:pt x="1697488" y="4539193"/>
                </a:cubicBezTo>
                <a:cubicBezTo>
                  <a:pt x="1730167" y="4534518"/>
                  <a:pt x="1730167" y="4534518"/>
                  <a:pt x="1730167" y="4534518"/>
                </a:cubicBezTo>
                <a:cubicBezTo>
                  <a:pt x="1725499" y="4548543"/>
                  <a:pt x="1725499" y="4548543"/>
                  <a:pt x="1725499" y="4548543"/>
                </a:cubicBezTo>
                <a:cubicBezTo>
                  <a:pt x="1725499" y="4539193"/>
                  <a:pt x="1725499" y="4539193"/>
                  <a:pt x="1725499" y="4539193"/>
                </a:cubicBezTo>
                <a:cubicBezTo>
                  <a:pt x="1706825" y="4543868"/>
                  <a:pt x="1706825" y="4543868"/>
                  <a:pt x="1706825" y="4543868"/>
                </a:cubicBezTo>
                <a:cubicBezTo>
                  <a:pt x="1692819" y="4557892"/>
                  <a:pt x="1692819" y="4557892"/>
                  <a:pt x="1692819" y="4557892"/>
                </a:cubicBezTo>
                <a:cubicBezTo>
                  <a:pt x="1692819" y="4557892"/>
                  <a:pt x="1692819" y="4567242"/>
                  <a:pt x="1688151" y="4553217"/>
                </a:cubicBezTo>
                <a:cubicBezTo>
                  <a:pt x="1688151" y="4567242"/>
                  <a:pt x="1688151" y="4567242"/>
                  <a:pt x="1688151" y="4567242"/>
                </a:cubicBezTo>
                <a:cubicBezTo>
                  <a:pt x="1706825" y="4567242"/>
                  <a:pt x="1706825" y="4567242"/>
                  <a:pt x="1706825" y="4567242"/>
                </a:cubicBezTo>
                <a:cubicBezTo>
                  <a:pt x="1720830" y="4576591"/>
                  <a:pt x="1720830" y="4576591"/>
                  <a:pt x="1720830" y="4576591"/>
                </a:cubicBezTo>
                <a:cubicBezTo>
                  <a:pt x="1744173" y="4571916"/>
                  <a:pt x="1744173" y="4571916"/>
                  <a:pt x="1744173" y="4571916"/>
                </a:cubicBezTo>
                <a:cubicBezTo>
                  <a:pt x="1744173" y="4557892"/>
                  <a:pt x="1744173" y="4557892"/>
                  <a:pt x="1744173" y="4557892"/>
                </a:cubicBezTo>
                <a:cubicBezTo>
                  <a:pt x="1751175" y="4557892"/>
                  <a:pt x="1750300" y="4547374"/>
                  <a:pt x="1753364" y="4548031"/>
                </a:cubicBezTo>
                <a:lnTo>
                  <a:pt x="1756304" y="4551199"/>
                </a:lnTo>
                <a:lnTo>
                  <a:pt x="1752343" y="4549711"/>
                </a:lnTo>
                <a:cubicBezTo>
                  <a:pt x="1750008" y="4549711"/>
                  <a:pt x="1751175" y="4553218"/>
                  <a:pt x="1767515" y="4567242"/>
                </a:cubicBezTo>
                <a:cubicBezTo>
                  <a:pt x="1772184" y="4562567"/>
                  <a:pt x="1772184" y="4562567"/>
                  <a:pt x="1772184" y="4562567"/>
                </a:cubicBezTo>
                <a:cubicBezTo>
                  <a:pt x="1772184" y="4571916"/>
                  <a:pt x="1772184" y="4571916"/>
                  <a:pt x="1772184" y="4571916"/>
                </a:cubicBezTo>
                <a:cubicBezTo>
                  <a:pt x="1795526" y="4553217"/>
                  <a:pt x="1795526" y="4553217"/>
                  <a:pt x="1795526" y="4553217"/>
                </a:cubicBezTo>
                <a:cubicBezTo>
                  <a:pt x="1795526" y="4548543"/>
                  <a:pt x="1795526" y="4548543"/>
                  <a:pt x="1795526" y="4548543"/>
                </a:cubicBezTo>
                <a:cubicBezTo>
                  <a:pt x="1786189" y="4543868"/>
                  <a:pt x="1786189" y="4543868"/>
                  <a:pt x="1786189" y="4543868"/>
                </a:cubicBezTo>
                <a:cubicBezTo>
                  <a:pt x="1786189" y="4539193"/>
                  <a:pt x="1786189" y="4539193"/>
                  <a:pt x="1786189" y="4539193"/>
                </a:cubicBezTo>
                <a:cubicBezTo>
                  <a:pt x="1795526" y="4539193"/>
                  <a:pt x="1795526" y="4539193"/>
                  <a:pt x="1795526" y="4539193"/>
                </a:cubicBezTo>
                <a:cubicBezTo>
                  <a:pt x="1804863" y="4553217"/>
                  <a:pt x="1804863" y="4553217"/>
                  <a:pt x="1804863" y="4553217"/>
                </a:cubicBezTo>
                <a:cubicBezTo>
                  <a:pt x="1814200" y="4548543"/>
                  <a:pt x="1814200" y="4548543"/>
                  <a:pt x="1814200" y="4548543"/>
                </a:cubicBezTo>
                <a:cubicBezTo>
                  <a:pt x="1818869" y="4539193"/>
                  <a:pt x="1828206" y="4562567"/>
                  <a:pt x="1818869" y="4534518"/>
                </a:cubicBezTo>
                <a:cubicBezTo>
                  <a:pt x="1828206" y="4548543"/>
                  <a:pt x="1828206" y="4548543"/>
                  <a:pt x="1828206" y="4548543"/>
                </a:cubicBezTo>
                <a:cubicBezTo>
                  <a:pt x="1837543" y="4539193"/>
                  <a:pt x="1837543" y="4539193"/>
                  <a:pt x="1837543" y="4539193"/>
                </a:cubicBezTo>
                <a:cubicBezTo>
                  <a:pt x="1842211" y="4553217"/>
                  <a:pt x="1842211" y="4553217"/>
                  <a:pt x="1842211" y="4553217"/>
                </a:cubicBezTo>
                <a:cubicBezTo>
                  <a:pt x="1837543" y="4562567"/>
                  <a:pt x="1837543" y="4562567"/>
                  <a:pt x="1837543" y="4562567"/>
                </a:cubicBezTo>
                <a:cubicBezTo>
                  <a:pt x="1842211" y="4567242"/>
                  <a:pt x="1842211" y="4567242"/>
                  <a:pt x="1842211" y="4567242"/>
                </a:cubicBezTo>
                <a:cubicBezTo>
                  <a:pt x="1874891" y="4562567"/>
                  <a:pt x="1874891" y="4562567"/>
                  <a:pt x="1874891" y="4562567"/>
                </a:cubicBezTo>
                <a:cubicBezTo>
                  <a:pt x="1874891" y="4557892"/>
                  <a:pt x="1874891" y="4557892"/>
                  <a:pt x="1874891" y="4557892"/>
                </a:cubicBezTo>
                <a:cubicBezTo>
                  <a:pt x="1898233" y="4562567"/>
                  <a:pt x="1898233" y="4562567"/>
                  <a:pt x="1898233" y="4562567"/>
                </a:cubicBezTo>
                <a:cubicBezTo>
                  <a:pt x="1912238" y="4557892"/>
                  <a:pt x="1912238" y="4557892"/>
                  <a:pt x="1912238" y="4557892"/>
                </a:cubicBezTo>
                <a:cubicBezTo>
                  <a:pt x="1921575" y="4562567"/>
                  <a:pt x="1921575" y="4562567"/>
                  <a:pt x="1921575" y="4562567"/>
                </a:cubicBezTo>
                <a:cubicBezTo>
                  <a:pt x="1954255" y="4548543"/>
                  <a:pt x="1954255" y="4548543"/>
                  <a:pt x="1954255" y="4548543"/>
                </a:cubicBezTo>
                <a:cubicBezTo>
                  <a:pt x="1963592" y="4539193"/>
                  <a:pt x="1963592" y="4539193"/>
                  <a:pt x="1963592" y="4539193"/>
                </a:cubicBezTo>
                <a:cubicBezTo>
                  <a:pt x="1958923" y="4534518"/>
                  <a:pt x="1982266" y="4543868"/>
                  <a:pt x="1958923" y="4529844"/>
                </a:cubicBezTo>
                <a:cubicBezTo>
                  <a:pt x="1963592" y="4520494"/>
                  <a:pt x="1963592" y="4520494"/>
                  <a:pt x="1963592" y="4520494"/>
                </a:cubicBezTo>
                <a:cubicBezTo>
                  <a:pt x="1991603" y="4529844"/>
                  <a:pt x="1991603" y="4529844"/>
                  <a:pt x="1991603" y="4529844"/>
                </a:cubicBezTo>
                <a:cubicBezTo>
                  <a:pt x="2005608" y="4543868"/>
                  <a:pt x="2005608" y="4543868"/>
                  <a:pt x="2005608" y="4543868"/>
                </a:cubicBezTo>
                <a:cubicBezTo>
                  <a:pt x="2005608" y="4548543"/>
                  <a:pt x="2014945" y="4553217"/>
                  <a:pt x="2042956" y="4543868"/>
                </a:cubicBezTo>
                <a:cubicBezTo>
                  <a:pt x="2066298" y="4553217"/>
                  <a:pt x="2066298" y="4553217"/>
                  <a:pt x="2066298" y="4553217"/>
                </a:cubicBezTo>
                <a:cubicBezTo>
                  <a:pt x="2108315" y="4543868"/>
                  <a:pt x="2108315" y="4543868"/>
                  <a:pt x="2108315" y="4543868"/>
                </a:cubicBezTo>
                <a:cubicBezTo>
                  <a:pt x="2122320" y="4529844"/>
                  <a:pt x="2122320" y="4529844"/>
                  <a:pt x="2122320" y="4529844"/>
                </a:cubicBezTo>
                <a:cubicBezTo>
                  <a:pt x="2145663" y="4539193"/>
                  <a:pt x="2145663" y="4539193"/>
                  <a:pt x="2145663" y="4539193"/>
                </a:cubicBezTo>
                <a:cubicBezTo>
                  <a:pt x="2155000" y="4520494"/>
                  <a:pt x="2155000" y="4520494"/>
                  <a:pt x="2155000" y="4520494"/>
                </a:cubicBezTo>
                <a:cubicBezTo>
                  <a:pt x="2164337" y="4520494"/>
                  <a:pt x="2145663" y="4511145"/>
                  <a:pt x="2164337" y="4515819"/>
                </a:cubicBezTo>
                <a:cubicBezTo>
                  <a:pt x="2173674" y="4515819"/>
                  <a:pt x="2169005" y="4529844"/>
                  <a:pt x="2178342" y="4520494"/>
                </a:cubicBezTo>
                <a:cubicBezTo>
                  <a:pt x="2183011" y="4511145"/>
                  <a:pt x="2183011" y="4511145"/>
                  <a:pt x="2183011" y="4511145"/>
                </a:cubicBezTo>
                <a:cubicBezTo>
                  <a:pt x="2169005" y="4506470"/>
                  <a:pt x="2169005" y="4506470"/>
                  <a:pt x="2169005" y="4506470"/>
                </a:cubicBezTo>
                <a:cubicBezTo>
                  <a:pt x="2243701" y="4501795"/>
                  <a:pt x="2243701" y="4501795"/>
                  <a:pt x="2243701" y="4501795"/>
                </a:cubicBezTo>
                <a:cubicBezTo>
                  <a:pt x="2253038" y="4501795"/>
                  <a:pt x="2253038" y="4501795"/>
                  <a:pt x="2253038" y="4501795"/>
                </a:cubicBezTo>
                <a:cubicBezTo>
                  <a:pt x="2250704" y="4501795"/>
                  <a:pt x="2249829" y="4505009"/>
                  <a:pt x="2249172" y="4509172"/>
                </a:cubicBezTo>
                <a:lnTo>
                  <a:pt x="2248044" y="4514950"/>
                </a:lnTo>
                <a:lnTo>
                  <a:pt x="2247349" y="4515089"/>
                </a:lnTo>
                <a:lnTo>
                  <a:pt x="2225219" y="4519521"/>
                </a:lnTo>
                <a:lnTo>
                  <a:pt x="2215690" y="4511145"/>
                </a:lnTo>
                <a:cubicBezTo>
                  <a:pt x="2215690" y="4511145"/>
                  <a:pt x="2220359" y="4520494"/>
                  <a:pt x="2201685" y="4515819"/>
                </a:cubicBezTo>
                <a:cubicBezTo>
                  <a:pt x="2197016" y="4511145"/>
                  <a:pt x="2197016" y="4511145"/>
                  <a:pt x="2197016" y="4511145"/>
                </a:cubicBezTo>
                <a:cubicBezTo>
                  <a:pt x="2197016" y="4520494"/>
                  <a:pt x="2192348" y="4492445"/>
                  <a:pt x="2183011" y="4520494"/>
                </a:cubicBezTo>
                <a:cubicBezTo>
                  <a:pt x="2220359" y="4520494"/>
                  <a:pt x="2220359" y="4520494"/>
                  <a:pt x="2220359" y="4520494"/>
                </a:cubicBezTo>
                <a:lnTo>
                  <a:pt x="2225219" y="4519521"/>
                </a:lnTo>
                <a:lnTo>
                  <a:pt x="2228975" y="4522822"/>
                </a:lnTo>
                <a:lnTo>
                  <a:pt x="2232711" y="4524744"/>
                </a:lnTo>
                <a:lnTo>
                  <a:pt x="2215690" y="4529844"/>
                </a:lnTo>
                <a:cubicBezTo>
                  <a:pt x="2220359" y="4534518"/>
                  <a:pt x="2192348" y="4529844"/>
                  <a:pt x="2225027" y="4539193"/>
                </a:cubicBezTo>
                <a:cubicBezTo>
                  <a:pt x="2243701" y="4539193"/>
                  <a:pt x="2243701" y="4539193"/>
                  <a:pt x="2243701" y="4539193"/>
                </a:cubicBezTo>
                <a:cubicBezTo>
                  <a:pt x="2248370" y="4539193"/>
                  <a:pt x="2248370" y="4539193"/>
                  <a:pt x="2248370" y="4539193"/>
                </a:cubicBezTo>
                <a:cubicBezTo>
                  <a:pt x="2234364" y="4557892"/>
                  <a:pt x="2234364" y="4557892"/>
                  <a:pt x="2234364" y="4557892"/>
                </a:cubicBezTo>
                <a:lnTo>
                  <a:pt x="2243701" y="4557892"/>
                </a:lnTo>
                <a:lnTo>
                  <a:pt x="2246619" y="4557892"/>
                </a:lnTo>
                <a:cubicBezTo>
                  <a:pt x="2248370" y="4557892"/>
                  <a:pt x="2248370" y="4557892"/>
                  <a:pt x="2248370" y="4557892"/>
                </a:cubicBezTo>
                <a:lnTo>
                  <a:pt x="2251054" y="4556884"/>
                </a:lnTo>
                <a:lnTo>
                  <a:pt x="2254205" y="4559645"/>
                </a:lnTo>
                <a:cubicBezTo>
                  <a:pt x="2258874" y="4562567"/>
                  <a:pt x="2267044" y="4562567"/>
                  <a:pt x="2285717" y="4543868"/>
                </a:cubicBezTo>
                <a:cubicBezTo>
                  <a:pt x="2281049" y="4539193"/>
                  <a:pt x="2281049" y="4539193"/>
                  <a:pt x="2281049" y="4539193"/>
                </a:cubicBezTo>
                <a:cubicBezTo>
                  <a:pt x="2299723" y="4520494"/>
                  <a:pt x="2299723" y="4520494"/>
                  <a:pt x="2299723" y="4520494"/>
                </a:cubicBezTo>
                <a:cubicBezTo>
                  <a:pt x="2304392" y="4520494"/>
                  <a:pt x="2304392" y="4520494"/>
                  <a:pt x="2304392" y="4520494"/>
                </a:cubicBezTo>
                <a:cubicBezTo>
                  <a:pt x="2304392" y="4501795"/>
                  <a:pt x="2304392" y="4501795"/>
                  <a:pt x="2304392" y="4501795"/>
                </a:cubicBezTo>
                <a:cubicBezTo>
                  <a:pt x="2351077" y="4511145"/>
                  <a:pt x="2351077" y="4511145"/>
                  <a:pt x="2351077" y="4511145"/>
                </a:cubicBezTo>
                <a:cubicBezTo>
                  <a:pt x="2365082" y="4501795"/>
                  <a:pt x="2365082" y="4501795"/>
                  <a:pt x="2365082" y="4501795"/>
                </a:cubicBezTo>
                <a:cubicBezTo>
                  <a:pt x="2393093" y="4511145"/>
                  <a:pt x="2393093" y="4511145"/>
                  <a:pt x="2393093" y="4511145"/>
                </a:cubicBezTo>
                <a:cubicBezTo>
                  <a:pt x="2430441" y="4497120"/>
                  <a:pt x="2430441" y="4497120"/>
                  <a:pt x="2430441" y="4497120"/>
                </a:cubicBezTo>
                <a:cubicBezTo>
                  <a:pt x="2430441" y="4501795"/>
                  <a:pt x="2439778" y="4492445"/>
                  <a:pt x="2430441" y="4506470"/>
                </a:cubicBezTo>
                <a:cubicBezTo>
                  <a:pt x="2435109" y="4506470"/>
                  <a:pt x="2435109" y="4506470"/>
                  <a:pt x="2435109" y="4506470"/>
                </a:cubicBezTo>
                <a:cubicBezTo>
                  <a:pt x="2439778" y="4492445"/>
                  <a:pt x="2439778" y="4492445"/>
                  <a:pt x="2439778" y="4492445"/>
                </a:cubicBezTo>
                <a:cubicBezTo>
                  <a:pt x="2444446" y="4497120"/>
                  <a:pt x="2444446" y="4497120"/>
                  <a:pt x="2444446" y="4497120"/>
                </a:cubicBezTo>
                <a:cubicBezTo>
                  <a:pt x="2472457" y="4497120"/>
                  <a:pt x="2472457" y="4497120"/>
                  <a:pt x="2472457" y="4497120"/>
                </a:cubicBezTo>
                <a:cubicBezTo>
                  <a:pt x="2477126" y="4492445"/>
                  <a:pt x="2477126" y="4492445"/>
                  <a:pt x="2477126" y="4492445"/>
                </a:cubicBezTo>
                <a:cubicBezTo>
                  <a:pt x="2467789" y="4487771"/>
                  <a:pt x="2467789" y="4487771"/>
                  <a:pt x="2467789" y="4487771"/>
                </a:cubicBezTo>
                <a:cubicBezTo>
                  <a:pt x="2491131" y="4473746"/>
                  <a:pt x="2491131" y="4473746"/>
                  <a:pt x="2491131" y="4473746"/>
                </a:cubicBezTo>
                <a:cubicBezTo>
                  <a:pt x="2523811" y="4478421"/>
                  <a:pt x="2523811" y="4478421"/>
                  <a:pt x="2523811" y="4478421"/>
                </a:cubicBezTo>
                <a:cubicBezTo>
                  <a:pt x="2603175" y="4459722"/>
                  <a:pt x="2603175" y="4459722"/>
                  <a:pt x="2603175" y="4459722"/>
                </a:cubicBezTo>
                <a:lnTo>
                  <a:pt x="2606641" y="4461764"/>
                </a:lnTo>
                <a:lnTo>
                  <a:pt x="2603175" y="4464397"/>
                </a:lnTo>
                <a:cubicBezTo>
                  <a:pt x="2612512" y="4469072"/>
                  <a:pt x="2612512" y="4469072"/>
                  <a:pt x="2612512" y="4469072"/>
                </a:cubicBezTo>
                <a:cubicBezTo>
                  <a:pt x="2603175" y="4478421"/>
                  <a:pt x="2603175" y="4478421"/>
                  <a:pt x="2603175" y="4478421"/>
                </a:cubicBezTo>
                <a:cubicBezTo>
                  <a:pt x="2612512" y="4487771"/>
                  <a:pt x="2612512" y="4487771"/>
                  <a:pt x="2612512" y="4487771"/>
                </a:cubicBezTo>
                <a:cubicBezTo>
                  <a:pt x="2640523" y="4483096"/>
                  <a:pt x="2654528" y="4480759"/>
                  <a:pt x="2661531" y="4479590"/>
                </a:cubicBezTo>
                <a:lnTo>
                  <a:pt x="2664283" y="4479131"/>
                </a:lnTo>
                <a:lnTo>
                  <a:pt x="2663282" y="4481343"/>
                </a:lnTo>
                <a:cubicBezTo>
                  <a:pt x="2663865" y="4485433"/>
                  <a:pt x="2673202" y="4483096"/>
                  <a:pt x="2705882" y="4455047"/>
                </a:cubicBezTo>
                <a:cubicBezTo>
                  <a:pt x="2705882" y="4431674"/>
                  <a:pt x="2705882" y="4431674"/>
                  <a:pt x="2705882" y="4431674"/>
                </a:cubicBezTo>
                <a:cubicBezTo>
                  <a:pt x="2715219" y="4426999"/>
                  <a:pt x="2715219" y="4426999"/>
                  <a:pt x="2715219" y="4426999"/>
                </a:cubicBezTo>
                <a:cubicBezTo>
                  <a:pt x="2719887" y="4431674"/>
                  <a:pt x="2701213" y="4441023"/>
                  <a:pt x="2724556" y="4431674"/>
                </a:cubicBezTo>
                <a:cubicBezTo>
                  <a:pt x="2710550" y="4445698"/>
                  <a:pt x="2710550" y="4445698"/>
                  <a:pt x="2710550" y="4445698"/>
                </a:cubicBezTo>
                <a:cubicBezTo>
                  <a:pt x="2719887" y="4459722"/>
                  <a:pt x="2719887" y="4459722"/>
                  <a:pt x="2719887" y="4459722"/>
                </a:cubicBezTo>
                <a:cubicBezTo>
                  <a:pt x="2724556" y="4455047"/>
                  <a:pt x="2724556" y="4455047"/>
                  <a:pt x="2724556" y="4455047"/>
                </a:cubicBezTo>
                <a:cubicBezTo>
                  <a:pt x="2729224" y="4445698"/>
                  <a:pt x="2729224" y="4445698"/>
                  <a:pt x="2729224" y="4445698"/>
                </a:cubicBezTo>
                <a:cubicBezTo>
                  <a:pt x="2743230" y="4441023"/>
                  <a:pt x="2743230" y="4441023"/>
                  <a:pt x="2743230" y="4441023"/>
                </a:cubicBezTo>
                <a:cubicBezTo>
                  <a:pt x="2752566" y="4441023"/>
                  <a:pt x="2752566" y="4441023"/>
                  <a:pt x="2752566" y="4441023"/>
                </a:cubicBezTo>
                <a:cubicBezTo>
                  <a:pt x="2747898" y="4450373"/>
                  <a:pt x="2747898" y="4450373"/>
                  <a:pt x="2747898" y="4450373"/>
                </a:cubicBezTo>
                <a:cubicBezTo>
                  <a:pt x="2738561" y="4455047"/>
                  <a:pt x="2738561" y="4455047"/>
                  <a:pt x="2738561" y="4455047"/>
                </a:cubicBezTo>
                <a:cubicBezTo>
                  <a:pt x="2752566" y="4464397"/>
                  <a:pt x="2752566" y="4464397"/>
                  <a:pt x="2752566" y="4464397"/>
                </a:cubicBezTo>
                <a:cubicBezTo>
                  <a:pt x="2759569" y="4465565"/>
                  <a:pt x="2764821" y="4466442"/>
                  <a:pt x="2768760" y="4467099"/>
                </a:cubicBezTo>
                <a:lnTo>
                  <a:pt x="2770828" y="4467445"/>
                </a:lnTo>
                <a:lnTo>
                  <a:pt x="2774523" y="4470167"/>
                </a:lnTo>
                <a:cubicBezTo>
                  <a:pt x="2776784" y="4470532"/>
                  <a:pt x="2779410" y="4470240"/>
                  <a:pt x="2780577" y="4469072"/>
                </a:cubicBezTo>
                <a:cubicBezTo>
                  <a:pt x="2780577" y="4469072"/>
                  <a:pt x="2780577" y="4469072"/>
                  <a:pt x="2777076" y="4468487"/>
                </a:cubicBezTo>
                <a:lnTo>
                  <a:pt x="2770828" y="4467445"/>
                </a:lnTo>
                <a:lnTo>
                  <a:pt x="2770657" y="4467318"/>
                </a:lnTo>
                <a:cubicBezTo>
                  <a:pt x="2771241" y="4464397"/>
                  <a:pt x="2780577" y="4459722"/>
                  <a:pt x="2813257" y="4455047"/>
                </a:cubicBezTo>
                <a:cubicBezTo>
                  <a:pt x="2822594" y="4459722"/>
                  <a:pt x="2822594" y="4459722"/>
                  <a:pt x="2822594" y="4459722"/>
                </a:cubicBezTo>
                <a:cubicBezTo>
                  <a:pt x="2845937" y="4445698"/>
                  <a:pt x="2845937" y="4445698"/>
                  <a:pt x="2845937" y="4445698"/>
                </a:cubicBezTo>
                <a:cubicBezTo>
                  <a:pt x="2850605" y="4455047"/>
                  <a:pt x="2850605" y="4455047"/>
                  <a:pt x="2850605" y="4455047"/>
                </a:cubicBezTo>
                <a:cubicBezTo>
                  <a:pt x="2873947" y="4441023"/>
                  <a:pt x="2873947" y="4441023"/>
                  <a:pt x="2873947" y="4441023"/>
                </a:cubicBezTo>
                <a:cubicBezTo>
                  <a:pt x="2971986" y="4426999"/>
                  <a:pt x="2971986" y="4426999"/>
                  <a:pt x="2971986" y="4426999"/>
                </a:cubicBezTo>
                <a:cubicBezTo>
                  <a:pt x="2981323" y="4417649"/>
                  <a:pt x="2981323" y="4417649"/>
                  <a:pt x="2981323" y="4417649"/>
                </a:cubicBezTo>
                <a:close/>
                <a:moveTo>
                  <a:pt x="1448597" y="4414294"/>
                </a:moveTo>
                <a:lnTo>
                  <a:pt x="1448818" y="4416189"/>
                </a:lnTo>
                <a:cubicBezTo>
                  <a:pt x="1450350" y="4417942"/>
                  <a:pt x="1453559" y="4419987"/>
                  <a:pt x="1459395" y="4422324"/>
                </a:cubicBezTo>
                <a:cubicBezTo>
                  <a:pt x="1450058" y="4422324"/>
                  <a:pt x="1450058" y="4422324"/>
                  <a:pt x="1450058" y="4422324"/>
                </a:cubicBezTo>
                <a:lnTo>
                  <a:pt x="1442954" y="4428422"/>
                </a:lnTo>
                <a:lnTo>
                  <a:pt x="1446848" y="4418672"/>
                </a:lnTo>
                <a:close/>
                <a:moveTo>
                  <a:pt x="1449949" y="4410909"/>
                </a:moveTo>
                <a:lnTo>
                  <a:pt x="1448597" y="4414294"/>
                </a:lnTo>
                <a:lnTo>
                  <a:pt x="1448307" y="4411806"/>
                </a:lnTo>
                <a:close/>
                <a:moveTo>
                  <a:pt x="6067695" y="4404615"/>
                </a:moveTo>
                <a:lnTo>
                  <a:pt x="6069310" y="4405743"/>
                </a:lnTo>
                <a:lnTo>
                  <a:pt x="6069310" y="4405743"/>
                </a:lnTo>
                <a:lnTo>
                  <a:pt x="6076531" y="4412975"/>
                </a:lnTo>
                <a:close/>
                <a:moveTo>
                  <a:pt x="6066960" y="4403919"/>
                </a:moveTo>
                <a:lnTo>
                  <a:pt x="6067695" y="4404615"/>
                </a:lnTo>
                <a:lnTo>
                  <a:pt x="6066866" y="4404036"/>
                </a:lnTo>
                <a:close/>
                <a:moveTo>
                  <a:pt x="3295158" y="4401336"/>
                </a:moveTo>
                <a:lnTo>
                  <a:pt x="3292361" y="4402457"/>
                </a:lnTo>
                <a:cubicBezTo>
                  <a:pt x="3289443" y="4403625"/>
                  <a:pt x="3289443" y="4403625"/>
                  <a:pt x="3289443" y="4403625"/>
                </a:cubicBezTo>
                <a:cubicBezTo>
                  <a:pt x="3288276" y="4402456"/>
                  <a:pt x="3290319" y="4401872"/>
                  <a:pt x="3293236" y="4401507"/>
                </a:cubicBezTo>
                <a:close/>
                <a:moveTo>
                  <a:pt x="3301499" y="4398796"/>
                </a:moveTo>
                <a:lnTo>
                  <a:pt x="3302573" y="4399023"/>
                </a:lnTo>
                <a:cubicBezTo>
                  <a:pt x="3305491" y="4399973"/>
                  <a:pt x="3304616" y="4400411"/>
                  <a:pt x="3302281" y="4400703"/>
                </a:cubicBezTo>
                <a:lnTo>
                  <a:pt x="3295158" y="4401336"/>
                </a:lnTo>
                <a:close/>
                <a:moveTo>
                  <a:pt x="3242758" y="4394275"/>
                </a:moveTo>
                <a:cubicBezTo>
                  <a:pt x="3242758" y="4394275"/>
                  <a:pt x="3242758" y="4394275"/>
                  <a:pt x="3242758" y="4398950"/>
                </a:cubicBezTo>
                <a:cubicBezTo>
                  <a:pt x="3242758" y="4398950"/>
                  <a:pt x="3242758" y="4398950"/>
                  <a:pt x="3236923" y="4399535"/>
                </a:cubicBezTo>
                <a:lnTo>
                  <a:pt x="3232837" y="4399944"/>
                </a:lnTo>
                <a:close/>
                <a:moveTo>
                  <a:pt x="1545305" y="4392802"/>
                </a:moveTo>
                <a:lnTo>
                  <a:pt x="1545324" y="4392815"/>
                </a:lnTo>
                <a:cubicBezTo>
                  <a:pt x="1548972" y="4395444"/>
                  <a:pt x="1547513" y="4395444"/>
                  <a:pt x="1544595" y="4394275"/>
                </a:cubicBezTo>
                <a:lnTo>
                  <a:pt x="1543443" y="4393601"/>
                </a:lnTo>
                <a:close/>
                <a:moveTo>
                  <a:pt x="1552765" y="4389601"/>
                </a:moveTo>
                <a:lnTo>
                  <a:pt x="1545305" y="4392802"/>
                </a:lnTo>
                <a:lnTo>
                  <a:pt x="1542282" y="4390913"/>
                </a:lnTo>
                <a:lnTo>
                  <a:pt x="1548096" y="4390185"/>
                </a:lnTo>
                <a:cubicBezTo>
                  <a:pt x="1552765" y="4389601"/>
                  <a:pt x="1552765" y="4389601"/>
                  <a:pt x="1552765" y="4389601"/>
                </a:cubicBezTo>
                <a:close/>
                <a:moveTo>
                  <a:pt x="1536488" y="4387291"/>
                </a:moveTo>
                <a:lnTo>
                  <a:pt x="1542282" y="4390913"/>
                </a:lnTo>
                <a:lnTo>
                  <a:pt x="1539455" y="4391266"/>
                </a:lnTo>
                <a:lnTo>
                  <a:pt x="1535112" y="4388724"/>
                </a:lnTo>
                <a:close/>
                <a:moveTo>
                  <a:pt x="3093366" y="4384926"/>
                </a:moveTo>
                <a:lnTo>
                  <a:pt x="3093731" y="4385656"/>
                </a:lnTo>
                <a:lnTo>
                  <a:pt x="3091689" y="4385765"/>
                </a:lnTo>
                <a:close/>
                <a:moveTo>
                  <a:pt x="1468732" y="4384926"/>
                </a:moveTo>
                <a:cubicBezTo>
                  <a:pt x="1473400" y="4384926"/>
                  <a:pt x="1473400" y="4384926"/>
                  <a:pt x="1473400" y="4384926"/>
                </a:cubicBezTo>
                <a:cubicBezTo>
                  <a:pt x="1468732" y="4389601"/>
                  <a:pt x="1468732" y="4389601"/>
                  <a:pt x="1468732" y="4389601"/>
                </a:cubicBezTo>
                <a:cubicBezTo>
                  <a:pt x="1482737" y="4375576"/>
                  <a:pt x="1468732" y="4422324"/>
                  <a:pt x="1501411" y="4384926"/>
                </a:cubicBezTo>
                <a:cubicBezTo>
                  <a:pt x="1510748" y="4380251"/>
                  <a:pt x="1506080" y="4398950"/>
                  <a:pt x="1520085" y="4389601"/>
                </a:cubicBezTo>
                <a:cubicBezTo>
                  <a:pt x="1515417" y="4394275"/>
                  <a:pt x="1515417" y="4394275"/>
                  <a:pt x="1515417" y="4394275"/>
                </a:cubicBezTo>
                <a:cubicBezTo>
                  <a:pt x="1524754" y="4393106"/>
                  <a:pt x="1531757" y="4392230"/>
                  <a:pt x="1537009" y="4391573"/>
                </a:cubicBezTo>
                <a:lnTo>
                  <a:pt x="1539455" y="4391266"/>
                </a:lnTo>
                <a:lnTo>
                  <a:pt x="1543443" y="4393601"/>
                </a:lnTo>
                <a:lnTo>
                  <a:pt x="1533872" y="4397709"/>
                </a:lnTo>
                <a:cubicBezTo>
                  <a:pt x="1520085" y="4403625"/>
                  <a:pt x="1520085" y="4403625"/>
                  <a:pt x="1520085" y="4403625"/>
                </a:cubicBezTo>
                <a:cubicBezTo>
                  <a:pt x="1501411" y="4408300"/>
                  <a:pt x="1501411" y="4408300"/>
                  <a:pt x="1501411" y="4408300"/>
                </a:cubicBezTo>
                <a:cubicBezTo>
                  <a:pt x="1487406" y="4417649"/>
                  <a:pt x="1487406" y="4417649"/>
                  <a:pt x="1487406" y="4417649"/>
                </a:cubicBezTo>
                <a:cubicBezTo>
                  <a:pt x="1473400" y="4412975"/>
                  <a:pt x="1473400" y="4412975"/>
                  <a:pt x="1473400" y="4412975"/>
                </a:cubicBezTo>
                <a:cubicBezTo>
                  <a:pt x="1468732" y="4417649"/>
                  <a:pt x="1468732" y="4417649"/>
                  <a:pt x="1468732" y="4417649"/>
                </a:cubicBezTo>
                <a:cubicBezTo>
                  <a:pt x="1468732" y="4403625"/>
                  <a:pt x="1468732" y="4403625"/>
                  <a:pt x="1468732" y="4403625"/>
                </a:cubicBezTo>
                <a:cubicBezTo>
                  <a:pt x="1454726" y="4408300"/>
                  <a:pt x="1454726" y="4408300"/>
                  <a:pt x="1454726" y="4408300"/>
                </a:cubicBezTo>
                <a:lnTo>
                  <a:pt x="1449949" y="4410909"/>
                </a:lnTo>
                <a:lnTo>
                  <a:pt x="1452392" y="4404794"/>
                </a:lnTo>
                <a:cubicBezTo>
                  <a:pt x="1454726" y="4398950"/>
                  <a:pt x="1454726" y="4398950"/>
                  <a:pt x="1454726" y="4398950"/>
                </a:cubicBezTo>
                <a:cubicBezTo>
                  <a:pt x="1454726" y="4398950"/>
                  <a:pt x="1449474" y="4409468"/>
                  <a:pt x="1456696" y="4404867"/>
                </a:cubicBezTo>
                <a:lnTo>
                  <a:pt x="1466064" y="4396623"/>
                </a:lnTo>
                <a:lnTo>
                  <a:pt x="1468732" y="4397562"/>
                </a:lnTo>
                <a:cubicBezTo>
                  <a:pt x="1473984" y="4397782"/>
                  <a:pt x="1468732" y="4390769"/>
                  <a:pt x="1468732" y="4394275"/>
                </a:cubicBezTo>
                <a:lnTo>
                  <a:pt x="1466064" y="4396623"/>
                </a:lnTo>
                <a:lnTo>
                  <a:pt x="1459395" y="4394275"/>
                </a:lnTo>
                <a:cubicBezTo>
                  <a:pt x="1468732" y="4384926"/>
                  <a:pt x="1468732" y="4384926"/>
                  <a:pt x="1468732" y="4384926"/>
                </a:cubicBezTo>
                <a:close/>
                <a:moveTo>
                  <a:pt x="1464063" y="4380251"/>
                </a:moveTo>
                <a:cubicBezTo>
                  <a:pt x="1457060" y="4384926"/>
                  <a:pt x="1455893" y="4384926"/>
                  <a:pt x="1455893" y="4383757"/>
                </a:cubicBezTo>
                <a:lnTo>
                  <a:pt x="1455444" y="4382409"/>
                </a:lnTo>
                <a:close/>
                <a:moveTo>
                  <a:pt x="1581143" y="4379240"/>
                </a:moveTo>
                <a:lnTo>
                  <a:pt x="1580776" y="4380251"/>
                </a:lnTo>
                <a:lnTo>
                  <a:pt x="1580903" y="4379265"/>
                </a:lnTo>
                <a:close/>
                <a:moveTo>
                  <a:pt x="1584210" y="4378523"/>
                </a:moveTo>
                <a:lnTo>
                  <a:pt x="1585444" y="4384926"/>
                </a:lnTo>
                <a:cubicBezTo>
                  <a:pt x="1580776" y="4380251"/>
                  <a:pt x="1580776" y="4380251"/>
                  <a:pt x="1580776" y="4380251"/>
                </a:cubicBezTo>
                <a:lnTo>
                  <a:pt x="1581288" y="4379225"/>
                </a:lnTo>
                <a:lnTo>
                  <a:pt x="1584058" y="4378936"/>
                </a:lnTo>
                <a:close/>
                <a:moveTo>
                  <a:pt x="1583843" y="4376620"/>
                </a:moveTo>
                <a:lnTo>
                  <a:pt x="1584861" y="4376745"/>
                </a:lnTo>
                <a:lnTo>
                  <a:pt x="1584210" y="4378523"/>
                </a:lnTo>
                <a:close/>
                <a:moveTo>
                  <a:pt x="1582169" y="4376415"/>
                </a:moveTo>
                <a:lnTo>
                  <a:pt x="1582661" y="4376475"/>
                </a:lnTo>
                <a:lnTo>
                  <a:pt x="1581359" y="4379082"/>
                </a:lnTo>
                <a:lnTo>
                  <a:pt x="1581288" y="4379225"/>
                </a:lnTo>
                <a:lnTo>
                  <a:pt x="1581143" y="4379240"/>
                </a:lnTo>
                <a:close/>
                <a:moveTo>
                  <a:pt x="3112040" y="4375576"/>
                </a:moveTo>
                <a:cubicBezTo>
                  <a:pt x="3116709" y="4380251"/>
                  <a:pt x="3116709" y="4380251"/>
                  <a:pt x="3116709" y="4380251"/>
                </a:cubicBezTo>
                <a:cubicBezTo>
                  <a:pt x="3098035" y="4394275"/>
                  <a:pt x="3098035" y="4394275"/>
                  <a:pt x="3098035" y="4394275"/>
                </a:cubicBezTo>
                <a:cubicBezTo>
                  <a:pt x="3095700" y="4389600"/>
                  <a:pt x="3094533" y="4387263"/>
                  <a:pt x="3093950" y="4386094"/>
                </a:cubicBezTo>
                <a:lnTo>
                  <a:pt x="3093731" y="4385656"/>
                </a:lnTo>
                <a:lnTo>
                  <a:pt x="3107372" y="4384926"/>
                </a:lnTo>
                <a:cubicBezTo>
                  <a:pt x="3112040" y="4375576"/>
                  <a:pt x="3112040" y="4375576"/>
                  <a:pt x="3112040" y="4375576"/>
                </a:cubicBezTo>
                <a:close/>
                <a:moveTo>
                  <a:pt x="1583493" y="4374809"/>
                </a:moveTo>
                <a:lnTo>
                  <a:pt x="1583843" y="4376620"/>
                </a:lnTo>
                <a:lnTo>
                  <a:pt x="1582661" y="4376475"/>
                </a:lnTo>
                <a:close/>
                <a:moveTo>
                  <a:pt x="1580776" y="4366227"/>
                </a:moveTo>
                <a:cubicBezTo>
                  <a:pt x="1599450" y="4370902"/>
                  <a:pt x="1599450" y="4370902"/>
                  <a:pt x="1599450" y="4370902"/>
                </a:cubicBezTo>
                <a:cubicBezTo>
                  <a:pt x="1585444" y="4370902"/>
                  <a:pt x="1585444" y="4370902"/>
                  <a:pt x="1585444" y="4370902"/>
                </a:cubicBezTo>
                <a:lnTo>
                  <a:pt x="1583493" y="4374809"/>
                </a:lnTo>
                <a:lnTo>
                  <a:pt x="1583402" y="4374335"/>
                </a:lnTo>
                <a:cubicBezTo>
                  <a:pt x="1583110" y="4372801"/>
                  <a:pt x="1583110" y="4372947"/>
                  <a:pt x="1583110" y="4373823"/>
                </a:cubicBezTo>
                <a:lnTo>
                  <a:pt x="1582169" y="4376415"/>
                </a:lnTo>
                <a:lnTo>
                  <a:pt x="1581286" y="4376307"/>
                </a:lnTo>
                <a:lnTo>
                  <a:pt x="1580903" y="4379265"/>
                </a:lnTo>
                <a:lnTo>
                  <a:pt x="1571439" y="4380251"/>
                </a:lnTo>
                <a:cubicBezTo>
                  <a:pt x="1580776" y="4375576"/>
                  <a:pt x="1566770" y="4366227"/>
                  <a:pt x="1580776" y="4366227"/>
                </a:cubicBezTo>
                <a:close/>
                <a:moveTo>
                  <a:pt x="1710559" y="4363424"/>
                </a:moveTo>
                <a:lnTo>
                  <a:pt x="1711167" y="4363511"/>
                </a:lnTo>
                <a:lnTo>
                  <a:pt x="1710910" y="4365058"/>
                </a:lnTo>
                <a:cubicBezTo>
                  <a:pt x="1710618" y="4365643"/>
                  <a:pt x="1710764" y="4365935"/>
                  <a:pt x="1712150" y="4365496"/>
                </a:cubicBezTo>
                <a:lnTo>
                  <a:pt x="1715238" y="4364093"/>
                </a:lnTo>
                <a:lnTo>
                  <a:pt x="1730167" y="4366227"/>
                </a:lnTo>
                <a:cubicBezTo>
                  <a:pt x="1725499" y="4370902"/>
                  <a:pt x="1725499" y="4370902"/>
                  <a:pt x="1725499" y="4370902"/>
                </a:cubicBezTo>
                <a:cubicBezTo>
                  <a:pt x="1720830" y="4366227"/>
                  <a:pt x="1720830" y="4366227"/>
                  <a:pt x="1720830" y="4366227"/>
                </a:cubicBezTo>
                <a:cubicBezTo>
                  <a:pt x="1716162" y="4366227"/>
                  <a:pt x="1711493" y="4366227"/>
                  <a:pt x="1706825" y="4370902"/>
                </a:cubicBezTo>
                <a:close/>
                <a:moveTo>
                  <a:pt x="2337071" y="4361552"/>
                </a:moveTo>
                <a:lnTo>
                  <a:pt x="2339944" y="4362271"/>
                </a:lnTo>
                <a:lnTo>
                  <a:pt x="2339405" y="4363305"/>
                </a:lnTo>
                <a:cubicBezTo>
                  <a:pt x="2337071" y="4363889"/>
                  <a:pt x="2332402" y="4363889"/>
                  <a:pt x="2332402" y="4366227"/>
                </a:cubicBezTo>
                <a:cubicBezTo>
                  <a:pt x="2332402" y="4366227"/>
                  <a:pt x="2332402" y="4366227"/>
                  <a:pt x="2337071" y="4361552"/>
                </a:cubicBezTo>
                <a:close/>
                <a:moveTo>
                  <a:pt x="1671422" y="4360773"/>
                </a:moveTo>
                <a:lnTo>
                  <a:pt x="1674146" y="4366227"/>
                </a:lnTo>
                <a:lnTo>
                  <a:pt x="1667549" y="4362670"/>
                </a:lnTo>
                <a:lnTo>
                  <a:pt x="1667810" y="4361886"/>
                </a:lnTo>
                <a:lnTo>
                  <a:pt x="1669477" y="4361552"/>
                </a:lnTo>
                <a:close/>
                <a:moveTo>
                  <a:pt x="1709610" y="4357807"/>
                </a:moveTo>
                <a:lnTo>
                  <a:pt x="1720830" y="4361552"/>
                </a:lnTo>
                <a:lnTo>
                  <a:pt x="1715238" y="4364093"/>
                </a:lnTo>
                <a:lnTo>
                  <a:pt x="1711167" y="4363511"/>
                </a:lnTo>
                <a:lnTo>
                  <a:pt x="1711493" y="4361552"/>
                </a:lnTo>
                <a:cubicBezTo>
                  <a:pt x="1711493" y="4361552"/>
                  <a:pt x="1711493" y="4361552"/>
                  <a:pt x="1710910" y="4362721"/>
                </a:cubicBezTo>
                <a:lnTo>
                  <a:pt x="1710559" y="4363424"/>
                </a:lnTo>
                <a:lnTo>
                  <a:pt x="1709852" y="4363323"/>
                </a:lnTo>
                <a:cubicBezTo>
                  <a:pt x="1695081" y="4360968"/>
                  <a:pt x="1695737" y="4360091"/>
                  <a:pt x="1700989" y="4359215"/>
                </a:cubicBezTo>
                <a:close/>
                <a:moveTo>
                  <a:pt x="1932750" y="4356666"/>
                </a:moveTo>
                <a:lnTo>
                  <a:pt x="1936091" y="4357608"/>
                </a:lnTo>
                <a:cubicBezTo>
                  <a:pt x="1944626" y="4361552"/>
                  <a:pt x="1926244" y="4361552"/>
                  <a:pt x="1926244" y="4361552"/>
                </a:cubicBezTo>
                <a:cubicBezTo>
                  <a:pt x="1926244" y="4361552"/>
                  <a:pt x="1926244" y="4361552"/>
                  <a:pt x="1928578" y="4359799"/>
                </a:cubicBezTo>
                <a:close/>
                <a:moveTo>
                  <a:pt x="3317454" y="4354700"/>
                </a:moveTo>
                <a:lnTo>
                  <a:pt x="3325843" y="4358995"/>
                </a:lnTo>
                <a:cubicBezTo>
                  <a:pt x="3328688" y="4361114"/>
                  <a:pt x="3327666" y="4361844"/>
                  <a:pt x="3325040" y="4362136"/>
                </a:cubicBezTo>
                <a:lnTo>
                  <a:pt x="3317454" y="4362508"/>
                </a:lnTo>
                <a:close/>
                <a:moveTo>
                  <a:pt x="1822226" y="4350858"/>
                </a:moveTo>
                <a:lnTo>
                  <a:pt x="1833312" y="4354832"/>
                </a:lnTo>
                <a:cubicBezTo>
                  <a:pt x="1849506" y="4361844"/>
                  <a:pt x="1811866" y="4355708"/>
                  <a:pt x="1818869" y="4352203"/>
                </a:cubicBezTo>
                <a:cubicBezTo>
                  <a:pt x="1818869" y="4352203"/>
                  <a:pt x="1818869" y="4352203"/>
                  <a:pt x="1821787" y="4351034"/>
                </a:cubicBezTo>
                <a:close/>
                <a:moveTo>
                  <a:pt x="3303448" y="4347528"/>
                </a:moveTo>
                <a:cubicBezTo>
                  <a:pt x="3308117" y="4352203"/>
                  <a:pt x="3312785" y="4347528"/>
                  <a:pt x="3317454" y="4347528"/>
                </a:cubicBezTo>
                <a:lnTo>
                  <a:pt x="3317454" y="4354700"/>
                </a:lnTo>
                <a:close/>
                <a:moveTo>
                  <a:pt x="2393395" y="4341237"/>
                </a:moveTo>
                <a:lnTo>
                  <a:pt x="2393530" y="4342853"/>
                </a:lnTo>
                <a:lnTo>
                  <a:pt x="2393093" y="4342853"/>
                </a:lnTo>
                <a:close/>
                <a:moveTo>
                  <a:pt x="3485519" y="4340983"/>
                </a:moveTo>
                <a:lnTo>
                  <a:pt x="3485519" y="4342853"/>
                </a:lnTo>
                <a:lnTo>
                  <a:pt x="3485340" y="4341127"/>
                </a:lnTo>
                <a:close/>
                <a:moveTo>
                  <a:pt x="2392912" y="4335466"/>
                </a:moveTo>
                <a:lnTo>
                  <a:pt x="2394333" y="4336206"/>
                </a:lnTo>
                <a:lnTo>
                  <a:pt x="2393395" y="4341237"/>
                </a:lnTo>
                <a:close/>
                <a:moveTo>
                  <a:pt x="2103647" y="4333504"/>
                </a:moveTo>
                <a:cubicBezTo>
                  <a:pt x="2103647" y="4333504"/>
                  <a:pt x="2103647" y="4333504"/>
                  <a:pt x="2105981" y="4334672"/>
                </a:cubicBezTo>
                <a:lnTo>
                  <a:pt x="2117189" y="4340284"/>
                </a:lnTo>
                <a:lnTo>
                  <a:pt x="2117068" y="4341684"/>
                </a:lnTo>
                <a:cubicBezTo>
                  <a:pt x="2110649" y="4340516"/>
                  <a:pt x="2096644" y="4333504"/>
                  <a:pt x="2103647" y="4333504"/>
                </a:cubicBezTo>
                <a:close/>
                <a:moveTo>
                  <a:pt x="3485519" y="4328829"/>
                </a:moveTo>
                <a:cubicBezTo>
                  <a:pt x="3490188" y="4328829"/>
                  <a:pt x="3490188" y="4328829"/>
                  <a:pt x="3490188" y="4328829"/>
                </a:cubicBezTo>
                <a:cubicBezTo>
                  <a:pt x="3494856" y="4333504"/>
                  <a:pt x="3494856" y="4333504"/>
                  <a:pt x="3494856" y="4333504"/>
                </a:cubicBezTo>
                <a:lnTo>
                  <a:pt x="3485519" y="4340983"/>
                </a:lnTo>
                <a:lnTo>
                  <a:pt x="3485519" y="4330582"/>
                </a:lnTo>
                <a:cubicBezTo>
                  <a:pt x="3485519" y="4328829"/>
                  <a:pt x="3485519" y="4328829"/>
                  <a:pt x="3485519" y="4328829"/>
                </a:cubicBezTo>
                <a:close/>
                <a:moveTo>
                  <a:pt x="3508862" y="4324154"/>
                </a:moveTo>
                <a:lnTo>
                  <a:pt x="3509156" y="4329140"/>
                </a:lnTo>
                <a:lnTo>
                  <a:pt x="3507111" y="4329997"/>
                </a:lnTo>
                <a:cubicBezTo>
                  <a:pt x="3503026" y="4329997"/>
                  <a:pt x="3501859" y="4326491"/>
                  <a:pt x="3508862" y="4324154"/>
                </a:cubicBezTo>
                <a:close/>
                <a:moveTo>
                  <a:pt x="2593838" y="4319479"/>
                </a:moveTo>
                <a:cubicBezTo>
                  <a:pt x="2593838" y="4324154"/>
                  <a:pt x="2593838" y="4324154"/>
                  <a:pt x="2593838" y="4324154"/>
                </a:cubicBezTo>
                <a:cubicBezTo>
                  <a:pt x="2603175" y="4324154"/>
                  <a:pt x="2603175" y="4324154"/>
                  <a:pt x="2603175" y="4324154"/>
                </a:cubicBezTo>
                <a:cubicBezTo>
                  <a:pt x="2593838" y="4328829"/>
                  <a:pt x="2593838" y="4328829"/>
                  <a:pt x="2593838" y="4328829"/>
                </a:cubicBezTo>
                <a:lnTo>
                  <a:pt x="2586057" y="4321037"/>
                </a:lnTo>
                <a:lnTo>
                  <a:pt x="2590920" y="4320064"/>
                </a:lnTo>
                <a:cubicBezTo>
                  <a:pt x="2593838" y="4319479"/>
                  <a:pt x="2593838" y="4319479"/>
                  <a:pt x="2593838" y="4319479"/>
                </a:cubicBezTo>
                <a:close/>
                <a:moveTo>
                  <a:pt x="2584501" y="4319479"/>
                </a:moveTo>
                <a:cubicBezTo>
                  <a:pt x="2584501" y="4319479"/>
                  <a:pt x="2584501" y="4319479"/>
                  <a:pt x="2585668" y="4320648"/>
                </a:cubicBezTo>
                <a:lnTo>
                  <a:pt x="2586057" y="4321037"/>
                </a:lnTo>
                <a:lnTo>
                  <a:pt x="2580499" y="4322151"/>
                </a:lnTo>
                <a:close/>
                <a:moveTo>
                  <a:pt x="1487406" y="4319479"/>
                </a:moveTo>
                <a:cubicBezTo>
                  <a:pt x="1487406" y="4319479"/>
                  <a:pt x="1487406" y="4319479"/>
                  <a:pt x="1487989" y="4320648"/>
                </a:cubicBezTo>
                <a:lnTo>
                  <a:pt x="1489053" y="4322779"/>
                </a:lnTo>
                <a:lnTo>
                  <a:pt x="1488062" y="4325396"/>
                </a:lnTo>
                <a:cubicBezTo>
                  <a:pt x="1486530" y="4329997"/>
                  <a:pt x="1490907" y="4319479"/>
                  <a:pt x="1487406" y="4319479"/>
                </a:cubicBezTo>
                <a:close/>
                <a:moveTo>
                  <a:pt x="2607844" y="4310130"/>
                </a:moveTo>
                <a:cubicBezTo>
                  <a:pt x="2607844" y="4310130"/>
                  <a:pt x="2607844" y="4310130"/>
                  <a:pt x="2609594" y="4310714"/>
                </a:cubicBezTo>
                <a:lnTo>
                  <a:pt x="2611852" y="4311468"/>
                </a:lnTo>
                <a:lnTo>
                  <a:pt x="2611783" y="4312102"/>
                </a:lnTo>
                <a:cubicBezTo>
                  <a:pt x="2610470" y="4315389"/>
                  <a:pt x="2607844" y="4310130"/>
                  <a:pt x="2607844" y="4310130"/>
                </a:cubicBezTo>
                <a:close/>
                <a:moveTo>
                  <a:pt x="2634979" y="4309399"/>
                </a:moveTo>
                <a:cubicBezTo>
                  <a:pt x="2639064" y="4310276"/>
                  <a:pt x="2644316" y="4312905"/>
                  <a:pt x="2639064" y="4311445"/>
                </a:cubicBezTo>
                <a:lnTo>
                  <a:pt x="2633824" y="4309622"/>
                </a:lnTo>
                <a:close/>
                <a:moveTo>
                  <a:pt x="2632243" y="4309071"/>
                </a:moveTo>
                <a:lnTo>
                  <a:pt x="2633824" y="4309622"/>
                </a:lnTo>
                <a:lnTo>
                  <a:pt x="2631186" y="4310130"/>
                </a:lnTo>
                <a:close/>
                <a:moveTo>
                  <a:pt x="2289926" y="4305198"/>
                </a:moveTo>
                <a:lnTo>
                  <a:pt x="2290386" y="4305455"/>
                </a:lnTo>
                <a:lnTo>
                  <a:pt x="2289023" y="4306138"/>
                </a:lnTo>
                <a:close/>
                <a:moveTo>
                  <a:pt x="2290386" y="4303118"/>
                </a:moveTo>
                <a:cubicBezTo>
                  <a:pt x="2292137" y="4301949"/>
                  <a:pt x="2292720" y="4301949"/>
                  <a:pt x="2290240" y="4304871"/>
                </a:cubicBezTo>
                <a:lnTo>
                  <a:pt x="2289926" y="4305198"/>
                </a:lnTo>
                <a:lnTo>
                  <a:pt x="2288624" y="4304469"/>
                </a:lnTo>
                <a:close/>
                <a:moveTo>
                  <a:pt x="4031733" y="4300780"/>
                </a:moveTo>
                <a:cubicBezTo>
                  <a:pt x="4031733" y="4300780"/>
                  <a:pt x="4031733" y="4300780"/>
                  <a:pt x="4034067" y="4300780"/>
                </a:cubicBezTo>
                <a:lnTo>
                  <a:pt x="4036401" y="4300780"/>
                </a:lnTo>
                <a:cubicBezTo>
                  <a:pt x="4038736" y="4300780"/>
                  <a:pt x="4037277" y="4301364"/>
                  <a:pt x="4034724" y="4301876"/>
                </a:cubicBezTo>
                <a:lnTo>
                  <a:pt x="4031039" y="4302170"/>
                </a:lnTo>
                <a:close/>
                <a:moveTo>
                  <a:pt x="2395427" y="4296690"/>
                </a:moveTo>
                <a:cubicBezTo>
                  <a:pt x="2393093" y="4298443"/>
                  <a:pt x="2381422" y="4305455"/>
                  <a:pt x="2383756" y="4310130"/>
                </a:cubicBezTo>
                <a:lnTo>
                  <a:pt x="2389035" y="4298945"/>
                </a:lnTo>
                <a:close/>
                <a:moveTo>
                  <a:pt x="2391405" y="4293336"/>
                </a:moveTo>
                <a:lnTo>
                  <a:pt x="2393093" y="4296106"/>
                </a:lnTo>
                <a:lnTo>
                  <a:pt x="2390856" y="4294786"/>
                </a:lnTo>
                <a:close/>
                <a:moveTo>
                  <a:pt x="1974049" y="4291431"/>
                </a:moveTo>
                <a:lnTo>
                  <a:pt x="1984600" y="4291431"/>
                </a:lnTo>
                <a:lnTo>
                  <a:pt x="1986422" y="4291431"/>
                </a:lnTo>
                <a:lnTo>
                  <a:pt x="1963592" y="4300780"/>
                </a:lnTo>
                <a:cubicBezTo>
                  <a:pt x="1965926" y="4296105"/>
                  <a:pt x="1967093" y="4293768"/>
                  <a:pt x="1967677" y="4292599"/>
                </a:cubicBezTo>
                <a:lnTo>
                  <a:pt x="1967715" y="4292523"/>
                </a:lnTo>
                <a:lnTo>
                  <a:pt x="1972929" y="4292015"/>
                </a:lnTo>
                <a:close/>
                <a:moveTo>
                  <a:pt x="1992843" y="4288801"/>
                </a:moveTo>
                <a:cubicBezTo>
                  <a:pt x="2007943" y="4284418"/>
                  <a:pt x="1986934" y="4298443"/>
                  <a:pt x="1986934" y="4291431"/>
                </a:cubicBezTo>
                <a:lnTo>
                  <a:pt x="1986422" y="4291431"/>
                </a:lnTo>
                <a:close/>
                <a:moveTo>
                  <a:pt x="2391926" y="4287340"/>
                </a:moveTo>
                <a:cubicBezTo>
                  <a:pt x="2393093" y="4285879"/>
                  <a:pt x="2393968" y="4285733"/>
                  <a:pt x="2393093" y="4288874"/>
                </a:cubicBezTo>
                <a:lnTo>
                  <a:pt x="2391405" y="4293336"/>
                </a:lnTo>
                <a:lnTo>
                  <a:pt x="2390132" y="4291248"/>
                </a:lnTo>
                <a:close/>
                <a:moveTo>
                  <a:pt x="4183459" y="4273900"/>
                </a:moveTo>
                <a:lnTo>
                  <a:pt x="4186325" y="4275213"/>
                </a:lnTo>
                <a:lnTo>
                  <a:pt x="4180909" y="4277149"/>
                </a:lnTo>
                <a:close/>
                <a:moveTo>
                  <a:pt x="4218108" y="4263846"/>
                </a:moveTo>
                <a:lnTo>
                  <a:pt x="4212053" y="4271563"/>
                </a:lnTo>
                <a:cubicBezTo>
                  <a:pt x="4211470" y="4275069"/>
                  <a:pt x="4211470" y="4277406"/>
                  <a:pt x="4209135" y="4272732"/>
                </a:cubicBezTo>
                <a:cubicBezTo>
                  <a:pt x="4203300" y="4278575"/>
                  <a:pt x="4198048" y="4279452"/>
                  <a:pt x="4193671" y="4278575"/>
                </a:cubicBezTo>
                <a:lnTo>
                  <a:pt x="4186325" y="4275213"/>
                </a:lnTo>
                <a:lnTo>
                  <a:pt x="4204905" y="4268568"/>
                </a:lnTo>
                <a:close/>
                <a:moveTo>
                  <a:pt x="4218472" y="4263382"/>
                </a:moveTo>
                <a:lnTo>
                  <a:pt x="4218500" y="4263706"/>
                </a:lnTo>
                <a:lnTo>
                  <a:pt x="4218108" y="4263846"/>
                </a:lnTo>
                <a:close/>
                <a:moveTo>
                  <a:pt x="4064412" y="4254033"/>
                </a:moveTo>
                <a:cubicBezTo>
                  <a:pt x="4045738" y="4272732"/>
                  <a:pt x="4045738" y="4272732"/>
                  <a:pt x="4045738" y="4272732"/>
                </a:cubicBezTo>
                <a:cubicBezTo>
                  <a:pt x="4050407" y="4282081"/>
                  <a:pt x="4050407" y="4282081"/>
                  <a:pt x="4050407" y="4282081"/>
                </a:cubicBezTo>
                <a:cubicBezTo>
                  <a:pt x="4027064" y="4282081"/>
                  <a:pt x="4027064" y="4282081"/>
                  <a:pt x="4027064" y="4282081"/>
                </a:cubicBezTo>
                <a:cubicBezTo>
                  <a:pt x="4022396" y="4286756"/>
                  <a:pt x="4022396" y="4286756"/>
                  <a:pt x="4022396" y="4286756"/>
                </a:cubicBezTo>
                <a:cubicBezTo>
                  <a:pt x="4027064" y="4286756"/>
                  <a:pt x="4027064" y="4286756"/>
                  <a:pt x="4027064" y="4286756"/>
                </a:cubicBezTo>
                <a:lnTo>
                  <a:pt x="4033269" y="4296074"/>
                </a:lnTo>
                <a:lnTo>
                  <a:pt x="4027867" y="4298808"/>
                </a:lnTo>
                <a:cubicBezTo>
                  <a:pt x="4024001" y="4301218"/>
                  <a:pt x="4024439" y="4302241"/>
                  <a:pt x="4026481" y="4302533"/>
                </a:cubicBezTo>
                <a:lnTo>
                  <a:pt x="4031039" y="4302170"/>
                </a:lnTo>
                <a:lnTo>
                  <a:pt x="4027648" y="4308961"/>
                </a:lnTo>
                <a:cubicBezTo>
                  <a:pt x="4027064" y="4310130"/>
                  <a:pt x="4027064" y="4310130"/>
                  <a:pt x="4027064" y="4310130"/>
                </a:cubicBezTo>
                <a:cubicBezTo>
                  <a:pt x="4022396" y="4305455"/>
                  <a:pt x="4022396" y="4305455"/>
                  <a:pt x="4022396" y="4305455"/>
                </a:cubicBezTo>
                <a:cubicBezTo>
                  <a:pt x="4013059" y="4310130"/>
                  <a:pt x="4003722" y="4324154"/>
                  <a:pt x="3994385" y="4305455"/>
                </a:cubicBezTo>
                <a:cubicBezTo>
                  <a:pt x="3989716" y="4319479"/>
                  <a:pt x="3989716" y="4319479"/>
                  <a:pt x="3989716" y="4319479"/>
                </a:cubicBezTo>
                <a:cubicBezTo>
                  <a:pt x="3938363" y="4319479"/>
                  <a:pt x="3938363" y="4319479"/>
                  <a:pt x="3938363" y="4319479"/>
                </a:cubicBezTo>
                <a:cubicBezTo>
                  <a:pt x="3882341" y="4328829"/>
                  <a:pt x="3882341" y="4328829"/>
                  <a:pt x="3882341" y="4328829"/>
                </a:cubicBezTo>
                <a:cubicBezTo>
                  <a:pt x="3844993" y="4328829"/>
                  <a:pt x="3844993" y="4328829"/>
                  <a:pt x="3844993" y="4328829"/>
                </a:cubicBezTo>
                <a:cubicBezTo>
                  <a:pt x="3835656" y="4338178"/>
                  <a:pt x="3835656" y="4338178"/>
                  <a:pt x="3835656" y="4338178"/>
                </a:cubicBezTo>
                <a:cubicBezTo>
                  <a:pt x="3760960" y="4342853"/>
                  <a:pt x="3760960" y="4342853"/>
                  <a:pt x="3760960" y="4342853"/>
                </a:cubicBezTo>
                <a:cubicBezTo>
                  <a:pt x="3742286" y="4356877"/>
                  <a:pt x="3742286" y="4356877"/>
                  <a:pt x="3742286" y="4356877"/>
                </a:cubicBezTo>
                <a:cubicBezTo>
                  <a:pt x="3746955" y="4361552"/>
                  <a:pt x="3746955" y="4361552"/>
                  <a:pt x="3746955" y="4361552"/>
                </a:cubicBezTo>
                <a:cubicBezTo>
                  <a:pt x="3774966" y="4352203"/>
                  <a:pt x="3774966" y="4352203"/>
                  <a:pt x="3774966" y="4352203"/>
                </a:cubicBezTo>
                <a:cubicBezTo>
                  <a:pt x="3774966" y="4370902"/>
                  <a:pt x="3774966" y="4370902"/>
                  <a:pt x="3774966" y="4370902"/>
                </a:cubicBezTo>
                <a:cubicBezTo>
                  <a:pt x="3728281" y="4361552"/>
                  <a:pt x="3728281" y="4361552"/>
                  <a:pt x="3728281" y="4361552"/>
                </a:cubicBezTo>
                <a:cubicBezTo>
                  <a:pt x="3723612" y="4342853"/>
                  <a:pt x="3723612" y="4342853"/>
                  <a:pt x="3723612" y="4342853"/>
                </a:cubicBezTo>
                <a:cubicBezTo>
                  <a:pt x="3686264" y="4352203"/>
                  <a:pt x="3686264" y="4352203"/>
                  <a:pt x="3686264" y="4352203"/>
                </a:cubicBezTo>
                <a:cubicBezTo>
                  <a:pt x="3658254" y="4352203"/>
                  <a:pt x="3658254" y="4352203"/>
                  <a:pt x="3658254" y="4352203"/>
                </a:cubicBezTo>
                <a:cubicBezTo>
                  <a:pt x="3639580" y="4366227"/>
                  <a:pt x="3639580" y="4366227"/>
                  <a:pt x="3639580" y="4366227"/>
                </a:cubicBezTo>
                <a:cubicBezTo>
                  <a:pt x="3620906" y="4352203"/>
                  <a:pt x="3620906" y="4352203"/>
                  <a:pt x="3620906" y="4352203"/>
                </a:cubicBezTo>
                <a:cubicBezTo>
                  <a:pt x="3616237" y="4361552"/>
                  <a:pt x="3611569" y="4366227"/>
                  <a:pt x="3583558" y="4361552"/>
                </a:cubicBezTo>
                <a:cubicBezTo>
                  <a:pt x="3574221" y="4366227"/>
                  <a:pt x="3574221" y="4366227"/>
                  <a:pt x="3574221" y="4366227"/>
                </a:cubicBezTo>
                <a:cubicBezTo>
                  <a:pt x="3546210" y="4366227"/>
                  <a:pt x="3546210" y="4366227"/>
                  <a:pt x="3546210" y="4366227"/>
                </a:cubicBezTo>
                <a:cubicBezTo>
                  <a:pt x="3541541" y="4370902"/>
                  <a:pt x="3541541" y="4370902"/>
                  <a:pt x="3541541" y="4370902"/>
                </a:cubicBezTo>
                <a:cubicBezTo>
                  <a:pt x="3532204" y="4370902"/>
                  <a:pt x="3532204" y="4370902"/>
                  <a:pt x="3532204" y="4370902"/>
                </a:cubicBezTo>
                <a:cubicBezTo>
                  <a:pt x="3532204" y="4361552"/>
                  <a:pt x="3532204" y="4361552"/>
                  <a:pt x="3532204" y="4361552"/>
                </a:cubicBezTo>
                <a:cubicBezTo>
                  <a:pt x="3508862" y="4380251"/>
                  <a:pt x="3508862" y="4380251"/>
                  <a:pt x="3508862" y="4380251"/>
                </a:cubicBezTo>
                <a:cubicBezTo>
                  <a:pt x="3494856" y="4384926"/>
                  <a:pt x="3494856" y="4384926"/>
                  <a:pt x="3494856" y="4384926"/>
                </a:cubicBezTo>
                <a:cubicBezTo>
                  <a:pt x="3476182" y="4370902"/>
                  <a:pt x="3476182" y="4370902"/>
                  <a:pt x="3476182" y="4370902"/>
                </a:cubicBezTo>
                <a:cubicBezTo>
                  <a:pt x="3452840" y="4375576"/>
                  <a:pt x="3452840" y="4375576"/>
                  <a:pt x="3452840" y="4375576"/>
                </a:cubicBezTo>
                <a:cubicBezTo>
                  <a:pt x="3452840" y="4389601"/>
                  <a:pt x="3452840" y="4389601"/>
                  <a:pt x="3452840" y="4389601"/>
                </a:cubicBezTo>
                <a:cubicBezTo>
                  <a:pt x="3443503" y="4384926"/>
                  <a:pt x="3443503" y="4384926"/>
                  <a:pt x="3443503" y="4384926"/>
                </a:cubicBezTo>
                <a:cubicBezTo>
                  <a:pt x="3434166" y="4384926"/>
                  <a:pt x="3434166" y="4384926"/>
                  <a:pt x="3434166" y="4384926"/>
                </a:cubicBezTo>
                <a:cubicBezTo>
                  <a:pt x="3429498" y="4389601"/>
                  <a:pt x="3429498" y="4389601"/>
                  <a:pt x="3429498" y="4389601"/>
                </a:cubicBezTo>
                <a:cubicBezTo>
                  <a:pt x="3420161" y="4384926"/>
                  <a:pt x="3420161" y="4384926"/>
                  <a:pt x="3420161" y="4384926"/>
                </a:cubicBezTo>
                <a:cubicBezTo>
                  <a:pt x="3373476" y="4394275"/>
                  <a:pt x="3373476" y="4394275"/>
                  <a:pt x="3373476" y="4394275"/>
                </a:cubicBezTo>
                <a:cubicBezTo>
                  <a:pt x="3354802" y="4398950"/>
                  <a:pt x="3354802" y="4398950"/>
                  <a:pt x="3354802" y="4398950"/>
                </a:cubicBezTo>
                <a:cubicBezTo>
                  <a:pt x="3322122" y="4394275"/>
                  <a:pt x="3322122" y="4394275"/>
                  <a:pt x="3322122" y="4394275"/>
                </a:cubicBezTo>
                <a:cubicBezTo>
                  <a:pt x="3322122" y="4398950"/>
                  <a:pt x="3312785" y="4380251"/>
                  <a:pt x="3322122" y="4403625"/>
                </a:cubicBezTo>
                <a:cubicBezTo>
                  <a:pt x="3317454" y="4403625"/>
                  <a:pt x="3317454" y="4403625"/>
                  <a:pt x="3317454" y="4403625"/>
                </a:cubicBezTo>
                <a:cubicBezTo>
                  <a:pt x="3317454" y="4398950"/>
                  <a:pt x="3317454" y="4398950"/>
                  <a:pt x="3317454" y="4398950"/>
                </a:cubicBezTo>
                <a:cubicBezTo>
                  <a:pt x="3312785" y="4394275"/>
                  <a:pt x="3312785" y="4394275"/>
                  <a:pt x="3312785" y="4394275"/>
                </a:cubicBezTo>
                <a:lnTo>
                  <a:pt x="3301499" y="4398796"/>
                </a:lnTo>
                <a:lnTo>
                  <a:pt x="3280106" y="4394275"/>
                </a:lnTo>
                <a:cubicBezTo>
                  <a:pt x="3275437" y="4417649"/>
                  <a:pt x="3275437" y="4417649"/>
                  <a:pt x="3275437" y="4417649"/>
                </a:cubicBezTo>
                <a:cubicBezTo>
                  <a:pt x="3261432" y="4422324"/>
                  <a:pt x="3261432" y="4422324"/>
                  <a:pt x="3261432" y="4422324"/>
                </a:cubicBezTo>
                <a:cubicBezTo>
                  <a:pt x="3205410" y="4408300"/>
                  <a:pt x="3205410" y="4408300"/>
                  <a:pt x="3205410" y="4408300"/>
                </a:cubicBezTo>
                <a:cubicBezTo>
                  <a:pt x="3205410" y="4412975"/>
                  <a:pt x="3205410" y="4412975"/>
                  <a:pt x="3205410" y="4412975"/>
                </a:cubicBezTo>
                <a:cubicBezTo>
                  <a:pt x="3214747" y="4417649"/>
                  <a:pt x="3214747" y="4417649"/>
                  <a:pt x="3214747" y="4417649"/>
                </a:cubicBezTo>
                <a:cubicBezTo>
                  <a:pt x="3177399" y="4431674"/>
                  <a:pt x="3177399" y="4431674"/>
                  <a:pt x="3177399" y="4431674"/>
                </a:cubicBezTo>
                <a:cubicBezTo>
                  <a:pt x="3168062" y="4426999"/>
                  <a:pt x="3168062" y="4426999"/>
                  <a:pt x="3168062" y="4426999"/>
                </a:cubicBezTo>
                <a:cubicBezTo>
                  <a:pt x="3158725" y="4431674"/>
                  <a:pt x="3158725" y="4431674"/>
                  <a:pt x="3158725" y="4431674"/>
                </a:cubicBezTo>
                <a:cubicBezTo>
                  <a:pt x="3140051" y="4422324"/>
                  <a:pt x="3140051" y="4422324"/>
                  <a:pt x="3140051" y="4422324"/>
                </a:cubicBezTo>
                <a:cubicBezTo>
                  <a:pt x="3112040" y="4436348"/>
                  <a:pt x="3112040" y="4436348"/>
                  <a:pt x="3112040" y="4436348"/>
                </a:cubicBezTo>
                <a:cubicBezTo>
                  <a:pt x="3088698" y="4431674"/>
                  <a:pt x="3088698" y="4431674"/>
                  <a:pt x="3088698" y="4431674"/>
                </a:cubicBezTo>
                <a:lnTo>
                  <a:pt x="3089655" y="4427200"/>
                </a:lnTo>
                <a:lnTo>
                  <a:pt x="3089655" y="4427200"/>
                </a:lnTo>
                <a:cubicBezTo>
                  <a:pt x="3107937" y="4409943"/>
                  <a:pt x="3095445" y="4419622"/>
                  <a:pt x="3089792" y="4426561"/>
                </a:cubicBezTo>
                <a:lnTo>
                  <a:pt x="3089655" y="4427200"/>
                </a:lnTo>
                <a:lnTo>
                  <a:pt x="3074692" y="4441023"/>
                </a:lnTo>
                <a:cubicBezTo>
                  <a:pt x="3046681" y="4445698"/>
                  <a:pt x="3046681" y="4445698"/>
                  <a:pt x="3046681" y="4445698"/>
                </a:cubicBezTo>
                <a:cubicBezTo>
                  <a:pt x="3028008" y="4450373"/>
                  <a:pt x="3028008" y="4450373"/>
                  <a:pt x="3028008" y="4450373"/>
                </a:cubicBezTo>
                <a:cubicBezTo>
                  <a:pt x="3037344" y="4441023"/>
                  <a:pt x="3037344" y="4441023"/>
                  <a:pt x="3037344" y="4441023"/>
                </a:cubicBezTo>
                <a:lnTo>
                  <a:pt x="3021418" y="4437036"/>
                </a:lnTo>
                <a:lnTo>
                  <a:pt x="3022172" y="4437079"/>
                </a:lnTo>
                <a:cubicBezTo>
                  <a:pt x="3026257" y="4436056"/>
                  <a:pt x="3029175" y="4434011"/>
                  <a:pt x="3028008" y="4431674"/>
                </a:cubicBezTo>
                <a:cubicBezTo>
                  <a:pt x="3028008" y="4431674"/>
                  <a:pt x="3028008" y="4431674"/>
                  <a:pt x="3009334" y="4426999"/>
                </a:cubicBezTo>
                <a:lnTo>
                  <a:pt x="3007249" y="4426303"/>
                </a:lnTo>
                <a:lnTo>
                  <a:pt x="3006999" y="4425100"/>
                </a:lnTo>
                <a:cubicBezTo>
                  <a:pt x="3008458" y="4422105"/>
                  <a:pt x="3011084" y="4418489"/>
                  <a:pt x="3015242" y="4414161"/>
                </a:cubicBezTo>
                <a:lnTo>
                  <a:pt x="3030176" y="4401131"/>
                </a:lnTo>
                <a:lnTo>
                  <a:pt x="3024214" y="4406985"/>
                </a:lnTo>
                <a:cubicBezTo>
                  <a:pt x="3015461" y="4420571"/>
                  <a:pt x="3040846" y="4411806"/>
                  <a:pt x="3037344" y="4408300"/>
                </a:cubicBezTo>
                <a:cubicBezTo>
                  <a:pt x="3028008" y="4403625"/>
                  <a:pt x="3032676" y="4403625"/>
                  <a:pt x="3032676" y="4398950"/>
                </a:cubicBezTo>
                <a:lnTo>
                  <a:pt x="3030176" y="4401131"/>
                </a:lnTo>
                <a:lnTo>
                  <a:pt x="3046681" y="4384926"/>
                </a:lnTo>
                <a:cubicBezTo>
                  <a:pt x="3065356" y="4389601"/>
                  <a:pt x="3065356" y="4389601"/>
                  <a:pt x="3065356" y="4389601"/>
                </a:cubicBezTo>
                <a:cubicBezTo>
                  <a:pt x="3093366" y="4380251"/>
                  <a:pt x="3093366" y="4380251"/>
                  <a:pt x="3093366" y="4380251"/>
                </a:cubicBezTo>
                <a:cubicBezTo>
                  <a:pt x="3096868" y="4380251"/>
                  <a:pt x="3074109" y="4385510"/>
                  <a:pt x="3084175" y="4386168"/>
                </a:cubicBezTo>
                <a:lnTo>
                  <a:pt x="3091689" y="4385765"/>
                </a:lnTo>
                <a:lnTo>
                  <a:pt x="3080528" y="4391353"/>
                </a:lnTo>
                <a:cubicBezTo>
                  <a:pt x="3077027" y="4391938"/>
                  <a:pt x="3074692" y="4391938"/>
                  <a:pt x="3074692" y="4394275"/>
                </a:cubicBezTo>
                <a:cubicBezTo>
                  <a:pt x="3046681" y="4417649"/>
                  <a:pt x="3046681" y="4417649"/>
                  <a:pt x="3046681" y="4417649"/>
                </a:cubicBezTo>
                <a:cubicBezTo>
                  <a:pt x="3051350" y="4426999"/>
                  <a:pt x="3051350" y="4426999"/>
                  <a:pt x="3051350" y="4426999"/>
                </a:cubicBezTo>
                <a:cubicBezTo>
                  <a:pt x="3088698" y="4422324"/>
                  <a:pt x="3088698" y="4422324"/>
                  <a:pt x="3088698" y="4422324"/>
                </a:cubicBezTo>
                <a:cubicBezTo>
                  <a:pt x="3102703" y="4412975"/>
                  <a:pt x="3102703" y="4412975"/>
                  <a:pt x="3102703" y="4412975"/>
                </a:cubicBezTo>
                <a:cubicBezTo>
                  <a:pt x="3140051" y="4412975"/>
                  <a:pt x="3140051" y="4412975"/>
                  <a:pt x="3140051" y="4412975"/>
                </a:cubicBezTo>
                <a:cubicBezTo>
                  <a:pt x="3172731" y="4398950"/>
                  <a:pt x="3172731" y="4398950"/>
                  <a:pt x="3172731" y="4398950"/>
                </a:cubicBezTo>
                <a:cubicBezTo>
                  <a:pt x="3196073" y="4403625"/>
                  <a:pt x="3196073" y="4403625"/>
                  <a:pt x="3196073" y="4403625"/>
                </a:cubicBezTo>
                <a:cubicBezTo>
                  <a:pt x="3207745" y="4402456"/>
                  <a:pt x="3216498" y="4401580"/>
                  <a:pt x="3223063" y="4400922"/>
                </a:cubicBezTo>
                <a:lnTo>
                  <a:pt x="3232837" y="4399944"/>
                </a:lnTo>
                <a:lnTo>
                  <a:pt x="3230868" y="4401068"/>
                </a:lnTo>
                <a:cubicBezTo>
                  <a:pt x="3227586" y="4409176"/>
                  <a:pt x="3248594" y="4415312"/>
                  <a:pt x="3280106" y="4366227"/>
                </a:cubicBezTo>
                <a:cubicBezTo>
                  <a:pt x="3280106" y="4361552"/>
                  <a:pt x="3280106" y="4361552"/>
                  <a:pt x="3280106" y="4361552"/>
                </a:cubicBezTo>
                <a:cubicBezTo>
                  <a:pt x="3289443" y="4361552"/>
                  <a:pt x="3289443" y="4361552"/>
                  <a:pt x="3289443" y="4361552"/>
                </a:cubicBezTo>
                <a:cubicBezTo>
                  <a:pt x="3294111" y="4352203"/>
                  <a:pt x="3294111" y="4352203"/>
                  <a:pt x="3294111" y="4352203"/>
                </a:cubicBezTo>
                <a:cubicBezTo>
                  <a:pt x="3308117" y="4366227"/>
                  <a:pt x="3308117" y="4366227"/>
                  <a:pt x="3308117" y="4366227"/>
                </a:cubicBezTo>
                <a:cubicBezTo>
                  <a:pt x="3308117" y="4363889"/>
                  <a:pt x="3311035" y="4363013"/>
                  <a:pt x="3314609" y="4362648"/>
                </a:cubicBezTo>
                <a:lnTo>
                  <a:pt x="3317454" y="4362508"/>
                </a:lnTo>
                <a:lnTo>
                  <a:pt x="3317454" y="4363743"/>
                </a:lnTo>
                <a:cubicBezTo>
                  <a:pt x="3317454" y="4375576"/>
                  <a:pt x="3317454" y="4375576"/>
                  <a:pt x="3317454" y="4375576"/>
                </a:cubicBezTo>
                <a:cubicBezTo>
                  <a:pt x="3294111" y="4380251"/>
                  <a:pt x="3294111" y="4380251"/>
                  <a:pt x="3294111" y="4380251"/>
                </a:cubicBezTo>
                <a:cubicBezTo>
                  <a:pt x="3294111" y="4384926"/>
                  <a:pt x="3294111" y="4384926"/>
                  <a:pt x="3294111" y="4384926"/>
                </a:cubicBezTo>
                <a:cubicBezTo>
                  <a:pt x="3406155" y="4380251"/>
                  <a:pt x="3406155" y="4380251"/>
                  <a:pt x="3406155" y="4380251"/>
                </a:cubicBezTo>
                <a:cubicBezTo>
                  <a:pt x="3420161" y="4370902"/>
                  <a:pt x="3420161" y="4370902"/>
                  <a:pt x="3420161" y="4370902"/>
                </a:cubicBezTo>
                <a:cubicBezTo>
                  <a:pt x="3410824" y="4361552"/>
                  <a:pt x="3410824" y="4361552"/>
                  <a:pt x="3410824" y="4361552"/>
                </a:cubicBezTo>
                <a:cubicBezTo>
                  <a:pt x="3392150" y="4361552"/>
                  <a:pt x="3392150" y="4361552"/>
                  <a:pt x="3392150" y="4361552"/>
                </a:cubicBezTo>
                <a:cubicBezTo>
                  <a:pt x="3401487" y="4352203"/>
                  <a:pt x="3401487" y="4352203"/>
                  <a:pt x="3401487" y="4352203"/>
                </a:cubicBezTo>
                <a:cubicBezTo>
                  <a:pt x="3424829" y="4356877"/>
                  <a:pt x="3424829" y="4356877"/>
                  <a:pt x="3424829" y="4356877"/>
                </a:cubicBezTo>
                <a:cubicBezTo>
                  <a:pt x="3429498" y="4352203"/>
                  <a:pt x="3429498" y="4352203"/>
                  <a:pt x="3429498" y="4352203"/>
                </a:cubicBezTo>
                <a:cubicBezTo>
                  <a:pt x="3424829" y="4347528"/>
                  <a:pt x="3424829" y="4347528"/>
                  <a:pt x="3424829" y="4347528"/>
                </a:cubicBezTo>
                <a:cubicBezTo>
                  <a:pt x="3424829" y="4333504"/>
                  <a:pt x="3424829" y="4333504"/>
                  <a:pt x="3424829" y="4333504"/>
                </a:cubicBezTo>
                <a:cubicBezTo>
                  <a:pt x="3448171" y="4324154"/>
                  <a:pt x="3448171" y="4324154"/>
                  <a:pt x="3448171" y="4324154"/>
                </a:cubicBezTo>
                <a:cubicBezTo>
                  <a:pt x="3471514" y="4319479"/>
                  <a:pt x="3429498" y="4333504"/>
                  <a:pt x="3466845" y="4328829"/>
                </a:cubicBezTo>
                <a:cubicBezTo>
                  <a:pt x="3466845" y="4324154"/>
                  <a:pt x="3466845" y="4324154"/>
                  <a:pt x="3466845" y="4324154"/>
                </a:cubicBezTo>
                <a:cubicBezTo>
                  <a:pt x="3473848" y="4331166"/>
                  <a:pt x="3480851" y="4319771"/>
                  <a:pt x="3483915" y="4327441"/>
                </a:cubicBezTo>
                <a:lnTo>
                  <a:pt x="3485340" y="4341127"/>
                </a:lnTo>
                <a:lnTo>
                  <a:pt x="3474432" y="4349865"/>
                </a:lnTo>
                <a:cubicBezTo>
                  <a:pt x="3471514" y="4352203"/>
                  <a:pt x="3471514" y="4352203"/>
                  <a:pt x="3471514" y="4352203"/>
                </a:cubicBezTo>
                <a:cubicBezTo>
                  <a:pt x="3476182" y="4361552"/>
                  <a:pt x="3476182" y="4361552"/>
                  <a:pt x="3476182" y="4361552"/>
                </a:cubicBezTo>
                <a:cubicBezTo>
                  <a:pt x="3490188" y="4361552"/>
                  <a:pt x="3490188" y="4361552"/>
                  <a:pt x="3490188" y="4361552"/>
                </a:cubicBezTo>
                <a:cubicBezTo>
                  <a:pt x="3490188" y="4366227"/>
                  <a:pt x="3490188" y="4366227"/>
                  <a:pt x="3490188" y="4366227"/>
                </a:cubicBezTo>
                <a:cubicBezTo>
                  <a:pt x="3513530" y="4366227"/>
                  <a:pt x="3513530" y="4366227"/>
                  <a:pt x="3513530" y="4366227"/>
                </a:cubicBezTo>
                <a:cubicBezTo>
                  <a:pt x="3518199" y="4366227"/>
                  <a:pt x="3518199" y="4366227"/>
                  <a:pt x="3518199" y="4366227"/>
                </a:cubicBezTo>
                <a:cubicBezTo>
                  <a:pt x="3499525" y="4356877"/>
                  <a:pt x="3499525" y="4356877"/>
                  <a:pt x="3499525" y="4356877"/>
                </a:cubicBezTo>
                <a:cubicBezTo>
                  <a:pt x="3508862" y="4347528"/>
                  <a:pt x="3508862" y="4347528"/>
                  <a:pt x="3508862" y="4347528"/>
                </a:cubicBezTo>
                <a:cubicBezTo>
                  <a:pt x="3512363" y="4347528"/>
                  <a:pt x="3492230" y="4344898"/>
                  <a:pt x="3501640" y="4345556"/>
                </a:cubicBezTo>
                <a:lnTo>
                  <a:pt x="3510123" y="4346344"/>
                </a:lnTo>
                <a:lnTo>
                  <a:pt x="3510394" y="4353444"/>
                </a:lnTo>
                <a:cubicBezTo>
                  <a:pt x="3510467" y="4356731"/>
                  <a:pt x="3510321" y="4354832"/>
                  <a:pt x="3510613" y="4351618"/>
                </a:cubicBezTo>
                <a:lnTo>
                  <a:pt x="3512103" y="4346528"/>
                </a:lnTo>
                <a:lnTo>
                  <a:pt x="3522867" y="4347528"/>
                </a:lnTo>
                <a:cubicBezTo>
                  <a:pt x="3518199" y="4340516"/>
                  <a:pt x="3515281" y="4339931"/>
                  <a:pt x="3513457" y="4341903"/>
                </a:cubicBezTo>
                <a:lnTo>
                  <a:pt x="3512103" y="4346528"/>
                </a:lnTo>
                <a:lnTo>
                  <a:pt x="3510123" y="4346344"/>
                </a:lnTo>
                <a:lnTo>
                  <a:pt x="3510038" y="4344140"/>
                </a:lnTo>
                <a:lnTo>
                  <a:pt x="3509156" y="4329140"/>
                </a:lnTo>
                <a:lnTo>
                  <a:pt x="3514770" y="4326784"/>
                </a:lnTo>
                <a:cubicBezTo>
                  <a:pt x="3517615" y="4324446"/>
                  <a:pt x="3520533" y="4320648"/>
                  <a:pt x="3522867" y="4314805"/>
                </a:cubicBezTo>
                <a:cubicBezTo>
                  <a:pt x="3536873" y="4328829"/>
                  <a:pt x="3513530" y="4319479"/>
                  <a:pt x="3513530" y="4333504"/>
                </a:cubicBezTo>
                <a:cubicBezTo>
                  <a:pt x="3522867" y="4333504"/>
                  <a:pt x="3522867" y="4333504"/>
                  <a:pt x="3522867" y="4333504"/>
                </a:cubicBezTo>
                <a:cubicBezTo>
                  <a:pt x="3527536" y="4342853"/>
                  <a:pt x="3527536" y="4342853"/>
                  <a:pt x="3527536" y="4342853"/>
                </a:cubicBezTo>
                <a:cubicBezTo>
                  <a:pt x="3560215" y="4328829"/>
                  <a:pt x="3560215" y="4328829"/>
                  <a:pt x="3560215" y="4328829"/>
                </a:cubicBezTo>
                <a:cubicBezTo>
                  <a:pt x="3560215" y="4328829"/>
                  <a:pt x="3527536" y="4347528"/>
                  <a:pt x="3574221" y="4333504"/>
                </a:cubicBezTo>
                <a:cubicBezTo>
                  <a:pt x="3574221" y="4324154"/>
                  <a:pt x="3574221" y="4324154"/>
                  <a:pt x="3574221" y="4324154"/>
                </a:cubicBezTo>
                <a:cubicBezTo>
                  <a:pt x="3583558" y="4328829"/>
                  <a:pt x="3583558" y="4328829"/>
                  <a:pt x="3583558" y="4328829"/>
                </a:cubicBezTo>
                <a:cubicBezTo>
                  <a:pt x="3616237" y="4314805"/>
                  <a:pt x="3616237" y="4314805"/>
                  <a:pt x="3616237" y="4314805"/>
                </a:cubicBezTo>
                <a:cubicBezTo>
                  <a:pt x="3620906" y="4310130"/>
                  <a:pt x="3620906" y="4310130"/>
                  <a:pt x="3620906" y="4310130"/>
                </a:cubicBezTo>
                <a:cubicBezTo>
                  <a:pt x="3639580" y="4314805"/>
                  <a:pt x="3639580" y="4314805"/>
                  <a:pt x="3639580" y="4314805"/>
                </a:cubicBezTo>
                <a:cubicBezTo>
                  <a:pt x="3616237" y="4328829"/>
                  <a:pt x="3616237" y="4328829"/>
                  <a:pt x="3616237" y="4328829"/>
                </a:cubicBezTo>
                <a:cubicBezTo>
                  <a:pt x="3634911" y="4347528"/>
                  <a:pt x="3634911" y="4347528"/>
                  <a:pt x="3634911" y="4347528"/>
                </a:cubicBezTo>
                <a:cubicBezTo>
                  <a:pt x="3686264" y="4342853"/>
                  <a:pt x="3686264" y="4342853"/>
                  <a:pt x="3686264" y="4342853"/>
                </a:cubicBezTo>
                <a:cubicBezTo>
                  <a:pt x="3690933" y="4338178"/>
                  <a:pt x="3690933" y="4338178"/>
                  <a:pt x="3690933" y="4338178"/>
                </a:cubicBezTo>
                <a:cubicBezTo>
                  <a:pt x="3690933" y="4333504"/>
                  <a:pt x="3690933" y="4333504"/>
                  <a:pt x="3690933" y="4333504"/>
                </a:cubicBezTo>
                <a:lnTo>
                  <a:pt x="3709131" y="4340792"/>
                </a:lnTo>
                <a:lnTo>
                  <a:pt x="3709024" y="4340881"/>
                </a:lnTo>
                <a:cubicBezTo>
                  <a:pt x="3702896" y="4348112"/>
                  <a:pt x="3717777" y="4342853"/>
                  <a:pt x="3714275" y="4342853"/>
                </a:cubicBezTo>
                <a:cubicBezTo>
                  <a:pt x="3714275" y="4342853"/>
                  <a:pt x="3714275" y="4342853"/>
                  <a:pt x="3711358" y="4341684"/>
                </a:cubicBezTo>
                <a:lnTo>
                  <a:pt x="3709131" y="4340792"/>
                </a:lnTo>
                <a:lnTo>
                  <a:pt x="3723612" y="4328829"/>
                </a:lnTo>
                <a:cubicBezTo>
                  <a:pt x="3732949" y="4333504"/>
                  <a:pt x="3732949" y="4333504"/>
                  <a:pt x="3732949" y="4333504"/>
                </a:cubicBezTo>
                <a:cubicBezTo>
                  <a:pt x="3760960" y="4324154"/>
                  <a:pt x="3760960" y="4324154"/>
                  <a:pt x="3760960" y="4324154"/>
                </a:cubicBezTo>
                <a:cubicBezTo>
                  <a:pt x="3765629" y="4324154"/>
                  <a:pt x="3774966" y="4333504"/>
                  <a:pt x="3779634" y="4324154"/>
                </a:cubicBezTo>
                <a:cubicBezTo>
                  <a:pt x="3779634" y="4305455"/>
                  <a:pt x="3793640" y="4342853"/>
                  <a:pt x="3793640" y="4310130"/>
                </a:cubicBezTo>
                <a:cubicBezTo>
                  <a:pt x="3798308" y="4324154"/>
                  <a:pt x="3798308" y="4324154"/>
                  <a:pt x="3798308" y="4324154"/>
                </a:cubicBezTo>
                <a:cubicBezTo>
                  <a:pt x="3812314" y="4324154"/>
                  <a:pt x="3802977" y="4310130"/>
                  <a:pt x="3812314" y="4310130"/>
                </a:cubicBezTo>
                <a:cubicBezTo>
                  <a:pt x="3826319" y="4305455"/>
                  <a:pt x="3826319" y="4305455"/>
                  <a:pt x="3826319" y="4305455"/>
                </a:cubicBezTo>
                <a:cubicBezTo>
                  <a:pt x="3835656" y="4286756"/>
                  <a:pt x="3835656" y="4286756"/>
                  <a:pt x="3835656" y="4286756"/>
                </a:cubicBezTo>
                <a:cubicBezTo>
                  <a:pt x="3863667" y="4291431"/>
                  <a:pt x="3863667" y="4291431"/>
                  <a:pt x="3863667" y="4291431"/>
                </a:cubicBezTo>
                <a:cubicBezTo>
                  <a:pt x="3887010" y="4263382"/>
                  <a:pt x="3887010" y="4263382"/>
                  <a:pt x="3887010" y="4263382"/>
                </a:cubicBezTo>
                <a:cubicBezTo>
                  <a:pt x="3887010" y="4282081"/>
                  <a:pt x="3887010" y="4282081"/>
                  <a:pt x="3887010" y="4282081"/>
                </a:cubicBezTo>
                <a:cubicBezTo>
                  <a:pt x="3901015" y="4291431"/>
                  <a:pt x="3901015" y="4291431"/>
                  <a:pt x="3901015" y="4291431"/>
                </a:cubicBezTo>
                <a:cubicBezTo>
                  <a:pt x="3915020" y="4272732"/>
                  <a:pt x="3915020" y="4272732"/>
                  <a:pt x="3915020" y="4272732"/>
                </a:cubicBezTo>
                <a:cubicBezTo>
                  <a:pt x="3924357" y="4277406"/>
                  <a:pt x="3924357" y="4277406"/>
                  <a:pt x="3924357" y="4277406"/>
                </a:cubicBezTo>
                <a:cubicBezTo>
                  <a:pt x="3901015" y="4296106"/>
                  <a:pt x="3901015" y="4296106"/>
                  <a:pt x="3901015" y="4296106"/>
                </a:cubicBezTo>
                <a:cubicBezTo>
                  <a:pt x="3919689" y="4296106"/>
                  <a:pt x="3919689" y="4296106"/>
                  <a:pt x="3919689" y="4296106"/>
                </a:cubicBezTo>
                <a:cubicBezTo>
                  <a:pt x="3915020" y="4305455"/>
                  <a:pt x="3901015" y="4296106"/>
                  <a:pt x="3901015" y="4305455"/>
                </a:cubicBezTo>
                <a:cubicBezTo>
                  <a:pt x="3905683" y="4314805"/>
                  <a:pt x="3905683" y="4314805"/>
                  <a:pt x="3905683" y="4314805"/>
                </a:cubicBezTo>
                <a:cubicBezTo>
                  <a:pt x="3910352" y="4310130"/>
                  <a:pt x="3910352" y="4310130"/>
                  <a:pt x="3910352" y="4310130"/>
                </a:cubicBezTo>
                <a:cubicBezTo>
                  <a:pt x="3924357" y="4314805"/>
                  <a:pt x="3873004" y="4328829"/>
                  <a:pt x="3929026" y="4310130"/>
                </a:cubicBezTo>
                <a:cubicBezTo>
                  <a:pt x="3929026" y="4286756"/>
                  <a:pt x="3929026" y="4286756"/>
                  <a:pt x="3929026" y="4286756"/>
                </a:cubicBezTo>
                <a:cubicBezTo>
                  <a:pt x="3924357" y="4286756"/>
                  <a:pt x="3924357" y="4286756"/>
                  <a:pt x="3924357" y="4286756"/>
                </a:cubicBezTo>
                <a:cubicBezTo>
                  <a:pt x="3943031" y="4282081"/>
                  <a:pt x="3943031" y="4282081"/>
                  <a:pt x="3943031" y="4282081"/>
                </a:cubicBezTo>
                <a:cubicBezTo>
                  <a:pt x="3947700" y="4272732"/>
                  <a:pt x="3947700" y="4272732"/>
                  <a:pt x="3947700" y="4272732"/>
                </a:cubicBezTo>
                <a:cubicBezTo>
                  <a:pt x="3975711" y="4272732"/>
                  <a:pt x="3975711" y="4272732"/>
                  <a:pt x="3975711" y="4272732"/>
                </a:cubicBezTo>
                <a:cubicBezTo>
                  <a:pt x="3975711" y="4263382"/>
                  <a:pt x="3975711" y="4263382"/>
                  <a:pt x="3975711" y="4263382"/>
                </a:cubicBezTo>
                <a:cubicBezTo>
                  <a:pt x="3989716" y="4263382"/>
                  <a:pt x="3989716" y="4263382"/>
                  <a:pt x="3989716" y="4263382"/>
                </a:cubicBezTo>
                <a:cubicBezTo>
                  <a:pt x="3994385" y="4272732"/>
                  <a:pt x="3994385" y="4272732"/>
                  <a:pt x="3994385" y="4272732"/>
                </a:cubicBezTo>
                <a:cubicBezTo>
                  <a:pt x="4013059" y="4258707"/>
                  <a:pt x="4013059" y="4258707"/>
                  <a:pt x="4013059" y="4258707"/>
                </a:cubicBezTo>
                <a:cubicBezTo>
                  <a:pt x="4064412" y="4254033"/>
                  <a:pt x="4064412" y="4254033"/>
                  <a:pt x="4064412" y="4254033"/>
                </a:cubicBezTo>
                <a:close/>
                <a:moveTo>
                  <a:pt x="4279163" y="4249358"/>
                </a:moveTo>
                <a:cubicBezTo>
                  <a:pt x="4269826" y="4268057"/>
                  <a:pt x="4269826" y="4268057"/>
                  <a:pt x="4269826" y="4268057"/>
                </a:cubicBezTo>
                <a:cubicBezTo>
                  <a:pt x="4249401" y="4259876"/>
                  <a:pt x="4225402" y="4301803"/>
                  <a:pt x="4219722" y="4277963"/>
                </a:cubicBezTo>
                <a:lnTo>
                  <a:pt x="4218500" y="4263706"/>
                </a:lnTo>
                <a:lnTo>
                  <a:pt x="4224308" y="4261629"/>
                </a:lnTo>
                <a:cubicBezTo>
                  <a:pt x="4232478" y="4258707"/>
                  <a:pt x="4232478" y="4258707"/>
                  <a:pt x="4232478" y="4258707"/>
                </a:cubicBezTo>
                <a:cubicBezTo>
                  <a:pt x="4265157" y="4254033"/>
                  <a:pt x="4265157" y="4254033"/>
                  <a:pt x="4265157" y="4254033"/>
                </a:cubicBezTo>
                <a:lnTo>
                  <a:pt x="4267881" y="4251305"/>
                </a:lnTo>
                <a:lnTo>
                  <a:pt x="4268513" y="4251111"/>
                </a:lnTo>
                <a:lnTo>
                  <a:pt x="4268588" y="4251010"/>
                </a:lnTo>
                <a:close/>
                <a:moveTo>
                  <a:pt x="4269826" y="4249358"/>
                </a:moveTo>
                <a:lnTo>
                  <a:pt x="4268588" y="4251010"/>
                </a:lnTo>
                <a:lnTo>
                  <a:pt x="4268099" y="4251087"/>
                </a:lnTo>
                <a:lnTo>
                  <a:pt x="4269105" y="4250080"/>
                </a:lnTo>
                <a:lnTo>
                  <a:pt x="4269315" y="4250015"/>
                </a:lnTo>
                <a:cubicBezTo>
                  <a:pt x="4270409" y="4249650"/>
                  <a:pt x="4270993" y="4249358"/>
                  <a:pt x="4269826" y="4249358"/>
                </a:cubicBezTo>
                <a:close/>
                <a:moveTo>
                  <a:pt x="1258650" y="4249358"/>
                </a:moveTo>
                <a:cubicBezTo>
                  <a:pt x="1258650" y="4249358"/>
                  <a:pt x="1258650" y="4249358"/>
                  <a:pt x="1258650" y="4250526"/>
                </a:cubicBezTo>
                <a:lnTo>
                  <a:pt x="1258650" y="4256187"/>
                </a:lnTo>
                <a:lnTo>
                  <a:pt x="1251026" y="4258707"/>
                </a:lnTo>
                <a:lnTo>
                  <a:pt x="1249313" y="4258707"/>
                </a:lnTo>
                <a:lnTo>
                  <a:pt x="1250451" y="4258897"/>
                </a:lnTo>
                <a:lnTo>
                  <a:pt x="1247489" y="4259876"/>
                </a:lnTo>
                <a:cubicBezTo>
                  <a:pt x="1228888" y="4264259"/>
                  <a:pt x="1262151" y="4242345"/>
                  <a:pt x="1258650" y="4249358"/>
                </a:cubicBezTo>
                <a:close/>
                <a:moveTo>
                  <a:pt x="1384699" y="4240008"/>
                </a:moveTo>
                <a:cubicBezTo>
                  <a:pt x="1384699" y="4240008"/>
                  <a:pt x="1384699" y="4240008"/>
                  <a:pt x="1385866" y="4241177"/>
                </a:cubicBezTo>
                <a:lnTo>
                  <a:pt x="1389368" y="4244683"/>
                </a:lnTo>
                <a:lnTo>
                  <a:pt x="1389368" y="4244683"/>
                </a:lnTo>
                <a:cubicBezTo>
                  <a:pt x="1388200" y="4243514"/>
                  <a:pt x="1387033" y="4240008"/>
                  <a:pt x="1384699" y="4240008"/>
                </a:cubicBezTo>
                <a:close/>
                <a:moveTo>
                  <a:pt x="4269826" y="4235334"/>
                </a:moveTo>
                <a:cubicBezTo>
                  <a:pt x="4269826" y="4249358"/>
                  <a:pt x="4269826" y="4249358"/>
                  <a:pt x="4269826" y="4249358"/>
                </a:cubicBezTo>
                <a:lnTo>
                  <a:pt x="4269105" y="4250080"/>
                </a:lnTo>
                <a:lnTo>
                  <a:pt x="4265741" y="4251111"/>
                </a:lnTo>
                <a:cubicBezTo>
                  <a:pt x="4264866" y="4251403"/>
                  <a:pt x="4264720" y="4251549"/>
                  <a:pt x="4266543" y="4251330"/>
                </a:cubicBezTo>
                <a:lnTo>
                  <a:pt x="4268099" y="4251087"/>
                </a:lnTo>
                <a:lnTo>
                  <a:pt x="4267881" y="4251305"/>
                </a:lnTo>
                <a:lnTo>
                  <a:pt x="4262823" y="4252864"/>
                </a:lnTo>
                <a:cubicBezTo>
                  <a:pt x="4259322" y="4252864"/>
                  <a:pt x="4258155" y="4249358"/>
                  <a:pt x="4269826" y="4235334"/>
                </a:cubicBezTo>
                <a:close/>
                <a:moveTo>
                  <a:pt x="4115766" y="4235334"/>
                </a:moveTo>
                <a:cubicBezTo>
                  <a:pt x="4120434" y="4249358"/>
                  <a:pt x="4120434" y="4249358"/>
                  <a:pt x="4120434" y="4249358"/>
                </a:cubicBezTo>
                <a:cubicBezTo>
                  <a:pt x="4129771" y="4244683"/>
                  <a:pt x="4129771" y="4244683"/>
                  <a:pt x="4129771" y="4244683"/>
                </a:cubicBezTo>
                <a:cubicBezTo>
                  <a:pt x="4143777" y="4258707"/>
                  <a:pt x="4143777" y="4258707"/>
                  <a:pt x="4143777" y="4258707"/>
                </a:cubicBezTo>
                <a:cubicBezTo>
                  <a:pt x="4143777" y="4258707"/>
                  <a:pt x="4148445" y="4258707"/>
                  <a:pt x="4153114" y="4254033"/>
                </a:cubicBezTo>
                <a:cubicBezTo>
                  <a:pt x="4134440" y="4263382"/>
                  <a:pt x="4134440" y="4263382"/>
                  <a:pt x="4134440" y="4263382"/>
                </a:cubicBezTo>
                <a:cubicBezTo>
                  <a:pt x="4120434" y="4254033"/>
                  <a:pt x="4101760" y="4249358"/>
                  <a:pt x="4087755" y="4268057"/>
                </a:cubicBezTo>
                <a:cubicBezTo>
                  <a:pt x="4083086" y="4272732"/>
                  <a:pt x="4083086" y="4272732"/>
                  <a:pt x="4083086" y="4272732"/>
                </a:cubicBezTo>
                <a:cubicBezTo>
                  <a:pt x="4092423" y="4277406"/>
                  <a:pt x="4092423" y="4277406"/>
                  <a:pt x="4092423" y="4277406"/>
                </a:cubicBezTo>
                <a:cubicBezTo>
                  <a:pt x="4101760" y="4272732"/>
                  <a:pt x="4101760" y="4272732"/>
                  <a:pt x="4101760" y="4272732"/>
                </a:cubicBezTo>
                <a:cubicBezTo>
                  <a:pt x="4115766" y="4272732"/>
                  <a:pt x="4115766" y="4272732"/>
                  <a:pt x="4115766" y="4272732"/>
                </a:cubicBezTo>
                <a:cubicBezTo>
                  <a:pt x="4139108" y="4291431"/>
                  <a:pt x="4139108" y="4291431"/>
                  <a:pt x="4139108" y="4291431"/>
                </a:cubicBezTo>
                <a:cubicBezTo>
                  <a:pt x="4162451" y="4277406"/>
                  <a:pt x="4162451" y="4277406"/>
                  <a:pt x="4162451" y="4277406"/>
                </a:cubicBezTo>
                <a:cubicBezTo>
                  <a:pt x="4167119" y="4282081"/>
                  <a:pt x="4167119" y="4282081"/>
                  <a:pt x="4167119" y="4282081"/>
                </a:cubicBezTo>
                <a:lnTo>
                  <a:pt x="4180909" y="4277149"/>
                </a:lnTo>
                <a:lnTo>
                  <a:pt x="4180249" y="4277991"/>
                </a:lnTo>
                <a:cubicBezTo>
                  <a:pt x="4180541" y="4282958"/>
                  <a:pt x="4182292" y="4292599"/>
                  <a:pt x="4185793" y="4310130"/>
                </a:cubicBezTo>
                <a:cubicBezTo>
                  <a:pt x="4185793" y="4319479"/>
                  <a:pt x="4171788" y="4305455"/>
                  <a:pt x="4181125" y="4319479"/>
                </a:cubicBezTo>
                <a:cubicBezTo>
                  <a:pt x="4162451" y="4305455"/>
                  <a:pt x="4162451" y="4305455"/>
                  <a:pt x="4162451" y="4305455"/>
                </a:cubicBezTo>
                <a:cubicBezTo>
                  <a:pt x="4171788" y="4291431"/>
                  <a:pt x="4115766" y="4310130"/>
                  <a:pt x="4176456" y="4291431"/>
                </a:cubicBezTo>
                <a:cubicBezTo>
                  <a:pt x="4162451" y="4286756"/>
                  <a:pt x="4162451" y="4286756"/>
                  <a:pt x="4162451" y="4286756"/>
                </a:cubicBezTo>
                <a:cubicBezTo>
                  <a:pt x="4153114" y="4296106"/>
                  <a:pt x="4153114" y="4296106"/>
                  <a:pt x="4153114" y="4296106"/>
                </a:cubicBezTo>
                <a:cubicBezTo>
                  <a:pt x="4143777" y="4291431"/>
                  <a:pt x="4143777" y="4291431"/>
                  <a:pt x="4143777" y="4291431"/>
                </a:cubicBezTo>
                <a:cubicBezTo>
                  <a:pt x="4129771" y="4296106"/>
                  <a:pt x="4129771" y="4296106"/>
                  <a:pt x="4129771" y="4296106"/>
                </a:cubicBezTo>
                <a:cubicBezTo>
                  <a:pt x="4101760" y="4291431"/>
                  <a:pt x="4101760" y="4291431"/>
                  <a:pt x="4101760" y="4291431"/>
                </a:cubicBezTo>
                <a:cubicBezTo>
                  <a:pt x="4097092" y="4305455"/>
                  <a:pt x="4097092" y="4305455"/>
                  <a:pt x="4097092" y="4305455"/>
                </a:cubicBezTo>
                <a:cubicBezTo>
                  <a:pt x="4092423" y="4296106"/>
                  <a:pt x="4092423" y="4296106"/>
                  <a:pt x="4092423" y="4296106"/>
                </a:cubicBezTo>
                <a:cubicBezTo>
                  <a:pt x="4050407" y="4300780"/>
                  <a:pt x="4050407" y="4300780"/>
                  <a:pt x="4050407" y="4300780"/>
                </a:cubicBezTo>
                <a:lnTo>
                  <a:pt x="4036401" y="4300780"/>
                </a:lnTo>
                <a:cubicBezTo>
                  <a:pt x="4036401" y="4300780"/>
                  <a:pt x="4036401" y="4300780"/>
                  <a:pt x="4035234" y="4299027"/>
                </a:cubicBezTo>
                <a:lnTo>
                  <a:pt x="4033269" y="4296074"/>
                </a:lnTo>
                <a:lnTo>
                  <a:pt x="4037231" y="4294069"/>
                </a:lnTo>
                <a:cubicBezTo>
                  <a:pt x="4041654" y="4292088"/>
                  <a:pt x="4047489" y="4289677"/>
                  <a:pt x="4055075" y="4286756"/>
                </a:cubicBezTo>
                <a:cubicBezTo>
                  <a:pt x="4059744" y="4291431"/>
                  <a:pt x="4059744" y="4291431"/>
                  <a:pt x="4059744" y="4291431"/>
                </a:cubicBezTo>
                <a:cubicBezTo>
                  <a:pt x="4087755" y="4249358"/>
                  <a:pt x="4087755" y="4249358"/>
                  <a:pt x="4087755" y="4249358"/>
                </a:cubicBezTo>
                <a:cubicBezTo>
                  <a:pt x="4101760" y="4249358"/>
                  <a:pt x="4101760" y="4230659"/>
                  <a:pt x="4115766" y="4235334"/>
                </a:cubicBezTo>
                <a:close/>
                <a:moveTo>
                  <a:pt x="2653361" y="4223501"/>
                </a:moveTo>
                <a:lnTo>
                  <a:pt x="2658661" y="4224368"/>
                </a:lnTo>
                <a:lnTo>
                  <a:pt x="2651535" y="4225931"/>
                </a:lnTo>
                <a:cubicBezTo>
                  <a:pt x="2632914" y="4230006"/>
                  <a:pt x="2616807" y="4233517"/>
                  <a:pt x="2602938" y="4236520"/>
                </a:cubicBezTo>
                <a:lnTo>
                  <a:pt x="2576691" y="4242155"/>
                </a:lnTo>
                <a:lnTo>
                  <a:pt x="2556125" y="4244729"/>
                </a:lnTo>
                <a:lnTo>
                  <a:pt x="2539760" y="4246777"/>
                </a:lnTo>
                <a:lnTo>
                  <a:pt x="2558660" y="4240538"/>
                </a:lnTo>
                <a:lnTo>
                  <a:pt x="2579054" y="4232995"/>
                </a:lnTo>
                <a:lnTo>
                  <a:pt x="2579832" y="4235334"/>
                </a:lnTo>
                <a:cubicBezTo>
                  <a:pt x="2625350" y="4235334"/>
                  <a:pt x="2639356" y="4224815"/>
                  <a:pt x="2653361" y="4223501"/>
                </a:cubicBezTo>
                <a:close/>
                <a:moveTo>
                  <a:pt x="2584501" y="4202610"/>
                </a:moveTo>
                <a:cubicBezTo>
                  <a:pt x="2584501" y="4211960"/>
                  <a:pt x="2584501" y="4211960"/>
                  <a:pt x="2584501" y="4211960"/>
                </a:cubicBezTo>
                <a:cubicBezTo>
                  <a:pt x="2593838" y="4211960"/>
                  <a:pt x="2593838" y="4211960"/>
                  <a:pt x="2593838" y="4211960"/>
                </a:cubicBezTo>
                <a:cubicBezTo>
                  <a:pt x="2579832" y="4221309"/>
                  <a:pt x="2579832" y="4221309"/>
                  <a:pt x="2579832" y="4221309"/>
                </a:cubicBezTo>
                <a:cubicBezTo>
                  <a:pt x="2600841" y="4221309"/>
                  <a:pt x="2595880" y="4225984"/>
                  <a:pt x="2582604" y="4231681"/>
                </a:cubicBezTo>
                <a:lnTo>
                  <a:pt x="2579054" y="4232995"/>
                </a:lnTo>
                <a:lnTo>
                  <a:pt x="2575748" y="4223062"/>
                </a:lnTo>
                <a:cubicBezTo>
                  <a:pt x="2575164" y="4221309"/>
                  <a:pt x="2575164" y="4221309"/>
                  <a:pt x="2575164" y="4221309"/>
                </a:cubicBezTo>
                <a:cubicBezTo>
                  <a:pt x="2570495" y="4230659"/>
                  <a:pt x="2570495" y="4230659"/>
                  <a:pt x="2570495" y="4230659"/>
                </a:cubicBezTo>
                <a:cubicBezTo>
                  <a:pt x="2570495" y="4211960"/>
                  <a:pt x="2570495" y="4211960"/>
                  <a:pt x="2570495" y="4211960"/>
                </a:cubicBezTo>
                <a:cubicBezTo>
                  <a:pt x="2584501" y="4202610"/>
                  <a:pt x="2584501" y="4202610"/>
                  <a:pt x="2584501" y="4202610"/>
                </a:cubicBezTo>
                <a:close/>
                <a:moveTo>
                  <a:pt x="1357363" y="4173753"/>
                </a:moveTo>
                <a:lnTo>
                  <a:pt x="1356688" y="4174562"/>
                </a:lnTo>
                <a:cubicBezTo>
                  <a:pt x="1352020" y="4174562"/>
                  <a:pt x="1352020" y="4174562"/>
                  <a:pt x="1352020" y="4174562"/>
                </a:cubicBezTo>
                <a:close/>
                <a:moveTo>
                  <a:pt x="1360238" y="4170304"/>
                </a:moveTo>
                <a:lnTo>
                  <a:pt x="1363684" y="4172217"/>
                </a:lnTo>
                <a:lnTo>
                  <a:pt x="1368150" y="4176689"/>
                </a:lnTo>
                <a:lnTo>
                  <a:pt x="1358293" y="4173612"/>
                </a:lnTo>
                <a:lnTo>
                  <a:pt x="1357363" y="4173753"/>
                </a:lnTo>
                <a:close/>
                <a:moveTo>
                  <a:pt x="1230639" y="4155863"/>
                </a:moveTo>
                <a:cubicBezTo>
                  <a:pt x="1230639" y="4155863"/>
                  <a:pt x="1230639" y="4155863"/>
                  <a:pt x="1232390" y="4155863"/>
                </a:cubicBezTo>
                <a:lnTo>
                  <a:pt x="1239364" y="4155863"/>
                </a:lnTo>
                <a:lnTo>
                  <a:pt x="1239465" y="4156228"/>
                </a:lnTo>
                <a:cubicBezTo>
                  <a:pt x="1238809" y="4157031"/>
                  <a:pt x="1236474" y="4157031"/>
                  <a:pt x="1230639" y="4155863"/>
                </a:cubicBezTo>
                <a:close/>
                <a:moveTo>
                  <a:pt x="2803920" y="4151188"/>
                </a:moveTo>
                <a:lnTo>
                  <a:pt x="2799252" y="4155863"/>
                </a:lnTo>
                <a:cubicBezTo>
                  <a:pt x="2799252" y="4155863"/>
                  <a:pt x="2799252" y="4155863"/>
                  <a:pt x="2803920" y="4151188"/>
                </a:cubicBezTo>
                <a:close/>
                <a:moveTo>
                  <a:pt x="2839736" y="4147244"/>
                </a:moveTo>
                <a:cubicBezTo>
                  <a:pt x="2855273" y="4145929"/>
                  <a:pt x="2820260" y="4151188"/>
                  <a:pt x="2827262" y="4151188"/>
                </a:cubicBezTo>
                <a:cubicBezTo>
                  <a:pt x="2827262" y="4151188"/>
                  <a:pt x="2827262" y="4151188"/>
                  <a:pt x="2829597" y="4149435"/>
                </a:cubicBezTo>
                <a:lnTo>
                  <a:pt x="2831386" y="4148091"/>
                </a:lnTo>
                <a:close/>
                <a:moveTo>
                  <a:pt x="2832117" y="4095951"/>
                </a:moveTo>
                <a:lnTo>
                  <a:pt x="2825512" y="4098597"/>
                </a:lnTo>
                <a:cubicBezTo>
                  <a:pt x="2822594" y="4099765"/>
                  <a:pt x="2822594" y="4099765"/>
                  <a:pt x="2822594" y="4099765"/>
                </a:cubicBezTo>
                <a:cubicBezTo>
                  <a:pt x="2819093" y="4099765"/>
                  <a:pt x="2823469" y="4098305"/>
                  <a:pt x="2829816" y="4096552"/>
                </a:cubicBezTo>
                <a:close/>
                <a:moveTo>
                  <a:pt x="1286058" y="4091020"/>
                </a:moveTo>
                <a:lnTo>
                  <a:pt x="1278491" y="4098597"/>
                </a:lnTo>
                <a:cubicBezTo>
                  <a:pt x="1277324" y="4099765"/>
                  <a:pt x="1277324" y="4099765"/>
                  <a:pt x="1277324" y="4099765"/>
                </a:cubicBezTo>
                <a:cubicBezTo>
                  <a:pt x="1267987" y="4099765"/>
                  <a:pt x="1267987" y="4099765"/>
                  <a:pt x="1267987" y="4099765"/>
                </a:cubicBezTo>
                <a:cubicBezTo>
                  <a:pt x="1265653" y="4097428"/>
                  <a:pt x="1268862" y="4095675"/>
                  <a:pt x="1273604" y="4094214"/>
                </a:cubicBezTo>
                <a:close/>
                <a:moveTo>
                  <a:pt x="2851726" y="4090635"/>
                </a:moveTo>
                <a:cubicBezTo>
                  <a:pt x="2852246" y="4090635"/>
                  <a:pt x="2851043" y="4091000"/>
                  <a:pt x="2848854" y="4091585"/>
                </a:cubicBezTo>
                <a:lnTo>
                  <a:pt x="2832117" y="4095951"/>
                </a:lnTo>
                <a:lnTo>
                  <a:pt x="2840443" y="4092616"/>
                </a:lnTo>
                <a:lnTo>
                  <a:pt x="2844259" y="4091877"/>
                </a:lnTo>
                <a:cubicBezTo>
                  <a:pt x="2848964" y="4091000"/>
                  <a:pt x="2851207" y="4090635"/>
                  <a:pt x="2851726" y="4090635"/>
                </a:cubicBezTo>
                <a:close/>
                <a:moveTo>
                  <a:pt x="1286661" y="4090416"/>
                </a:moveTo>
                <a:lnTo>
                  <a:pt x="1287721" y="4090593"/>
                </a:lnTo>
                <a:lnTo>
                  <a:pt x="1286058" y="4091020"/>
                </a:lnTo>
                <a:close/>
                <a:moveTo>
                  <a:pt x="4969725" y="4088805"/>
                </a:moveTo>
                <a:lnTo>
                  <a:pt x="4970099" y="4090416"/>
                </a:lnTo>
                <a:lnTo>
                  <a:pt x="4969094" y="4090416"/>
                </a:lnTo>
                <a:close/>
                <a:moveTo>
                  <a:pt x="1272585" y="4083857"/>
                </a:moveTo>
                <a:lnTo>
                  <a:pt x="1275199" y="4084171"/>
                </a:lnTo>
                <a:lnTo>
                  <a:pt x="1282513" y="4085533"/>
                </a:lnTo>
                <a:lnTo>
                  <a:pt x="1281992" y="4085741"/>
                </a:lnTo>
                <a:cubicBezTo>
                  <a:pt x="1281992" y="4085741"/>
                  <a:pt x="1281992" y="4085741"/>
                  <a:pt x="1279074" y="4085157"/>
                </a:cubicBezTo>
                <a:close/>
                <a:moveTo>
                  <a:pt x="4971266" y="4082819"/>
                </a:moveTo>
                <a:cubicBezTo>
                  <a:pt x="4971850" y="4081943"/>
                  <a:pt x="4972142" y="4082089"/>
                  <a:pt x="4971412" y="4084499"/>
                </a:cubicBezTo>
                <a:lnTo>
                  <a:pt x="4969725" y="4088805"/>
                </a:lnTo>
                <a:lnTo>
                  <a:pt x="4969370" y="4087275"/>
                </a:lnTo>
                <a:cubicBezTo>
                  <a:pt x="4969807" y="4085595"/>
                  <a:pt x="4970683" y="4083696"/>
                  <a:pt x="4971266" y="4082819"/>
                </a:cubicBezTo>
                <a:close/>
                <a:moveTo>
                  <a:pt x="4946741" y="4077955"/>
                </a:moveTo>
                <a:lnTo>
                  <a:pt x="4941544" y="4079690"/>
                </a:lnTo>
                <a:lnTo>
                  <a:pt x="4941505" y="4078145"/>
                </a:lnTo>
                <a:close/>
                <a:moveTo>
                  <a:pt x="4951425" y="4076392"/>
                </a:moveTo>
                <a:cubicBezTo>
                  <a:pt x="4951425" y="4077560"/>
                  <a:pt x="4949675" y="4077852"/>
                  <a:pt x="4947559" y="4077926"/>
                </a:cubicBezTo>
                <a:lnTo>
                  <a:pt x="4946741" y="4077955"/>
                </a:lnTo>
                <a:lnTo>
                  <a:pt x="4949675" y="4076976"/>
                </a:lnTo>
                <a:cubicBezTo>
                  <a:pt x="4951425" y="4076392"/>
                  <a:pt x="4951425" y="4076392"/>
                  <a:pt x="4951425" y="4076392"/>
                </a:cubicBezTo>
                <a:close/>
                <a:moveTo>
                  <a:pt x="1267987" y="4071717"/>
                </a:moveTo>
                <a:cubicBezTo>
                  <a:pt x="1258650" y="4081066"/>
                  <a:pt x="1258650" y="4081066"/>
                  <a:pt x="1258650" y="4081066"/>
                </a:cubicBezTo>
                <a:lnTo>
                  <a:pt x="1272585" y="4083857"/>
                </a:lnTo>
                <a:lnTo>
                  <a:pt x="1249313" y="4081066"/>
                </a:lnTo>
                <a:cubicBezTo>
                  <a:pt x="1267987" y="4071717"/>
                  <a:pt x="1267987" y="4071717"/>
                  <a:pt x="1267987" y="4071717"/>
                </a:cubicBezTo>
                <a:close/>
                <a:moveTo>
                  <a:pt x="4533194" y="4034379"/>
                </a:moveTo>
                <a:lnTo>
                  <a:pt x="4526593" y="4038994"/>
                </a:lnTo>
                <a:lnTo>
                  <a:pt x="4525554" y="4035874"/>
                </a:lnTo>
                <a:close/>
                <a:moveTo>
                  <a:pt x="4544197" y="4026686"/>
                </a:moveTo>
                <a:lnTo>
                  <a:pt x="4549352" y="4027307"/>
                </a:lnTo>
                <a:lnTo>
                  <a:pt x="4549452" y="4027535"/>
                </a:lnTo>
                <a:lnTo>
                  <a:pt x="4549935" y="4029644"/>
                </a:lnTo>
                <a:lnTo>
                  <a:pt x="4550276" y="4029417"/>
                </a:lnTo>
                <a:lnTo>
                  <a:pt x="4550327" y="4029535"/>
                </a:lnTo>
                <a:cubicBezTo>
                  <a:pt x="4549151" y="4030448"/>
                  <a:pt x="4546252" y="4031543"/>
                  <a:pt x="4540963" y="4032858"/>
                </a:cubicBezTo>
                <a:lnTo>
                  <a:pt x="4533194" y="4034379"/>
                </a:lnTo>
                <a:close/>
                <a:moveTo>
                  <a:pt x="1285293" y="4017556"/>
                </a:moveTo>
                <a:lnTo>
                  <a:pt x="1286661" y="4020294"/>
                </a:lnTo>
                <a:cubicBezTo>
                  <a:pt x="1286661" y="4020294"/>
                  <a:pt x="1286661" y="4020294"/>
                  <a:pt x="1281992" y="4020294"/>
                </a:cubicBezTo>
                <a:close/>
                <a:moveTo>
                  <a:pt x="1380650" y="4016192"/>
                </a:moveTo>
                <a:lnTo>
                  <a:pt x="1375735" y="4019509"/>
                </a:lnTo>
                <a:lnTo>
                  <a:pt x="1372117" y="4021803"/>
                </a:lnTo>
                <a:lnTo>
                  <a:pt x="1370386" y="4021560"/>
                </a:lnTo>
                <a:lnTo>
                  <a:pt x="1377988" y="4016569"/>
                </a:lnTo>
                <a:close/>
                <a:moveTo>
                  <a:pt x="1382872" y="4014985"/>
                </a:moveTo>
                <a:lnTo>
                  <a:pt x="1381058" y="4016135"/>
                </a:lnTo>
                <a:lnTo>
                  <a:pt x="1380650" y="4016192"/>
                </a:lnTo>
                <a:lnTo>
                  <a:pt x="1382365" y="4015035"/>
                </a:lnTo>
                <a:close/>
                <a:moveTo>
                  <a:pt x="5073973" y="4008608"/>
                </a:moveTo>
                <a:cubicBezTo>
                  <a:pt x="5076308" y="4008608"/>
                  <a:pt x="5082143" y="4010945"/>
                  <a:pt x="5082143" y="4010945"/>
                </a:cubicBezTo>
                <a:cubicBezTo>
                  <a:pt x="5082143" y="4010945"/>
                  <a:pt x="5082143" y="4010945"/>
                  <a:pt x="5080976" y="4010945"/>
                </a:cubicBezTo>
                <a:lnTo>
                  <a:pt x="5074265" y="4010945"/>
                </a:lnTo>
                <a:cubicBezTo>
                  <a:pt x="5072514" y="4009192"/>
                  <a:pt x="5072806" y="4008607"/>
                  <a:pt x="5073973" y="4008608"/>
                </a:cubicBezTo>
                <a:close/>
                <a:moveTo>
                  <a:pt x="1300666" y="3992246"/>
                </a:moveTo>
                <a:cubicBezTo>
                  <a:pt x="1314672" y="4001595"/>
                  <a:pt x="1314672" y="4001595"/>
                  <a:pt x="1314672" y="4001595"/>
                </a:cubicBezTo>
                <a:cubicBezTo>
                  <a:pt x="1305335" y="4001595"/>
                  <a:pt x="1305335" y="4001595"/>
                  <a:pt x="1305335" y="4001595"/>
                </a:cubicBezTo>
                <a:lnTo>
                  <a:pt x="1304922" y="4000768"/>
                </a:lnTo>
                <a:lnTo>
                  <a:pt x="1305918" y="3999842"/>
                </a:lnTo>
                <a:lnTo>
                  <a:pt x="1304297" y="3999518"/>
                </a:lnTo>
                <a:lnTo>
                  <a:pt x="1301250" y="3993415"/>
                </a:lnTo>
                <a:cubicBezTo>
                  <a:pt x="1300666" y="3992246"/>
                  <a:pt x="1300666" y="3992246"/>
                  <a:pt x="1300666" y="3992246"/>
                </a:cubicBezTo>
                <a:close/>
                <a:moveTo>
                  <a:pt x="1333346" y="3978222"/>
                </a:moveTo>
                <a:cubicBezTo>
                  <a:pt x="1342683" y="3982896"/>
                  <a:pt x="1342683" y="3982896"/>
                  <a:pt x="1342683" y="3982896"/>
                </a:cubicBezTo>
                <a:cubicBezTo>
                  <a:pt x="1342683" y="3992246"/>
                  <a:pt x="1342683" y="3992246"/>
                  <a:pt x="1342683" y="3992246"/>
                </a:cubicBezTo>
                <a:cubicBezTo>
                  <a:pt x="1342683" y="3992246"/>
                  <a:pt x="1338014" y="3996921"/>
                  <a:pt x="1333346" y="3992246"/>
                </a:cubicBezTo>
                <a:cubicBezTo>
                  <a:pt x="1333346" y="3978222"/>
                  <a:pt x="1333346" y="3978222"/>
                  <a:pt x="1333346" y="3978222"/>
                </a:cubicBezTo>
                <a:close/>
                <a:moveTo>
                  <a:pt x="5152170" y="3964197"/>
                </a:moveTo>
                <a:cubicBezTo>
                  <a:pt x="5152170" y="3964197"/>
                  <a:pt x="5152170" y="3964197"/>
                  <a:pt x="5149252" y="3965950"/>
                </a:cubicBezTo>
                <a:lnTo>
                  <a:pt x="5144401" y="3968865"/>
                </a:lnTo>
                <a:lnTo>
                  <a:pt x="5144292" y="3968799"/>
                </a:lnTo>
                <a:cubicBezTo>
                  <a:pt x="5141666" y="3965950"/>
                  <a:pt x="5152170" y="3967703"/>
                  <a:pt x="5152170" y="3964197"/>
                </a:cubicBezTo>
                <a:close/>
                <a:moveTo>
                  <a:pt x="1281992" y="3959523"/>
                </a:moveTo>
                <a:cubicBezTo>
                  <a:pt x="1292496" y="3959523"/>
                  <a:pt x="1276740" y="3964782"/>
                  <a:pt x="1281992" y="3959523"/>
                </a:cubicBezTo>
                <a:close/>
                <a:moveTo>
                  <a:pt x="1324009" y="3903425"/>
                </a:moveTo>
                <a:cubicBezTo>
                  <a:pt x="1324009" y="3903425"/>
                  <a:pt x="1324009" y="3903425"/>
                  <a:pt x="1342683" y="3912775"/>
                </a:cubicBezTo>
                <a:lnTo>
                  <a:pt x="1328677" y="3914696"/>
                </a:lnTo>
                <a:lnTo>
                  <a:pt x="1328677" y="3912775"/>
                </a:lnTo>
                <a:cubicBezTo>
                  <a:pt x="1328677" y="3912775"/>
                  <a:pt x="1328677" y="3912775"/>
                  <a:pt x="1328094" y="3914528"/>
                </a:cubicBezTo>
                <a:lnTo>
                  <a:pt x="1328007" y="3914788"/>
                </a:lnTo>
                <a:lnTo>
                  <a:pt x="1324647" y="3915249"/>
                </a:lnTo>
                <a:cubicBezTo>
                  <a:pt x="1292861" y="3918765"/>
                  <a:pt x="1328094" y="3907516"/>
                  <a:pt x="1324009" y="3903425"/>
                </a:cubicBezTo>
                <a:close/>
                <a:moveTo>
                  <a:pt x="1359973" y="3893556"/>
                </a:moveTo>
                <a:lnTo>
                  <a:pt x="1361357" y="3894076"/>
                </a:lnTo>
                <a:lnTo>
                  <a:pt x="1362418" y="3895138"/>
                </a:lnTo>
                <a:lnTo>
                  <a:pt x="1362013" y="3895318"/>
                </a:lnTo>
                <a:cubicBezTo>
                  <a:pt x="1359752" y="3895975"/>
                  <a:pt x="1359314" y="3895537"/>
                  <a:pt x="1359606" y="3894660"/>
                </a:cubicBezTo>
                <a:close/>
                <a:moveTo>
                  <a:pt x="1361357" y="3889401"/>
                </a:moveTo>
                <a:lnTo>
                  <a:pt x="1359973" y="3893556"/>
                </a:lnTo>
                <a:lnTo>
                  <a:pt x="1356688" y="3892323"/>
                </a:lnTo>
                <a:cubicBezTo>
                  <a:pt x="1355521" y="3891739"/>
                  <a:pt x="1354354" y="3891739"/>
                  <a:pt x="1352020" y="3894076"/>
                </a:cubicBezTo>
                <a:cubicBezTo>
                  <a:pt x="1361357" y="3889401"/>
                  <a:pt x="1361357" y="3889401"/>
                  <a:pt x="1361357" y="3889401"/>
                </a:cubicBezTo>
                <a:close/>
                <a:moveTo>
                  <a:pt x="1376415" y="3882916"/>
                </a:moveTo>
                <a:lnTo>
                  <a:pt x="1379329" y="3884375"/>
                </a:lnTo>
                <a:lnTo>
                  <a:pt x="1378718" y="3885092"/>
                </a:lnTo>
                <a:cubicBezTo>
                  <a:pt x="1370839" y="3890497"/>
                  <a:pt x="1355375" y="3892688"/>
                  <a:pt x="1370840" y="3885238"/>
                </a:cubicBezTo>
                <a:close/>
                <a:moveTo>
                  <a:pt x="1378910" y="3869767"/>
                </a:moveTo>
                <a:lnTo>
                  <a:pt x="1380031" y="3875377"/>
                </a:lnTo>
                <a:lnTo>
                  <a:pt x="1382521" y="3880373"/>
                </a:lnTo>
                <a:lnTo>
                  <a:pt x="1376415" y="3882916"/>
                </a:lnTo>
                <a:lnTo>
                  <a:pt x="1371861" y="3880636"/>
                </a:lnTo>
                <a:cubicBezTo>
                  <a:pt x="1370694" y="3880052"/>
                  <a:pt x="1370694" y="3880052"/>
                  <a:pt x="1370694" y="3880052"/>
                </a:cubicBezTo>
                <a:close/>
                <a:moveTo>
                  <a:pt x="1378864" y="3869533"/>
                </a:moveTo>
                <a:lnTo>
                  <a:pt x="1379065" y="3869574"/>
                </a:lnTo>
                <a:lnTo>
                  <a:pt x="1378910" y="3869767"/>
                </a:lnTo>
                <a:close/>
                <a:moveTo>
                  <a:pt x="1383471" y="3864059"/>
                </a:moveTo>
                <a:lnTo>
                  <a:pt x="1384699" y="3870702"/>
                </a:lnTo>
                <a:lnTo>
                  <a:pt x="1379065" y="3869574"/>
                </a:lnTo>
                <a:lnTo>
                  <a:pt x="1381490" y="3866539"/>
                </a:lnTo>
                <a:close/>
                <a:moveTo>
                  <a:pt x="1450058" y="3856678"/>
                </a:moveTo>
                <a:lnTo>
                  <a:pt x="1453839" y="3857624"/>
                </a:lnTo>
                <a:lnTo>
                  <a:pt x="1453559" y="3858431"/>
                </a:lnTo>
                <a:cubicBezTo>
                  <a:pt x="1451225" y="3860184"/>
                  <a:pt x="1447724" y="3859015"/>
                  <a:pt x="1450058" y="3856678"/>
                </a:cubicBezTo>
                <a:close/>
                <a:moveTo>
                  <a:pt x="1381781" y="3854925"/>
                </a:moveTo>
                <a:cubicBezTo>
                  <a:pt x="1383532" y="3853172"/>
                  <a:pt x="1387033" y="3854340"/>
                  <a:pt x="1389368" y="3856678"/>
                </a:cubicBezTo>
                <a:cubicBezTo>
                  <a:pt x="1389368" y="3856678"/>
                  <a:pt x="1389368" y="3856678"/>
                  <a:pt x="1387033" y="3859600"/>
                </a:cubicBezTo>
                <a:lnTo>
                  <a:pt x="1383471" y="3864059"/>
                </a:lnTo>
                <a:close/>
                <a:moveTo>
                  <a:pt x="1388421" y="3836905"/>
                </a:moveTo>
                <a:lnTo>
                  <a:pt x="1403373" y="3842654"/>
                </a:lnTo>
                <a:cubicBezTo>
                  <a:pt x="1389368" y="3856678"/>
                  <a:pt x="1389368" y="3856678"/>
                  <a:pt x="1389368" y="3856678"/>
                </a:cubicBezTo>
                <a:cubicBezTo>
                  <a:pt x="1375362" y="3842654"/>
                  <a:pt x="1375362" y="3842654"/>
                  <a:pt x="1375362" y="3842654"/>
                </a:cubicBezTo>
                <a:cubicBezTo>
                  <a:pt x="1389368" y="3837979"/>
                  <a:pt x="1389368" y="3837979"/>
                  <a:pt x="1389368" y="3837979"/>
                </a:cubicBezTo>
                <a:close/>
                <a:moveTo>
                  <a:pt x="1384116" y="3835057"/>
                </a:moveTo>
                <a:cubicBezTo>
                  <a:pt x="1384991" y="3835349"/>
                  <a:pt x="1386887" y="3836080"/>
                  <a:pt x="1388273" y="3836737"/>
                </a:cubicBezTo>
                <a:lnTo>
                  <a:pt x="1388421" y="3836905"/>
                </a:lnTo>
                <a:lnTo>
                  <a:pt x="1386085" y="3836007"/>
                </a:lnTo>
                <a:cubicBezTo>
                  <a:pt x="1383386" y="3834911"/>
                  <a:pt x="1383240" y="3834765"/>
                  <a:pt x="1384116" y="3835057"/>
                </a:cubicBezTo>
                <a:close/>
                <a:moveTo>
                  <a:pt x="1242549" y="3829770"/>
                </a:moveTo>
                <a:lnTo>
                  <a:pt x="1242748" y="3831697"/>
                </a:lnTo>
                <a:cubicBezTo>
                  <a:pt x="1242018" y="3832720"/>
                  <a:pt x="1239976" y="3833304"/>
                  <a:pt x="1235307" y="3833304"/>
                </a:cubicBezTo>
                <a:close/>
                <a:moveTo>
                  <a:pt x="1259817" y="3819864"/>
                </a:moveTo>
                <a:cubicBezTo>
                  <a:pt x="1261568" y="3819572"/>
                  <a:pt x="1261859" y="3820010"/>
                  <a:pt x="1258504" y="3821982"/>
                </a:cubicBezTo>
                <a:lnTo>
                  <a:pt x="1254812" y="3823785"/>
                </a:lnTo>
                <a:lnTo>
                  <a:pt x="1253981" y="3823955"/>
                </a:lnTo>
                <a:cubicBezTo>
                  <a:pt x="1253981" y="3823955"/>
                  <a:pt x="1253981" y="3823955"/>
                  <a:pt x="1253398" y="3822786"/>
                </a:cubicBezTo>
                <a:lnTo>
                  <a:pt x="1252978" y="3821945"/>
                </a:lnTo>
                <a:close/>
                <a:moveTo>
                  <a:pt x="1366025" y="3819280"/>
                </a:moveTo>
                <a:lnTo>
                  <a:pt x="1370694" y="3823955"/>
                </a:lnTo>
                <a:lnTo>
                  <a:pt x="1371628" y="3823331"/>
                </a:lnTo>
                <a:lnTo>
                  <a:pt x="1366025" y="3833304"/>
                </a:lnTo>
                <a:cubicBezTo>
                  <a:pt x="1352020" y="3833304"/>
                  <a:pt x="1352020" y="3833304"/>
                  <a:pt x="1352020" y="3833304"/>
                </a:cubicBezTo>
                <a:cubicBezTo>
                  <a:pt x="1347351" y="3828629"/>
                  <a:pt x="1352020" y="3828629"/>
                  <a:pt x="1352020" y="3828629"/>
                </a:cubicBezTo>
                <a:cubicBezTo>
                  <a:pt x="1359023" y="3823955"/>
                  <a:pt x="1362524" y="3821617"/>
                  <a:pt x="1364275" y="3820449"/>
                </a:cubicBezTo>
                <a:close/>
                <a:moveTo>
                  <a:pt x="1249313" y="3814605"/>
                </a:moveTo>
                <a:lnTo>
                  <a:pt x="1252978" y="3821945"/>
                </a:lnTo>
                <a:lnTo>
                  <a:pt x="1252376" y="3822129"/>
                </a:lnTo>
                <a:cubicBezTo>
                  <a:pt x="1249896" y="3823078"/>
                  <a:pt x="1248146" y="3823955"/>
                  <a:pt x="1249313" y="3823955"/>
                </a:cubicBezTo>
                <a:lnTo>
                  <a:pt x="1253412" y="3824468"/>
                </a:lnTo>
                <a:lnTo>
                  <a:pt x="1242549" y="3829770"/>
                </a:lnTo>
                <a:lnTo>
                  <a:pt x="1242310" y="3827461"/>
                </a:lnTo>
                <a:cubicBezTo>
                  <a:pt x="1241143" y="3823955"/>
                  <a:pt x="1239976" y="3819280"/>
                  <a:pt x="1249313" y="3814605"/>
                </a:cubicBezTo>
                <a:close/>
                <a:moveTo>
                  <a:pt x="6726358" y="3798920"/>
                </a:moveTo>
                <a:lnTo>
                  <a:pt x="6726035" y="3800581"/>
                </a:lnTo>
                <a:cubicBezTo>
                  <a:pt x="6721950" y="3807593"/>
                  <a:pt x="6706778" y="3823955"/>
                  <a:pt x="6706778" y="3814605"/>
                </a:cubicBezTo>
                <a:cubicBezTo>
                  <a:pt x="6706778" y="3814605"/>
                  <a:pt x="6706778" y="3814605"/>
                  <a:pt x="6709696" y="3812268"/>
                </a:cubicBezTo>
                <a:close/>
                <a:moveTo>
                  <a:pt x="1277178" y="3786045"/>
                </a:moveTo>
                <a:lnTo>
                  <a:pt x="1277873" y="3787244"/>
                </a:lnTo>
                <a:lnTo>
                  <a:pt x="1270175" y="3788529"/>
                </a:lnTo>
                <a:cubicBezTo>
                  <a:pt x="1266236" y="3789186"/>
                  <a:pt x="1260984" y="3790062"/>
                  <a:pt x="1253981" y="3791231"/>
                </a:cubicBezTo>
                <a:cubicBezTo>
                  <a:pt x="1266820" y="3787725"/>
                  <a:pt x="1273822" y="3786264"/>
                  <a:pt x="1277178" y="3786045"/>
                </a:cubicBezTo>
                <a:close/>
                <a:moveTo>
                  <a:pt x="770793" y="3655079"/>
                </a:moveTo>
                <a:cubicBezTo>
                  <a:pt x="769042" y="3656540"/>
                  <a:pt x="765541" y="3659023"/>
                  <a:pt x="762769" y="3660557"/>
                </a:cubicBezTo>
                <a:lnTo>
                  <a:pt x="760989" y="3660450"/>
                </a:lnTo>
                <a:lnTo>
                  <a:pt x="768312" y="3655736"/>
                </a:lnTo>
                <a:cubicBezTo>
                  <a:pt x="772543" y="3653180"/>
                  <a:pt x="772543" y="3653618"/>
                  <a:pt x="770793" y="3655079"/>
                </a:cubicBezTo>
                <a:close/>
                <a:moveTo>
                  <a:pt x="1267987" y="3552818"/>
                </a:moveTo>
                <a:lnTo>
                  <a:pt x="1267987" y="3553888"/>
                </a:lnTo>
                <a:lnTo>
                  <a:pt x="1264048" y="3554791"/>
                </a:lnTo>
                <a:cubicBezTo>
                  <a:pt x="1260109" y="3555448"/>
                  <a:pt x="1267987" y="3552818"/>
                  <a:pt x="1267987" y="3552818"/>
                </a:cubicBezTo>
                <a:close/>
                <a:moveTo>
                  <a:pt x="652585" y="3542684"/>
                </a:moveTo>
                <a:cubicBezTo>
                  <a:pt x="656415" y="3545149"/>
                  <a:pt x="630154" y="3564505"/>
                  <a:pt x="633072" y="3552818"/>
                </a:cubicBezTo>
                <a:cubicBezTo>
                  <a:pt x="633072" y="3552818"/>
                  <a:pt x="633072" y="3552818"/>
                  <a:pt x="635990" y="3551065"/>
                </a:cubicBezTo>
                <a:lnTo>
                  <a:pt x="649093" y="3543193"/>
                </a:lnTo>
                <a:close/>
                <a:moveTo>
                  <a:pt x="1123264" y="3468673"/>
                </a:moveTo>
                <a:cubicBezTo>
                  <a:pt x="1123264" y="3473347"/>
                  <a:pt x="1123264" y="3473347"/>
                  <a:pt x="1123264" y="3473347"/>
                </a:cubicBezTo>
                <a:cubicBezTo>
                  <a:pt x="1109258" y="3473347"/>
                  <a:pt x="1109258" y="3473347"/>
                  <a:pt x="1109258" y="3473347"/>
                </a:cubicBezTo>
                <a:cubicBezTo>
                  <a:pt x="1123264" y="3468673"/>
                  <a:pt x="1123264" y="3468673"/>
                  <a:pt x="1123264" y="3468673"/>
                </a:cubicBezTo>
                <a:close/>
                <a:moveTo>
                  <a:pt x="245587" y="3391226"/>
                </a:moveTo>
                <a:lnTo>
                  <a:pt x="254779" y="3393219"/>
                </a:lnTo>
                <a:cubicBezTo>
                  <a:pt x="262219" y="3394753"/>
                  <a:pt x="242086" y="3390371"/>
                  <a:pt x="245587" y="3393877"/>
                </a:cubicBezTo>
                <a:close/>
                <a:moveTo>
                  <a:pt x="7313097" y="3389056"/>
                </a:moveTo>
                <a:lnTo>
                  <a:pt x="7315293" y="3389117"/>
                </a:lnTo>
                <a:lnTo>
                  <a:pt x="7315113" y="3389665"/>
                </a:lnTo>
                <a:lnTo>
                  <a:pt x="7314264" y="3389786"/>
                </a:lnTo>
                <a:lnTo>
                  <a:pt x="7312824" y="3389992"/>
                </a:lnTo>
                <a:close/>
                <a:moveTo>
                  <a:pt x="270170" y="3381167"/>
                </a:moveTo>
                <a:cubicBezTo>
                  <a:pt x="276735" y="3380875"/>
                  <a:pt x="267252" y="3388179"/>
                  <a:pt x="263313" y="3387887"/>
                </a:cubicBezTo>
                <a:lnTo>
                  <a:pt x="263939" y="3382584"/>
                </a:lnTo>
                <a:close/>
                <a:moveTo>
                  <a:pt x="296941" y="3379852"/>
                </a:moveTo>
                <a:lnTo>
                  <a:pt x="297920" y="3385844"/>
                </a:lnTo>
                <a:lnTo>
                  <a:pt x="290376" y="3388398"/>
                </a:lnTo>
                <a:cubicBezTo>
                  <a:pt x="279434" y="3392124"/>
                  <a:pt x="303944" y="3383358"/>
                  <a:pt x="296941" y="3379852"/>
                </a:cubicBezTo>
                <a:close/>
                <a:moveTo>
                  <a:pt x="7859895" y="3356478"/>
                </a:moveTo>
                <a:lnTo>
                  <a:pt x="7861280" y="3356478"/>
                </a:lnTo>
                <a:lnTo>
                  <a:pt x="7861864" y="3358451"/>
                </a:lnTo>
                <a:cubicBezTo>
                  <a:pt x="7862521" y="3361737"/>
                  <a:pt x="7859895" y="3356478"/>
                  <a:pt x="7859895" y="3356478"/>
                </a:cubicBezTo>
                <a:close/>
                <a:moveTo>
                  <a:pt x="7407945" y="3346135"/>
                </a:moveTo>
                <a:lnTo>
                  <a:pt x="7409604" y="3346545"/>
                </a:lnTo>
                <a:cubicBezTo>
                  <a:pt x="7411865" y="3347129"/>
                  <a:pt x="7411427" y="3347129"/>
                  <a:pt x="7409969" y="3347129"/>
                </a:cubicBezTo>
                <a:lnTo>
                  <a:pt x="7408693" y="3347258"/>
                </a:lnTo>
                <a:close/>
                <a:moveTo>
                  <a:pt x="7464511" y="3345688"/>
                </a:moveTo>
                <a:lnTo>
                  <a:pt x="7456858" y="3353351"/>
                </a:lnTo>
                <a:lnTo>
                  <a:pt x="7456681" y="3353246"/>
                </a:lnTo>
                <a:cubicBezTo>
                  <a:pt x="7456453" y="3352132"/>
                  <a:pt x="7457347" y="3350562"/>
                  <a:pt x="7459936" y="3348444"/>
                </a:cubicBezTo>
                <a:close/>
                <a:moveTo>
                  <a:pt x="7466807" y="3343389"/>
                </a:moveTo>
                <a:lnTo>
                  <a:pt x="7467529" y="3343871"/>
                </a:lnTo>
                <a:lnTo>
                  <a:pt x="7464511" y="3345688"/>
                </a:lnTo>
                <a:lnTo>
                  <a:pt x="7465990" y="3344207"/>
                </a:lnTo>
                <a:close/>
                <a:moveTo>
                  <a:pt x="7467741" y="3342454"/>
                </a:moveTo>
                <a:lnTo>
                  <a:pt x="7466807" y="3343389"/>
                </a:lnTo>
                <a:lnTo>
                  <a:pt x="7466084" y="3342907"/>
                </a:lnTo>
                <a:close/>
                <a:moveTo>
                  <a:pt x="7458404" y="3337779"/>
                </a:moveTo>
                <a:lnTo>
                  <a:pt x="7466084" y="3342907"/>
                </a:lnTo>
                <a:lnTo>
                  <a:pt x="7461322" y="3344207"/>
                </a:lnTo>
                <a:cubicBezTo>
                  <a:pt x="7459571" y="3345960"/>
                  <a:pt x="7458404" y="3347129"/>
                  <a:pt x="7458404" y="3342454"/>
                </a:cubicBezTo>
                <a:cubicBezTo>
                  <a:pt x="7458404" y="3337779"/>
                  <a:pt x="7449067" y="3342454"/>
                  <a:pt x="7458404" y="3337779"/>
                </a:cubicBezTo>
                <a:close/>
                <a:moveTo>
                  <a:pt x="7402383" y="3337779"/>
                </a:moveTo>
                <a:lnTo>
                  <a:pt x="7407945" y="3346135"/>
                </a:lnTo>
                <a:lnTo>
                  <a:pt x="7393045" y="3342454"/>
                </a:lnTo>
                <a:cubicBezTo>
                  <a:pt x="7402383" y="3337779"/>
                  <a:pt x="7402383" y="3337779"/>
                  <a:pt x="7402383" y="3337779"/>
                </a:cubicBezTo>
                <a:close/>
                <a:moveTo>
                  <a:pt x="7198320" y="3310407"/>
                </a:moveTo>
                <a:lnTo>
                  <a:pt x="7201860" y="3312180"/>
                </a:lnTo>
                <a:lnTo>
                  <a:pt x="7200543" y="3312433"/>
                </a:lnTo>
                <a:lnTo>
                  <a:pt x="7197926" y="3310455"/>
                </a:lnTo>
                <a:close/>
                <a:moveTo>
                  <a:pt x="310946" y="3305056"/>
                </a:moveTo>
                <a:cubicBezTo>
                  <a:pt x="310946" y="3305056"/>
                  <a:pt x="310946" y="3305056"/>
                  <a:pt x="309779" y="3306809"/>
                </a:cubicBezTo>
                <a:lnTo>
                  <a:pt x="308250" y="3309106"/>
                </a:lnTo>
                <a:lnTo>
                  <a:pt x="307007" y="3309000"/>
                </a:lnTo>
                <a:cubicBezTo>
                  <a:pt x="303068" y="3307686"/>
                  <a:pt x="310946" y="3305056"/>
                  <a:pt x="310946" y="3305056"/>
                </a:cubicBezTo>
                <a:close/>
                <a:moveTo>
                  <a:pt x="7303177" y="3288694"/>
                </a:moveTo>
                <a:lnTo>
                  <a:pt x="7304928" y="3292201"/>
                </a:lnTo>
                <a:cubicBezTo>
                  <a:pt x="7304344" y="3294538"/>
                  <a:pt x="7302010" y="3295707"/>
                  <a:pt x="7299676" y="3295707"/>
                </a:cubicBezTo>
                <a:cubicBezTo>
                  <a:pt x="7299676" y="3295707"/>
                  <a:pt x="7299676" y="3295707"/>
                  <a:pt x="7300259" y="3294538"/>
                </a:cubicBezTo>
                <a:close/>
                <a:moveTo>
                  <a:pt x="7554575" y="3252387"/>
                </a:moveTo>
                <a:lnTo>
                  <a:pt x="7556443" y="3253634"/>
                </a:lnTo>
                <a:cubicBezTo>
                  <a:pt x="7556443" y="3253634"/>
                  <a:pt x="7556443" y="3253634"/>
                  <a:pt x="7547105" y="3253634"/>
                </a:cubicBezTo>
                <a:cubicBezTo>
                  <a:pt x="7547105" y="3253634"/>
                  <a:pt x="7547105" y="3253634"/>
                  <a:pt x="7550607" y="3253049"/>
                </a:cubicBezTo>
                <a:close/>
                <a:moveTo>
                  <a:pt x="7889435" y="3124017"/>
                </a:moveTo>
                <a:lnTo>
                  <a:pt x="7890143" y="3124608"/>
                </a:lnTo>
                <a:lnTo>
                  <a:pt x="7889656" y="3124859"/>
                </a:lnTo>
                <a:lnTo>
                  <a:pt x="7889103" y="3124190"/>
                </a:lnTo>
                <a:close/>
                <a:moveTo>
                  <a:pt x="70828" y="3090271"/>
                </a:moveTo>
                <a:lnTo>
                  <a:pt x="63143" y="3093112"/>
                </a:lnTo>
                <a:cubicBezTo>
                  <a:pt x="56222" y="3095787"/>
                  <a:pt x="47177" y="3099367"/>
                  <a:pt x="35505" y="3104041"/>
                </a:cubicBezTo>
                <a:cubicBezTo>
                  <a:pt x="35505" y="3113391"/>
                  <a:pt x="35505" y="3113391"/>
                  <a:pt x="35505" y="3113391"/>
                </a:cubicBezTo>
                <a:cubicBezTo>
                  <a:pt x="30837" y="3113391"/>
                  <a:pt x="30837" y="3113391"/>
                  <a:pt x="30837" y="3113391"/>
                </a:cubicBezTo>
                <a:cubicBezTo>
                  <a:pt x="35505" y="3094692"/>
                  <a:pt x="35505" y="3094692"/>
                  <a:pt x="35505" y="3094692"/>
                </a:cubicBezTo>
                <a:cubicBezTo>
                  <a:pt x="54179" y="3092355"/>
                  <a:pt x="63516" y="3091186"/>
                  <a:pt x="68185" y="3090601"/>
                </a:cubicBezTo>
                <a:close/>
                <a:moveTo>
                  <a:pt x="73638" y="3089232"/>
                </a:moveTo>
                <a:lnTo>
                  <a:pt x="72853" y="3090017"/>
                </a:lnTo>
                <a:lnTo>
                  <a:pt x="70828" y="3090271"/>
                </a:lnTo>
                <a:close/>
                <a:moveTo>
                  <a:pt x="26302" y="3028367"/>
                </a:moveTo>
                <a:lnTo>
                  <a:pt x="30837" y="3029245"/>
                </a:lnTo>
                <a:cubicBezTo>
                  <a:pt x="21500" y="3038595"/>
                  <a:pt x="25001" y="3035089"/>
                  <a:pt x="26752" y="3031582"/>
                </a:cubicBezTo>
                <a:close/>
                <a:moveTo>
                  <a:pt x="26241" y="3027930"/>
                </a:moveTo>
                <a:lnTo>
                  <a:pt x="26302" y="3028367"/>
                </a:lnTo>
                <a:lnTo>
                  <a:pt x="25556" y="3028222"/>
                </a:lnTo>
                <a:close/>
                <a:moveTo>
                  <a:pt x="14405" y="3026062"/>
                </a:moveTo>
                <a:lnTo>
                  <a:pt x="25556" y="3028222"/>
                </a:lnTo>
                <a:lnTo>
                  <a:pt x="12163" y="3033920"/>
                </a:lnTo>
                <a:cubicBezTo>
                  <a:pt x="16831" y="3032751"/>
                  <a:pt x="17415" y="3031290"/>
                  <a:pt x="16394" y="3029903"/>
                </a:cubicBezTo>
                <a:lnTo>
                  <a:pt x="13800" y="3028183"/>
                </a:lnTo>
                <a:close/>
                <a:moveTo>
                  <a:pt x="7737170" y="3017222"/>
                </a:moveTo>
                <a:lnTo>
                  <a:pt x="7738685" y="3017601"/>
                </a:lnTo>
                <a:lnTo>
                  <a:pt x="7738587" y="3017777"/>
                </a:lnTo>
                <a:cubicBezTo>
                  <a:pt x="7736909" y="3020042"/>
                  <a:pt x="7736471" y="3019603"/>
                  <a:pt x="7736763" y="3018143"/>
                </a:cubicBezTo>
                <a:close/>
                <a:moveTo>
                  <a:pt x="7742500" y="3010774"/>
                </a:moveTo>
                <a:lnTo>
                  <a:pt x="7742428" y="3010902"/>
                </a:lnTo>
                <a:lnTo>
                  <a:pt x="7739316" y="3012372"/>
                </a:lnTo>
                <a:lnTo>
                  <a:pt x="7737170" y="3017222"/>
                </a:lnTo>
                <a:lnTo>
                  <a:pt x="7731511" y="3015805"/>
                </a:lnTo>
                <a:cubicBezTo>
                  <a:pt x="7729177" y="3015221"/>
                  <a:pt x="7729177" y="3015221"/>
                  <a:pt x="7729177" y="3015221"/>
                </a:cubicBezTo>
                <a:cubicBezTo>
                  <a:pt x="7736179" y="3012883"/>
                  <a:pt x="7739681" y="3011715"/>
                  <a:pt x="7741431" y="3011130"/>
                </a:cubicBezTo>
                <a:close/>
                <a:moveTo>
                  <a:pt x="35505" y="2968473"/>
                </a:moveTo>
                <a:cubicBezTo>
                  <a:pt x="35505" y="2968473"/>
                  <a:pt x="35505" y="2968473"/>
                  <a:pt x="39007" y="2969642"/>
                </a:cubicBezTo>
                <a:lnTo>
                  <a:pt x="39962" y="2969961"/>
                </a:lnTo>
                <a:lnTo>
                  <a:pt x="35505" y="2973148"/>
                </a:lnTo>
                <a:cubicBezTo>
                  <a:pt x="35505" y="2973148"/>
                  <a:pt x="35505" y="2973148"/>
                  <a:pt x="35505" y="2968473"/>
                </a:cubicBezTo>
                <a:close/>
                <a:moveTo>
                  <a:pt x="7829990" y="2936780"/>
                </a:moveTo>
                <a:lnTo>
                  <a:pt x="7837646" y="2938233"/>
                </a:lnTo>
                <a:lnTo>
                  <a:pt x="7838480" y="2938494"/>
                </a:lnTo>
                <a:lnTo>
                  <a:pt x="7837853" y="2939122"/>
                </a:lnTo>
                <a:close/>
                <a:moveTo>
                  <a:pt x="7857454" y="2898565"/>
                </a:moveTo>
                <a:lnTo>
                  <a:pt x="7858143" y="2899521"/>
                </a:lnTo>
                <a:cubicBezTo>
                  <a:pt x="7861061" y="2900689"/>
                  <a:pt x="7862228" y="2900689"/>
                  <a:pt x="7855226" y="2903027"/>
                </a:cubicBezTo>
                <a:cubicBezTo>
                  <a:pt x="7855226" y="2903027"/>
                  <a:pt x="7855226" y="2903027"/>
                  <a:pt x="7855810" y="2901858"/>
                </a:cubicBezTo>
                <a:close/>
                <a:moveTo>
                  <a:pt x="101203" y="2832736"/>
                </a:moveTo>
                <a:lnTo>
                  <a:pt x="101375" y="2837416"/>
                </a:lnTo>
                <a:cubicBezTo>
                  <a:pt x="101156" y="2840903"/>
                  <a:pt x="100573" y="2843350"/>
                  <a:pt x="99697" y="2845030"/>
                </a:cubicBezTo>
                <a:lnTo>
                  <a:pt x="97645" y="2845801"/>
                </a:lnTo>
                <a:lnTo>
                  <a:pt x="100864" y="2832905"/>
                </a:lnTo>
                <a:close/>
                <a:moveTo>
                  <a:pt x="100864" y="2795507"/>
                </a:moveTo>
                <a:cubicBezTo>
                  <a:pt x="110201" y="2795507"/>
                  <a:pt x="110201" y="2795507"/>
                  <a:pt x="110201" y="2795507"/>
                </a:cubicBezTo>
                <a:cubicBezTo>
                  <a:pt x="114870" y="2804857"/>
                  <a:pt x="114870" y="2804857"/>
                  <a:pt x="114870" y="2804857"/>
                </a:cubicBezTo>
                <a:cubicBezTo>
                  <a:pt x="119538" y="2804857"/>
                  <a:pt x="119538" y="2804857"/>
                  <a:pt x="119538" y="2804857"/>
                </a:cubicBezTo>
                <a:cubicBezTo>
                  <a:pt x="119538" y="2814206"/>
                  <a:pt x="119538" y="2814206"/>
                  <a:pt x="119538" y="2814206"/>
                </a:cubicBezTo>
                <a:cubicBezTo>
                  <a:pt x="138212" y="2814206"/>
                  <a:pt x="138212" y="2814206"/>
                  <a:pt x="138212" y="2814206"/>
                </a:cubicBezTo>
                <a:cubicBezTo>
                  <a:pt x="119538" y="2823556"/>
                  <a:pt x="110201" y="2828230"/>
                  <a:pt x="105533" y="2830568"/>
                </a:cubicBezTo>
                <a:lnTo>
                  <a:pt x="101203" y="2832736"/>
                </a:lnTo>
                <a:lnTo>
                  <a:pt x="100864" y="2823556"/>
                </a:lnTo>
                <a:cubicBezTo>
                  <a:pt x="91527" y="2804857"/>
                  <a:pt x="91527" y="2804857"/>
                  <a:pt x="91527" y="2804857"/>
                </a:cubicBezTo>
                <a:cubicBezTo>
                  <a:pt x="105533" y="2804857"/>
                  <a:pt x="105533" y="2804857"/>
                  <a:pt x="105533" y="2804857"/>
                </a:cubicBezTo>
                <a:cubicBezTo>
                  <a:pt x="100864" y="2795507"/>
                  <a:pt x="100864" y="2795507"/>
                  <a:pt x="100864" y="2795507"/>
                </a:cubicBezTo>
                <a:close/>
                <a:moveTo>
                  <a:pt x="152967" y="2788001"/>
                </a:moveTo>
                <a:lnTo>
                  <a:pt x="155954" y="2788588"/>
                </a:lnTo>
                <a:lnTo>
                  <a:pt x="155135" y="2789079"/>
                </a:lnTo>
                <a:cubicBezTo>
                  <a:pt x="152218" y="2790832"/>
                  <a:pt x="152218" y="2790832"/>
                  <a:pt x="152218" y="2790832"/>
                </a:cubicBezTo>
                <a:close/>
                <a:moveTo>
                  <a:pt x="159613" y="2786389"/>
                </a:moveTo>
                <a:lnTo>
                  <a:pt x="165056" y="2787911"/>
                </a:lnTo>
                <a:cubicBezTo>
                  <a:pt x="167974" y="2789372"/>
                  <a:pt x="168849" y="2790686"/>
                  <a:pt x="164035" y="2790175"/>
                </a:cubicBezTo>
                <a:lnTo>
                  <a:pt x="155954" y="2788588"/>
                </a:lnTo>
                <a:close/>
                <a:moveTo>
                  <a:pt x="8041965" y="2776808"/>
                </a:moveTo>
                <a:cubicBezTo>
                  <a:pt x="8041965" y="2776808"/>
                  <a:pt x="8041965" y="2776808"/>
                  <a:pt x="8041965" y="2777977"/>
                </a:cubicBezTo>
                <a:lnTo>
                  <a:pt x="8041965" y="2780730"/>
                </a:lnTo>
                <a:lnTo>
                  <a:pt x="8038524" y="2778730"/>
                </a:lnTo>
                <a:close/>
                <a:moveTo>
                  <a:pt x="8034088" y="2776151"/>
                </a:moveTo>
                <a:lnTo>
                  <a:pt x="8038524" y="2778730"/>
                </a:lnTo>
                <a:lnTo>
                  <a:pt x="8038172" y="2778926"/>
                </a:lnTo>
                <a:cubicBezTo>
                  <a:pt x="8034087" y="2777904"/>
                  <a:pt x="8028835" y="2773667"/>
                  <a:pt x="8034088" y="2776151"/>
                </a:cubicBezTo>
                <a:close/>
                <a:moveTo>
                  <a:pt x="187209" y="2759868"/>
                </a:moveTo>
                <a:lnTo>
                  <a:pt x="188107" y="2765998"/>
                </a:lnTo>
                <a:cubicBezTo>
                  <a:pt x="188107" y="2773010"/>
                  <a:pt x="184605" y="2767166"/>
                  <a:pt x="182271" y="2762492"/>
                </a:cubicBezTo>
                <a:lnTo>
                  <a:pt x="181692" y="2761249"/>
                </a:lnTo>
                <a:close/>
                <a:moveTo>
                  <a:pt x="147549" y="2753434"/>
                </a:moveTo>
                <a:cubicBezTo>
                  <a:pt x="175560" y="2753434"/>
                  <a:pt x="175560" y="2753434"/>
                  <a:pt x="175560" y="2753434"/>
                </a:cubicBezTo>
                <a:cubicBezTo>
                  <a:pt x="180229" y="2758109"/>
                  <a:pt x="180229" y="2758109"/>
                  <a:pt x="180229" y="2758109"/>
                </a:cubicBezTo>
                <a:lnTo>
                  <a:pt x="181692" y="2761249"/>
                </a:lnTo>
                <a:lnTo>
                  <a:pt x="180229" y="2761615"/>
                </a:lnTo>
                <a:cubicBezTo>
                  <a:pt x="175560" y="2762784"/>
                  <a:pt x="175560" y="2762784"/>
                  <a:pt x="175560" y="2762784"/>
                </a:cubicBezTo>
                <a:cubicBezTo>
                  <a:pt x="180229" y="2781483"/>
                  <a:pt x="180229" y="2781483"/>
                  <a:pt x="180229" y="2781483"/>
                </a:cubicBezTo>
                <a:cubicBezTo>
                  <a:pt x="175560" y="2776808"/>
                  <a:pt x="175560" y="2776808"/>
                  <a:pt x="175560" y="2776808"/>
                </a:cubicBezTo>
                <a:lnTo>
                  <a:pt x="159613" y="2786389"/>
                </a:lnTo>
                <a:lnTo>
                  <a:pt x="153822" y="2784770"/>
                </a:lnTo>
                <a:lnTo>
                  <a:pt x="152967" y="2788001"/>
                </a:lnTo>
                <a:lnTo>
                  <a:pt x="152090" y="2787828"/>
                </a:lnTo>
                <a:cubicBezTo>
                  <a:pt x="146382" y="2786450"/>
                  <a:pt x="138796" y="2784405"/>
                  <a:pt x="128875" y="2781483"/>
                </a:cubicBezTo>
                <a:cubicBezTo>
                  <a:pt x="152218" y="2772133"/>
                  <a:pt x="152218" y="2772133"/>
                  <a:pt x="152218" y="2772133"/>
                </a:cubicBezTo>
                <a:cubicBezTo>
                  <a:pt x="144048" y="2773302"/>
                  <a:pt x="140546" y="2771841"/>
                  <a:pt x="139088" y="2769139"/>
                </a:cubicBezTo>
                <a:lnTo>
                  <a:pt x="138243" y="2759056"/>
                </a:lnTo>
                <a:lnTo>
                  <a:pt x="144631" y="2761615"/>
                </a:lnTo>
                <a:cubicBezTo>
                  <a:pt x="147549" y="2762784"/>
                  <a:pt x="147549" y="2762784"/>
                  <a:pt x="147549" y="2762784"/>
                </a:cubicBezTo>
                <a:cubicBezTo>
                  <a:pt x="147549" y="2753434"/>
                  <a:pt x="147549" y="2753434"/>
                  <a:pt x="147549" y="2753434"/>
                </a:cubicBezTo>
                <a:close/>
                <a:moveTo>
                  <a:pt x="124762" y="2748985"/>
                </a:moveTo>
                <a:lnTo>
                  <a:pt x="133836" y="2749125"/>
                </a:lnTo>
                <a:cubicBezTo>
                  <a:pt x="137629" y="2751243"/>
                  <a:pt x="138212" y="2754895"/>
                  <a:pt x="138212" y="2758693"/>
                </a:cubicBezTo>
                <a:lnTo>
                  <a:pt x="138243" y="2759056"/>
                </a:lnTo>
                <a:lnTo>
                  <a:pt x="124207" y="2753434"/>
                </a:lnTo>
                <a:close/>
                <a:moveTo>
                  <a:pt x="7757188" y="2734735"/>
                </a:moveTo>
                <a:lnTo>
                  <a:pt x="7752519" y="2739410"/>
                </a:lnTo>
                <a:cubicBezTo>
                  <a:pt x="7752519" y="2739410"/>
                  <a:pt x="7752519" y="2739410"/>
                  <a:pt x="7757187" y="2734735"/>
                </a:cubicBezTo>
                <a:close/>
                <a:moveTo>
                  <a:pt x="125957" y="2710777"/>
                </a:moveTo>
                <a:cubicBezTo>
                  <a:pt x="127708" y="2710193"/>
                  <a:pt x="128875" y="2711361"/>
                  <a:pt x="128875" y="2716036"/>
                </a:cubicBezTo>
                <a:cubicBezTo>
                  <a:pt x="126541" y="2734735"/>
                  <a:pt x="125374" y="2744085"/>
                  <a:pt x="124790" y="2748760"/>
                </a:cubicBezTo>
                <a:lnTo>
                  <a:pt x="124762" y="2748985"/>
                </a:lnTo>
                <a:lnTo>
                  <a:pt x="110201" y="2748760"/>
                </a:lnTo>
                <a:cubicBezTo>
                  <a:pt x="114870" y="2748760"/>
                  <a:pt x="138212" y="2744085"/>
                  <a:pt x="110201" y="2734735"/>
                </a:cubicBezTo>
                <a:cubicBezTo>
                  <a:pt x="100864" y="2734735"/>
                  <a:pt x="100864" y="2734735"/>
                  <a:pt x="100864" y="2734735"/>
                </a:cubicBezTo>
                <a:cubicBezTo>
                  <a:pt x="119538" y="2716036"/>
                  <a:pt x="119538" y="2716036"/>
                  <a:pt x="119538" y="2716036"/>
                </a:cubicBezTo>
                <a:cubicBezTo>
                  <a:pt x="121872" y="2713699"/>
                  <a:pt x="124207" y="2711361"/>
                  <a:pt x="125957" y="2710777"/>
                </a:cubicBezTo>
                <a:close/>
                <a:moveTo>
                  <a:pt x="6497344" y="2702012"/>
                </a:moveTo>
                <a:lnTo>
                  <a:pt x="6504865" y="2702012"/>
                </a:lnTo>
                <a:cubicBezTo>
                  <a:pt x="6506032" y="2702012"/>
                  <a:pt x="6506032" y="2702012"/>
                  <a:pt x="6506032" y="2702012"/>
                </a:cubicBezTo>
                <a:cubicBezTo>
                  <a:pt x="6504865" y="2704349"/>
                  <a:pt x="6501947" y="2703765"/>
                  <a:pt x="6498519" y="2702450"/>
                </a:cubicBezTo>
                <a:close/>
                <a:moveTo>
                  <a:pt x="6487942" y="2698506"/>
                </a:moveTo>
                <a:lnTo>
                  <a:pt x="6497344" y="2702012"/>
                </a:lnTo>
                <a:lnTo>
                  <a:pt x="6496695" y="2702012"/>
                </a:lnTo>
                <a:cubicBezTo>
                  <a:pt x="6496695" y="2702012"/>
                  <a:pt x="6496695" y="2702012"/>
                  <a:pt x="6501364" y="2706687"/>
                </a:cubicBezTo>
                <a:cubicBezTo>
                  <a:pt x="6501364" y="2706687"/>
                  <a:pt x="6501364" y="2706687"/>
                  <a:pt x="6492027" y="2711361"/>
                </a:cubicBezTo>
                <a:cubicBezTo>
                  <a:pt x="6492027" y="2711361"/>
                  <a:pt x="6492027" y="2711361"/>
                  <a:pt x="6487359" y="2706687"/>
                </a:cubicBezTo>
                <a:lnTo>
                  <a:pt x="6482183" y="2708316"/>
                </a:lnTo>
                <a:lnTo>
                  <a:pt x="6481742" y="2703327"/>
                </a:lnTo>
                <a:cubicBezTo>
                  <a:pt x="6482252" y="2698798"/>
                  <a:pt x="6484733" y="2697921"/>
                  <a:pt x="6487942" y="2698506"/>
                </a:cubicBezTo>
                <a:close/>
                <a:moveTo>
                  <a:pt x="6595460" y="2650219"/>
                </a:moveTo>
                <a:lnTo>
                  <a:pt x="6594734" y="2650590"/>
                </a:lnTo>
                <a:lnTo>
                  <a:pt x="6594738" y="2650466"/>
                </a:lnTo>
                <a:close/>
                <a:moveTo>
                  <a:pt x="6606989" y="2645915"/>
                </a:moveTo>
                <a:cubicBezTo>
                  <a:pt x="6609031" y="2645331"/>
                  <a:pt x="6609469" y="2645331"/>
                  <a:pt x="6605894" y="2646645"/>
                </a:cubicBezTo>
                <a:lnTo>
                  <a:pt x="6595460" y="2650219"/>
                </a:lnTo>
                <a:lnTo>
                  <a:pt x="6598454" y="2648691"/>
                </a:lnTo>
                <a:cubicBezTo>
                  <a:pt x="6601299" y="2647668"/>
                  <a:pt x="6604946" y="2646499"/>
                  <a:pt x="6606989" y="2645915"/>
                </a:cubicBezTo>
                <a:close/>
                <a:moveTo>
                  <a:pt x="6688104" y="2613191"/>
                </a:moveTo>
                <a:lnTo>
                  <a:pt x="6695106" y="2620204"/>
                </a:lnTo>
                <a:cubicBezTo>
                  <a:pt x="6697441" y="2622541"/>
                  <a:pt x="6697441" y="2622541"/>
                  <a:pt x="6697441" y="2622541"/>
                </a:cubicBezTo>
                <a:cubicBezTo>
                  <a:pt x="6692772" y="2627216"/>
                  <a:pt x="6692772" y="2627216"/>
                  <a:pt x="6692772" y="2627216"/>
                </a:cubicBezTo>
                <a:cubicBezTo>
                  <a:pt x="6690438" y="2620204"/>
                  <a:pt x="6689271" y="2616697"/>
                  <a:pt x="6688687" y="2614944"/>
                </a:cubicBezTo>
                <a:close/>
                <a:moveTo>
                  <a:pt x="6688104" y="2613191"/>
                </a:moveTo>
                <a:lnTo>
                  <a:pt x="6688104" y="2613191"/>
                </a:lnTo>
                <a:lnTo>
                  <a:pt x="6688104" y="2613191"/>
                </a:lnTo>
                <a:close/>
                <a:moveTo>
                  <a:pt x="6905261" y="2601431"/>
                </a:moveTo>
                <a:cubicBezTo>
                  <a:pt x="6909857" y="2601797"/>
                  <a:pt x="6913358" y="2602673"/>
                  <a:pt x="6912191" y="2603842"/>
                </a:cubicBezTo>
                <a:cubicBezTo>
                  <a:pt x="6912191" y="2603842"/>
                  <a:pt x="6912191" y="2603842"/>
                  <a:pt x="6900374" y="2607786"/>
                </a:cubicBezTo>
                <a:lnTo>
                  <a:pt x="6897622" y="2608705"/>
                </a:lnTo>
                <a:lnTo>
                  <a:pt x="6893152" y="2607129"/>
                </a:lnTo>
                <a:cubicBezTo>
                  <a:pt x="6882502" y="2602016"/>
                  <a:pt x="6896070" y="2600701"/>
                  <a:pt x="6905261" y="2601431"/>
                </a:cubicBezTo>
                <a:close/>
                <a:moveTo>
                  <a:pt x="6752929" y="2599434"/>
                </a:moveTo>
                <a:lnTo>
                  <a:pt x="6753462" y="2608517"/>
                </a:lnTo>
                <a:cubicBezTo>
                  <a:pt x="6753462" y="2603842"/>
                  <a:pt x="6748794" y="2608517"/>
                  <a:pt x="6744125" y="2603842"/>
                </a:cubicBezTo>
                <a:cubicBezTo>
                  <a:pt x="6748794" y="2601504"/>
                  <a:pt x="6751128" y="2600336"/>
                  <a:pt x="6752295" y="2599751"/>
                </a:cubicBezTo>
                <a:close/>
                <a:moveTo>
                  <a:pt x="6752879" y="2598583"/>
                </a:moveTo>
                <a:lnTo>
                  <a:pt x="6753179" y="2598600"/>
                </a:lnTo>
                <a:lnTo>
                  <a:pt x="6753462" y="2599167"/>
                </a:lnTo>
                <a:lnTo>
                  <a:pt x="6752929" y="2599434"/>
                </a:lnTo>
                <a:close/>
                <a:moveTo>
                  <a:pt x="6977550" y="2571119"/>
                </a:moveTo>
                <a:lnTo>
                  <a:pt x="6986887" y="2571119"/>
                </a:lnTo>
                <a:cubicBezTo>
                  <a:pt x="6977550" y="2580468"/>
                  <a:pt x="6977550" y="2580468"/>
                  <a:pt x="6977550" y="2580468"/>
                </a:cubicBezTo>
                <a:cubicBezTo>
                  <a:pt x="6977550" y="2571119"/>
                  <a:pt x="6977550" y="2571119"/>
                  <a:pt x="6977550" y="2571119"/>
                </a:cubicBezTo>
                <a:close/>
                <a:moveTo>
                  <a:pt x="7202432" y="2554508"/>
                </a:moveTo>
                <a:lnTo>
                  <a:pt x="7206306" y="2557094"/>
                </a:lnTo>
                <a:lnTo>
                  <a:pt x="7203219" y="2557292"/>
                </a:lnTo>
                <a:lnTo>
                  <a:pt x="7200616" y="2555487"/>
                </a:lnTo>
                <a:close/>
                <a:moveTo>
                  <a:pt x="7206306" y="2547745"/>
                </a:moveTo>
                <a:cubicBezTo>
                  <a:pt x="7206306" y="2552420"/>
                  <a:pt x="7206306" y="2552420"/>
                  <a:pt x="7206306" y="2552420"/>
                </a:cubicBezTo>
                <a:lnTo>
                  <a:pt x="7202432" y="2554508"/>
                </a:lnTo>
                <a:lnTo>
                  <a:pt x="7199303" y="2552420"/>
                </a:lnTo>
                <a:cubicBezTo>
                  <a:pt x="7199303" y="2550082"/>
                  <a:pt x="7201637" y="2547745"/>
                  <a:pt x="7206306" y="2547745"/>
                </a:cubicBezTo>
                <a:close/>
                <a:moveTo>
                  <a:pt x="7038824" y="2547161"/>
                </a:moveTo>
                <a:cubicBezTo>
                  <a:pt x="7041742" y="2546576"/>
                  <a:pt x="7047577" y="2547745"/>
                  <a:pt x="7047577" y="2547745"/>
                </a:cubicBezTo>
                <a:lnTo>
                  <a:pt x="7040780" y="2552002"/>
                </a:lnTo>
                <a:lnTo>
                  <a:pt x="7037730" y="2549717"/>
                </a:lnTo>
                <a:cubicBezTo>
                  <a:pt x="7036635" y="2548183"/>
                  <a:pt x="7037365" y="2547453"/>
                  <a:pt x="7038824" y="2547161"/>
                </a:cubicBezTo>
                <a:close/>
                <a:moveTo>
                  <a:pt x="7333749" y="2452389"/>
                </a:moveTo>
                <a:lnTo>
                  <a:pt x="7332355" y="2454250"/>
                </a:lnTo>
                <a:cubicBezTo>
                  <a:pt x="7329437" y="2455418"/>
                  <a:pt x="7329510" y="2455053"/>
                  <a:pt x="7331443" y="2453757"/>
                </a:cubicBezTo>
                <a:close/>
                <a:moveTo>
                  <a:pt x="7342517" y="2448901"/>
                </a:moveTo>
                <a:lnTo>
                  <a:pt x="7343151" y="2455564"/>
                </a:lnTo>
                <a:cubicBezTo>
                  <a:pt x="7341108" y="2458048"/>
                  <a:pt x="7337023" y="2458340"/>
                  <a:pt x="7332355" y="2457756"/>
                </a:cubicBezTo>
                <a:lnTo>
                  <a:pt x="7328382" y="2456903"/>
                </a:lnTo>
                <a:close/>
                <a:moveTo>
                  <a:pt x="7586788" y="2445484"/>
                </a:moveTo>
                <a:lnTo>
                  <a:pt x="7588959" y="2445792"/>
                </a:lnTo>
                <a:lnTo>
                  <a:pt x="7579785" y="2449575"/>
                </a:lnTo>
                <a:lnTo>
                  <a:pt x="7579435" y="2448874"/>
                </a:lnTo>
                <a:close/>
                <a:moveTo>
                  <a:pt x="7603127" y="2444900"/>
                </a:moveTo>
                <a:cubicBezTo>
                  <a:pt x="7607796" y="2449575"/>
                  <a:pt x="7607796" y="2449575"/>
                  <a:pt x="7607796" y="2449575"/>
                </a:cubicBezTo>
                <a:cubicBezTo>
                  <a:pt x="7589122" y="2454250"/>
                  <a:pt x="7589122" y="2454250"/>
                  <a:pt x="7589122" y="2454250"/>
                </a:cubicBezTo>
                <a:cubicBezTo>
                  <a:pt x="7593791" y="2450744"/>
                  <a:pt x="7595249" y="2448114"/>
                  <a:pt x="7594520" y="2446580"/>
                </a:cubicBezTo>
                <a:lnTo>
                  <a:pt x="7588959" y="2445792"/>
                </a:lnTo>
                <a:lnTo>
                  <a:pt x="7589706" y="2445484"/>
                </a:lnTo>
                <a:cubicBezTo>
                  <a:pt x="7593791" y="2446069"/>
                  <a:pt x="7598459" y="2447238"/>
                  <a:pt x="7603127" y="2444900"/>
                </a:cubicBezTo>
                <a:close/>
                <a:moveTo>
                  <a:pt x="7341824" y="2441608"/>
                </a:moveTo>
                <a:lnTo>
                  <a:pt x="7342366" y="2447313"/>
                </a:lnTo>
                <a:lnTo>
                  <a:pt x="7341692" y="2447676"/>
                </a:lnTo>
                <a:lnTo>
                  <a:pt x="7333749" y="2452389"/>
                </a:lnTo>
                <a:lnTo>
                  <a:pt x="7334106" y="2451912"/>
                </a:lnTo>
                <a:close/>
                <a:moveTo>
                  <a:pt x="7358240" y="2438760"/>
                </a:moveTo>
                <a:lnTo>
                  <a:pt x="7358178" y="2438838"/>
                </a:lnTo>
                <a:lnTo>
                  <a:pt x="7359161" y="2439461"/>
                </a:lnTo>
                <a:lnTo>
                  <a:pt x="7358615" y="2439787"/>
                </a:lnTo>
                <a:lnTo>
                  <a:pt x="7342517" y="2448901"/>
                </a:lnTo>
                <a:lnTo>
                  <a:pt x="7342366" y="2447313"/>
                </a:lnTo>
                <a:close/>
                <a:moveTo>
                  <a:pt x="7344027" y="2438666"/>
                </a:moveTo>
                <a:lnTo>
                  <a:pt x="7341824" y="2441608"/>
                </a:lnTo>
                <a:lnTo>
                  <a:pt x="7341692" y="2440225"/>
                </a:lnTo>
                <a:close/>
                <a:moveTo>
                  <a:pt x="7349095" y="2435283"/>
                </a:moveTo>
                <a:lnTo>
                  <a:pt x="7344027" y="2438666"/>
                </a:lnTo>
                <a:lnTo>
                  <a:pt x="7346361" y="2435551"/>
                </a:lnTo>
                <a:close/>
                <a:moveTo>
                  <a:pt x="7388377" y="2416852"/>
                </a:moveTo>
                <a:cubicBezTo>
                  <a:pt x="7388377" y="2426201"/>
                  <a:pt x="7388377" y="2426201"/>
                  <a:pt x="7388377" y="2426201"/>
                </a:cubicBezTo>
                <a:cubicBezTo>
                  <a:pt x="7360366" y="2440225"/>
                  <a:pt x="7360366" y="2440225"/>
                  <a:pt x="7360366" y="2440225"/>
                </a:cubicBezTo>
                <a:lnTo>
                  <a:pt x="7359161" y="2439461"/>
                </a:lnTo>
                <a:lnTo>
                  <a:pt x="7371563" y="2432063"/>
                </a:lnTo>
                <a:cubicBezTo>
                  <a:pt x="7372840" y="2431168"/>
                  <a:pt x="7371454" y="2431752"/>
                  <a:pt x="7368536" y="2433213"/>
                </a:cubicBezTo>
                <a:lnTo>
                  <a:pt x="7358240" y="2438760"/>
                </a:lnTo>
                <a:lnTo>
                  <a:pt x="7360366" y="2436135"/>
                </a:lnTo>
                <a:cubicBezTo>
                  <a:pt x="7360949" y="2435258"/>
                  <a:pt x="7360949" y="2434528"/>
                  <a:pt x="7359053" y="2434309"/>
                </a:cubicBezTo>
                <a:lnTo>
                  <a:pt x="7349095" y="2435283"/>
                </a:lnTo>
                <a:lnTo>
                  <a:pt x="7353946" y="2432045"/>
                </a:lnTo>
                <a:cubicBezTo>
                  <a:pt x="7355697" y="2430876"/>
                  <a:pt x="7355697" y="2430876"/>
                  <a:pt x="7355697" y="2430876"/>
                </a:cubicBezTo>
                <a:cubicBezTo>
                  <a:pt x="7388377" y="2416852"/>
                  <a:pt x="7388377" y="2416852"/>
                  <a:pt x="7388377" y="2416852"/>
                </a:cubicBezTo>
                <a:close/>
                <a:moveTo>
                  <a:pt x="7383709" y="2407502"/>
                </a:moveTo>
                <a:cubicBezTo>
                  <a:pt x="7393045" y="2407502"/>
                  <a:pt x="7393045" y="2407502"/>
                  <a:pt x="7393045" y="2407502"/>
                </a:cubicBezTo>
                <a:cubicBezTo>
                  <a:pt x="7388377" y="2416852"/>
                  <a:pt x="7388377" y="2416852"/>
                  <a:pt x="7388377" y="2416852"/>
                </a:cubicBezTo>
                <a:cubicBezTo>
                  <a:pt x="7383709" y="2407502"/>
                  <a:pt x="7383709" y="2407502"/>
                  <a:pt x="7383709" y="2407502"/>
                </a:cubicBezTo>
                <a:close/>
                <a:moveTo>
                  <a:pt x="7380061" y="2302466"/>
                </a:moveTo>
                <a:cubicBezTo>
                  <a:pt x="7382541" y="2302028"/>
                  <a:pt x="7385459" y="2302904"/>
                  <a:pt x="7388377" y="2303489"/>
                </a:cubicBezTo>
                <a:lnTo>
                  <a:pt x="7391375" y="2303225"/>
                </a:lnTo>
                <a:lnTo>
                  <a:pt x="7374371" y="2309332"/>
                </a:lnTo>
                <a:cubicBezTo>
                  <a:pt x="7375538" y="2304657"/>
                  <a:pt x="7377581" y="2302904"/>
                  <a:pt x="7380061" y="2302466"/>
                </a:cubicBezTo>
                <a:close/>
                <a:moveTo>
                  <a:pt x="7397507" y="2301023"/>
                </a:moveTo>
                <a:lnTo>
                  <a:pt x="7396693" y="2302758"/>
                </a:lnTo>
                <a:lnTo>
                  <a:pt x="7391375" y="2303225"/>
                </a:lnTo>
                <a:close/>
                <a:moveTo>
                  <a:pt x="7397527" y="2300982"/>
                </a:moveTo>
                <a:lnTo>
                  <a:pt x="7397528" y="2301015"/>
                </a:lnTo>
                <a:lnTo>
                  <a:pt x="7397507" y="2301023"/>
                </a:lnTo>
                <a:close/>
                <a:moveTo>
                  <a:pt x="7399380" y="2297032"/>
                </a:moveTo>
                <a:lnTo>
                  <a:pt x="7397527" y="2300982"/>
                </a:lnTo>
                <a:lnTo>
                  <a:pt x="7397349" y="2297499"/>
                </a:lnTo>
                <a:close/>
                <a:moveTo>
                  <a:pt x="225163" y="2292386"/>
                </a:moveTo>
                <a:cubicBezTo>
                  <a:pt x="224579" y="2292970"/>
                  <a:pt x="222245" y="2295308"/>
                  <a:pt x="222245" y="2295308"/>
                </a:cubicBezTo>
                <a:lnTo>
                  <a:pt x="222245" y="2295308"/>
                </a:lnTo>
                <a:lnTo>
                  <a:pt x="224215" y="2293336"/>
                </a:lnTo>
                <a:cubicBezTo>
                  <a:pt x="225309" y="2292240"/>
                  <a:pt x="225455" y="2292094"/>
                  <a:pt x="225163" y="2292386"/>
                </a:cubicBezTo>
                <a:close/>
                <a:moveTo>
                  <a:pt x="7251269" y="2257819"/>
                </a:moveTo>
                <a:lnTo>
                  <a:pt x="7247374" y="2260685"/>
                </a:lnTo>
                <a:cubicBezTo>
                  <a:pt x="7244529" y="2262584"/>
                  <a:pt x="7242487" y="2263753"/>
                  <a:pt x="7243654" y="2262584"/>
                </a:cubicBezTo>
                <a:cubicBezTo>
                  <a:pt x="7243654" y="2262584"/>
                  <a:pt x="7243654" y="2262584"/>
                  <a:pt x="7248322" y="2259663"/>
                </a:cubicBezTo>
                <a:close/>
                <a:moveTo>
                  <a:pt x="7514426" y="2253235"/>
                </a:moveTo>
                <a:cubicBezTo>
                  <a:pt x="7495752" y="2267259"/>
                  <a:pt x="7495752" y="2267259"/>
                  <a:pt x="7495752" y="2267259"/>
                </a:cubicBezTo>
                <a:cubicBezTo>
                  <a:pt x="7488749" y="2268428"/>
                  <a:pt x="7483497" y="2269304"/>
                  <a:pt x="7479558" y="2269962"/>
                </a:cubicBezTo>
                <a:lnTo>
                  <a:pt x="7477437" y="2270316"/>
                </a:lnTo>
                <a:lnTo>
                  <a:pt x="7477662" y="2268209"/>
                </a:lnTo>
                <a:cubicBezTo>
                  <a:pt x="7475911" y="2267551"/>
                  <a:pt x="7472410" y="2268428"/>
                  <a:pt x="7467741" y="2271934"/>
                </a:cubicBezTo>
                <a:cubicBezTo>
                  <a:pt x="7467741" y="2271934"/>
                  <a:pt x="7467741" y="2271934"/>
                  <a:pt x="7471242" y="2271350"/>
                </a:cubicBezTo>
                <a:lnTo>
                  <a:pt x="7477437" y="2270316"/>
                </a:lnTo>
                <a:lnTo>
                  <a:pt x="7477078" y="2273687"/>
                </a:lnTo>
                <a:cubicBezTo>
                  <a:pt x="7472409" y="2278946"/>
                  <a:pt x="7458404" y="2285958"/>
                  <a:pt x="7430393" y="2285958"/>
                </a:cubicBezTo>
                <a:cubicBezTo>
                  <a:pt x="7421056" y="2295308"/>
                  <a:pt x="7421056" y="2295308"/>
                  <a:pt x="7421056" y="2295308"/>
                </a:cubicBezTo>
                <a:cubicBezTo>
                  <a:pt x="7397714" y="2304657"/>
                  <a:pt x="7397714" y="2304657"/>
                  <a:pt x="7397714" y="2304657"/>
                </a:cubicBezTo>
                <a:lnTo>
                  <a:pt x="7397528" y="2301015"/>
                </a:lnTo>
                <a:lnTo>
                  <a:pt x="7398370" y="2300713"/>
                </a:lnTo>
                <a:cubicBezTo>
                  <a:pt x="7402236" y="2298522"/>
                  <a:pt x="7402674" y="2297061"/>
                  <a:pt x="7401799" y="2296476"/>
                </a:cubicBezTo>
                <a:lnTo>
                  <a:pt x="7399380" y="2297032"/>
                </a:lnTo>
                <a:lnTo>
                  <a:pt x="7402383" y="2290633"/>
                </a:lnTo>
                <a:cubicBezTo>
                  <a:pt x="7407051" y="2281283"/>
                  <a:pt x="7421056" y="2299982"/>
                  <a:pt x="7425725" y="2285958"/>
                </a:cubicBezTo>
                <a:cubicBezTo>
                  <a:pt x="7425725" y="2281283"/>
                  <a:pt x="7425725" y="2281283"/>
                  <a:pt x="7425725" y="2281283"/>
                </a:cubicBezTo>
                <a:cubicBezTo>
                  <a:pt x="7407051" y="2262584"/>
                  <a:pt x="7425725" y="2295308"/>
                  <a:pt x="7458404" y="2271934"/>
                </a:cubicBezTo>
                <a:cubicBezTo>
                  <a:pt x="7472409" y="2262584"/>
                  <a:pt x="7472409" y="2262584"/>
                  <a:pt x="7472409" y="2262584"/>
                </a:cubicBezTo>
                <a:cubicBezTo>
                  <a:pt x="7514426" y="2253235"/>
                  <a:pt x="7514426" y="2253235"/>
                  <a:pt x="7514426" y="2253235"/>
                </a:cubicBezTo>
                <a:close/>
                <a:moveTo>
                  <a:pt x="7621801" y="2251232"/>
                </a:moveTo>
                <a:lnTo>
                  <a:pt x="7621801" y="2260831"/>
                </a:lnTo>
                <a:cubicBezTo>
                  <a:pt x="7621801" y="2262584"/>
                  <a:pt x="7621801" y="2262584"/>
                  <a:pt x="7621801" y="2262584"/>
                </a:cubicBezTo>
                <a:cubicBezTo>
                  <a:pt x="7617133" y="2262584"/>
                  <a:pt x="7617133" y="2262584"/>
                  <a:pt x="7617133" y="2262584"/>
                </a:cubicBezTo>
                <a:cubicBezTo>
                  <a:pt x="7612465" y="2257910"/>
                  <a:pt x="7612465" y="2257910"/>
                  <a:pt x="7612465" y="2257910"/>
                </a:cubicBezTo>
                <a:close/>
                <a:moveTo>
                  <a:pt x="7628804" y="2246223"/>
                </a:moveTo>
                <a:lnTo>
                  <a:pt x="7621801" y="2251232"/>
                </a:lnTo>
                <a:lnTo>
                  <a:pt x="7621801" y="2248560"/>
                </a:lnTo>
                <a:cubicBezTo>
                  <a:pt x="7621801" y="2248560"/>
                  <a:pt x="7621801" y="2248560"/>
                  <a:pt x="7623552" y="2247976"/>
                </a:cubicBezTo>
                <a:close/>
                <a:moveTo>
                  <a:pt x="344319" y="2215420"/>
                </a:moveTo>
                <a:lnTo>
                  <a:pt x="343626" y="2215837"/>
                </a:lnTo>
                <a:lnTo>
                  <a:pt x="344271" y="2215422"/>
                </a:lnTo>
                <a:close/>
                <a:moveTo>
                  <a:pt x="346898" y="2213871"/>
                </a:moveTo>
                <a:lnTo>
                  <a:pt x="354130" y="2214084"/>
                </a:lnTo>
                <a:cubicBezTo>
                  <a:pt x="355881" y="2214376"/>
                  <a:pt x="356172" y="2214814"/>
                  <a:pt x="352817" y="2215180"/>
                </a:cubicBezTo>
                <a:lnTo>
                  <a:pt x="344319" y="2215420"/>
                </a:lnTo>
                <a:lnTo>
                  <a:pt x="346544" y="2214084"/>
                </a:lnTo>
                <a:close/>
                <a:moveTo>
                  <a:pt x="7663159" y="2197138"/>
                </a:moveTo>
                <a:lnTo>
                  <a:pt x="7668267" y="2197138"/>
                </a:lnTo>
                <a:lnTo>
                  <a:pt x="7678818" y="2197138"/>
                </a:lnTo>
                <a:lnTo>
                  <a:pt x="7675042" y="2198717"/>
                </a:lnTo>
                <a:cubicBezTo>
                  <a:pt x="7655539" y="2206743"/>
                  <a:pt x="7654335" y="2206633"/>
                  <a:pt x="7657399" y="2203566"/>
                </a:cubicBezTo>
                <a:close/>
                <a:moveTo>
                  <a:pt x="399648" y="2197138"/>
                </a:moveTo>
                <a:cubicBezTo>
                  <a:pt x="408985" y="2197138"/>
                  <a:pt x="408985" y="2197138"/>
                  <a:pt x="408985" y="2197138"/>
                </a:cubicBezTo>
                <a:cubicBezTo>
                  <a:pt x="427659" y="2197138"/>
                  <a:pt x="427659" y="2197138"/>
                  <a:pt x="427659" y="2197138"/>
                </a:cubicBezTo>
                <a:cubicBezTo>
                  <a:pt x="432327" y="2206487"/>
                  <a:pt x="432327" y="2206487"/>
                  <a:pt x="432327" y="2206487"/>
                </a:cubicBezTo>
                <a:cubicBezTo>
                  <a:pt x="455669" y="2220512"/>
                  <a:pt x="455669" y="2220512"/>
                  <a:pt x="455669" y="2220512"/>
                </a:cubicBezTo>
                <a:cubicBezTo>
                  <a:pt x="446333" y="2220512"/>
                  <a:pt x="446333" y="2220512"/>
                  <a:pt x="446333" y="2220512"/>
                </a:cubicBezTo>
                <a:cubicBezTo>
                  <a:pt x="422990" y="2206487"/>
                  <a:pt x="422990" y="2206487"/>
                  <a:pt x="422990" y="2206487"/>
                </a:cubicBezTo>
                <a:cubicBezTo>
                  <a:pt x="418322" y="2211162"/>
                  <a:pt x="418322" y="2211162"/>
                  <a:pt x="418322" y="2211162"/>
                </a:cubicBezTo>
                <a:cubicBezTo>
                  <a:pt x="418322" y="2215837"/>
                  <a:pt x="418322" y="2215837"/>
                  <a:pt x="418322" y="2215837"/>
                </a:cubicBezTo>
                <a:cubicBezTo>
                  <a:pt x="413653" y="2206487"/>
                  <a:pt x="413653" y="2206487"/>
                  <a:pt x="413653" y="2206487"/>
                </a:cubicBezTo>
                <a:lnTo>
                  <a:pt x="408985" y="2206487"/>
                </a:lnTo>
                <a:cubicBezTo>
                  <a:pt x="399648" y="2197138"/>
                  <a:pt x="399648" y="2197138"/>
                  <a:pt x="399648" y="2197138"/>
                </a:cubicBezTo>
                <a:close/>
                <a:moveTo>
                  <a:pt x="7659149" y="2187788"/>
                </a:moveTo>
                <a:cubicBezTo>
                  <a:pt x="7666152" y="2188957"/>
                  <a:pt x="7666735" y="2191879"/>
                  <a:pt x="7665058" y="2195019"/>
                </a:cubicBezTo>
                <a:lnTo>
                  <a:pt x="7663159" y="2197138"/>
                </a:lnTo>
                <a:lnTo>
                  <a:pt x="7658566" y="2197138"/>
                </a:lnTo>
                <a:cubicBezTo>
                  <a:pt x="7654481" y="2197138"/>
                  <a:pt x="7654481" y="2197138"/>
                  <a:pt x="7654481" y="2197138"/>
                </a:cubicBezTo>
                <a:cubicBezTo>
                  <a:pt x="7654481" y="2197138"/>
                  <a:pt x="7654481" y="2201813"/>
                  <a:pt x="7649812" y="2197138"/>
                </a:cubicBezTo>
                <a:cubicBezTo>
                  <a:pt x="7659149" y="2187788"/>
                  <a:pt x="7659149" y="2187788"/>
                  <a:pt x="7659149" y="2187788"/>
                </a:cubicBezTo>
                <a:close/>
                <a:moveTo>
                  <a:pt x="255377" y="2185828"/>
                </a:moveTo>
                <a:lnTo>
                  <a:pt x="253757" y="2188373"/>
                </a:lnTo>
                <a:cubicBezTo>
                  <a:pt x="252590" y="2190418"/>
                  <a:pt x="252298" y="2190856"/>
                  <a:pt x="253757" y="2186985"/>
                </a:cubicBezTo>
                <a:lnTo>
                  <a:pt x="254105" y="2186082"/>
                </a:lnTo>
                <a:close/>
                <a:moveTo>
                  <a:pt x="7643393" y="2184867"/>
                </a:moveTo>
                <a:cubicBezTo>
                  <a:pt x="7639308" y="2188957"/>
                  <a:pt x="7624135" y="2199475"/>
                  <a:pt x="7626470" y="2197138"/>
                </a:cubicBezTo>
                <a:cubicBezTo>
                  <a:pt x="7626470" y="2197138"/>
                  <a:pt x="7626470" y="2197138"/>
                  <a:pt x="7628804" y="2195385"/>
                </a:cubicBezTo>
                <a:lnTo>
                  <a:pt x="7642611" y="2185015"/>
                </a:lnTo>
                <a:close/>
                <a:moveTo>
                  <a:pt x="656415" y="2178439"/>
                </a:moveTo>
                <a:cubicBezTo>
                  <a:pt x="670420" y="2180776"/>
                  <a:pt x="676839" y="2181945"/>
                  <a:pt x="678955" y="2182675"/>
                </a:cubicBezTo>
                <a:lnTo>
                  <a:pt x="678552" y="2182872"/>
                </a:lnTo>
                <a:lnTo>
                  <a:pt x="676839" y="2182529"/>
                </a:lnTo>
                <a:cubicBezTo>
                  <a:pt x="673921" y="2181945"/>
                  <a:pt x="668086" y="2180776"/>
                  <a:pt x="656415" y="2178439"/>
                </a:cubicBezTo>
                <a:close/>
                <a:moveTo>
                  <a:pt x="250256" y="2178439"/>
                </a:moveTo>
                <a:lnTo>
                  <a:pt x="257048" y="2178439"/>
                </a:lnTo>
                <a:lnTo>
                  <a:pt x="254105" y="2186082"/>
                </a:lnTo>
                <a:lnTo>
                  <a:pt x="248505" y="2187204"/>
                </a:lnTo>
                <a:cubicBezTo>
                  <a:pt x="245587" y="2187788"/>
                  <a:pt x="245587" y="2187788"/>
                  <a:pt x="245587" y="2187788"/>
                </a:cubicBezTo>
                <a:cubicBezTo>
                  <a:pt x="250256" y="2178439"/>
                  <a:pt x="250256" y="2178439"/>
                  <a:pt x="250256" y="2178439"/>
                </a:cubicBezTo>
                <a:close/>
                <a:moveTo>
                  <a:pt x="278267" y="2169089"/>
                </a:moveTo>
                <a:cubicBezTo>
                  <a:pt x="278267" y="2169089"/>
                  <a:pt x="278267" y="2169089"/>
                  <a:pt x="278267" y="2173764"/>
                </a:cubicBezTo>
                <a:lnTo>
                  <a:pt x="275623" y="2173483"/>
                </a:lnTo>
                <a:lnTo>
                  <a:pt x="275933" y="2173106"/>
                </a:lnTo>
                <a:cubicBezTo>
                  <a:pt x="277975" y="2170842"/>
                  <a:pt x="279434" y="2169089"/>
                  <a:pt x="278267" y="2169089"/>
                </a:cubicBezTo>
                <a:close/>
                <a:moveTo>
                  <a:pt x="111071" y="2165377"/>
                </a:moveTo>
                <a:lnTo>
                  <a:pt x="109253" y="2170258"/>
                </a:lnTo>
                <a:cubicBezTo>
                  <a:pt x="105970" y="2176101"/>
                  <a:pt x="102907" y="2176101"/>
                  <a:pt x="100281" y="2173764"/>
                </a:cubicBezTo>
                <a:lnTo>
                  <a:pt x="98480" y="2170780"/>
                </a:lnTo>
                <a:lnTo>
                  <a:pt x="105314" y="2167847"/>
                </a:lnTo>
                <a:close/>
                <a:moveTo>
                  <a:pt x="77522" y="2155065"/>
                </a:moveTo>
                <a:lnTo>
                  <a:pt x="82233" y="2157424"/>
                </a:lnTo>
                <a:lnTo>
                  <a:pt x="78981" y="2159082"/>
                </a:lnTo>
                <a:cubicBezTo>
                  <a:pt x="76355" y="2160616"/>
                  <a:pt x="86859" y="2156234"/>
                  <a:pt x="86859" y="2159740"/>
                </a:cubicBezTo>
                <a:cubicBezTo>
                  <a:pt x="86859" y="2159740"/>
                  <a:pt x="86859" y="2159740"/>
                  <a:pt x="85692" y="2159155"/>
                </a:cubicBezTo>
                <a:lnTo>
                  <a:pt x="82233" y="2157424"/>
                </a:lnTo>
                <a:lnTo>
                  <a:pt x="86859" y="2155065"/>
                </a:lnTo>
                <a:cubicBezTo>
                  <a:pt x="96196" y="2155065"/>
                  <a:pt x="96196" y="2155065"/>
                  <a:pt x="96196" y="2155065"/>
                </a:cubicBezTo>
                <a:cubicBezTo>
                  <a:pt x="91527" y="2159740"/>
                  <a:pt x="91527" y="2159740"/>
                  <a:pt x="91527" y="2159740"/>
                </a:cubicBezTo>
                <a:cubicBezTo>
                  <a:pt x="91527" y="2157402"/>
                  <a:pt x="92403" y="2159740"/>
                  <a:pt x="93935" y="2163246"/>
                </a:cubicBezTo>
                <a:lnTo>
                  <a:pt x="98480" y="2170780"/>
                </a:lnTo>
                <a:lnTo>
                  <a:pt x="95612" y="2172011"/>
                </a:lnTo>
                <a:cubicBezTo>
                  <a:pt x="91527" y="2173764"/>
                  <a:pt x="91527" y="2173764"/>
                  <a:pt x="91527" y="2173764"/>
                </a:cubicBezTo>
                <a:cubicBezTo>
                  <a:pt x="72853" y="2173764"/>
                  <a:pt x="72853" y="2173764"/>
                  <a:pt x="72853" y="2173764"/>
                </a:cubicBezTo>
                <a:cubicBezTo>
                  <a:pt x="54179" y="2197138"/>
                  <a:pt x="54179" y="2197138"/>
                  <a:pt x="54179" y="2197138"/>
                </a:cubicBezTo>
                <a:cubicBezTo>
                  <a:pt x="77522" y="2187788"/>
                  <a:pt x="77522" y="2187788"/>
                  <a:pt x="77522" y="2187788"/>
                </a:cubicBezTo>
                <a:cubicBezTo>
                  <a:pt x="91527" y="2187788"/>
                  <a:pt x="91527" y="2187788"/>
                  <a:pt x="91527" y="2187788"/>
                </a:cubicBezTo>
                <a:cubicBezTo>
                  <a:pt x="58848" y="2220512"/>
                  <a:pt x="58848" y="2220512"/>
                  <a:pt x="58848" y="2220512"/>
                </a:cubicBezTo>
                <a:cubicBezTo>
                  <a:pt x="58848" y="2234536"/>
                  <a:pt x="58848" y="2234536"/>
                  <a:pt x="58848" y="2234536"/>
                </a:cubicBezTo>
                <a:cubicBezTo>
                  <a:pt x="63517" y="2234536"/>
                  <a:pt x="77522" y="2225186"/>
                  <a:pt x="72853" y="2243885"/>
                </a:cubicBezTo>
                <a:cubicBezTo>
                  <a:pt x="49511" y="2257910"/>
                  <a:pt x="49511" y="2257910"/>
                  <a:pt x="49511" y="2257910"/>
                </a:cubicBezTo>
                <a:cubicBezTo>
                  <a:pt x="44842" y="2253235"/>
                  <a:pt x="44842" y="2253235"/>
                  <a:pt x="44842" y="2253235"/>
                </a:cubicBezTo>
                <a:cubicBezTo>
                  <a:pt x="30837" y="2257910"/>
                  <a:pt x="30837" y="2257910"/>
                  <a:pt x="30837" y="2257910"/>
                </a:cubicBezTo>
                <a:cubicBezTo>
                  <a:pt x="2826" y="2248560"/>
                  <a:pt x="2826" y="2248560"/>
                  <a:pt x="2826" y="2248560"/>
                </a:cubicBezTo>
                <a:cubicBezTo>
                  <a:pt x="2826" y="2243885"/>
                  <a:pt x="2826" y="2243885"/>
                  <a:pt x="2826" y="2243885"/>
                </a:cubicBezTo>
                <a:cubicBezTo>
                  <a:pt x="12163" y="2248560"/>
                  <a:pt x="12163" y="2248560"/>
                  <a:pt x="12163" y="2248560"/>
                </a:cubicBezTo>
                <a:cubicBezTo>
                  <a:pt x="7494" y="2234536"/>
                  <a:pt x="7494" y="2234536"/>
                  <a:pt x="7494" y="2234536"/>
                </a:cubicBezTo>
                <a:lnTo>
                  <a:pt x="0" y="2231722"/>
                </a:lnTo>
                <a:lnTo>
                  <a:pt x="0" y="2185539"/>
                </a:lnTo>
                <a:lnTo>
                  <a:pt x="2826" y="2183113"/>
                </a:lnTo>
                <a:cubicBezTo>
                  <a:pt x="30837" y="2187788"/>
                  <a:pt x="30837" y="2187788"/>
                  <a:pt x="30837" y="2187788"/>
                </a:cubicBezTo>
                <a:cubicBezTo>
                  <a:pt x="44842" y="2173764"/>
                  <a:pt x="44842" y="2173764"/>
                  <a:pt x="44842" y="2173764"/>
                </a:cubicBezTo>
                <a:cubicBezTo>
                  <a:pt x="44842" y="2178439"/>
                  <a:pt x="35505" y="2159740"/>
                  <a:pt x="54179" y="2178439"/>
                </a:cubicBezTo>
                <a:cubicBezTo>
                  <a:pt x="58848" y="2173764"/>
                  <a:pt x="58848" y="2173764"/>
                  <a:pt x="58848" y="2173764"/>
                </a:cubicBezTo>
                <a:cubicBezTo>
                  <a:pt x="49511" y="2169089"/>
                  <a:pt x="49511" y="2169089"/>
                  <a:pt x="49511" y="2169089"/>
                </a:cubicBezTo>
                <a:cubicBezTo>
                  <a:pt x="77522" y="2155065"/>
                  <a:pt x="77522" y="2155065"/>
                  <a:pt x="77522" y="2155065"/>
                </a:cubicBezTo>
                <a:close/>
                <a:moveTo>
                  <a:pt x="7738006" y="2154862"/>
                </a:moveTo>
                <a:lnTo>
                  <a:pt x="7738643" y="2154935"/>
                </a:lnTo>
                <a:lnTo>
                  <a:pt x="7738513" y="2155065"/>
                </a:lnTo>
                <a:close/>
                <a:moveTo>
                  <a:pt x="7779336" y="2153869"/>
                </a:moveTo>
                <a:lnTo>
                  <a:pt x="7780530" y="2155065"/>
                </a:lnTo>
                <a:cubicBezTo>
                  <a:pt x="7771193" y="2155065"/>
                  <a:pt x="7780530" y="2159740"/>
                  <a:pt x="7775861" y="2159740"/>
                </a:cubicBezTo>
                <a:lnTo>
                  <a:pt x="7771541" y="2159488"/>
                </a:lnTo>
                <a:close/>
                <a:moveTo>
                  <a:pt x="322961" y="2151283"/>
                </a:moveTo>
                <a:lnTo>
                  <a:pt x="324015" y="2151328"/>
                </a:lnTo>
                <a:lnTo>
                  <a:pt x="322034" y="2153312"/>
                </a:lnTo>
                <a:cubicBezTo>
                  <a:pt x="321159" y="2153604"/>
                  <a:pt x="320721" y="2153458"/>
                  <a:pt x="321669" y="2152362"/>
                </a:cubicBezTo>
                <a:close/>
                <a:moveTo>
                  <a:pt x="315834" y="2150975"/>
                </a:moveTo>
                <a:lnTo>
                  <a:pt x="322356" y="2151257"/>
                </a:lnTo>
                <a:lnTo>
                  <a:pt x="321450" y="2151559"/>
                </a:lnTo>
                <a:lnTo>
                  <a:pt x="314323" y="2153938"/>
                </a:lnTo>
                <a:lnTo>
                  <a:pt x="313864" y="2153896"/>
                </a:lnTo>
                <a:cubicBezTo>
                  <a:pt x="310655" y="2152728"/>
                  <a:pt x="309925" y="2151267"/>
                  <a:pt x="315834" y="2150975"/>
                </a:cubicBezTo>
                <a:close/>
                <a:moveTo>
                  <a:pt x="323415" y="2150903"/>
                </a:moveTo>
                <a:lnTo>
                  <a:pt x="322961" y="2151283"/>
                </a:lnTo>
                <a:lnTo>
                  <a:pt x="322356" y="2151257"/>
                </a:lnTo>
                <a:close/>
                <a:moveTo>
                  <a:pt x="7747851" y="2145715"/>
                </a:moveTo>
                <a:lnTo>
                  <a:pt x="7744800" y="2157933"/>
                </a:lnTo>
                <a:lnTo>
                  <a:pt x="7744299" y="2157904"/>
                </a:lnTo>
                <a:lnTo>
                  <a:pt x="7740410" y="2155138"/>
                </a:lnTo>
                <a:lnTo>
                  <a:pt x="7738643" y="2154935"/>
                </a:lnTo>
                <a:lnTo>
                  <a:pt x="7746684" y="2146884"/>
                </a:lnTo>
                <a:cubicBezTo>
                  <a:pt x="7747851" y="2145715"/>
                  <a:pt x="7747851" y="2145715"/>
                  <a:pt x="7747851" y="2145715"/>
                </a:cubicBezTo>
                <a:close/>
                <a:moveTo>
                  <a:pt x="329620" y="2145715"/>
                </a:moveTo>
                <a:lnTo>
                  <a:pt x="327862" y="2151495"/>
                </a:lnTo>
                <a:lnTo>
                  <a:pt x="324015" y="2151328"/>
                </a:lnTo>
                <a:lnTo>
                  <a:pt x="324952" y="2150390"/>
                </a:lnTo>
                <a:lnTo>
                  <a:pt x="323415" y="2150903"/>
                </a:lnTo>
                <a:close/>
                <a:moveTo>
                  <a:pt x="117401" y="2141910"/>
                </a:moveTo>
                <a:lnTo>
                  <a:pt x="117514" y="2142228"/>
                </a:lnTo>
                <a:cubicBezTo>
                  <a:pt x="119101" y="2146446"/>
                  <a:pt x="121289" y="2152143"/>
                  <a:pt x="124207" y="2159740"/>
                </a:cubicBezTo>
                <a:lnTo>
                  <a:pt x="111071" y="2165377"/>
                </a:lnTo>
                <a:lnTo>
                  <a:pt x="114314" y="2156672"/>
                </a:lnTo>
                <a:close/>
                <a:moveTo>
                  <a:pt x="341514" y="2136795"/>
                </a:moveTo>
                <a:lnTo>
                  <a:pt x="342619" y="2137270"/>
                </a:lnTo>
                <a:lnTo>
                  <a:pt x="338957" y="2139872"/>
                </a:lnTo>
                <a:cubicBezTo>
                  <a:pt x="336623" y="2141041"/>
                  <a:pt x="336039" y="2140749"/>
                  <a:pt x="340416" y="2137535"/>
                </a:cubicBezTo>
                <a:close/>
                <a:moveTo>
                  <a:pt x="7808541" y="2136366"/>
                </a:moveTo>
                <a:cubicBezTo>
                  <a:pt x="7817878" y="2136366"/>
                  <a:pt x="7817878" y="2136366"/>
                  <a:pt x="7817878" y="2136366"/>
                </a:cubicBezTo>
                <a:cubicBezTo>
                  <a:pt x="7817878" y="2155065"/>
                  <a:pt x="7817878" y="2155065"/>
                  <a:pt x="7817878" y="2155065"/>
                </a:cubicBezTo>
                <a:cubicBezTo>
                  <a:pt x="7789867" y="2150390"/>
                  <a:pt x="7789867" y="2150390"/>
                  <a:pt x="7789867" y="2150390"/>
                </a:cubicBezTo>
                <a:cubicBezTo>
                  <a:pt x="7789867" y="2159740"/>
                  <a:pt x="7789867" y="2159740"/>
                  <a:pt x="7789867" y="2159740"/>
                </a:cubicBezTo>
                <a:cubicBezTo>
                  <a:pt x="7779363" y="2163246"/>
                  <a:pt x="7789867" y="2148345"/>
                  <a:pt x="7783958" y="2150536"/>
                </a:cubicBezTo>
                <a:lnTo>
                  <a:pt x="7779336" y="2153869"/>
                </a:lnTo>
                <a:lnTo>
                  <a:pt x="7772360" y="2146884"/>
                </a:lnTo>
                <a:cubicBezTo>
                  <a:pt x="7771193" y="2145715"/>
                  <a:pt x="7771193" y="2145715"/>
                  <a:pt x="7771193" y="2145715"/>
                </a:cubicBezTo>
                <a:cubicBezTo>
                  <a:pt x="7808541" y="2136366"/>
                  <a:pt x="7808541" y="2136366"/>
                  <a:pt x="7808541" y="2136366"/>
                </a:cubicBezTo>
                <a:close/>
                <a:moveTo>
                  <a:pt x="116037" y="2132860"/>
                </a:moveTo>
                <a:lnTo>
                  <a:pt x="118898" y="2134750"/>
                </a:lnTo>
                <a:lnTo>
                  <a:pt x="117401" y="2141910"/>
                </a:lnTo>
                <a:lnTo>
                  <a:pt x="114432" y="2133590"/>
                </a:lnTo>
                <a:cubicBezTo>
                  <a:pt x="113411" y="2130230"/>
                  <a:pt x="114286" y="2131107"/>
                  <a:pt x="116037" y="2132860"/>
                </a:cubicBezTo>
                <a:close/>
                <a:moveTo>
                  <a:pt x="221778" y="2122342"/>
                </a:moveTo>
                <a:lnTo>
                  <a:pt x="231582" y="2122342"/>
                </a:lnTo>
                <a:cubicBezTo>
                  <a:pt x="222245" y="2124679"/>
                  <a:pt x="221078" y="2124679"/>
                  <a:pt x="221661" y="2123510"/>
                </a:cubicBezTo>
                <a:close/>
                <a:moveTo>
                  <a:pt x="356016" y="2109846"/>
                </a:moveTo>
                <a:lnTo>
                  <a:pt x="359195" y="2111438"/>
                </a:lnTo>
                <a:lnTo>
                  <a:pt x="355078" y="2112189"/>
                </a:lnTo>
                <a:cubicBezTo>
                  <a:pt x="351942" y="2112554"/>
                  <a:pt x="352087" y="2112116"/>
                  <a:pt x="353546" y="2111239"/>
                </a:cubicBezTo>
                <a:close/>
                <a:moveTo>
                  <a:pt x="343626" y="2108317"/>
                </a:moveTo>
                <a:cubicBezTo>
                  <a:pt x="348294" y="2127016"/>
                  <a:pt x="348294" y="2127016"/>
                  <a:pt x="348294" y="2127016"/>
                </a:cubicBezTo>
                <a:lnTo>
                  <a:pt x="348050" y="2132395"/>
                </a:lnTo>
                <a:lnTo>
                  <a:pt x="341514" y="2136795"/>
                </a:lnTo>
                <a:lnTo>
                  <a:pt x="333705" y="2133444"/>
                </a:lnTo>
                <a:cubicBezTo>
                  <a:pt x="329620" y="2131691"/>
                  <a:pt x="329620" y="2131691"/>
                  <a:pt x="329620" y="2131691"/>
                </a:cubicBezTo>
                <a:cubicBezTo>
                  <a:pt x="329620" y="2122342"/>
                  <a:pt x="329620" y="2122342"/>
                  <a:pt x="329620" y="2122342"/>
                </a:cubicBezTo>
                <a:cubicBezTo>
                  <a:pt x="324952" y="2117667"/>
                  <a:pt x="324952" y="2117667"/>
                  <a:pt x="324952" y="2117667"/>
                </a:cubicBezTo>
                <a:cubicBezTo>
                  <a:pt x="343626" y="2108317"/>
                  <a:pt x="343626" y="2108317"/>
                  <a:pt x="343626" y="2108317"/>
                </a:cubicBezTo>
                <a:close/>
                <a:moveTo>
                  <a:pt x="362300" y="2103643"/>
                </a:moveTo>
                <a:cubicBezTo>
                  <a:pt x="363467" y="2104811"/>
                  <a:pt x="362008" y="2106272"/>
                  <a:pt x="359893" y="2107660"/>
                </a:cubicBezTo>
                <a:lnTo>
                  <a:pt x="356016" y="2109846"/>
                </a:lnTo>
                <a:lnTo>
                  <a:pt x="355297" y="2109486"/>
                </a:lnTo>
                <a:cubicBezTo>
                  <a:pt x="352963" y="2108317"/>
                  <a:pt x="352963" y="2108317"/>
                  <a:pt x="352963" y="2108317"/>
                </a:cubicBezTo>
                <a:cubicBezTo>
                  <a:pt x="362300" y="2103643"/>
                  <a:pt x="362300" y="2103643"/>
                  <a:pt x="362300" y="2103643"/>
                </a:cubicBezTo>
                <a:close/>
                <a:moveTo>
                  <a:pt x="375987" y="2067998"/>
                </a:moveTo>
                <a:lnTo>
                  <a:pt x="375722" y="2068290"/>
                </a:lnTo>
                <a:cubicBezTo>
                  <a:pt x="373679" y="2070335"/>
                  <a:pt x="373971" y="2069751"/>
                  <a:pt x="375138" y="2068582"/>
                </a:cubicBezTo>
                <a:close/>
                <a:moveTo>
                  <a:pt x="7647347" y="2021964"/>
                </a:moveTo>
                <a:lnTo>
                  <a:pt x="7645143" y="2024172"/>
                </a:lnTo>
                <a:cubicBezTo>
                  <a:pt x="7643976" y="2023003"/>
                  <a:pt x="7645143" y="2022419"/>
                  <a:pt x="7646821" y="2022053"/>
                </a:cubicBezTo>
                <a:close/>
                <a:moveTo>
                  <a:pt x="7649281" y="2020028"/>
                </a:moveTo>
                <a:lnTo>
                  <a:pt x="7651563" y="2021250"/>
                </a:lnTo>
                <a:lnTo>
                  <a:pt x="7647347" y="2021964"/>
                </a:lnTo>
                <a:lnTo>
                  <a:pt x="7647477" y="2021834"/>
                </a:lnTo>
                <a:close/>
                <a:moveTo>
                  <a:pt x="28919" y="2017851"/>
                </a:moveTo>
                <a:lnTo>
                  <a:pt x="30837" y="2019497"/>
                </a:lnTo>
                <a:cubicBezTo>
                  <a:pt x="30837" y="2019497"/>
                  <a:pt x="30837" y="2019497"/>
                  <a:pt x="26169" y="2019497"/>
                </a:cubicBezTo>
                <a:close/>
                <a:moveTo>
                  <a:pt x="7676141" y="2009392"/>
                </a:moveTo>
                <a:lnTo>
                  <a:pt x="7677823" y="2010147"/>
                </a:lnTo>
                <a:cubicBezTo>
                  <a:pt x="7668486" y="2012485"/>
                  <a:pt x="7673154" y="2011316"/>
                  <a:pt x="7676072" y="2009563"/>
                </a:cubicBezTo>
                <a:close/>
                <a:moveTo>
                  <a:pt x="7668491" y="2005958"/>
                </a:moveTo>
                <a:lnTo>
                  <a:pt x="7677166" y="2006860"/>
                </a:lnTo>
                <a:lnTo>
                  <a:pt x="7676141" y="2009392"/>
                </a:lnTo>
                <a:close/>
                <a:moveTo>
                  <a:pt x="452439" y="1995643"/>
                </a:moveTo>
                <a:lnTo>
                  <a:pt x="449032" y="2000067"/>
                </a:lnTo>
                <a:cubicBezTo>
                  <a:pt x="445749" y="2004012"/>
                  <a:pt x="451001" y="1996123"/>
                  <a:pt x="451001" y="1996123"/>
                </a:cubicBezTo>
                <a:close/>
                <a:moveTo>
                  <a:pt x="539131" y="1971382"/>
                </a:moveTo>
                <a:lnTo>
                  <a:pt x="525624" y="1979907"/>
                </a:lnTo>
                <a:cubicBezTo>
                  <a:pt x="522050" y="1981222"/>
                  <a:pt x="520737" y="1980346"/>
                  <a:pt x="520445" y="1978593"/>
                </a:cubicBezTo>
                <a:lnTo>
                  <a:pt x="520592" y="1977570"/>
                </a:lnTo>
                <a:lnTo>
                  <a:pt x="524749" y="1976182"/>
                </a:lnTo>
                <a:close/>
                <a:moveTo>
                  <a:pt x="544371" y="1968075"/>
                </a:moveTo>
                <a:cubicBezTo>
                  <a:pt x="549039" y="1968075"/>
                  <a:pt x="549039" y="1968075"/>
                  <a:pt x="549039" y="1968075"/>
                </a:cubicBezTo>
                <a:lnTo>
                  <a:pt x="539131" y="1971382"/>
                </a:lnTo>
                <a:close/>
                <a:moveTo>
                  <a:pt x="7409969" y="1929508"/>
                </a:moveTo>
                <a:cubicBezTo>
                  <a:pt x="7410552" y="1929508"/>
                  <a:pt x="7411719" y="1930676"/>
                  <a:pt x="7411719" y="1930676"/>
                </a:cubicBezTo>
                <a:lnTo>
                  <a:pt x="7410319" y="1930676"/>
                </a:lnTo>
                <a:close/>
                <a:moveTo>
                  <a:pt x="600393" y="1911977"/>
                </a:moveTo>
                <a:lnTo>
                  <a:pt x="600393" y="1913428"/>
                </a:lnTo>
                <a:lnTo>
                  <a:pt x="594484" y="1915264"/>
                </a:lnTo>
                <a:cubicBezTo>
                  <a:pt x="589889" y="1915484"/>
                  <a:pt x="600393" y="1908471"/>
                  <a:pt x="600393" y="1911977"/>
                </a:cubicBezTo>
                <a:close/>
                <a:moveTo>
                  <a:pt x="7469054" y="1856611"/>
                </a:moveTo>
                <a:lnTo>
                  <a:pt x="7469054" y="1856611"/>
                </a:lnTo>
                <a:cubicBezTo>
                  <a:pt x="7473869" y="1857926"/>
                  <a:pt x="7464240" y="1860555"/>
                  <a:pt x="7467741" y="1860555"/>
                </a:cubicBezTo>
                <a:cubicBezTo>
                  <a:pt x="7467741" y="1860555"/>
                  <a:pt x="7467741" y="1860555"/>
                  <a:pt x="7468325" y="1858802"/>
                </a:cubicBezTo>
                <a:close/>
                <a:moveTo>
                  <a:pt x="483097" y="1771735"/>
                </a:moveTo>
                <a:cubicBezTo>
                  <a:pt x="483680" y="1775241"/>
                  <a:pt x="481346" y="1783421"/>
                  <a:pt x="479012" y="1781084"/>
                </a:cubicBezTo>
                <a:lnTo>
                  <a:pt x="474711" y="1781084"/>
                </a:lnTo>
                <a:lnTo>
                  <a:pt x="479668" y="1771881"/>
                </a:lnTo>
                <a:cubicBezTo>
                  <a:pt x="481784" y="1769397"/>
                  <a:pt x="482805" y="1769982"/>
                  <a:pt x="483097" y="1771735"/>
                </a:cubicBezTo>
                <a:close/>
                <a:moveTo>
                  <a:pt x="371637" y="1757710"/>
                </a:moveTo>
                <a:cubicBezTo>
                  <a:pt x="371637" y="1757710"/>
                  <a:pt x="371637" y="1757710"/>
                  <a:pt x="372804" y="1758295"/>
                </a:cubicBezTo>
                <a:lnTo>
                  <a:pt x="377920" y="1760856"/>
                </a:lnTo>
                <a:lnTo>
                  <a:pt x="378056" y="1761216"/>
                </a:lnTo>
                <a:cubicBezTo>
                  <a:pt x="375138" y="1764722"/>
                  <a:pt x="366968" y="1767060"/>
                  <a:pt x="371637" y="1757710"/>
                </a:cubicBezTo>
                <a:close/>
                <a:moveTo>
                  <a:pt x="441664" y="1706288"/>
                </a:moveTo>
                <a:lnTo>
                  <a:pt x="437598" y="1710360"/>
                </a:lnTo>
                <a:lnTo>
                  <a:pt x="435755" y="1710232"/>
                </a:lnTo>
                <a:cubicBezTo>
                  <a:pt x="431160" y="1708918"/>
                  <a:pt x="441664" y="1706288"/>
                  <a:pt x="441664" y="1706288"/>
                </a:cubicBezTo>
                <a:close/>
                <a:moveTo>
                  <a:pt x="7462770" y="1656444"/>
                </a:moveTo>
                <a:lnTo>
                  <a:pt x="7467741" y="1668890"/>
                </a:lnTo>
                <a:cubicBezTo>
                  <a:pt x="7463072" y="1664215"/>
                  <a:pt x="7461030" y="1661293"/>
                  <a:pt x="7460592" y="1659394"/>
                </a:cubicBezTo>
                <a:close/>
                <a:moveTo>
                  <a:pt x="584053" y="1621558"/>
                </a:moveTo>
                <a:cubicBezTo>
                  <a:pt x="586095" y="1620974"/>
                  <a:pt x="587554" y="1620974"/>
                  <a:pt x="586387" y="1622142"/>
                </a:cubicBezTo>
                <a:cubicBezTo>
                  <a:pt x="586387" y="1622142"/>
                  <a:pt x="586387" y="1622142"/>
                  <a:pt x="584636" y="1622727"/>
                </a:cubicBezTo>
                <a:lnTo>
                  <a:pt x="578509" y="1624772"/>
                </a:lnTo>
                <a:lnTo>
                  <a:pt x="578217" y="1624480"/>
                </a:lnTo>
                <a:cubicBezTo>
                  <a:pt x="579385" y="1623311"/>
                  <a:pt x="582011" y="1622142"/>
                  <a:pt x="584053" y="1621558"/>
                </a:cubicBezTo>
                <a:close/>
                <a:moveTo>
                  <a:pt x="665811" y="1563979"/>
                </a:moveTo>
                <a:lnTo>
                  <a:pt x="665825" y="1564584"/>
                </a:lnTo>
                <a:cubicBezTo>
                  <a:pt x="664220" y="1568090"/>
                  <a:pt x="660573" y="1572765"/>
                  <a:pt x="662469" y="1569259"/>
                </a:cubicBezTo>
                <a:close/>
                <a:moveTo>
                  <a:pt x="665752" y="1561370"/>
                </a:moveTo>
                <a:cubicBezTo>
                  <a:pt x="665752" y="1561370"/>
                  <a:pt x="665752" y="1561370"/>
                  <a:pt x="666919" y="1561370"/>
                </a:cubicBezTo>
                <a:lnTo>
                  <a:pt x="667462" y="1561370"/>
                </a:lnTo>
                <a:lnTo>
                  <a:pt x="665811" y="1563979"/>
                </a:lnTo>
                <a:close/>
                <a:moveTo>
                  <a:pt x="7411719" y="1514623"/>
                </a:moveTo>
                <a:cubicBezTo>
                  <a:pt x="7411719" y="1514623"/>
                  <a:pt x="7411719" y="1514623"/>
                  <a:pt x="7412886" y="1515791"/>
                </a:cubicBezTo>
                <a:lnTo>
                  <a:pt x="7417166" y="1520077"/>
                </a:lnTo>
                <a:lnTo>
                  <a:pt x="7416752" y="1520539"/>
                </a:lnTo>
                <a:cubicBezTo>
                  <a:pt x="7415512" y="1520758"/>
                  <a:pt x="7414053" y="1519298"/>
                  <a:pt x="7411719" y="1514623"/>
                </a:cubicBezTo>
                <a:close/>
                <a:moveTo>
                  <a:pt x="690629" y="1500052"/>
                </a:moveTo>
                <a:lnTo>
                  <a:pt x="693033" y="1506515"/>
                </a:lnTo>
                <a:cubicBezTo>
                  <a:pt x="694346" y="1511117"/>
                  <a:pt x="689094" y="1500598"/>
                  <a:pt x="689094" y="1500598"/>
                </a:cubicBezTo>
                <a:close/>
                <a:moveTo>
                  <a:pt x="752625" y="1494422"/>
                </a:moveTo>
                <a:lnTo>
                  <a:pt x="754453" y="1495141"/>
                </a:lnTo>
                <a:lnTo>
                  <a:pt x="754453" y="1495924"/>
                </a:lnTo>
                <a:cubicBezTo>
                  <a:pt x="754453" y="1495924"/>
                  <a:pt x="754453" y="1495924"/>
                  <a:pt x="752702" y="1495924"/>
                </a:cubicBezTo>
                <a:lnTo>
                  <a:pt x="751504" y="1495924"/>
                </a:lnTo>
                <a:lnTo>
                  <a:pt x="752265" y="1495047"/>
                </a:lnTo>
                <a:close/>
                <a:moveTo>
                  <a:pt x="3604342" y="1390966"/>
                </a:moveTo>
                <a:lnTo>
                  <a:pt x="3602232" y="1393079"/>
                </a:lnTo>
                <a:lnTo>
                  <a:pt x="3601267" y="1392171"/>
                </a:lnTo>
                <a:lnTo>
                  <a:pt x="3602870" y="1391609"/>
                </a:lnTo>
                <a:close/>
                <a:moveTo>
                  <a:pt x="3598585" y="1389646"/>
                </a:moveTo>
                <a:lnTo>
                  <a:pt x="3601267" y="1392171"/>
                </a:lnTo>
                <a:lnTo>
                  <a:pt x="3596656" y="1393785"/>
                </a:lnTo>
                <a:lnTo>
                  <a:pt x="3592895" y="1393079"/>
                </a:lnTo>
                <a:lnTo>
                  <a:pt x="3592979" y="1395017"/>
                </a:lnTo>
                <a:lnTo>
                  <a:pt x="3590561" y="1393663"/>
                </a:lnTo>
                <a:cubicBezTo>
                  <a:pt x="3592311" y="1392203"/>
                  <a:pt x="3595813" y="1390303"/>
                  <a:pt x="3598585" y="1389646"/>
                </a:cubicBezTo>
                <a:close/>
                <a:moveTo>
                  <a:pt x="3606900" y="1388404"/>
                </a:moveTo>
                <a:lnTo>
                  <a:pt x="3607904" y="1389410"/>
                </a:lnTo>
                <a:lnTo>
                  <a:pt x="3604342" y="1390966"/>
                </a:lnTo>
                <a:close/>
                <a:moveTo>
                  <a:pt x="3609218" y="1385472"/>
                </a:moveTo>
                <a:lnTo>
                  <a:pt x="3609526" y="1385556"/>
                </a:lnTo>
                <a:cubicBezTo>
                  <a:pt x="3612736" y="1386505"/>
                  <a:pt x="3611569" y="1386359"/>
                  <a:pt x="3609235" y="1385483"/>
                </a:cubicBezTo>
                <a:close/>
                <a:moveTo>
                  <a:pt x="7290339" y="1360356"/>
                </a:moveTo>
                <a:cubicBezTo>
                  <a:pt x="7309013" y="1365030"/>
                  <a:pt x="7309013" y="1365030"/>
                  <a:pt x="7309013" y="1365030"/>
                </a:cubicBezTo>
                <a:cubicBezTo>
                  <a:pt x="7309013" y="1369705"/>
                  <a:pt x="7309013" y="1369705"/>
                  <a:pt x="7309013" y="1369705"/>
                </a:cubicBezTo>
                <a:cubicBezTo>
                  <a:pt x="7290339" y="1360356"/>
                  <a:pt x="7290339" y="1360356"/>
                  <a:pt x="7290339" y="1360356"/>
                </a:cubicBezTo>
                <a:close/>
                <a:moveTo>
                  <a:pt x="7252991" y="1349253"/>
                </a:moveTo>
                <a:cubicBezTo>
                  <a:pt x="7250657" y="1351006"/>
                  <a:pt x="7243654" y="1355681"/>
                  <a:pt x="7243654" y="1355681"/>
                </a:cubicBezTo>
                <a:lnTo>
                  <a:pt x="7246424" y="1352907"/>
                </a:lnTo>
                <a:lnTo>
                  <a:pt x="7251532" y="1349764"/>
                </a:lnTo>
                <a:cubicBezTo>
                  <a:pt x="7254158" y="1348230"/>
                  <a:pt x="7254158" y="1348377"/>
                  <a:pt x="7252991" y="1349253"/>
                </a:cubicBezTo>
                <a:close/>
                <a:moveTo>
                  <a:pt x="7247304" y="1305313"/>
                </a:moveTo>
                <a:lnTo>
                  <a:pt x="7254741" y="1311271"/>
                </a:lnTo>
                <a:cubicBezTo>
                  <a:pt x="7257659" y="1313608"/>
                  <a:pt x="7257659" y="1313608"/>
                  <a:pt x="7257659" y="1313608"/>
                </a:cubicBezTo>
                <a:cubicBezTo>
                  <a:pt x="7238985" y="1308933"/>
                  <a:pt x="7238985" y="1308933"/>
                  <a:pt x="7238985" y="1308933"/>
                </a:cubicBezTo>
                <a:lnTo>
                  <a:pt x="7241116" y="1307612"/>
                </a:lnTo>
                <a:close/>
                <a:moveTo>
                  <a:pt x="7249489" y="1304259"/>
                </a:moveTo>
                <a:cubicBezTo>
                  <a:pt x="7251240" y="1303674"/>
                  <a:pt x="7251532" y="1303674"/>
                  <a:pt x="7248176" y="1304989"/>
                </a:cubicBezTo>
                <a:lnTo>
                  <a:pt x="7247304" y="1305313"/>
                </a:lnTo>
                <a:lnTo>
                  <a:pt x="7247100" y="1305150"/>
                </a:lnTo>
                <a:close/>
                <a:moveTo>
                  <a:pt x="6882430" y="1279716"/>
                </a:moveTo>
                <a:cubicBezTo>
                  <a:pt x="6883013" y="1279716"/>
                  <a:pt x="6884180" y="1280885"/>
                  <a:pt x="6884180" y="1280885"/>
                </a:cubicBezTo>
                <a:cubicBezTo>
                  <a:pt x="6884180" y="1280885"/>
                  <a:pt x="6884180" y="1280885"/>
                  <a:pt x="6883013" y="1281469"/>
                </a:cubicBezTo>
                <a:lnTo>
                  <a:pt x="6882962" y="1281495"/>
                </a:lnTo>
                <a:close/>
                <a:moveTo>
                  <a:pt x="3298561" y="1263720"/>
                </a:moveTo>
                <a:cubicBezTo>
                  <a:pt x="3299655" y="1263647"/>
                  <a:pt x="3301114" y="1264523"/>
                  <a:pt x="3303448" y="1266860"/>
                </a:cubicBezTo>
                <a:cubicBezTo>
                  <a:pt x="3303448" y="1266860"/>
                  <a:pt x="3303448" y="1266860"/>
                  <a:pt x="3301698" y="1266276"/>
                </a:cubicBezTo>
                <a:lnTo>
                  <a:pt x="3297383" y="1264836"/>
                </a:lnTo>
                <a:close/>
                <a:moveTo>
                  <a:pt x="4518423" y="1235890"/>
                </a:moveTo>
                <a:cubicBezTo>
                  <a:pt x="4519590" y="1236475"/>
                  <a:pt x="4521924" y="1238812"/>
                  <a:pt x="4521924" y="1238812"/>
                </a:cubicBezTo>
                <a:cubicBezTo>
                  <a:pt x="4521924" y="1238812"/>
                  <a:pt x="4521924" y="1238812"/>
                  <a:pt x="4520757" y="1238812"/>
                </a:cubicBezTo>
                <a:lnTo>
                  <a:pt x="4519154" y="1238812"/>
                </a:lnTo>
                <a:lnTo>
                  <a:pt x="4517985" y="1236840"/>
                </a:lnTo>
                <a:cubicBezTo>
                  <a:pt x="4517548" y="1235744"/>
                  <a:pt x="4517839" y="1235598"/>
                  <a:pt x="4518423" y="1235890"/>
                </a:cubicBezTo>
                <a:close/>
                <a:moveTo>
                  <a:pt x="783851" y="1201668"/>
                </a:moveTo>
                <a:lnTo>
                  <a:pt x="777795" y="1210763"/>
                </a:lnTo>
                <a:cubicBezTo>
                  <a:pt x="777795" y="1210763"/>
                  <a:pt x="777795" y="1210763"/>
                  <a:pt x="768458" y="1206089"/>
                </a:cubicBezTo>
                <a:cubicBezTo>
                  <a:pt x="768458" y="1206089"/>
                  <a:pt x="768458" y="1206089"/>
                  <a:pt x="765541" y="1204920"/>
                </a:cubicBezTo>
                <a:lnTo>
                  <a:pt x="764000" y="1204303"/>
                </a:lnTo>
                <a:lnTo>
                  <a:pt x="773829" y="1202464"/>
                </a:lnTo>
                <a:close/>
                <a:moveTo>
                  <a:pt x="750952" y="1199076"/>
                </a:moveTo>
                <a:lnTo>
                  <a:pt x="764000" y="1204303"/>
                </a:lnTo>
                <a:lnTo>
                  <a:pt x="754453" y="1206089"/>
                </a:lnTo>
                <a:close/>
                <a:moveTo>
                  <a:pt x="3620906" y="1196739"/>
                </a:moveTo>
                <a:cubicBezTo>
                  <a:pt x="3620906" y="1196739"/>
                  <a:pt x="3620906" y="1196739"/>
                  <a:pt x="3620906" y="1197908"/>
                </a:cubicBezTo>
                <a:lnTo>
                  <a:pt x="3620906" y="1205228"/>
                </a:lnTo>
                <a:lnTo>
                  <a:pt x="3615472" y="1207699"/>
                </a:lnTo>
                <a:lnTo>
                  <a:pt x="3614011" y="1201845"/>
                </a:lnTo>
                <a:lnTo>
                  <a:pt x="3616602" y="1198711"/>
                </a:lnTo>
                <a:cubicBezTo>
                  <a:pt x="3618863" y="1196739"/>
                  <a:pt x="3620906" y="1195570"/>
                  <a:pt x="3620906" y="1196739"/>
                </a:cubicBezTo>
                <a:close/>
                <a:moveTo>
                  <a:pt x="749784" y="1196739"/>
                </a:moveTo>
                <a:cubicBezTo>
                  <a:pt x="749784" y="1196739"/>
                  <a:pt x="749784" y="1196739"/>
                  <a:pt x="750368" y="1197908"/>
                </a:cubicBezTo>
                <a:lnTo>
                  <a:pt x="750952" y="1199076"/>
                </a:lnTo>
                <a:lnTo>
                  <a:pt x="748161" y="1197959"/>
                </a:lnTo>
                <a:close/>
                <a:moveTo>
                  <a:pt x="5784349" y="1190129"/>
                </a:moveTo>
                <a:lnTo>
                  <a:pt x="5780083" y="1194402"/>
                </a:lnTo>
                <a:cubicBezTo>
                  <a:pt x="5777748" y="1196739"/>
                  <a:pt x="5777748" y="1196739"/>
                  <a:pt x="5777748" y="1196739"/>
                </a:cubicBezTo>
                <a:cubicBezTo>
                  <a:pt x="5775414" y="1196739"/>
                  <a:pt x="5778624" y="1194109"/>
                  <a:pt x="5783219" y="1190896"/>
                </a:cubicBezTo>
                <a:close/>
                <a:moveTo>
                  <a:pt x="4577946" y="1187390"/>
                </a:moveTo>
                <a:lnTo>
                  <a:pt x="4577032" y="1188611"/>
                </a:lnTo>
                <a:lnTo>
                  <a:pt x="4570725" y="1189362"/>
                </a:lnTo>
                <a:cubicBezTo>
                  <a:pt x="4563941" y="1190019"/>
                  <a:pt x="4581448" y="1187390"/>
                  <a:pt x="4577946" y="1187390"/>
                </a:cubicBezTo>
                <a:close/>
                <a:moveTo>
                  <a:pt x="749784" y="1182715"/>
                </a:moveTo>
                <a:cubicBezTo>
                  <a:pt x="740448" y="1192064"/>
                  <a:pt x="740448" y="1192064"/>
                  <a:pt x="740448" y="1192064"/>
                </a:cubicBezTo>
                <a:cubicBezTo>
                  <a:pt x="745116" y="1196739"/>
                  <a:pt x="745116" y="1196739"/>
                  <a:pt x="745116" y="1196739"/>
                </a:cubicBezTo>
                <a:lnTo>
                  <a:pt x="748161" y="1197959"/>
                </a:lnTo>
                <a:lnTo>
                  <a:pt x="733445" y="1209010"/>
                </a:lnTo>
                <a:cubicBezTo>
                  <a:pt x="731110" y="1210763"/>
                  <a:pt x="731110" y="1210763"/>
                  <a:pt x="731110" y="1210763"/>
                </a:cubicBezTo>
                <a:cubicBezTo>
                  <a:pt x="726442" y="1206089"/>
                  <a:pt x="726442" y="1206089"/>
                  <a:pt x="726442" y="1206089"/>
                </a:cubicBezTo>
                <a:cubicBezTo>
                  <a:pt x="712436" y="1215438"/>
                  <a:pt x="712436" y="1215438"/>
                  <a:pt x="712436" y="1215438"/>
                </a:cubicBezTo>
                <a:cubicBezTo>
                  <a:pt x="749784" y="1182715"/>
                  <a:pt x="749784" y="1182715"/>
                  <a:pt x="749784" y="1182715"/>
                </a:cubicBezTo>
                <a:close/>
                <a:moveTo>
                  <a:pt x="5799221" y="1179391"/>
                </a:moveTo>
                <a:cubicBezTo>
                  <a:pt x="5799522" y="1179574"/>
                  <a:pt x="5798610" y="1180377"/>
                  <a:pt x="5797006" y="1181546"/>
                </a:cubicBezTo>
                <a:lnTo>
                  <a:pt x="5784349" y="1190129"/>
                </a:lnTo>
                <a:lnTo>
                  <a:pt x="5792986" y="1181481"/>
                </a:lnTo>
                <a:lnTo>
                  <a:pt x="5794161" y="1180962"/>
                </a:lnTo>
                <a:cubicBezTo>
                  <a:pt x="5797407" y="1179647"/>
                  <a:pt x="5798920" y="1179209"/>
                  <a:pt x="5799221" y="1179391"/>
                </a:cubicBezTo>
                <a:close/>
                <a:moveTo>
                  <a:pt x="3518199" y="1178040"/>
                </a:moveTo>
                <a:cubicBezTo>
                  <a:pt x="3518199" y="1178040"/>
                  <a:pt x="3518199" y="1178040"/>
                  <a:pt x="3506382" y="1187901"/>
                </a:cubicBezTo>
                <a:lnTo>
                  <a:pt x="3504891" y="1189145"/>
                </a:lnTo>
                <a:lnTo>
                  <a:pt x="3504777" y="1189143"/>
                </a:lnTo>
                <a:cubicBezTo>
                  <a:pt x="3507695" y="1185052"/>
                  <a:pt x="3518199" y="1175703"/>
                  <a:pt x="3518199" y="1178040"/>
                </a:cubicBezTo>
                <a:close/>
                <a:moveTo>
                  <a:pt x="831118" y="1172124"/>
                </a:moveTo>
                <a:cubicBezTo>
                  <a:pt x="837027" y="1172781"/>
                  <a:pt x="829149" y="1178040"/>
                  <a:pt x="829149" y="1178040"/>
                </a:cubicBezTo>
                <a:cubicBezTo>
                  <a:pt x="829149" y="1178040"/>
                  <a:pt x="829149" y="1178040"/>
                  <a:pt x="829732" y="1176287"/>
                </a:cubicBezTo>
                <a:lnTo>
                  <a:pt x="831118" y="1172124"/>
                </a:lnTo>
                <a:close/>
                <a:moveTo>
                  <a:pt x="4582031" y="1166937"/>
                </a:moveTo>
                <a:cubicBezTo>
                  <a:pt x="4582323" y="1167230"/>
                  <a:pt x="4581885" y="1167668"/>
                  <a:pt x="4581083" y="1167449"/>
                </a:cubicBezTo>
                <a:lnTo>
                  <a:pt x="4580741" y="1167075"/>
                </a:lnTo>
                <a:close/>
                <a:moveTo>
                  <a:pt x="5973825" y="1164016"/>
                </a:moveTo>
                <a:cubicBezTo>
                  <a:pt x="5973825" y="1164016"/>
                  <a:pt x="5973825" y="1164016"/>
                  <a:pt x="5974992" y="1164016"/>
                </a:cubicBezTo>
                <a:lnTo>
                  <a:pt x="5975992" y="1164016"/>
                </a:lnTo>
                <a:lnTo>
                  <a:pt x="5976232" y="1164673"/>
                </a:lnTo>
                <a:cubicBezTo>
                  <a:pt x="5976597" y="1167668"/>
                  <a:pt x="5975284" y="1167814"/>
                  <a:pt x="5973241" y="1166937"/>
                </a:cubicBezTo>
                <a:lnTo>
                  <a:pt x="5970338" y="1165412"/>
                </a:lnTo>
                <a:close/>
                <a:moveTo>
                  <a:pt x="3550781" y="1161045"/>
                </a:moveTo>
                <a:lnTo>
                  <a:pt x="3543730" y="1166572"/>
                </a:lnTo>
                <a:cubicBezTo>
                  <a:pt x="3537603" y="1171101"/>
                  <a:pt x="3544897" y="1164819"/>
                  <a:pt x="3550441" y="1161167"/>
                </a:cubicBezTo>
                <a:close/>
                <a:moveTo>
                  <a:pt x="5941145" y="1154666"/>
                </a:moveTo>
                <a:cubicBezTo>
                  <a:pt x="5959819" y="1164016"/>
                  <a:pt x="5959819" y="1164016"/>
                  <a:pt x="5959819" y="1164016"/>
                </a:cubicBezTo>
                <a:cubicBezTo>
                  <a:pt x="5960986" y="1161678"/>
                  <a:pt x="5963321" y="1161971"/>
                  <a:pt x="5965874" y="1163066"/>
                </a:cubicBezTo>
                <a:lnTo>
                  <a:pt x="5970338" y="1165412"/>
                </a:lnTo>
                <a:lnTo>
                  <a:pt x="5953400" y="1172197"/>
                </a:lnTo>
                <a:cubicBezTo>
                  <a:pt x="5950482" y="1173365"/>
                  <a:pt x="5950482" y="1173365"/>
                  <a:pt x="5950482" y="1173365"/>
                </a:cubicBezTo>
                <a:cubicBezTo>
                  <a:pt x="5936477" y="1173365"/>
                  <a:pt x="5936477" y="1173365"/>
                  <a:pt x="5936477" y="1173365"/>
                </a:cubicBezTo>
                <a:cubicBezTo>
                  <a:pt x="5941145" y="1159341"/>
                  <a:pt x="5941145" y="1159341"/>
                  <a:pt x="5941145" y="1159341"/>
                </a:cubicBezTo>
                <a:cubicBezTo>
                  <a:pt x="5941145" y="1154666"/>
                  <a:pt x="5941145" y="1154666"/>
                  <a:pt x="5941145" y="1154666"/>
                </a:cubicBezTo>
                <a:close/>
                <a:moveTo>
                  <a:pt x="5969156" y="1145317"/>
                </a:moveTo>
                <a:cubicBezTo>
                  <a:pt x="5983162" y="1164016"/>
                  <a:pt x="5983162" y="1164016"/>
                  <a:pt x="5983162" y="1164016"/>
                </a:cubicBezTo>
                <a:lnTo>
                  <a:pt x="5975992" y="1164016"/>
                </a:lnTo>
                <a:close/>
                <a:moveTo>
                  <a:pt x="3737904" y="1142759"/>
                </a:moveTo>
                <a:lnTo>
                  <a:pt x="3741120" y="1143564"/>
                </a:lnTo>
                <a:cubicBezTo>
                  <a:pt x="3741120" y="1146485"/>
                  <a:pt x="3735284" y="1152329"/>
                  <a:pt x="3732949" y="1154666"/>
                </a:cubicBezTo>
                <a:close/>
                <a:moveTo>
                  <a:pt x="3762404" y="1123473"/>
                </a:moveTo>
                <a:lnTo>
                  <a:pt x="3770152" y="1124572"/>
                </a:lnTo>
                <a:cubicBezTo>
                  <a:pt x="3775112" y="1125741"/>
                  <a:pt x="3767818" y="1125741"/>
                  <a:pt x="3763441" y="1124572"/>
                </a:cubicBezTo>
                <a:close/>
                <a:moveTo>
                  <a:pt x="4653411" y="1089605"/>
                </a:moveTo>
                <a:lnTo>
                  <a:pt x="4654976" y="1090388"/>
                </a:lnTo>
                <a:lnTo>
                  <a:pt x="4657470" y="1091637"/>
                </a:lnTo>
                <a:lnTo>
                  <a:pt x="4653809" y="1091557"/>
                </a:lnTo>
                <a:close/>
                <a:moveTo>
                  <a:pt x="465795" y="1089377"/>
                </a:moveTo>
                <a:lnTo>
                  <a:pt x="467133" y="1089645"/>
                </a:lnTo>
                <a:lnTo>
                  <a:pt x="463839" y="1091703"/>
                </a:lnTo>
                <a:cubicBezTo>
                  <a:pt x="458879" y="1094771"/>
                  <a:pt x="459171" y="1094479"/>
                  <a:pt x="461505" y="1092726"/>
                </a:cubicBezTo>
                <a:close/>
                <a:moveTo>
                  <a:pt x="4652642" y="1085830"/>
                </a:moveTo>
                <a:lnTo>
                  <a:pt x="4653411" y="1089605"/>
                </a:lnTo>
                <a:lnTo>
                  <a:pt x="4652642" y="1089219"/>
                </a:lnTo>
                <a:close/>
                <a:moveTo>
                  <a:pt x="4652642" y="1079870"/>
                </a:moveTo>
                <a:cubicBezTo>
                  <a:pt x="4652642" y="1079870"/>
                  <a:pt x="4652642" y="1079870"/>
                  <a:pt x="4652642" y="1081039"/>
                </a:cubicBezTo>
                <a:lnTo>
                  <a:pt x="4652642" y="1085830"/>
                </a:lnTo>
                <a:lnTo>
                  <a:pt x="4652350" y="1084399"/>
                </a:lnTo>
                <a:cubicBezTo>
                  <a:pt x="4652350" y="1081915"/>
                  <a:pt x="4652642" y="1079870"/>
                  <a:pt x="4652642" y="1079870"/>
                </a:cubicBezTo>
                <a:close/>
                <a:moveTo>
                  <a:pt x="474343" y="1079870"/>
                </a:moveTo>
                <a:cubicBezTo>
                  <a:pt x="476678" y="1079870"/>
                  <a:pt x="474635" y="1082207"/>
                  <a:pt x="471426" y="1084983"/>
                </a:cubicBezTo>
                <a:lnTo>
                  <a:pt x="465795" y="1089377"/>
                </a:lnTo>
                <a:lnTo>
                  <a:pt x="465006" y="1089219"/>
                </a:lnTo>
                <a:cubicBezTo>
                  <a:pt x="474343" y="1079870"/>
                  <a:pt x="474343" y="1079870"/>
                  <a:pt x="474343" y="1079870"/>
                </a:cubicBezTo>
                <a:close/>
                <a:moveTo>
                  <a:pt x="4663712" y="1062906"/>
                </a:moveTo>
                <a:lnTo>
                  <a:pt x="4663730" y="1062924"/>
                </a:lnTo>
                <a:cubicBezTo>
                  <a:pt x="4665480" y="1064677"/>
                  <a:pt x="4668981" y="1068183"/>
                  <a:pt x="4675984" y="1075195"/>
                </a:cubicBezTo>
                <a:lnTo>
                  <a:pt x="4673369" y="1077987"/>
                </a:lnTo>
                <a:lnTo>
                  <a:pt x="4672346" y="1077295"/>
                </a:lnTo>
                <a:cubicBezTo>
                  <a:pt x="4668052" y="1073990"/>
                  <a:pt x="4665225" y="1071324"/>
                  <a:pt x="4663511" y="1069206"/>
                </a:cubicBezTo>
                <a:close/>
                <a:moveTo>
                  <a:pt x="4661979" y="1061171"/>
                </a:moveTo>
                <a:cubicBezTo>
                  <a:pt x="4685321" y="1061171"/>
                  <a:pt x="4685321" y="1061171"/>
                  <a:pt x="4685321" y="1061171"/>
                </a:cubicBezTo>
                <a:cubicBezTo>
                  <a:pt x="4675984" y="1070520"/>
                  <a:pt x="4675984" y="1070520"/>
                  <a:pt x="4675984" y="1070520"/>
                </a:cubicBezTo>
                <a:cubicBezTo>
                  <a:pt x="4680653" y="1065846"/>
                  <a:pt x="4668982" y="1061171"/>
                  <a:pt x="4663730" y="1062340"/>
                </a:cubicBezTo>
                <a:lnTo>
                  <a:pt x="4663712" y="1062906"/>
                </a:lnTo>
                <a:close/>
                <a:moveTo>
                  <a:pt x="3705522" y="1047147"/>
                </a:moveTo>
                <a:lnTo>
                  <a:pt x="3707857" y="1047147"/>
                </a:lnTo>
                <a:cubicBezTo>
                  <a:pt x="3709607" y="1047147"/>
                  <a:pt x="3709607" y="1047147"/>
                  <a:pt x="3709607" y="1047147"/>
                </a:cubicBezTo>
                <a:lnTo>
                  <a:pt x="3706639" y="1050119"/>
                </a:lnTo>
                <a:lnTo>
                  <a:pt x="3705595" y="1047877"/>
                </a:lnTo>
                <a:cubicBezTo>
                  <a:pt x="3705085" y="1046562"/>
                  <a:pt x="3705231" y="1046562"/>
                  <a:pt x="3705522" y="1047147"/>
                </a:cubicBezTo>
                <a:close/>
                <a:moveTo>
                  <a:pt x="3843826" y="1041303"/>
                </a:moveTo>
                <a:cubicBezTo>
                  <a:pt x="3848495" y="1037797"/>
                  <a:pt x="3847328" y="1040135"/>
                  <a:pt x="3826319" y="1070520"/>
                </a:cubicBezTo>
                <a:cubicBezTo>
                  <a:pt x="3830988" y="1070520"/>
                  <a:pt x="3830988" y="1070520"/>
                  <a:pt x="3830988" y="1070520"/>
                </a:cubicBezTo>
                <a:cubicBezTo>
                  <a:pt x="3826319" y="1079870"/>
                  <a:pt x="3826319" y="1079870"/>
                  <a:pt x="3826319" y="1079870"/>
                </a:cubicBezTo>
                <a:cubicBezTo>
                  <a:pt x="3812314" y="1084545"/>
                  <a:pt x="3812314" y="1084545"/>
                  <a:pt x="3812314" y="1084545"/>
                </a:cubicBezTo>
                <a:cubicBezTo>
                  <a:pt x="3788971" y="1079870"/>
                  <a:pt x="3788971" y="1079870"/>
                  <a:pt x="3788971" y="1079870"/>
                </a:cubicBezTo>
                <a:cubicBezTo>
                  <a:pt x="3798308" y="1061171"/>
                  <a:pt x="3798308" y="1061171"/>
                  <a:pt x="3798308" y="1061171"/>
                </a:cubicBezTo>
                <a:cubicBezTo>
                  <a:pt x="3826319" y="1047147"/>
                  <a:pt x="3826319" y="1047147"/>
                  <a:pt x="3826319" y="1047147"/>
                </a:cubicBezTo>
                <a:cubicBezTo>
                  <a:pt x="3828654" y="1054159"/>
                  <a:pt x="3839158" y="1044809"/>
                  <a:pt x="3843826" y="1041303"/>
                </a:cubicBezTo>
                <a:close/>
                <a:moveTo>
                  <a:pt x="4703600" y="1001865"/>
                </a:moveTo>
                <a:lnTo>
                  <a:pt x="4703995" y="1002736"/>
                </a:lnTo>
                <a:cubicBezTo>
                  <a:pt x="4702828" y="1003905"/>
                  <a:pt x="4699327" y="1005074"/>
                  <a:pt x="4699327" y="1005074"/>
                </a:cubicBezTo>
                <a:cubicBezTo>
                  <a:pt x="4699327" y="1005074"/>
                  <a:pt x="4699327" y="1005074"/>
                  <a:pt x="4701661" y="1003321"/>
                </a:cubicBezTo>
                <a:close/>
                <a:moveTo>
                  <a:pt x="4696252" y="1000534"/>
                </a:moveTo>
                <a:lnTo>
                  <a:pt x="4700677" y="1000910"/>
                </a:lnTo>
                <a:lnTo>
                  <a:pt x="4697211" y="1002883"/>
                </a:lnTo>
                <a:close/>
                <a:moveTo>
                  <a:pt x="3902061" y="998304"/>
                </a:moveTo>
                <a:lnTo>
                  <a:pt x="3901408" y="999611"/>
                </a:lnTo>
                <a:lnTo>
                  <a:pt x="3899627" y="998643"/>
                </a:lnTo>
                <a:lnTo>
                  <a:pt x="3900432" y="998938"/>
                </a:lnTo>
                <a:close/>
                <a:moveTo>
                  <a:pt x="3903156" y="996112"/>
                </a:moveTo>
                <a:lnTo>
                  <a:pt x="3904229" y="997459"/>
                </a:lnTo>
                <a:lnTo>
                  <a:pt x="3902061" y="998304"/>
                </a:lnTo>
                <a:close/>
                <a:moveTo>
                  <a:pt x="3891678" y="995724"/>
                </a:moveTo>
                <a:cubicBezTo>
                  <a:pt x="3891678" y="994556"/>
                  <a:pt x="3893721" y="995432"/>
                  <a:pt x="3896274" y="996820"/>
                </a:cubicBezTo>
                <a:lnTo>
                  <a:pt x="3899627" y="998643"/>
                </a:lnTo>
                <a:close/>
                <a:moveTo>
                  <a:pt x="4718001" y="991050"/>
                </a:moveTo>
                <a:lnTo>
                  <a:pt x="4703600" y="1001865"/>
                </a:lnTo>
                <a:lnTo>
                  <a:pt x="4703266" y="1001130"/>
                </a:lnTo>
                <a:lnTo>
                  <a:pt x="4700677" y="1000910"/>
                </a:lnTo>
                <a:close/>
                <a:moveTo>
                  <a:pt x="6547907" y="982056"/>
                </a:moveTo>
                <a:lnTo>
                  <a:pt x="6550966" y="982284"/>
                </a:lnTo>
                <a:cubicBezTo>
                  <a:pt x="6551550" y="986375"/>
                  <a:pt x="6548049" y="995724"/>
                  <a:pt x="6548049" y="995724"/>
                </a:cubicBezTo>
                <a:cubicBezTo>
                  <a:pt x="6548049" y="995724"/>
                  <a:pt x="6548049" y="995724"/>
                  <a:pt x="6543380" y="986375"/>
                </a:cubicBezTo>
                <a:close/>
                <a:moveTo>
                  <a:pt x="6546079" y="981919"/>
                </a:moveTo>
                <a:lnTo>
                  <a:pt x="6546816" y="981974"/>
                </a:lnTo>
                <a:lnTo>
                  <a:pt x="6545831" y="982194"/>
                </a:lnTo>
                <a:close/>
                <a:moveTo>
                  <a:pt x="6553321" y="980961"/>
                </a:moveTo>
                <a:lnTo>
                  <a:pt x="6554468" y="981116"/>
                </a:lnTo>
                <a:cubicBezTo>
                  <a:pt x="6557386" y="982869"/>
                  <a:pt x="6559720" y="986375"/>
                  <a:pt x="6562054" y="986375"/>
                </a:cubicBezTo>
                <a:close/>
                <a:moveTo>
                  <a:pt x="3704416" y="979624"/>
                </a:moveTo>
                <a:lnTo>
                  <a:pt x="3701073" y="985717"/>
                </a:lnTo>
                <a:cubicBezTo>
                  <a:pt x="3698228" y="987836"/>
                  <a:pt x="3694435" y="988712"/>
                  <a:pt x="3690933" y="986375"/>
                </a:cubicBezTo>
                <a:cubicBezTo>
                  <a:pt x="3690933" y="986375"/>
                  <a:pt x="3690933" y="986375"/>
                  <a:pt x="3702751" y="980458"/>
                </a:cubicBezTo>
                <a:close/>
                <a:moveTo>
                  <a:pt x="6549799" y="978778"/>
                </a:moveTo>
                <a:lnTo>
                  <a:pt x="6553321" y="980961"/>
                </a:lnTo>
                <a:lnTo>
                  <a:pt x="6549581" y="980458"/>
                </a:lnTo>
                <a:lnTo>
                  <a:pt x="6547907" y="982056"/>
                </a:lnTo>
                <a:lnTo>
                  <a:pt x="6546816" y="981974"/>
                </a:lnTo>
                <a:lnTo>
                  <a:pt x="6548049" y="981700"/>
                </a:lnTo>
                <a:cubicBezTo>
                  <a:pt x="6548049" y="979363"/>
                  <a:pt x="6548049" y="978194"/>
                  <a:pt x="6549799" y="978778"/>
                </a:cubicBezTo>
                <a:close/>
                <a:moveTo>
                  <a:pt x="6571391" y="977025"/>
                </a:moveTo>
                <a:cubicBezTo>
                  <a:pt x="6571391" y="981700"/>
                  <a:pt x="6571391" y="981700"/>
                  <a:pt x="6571391" y="981700"/>
                </a:cubicBezTo>
                <a:cubicBezTo>
                  <a:pt x="6562054" y="986375"/>
                  <a:pt x="6562054" y="986375"/>
                  <a:pt x="6562054" y="986375"/>
                </a:cubicBezTo>
                <a:cubicBezTo>
                  <a:pt x="6571391" y="977025"/>
                  <a:pt x="6571391" y="977025"/>
                  <a:pt x="6571391" y="977025"/>
                </a:cubicBezTo>
                <a:close/>
                <a:moveTo>
                  <a:pt x="465188" y="973160"/>
                </a:moveTo>
                <a:lnTo>
                  <a:pt x="472155" y="974323"/>
                </a:lnTo>
                <a:lnTo>
                  <a:pt x="475864" y="974942"/>
                </a:lnTo>
                <a:lnTo>
                  <a:pt x="473614" y="976076"/>
                </a:lnTo>
                <a:cubicBezTo>
                  <a:pt x="467924" y="978048"/>
                  <a:pt x="465590" y="976733"/>
                  <a:pt x="465006" y="974104"/>
                </a:cubicBezTo>
                <a:close/>
                <a:moveTo>
                  <a:pt x="5334242" y="967676"/>
                </a:moveTo>
                <a:cubicBezTo>
                  <a:pt x="5334242" y="967676"/>
                  <a:pt x="5334242" y="967676"/>
                  <a:pt x="5331908" y="970013"/>
                </a:cubicBezTo>
                <a:lnTo>
                  <a:pt x="5329299" y="972626"/>
                </a:lnTo>
                <a:lnTo>
                  <a:pt x="5328406" y="972351"/>
                </a:lnTo>
                <a:cubicBezTo>
                  <a:pt x="5329573" y="970013"/>
                  <a:pt x="5334242" y="965338"/>
                  <a:pt x="5334242" y="967676"/>
                </a:cubicBezTo>
                <a:close/>
                <a:moveTo>
                  <a:pt x="5147502" y="967676"/>
                </a:moveTo>
                <a:cubicBezTo>
                  <a:pt x="5147502" y="967676"/>
                  <a:pt x="5147502" y="967676"/>
                  <a:pt x="5149252" y="967676"/>
                </a:cubicBezTo>
                <a:lnTo>
                  <a:pt x="5150195" y="967676"/>
                </a:lnTo>
                <a:lnTo>
                  <a:pt x="5148596" y="968406"/>
                </a:lnTo>
                <a:cubicBezTo>
                  <a:pt x="5147210" y="968844"/>
                  <a:pt x="5146335" y="968844"/>
                  <a:pt x="5147502" y="967676"/>
                </a:cubicBezTo>
                <a:close/>
                <a:moveTo>
                  <a:pt x="4767677" y="966288"/>
                </a:moveTo>
                <a:cubicBezTo>
                  <a:pt x="4772491" y="966434"/>
                  <a:pt x="4779931" y="968041"/>
                  <a:pt x="4771907" y="967018"/>
                </a:cubicBezTo>
                <a:lnTo>
                  <a:pt x="4767557" y="966343"/>
                </a:lnTo>
                <a:close/>
                <a:moveTo>
                  <a:pt x="4765865" y="966081"/>
                </a:moveTo>
                <a:lnTo>
                  <a:pt x="4767557" y="966343"/>
                </a:lnTo>
                <a:lnTo>
                  <a:pt x="4764686" y="967676"/>
                </a:lnTo>
                <a:cubicBezTo>
                  <a:pt x="4764686" y="967676"/>
                  <a:pt x="4764686" y="967676"/>
                  <a:pt x="4760017" y="967676"/>
                </a:cubicBezTo>
                <a:close/>
                <a:moveTo>
                  <a:pt x="469675" y="958326"/>
                </a:moveTo>
                <a:cubicBezTo>
                  <a:pt x="469675" y="958326"/>
                  <a:pt x="468216" y="960956"/>
                  <a:pt x="466903" y="964243"/>
                </a:cubicBezTo>
                <a:lnTo>
                  <a:pt x="465188" y="973160"/>
                </a:lnTo>
                <a:lnTo>
                  <a:pt x="463839" y="972935"/>
                </a:lnTo>
                <a:cubicBezTo>
                  <a:pt x="460338" y="972351"/>
                  <a:pt x="460338" y="972351"/>
                  <a:pt x="460338" y="972351"/>
                </a:cubicBezTo>
                <a:cubicBezTo>
                  <a:pt x="455669" y="972351"/>
                  <a:pt x="474343" y="963001"/>
                  <a:pt x="451001" y="972351"/>
                </a:cubicBezTo>
                <a:cubicBezTo>
                  <a:pt x="469675" y="958326"/>
                  <a:pt x="469675" y="958326"/>
                  <a:pt x="469675" y="958326"/>
                </a:cubicBezTo>
                <a:close/>
                <a:moveTo>
                  <a:pt x="4803447" y="938212"/>
                </a:moveTo>
                <a:lnTo>
                  <a:pt x="4798532" y="943133"/>
                </a:lnTo>
                <a:cubicBezTo>
                  <a:pt x="4797365" y="944302"/>
                  <a:pt x="4797365" y="944302"/>
                  <a:pt x="4797365" y="944302"/>
                </a:cubicBezTo>
                <a:cubicBezTo>
                  <a:pt x="4796198" y="941965"/>
                  <a:pt x="4797657" y="940504"/>
                  <a:pt x="4799772" y="939481"/>
                </a:cubicBezTo>
                <a:close/>
                <a:moveTo>
                  <a:pt x="4805398" y="936259"/>
                </a:moveTo>
                <a:lnTo>
                  <a:pt x="4806119" y="937290"/>
                </a:lnTo>
                <a:lnTo>
                  <a:pt x="4803447" y="938212"/>
                </a:lnTo>
                <a:close/>
                <a:moveTo>
                  <a:pt x="5306231" y="934952"/>
                </a:moveTo>
                <a:cubicBezTo>
                  <a:pt x="5306231" y="934952"/>
                  <a:pt x="5306231" y="934952"/>
                  <a:pt x="5306231" y="939627"/>
                </a:cubicBezTo>
                <a:lnTo>
                  <a:pt x="5306204" y="939648"/>
                </a:lnTo>
                <a:close/>
                <a:moveTo>
                  <a:pt x="605061" y="934952"/>
                </a:moveTo>
                <a:cubicBezTo>
                  <a:pt x="605061" y="934952"/>
                  <a:pt x="605061" y="934952"/>
                  <a:pt x="603311" y="936705"/>
                </a:cubicBezTo>
                <a:lnTo>
                  <a:pt x="596386" y="943640"/>
                </a:lnTo>
                <a:lnTo>
                  <a:pt x="593901" y="944813"/>
                </a:lnTo>
                <a:cubicBezTo>
                  <a:pt x="580552" y="950730"/>
                  <a:pt x="608563" y="934952"/>
                  <a:pt x="605061" y="934952"/>
                </a:cubicBezTo>
                <a:close/>
                <a:moveTo>
                  <a:pt x="4821437" y="932980"/>
                </a:moveTo>
                <a:lnTo>
                  <a:pt x="4826569" y="934156"/>
                </a:lnTo>
                <a:lnTo>
                  <a:pt x="4825376" y="934952"/>
                </a:lnTo>
                <a:cubicBezTo>
                  <a:pt x="4825376" y="934952"/>
                  <a:pt x="4817498" y="932323"/>
                  <a:pt x="4821437" y="932980"/>
                </a:cubicBezTo>
                <a:close/>
                <a:moveTo>
                  <a:pt x="4828878" y="932615"/>
                </a:moveTo>
                <a:lnTo>
                  <a:pt x="4830045" y="934952"/>
                </a:lnTo>
                <a:lnTo>
                  <a:pt x="4826569" y="934156"/>
                </a:lnTo>
                <a:lnTo>
                  <a:pt x="4827127" y="933784"/>
                </a:lnTo>
                <a:close/>
                <a:moveTo>
                  <a:pt x="4040898" y="930105"/>
                </a:moveTo>
                <a:lnTo>
                  <a:pt x="4041070" y="930278"/>
                </a:lnTo>
                <a:lnTo>
                  <a:pt x="4041070" y="930278"/>
                </a:lnTo>
                <a:close/>
                <a:moveTo>
                  <a:pt x="4036574" y="925775"/>
                </a:moveTo>
                <a:lnTo>
                  <a:pt x="4039903" y="929109"/>
                </a:lnTo>
                <a:lnTo>
                  <a:pt x="4040898" y="930105"/>
                </a:lnTo>
                <a:lnTo>
                  <a:pt x="4037568" y="926772"/>
                </a:lnTo>
                <a:close/>
                <a:moveTo>
                  <a:pt x="4036401" y="925603"/>
                </a:moveTo>
                <a:lnTo>
                  <a:pt x="4036574" y="925775"/>
                </a:lnTo>
                <a:lnTo>
                  <a:pt x="4036401" y="925603"/>
                </a:lnTo>
                <a:close/>
                <a:moveTo>
                  <a:pt x="515509" y="908138"/>
                </a:moveTo>
                <a:lnTo>
                  <a:pt x="517016" y="910848"/>
                </a:lnTo>
                <a:cubicBezTo>
                  <a:pt x="519497" y="916984"/>
                  <a:pt x="515266" y="913186"/>
                  <a:pt x="514245" y="909972"/>
                </a:cubicBezTo>
                <a:close/>
                <a:moveTo>
                  <a:pt x="570923" y="906831"/>
                </a:moveTo>
                <a:cubicBezTo>
                  <a:pt x="574424" y="905881"/>
                  <a:pt x="573549" y="906612"/>
                  <a:pt x="571215" y="907488"/>
                </a:cubicBezTo>
                <a:lnTo>
                  <a:pt x="565917" y="908449"/>
                </a:lnTo>
                <a:close/>
                <a:moveTo>
                  <a:pt x="4839382" y="902229"/>
                </a:moveTo>
                <a:lnTo>
                  <a:pt x="4834946" y="914290"/>
                </a:lnTo>
                <a:lnTo>
                  <a:pt x="4830045" y="916253"/>
                </a:lnTo>
                <a:cubicBezTo>
                  <a:pt x="4830045" y="916253"/>
                  <a:pt x="4830045" y="916253"/>
                  <a:pt x="4839382" y="902229"/>
                </a:cubicBezTo>
                <a:close/>
                <a:moveTo>
                  <a:pt x="4055075" y="902229"/>
                </a:moveTo>
                <a:cubicBezTo>
                  <a:pt x="4078418" y="911579"/>
                  <a:pt x="4078418" y="911579"/>
                  <a:pt x="4078418" y="911579"/>
                </a:cubicBezTo>
                <a:cubicBezTo>
                  <a:pt x="4069081" y="925603"/>
                  <a:pt x="4069081" y="925603"/>
                  <a:pt x="4069081" y="925603"/>
                </a:cubicBezTo>
                <a:lnTo>
                  <a:pt x="4050919" y="925603"/>
                </a:lnTo>
                <a:lnTo>
                  <a:pt x="4051647" y="924288"/>
                </a:lnTo>
                <a:cubicBezTo>
                  <a:pt x="4052303" y="922681"/>
                  <a:pt x="4051866" y="922681"/>
                  <a:pt x="4050990" y="923266"/>
                </a:cubicBezTo>
                <a:lnTo>
                  <a:pt x="4047901" y="925603"/>
                </a:lnTo>
                <a:lnTo>
                  <a:pt x="4045738" y="925603"/>
                </a:lnTo>
                <a:cubicBezTo>
                  <a:pt x="4045738" y="926772"/>
                  <a:pt x="4046614" y="926479"/>
                  <a:pt x="4047708" y="925749"/>
                </a:cubicBezTo>
                <a:lnTo>
                  <a:pt x="4047901" y="925603"/>
                </a:lnTo>
                <a:lnTo>
                  <a:pt x="4048656" y="925603"/>
                </a:lnTo>
                <a:lnTo>
                  <a:pt x="4050919" y="925603"/>
                </a:lnTo>
                <a:lnTo>
                  <a:pt x="4045738" y="934952"/>
                </a:lnTo>
                <a:lnTo>
                  <a:pt x="4041070" y="930278"/>
                </a:lnTo>
                <a:lnTo>
                  <a:pt x="4049167" y="914062"/>
                </a:lnTo>
                <a:cubicBezTo>
                  <a:pt x="4055075" y="902229"/>
                  <a:pt x="4055075" y="902229"/>
                  <a:pt x="4055075" y="902229"/>
                </a:cubicBezTo>
                <a:close/>
                <a:moveTo>
                  <a:pt x="5926556" y="898869"/>
                </a:moveTo>
                <a:lnTo>
                  <a:pt x="5930708" y="899594"/>
                </a:lnTo>
                <a:lnTo>
                  <a:pt x="5930002" y="900903"/>
                </a:lnTo>
                <a:lnTo>
                  <a:pt x="5924806" y="899892"/>
                </a:lnTo>
                <a:cubicBezTo>
                  <a:pt x="5923638" y="899307"/>
                  <a:pt x="5923638" y="898723"/>
                  <a:pt x="5926556" y="898869"/>
                </a:cubicBezTo>
                <a:close/>
                <a:moveTo>
                  <a:pt x="5931808" y="897554"/>
                </a:moveTo>
                <a:lnTo>
                  <a:pt x="5930743" y="899600"/>
                </a:lnTo>
                <a:lnTo>
                  <a:pt x="5930708" y="899594"/>
                </a:lnTo>
                <a:close/>
                <a:moveTo>
                  <a:pt x="6305287" y="864831"/>
                </a:moveTo>
                <a:cubicBezTo>
                  <a:pt x="6305287" y="864831"/>
                  <a:pt x="6305287" y="864831"/>
                  <a:pt x="6309956" y="864831"/>
                </a:cubicBezTo>
                <a:cubicBezTo>
                  <a:pt x="6309956" y="864831"/>
                  <a:pt x="6309956" y="864831"/>
                  <a:pt x="6307038" y="865415"/>
                </a:cubicBezTo>
                <a:lnTo>
                  <a:pt x="6305287" y="865766"/>
                </a:lnTo>
                <a:close/>
                <a:moveTo>
                  <a:pt x="5380926" y="864831"/>
                </a:moveTo>
                <a:lnTo>
                  <a:pt x="5376601" y="869162"/>
                </a:lnTo>
                <a:lnTo>
                  <a:pt x="5376258" y="868921"/>
                </a:lnTo>
                <a:cubicBezTo>
                  <a:pt x="5377425" y="868337"/>
                  <a:pt x="5380926" y="867168"/>
                  <a:pt x="5380926" y="864831"/>
                </a:cubicBezTo>
                <a:close/>
                <a:moveTo>
                  <a:pt x="4881398" y="855481"/>
                </a:moveTo>
                <a:cubicBezTo>
                  <a:pt x="4881398" y="855481"/>
                  <a:pt x="4881398" y="855481"/>
                  <a:pt x="4886066" y="860156"/>
                </a:cubicBezTo>
                <a:lnTo>
                  <a:pt x="4884316" y="860156"/>
                </a:lnTo>
                <a:cubicBezTo>
                  <a:pt x="4881398" y="860156"/>
                  <a:pt x="4881398" y="860156"/>
                  <a:pt x="4881398" y="860156"/>
                </a:cubicBezTo>
                <a:cubicBezTo>
                  <a:pt x="4881398" y="855481"/>
                  <a:pt x="4881398" y="855481"/>
                  <a:pt x="4881398" y="855481"/>
                </a:cubicBezTo>
                <a:close/>
                <a:moveTo>
                  <a:pt x="5143636" y="849565"/>
                </a:moveTo>
                <a:cubicBezTo>
                  <a:pt x="5145022" y="848908"/>
                  <a:pt x="5146043" y="849346"/>
                  <a:pt x="5146918" y="850222"/>
                </a:cubicBezTo>
                <a:lnTo>
                  <a:pt x="5148169" y="851475"/>
                </a:lnTo>
                <a:lnTo>
                  <a:pt x="5138165" y="855481"/>
                </a:lnTo>
                <a:cubicBezTo>
                  <a:pt x="5140499" y="851975"/>
                  <a:pt x="5142250" y="850222"/>
                  <a:pt x="5143636" y="849565"/>
                </a:cubicBezTo>
                <a:close/>
                <a:moveTo>
                  <a:pt x="3696230" y="781315"/>
                </a:moveTo>
                <a:lnTo>
                  <a:pt x="3698169" y="783256"/>
                </a:lnTo>
                <a:lnTo>
                  <a:pt x="3695602" y="781854"/>
                </a:lnTo>
                <a:close/>
                <a:moveTo>
                  <a:pt x="3888595" y="780641"/>
                </a:moveTo>
                <a:lnTo>
                  <a:pt x="3888760" y="784776"/>
                </a:lnTo>
                <a:cubicBezTo>
                  <a:pt x="3888469" y="786821"/>
                  <a:pt x="3888031" y="786967"/>
                  <a:pt x="3888250" y="782511"/>
                </a:cubicBezTo>
                <a:lnTo>
                  <a:pt x="3888387" y="780955"/>
                </a:lnTo>
                <a:close/>
                <a:moveTo>
                  <a:pt x="6066966" y="771732"/>
                </a:moveTo>
                <a:lnTo>
                  <a:pt x="6063578" y="777623"/>
                </a:lnTo>
                <a:lnTo>
                  <a:pt x="6056107" y="780685"/>
                </a:lnTo>
                <a:cubicBezTo>
                  <a:pt x="6052314" y="781854"/>
                  <a:pt x="6051584" y="781270"/>
                  <a:pt x="6058806" y="776595"/>
                </a:cubicBezTo>
                <a:close/>
                <a:moveTo>
                  <a:pt x="6067194" y="771336"/>
                </a:moveTo>
                <a:lnTo>
                  <a:pt x="6067632" y="771336"/>
                </a:lnTo>
                <a:lnTo>
                  <a:pt x="6066966" y="771732"/>
                </a:lnTo>
                <a:close/>
                <a:moveTo>
                  <a:pt x="3681596" y="771336"/>
                </a:moveTo>
                <a:cubicBezTo>
                  <a:pt x="3704938" y="771336"/>
                  <a:pt x="3704938" y="771336"/>
                  <a:pt x="3704938" y="771336"/>
                </a:cubicBezTo>
                <a:cubicBezTo>
                  <a:pt x="3709607" y="771336"/>
                  <a:pt x="3709607" y="771336"/>
                  <a:pt x="3709607" y="771336"/>
                </a:cubicBezTo>
                <a:cubicBezTo>
                  <a:pt x="3710774" y="770167"/>
                  <a:pt x="3708148" y="771628"/>
                  <a:pt x="3704793" y="773965"/>
                </a:cubicBezTo>
                <a:lnTo>
                  <a:pt x="3696230" y="781315"/>
                </a:lnTo>
                <a:lnTo>
                  <a:pt x="3692684" y="777764"/>
                </a:lnTo>
                <a:cubicBezTo>
                  <a:pt x="3690933" y="776011"/>
                  <a:pt x="3690933" y="776011"/>
                  <a:pt x="3690933" y="776011"/>
                </a:cubicBezTo>
                <a:cubicBezTo>
                  <a:pt x="3686264" y="785360"/>
                  <a:pt x="3686264" y="785360"/>
                  <a:pt x="3686264" y="785360"/>
                </a:cubicBezTo>
                <a:cubicBezTo>
                  <a:pt x="3681596" y="771336"/>
                  <a:pt x="3681596" y="771336"/>
                  <a:pt x="3681596" y="771336"/>
                </a:cubicBezTo>
                <a:close/>
                <a:moveTo>
                  <a:pt x="645546" y="770021"/>
                </a:moveTo>
                <a:cubicBezTo>
                  <a:pt x="648828" y="769875"/>
                  <a:pt x="651746" y="771336"/>
                  <a:pt x="651746" y="776011"/>
                </a:cubicBezTo>
                <a:lnTo>
                  <a:pt x="650883" y="776443"/>
                </a:lnTo>
                <a:lnTo>
                  <a:pt x="641899" y="777325"/>
                </a:lnTo>
                <a:cubicBezTo>
                  <a:pt x="630957" y="777033"/>
                  <a:pt x="638981" y="770313"/>
                  <a:pt x="645546" y="770021"/>
                </a:cubicBezTo>
                <a:close/>
                <a:moveTo>
                  <a:pt x="3665330" y="756252"/>
                </a:moveTo>
                <a:cubicBezTo>
                  <a:pt x="3668247" y="757567"/>
                  <a:pt x="3665330" y="774659"/>
                  <a:pt x="3656576" y="772468"/>
                </a:cubicBezTo>
                <a:lnTo>
                  <a:pt x="3656073" y="772087"/>
                </a:lnTo>
                <a:lnTo>
                  <a:pt x="3656576" y="770496"/>
                </a:lnTo>
                <a:cubicBezTo>
                  <a:pt x="3660953" y="758882"/>
                  <a:pt x="3663871" y="755595"/>
                  <a:pt x="3665330" y="756252"/>
                </a:cubicBezTo>
                <a:close/>
                <a:moveTo>
                  <a:pt x="3663445" y="753413"/>
                </a:moveTo>
                <a:lnTo>
                  <a:pt x="3660588" y="755559"/>
                </a:lnTo>
                <a:cubicBezTo>
                  <a:pt x="3658254" y="757312"/>
                  <a:pt x="3658254" y="757312"/>
                  <a:pt x="3658254" y="757312"/>
                </a:cubicBezTo>
                <a:cubicBezTo>
                  <a:pt x="3657087" y="756143"/>
                  <a:pt x="3657962" y="755266"/>
                  <a:pt x="3659421" y="754609"/>
                </a:cubicBezTo>
                <a:close/>
                <a:moveTo>
                  <a:pt x="3663910" y="753064"/>
                </a:moveTo>
                <a:lnTo>
                  <a:pt x="3664090" y="753221"/>
                </a:lnTo>
                <a:lnTo>
                  <a:pt x="3663445" y="753413"/>
                </a:lnTo>
                <a:close/>
                <a:moveTo>
                  <a:pt x="3891678" y="752637"/>
                </a:moveTo>
                <a:cubicBezTo>
                  <a:pt x="3901015" y="761986"/>
                  <a:pt x="3901015" y="761986"/>
                  <a:pt x="3901015" y="761986"/>
                </a:cubicBezTo>
                <a:cubicBezTo>
                  <a:pt x="3896347" y="768998"/>
                  <a:pt x="3892846" y="774257"/>
                  <a:pt x="3890220" y="778202"/>
                </a:cubicBezTo>
                <a:lnTo>
                  <a:pt x="3888595" y="780641"/>
                </a:lnTo>
                <a:lnTo>
                  <a:pt x="3888539" y="779227"/>
                </a:lnTo>
                <a:lnTo>
                  <a:pt x="3889171" y="772039"/>
                </a:lnTo>
                <a:cubicBezTo>
                  <a:pt x="3889709" y="767172"/>
                  <a:pt x="3890511" y="760818"/>
                  <a:pt x="3891678" y="752637"/>
                </a:cubicBezTo>
                <a:close/>
                <a:moveTo>
                  <a:pt x="4813254" y="711499"/>
                </a:moveTo>
                <a:lnTo>
                  <a:pt x="4811954" y="714654"/>
                </a:lnTo>
                <a:cubicBezTo>
                  <a:pt x="4810495" y="717284"/>
                  <a:pt x="4809766" y="718014"/>
                  <a:pt x="4812027" y="713705"/>
                </a:cubicBezTo>
                <a:close/>
                <a:moveTo>
                  <a:pt x="4813640" y="710564"/>
                </a:moveTo>
                <a:lnTo>
                  <a:pt x="4813705" y="710564"/>
                </a:lnTo>
                <a:lnTo>
                  <a:pt x="4813775" y="710564"/>
                </a:lnTo>
                <a:lnTo>
                  <a:pt x="4813254" y="711499"/>
                </a:lnTo>
                <a:close/>
                <a:moveTo>
                  <a:pt x="5041898" y="706459"/>
                </a:moveTo>
                <a:lnTo>
                  <a:pt x="5041877" y="706474"/>
                </a:lnTo>
                <a:lnTo>
                  <a:pt x="5041431" y="706783"/>
                </a:lnTo>
                <a:lnTo>
                  <a:pt x="5041586" y="706474"/>
                </a:lnTo>
                <a:close/>
                <a:moveTo>
                  <a:pt x="5049464" y="701214"/>
                </a:moveTo>
                <a:cubicBezTo>
                  <a:pt x="5052965" y="703552"/>
                  <a:pt x="5052090" y="705013"/>
                  <a:pt x="5049756" y="705889"/>
                </a:cubicBezTo>
                <a:lnTo>
                  <a:pt x="5047438" y="706209"/>
                </a:lnTo>
                <a:lnTo>
                  <a:pt x="5041898" y="706459"/>
                </a:lnTo>
                <a:lnTo>
                  <a:pt x="5048515" y="701872"/>
                </a:lnTo>
                <a:cubicBezTo>
                  <a:pt x="5049464" y="701214"/>
                  <a:pt x="5049464" y="701214"/>
                  <a:pt x="5049464" y="701214"/>
                </a:cubicBezTo>
                <a:close/>
                <a:moveTo>
                  <a:pt x="4811371" y="701214"/>
                </a:moveTo>
                <a:cubicBezTo>
                  <a:pt x="4816039" y="698877"/>
                  <a:pt x="4816915" y="700922"/>
                  <a:pt x="4816258" y="704209"/>
                </a:cubicBezTo>
                <a:lnTo>
                  <a:pt x="4813640" y="710564"/>
                </a:lnTo>
                <a:lnTo>
                  <a:pt x="4811371" y="710564"/>
                </a:lnTo>
                <a:cubicBezTo>
                  <a:pt x="4811371" y="701214"/>
                  <a:pt x="4811371" y="701214"/>
                  <a:pt x="4811371" y="701214"/>
                </a:cubicBezTo>
                <a:close/>
                <a:moveTo>
                  <a:pt x="5530318" y="696540"/>
                </a:moveTo>
                <a:cubicBezTo>
                  <a:pt x="5530318" y="696540"/>
                  <a:pt x="5530318" y="696540"/>
                  <a:pt x="5532653" y="696540"/>
                </a:cubicBezTo>
                <a:lnTo>
                  <a:pt x="5533210" y="696540"/>
                </a:lnTo>
                <a:lnTo>
                  <a:pt x="5532069" y="699023"/>
                </a:lnTo>
                <a:lnTo>
                  <a:pt x="5526751" y="698921"/>
                </a:lnTo>
                <a:close/>
                <a:moveTo>
                  <a:pt x="6169901" y="691865"/>
                </a:moveTo>
                <a:cubicBezTo>
                  <a:pt x="6169901" y="691865"/>
                  <a:pt x="6169901" y="691865"/>
                  <a:pt x="6167567" y="693618"/>
                </a:cubicBezTo>
                <a:lnTo>
                  <a:pt x="6164987" y="695555"/>
                </a:lnTo>
                <a:lnTo>
                  <a:pt x="6165014" y="695517"/>
                </a:lnTo>
                <a:lnTo>
                  <a:pt x="6167323" y="692215"/>
                </a:lnTo>
                <a:close/>
                <a:moveTo>
                  <a:pt x="5516313" y="687190"/>
                </a:moveTo>
                <a:cubicBezTo>
                  <a:pt x="5516313" y="687190"/>
                  <a:pt x="5519814" y="695371"/>
                  <a:pt x="5524483" y="698877"/>
                </a:cubicBezTo>
                <a:lnTo>
                  <a:pt x="5526751" y="698921"/>
                </a:lnTo>
                <a:lnTo>
                  <a:pt x="5518063" y="704720"/>
                </a:lnTo>
                <a:cubicBezTo>
                  <a:pt x="5516313" y="705889"/>
                  <a:pt x="5516313" y="705889"/>
                  <a:pt x="5516313" y="705889"/>
                </a:cubicBezTo>
                <a:cubicBezTo>
                  <a:pt x="5516313" y="710564"/>
                  <a:pt x="5511644" y="705889"/>
                  <a:pt x="5506976" y="701214"/>
                </a:cubicBezTo>
                <a:cubicBezTo>
                  <a:pt x="5516313" y="687190"/>
                  <a:pt x="5516313" y="687190"/>
                  <a:pt x="5516313" y="687190"/>
                </a:cubicBezTo>
                <a:close/>
                <a:moveTo>
                  <a:pt x="5103344" y="683230"/>
                </a:moveTo>
                <a:lnTo>
                  <a:pt x="5099942" y="691792"/>
                </a:lnTo>
                <a:cubicBezTo>
                  <a:pt x="5098483" y="694348"/>
                  <a:pt x="5097316" y="695079"/>
                  <a:pt x="5096149" y="694787"/>
                </a:cubicBezTo>
                <a:lnTo>
                  <a:pt x="5091480" y="690988"/>
                </a:lnTo>
                <a:lnTo>
                  <a:pt x="5091480" y="687190"/>
                </a:lnTo>
                <a:cubicBezTo>
                  <a:pt x="5091480" y="687190"/>
                  <a:pt x="5091480" y="687190"/>
                  <a:pt x="5093231" y="686606"/>
                </a:cubicBezTo>
                <a:close/>
                <a:moveTo>
                  <a:pt x="3349688" y="682069"/>
                </a:moveTo>
                <a:lnTo>
                  <a:pt x="3353051" y="685437"/>
                </a:lnTo>
                <a:cubicBezTo>
                  <a:pt x="3354802" y="687190"/>
                  <a:pt x="3354802" y="687190"/>
                  <a:pt x="3354802" y="687190"/>
                </a:cubicBezTo>
                <a:cubicBezTo>
                  <a:pt x="3345465" y="691865"/>
                  <a:pt x="3345465" y="691865"/>
                  <a:pt x="3345465" y="691865"/>
                </a:cubicBezTo>
                <a:cubicBezTo>
                  <a:pt x="3341963" y="689527"/>
                  <a:pt x="3342255" y="687190"/>
                  <a:pt x="3344006" y="685218"/>
                </a:cubicBezTo>
                <a:lnTo>
                  <a:pt x="3348306" y="682591"/>
                </a:lnTo>
                <a:close/>
                <a:moveTo>
                  <a:pt x="3353343" y="680689"/>
                </a:moveTo>
                <a:lnTo>
                  <a:pt x="3349688" y="682069"/>
                </a:lnTo>
                <a:lnTo>
                  <a:pt x="3349488" y="681869"/>
                </a:lnTo>
                <a:lnTo>
                  <a:pt x="3351300" y="680762"/>
                </a:lnTo>
                <a:cubicBezTo>
                  <a:pt x="3353635" y="679886"/>
                  <a:pt x="3355094" y="679740"/>
                  <a:pt x="3353343" y="680689"/>
                </a:cubicBezTo>
                <a:close/>
                <a:moveTo>
                  <a:pt x="5105486" y="677841"/>
                </a:moveTo>
                <a:cubicBezTo>
                  <a:pt x="5105486" y="682515"/>
                  <a:pt x="5105486" y="682515"/>
                  <a:pt x="5105486" y="682515"/>
                </a:cubicBezTo>
                <a:lnTo>
                  <a:pt x="5103344" y="683230"/>
                </a:lnTo>
                <a:close/>
                <a:moveTo>
                  <a:pt x="3844683" y="673294"/>
                </a:moveTo>
                <a:lnTo>
                  <a:pt x="3844574" y="673502"/>
                </a:lnTo>
                <a:lnTo>
                  <a:pt x="3843391" y="674449"/>
                </a:lnTo>
                <a:lnTo>
                  <a:pt x="3843753" y="673677"/>
                </a:lnTo>
                <a:close/>
                <a:moveTo>
                  <a:pt x="5534987" y="673166"/>
                </a:moveTo>
                <a:cubicBezTo>
                  <a:pt x="5539655" y="677841"/>
                  <a:pt x="5539655" y="677841"/>
                  <a:pt x="5539655" y="677841"/>
                </a:cubicBezTo>
                <a:cubicBezTo>
                  <a:pt x="5530318" y="677841"/>
                  <a:pt x="5530318" y="677841"/>
                  <a:pt x="5530318" y="677841"/>
                </a:cubicBezTo>
                <a:cubicBezTo>
                  <a:pt x="5534987" y="673166"/>
                  <a:pt x="5534987" y="673166"/>
                  <a:pt x="5534987" y="673166"/>
                </a:cubicBezTo>
                <a:close/>
                <a:moveTo>
                  <a:pt x="5550619" y="670521"/>
                </a:moveTo>
                <a:lnTo>
                  <a:pt x="5558329" y="677841"/>
                </a:lnTo>
                <a:lnTo>
                  <a:pt x="5549913" y="670993"/>
                </a:lnTo>
                <a:close/>
                <a:moveTo>
                  <a:pt x="5548992" y="670244"/>
                </a:moveTo>
                <a:lnTo>
                  <a:pt x="5549913" y="670993"/>
                </a:lnTo>
                <a:lnTo>
                  <a:pt x="5546521" y="673257"/>
                </a:lnTo>
                <a:lnTo>
                  <a:pt x="5546512" y="673239"/>
                </a:lnTo>
                <a:cubicBezTo>
                  <a:pt x="5546074" y="670682"/>
                  <a:pt x="5547242" y="669952"/>
                  <a:pt x="5548992" y="670244"/>
                </a:cubicBezTo>
                <a:close/>
                <a:moveTo>
                  <a:pt x="6183907" y="668491"/>
                </a:moveTo>
                <a:lnTo>
                  <a:pt x="6167323" y="692215"/>
                </a:lnTo>
                <a:lnTo>
                  <a:pt x="6162899" y="692814"/>
                </a:lnTo>
                <a:cubicBezTo>
                  <a:pt x="6151519" y="699169"/>
                  <a:pt x="6134887" y="714070"/>
                  <a:pt x="6183907" y="668491"/>
                </a:cubicBezTo>
                <a:close/>
                <a:moveTo>
                  <a:pt x="5547357" y="667424"/>
                </a:moveTo>
                <a:lnTo>
                  <a:pt x="5549138" y="668637"/>
                </a:lnTo>
                <a:cubicBezTo>
                  <a:pt x="5550743" y="669368"/>
                  <a:pt x="5552494" y="669660"/>
                  <a:pt x="5553661" y="668491"/>
                </a:cubicBezTo>
                <a:cubicBezTo>
                  <a:pt x="5553661" y="668491"/>
                  <a:pt x="5553661" y="668491"/>
                  <a:pt x="5551910" y="669660"/>
                </a:cubicBezTo>
                <a:lnTo>
                  <a:pt x="5550619" y="670521"/>
                </a:lnTo>
                <a:close/>
                <a:moveTo>
                  <a:pt x="5545491" y="666154"/>
                </a:moveTo>
                <a:cubicBezTo>
                  <a:pt x="5544907" y="665569"/>
                  <a:pt x="5545199" y="665569"/>
                  <a:pt x="5547096" y="667176"/>
                </a:cubicBezTo>
                <a:lnTo>
                  <a:pt x="5547357" y="667424"/>
                </a:lnTo>
                <a:close/>
                <a:moveTo>
                  <a:pt x="5565734" y="660146"/>
                </a:moveTo>
                <a:lnTo>
                  <a:pt x="5565332" y="661479"/>
                </a:lnTo>
                <a:cubicBezTo>
                  <a:pt x="5562997" y="666154"/>
                  <a:pt x="5561247" y="668491"/>
                  <a:pt x="5564165" y="662940"/>
                </a:cubicBezTo>
                <a:close/>
                <a:moveTo>
                  <a:pt x="5566309" y="658236"/>
                </a:moveTo>
                <a:lnTo>
                  <a:pt x="5566671" y="658477"/>
                </a:lnTo>
                <a:lnTo>
                  <a:pt x="5565734" y="660146"/>
                </a:lnTo>
                <a:close/>
                <a:moveTo>
                  <a:pt x="4865861" y="655782"/>
                </a:moveTo>
                <a:cubicBezTo>
                  <a:pt x="4868268" y="655051"/>
                  <a:pt x="4870894" y="655636"/>
                  <a:pt x="4872061" y="659142"/>
                </a:cubicBezTo>
                <a:lnTo>
                  <a:pt x="4864445" y="661794"/>
                </a:lnTo>
                <a:lnTo>
                  <a:pt x="4860974" y="660310"/>
                </a:lnTo>
                <a:cubicBezTo>
                  <a:pt x="4861265" y="658557"/>
                  <a:pt x="4863454" y="656512"/>
                  <a:pt x="4865861" y="655782"/>
                </a:cubicBezTo>
                <a:close/>
                <a:moveTo>
                  <a:pt x="595724" y="654467"/>
                </a:moveTo>
                <a:lnTo>
                  <a:pt x="597470" y="656215"/>
                </a:lnTo>
                <a:lnTo>
                  <a:pt x="595068" y="659726"/>
                </a:lnTo>
                <a:cubicBezTo>
                  <a:pt x="588721" y="665862"/>
                  <a:pt x="592223" y="650961"/>
                  <a:pt x="595724" y="654467"/>
                </a:cubicBezTo>
                <a:close/>
                <a:moveTo>
                  <a:pt x="3773410" y="648234"/>
                </a:moveTo>
                <a:lnTo>
                  <a:pt x="3773799" y="649208"/>
                </a:lnTo>
                <a:cubicBezTo>
                  <a:pt x="3772632" y="650961"/>
                  <a:pt x="3770297" y="652129"/>
                  <a:pt x="3770297" y="654467"/>
                </a:cubicBezTo>
                <a:cubicBezTo>
                  <a:pt x="3770297" y="654467"/>
                  <a:pt x="3770297" y="654467"/>
                  <a:pt x="3771464" y="652129"/>
                </a:cubicBezTo>
                <a:close/>
                <a:moveTo>
                  <a:pt x="5565988" y="643401"/>
                </a:moveTo>
                <a:cubicBezTo>
                  <a:pt x="5568541" y="642999"/>
                  <a:pt x="5569708" y="644095"/>
                  <a:pt x="5570000" y="645994"/>
                </a:cubicBezTo>
                <a:lnTo>
                  <a:pt x="5566309" y="658236"/>
                </a:lnTo>
                <a:lnTo>
                  <a:pt x="5555412" y="650961"/>
                </a:lnTo>
                <a:cubicBezTo>
                  <a:pt x="5553661" y="649792"/>
                  <a:pt x="5553661" y="649792"/>
                  <a:pt x="5553661" y="649792"/>
                </a:cubicBezTo>
                <a:cubicBezTo>
                  <a:pt x="5559496" y="645702"/>
                  <a:pt x="5563435" y="643802"/>
                  <a:pt x="5565988" y="643401"/>
                </a:cubicBezTo>
                <a:close/>
                <a:moveTo>
                  <a:pt x="687563" y="635840"/>
                </a:moveTo>
                <a:lnTo>
                  <a:pt x="687708" y="635841"/>
                </a:lnTo>
                <a:cubicBezTo>
                  <a:pt x="689532" y="635914"/>
                  <a:pt x="689386" y="636060"/>
                  <a:pt x="688510" y="636352"/>
                </a:cubicBezTo>
                <a:lnTo>
                  <a:pt x="688307" y="636431"/>
                </a:lnTo>
                <a:close/>
                <a:moveTo>
                  <a:pt x="675089" y="631093"/>
                </a:moveTo>
                <a:cubicBezTo>
                  <a:pt x="677423" y="629924"/>
                  <a:pt x="680049" y="630509"/>
                  <a:pt x="682602" y="631896"/>
                </a:cubicBezTo>
                <a:lnTo>
                  <a:pt x="687563" y="635840"/>
                </a:lnTo>
                <a:lnTo>
                  <a:pt x="675089" y="635768"/>
                </a:lnTo>
                <a:cubicBezTo>
                  <a:pt x="675089" y="631093"/>
                  <a:pt x="679757" y="640442"/>
                  <a:pt x="675089" y="631093"/>
                </a:cubicBezTo>
                <a:close/>
                <a:moveTo>
                  <a:pt x="3939705" y="597026"/>
                </a:moveTo>
                <a:lnTo>
                  <a:pt x="3938819" y="597913"/>
                </a:lnTo>
                <a:lnTo>
                  <a:pt x="3934497" y="599611"/>
                </a:lnTo>
                <a:cubicBezTo>
                  <a:pt x="3930631" y="601145"/>
                  <a:pt x="3931069" y="600999"/>
                  <a:pt x="3933111" y="600123"/>
                </a:cubicBezTo>
                <a:close/>
                <a:moveTo>
                  <a:pt x="3943031" y="593695"/>
                </a:moveTo>
                <a:cubicBezTo>
                  <a:pt x="3945366" y="593695"/>
                  <a:pt x="3943907" y="594864"/>
                  <a:pt x="3941354" y="596251"/>
                </a:cubicBezTo>
                <a:lnTo>
                  <a:pt x="3939705" y="597026"/>
                </a:lnTo>
                <a:lnTo>
                  <a:pt x="3941281" y="595448"/>
                </a:lnTo>
                <a:cubicBezTo>
                  <a:pt x="3943031" y="593695"/>
                  <a:pt x="3943031" y="593695"/>
                  <a:pt x="3943031" y="593695"/>
                </a:cubicBezTo>
                <a:close/>
                <a:moveTo>
                  <a:pt x="5180181" y="589567"/>
                </a:moveTo>
                <a:lnTo>
                  <a:pt x="5185064" y="592298"/>
                </a:lnTo>
                <a:lnTo>
                  <a:pt x="5180181" y="593695"/>
                </a:lnTo>
                <a:cubicBezTo>
                  <a:pt x="5180181" y="593695"/>
                  <a:pt x="5180181" y="593695"/>
                  <a:pt x="5180181" y="592526"/>
                </a:cubicBezTo>
                <a:close/>
                <a:moveTo>
                  <a:pt x="5413606" y="589020"/>
                </a:moveTo>
                <a:cubicBezTo>
                  <a:pt x="5413606" y="589020"/>
                  <a:pt x="5413606" y="589020"/>
                  <a:pt x="5415356" y="590773"/>
                </a:cubicBezTo>
                <a:lnTo>
                  <a:pt x="5416077" y="591495"/>
                </a:lnTo>
                <a:lnTo>
                  <a:pt x="5415940" y="591942"/>
                </a:lnTo>
                <a:cubicBezTo>
                  <a:pt x="5414773" y="592526"/>
                  <a:pt x="5413606" y="591358"/>
                  <a:pt x="5413606" y="589020"/>
                </a:cubicBezTo>
                <a:close/>
                <a:moveTo>
                  <a:pt x="5737631" y="577769"/>
                </a:moveTo>
                <a:lnTo>
                  <a:pt x="5737701" y="579086"/>
                </a:lnTo>
                <a:lnTo>
                  <a:pt x="5736047" y="579577"/>
                </a:lnTo>
                <a:lnTo>
                  <a:pt x="5736063" y="579339"/>
                </a:lnTo>
                <a:lnTo>
                  <a:pt x="5736899" y="578502"/>
                </a:lnTo>
                <a:close/>
                <a:moveTo>
                  <a:pt x="5231535" y="572166"/>
                </a:moveTo>
                <a:lnTo>
                  <a:pt x="5231535" y="572816"/>
                </a:lnTo>
                <a:lnTo>
                  <a:pt x="5229210" y="574996"/>
                </a:lnTo>
                <a:lnTo>
                  <a:pt x="5228526" y="574996"/>
                </a:lnTo>
                <a:close/>
                <a:moveTo>
                  <a:pt x="5189883" y="571198"/>
                </a:moveTo>
                <a:cubicBezTo>
                  <a:pt x="5192436" y="570613"/>
                  <a:pt x="5196521" y="571490"/>
                  <a:pt x="5203524" y="574996"/>
                </a:cubicBezTo>
                <a:cubicBezTo>
                  <a:pt x="5180181" y="584345"/>
                  <a:pt x="5180181" y="584345"/>
                  <a:pt x="5180181" y="584345"/>
                </a:cubicBezTo>
                <a:lnTo>
                  <a:pt x="5180181" y="589567"/>
                </a:lnTo>
                <a:lnTo>
                  <a:pt x="5170844" y="584345"/>
                </a:lnTo>
                <a:cubicBezTo>
                  <a:pt x="5188351" y="587851"/>
                  <a:pt x="5182224" y="572951"/>
                  <a:pt x="5189883" y="571198"/>
                </a:cubicBezTo>
                <a:close/>
                <a:moveTo>
                  <a:pt x="718272" y="570905"/>
                </a:moveTo>
                <a:cubicBezTo>
                  <a:pt x="719439" y="570029"/>
                  <a:pt x="720315" y="569883"/>
                  <a:pt x="719731" y="571709"/>
                </a:cubicBezTo>
                <a:lnTo>
                  <a:pt x="719317" y="572426"/>
                </a:lnTo>
                <a:lnTo>
                  <a:pt x="716308" y="573095"/>
                </a:lnTo>
                <a:close/>
                <a:moveTo>
                  <a:pt x="5231535" y="565646"/>
                </a:moveTo>
                <a:lnTo>
                  <a:pt x="5239054" y="565646"/>
                </a:lnTo>
                <a:lnTo>
                  <a:pt x="5234817" y="569079"/>
                </a:lnTo>
                <a:lnTo>
                  <a:pt x="5231535" y="572166"/>
                </a:lnTo>
                <a:lnTo>
                  <a:pt x="5231535" y="566815"/>
                </a:lnTo>
                <a:cubicBezTo>
                  <a:pt x="5231535" y="565646"/>
                  <a:pt x="5231535" y="565646"/>
                  <a:pt x="5231535" y="565646"/>
                </a:cubicBezTo>
                <a:close/>
                <a:moveTo>
                  <a:pt x="749784" y="565646"/>
                </a:moveTo>
                <a:cubicBezTo>
                  <a:pt x="754453" y="570321"/>
                  <a:pt x="754453" y="570321"/>
                  <a:pt x="754453" y="570321"/>
                </a:cubicBezTo>
                <a:cubicBezTo>
                  <a:pt x="754453" y="574996"/>
                  <a:pt x="754453" y="574996"/>
                  <a:pt x="754453" y="574996"/>
                </a:cubicBezTo>
                <a:cubicBezTo>
                  <a:pt x="735779" y="574996"/>
                  <a:pt x="726442" y="574996"/>
                  <a:pt x="721774" y="574996"/>
                </a:cubicBezTo>
                <a:lnTo>
                  <a:pt x="717834" y="574996"/>
                </a:lnTo>
                <a:lnTo>
                  <a:pt x="719317" y="572426"/>
                </a:lnTo>
                <a:lnTo>
                  <a:pt x="732059" y="569591"/>
                </a:lnTo>
                <a:cubicBezTo>
                  <a:pt x="749784" y="565646"/>
                  <a:pt x="749784" y="565646"/>
                  <a:pt x="749784" y="565646"/>
                </a:cubicBezTo>
                <a:close/>
                <a:moveTo>
                  <a:pt x="5239980" y="564895"/>
                </a:moveTo>
                <a:lnTo>
                  <a:pt x="5239180" y="565646"/>
                </a:lnTo>
                <a:lnTo>
                  <a:pt x="5239054" y="565646"/>
                </a:lnTo>
                <a:close/>
                <a:moveTo>
                  <a:pt x="5833770" y="561971"/>
                </a:moveTo>
                <a:lnTo>
                  <a:pt x="5833770" y="565646"/>
                </a:lnTo>
                <a:lnTo>
                  <a:pt x="5831884" y="563758"/>
                </a:lnTo>
                <a:close/>
                <a:moveTo>
                  <a:pt x="5833770" y="560972"/>
                </a:moveTo>
                <a:lnTo>
                  <a:pt x="5834825" y="560972"/>
                </a:lnTo>
                <a:lnTo>
                  <a:pt x="5833770" y="561971"/>
                </a:lnTo>
                <a:close/>
                <a:moveTo>
                  <a:pt x="4960762" y="560972"/>
                </a:moveTo>
                <a:cubicBezTo>
                  <a:pt x="4960762" y="560972"/>
                  <a:pt x="4960762" y="560972"/>
                  <a:pt x="4961929" y="562725"/>
                </a:cubicBezTo>
                <a:lnTo>
                  <a:pt x="4964539" y="566644"/>
                </a:lnTo>
                <a:lnTo>
                  <a:pt x="4953541" y="570832"/>
                </a:lnTo>
                <a:cubicBezTo>
                  <a:pt x="4941505" y="574119"/>
                  <a:pt x="4964264" y="560972"/>
                  <a:pt x="4960762" y="560972"/>
                </a:cubicBezTo>
                <a:close/>
                <a:moveTo>
                  <a:pt x="689094" y="560972"/>
                </a:moveTo>
                <a:cubicBezTo>
                  <a:pt x="707768" y="574996"/>
                  <a:pt x="707768" y="574996"/>
                  <a:pt x="707768" y="574996"/>
                </a:cubicBezTo>
                <a:lnTo>
                  <a:pt x="716308" y="573095"/>
                </a:lnTo>
                <a:lnTo>
                  <a:pt x="715063" y="574485"/>
                </a:lnTo>
                <a:cubicBezTo>
                  <a:pt x="714479" y="575580"/>
                  <a:pt x="714771" y="576165"/>
                  <a:pt x="717105" y="574996"/>
                </a:cubicBezTo>
                <a:lnTo>
                  <a:pt x="717834" y="574996"/>
                </a:lnTo>
                <a:lnTo>
                  <a:pt x="712436" y="584345"/>
                </a:lnTo>
                <a:cubicBezTo>
                  <a:pt x="689094" y="574996"/>
                  <a:pt x="689094" y="574996"/>
                  <a:pt x="689094" y="574996"/>
                </a:cubicBezTo>
                <a:cubicBezTo>
                  <a:pt x="675089" y="574996"/>
                  <a:pt x="675089" y="574996"/>
                  <a:pt x="675089" y="574996"/>
                </a:cubicBezTo>
                <a:cubicBezTo>
                  <a:pt x="689094" y="560972"/>
                  <a:pt x="689094" y="560972"/>
                  <a:pt x="689094" y="560972"/>
                </a:cubicBezTo>
                <a:close/>
                <a:moveTo>
                  <a:pt x="5169560" y="552025"/>
                </a:moveTo>
                <a:lnTo>
                  <a:pt x="5176096" y="552353"/>
                </a:lnTo>
                <a:cubicBezTo>
                  <a:pt x="5182224" y="553667"/>
                  <a:pt x="5167343" y="556297"/>
                  <a:pt x="5170844" y="556297"/>
                </a:cubicBezTo>
                <a:close/>
                <a:moveTo>
                  <a:pt x="5375091" y="539935"/>
                </a:moveTo>
                <a:cubicBezTo>
                  <a:pt x="5372756" y="543441"/>
                  <a:pt x="5362252" y="551622"/>
                  <a:pt x="5362252" y="546947"/>
                </a:cubicBezTo>
                <a:cubicBezTo>
                  <a:pt x="5362252" y="546947"/>
                  <a:pt x="5362252" y="546947"/>
                  <a:pt x="5364003" y="545194"/>
                </a:cubicBezTo>
                <a:lnTo>
                  <a:pt x="5366792" y="542402"/>
                </a:lnTo>
                <a:lnTo>
                  <a:pt x="5370130" y="540373"/>
                </a:lnTo>
                <a:cubicBezTo>
                  <a:pt x="5375382" y="537598"/>
                  <a:pt x="5376258" y="538182"/>
                  <a:pt x="5375091" y="539935"/>
                </a:cubicBezTo>
                <a:close/>
                <a:moveTo>
                  <a:pt x="894244" y="537736"/>
                </a:moveTo>
                <a:lnTo>
                  <a:pt x="894508" y="538182"/>
                </a:lnTo>
                <a:lnTo>
                  <a:pt x="891746" y="539046"/>
                </a:lnTo>
                <a:close/>
                <a:moveTo>
                  <a:pt x="894162" y="537598"/>
                </a:moveTo>
                <a:lnTo>
                  <a:pt x="894508" y="537598"/>
                </a:lnTo>
                <a:lnTo>
                  <a:pt x="894244" y="537736"/>
                </a:lnTo>
                <a:close/>
                <a:moveTo>
                  <a:pt x="606217" y="534589"/>
                </a:moveTo>
                <a:lnTo>
                  <a:pt x="612283" y="535553"/>
                </a:lnTo>
                <a:cubicBezTo>
                  <a:pt x="616805" y="536721"/>
                  <a:pt x="610532" y="536721"/>
                  <a:pt x="606885" y="535553"/>
                </a:cubicBezTo>
                <a:close/>
                <a:moveTo>
                  <a:pt x="880502" y="532923"/>
                </a:moveTo>
                <a:cubicBezTo>
                  <a:pt x="878168" y="538766"/>
                  <a:pt x="880502" y="541104"/>
                  <a:pt x="884004" y="541469"/>
                </a:cubicBezTo>
                <a:lnTo>
                  <a:pt x="891746" y="539046"/>
                </a:lnTo>
                <a:lnTo>
                  <a:pt x="882253" y="544025"/>
                </a:lnTo>
                <a:cubicBezTo>
                  <a:pt x="877001" y="545779"/>
                  <a:pt x="871165" y="546947"/>
                  <a:pt x="866497" y="546947"/>
                </a:cubicBezTo>
                <a:cubicBezTo>
                  <a:pt x="861828" y="542273"/>
                  <a:pt x="861828" y="542273"/>
                  <a:pt x="861828" y="542273"/>
                </a:cubicBezTo>
                <a:cubicBezTo>
                  <a:pt x="880502" y="532923"/>
                  <a:pt x="880502" y="532923"/>
                  <a:pt x="880502" y="532923"/>
                </a:cubicBezTo>
                <a:close/>
                <a:moveTo>
                  <a:pt x="887049" y="531954"/>
                </a:moveTo>
                <a:lnTo>
                  <a:pt x="891006" y="532266"/>
                </a:lnTo>
                <a:lnTo>
                  <a:pt x="894162" y="537598"/>
                </a:lnTo>
                <a:lnTo>
                  <a:pt x="893340" y="537598"/>
                </a:lnTo>
                <a:cubicBezTo>
                  <a:pt x="892173" y="537598"/>
                  <a:pt x="889839" y="537598"/>
                  <a:pt x="885171" y="537598"/>
                </a:cubicBezTo>
                <a:cubicBezTo>
                  <a:pt x="885171" y="537598"/>
                  <a:pt x="885171" y="537598"/>
                  <a:pt x="885754" y="535845"/>
                </a:cubicBezTo>
                <a:close/>
                <a:moveTo>
                  <a:pt x="420145" y="528451"/>
                </a:moveTo>
                <a:lnTo>
                  <a:pt x="423574" y="528833"/>
                </a:lnTo>
                <a:lnTo>
                  <a:pt x="426218" y="529127"/>
                </a:lnTo>
                <a:lnTo>
                  <a:pt x="423574" y="530878"/>
                </a:lnTo>
                <a:cubicBezTo>
                  <a:pt x="420364" y="532339"/>
                  <a:pt x="419489" y="531754"/>
                  <a:pt x="419489" y="530586"/>
                </a:cubicBezTo>
                <a:close/>
                <a:moveTo>
                  <a:pt x="420656" y="526787"/>
                </a:moveTo>
                <a:lnTo>
                  <a:pt x="420145" y="528451"/>
                </a:lnTo>
                <a:lnTo>
                  <a:pt x="418322" y="528248"/>
                </a:lnTo>
                <a:cubicBezTo>
                  <a:pt x="420656" y="525911"/>
                  <a:pt x="420948" y="525911"/>
                  <a:pt x="420656" y="526787"/>
                </a:cubicBezTo>
                <a:close/>
                <a:moveTo>
                  <a:pt x="443334" y="504874"/>
                </a:moveTo>
                <a:lnTo>
                  <a:pt x="448083" y="504874"/>
                </a:lnTo>
                <a:cubicBezTo>
                  <a:pt x="451001" y="504874"/>
                  <a:pt x="451001" y="504874"/>
                  <a:pt x="451001" y="504874"/>
                </a:cubicBezTo>
                <a:lnTo>
                  <a:pt x="448055" y="506911"/>
                </a:lnTo>
                <a:close/>
                <a:moveTo>
                  <a:pt x="441810" y="504217"/>
                </a:moveTo>
                <a:lnTo>
                  <a:pt x="443334" y="504874"/>
                </a:lnTo>
                <a:lnTo>
                  <a:pt x="442106" y="504874"/>
                </a:lnTo>
                <a:lnTo>
                  <a:pt x="440497" y="504290"/>
                </a:lnTo>
                <a:cubicBezTo>
                  <a:pt x="438746" y="503414"/>
                  <a:pt x="438454" y="502975"/>
                  <a:pt x="441810" y="504217"/>
                </a:cubicBezTo>
                <a:close/>
                <a:moveTo>
                  <a:pt x="4124273" y="494183"/>
                </a:moveTo>
                <a:cubicBezTo>
                  <a:pt x="4124191" y="494174"/>
                  <a:pt x="4125249" y="494502"/>
                  <a:pt x="4126854" y="494941"/>
                </a:cubicBezTo>
                <a:lnTo>
                  <a:pt x="4128571" y="495258"/>
                </a:lnTo>
                <a:lnTo>
                  <a:pt x="4128375" y="495405"/>
                </a:lnTo>
                <a:close/>
                <a:moveTo>
                  <a:pt x="4134440" y="490850"/>
                </a:moveTo>
                <a:cubicBezTo>
                  <a:pt x="4141443" y="495525"/>
                  <a:pt x="4141151" y="496986"/>
                  <a:pt x="4138306" y="497059"/>
                </a:cubicBezTo>
                <a:lnTo>
                  <a:pt x="4128571" y="495258"/>
                </a:lnTo>
                <a:lnTo>
                  <a:pt x="4132106" y="492603"/>
                </a:lnTo>
                <a:cubicBezTo>
                  <a:pt x="4134440" y="490850"/>
                  <a:pt x="4134440" y="490850"/>
                  <a:pt x="4134440" y="490850"/>
                </a:cubicBezTo>
                <a:close/>
                <a:moveTo>
                  <a:pt x="5080174" y="452137"/>
                </a:moveTo>
                <a:cubicBezTo>
                  <a:pt x="5079517" y="449946"/>
                  <a:pt x="5082143" y="456958"/>
                  <a:pt x="5082143" y="453452"/>
                </a:cubicBezTo>
                <a:lnTo>
                  <a:pt x="5080701" y="453741"/>
                </a:lnTo>
                <a:close/>
                <a:moveTo>
                  <a:pt x="821813" y="418057"/>
                </a:moveTo>
                <a:lnTo>
                  <a:pt x="818061" y="419560"/>
                </a:lnTo>
                <a:cubicBezTo>
                  <a:pt x="815143" y="420729"/>
                  <a:pt x="815143" y="420729"/>
                  <a:pt x="815143" y="420729"/>
                </a:cubicBezTo>
                <a:lnTo>
                  <a:pt x="810475" y="420729"/>
                </a:lnTo>
                <a:close/>
                <a:moveTo>
                  <a:pt x="838486" y="411379"/>
                </a:moveTo>
                <a:cubicBezTo>
                  <a:pt x="838486" y="411379"/>
                  <a:pt x="838486" y="411379"/>
                  <a:pt x="841987" y="413132"/>
                </a:cubicBezTo>
                <a:lnTo>
                  <a:pt x="842220" y="413249"/>
                </a:lnTo>
                <a:lnTo>
                  <a:pt x="821813" y="418057"/>
                </a:lnTo>
                <a:close/>
                <a:moveTo>
                  <a:pt x="927187" y="402030"/>
                </a:moveTo>
                <a:cubicBezTo>
                  <a:pt x="927187" y="402030"/>
                  <a:pt x="927187" y="402030"/>
                  <a:pt x="927771" y="404367"/>
                </a:cubicBezTo>
                <a:lnTo>
                  <a:pt x="930276" y="414404"/>
                </a:lnTo>
                <a:lnTo>
                  <a:pt x="927233" y="414995"/>
                </a:lnTo>
                <a:cubicBezTo>
                  <a:pt x="905212" y="418464"/>
                  <a:pt x="924452" y="410064"/>
                  <a:pt x="926822" y="403490"/>
                </a:cubicBezTo>
                <a:lnTo>
                  <a:pt x="925743" y="402753"/>
                </a:lnTo>
                <a:close/>
                <a:moveTo>
                  <a:pt x="2223276" y="398524"/>
                </a:moveTo>
                <a:lnTo>
                  <a:pt x="2230787" y="400041"/>
                </a:lnTo>
                <a:lnTo>
                  <a:pt x="2229386" y="401093"/>
                </a:lnTo>
                <a:lnTo>
                  <a:pt x="2223204" y="398670"/>
                </a:lnTo>
                <a:cubicBezTo>
                  <a:pt x="2220505" y="397647"/>
                  <a:pt x="2221234" y="397939"/>
                  <a:pt x="2223276" y="398524"/>
                </a:cubicBezTo>
                <a:close/>
                <a:moveTo>
                  <a:pt x="2234364" y="397355"/>
                </a:moveTo>
                <a:cubicBezTo>
                  <a:pt x="2235531" y="399692"/>
                  <a:pt x="2233781" y="400277"/>
                  <a:pt x="2231228" y="400131"/>
                </a:cubicBezTo>
                <a:lnTo>
                  <a:pt x="2230787" y="400041"/>
                </a:lnTo>
                <a:lnTo>
                  <a:pt x="2232030" y="399108"/>
                </a:lnTo>
                <a:cubicBezTo>
                  <a:pt x="2234364" y="397355"/>
                  <a:pt x="2234364" y="397355"/>
                  <a:pt x="2234364" y="397355"/>
                </a:cubicBezTo>
                <a:close/>
                <a:moveTo>
                  <a:pt x="917850" y="397355"/>
                </a:moveTo>
                <a:lnTo>
                  <a:pt x="925743" y="402753"/>
                </a:lnTo>
                <a:lnTo>
                  <a:pt x="919017" y="406120"/>
                </a:lnTo>
                <a:cubicBezTo>
                  <a:pt x="917850" y="406704"/>
                  <a:pt x="917850" y="406704"/>
                  <a:pt x="917850" y="406704"/>
                </a:cubicBezTo>
                <a:cubicBezTo>
                  <a:pt x="917850" y="397355"/>
                  <a:pt x="917850" y="397355"/>
                  <a:pt x="917850" y="397355"/>
                </a:cubicBezTo>
                <a:close/>
                <a:moveTo>
                  <a:pt x="3194048" y="388400"/>
                </a:moveTo>
                <a:lnTo>
                  <a:pt x="3194046" y="388411"/>
                </a:lnTo>
                <a:lnTo>
                  <a:pt x="3193444" y="388532"/>
                </a:lnTo>
                <a:lnTo>
                  <a:pt x="3193447" y="388517"/>
                </a:lnTo>
                <a:close/>
                <a:moveTo>
                  <a:pt x="5609682" y="388005"/>
                </a:moveTo>
                <a:cubicBezTo>
                  <a:pt x="5619019" y="392680"/>
                  <a:pt x="5619019" y="392680"/>
                  <a:pt x="5619019" y="392680"/>
                </a:cubicBezTo>
                <a:cubicBezTo>
                  <a:pt x="5609682" y="388005"/>
                  <a:pt x="5609682" y="388005"/>
                  <a:pt x="5609682" y="388005"/>
                </a:cubicBezTo>
                <a:close/>
                <a:moveTo>
                  <a:pt x="5134955" y="387129"/>
                </a:moveTo>
                <a:lnTo>
                  <a:pt x="5138622" y="387537"/>
                </a:lnTo>
                <a:lnTo>
                  <a:pt x="5138238" y="388772"/>
                </a:lnTo>
                <a:cubicBezTo>
                  <a:pt x="5131673" y="406485"/>
                  <a:pt x="5130578" y="392242"/>
                  <a:pt x="5134955" y="387129"/>
                </a:cubicBezTo>
                <a:close/>
                <a:moveTo>
                  <a:pt x="876709" y="382381"/>
                </a:moveTo>
                <a:lnTo>
                  <a:pt x="882889" y="383075"/>
                </a:lnTo>
                <a:lnTo>
                  <a:pt x="882545" y="383988"/>
                </a:lnTo>
                <a:cubicBezTo>
                  <a:pt x="877876" y="389978"/>
                  <a:pt x="874375" y="384572"/>
                  <a:pt x="876709" y="382381"/>
                </a:cubicBezTo>
                <a:close/>
                <a:moveTo>
                  <a:pt x="3149388" y="368900"/>
                </a:moveTo>
                <a:lnTo>
                  <a:pt x="3149388" y="375734"/>
                </a:lnTo>
                <a:cubicBezTo>
                  <a:pt x="3149388" y="378656"/>
                  <a:pt x="3149388" y="378656"/>
                  <a:pt x="3149388" y="378656"/>
                </a:cubicBezTo>
                <a:cubicBezTo>
                  <a:pt x="3140051" y="373981"/>
                  <a:pt x="3140051" y="373981"/>
                  <a:pt x="3140051" y="373981"/>
                </a:cubicBezTo>
                <a:lnTo>
                  <a:pt x="3137646" y="369164"/>
                </a:lnTo>
                <a:lnTo>
                  <a:pt x="3146470" y="369087"/>
                </a:lnTo>
                <a:close/>
                <a:moveTo>
                  <a:pt x="3149388" y="366661"/>
                </a:moveTo>
                <a:lnTo>
                  <a:pt x="3152890" y="367553"/>
                </a:lnTo>
                <a:cubicBezTo>
                  <a:pt x="3154640" y="367992"/>
                  <a:pt x="3155443" y="368320"/>
                  <a:pt x="3154604" y="368567"/>
                </a:cubicBezTo>
                <a:lnTo>
                  <a:pt x="3149388" y="368900"/>
                </a:lnTo>
                <a:lnTo>
                  <a:pt x="3149388" y="368795"/>
                </a:lnTo>
                <a:close/>
                <a:moveTo>
                  <a:pt x="3179734" y="365800"/>
                </a:moveTo>
                <a:lnTo>
                  <a:pt x="3179734" y="365800"/>
                </a:lnTo>
                <a:lnTo>
                  <a:pt x="3179734" y="365800"/>
                </a:lnTo>
                <a:close/>
                <a:moveTo>
                  <a:pt x="3170397" y="364486"/>
                </a:moveTo>
                <a:lnTo>
                  <a:pt x="3179734" y="365800"/>
                </a:lnTo>
                <a:lnTo>
                  <a:pt x="3180901" y="367553"/>
                </a:lnTo>
                <a:cubicBezTo>
                  <a:pt x="3182068" y="369306"/>
                  <a:pt x="3182068" y="369306"/>
                  <a:pt x="3182068" y="369306"/>
                </a:cubicBezTo>
                <a:lnTo>
                  <a:pt x="3179150" y="369306"/>
                </a:lnTo>
                <a:cubicBezTo>
                  <a:pt x="3177399" y="369306"/>
                  <a:pt x="3177399" y="369306"/>
                  <a:pt x="3177399" y="369306"/>
                </a:cubicBezTo>
                <a:cubicBezTo>
                  <a:pt x="3168062" y="369306"/>
                  <a:pt x="3168062" y="369306"/>
                  <a:pt x="3168062" y="369306"/>
                </a:cubicBezTo>
                <a:cubicBezTo>
                  <a:pt x="3165728" y="365800"/>
                  <a:pt x="3167479" y="364632"/>
                  <a:pt x="3170397" y="364486"/>
                </a:cubicBezTo>
                <a:close/>
                <a:moveTo>
                  <a:pt x="3181484" y="364047"/>
                </a:moveTo>
                <a:cubicBezTo>
                  <a:pt x="3182068" y="364632"/>
                  <a:pt x="3184402" y="366969"/>
                  <a:pt x="3191405" y="369306"/>
                </a:cubicBezTo>
                <a:lnTo>
                  <a:pt x="3182068" y="369306"/>
                </a:lnTo>
                <a:cubicBezTo>
                  <a:pt x="3182068" y="364632"/>
                  <a:pt x="3180901" y="363463"/>
                  <a:pt x="3181484" y="364047"/>
                </a:cubicBezTo>
                <a:close/>
                <a:moveTo>
                  <a:pt x="3210078" y="350607"/>
                </a:moveTo>
                <a:cubicBezTo>
                  <a:pt x="3193739" y="354113"/>
                  <a:pt x="3185861" y="354990"/>
                  <a:pt x="3182578" y="354406"/>
                </a:cubicBezTo>
                <a:lnTo>
                  <a:pt x="3182584" y="354049"/>
                </a:lnTo>
                <a:lnTo>
                  <a:pt x="3188487" y="353310"/>
                </a:lnTo>
                <a:cubicBezTo>
                  <a:pt x="3193739" y="352653"/>
                  <a:pt x="3200742" y="351776"/>
                  <a:pt x="3210078" y="350607"/>
                </a:cubicBezTo>
                <a:close/>
                <a:moveTo>
                  <a:pt x="5813051" y="329539"/>
                </a:moveTo>
                <a:lnTo>
                  <a:pt x="5810427" y="331908"/>
                </a:lnTo>
                <a:cubicBezTo>
                  <a:pt x="5809260" y="330740"/>
                  <a:pt x="5810135" y="330155"/>
                  <a:pt x="5811594" y="329790"/>
                </a:cubicBezTo>
                <a:close/>
                <a:moveTo>
                  <a:pt x="5815565" y="327269"/>
                </a:moveTo>
                <a:lnTo>
                  <a:pt x="5815679" y="327307"/>
                </a:lnTo>
                <a:cubicBezTo>
                  <a:pt x="5817722" y="328256"/>
                  <a:pt x="5817430" y="328694"/>
                  <a:pt x="5816263" y="328987"/>
                </a:cubicBezTo>
                <a:lnTo>
                  <a:pt x="5813051" y="329539"/>
                </a:lnTo>
                <a:close/>
                <a:moveTo>
                  <a:pt x="3301115" y="317884"/>
                </a:moveTo>
                <a:lnTo>
                  <a:pt x="3308117" y="317884"/>
                </a:lnTo>
                <a:cubicBezTo>
                  <a:pt x="3305783" y="320221"/>
                  <a:pt x="3303449" y="320221"/>
                  <a:pt x="3301698" y="319053"/>
                </a:cubicBezTo>
                <a:close/>
                <a:moveTo>
                  <a:pt x="5416380" y="302540"/>
                </a:moveTo>
                <a:lnTo>
                  <a:pt x="5413606" y="308534"/>
                </a:lnTo>
                <a:lnTo>
                  <a:pt x="5412216" y="304611"/>
                </a:lnTo>
                <a:close/>
                <a:moveTo>
                  <a:pt x="5418274" y="300354"/>
                </a:moveTo>
                <a:cubicBezTo>
                  <a:pt x="5420025" y="299769"/>
                  <a:pt x="5420609" y="300061"/>
                  <a:pt x="5417545" y="301961"/>
                </a:cubicBezTo>
                <a:lnTo>
                  <a:pt x="5416380" y="302540"/>
                </a:lnTo>
                <a:lnTo>
                  <a:pt x="5417066" y="301057"/>
                </a:lnTo>
                <a:close/>
                <a:moveTo>
                  <a:pt x="3241828" y="269014"/>
                </a:moveTo>
                <a:lnTo>
                  <a:pt x="3245967" y="269822"/>
                </a:lnTo>
                <a:cubicBezTo>
                  <a:pt x="3253846" y="272889"/>
                  <a:pt x="3238089" y="274642"/>
                  <a:pt x="3238089" y="271136"/>
                </a:cubicBezTo>
                <a:close/>
                <a:moveTo>
                  <a:pt x="2566702" y="265147"/>
                </a:moveTo>
                <a:cubicBezTo>
                  <a:pt x="2568745" y="265001"/>
                  <a:pt x="2570495" y="265293"/>
                  <a:pt x="2570495" y="266462"/>
                </a:cubicBezTo>
                <a:lnTo>
                  <a:pt x="2568815" y="267303"/>
                </a:lnTo>
                <a:lnTo>
                  <a:pt x="2562617" y="267776"/>
                </a:lnTo>
                <a:cubicBezTo>
                  <a:pt x="2557365" y="267484"/>
                  <a:pt x="2562617" y="265439"/>
                  <a:pt x="2566702" y="265147"/>
                </a:cubicBezTo>
                <a:close/>
                <a:moveTo>
                  <a:pt x="3260848" y="258865"/>
                </a:moveTo>
                <a:lnTo>
                  <a:pt x="3257387" y="260180"/>
                </a:lnTo>
                <a:lnTo>
                  <a:pt x="3259317" y="259084"/>
                </a:lnTo>
                <a:cubicBezTo>
                  <a:pt x="3262453" y="257550"/>
                  <a:pt x="3262307" y="257989"/>
                  <a:pt x="3260848" y="258865"/>
                </a:cubicBezTo>
                <a:close/>
                <a:moveTo>
                  <a:pt x="1235307" y="252437"/>
                </a:moveTo>
                <a:cubicBezTo>
                  <a:pt x="1235307" y="252437"/>
                  <a:pt x="1235307" y="252437"/>
                  <a:pt x="1230639" y="257112"/>
                </a:cubicBezTo>
                <a:cubicBezTo>
                  <a:pt x="1230639" y="257112"/>
                  <a:pt x="1230639" y="257112"/>
                  <a:pt x="1217217" y="259449"/>
                </a:cubicBezTo>
                <a:lnTo>
                  <a:pt x="1215829" y="259691"/>
                </a:lnTo>
                <a:lnTo>
                  <a:pt x="1226043" y="253752"/>
                </a:lnTo>
                <a:cubicBezTo>
                  <a:pt x="1231806" y="251269"/>
                  <a:pt x="1236474" y="250100"/>
                  <a:pt x="1235307" y="252437"/>
                </a:cubicBezTo>
                <a:close/>
                <a:moveTo>
                  <a:pt x="1302682" y="249037"/>
                </a:moveTo>
                <a:lnTo>
                  <a:pt x="1303001" y="249516"/>
                </a:lnTo>
                <a:cubicBezTo>
                  <a:pt x="1303584" y="250976"/>
                  <a:pt x="1303584" y="251707"/>
                  <a:pt x="1302563" y="249735"/>
                </a:cubicBezTo>
                <a:lnTo>
                  <a:pt x="1302529" y="249652"/>
                </a:lnTo>
                <a:close/>
                <a:moveTo>
                  <a:pt x="3578889" y="241335"/>
                </a:moveTo>
                <a:cubicBezTo>
                  <a:pt x="3578889" y="243088"/>
                  <a:pt x="3576555" y="247763"/>
                  <a:pt x="3578889" y="247763"/>
                </a:cubicBezTo>
                <a:cubicBezTo>
                  <a:pt x="3578889" y="247763"/>
                  <a:pt x="3578889" y="247763"/>
                  <a:pt x="3578889" y="245425"/>
                </a:cubicBezTo>
                <a:lnTo>
                  <a:pt x="3578889" y="241335"/>
                </a:lnTo>
                <a:close/>
                <a:moveTo>
                  <a:pt x="1664705" y="238621"/>
                </a:moveTo>
                <a:lnTo>
                  <a:pt x="1664225" y="239582"/>
                </a:lnTo>
                <a:lnTo>
                  <a:pt x="1662512" y="243012"/>
                </a:lnTo>
                <a:lnTo>
                  <a:pt x="1658973" y="243088"/>
                </a:lnTo>
                <a:cubicBezTo>
                  <a:pt x="1657222" y="242503"/>
                  <a:pt x="1656930" y="241335"/>
                  <a:pt x="1660869" y="239728"/>
                </a:cubicBezTo>
                <a:close/>
                <a:moveTo>
                  <a:pt x="1664809" y="238413"/>
                </a:moveTo>
                <a:lnTo>
                  <a:pt x="1664846" y="238580"/>
                </a:lnTo>
                <a:lnTo>
                  <a:pt x="1664705" y="238621"/>
                </a:lnTo>
                <a:close/>
                <a:moveTo>
                  <a:pt x="1651291" y="233738"/>
                </a:moveTo>
                <a:lnTo>
                  <a:pt x="1654304" y="233738"/>
                </a:lnTo>
                <a:cubicBezTo>
                  <a:pt x="1655471" y="233738"/>
                  <a:pt x="1655471" y="233738"/>
                  <a:pt x="1655471" y="233738"/>
                </a:cubicBezTo>
                <a:lnTo>
                  <a:pt x="1652128" y="235065"/>
                </a:lnTo>
                <a:close/>
                <a:moveTo>
                  <a:pt x="1361357" y="233738"/>
                </a:moveTo>
                <a:cubicBezTo>
                  <a:pt x="1361357" y="233738"/>
                  <a:pt x="1361357" y="233738"/>
                  <a:pt x="1361357" y="235491"/>
                </a:cubicBezTo>
                <a:lnTo>
                  <a:pt x="1361357" y="241789"/>
                </a:lnTo>
                <a:lnTo>
                  <a:pt x="1361138" y="241773"/>
                </a:lnTo>
                <a:cubicBezTo>
                  <a:pt x="1361065" y="240750"/>
                  <a:pt x="1361357" y="238413"/>
                  <a:pt x="1361357" y="233738"/>
                </a:cubicBezTo>
                <a:close/>
                <a:moveTo>
                  <a:pt x="1295998" y="233738"/>
                </a:moveTo>
                <a:cubicBezTo>
                  <a:pt x="1300666" y="233738"/>
                  <a:pt x="1300666" y="233738"/>
                  <a:pt x="1300666" y="233738"/>
                </a:cubicBezTo>
                <a:cubicBezTo>
                  <a:pt x="1305335" y="238413"/>
                  <a:pt x="1305335" y="238413"/>
                  <a:pt x="1305335" y="238413"/>
                </a:cubicBezTo>
                <a:lnTo>
                  <a:pt x="1302682" y="249037"/>
                </a:lnTo>
                <a:lnTo>
                  <a:pt x="1301625" y="247450"/>
                </a:lnTo>
                <a:close/>
                <a:moveTo>
                  <a:pt x="1649052" y="231985"/>
                </a:moveTo>
                <a:cubicBezTo>
                  <a:pt x="1648761" y="231109"/>
                  <a:pt x="1649198" y="230963"/>
                  <a:pt x="1650876" y="233081"/>
                </a:cubicBezTo>
                <a:lnTo>
                  <a:pt x="1651291" y="233738"/>
                </a:lnTo>
                <a:lnTo>
                  <a:pt x="1650414" y="233738"/>
                </a:lnTo>
                <a:close/>
                <a:moveTo>
                  <a:pt x="1430800" y="230232"/>
                </a:moveTo>
                <a:cubicBezTo>
                  <a:pt x="1433718" y="230232"/>
                  <a:pt x="1436052" y="231401"/>
                  <a:pt x="1436052" y="233738"/>
                </a:cubicBezTo>
                <a:lnTo>
                  <a:pt x="1429828" y="230622"/>
                </a:lnTo>
                <a:close/>
                <a:moveTo>
                  <a:pt x="1424250" y="227829"/>
                </a:moveTo>
                <a:lnTo>
                  <a:pt x="1429828" y="230622"/>
                </a:lnTo>
                <a:lnTo>
                  <a:pt x="1422962" y="233372"/>
                </a:lnTo>
                <a:lnTo>
                  <a:pt x="1419713" y="233154"/>
                </a:lnTo>
                <a:close/>
                <a:moveTo>
                  <a:pt x="3647284" y="218310"/>
                </a:moveTo>
                <a:lnTo>
                  <a:pt x="3646962" y="218955"/>
                </a:lnTo>
                <a:lnTo>
                  <a:pt x="3646209" y="219276"/>
                </a:lnTo>
                <a:close/>
                <a:moveTo>
                  <a:pt x="1426716" y="215039"/>
                </a:moveTo>
                <a:lnTo>
                  <a:pt x="1433135" y="215039"/>
                </a:lnTo>
                <a:cubicBezTo>
                  <a:pt x="1436052" y="215039"/>
                  <a:pt x="1436052" y="215039"/>
                  <a:pt x="1436052" y="215039"/>
                </a:cubicBezTo>
                <a:cubicBezTo>
                  <a:pt x="1436052" y="224389"/>
                  <a:pt x="1436052" y="224389"/>
                  <a:pt x="1436052" y="224389"/>
                </a:cubicBezTo>
                <a:cubicBezTo>
                  <a:pt x="1432551" y="224389"/>
                  <a:pt x="1427883" y="225850"/>
                  <a:pt x="1424381" y="227676"/>
                </a:cubicBezTo>
                <a:lnTo>
                  <a:pt x="1424250" y="227829"/>
                </a:lnTo>
                <a:lnTo>
                  <a:pt x="1419713" y="225557"/>
                </a:lnTo>
                <a:cubicBezTo>
                  <a:pt x="1417379" y="224389"/>
                  <a:pt x="1417379" y="224389"/>
                  <a:pt x="1417379" y="224389"/>
                </a:cubicBezTo>
                <a:cubicBezTo>
                  <a:pt x="1422047" y="224389"/>
                  <a:pt x="1422047" y="219714"/>
                  <a:pt x="1426716" y="219714"/>
                </a:cubicBezTo>
                <a:cubicBezTo>
                  <a:pt x="1426716" y="215039"/>
                  <a:pt x="1426716" y="215039"/>
                  <a:pt x="1426716" y="215039"/>
                </a:cubicBezTo>
                <a:close/>
                <a:moveTo>
                  <a:pt x="5885123" y="205690"/>
                </a:moveTo>
                <a:cubicBezTo>
                  <a:pt x="5885123" y="205690"/>
                  <a:pt x="5885123" y="205690"/>
                  <a:pt x="5857112" y="219714"/>
                </a:cubicBezTo>
                <a:cubicBezTo>
                  <a:pt x="5857112" y="219714"/>
                  <a:pt x="5857112" y="219714"/>
                  <a:pt x="5855945" y="219130"/>
                </a:cubicBezTo>
                <a:lnTo>
                  <a:pt x="5849513" y="215909"/>
                </a:lnTo>
                <a:lnTo>
                  <a:pt x="5860030" y="208611"/>
                </a:lnTo>
                <a:cubicBezTo>
                  <a:pt x="5871118" y="205690"/>
                  <a:pt x="5880455" y="210364"/>
                  <a:pt x="5885123" y="205690"/>
                </a:cubicBezTo>
                <a:close/>
                <a:moveTo>
                  <a:pt x="3653585" y="205690"/>
                </a:moveTo>
                <a:cubicBezTo>
                  <a:pt x="3658254" y="205690"/>
                  <a:pt x="3660588" y="205690"/>
                  <a:pt x="3661755" y="205690"/>
                </a:cubicBezTo>
                <a:lnTo>
                  <a:pt x="3662103" y="205690"/>
                </a:lnTo>
                <a:lnTo>
                  <a:pt x="3654825" y="211533"/>
                </a:lnTo>
                <a:lnTo>
                  <a:pt x="3647284" y="218310"/>
                </a:lnTo>
                <a:lnTo>
                  <a:pt x="3652418" y="208027"/>
                </a:lnTo>
                <a:cubicBezTo>
                  <a:pt x="3653585" y="205690"/>
                  <a:pt x="3653585" y="205690"/>
                  <a:pt x="3653585" y="205690"/>
                </a:cubicBezTo>
                <a:close/>
                <a:moveTo>
                  <a:pt x="3884395" y="187552"/>
                </a:moveTo>
                <a:lnTo>
                  <a:pt x="3877673" y="201015"/>
                </a:lnTo>
                <a:cubicBezTo>
                  <a:pt x="3875339" y="194003"/>
                  <a:pt x="3876506" y="190497"/>
                  <a:pt x="3878840" y="188744"/>
                </a:cubicBezTo>
                <a:close/>
                <a:moveTo>
                  <a:pt x="3375300" y="123662"/>
                </a:moveTo>
                <a:cubicBezTo>
                  <a:pt x="3391275" y="122128"/>
                  <a:pt x="3360638" y="134400"/>
                  <a:pt x="3364139" y="130894"/>
                </a:cubicBezTo>
                <a:cubicBezTo>
                  <a:pt x="3364139" y="130894"/>
                  <a:pt x="3364139" y="130894"/>
                  <a:pt x="3373476" y="126219"/>
                </a:cubicBezTo>
                <a:cubicBezTo>
                  <a:pt x="3373476" y="126219"/>
                  <a:pt x="3373476" y="126219"/>
                  <a:pt x="3372309" y="125634"/>
                </a:cubicBezTo>
                <a:lnTo>
                  <a:pt x="3370109" y="124533"/>
                </a:lnTo>
                <a:close/>
                <a:moveTo>
                  <a:pt x="5670200" y="84319"/>
                </a:moveTo>
                <a:lnTo>
                  <a:pt x="5668622" y="85899"/>
                </a:lnTo>
                <a:lnTo>
                  <a:pt x="5666455" y="88069"/>
                </a:lnTo>
                <a:lnTo>
                  <a:pt x="5652866" y="92911"/>
                </a:lnTo>
                <a:lnTo>
                  <a:pt x="5650350" y="93652"/>
                </a:lnTo>
                <a:lnTo>
                  <a:pt x="5650271" y="93592"/>
                </a:lnTo>
                <a:lnTo>
                  <a:pt x="5655930" y="90793"/>
                </a:lnTo>
                <a:close/>
                <a:moveTo>
                  <a:pt x="5670373" y="84146"/>
                </a:moveTo>
                <a:lnTo>
                  <a:pt x="5670373" y="84241"/>
                </a:lnTo>
                <a:lnTo>
                  <a:pt x="5670200" y="84319"/>
                </a:lnTo>
                <a:close/>
                <a:moveTo>
                  <a:pt x="3962289" y="66762"/>
                </a:moveTo>
                <a:cubicBezTo>
                  <a:pt x="3968125" y="66470"/>
                  <a:pt x="3962289" y="69099"/>
                  <a:pt x="3958788" y="68807"/>
                </a:cubicBezTo>
                <a:lnTo>
                  <a:pt x="3958103" y="67492"/>
                </a:lnTo>
                <a:close/>
                <a:moveTo>
                  <a:pt x="5637693" y="65447"/>
                </a:moveTo>
                <a:cubicBezTo>
                  <a:pt x="5642362" y="65447"/>
                  <a:pt x="5647030" y="65447"/>
                  <a:pt x="5651699" y="65447"/>
                </a:cubicBezTo>
                <a:cubicBezTo>
                  <a:pt x="5647030" y="79471"/>
                  <a:pt x="5647030" y="79471"/>
                  <a:pt x="5647030" y="79471"/>
                </a:cubicBezTo>
                <a:cubicBezTo>
                  <a:pt x="5637693" y="84146"/>
                  <a:pt x="5637693" y="84146"/>
                  <a:pt x="5637693" y="84146"/>
                </a:cubicBezTo>
                <a:cubicBezTo>
                  <a:pt x="5642362" y="79471"/>
                  <a:pt x="5642362" y="79471"/>
                  <a:pt x="5642362" y="79471"/>
                </a:cubicBezTo>
                <a:cubicBezTo>
                  <a:pt x="5633025" y="79471"/>
                  <a:pt x="5642362" y="79471"/>
                  <a:pt x="5637693" y="65447"/>
                </a:cubicBezTo>
                <a:close/>
                <a:moveTo>
                  <a:pt x="3994385" y="0"/>
                </a:moveTo>
                <a:cubicBezTo>
                  <a:pt x="3994385" y="23374"/>
                  <a:pt x="3994385" y="23374"/>
                  <a:pt x="3994385" y="23374"/>
                </a:cubicBezTo>
                <a:lnTo>
                  <a:pt x="4008390" y="42073"/>
                </a:lnTo>
                <a:cubicBezTo>
                  <a:pt x="3989716" y="46748"/>
                  <a:pt x="3989716" y="46748"/>
                  <a:pt x="3989716" y="46748"/>
                </a:cubicBezTo>
                <a:cubicBezTo>
                  <a:pt x="3985048" y="51423"/>
                  <a:pt x="3985048" y="51423"/>
                  <a:pt x="3985048" y="51423"/>
                </a:cubicBezTo>
                <a:cubicBezTo>
                  <a:pt x="3975711" y="46748"/>
                  <a:pt x="3975711" y="46748"/>
                  <a:pt x="3975711" y="46748"/>
                </a:cubicBezTo>
                <a:cubicBezTo>
                  <a:pt x="3957037" y="65447"/>
                  <a:pt x="3957037" y="65447"/>
                  <a:pt x="3957037" y="65447"/>
                </a:cubicBezTo>
                <a:lnTo>
                  <a:pt x="3958103" y="67492"/>
                </a:lnTo>
                <a:lnTo>
                  <a:pt x="3943031" y="70122"/>
                </a:lnTo>
                <a:cubicBezTo>
                  <a:pt x="3966374" y="79471"/>
                  <a:pt x="3966374" y="79471"/>
                  <a:pt x="3966374" y="79471"/>
                </a:cubicBezTo>
                <a:cubicBezTo>
                  <a:pt x="3929026" y="98170"/>
                  <a:pt x="3929026" y="98170"/>
                  <a:pt x="3929026" y="98170"/>
                </a:cubicBezTo>
                <a:cubicBezTo>
                  <a:pt x="3938363" y="84146"/>
                  <a:pt x="3938363" y="84146"/>
                  <a:pt x="3938363" y="84146"/>
                </a:cubicBezTo>
                <a:lnTo>
                  <a:pt x="3941286" y="83298"/>
                </a:lnTo>
                <a:lnTo>
                  <a:pt x="3948211" y="86775"/>
                </a:lnTo>
                <a:cubicBezTo>
                  <a:pt x="3955651" y="89697"/>
                  <a:pt x="3948795" y="84438"/>
                  <a:pt x="3943397" y="82685"/>
                </a:cubicBezTo>
                <a:lnTo>
                  <a:pt x="3941286" y="83298"/>
                </a:lnTo>
                <a:lnTo>
                  <a:pt x="3924357" y="74796"/>
                </a:lnTo>
                <a:cubicBezTo>
                  <a:pt x="3915020" y="88821"/>
                  <a:pt x="3915020" y="88821"/>
                  <a:pt x="3915020" y="88821"/>
                </a:cubicBezTo>
                <a:cubicBezTo>
                  <a:pt x="3910352" y="88821"/>
                  <a:pt x="3915020" y="107520"/>
                  <a:pt x="3905683" y="84146"/>
                </a:cubicBezTo>
                <a:cubicBezTo>
                  <a:pt x="3901015" y="88821"/>
                  <a:pt x="3901015" y="88821"/>
                  <a:pt x="3901015" y="88821"/>
                </a:cubicBezTo>
                <a:cubicBezTo>
                  <a:pt x="3915020" y="102845"/>
                  <a:pt x="3915020" y="102845"/>
                  <a:pt x="3915020" y="102845"/>
                </a:cubicBezTo>
                <a:cubicBezTo>
                  <a:pt x="3896346" y="121544"/>
                  <a:pt x="3896346" y="121544"/>
                  <a:pt x="3896346" y="121544"/>
                </a:cubicBezTo>
                <a:cubicBezTo>
                  <a:pt x="3929026" y="130894"/>
                  <a:pt x="3929026" y="130894"/>
                  <a:pt x="3929026" y="130894"/>
                </a:cubicBezTo>
                <a:cubicBezTo>
                  <a:pt x="3938363" y="130894"/>
                  <a:pt x="3938363" y="130894"/>
                  <a:pt x="3938363" y="130894"/>
                </a:cubicBezTo>
                <a:cubicBezTo>
                  <a:pt x="3943031" y="135568"/>
                  <a:pt x="3915020" y="154267"/>
                  <a:pt x="3947700" y="140243"/>
                </a:cubicBezTo>
                <a:cubicBezTo>
                  <a:pt x="3943031" y="140243"/>
                  <a:pt x="3933694" y="144918"/>
                  <a:pt x="3947700" y="158942"/>
                </a:cubicBezTo>
                <a:cubicBezTo>
                  <a:pt x="3943031" y="158942"/>
                  <a:pt x="3929026" y="163617"/>
                  <a:pt x="3947700" y="177641"/>
                </a:cubicBezTo>
                <a:cubicBezTo>
                  <a:pt x="3947700" y="182316"/>
                  <a:pt x="3947700" y="182316"/>
                  <a:pt x="3947700" y="182316"/>
                </a:cubicBezTo>
                <a:cubicBezTo>
                  <a:pt x="3943031" y="186991"/>
                  <a:pt x="3943031" y="186991"/>
                  <a:pt x="3943031" y="186991"/>
                </a:cubicBezTo>
                <a:cubicBezTo>
                  <a:pt x="3938363" y="172966"/>
                  <a:pt x="3938363" y="172966"/>
                  <a:pt x="3938363" y="172966"/>
                </a:cubicBezTo>
                <a:cubicBezTo>
                  <a:pt x="3915020" y="168292"/>
                  <a:pt x="3915020" y="168292"/>
                  <a:pt x="3915020" y="168292"/>
                </a:cubicBezTo>
                <a:cubicBezTo>
                  <a:pt x="3887010" y="186991"/>
                  <a:pt x="3887010" y="186991"/>
                  <a:pt x="3887010" y="186991"/>
                </a:cubicBezTo>
                <a:lnTo>
                  <a:pt x="3884395" y="187552"/>
                </a:lnTo>
                <a:lnTo>
                  <a:pt x="3888469" y="179394"/>
                </a:lnTo>
                <a:cubicBezTo>
                  <a:pt x="3896346" y="163617"/>
                  <a:pt x="3896346" y="163617"/>
                  <a:pt x="3896346" y="163617"/>
                </a:cubicBezTo>
                <a:cubicBezTo>
                  <a:pt x="3863667" y="172966"/>
                  <a:pt x="3863667" y="172966"/>
                  <a:pt x="3863667" y="172966"/>
                </a:cubicBezTo>
                <a:cubicBezTo>
                  <a:pt x="3854330" y="186991"/>
                  <a:pt x="3854330" y="186991"/>
                  <a:pt x="3854330" y="186991"/>
                </a:cubicBezTo>
                <a:cubicBezTo>
                  <a:pt x="3849662" y="186991"/>
                  <a:pt x="3844993" y="201015"/>
                  <a:pt x="3840325" y="191665"/>
                </a:cubicBezTo>
                <a:cubicBezTo>
                  <a:pt x="3835656" y="215039"/>
                  <a:pt x="3835656" y="215039"/>
                  <a:pt x="3835656" y="215039"/>
                </a:cubicBezTo>
                <a:cubicBezTo>
                  <a:pt x="3784303" y="229063"/>
                  <a:pt x="3784303" y="229063"/>
                  <a:pt x="3784303" y="229063"/>
                </a:cubicBezTo>
                <a:cubicBezTo>
                  <a:pt x="3770297" y="257112"/>
                  <a:pt x="3770297" y="257112"/>
                  <a:pt x="3770297" y="257112"/>
                </a:cubicBezTo>
                <a:cubicBezTo>
                  <a:pt x="3728281" y="271136"/>
                  <a:pt x="3728281" y="271136"/>
                  <a:pt x="3728281" y="271136"/>
                </a:cubicBezTo>
                <a:cubicBezTo>
                  <a:pt x="3718944" y="294510"/>
                  <a:pt x="3718944" y="294510"/>
                  <a:pt x="3718944" y="294510"/>
                </a:cubicBezTo>
                <a:cubicBezTo>
                  <a:pt x="3695601" y="308534"/>
                  <a:pt x="3695601" y="308534"/>
                  <a:pt x="3695601" y="308534"/>
                </a:cubicBezTo>
                <a:cubicBezTo>
                  <a:pt x="3686264" y="303860"/>
                  <a:pt x="3686264" y="303860"/>
                  <a:pt x="3686264" y="303860"/>
                </a:cubicBezTo>
                <a:cubicBezTo>
                  <a:pt x="3681596" y="308534"/>
                  <a:pt x="3681596" y="308534"/>
                  <a:pt x="3681596" y="308534"/>
                </a:cubicBezTo>
                <a:cubicBezTo>
                  <a:pt x="3676927" y="331908"/>
                  <a:pt x="3676927" y="331908"/>
                  <a:pt x="3676927" y="331908"/>
                </a:cubicBezTo>
                <a:cubicBezTo>
                  <a:pt x="3662922" y="341258"/>
                  <a:pt x="3662922" y="341258"/>
                  <a:pt x="3662922" y="341258"/>
                </a:cubicBezTo>
                <a:cubicBezTo>
                  <a:pt x="3639580" y="341258"/>
                  <a:pt x="3639580" y="341258"/>
                  <a:pt x="3639580" y="341258"/>
                </a:cubicBezTo>
                <a:cubicBezTo>
                  <a:pt x="3630243" y="345933"/>
                  <a:pt x="3634911" y="355282"/>
                  <a:pt x="3620906" y="359957"/>
                </a:cubicBezTo>
                <a:cubicBezTo>
                  <a:pt x="3625574" y="378656"/>
                  <a:pt x="3625574" y="378656"/>
                  <a:pt x="3625574" y="378656"/>
                </a:cubicBezTo>
                <a:cubicBezTo>
                  <a:pt x="3606900" y="388005"/>
                  <a:pt x="3606900" y="388005"/>
                  <a:pt x="3606900" y="388005"/>
                </a:cubicBezTo>
                <a:cubicBezTo>
                  <a:pt x="3574221" y="425403"/>
                  <a:pt x="3574221" y="425403"/>
                  <a:pt x="3574221" y="425403"/>
                </a:cubicBezTo>
                <a:cubicBezTo>
                  <a:pt x="3560215" y="430078"/>
                  <a:pt x="3560215" y="430078"/>
                  <a:pt x="3560215" y="430078"/>
                </a:cubicBezTo>
                <a:cubicBezTo>
                  <a:pt x="3555547" y="444102"/>
                  <a:pt x="3555547" y="444102"/>
                  <a:pt x="3555547" y="444102"/>
                </a:cubicBezTo>
                <a:cubicBezTo>
                  <a:pt x="3560215" y="448777"/>
                  <a:pt x="3560215" y="430078"/>
                  <a:pt x="3564884" y="448777"/>
                </a:cubicBezTo>
                <a:cubicBezTo>
                  <a:pt x="3569552" y="453452"/>
                  <a:pt x="3574221" y="439428"/>
                  <a:pt x="3578889" y="453452"/>
                </a:cubicBezTo>
                <a:cubicBezTo>
                  <a:pt x="3564884" y="462802"/>
                  <a:pt x="3564884" y="462802"/>
                  <a:pt x="3564884" y="462802"/>
                </a:cubicBezTo>
                <a:cubicBezTo>
                  <a:pt x="3555547" y="467476"/>
                  <a:pt x="3606900" y="439428"/>
                  <a:pt x="3555547" y="476826"/>
                </a:cubicBezTo>
                <a:cubicBezTo>
                  <a:pt x="3546210" y="490850"/>
                  <a:pt x="3546210" y="490850"/>
                  <a:pt x="3546210" y="490850"/>
                </a:cubicBezTo>
                <a:lnTo>
                  <a:pt x="3543524" y="486315"/>
                </a:lnTo>
                <a:lnTo>
                  <a:pt x="3550806" y="479017"/>
                </a:lnTo>
                <a:cubicBezTo>
                  <a:pt x="3559413" y="469375"/>
                  <a:pt x="3546721" y="477848"/>
                  <a:pt x="3542490" y="484568"/>
                </a:cubicBezTo>
                <a:lnTo>
                  <a:pt x="3543524" y="486315"/>
                </a:lnTo>
                <a:lnTo>
                  <a:pt x="3539891" y="489955"/>
                </a:lnTo>
                <a:cubicBezTo>
                  <a:pt x="3534612" y="494941"/>
                  <a:pt x="3527536" y="501368"/>
                  <a:pt x="3518199" y="509549"/>
                </a:cubicBezTo>
                <a:cubicBezTo>
                  <a:pt x="3504193" y="504874"/>
                  <a:pt x="3504193" y="504874"/>
                  <a:pt x="3504193" y="504874"/>
                </a:cubicBezTo>
                <a:cubicBezTo>
                  <a:pt x="3499525" y="500200"/>
                  <a:pt x="3522867" y="504874"/>
                  <a:pt x="3494856" y="500200"/>
                </a:cubicBezTo>
                <a:cubicBezTo>
                  <a:pt x="3490188" y="523573"/>
                  <a:pt x="3490188" y="523573"/>
                  <a:pt x="3490188" y="523573"/>
                </a:cubicBezTo>
                <a:cubicBezTo>
                  <a:pt x="3508862" y="514224"/>
                  <a:pt x="3508862" y="514224"/>
                  <a:pt x="3508862" y="514224"/>
                </a:cubicBezTo>
                <a:cubicBezTo>
                  <a:pt x="3508862" y="523573"/>
                  <a:pt x="3508862" y="523573"/>
                  <a:pt x="3508862" y="523573"/>
                </a:cubicBezTo>
                <a:cubicBezTo>
                  <a:pt x="3513530" y="528248"/>
                  <a:pt x="3513530" y="528248"/>
                  <a:pt x="3513530" y="528248"/>
                </a:cubicBezTo>
                <a:cubicBezTo>
                  <a:pt x="3504193" y="532923"/>
                  <a:pt x="3504193" y="532923"/>
                  <a:pt x="3504193" y="532923"/>
                </a:cubicBezTo>
                <a:cubicBezTo>
                  <a:pt x="3513530" y="542273"/>
                  <a:pt x="3513530" y="542273"/>
                  <a:pt x="3513530" y="542273"/>
                </a:cubicBezTo>
                <a:cubicBezTo>
                  <a:pt x="3508862" y="546947"/>
                  <a:pt x="3508862" y="546947"/>
                  <a:pt x="3508862" y="546947"/>
                </a:cubicBezTo>
                <a:cubicBezTo>
                  <a:pt x="3527536" y="542273"/>
                  <a:pt x="3527536" y="542273"/>
                  <a:pt x="3527536" y="542273"/>
                </a:cubicBezTo>
                <a:cubicBezTo>
                  <a:pt x="3532204" y="537598"/>
                  <a:pt x="3532204" y="537598"/>
                  <a:pt x="3532204" y="537598"/>
                </a:cubicBezTo>
                <a:cubicBezTo>
                  <a:pt x="3536873" y="542273"/>
                  <a:pt x="3536873" y="542273"/>
                  <a:pt x="3536873" y="542273"/>
                </a:cubicBezTo>
                <a:cubicBezTo>
                  <a:pt x="3522867" y="551622"/>
                  <a:pt x="3522867" y="551622"/>
                  <a:pt x="3522867" y="551622"/>
                </a:cubicBezTo>
                <a:cubicBezTo>
                  <a:pt x="3532204" y="556297"/>
                  <a:pt x="3532204" y="556297"/>
                  <a:pt x="3532204" y="556297"/>
                </a:cubicBezTo>
                <a:cubicBezTo>
                  <a:pt x="3525202" y="560972"/>
                  <a:pt x="3521701" y="563309"/>
                  <a:pt x="3519950" y="564478"/>
                </a:cubicBezTo>
                <a:lnTo>
                  <a:pt x="3519926" y="564494"/>
                </a:lnTo>
                <a:lnTo>
                  <a:pt x="3520169" y="563674"/>
                </a:lnTo>
                <a:cubicBezTo>
                  <a:pt x="3520825" y="560387"/>
                  <a:pt x="3518199" y="565646"/>
                  <a:pt x="3518199" y="565646"/>
                </a:cubicBezTo>
                <a:lnTo>
                  <a:pt x="3519926" y="564494"/>
                </a:lnTo>
                <a:lnTo>
                  <a:pt x="3518199" y="570321"/>
                </a:lnTo>
                <a:cubicBezTo>
                  <a:pt x="3508862" y="560972"/>
                  <a:pt x="3508862" y="560972"/>
                  <a:pt x="3508862" y="560972"/>
                </a:cubicBezTo>
                <a:cubicBezTo>
                  <a:pt x="3508862" y="579671"/>
                  <a:pt x="3508862" y="579671"/>
                  <a:pt x="3508862" y="579671"/>
                </a:cubicBezTo>
                <a:cubicBezTo>
                  <a:pt x="3485519" y="589020"/>
                  <a:pt x="3485519" y="589020"/>
                  <a:pt x="3485519" y="589020"/>
                </a:cubicBezTo>
                <a:cubicBezTo>
                  <a:pt x="3471514" y="589020"/>
                  <a:pt x="3471514" y="589020"/>
                  <a:pt x="3471514" y="589020"/>
                </a:cubicBezTo>
                <a:cubicBezTo>
                  <a:pt x="3448171" y="607719"/>
                  <a:pt x="3448171" y="607719"/>
                  <a:pt x="3448171" y="607719"/>
                </a:cubicBezTo>
                <a:cubicBezTo>
                  <a:pt x="3448171" y="617069"/>
                  <a:pt x="3448171" y="617069"/>
                  <a:pt x="3448171" y="617069"/>
                </a:cubicBezTo>
                <a:cubicBezTo>
                  <a:pt x="3420161" y="621743"/>
                  <a:pt x="3420161" y="621743"/>
                  <a:pt x="3420161" y="621743"/>
                </a:cubicBezTo>
                <a:cubicBezTo>
                  <a:pt x="3410824" y="635768"/>
                  <a:pt x="3410824" y="635768"/>
                  <a:pt x="3410824" y="635768"/>
                </a:cubicBezTo>
                <a:cubicBezTo>
                  <a:pt x="3420161" y="640442"/>
                  <a:pt x="3420161" y="640442"/>
                  <a:pt x="3420161" y="640442"/>
                </a:cubicBezTo>
                <a:cubicBezTo>
                  <a:pt x="3382813" y="663816"/>
                  <a:pt x="3382813" y="663816"/>
                  <a:pt x="3382813" y="663816"/>
                </a:cubicBezTo>
                <a:cubicBezTo>
                  <a:pt x="3364139" y="649792"/>
                  <a:pt x="3364139" y="649792"/>
                  <a:pt x="3364139" y="649792"/>
                </a:cubicBezTo>
                <a:cubicBezTo>
                  <a:pt x="3340796" y="673166"/>
                  <a:pt x="3340796" y="673166"/>
                  <a:pt x="3340796" y="673166"/>
                </a:cubicBezTo>
                <a:lnTo>
                  <a:pt x="3349488" y="681869"/>
                </a:lnTo>
                <a:lnTo>
                  <a:pt x="3348306" y="682591"/>
                </a:lnTo>
                <a:lnTo>
                  <a:pt x="3336128" y="687190"/>
                </a:lnTo>
                <a:cubicBezTo>
                  <a:pt x="3336128" y="687190"/>
                  <a:pt x="3336128" y="682515"/>
                  <a:pt x="3340796" y="682515"/>
                </a:cubicBezTo>
                <a:cubicBezTo>
                  <a:pt x="3336128" y="677841"/>
                  <a:pt x="3336128" y="677841"/>
                  <a:pt x="3336128" y="677841"/>
                </a:cubicBezTo>
                <a:cubicBezTo>
                  <a:pt x="3322122" y="687190"/>
                  <a:pt x="3322122" y="687190"/>
                  <a:pt x="3322122" y="687190"/>
                </a:cubicBezTo>
                <a:cubicBezTo>
                  <a:pt x="3322122" y="691865"/>
                  <a:pt x="3322122" y="691865"/>
                  <a:pt x="3322122" y="691865"/>
                </a:cubicBezTo>
                <a:cubicBezTo>
                  <a:pt x="3336128" y="696540"/>
                  <a:pt x="3336128" y="696540"/>
                  <a:pt x="3336128" y="696540"/>
                </a:cubicBezTo>
                <a:cubicBezTo>
                  <a:pt x="3322122" y="696540"/>
                  <a:pt x="3322122" y="696540"/>
                  <a:pt x="3322122" y="696540"/>
                </a:cubicBezTo>
                <a:cubicBezTo>
                  <a:pt x="3326791" y="705889"/>
                  <a:pt x="3326791" y="705889"/>
                  <a:pt x="3326791" y="705889"/>
                </a:cubicBezTo>
                <a:cubicBezTo>
                  <a:pt x="3312785" y="710564"/>
                  <a:pt x="3312785" y="710564"/>
                  <a:pt x="3312785" y="710564"/>
                </a:cubicBezTo>
                <a:cubicBezTo>
                  <a:pt x="3312785" y="715239"/>
                  <a:pt x="3312785" y="715239"/>
                  <a:pt x="3312785" y="715239"/>
                </a:cubicBezTo>
                <a:cubicBezTo>
                  <a:pt x="3331459" y="715239"/>
                  <a:pt x="3331459" y="715239"/>
                  <a:pt x="3331459" y="715239"/>
                </a:cubicBezTo>
                <a:cubicBezTo>
                  <a:pt x="3359470" y="691865"/>
                  <a:pt x="3359470" y="691865"/>
                  <a:pt x="3359470" y="691865"/>
                </a:cubicBezTo>
                <a:cubicBezTo>
                  <a:pt x="3382813" y="691865"/>
                  <a:pt x="3382813" y="691865"/>
                  <a:pt x="3382813" y="691865"/>
                </a:cubicBezTo>
                <a:cubicBezTo>
                  <a:pt x="3424829" y="663816"/>
                  <a:pt x="3424829" y="663816"/>
                  <a:pt x="3424829" y="663816"/>
                </a:cubicBezTo>
                <a:cubicBezTo>
                  <a:pt x="3438834" y="673166"/>
                  <a:pt x="3438834" y="673166"/>
                  <a:pt x="3438834" y="673166"/>
                </a:cubicBezTo>
                <a:cubicBezTo>
                  <a:pt x="3462177" y="654467"/>
                  <a:pt x="3462177" y="654467"/>
                  <a:pt x="3462177" y="654467"/>
                </a:cubicBezTo>
                <a:cubicBezTo>
                  <a:pt x="3490188" y="659142"/>
                  <a:pt x="3490188" y="659142"/>
                  <a:pt x="3490188" y="659142"/>
                </a:cubicBezTo>
                <a:cubicBezTo>
                  <a:pt x="3494856" y="659142"/>
                  <a:pt x="3508862" y="654467"/>
                  <a:pt x="3490188" y="645117"/>
                </a:cubicBezTo>
                <a:cubicBezTo>
                  <a:pt x="3490188" y="640442"/>
                  <a:pt x="3490188" y="640442"/>
                  <a:pt x="3490188" y="640442"/>
                </a:cubicBezTo>
                <a:cubicBezTo>
                  <a:pt x="3541541" y="607719"/>
                  <a:pt x="3541541" y="607719"/>
                  <a:pt x="3541541" y="607719"/>
                </a:cubicBezTo>
                <a:cubicBezTo>
                  <a:pt x="3560215" y="607719"/>
                  <a:pt x="3532204" y="584345"/>
                  <a:pt x="3569552" y="589020"/>
                </a:cubicBezTo>
                <a:cubicBezTo>
                  <a:pt x="3578889" y="584345"/>
                  <a:pt x="3578889" y="584345"/>
                  <a:pt x="3578889" y="584345"/>
                </a:cubicBezTo>
                <a:cubicBezTo>
                  <a:pt x="3569552" y="579671"/>
                  <a:pt x="3569552" y="579671"/>
                  <a:pt x="3569552" y="579671"/>
                </a:cubicBezTo>
                <a:cubicBezTo>
                  <a:pt x="3583558" y="565646"/>
                  <a:pt x="3583558" y="565646"/>
                  <a:pt x="3583558" y="565646"/>
                </a:cubicBezTo>
                <a:cubicBezTo>
                  <a:pt x="3602232" y="565646"/>
                  <a:pt x="3602232" y="565646"/>
                  <a:pt x="3602232" y="565646"/>
                </a:cubicBezTo>
                <a:cubicBezTo>
                  <a:pt x="3616237" y="546947"/>
                  <a:pt x="3616237" y="546947"/>
                  <a:pt x="3616237" y="546947"/>
                </a:cubicBezTo>
                <a:cubicBezTo>
                  <a:pt x="3667590" y="504874"/>
                  <a:pt x="3667590" y="504874"/>
                  <a:pt x="3667590" y="504874"/>
                </a:cubicBezTo>
                <a:cubicBezTo>
                  <a:pt x="3676927" y="500200"/>
                  <a:pt x="3676927" y="500200"/>
                  <a:pt x="3676927" y="500200"/>
                </a:cubicBezTo>
                <a:cubicBezTo>
                  <a:pt x="3700270" y="467476"/>
                  <a:pt x="3700270" y="467476"/>
                  <a:pt x="3700270" y="467476"/>
                </a:cubicBezTo>
                <a:cubicBezTo>
                  <a:pt x="3714275" y="462802"/>
                  <a:pt x="3714275" y="462802"/>
                  <a:pt x="3714275" y="462802"/>
                </a:cubicBezTo>
                <a:cubicBezTo>
                  <a:pt x="3723612" y="453452"/>
                  <a:pt x="3723612" y="453452"/>
                  <a:pt x="3723612" y="453452"/>
                </a:cubicBezTo>
                <a:cubicBezTo>
                  <a:pt x="3709607" y="444102"/>
                  <a:pt x="3709607" y="444102"/>
                  <a:pt x="3709607" y="444102"/>
                </a:cubicBezTo>
                <a:cubicBezTo>
                  <a:pt x="3714275" y="430078"/>
                  <a:pt x="3714275" y="448777"/>
                  <a:pt x="3728281" y="439428"/>
                </a:cubicBezTo>
                <a:cubicBezTo>
                  <a:pt x="3723612" y="425403"/>
                  <a:pt x="3723612" y="425403"/>
                  <a:pt x="3723612" y="425403"/>
                </a:cubicBezTo>
                <a:cubicBezTo>
                  <a:pt x="3732949" y="411379"/>
                  <a:pt x="3732949" y="411379"/>
                  <a:pt x="3732949" y="411379"/>
                </a:cubicBezTo>
                <a:cubicBezTo>
                  <a:pt x="3770297" y="411379"/>
                  <a:pt x="3770297" y="411379"/>
                  <a:pt x="3770297" y="411379"/>
                </a:cubicBezTo>
                <a:cubicBezTo>
                  <a:pt x="3774966" y="406704"/>
                  <a:pt x="3774966" y="406704"/>
                  <a:pt x="3774966" y="406704"/>
                </a:cubicBezTo>
                <a:cubicBezTo>
                  <a:pt x="3770297" y="402030"/>
                  <a:pt x="3770297" y="402030"/>
                  <a:pt x="3770297" y="402030"/>
                </a:cubicBezTo>
                <a:cubicBezTo>
                  <a:pt x="3788971" y="406704"/>
                  <a:pt x="3788971" y="406704"/>
                  <a:pt x="3788971" y="406704"/>
                </a:cubicBezTo>
                <a:lnTo>
                  <a:pt x="3795787" y="403292"/>
                </a:lnTo>
                <a:lnTo>
                  <a:pt x="3797871" y="404732"/>
                </a:lnTo>
                <a:cubicBezTo>
                  <a:pt x="3798892" y="404951"/>
                  <a:pt x="3799476" y="404367"/>
                  <a:pt x="3798308" y="402030"/>
                </a:cubicBezTo>
                <a:cubicBezTo>
                  <a:pt x="3798308" y="402030"/>
                  <a:pt x="3798308" y="402030"/>
                  <a:pt x="3797141" y="402614"/>
                </a:cubicBezTo>
                <a:lnTo>
                  <a:pt x="3795787" y="403292"/>
                </a:lnTo>
                <a:lnTo>
                  <a:pt x="3794807" y="402614"/>
                </a:lnTo>
                <a:cubicBezTo>
                  <a:pt x="3793640" y="400861"/>
                  <a:pt x="3795974" y="399692"/>
                  <a:pt x="3812314" y="406704"/>
                </a:cubicBezTo>
                <a:cubicBezTo>
                  <a:pt x="3807645" y="378656"/>
                  <a:pt x="3807645" y="378656"/>
                  <a:pt x="3807645" y="378656"/>
                </a:cubicBezTo>
                <a:cubicBezTo>
                  <a:pt x="3802977" y="378656"/>
                  <a:pt x="3826319" y="369306"/>
                  <a:pt x="3798308" y="378656"/>
                </a:cubicBezTo>
                <a:cubicBezTo>
                  <a:pt x="3826319" y="355282"/>
                  <a:pt x="3826319" y="355282"/>
                  <a:pt x="3826319" y="355282"/>
                </a:cubicBezTo>
                <a:cubicBezTo>
                  <a:pt x="3887010" y="322559"/>
                  <a:pt x="3887010" y="322559"/>
                  <a:pt x="3887010" y="322559"/>
                </a:cubicBezTo>
                <a:cubicBezTo>
                  <a:pt x="3901015" y="331908"/>
                  <a:pt x="3901015" y="331908"/>
                  <a:pt x="3901015" y="331908"/>
                </a:cubicBezTo>
                <a:cubicBezTo>
                  <a:pt x="3919689" y="355282"/>
                  <a:pt x="3919689" y="355282"/>
                  <a:pt x="3919689" y="355282"/>
                </a:cubicBezTo>
                <a:cubicBezTo>
                  <a:pt x="3924357" y="355282"/>
                  <a:pt x="3924357" y="355282"/>
                  <a:pt x="3924357" y="355282"/>
                </a:cubicBezTo>
                <a:cubicBezTo>
                  <a:pt x="3924357" y="331908"/>
                  <a:pt x="3943031" y="350607"/>
                  <a:pt x="3961705" y="327234"/>
                </a:cubicBezTo>
                <a:cubicBezTo>
                  <a:pt x="3971042" y="331908"/>
                  <a:pt x="3971042" y="331908"/>
                  <a:pt x="3971042" y="331908"/>
                </a:cubicBezTo>
                <a:cubicBezTo>
                  <a:pt x="3961705" y="345933"/>
                  <a:pt x="3961705" y="345933"/>
                  <a:pt x="3961705" y="345933"/>
                </a:cubicBezTo>
                <a:cubicBezTo>
                  <a:pt x="3994385" y="336583"/>
                  <a:pt x="3994385" y="336583"/>
                  <a:pt x="3994385" y="336583"/>
                </a:cubicBezTo>
                <a:cubicBezTo>
                  <a:pt x="3994385" y="331908"/>
                  <a:pt x="3994385" y="331908"/>
                  <a:pt x="3994385" y="331908"/>
                </a:cubicBezTo>
                <a:cubicBezTo>
                  <a:pt x="4027064" y="313209"/>
                  <a:pt x="4027064" y="313209"/>
                  <a:pt x="4027064" y="313209"/>
                </a:cubicBezTo>
                <a:cubicBezTo>
                  <a:pt x="4069081" y="275811"/>
                  <a:pt x="4069081" y="275811"/>
                  <a:pt x="4069081" y="275811"/>
                </a:cubicBezTo>
                <a:cubicBezTo>
                  <a:pt x="4111097" y="266462"/>
                  <a:pt x="4111097" y="266462"/>
                  <a:pt x="4111097" y="266462"/>
                </a:cubicBezTo>
                <a:cubicBezTo>
                  <a:pt x="4153114" y="266462"/>
                  <a:pt x="4153114" y="266462"/>
                  <a:pt x="4153114" y="266462"/>
                </a:cubicBezTo>
                <a:cubicBezTo>
                  <a:pt x="4157782" y="271136"/>
                  <a:pt x="4157782" y="271136"/>
                  <a:pt x="4157782" y="271136"/>
                </a:cubicBezTo>
                <a:cubicBezTo>
                  <a:pt x="4120434" y="294510"/>
                  <a:pt x="4120434" y="294510"/>
                  <a:pt x="4120434" y="294510"/>
                </a:cubicBezTo>
                <a:cubicBezTo>
                  <a:pt x="4148445" y="294510"/>
                  <a:pt x="4148445" y="294510"/>
                  <a:pt x="4148445" y="294510"/>
                </a:cubicBezTo>
                <a:cubicBezTo>
                  <a:pt x="4139108" y="299185"/>
                  <a:pt x="4139108" y="299185"/>
                  <a:pt x="4139108" y="299185"/>
                </a:cubicBezTo>
                <a:cubicBezTo>
                  <a:pt x="4167119" y="308534"/>
                  <a:pt x="4167119" y="308534"/>
                  <a:pt x="4167119" y="308534"/>
                </a:cubicBezTo>
                <a:cubicBezTo>
                  <a:pt x="4167119" y="322559"/>
                  <a:pt x="4167119" y="322559"/>
                  <a:pt x="4167119" y="322559"/>
                </a:cubicBezTo>
                <a:cubicBezTo>
                  <a:pt x="4139108" y="331908"/>
                  <a:pt x="4139108" y="331908"/>
                  <a:pt x="4139108" y="331908"/>
                </a:cubicBezTo>
                <a:cubicBezTo>
                  <a:pt x="4125103" y="350607"/>
                  <a:pt x="4125103" y="350607"/>
                  <a:pt x="4125103" y="350607"/>
                </a:cubicBezTo>
                <a:cubicBezTo>
                  <a:pt x="4120434" y="341258"/>
                  <a:pt x="4120434" y="341258"/>
                  <a:pt x="4120434" y="341258"/>
                </a:cubicBezTo>
                <a:cubicBezTo>
                  <a:pt x="4092423" y="355282"/>
                  <a:pt x="4092423" y="355282"/>
                  <a:pt x="4092423" y="355282"/>
                </a:cubicBezTo>
                <a:cubicBezTo>
                  <a:pt x="4092423" y="359957"/>
                  <a:pt x="4097092" y="359957"/>
                  <a:pt x="4092423" y="364632"/>
                </a:cubicBezTo>
                <a:cubicBezTo>
                  <a:pt x="4059744" y="369306"/>
                  <a:pt x="4059744" y="369306"/>
                  <a:pt x="4059744" y="369306"/>
                </a:cubicBezTo>
                <a:cubicBezTo>
                  <a:pt x="4059744" y="364632"/>
                  <a:pt x="4050407" y="364632"/>
                  <a:pt x="4055075" y="378656"/>
                </a:cubicBezTo>
                <a:cubicBezTo>
                  <a:pt x="4069081" y="378656"/>
                  <a:pt x="4069081" y="378656"/>
                  <a:pt x="4069081" y="378656"/>
                </a:cubicBezTo>
                <a:cubicBezTo>
                  <a:pt x="4059744" y="383331"/>
                  <a:pt x="4059744" y="383331"/>
                  <a:pt x="4059744" y="383331"/>
                </a:cubicBezTo>
                <a:cubicBezTo>
                  <a:pt x="4045738" y="383331"/>
                  <a:pt x="4045738" y="383331"/>
                  <a:pt x="4045738" y="383331"/>
                </a:cubicBezTo>
                <a:cubicBezTo>
                  <a:pt x="4003722" y="411379"/>
                  <a:pt x="4003722" y="411379"/>
                  <a:pt x="4003722" y="411379"/>
                </a:cubicBezTo>
                <a:cubicBezTo>
                  <a:pt x="3947700" y="453452"/>
                  <a:pt x="3947700" y="453452"/>
                  <a:pt x="3947700" y="453452"/>
                </a:cubicBezTo>
                <a:cubicBezTo>
                  <a:pt x="3961705" y="458127"/>
                  <a:pt x="3961705" y="458127"/>
                  <a:pt x="3961705" y="458127"/>
                </a:cubicBezTo>
                <a:cubicBezTo>
                  <a:pt x="3966374" y="453452"/>
                  <a:pt x="3966374" y="453452"/>
                  <a:pt x="3966374" y="453452"/>
                </a:cubicBezTo>
                <a:cubicBezTo>
                  <a:pt x="3943031" y="481501"/>
                  <a:pt x="3943031" y="481501"/>
                  <a:pt x="3943031" y="481501"/>
                </a:cubicBezTo>
                <a:cubicBezTo>
                  <a:pt x="3943031" y="486175"/>
                  <a:pt x="3943031" y="486175"/>
                  <a:pt x="3943031" y="486175"/>
                </a:cubicBezTo>
                <a:cubicBezTo>
                  <a:pt x="3924357" y="467476"/>
                  <a:pt x="3924357" y="467476"/>
                  <a:pt x="3924357" y="467476"/>
                </a:cubicBezTo>
                <a:cubicBezTo>
                  <a:pt x="3910352" y="481501"/>
                  <a:pt x="3910352" y="481501"/>
                  <a:pt x="3910352" y="481501"/>
                </a:cubicBezTo>
                <a:cubicBezTo>
                  <a:pt x="3924357" y="490850"/>
                  <a:pt x="3924357" y="490850"/>
                  <a:pt x="3924357" y="490850"/>
                </a:cubicBezTo>
                <a:cubicBezTo>
                  <a:pt x="3924357" y="490850"/>
                  <a:pt x="3919689" y="490850"/>
                  <a:pt x="3919689" y="500200"/>
                </a:cubicBezTo>
                <a:cubicBezTo>
                  <a:pt x="3933694" y="514224"/>
                  <a:pt x="3933694" y="514224"/>
                  <a:pt x="3933694" y="514224"/>
                </a:cubicBezTo>
                <a:cubicBezTo>
                  <a:pt x="3915020" y="537598"/>
                  <a:pt x="3887010" y="551622"/>
                  <a:pt x="3863667" y="565646"/>
                </a:cubicBezTo>
                <a:cubicBezTo>
                  <a:pt x="3812314" y="603044"/>
                  <a:pt x="3812314" y="603044"/>
                  <a:pt x="3812314" y="603044"/>
                </a:cubicBezTo>
                <a:cubicBezTo>
                  <a:pt x="3854330" y="565646"/>
                  <a:pt x="3854330" y="565646"/>
                  <a:pt x="3854330" y="565646"/>
                </a:cubicBezTo>
                <a:cubicBezTo>
                  <a:pt x="3858999" y="556297"/>
                  <a:pt x="3887010" y="570321"/>
                  <a:pt x="3863667" y="546947"/>
                </a:cubicBezTo>
                <a:cubicBezTo>
                  <a:pt x="3821651" y="574996"/>
                  <a:pt x="3821651" y="574996"/>
                  <a:pt x="3821651" y="574996"/>
                </a:cubicBezTo>
                <a:cubicBezTo>
                  <a:pt x="3793640" y="617069"/>
                  <a:pt x="3793640" y="617069"/>
                  <a:pt x="3793640" y="617069"/>
                </a:cubicBezTo>
                <a:cubicBezTo>
                  <a:pt x="3802977" y="617069"/>
                  <a:pt x="3802977" y="617069"/>
                  <a:pt x="3802977" y="617069"/>
                </a:cubicBezTo>
                <a:cubicBezTo>
                  <a:pt x="3793640" y="617069"/>
                  <a:pt x="3873004" y="584345"/>
                  <a:pt x="3788971" y="631093"/>
                </a:cubicBezTo>
                <a:cubicBezTo>
                  <a:pt x="3784303" y="617069"/>
                  <a:pt x="3784303" y="617069"/>
                  <a:pt x="3784303" y="617069"/>
                </a:cubicBezTo>
                <a:cubicBezTo>
                  <a:pt x="3770297" y="635768"/>
                  <a:pt x="3770297" y="635768"/>
                  <a:pt x="3770297" y="635768"/>
                </a:cubicBezTo>
                <a:cubicBezTo>
                  <a:pt x="3774966" y="640442"/>
                  <a:pt x="3774966" y="640442"/>
                  <a:pt x="3774966" y="640442"/>
                </a:cubicBezTo>
                <a:cubicBezTo>
                  <a:pt x="3779634" y="635768"/>
                  <a:pt x="3779634" y="635768"/>
                  <a:pt x="3779634" y="635768"/>
                </a:cubicBezTo>
                <a:lnTo>
                  <a:pt x="3773410" y="648234"/>
                </a:lnTo>
                <a:lnTo>
                  <a:pt x="3770297" y="640442"/>
                </a:lnTo>
                <a:cubicBezTo>
                  <a:pt x="3760960" y="640442"/>
                  <a:pt x="3760960" y="640442"/>
                  <a:pt x="3760960" y="640442"/>
                </a:cubicBezTo>
                <a:cubicBezTo>
                  <a:pt x="3760960" y="654467"/>
                  <a:pt x="3760960" y="654467"/>
                  <a:pt x="3760960" y="654467"/>
                </a:cubicBezTo>
                <a:cubicBezTo>
                  <a:pt x="3695601" y="724588"/>
                  <a:pt x="3695601" y="724588"/>
                  <a:pt x="3695601" y="724588"/>
                </a:cubicBezTo>
                <a:cubicBezTo>
                  <a:pt x="3676927" y="733938"/>
                  <a:pt x="3676927" y="733938"/>
                  <a:pt x="3676927" y="733938"/>
                </a:cubicBezTo>
                <a:cubicBezTo>
                  <a:pt x="3676927" y="743287"/>
                  <a:pt x="3676927" y="743287"/>
                  <a:pt x="3676927" y="743287"/>
                </a:cubicBezTo>
                <a:lnTo>
                  <a:pt x="3663910" y="753064"/>
                </a:lnTo>
                <a:lnTo>
                  <a:pt x="3663506" y="752710"/>
                </a:lnTo>
                <a:cubicBezTo>
                  <a:pt x="3661464" y="752637"/>
                  <a:pt x="3657087" y="752637"/>
                  <a:pt x="3648917" y="752637"/>
                </a:cubicBezTo>
                <a:cubicBezTo>
                  <a:pt x="3648917" y="766661"/>
                  <a:pt x="3648917" y="766661"/>
                  <a:pt x="3648917" y="766661"/>
                </a:cubicBezTo>
                <a:lnTo>
                  <a:pt x="3656073" y="772087"/>
                </a:lnTo>
                <a:lnTo>
                  <a:pt x="3648917" y="794710"/>
                </a:lnTo>
                <a:cubicBezTo>
                  <a:pt x="3611569" y="794710"/>
                  <a:pt x="3611569" y="794710"/>
                  <a:pt x="3611569" y="794710"/>
                </a:cubicBezTo>
                <a:cubicBezTo>
                  <a:pt x="3597563" y="794710"/>
                  <a:pt x="3597563" y="794710"/>
                  <a:pt x="3597563" y="794710"/>
                </a:cubicBezTo>
                <a:cubicBezTo>
                  <a:pt x="3592895" y="808734"/>
                  <a:pt x="3592895" y="808734"/>
                  <a:pt x="3592895" y="808734"/>
                </a:cubicBezTo>
                <a:cubicBezTo>
                  <a:pt x="3583558" y="804059"/>
                  <a:pt x="3583558" y="804059"/>
                  <a:pt x="3583558" y="804059"/>
                </a:cubicBezTo>
                <a:cubicBezTo>
                  <a:pt x="3574221" y="818083"/>
                  <a:pt x="3574221" y="818083"/>
                  <a:pt x="3574221" y="818083"/>
                </a:cubicBezTo>
                <a:cubicBezTo>
                  <a:pt x="3597563" y="841457"/>
                  <a:pt x="3597563" y="841457"/>
                  <a:pt x="3597563" y="841457"/>
                </a:cubicBezTo>
                <a:cubicBezTo>
                  <a:pt x="3616237" y="827433"/>
                  <a:pt x="3616237" y="827433"/>
                  <a:pt x="3616237" y="827433"/>
                </a:cubicBezTo>
                <a:cubicBezTo>
                  <a:pt x="3616237" y="846132"/>
                  <a:pt x="3616237" y="846132"/>
                  <a:pt x="3616237" y="846132"/>
                </a:cubicBezTo>
                <a:cubicBezTo>
                  <a:pt x="3602232" y="855481"/>
                  <a:pt x="3602232" y="855481"/>
                  <a:pt x="3602232" y="855481"/>
                </a:cubicBezTo>
                <a:cubicBezTo>
                  <a:pt x="3611569" y="864831"/>
                  <a:pt x="3611569" y="864831"/>
                  <a:pt x="3611569" y="864831"/>
                </a:cubicBezTo>
                <a:cubicBezTo>
                  <a:pt x="3611569" y="860156"/>
                  <a:pt x="3620906" y="860156"/>
                  <a:pt x="3625574" y="841457"/>
                </a:cubicBezTo>
                <a:cubicBezTo>
                  <a:pt x="3630243" y="846132"/>
                  <a:pt x="3630243" y="846132"/>
                  <a:pt x="3630243" y="846132"/>
                </a:cubicBezTo>
                <a:cubicBezTo>
                  <a:pt x="3639580" y="846132"/>
                  <a:pt x="3639580" y="846132"/>
                  <a:pt x="3639580" y="846132"/>
                </a:cubicBezTo>
                <a:cubicBezTo>
                  <a:pt x="3639580" y="832108"/>
                  <a:pt x="3639580" y="832108"/>
                  <a:pt x="3639580" y="832108"/>
                </a:cubicBezTo>
                <a:cubicBezTo>
                  <a:pt x="3630243" y="822758"/>
                  <a:pt x="3630243" y="822758"/>
                  <a:pt x="3630243" y="822758"/>
                </a:cubicBezTo>
                <a:cubicBezTo>
                  <a:pt x="3634911" y="804059"/>
                  <a:pt x="3634911" y="804059"/>
                  <a:pt x="3634911" y="804059"/>
                </a:cubicBezTo>
                <a:cubicBezTo>
                  <a:pt x="3658254" y="808734"/>
                  <a:pt x="3658254" y="808734"/>
                  <a:pt x="3658254" y="808734"/>
                </a:cubicBezTo>
                <a:cubicBezTo>
                  <a:pt x="3644248" y="832108"/>
                  <a:pt x="3644248" y="832108"/>
                  <a:pt x="3644248" y="832108"/>
                </a:cubicBezTo>
                <a:cubicBezTo>
                  <a:pt x="3658254" y="827433"/>
                  <a:pt x="3658254" y="827433"/>
                  <a:pt x="3658254" y="827433"/>
                </a:cubicBezTo>
                <a:cubicBezTo>
                  <a:pt x="3658254" y="822758"/>
                  <a:pt x="3686264" y="813409"/>
                  <a:pt x="3662922" y="804059"/>
                </a:cubicBezTo>
                <a:cubicBezTo>
                  <a:pt x="3695601" y="790035"/>
                  <a:pt x="3695601" y="790035"/>
                  <a:pt x="3695601" y="790035"/>
                </a:cubicBezTo>
                <a:cubicBezTo>
                  <a:pt x="3700270" y="790035"/>
                  <a:pt x="3681596" y="794710"/>
                  <a:pt x="3700270" y="794710"/>
                </a:cubicBezTo>
                <a:cubicBezTo>
                  <a:pt x="3704938" y="790035"/>
                  <a:pt x="3704938" y="790035"/>
                  <a:pt x="3704938" y="790035"/>
                </a:cubicBezTo>
                <a:lnTo>
                  <a:pt x="3698169" y="783256"/>
                </a:lnTo>
                <a:lnTo>
                  <a:pt x="3700416" y="784484"/>
                </a:lnTo>
                <a:cubicBezTo>
                  <a:pt x="3706398" y="783315"/>
                  <a:pt x="3717777" y="779517"/>
                  <a:pt x="3737618" y="771336"/>
                </a:cubicBezTo>
                <a:cubicBezTo>
                  <a:pt x="3742286" y="752637"/>
                  <a:pt x="3742286" y="752637"/>
                  <a:pt x="3742286" y="752637"/>
                </a:cubicBezTo>
                <a:cubicBezTo>
                  <a:pt x="3751623" y="747962"/>
                  <a:pt x="3751623" y="747962"/>
                  <a:pt x="3751623" y="747962"/>
                </a:cubicBezTo>
                <a:cubicBezTo>
                  <a:pt x="3765629" y="743287"/>
                  <a:pt x="3765629" y="743287"/>
                  <a:pt x="3765629" y="743287"/>
                </a:cubicBezTo>
                <a:cubicBezTo>
                  <a:pt x="3770297" y="729263"/>
                  <a:pt x="3770297" y="729263"/>
                  <a:pt x="3770297" y="729263"/>
                </a:cubicBezTo>
                <a:cubicBezTo>
                  <a:pt x="3793640" y="724588"/>
                  <a:pt x="3793640" y="724588"/>
                  <a:pt x="3793640" y="724588"/>
                </a:cubicBezTo>
                <a:cubicBezTo>
                  <a:pt x="3802977" y="705889"/>
                  <a:pt x="3802977" y="705889"/>
                  <a:pt x="3802977" y="705889"/>
                </a:cubicBezTo>
                <a:cubicBezTo>
                  <a:pt x="3812314" y="701214"/>
                  <a:pt x="3812314" y="701214"/>
                  <a:pt x="3812314" y="701214"/>
                </a:cubicBezTo>
                <a:cubicBezTo>
                  <a:pt x="3816982" y="687190"/>
                  <a:pt x="3816982" y="687190"/>
                  <a:pt x="3816982" y="687190"/>
                </a:cubicBezTo>
                <a:cubicBezTo>
                  <a:pt x="3821651" y="691865"/>
                  <a:pt x="3821651" y="691865"/>
                  <a:pt x="3821651" y="691865"/>
                </a:cubicBezTo>
                <a:cubicBezTo>
                  <a:pt x="3833322" y="682515"/>
                  <a:pt x="3839158" y="677841"/>
                  <a:pt x="3842076" y="675503"/>
                </a:cubicBezTo>
                <a:lnTo>
                  <a:pt x="3843391" y="674449"/>
                </a:lnTo>
                <a:lnTo>
                  <a:pt x="3842076" y="677256"/>
                </a:lnTo>
                <a:cubicBezTo>
                  <a:pt x="3841784" y="678133"/>
                  <a:pt x="3841930" y="678279"/>
                  <a:pt x="3843024" y="676453"/>
                </a:cubicBezTo>
                <a:lnTo>
                  <a:pt x="3844574" y="673502"/>
                </a:lnTo>
                <a:lnTo>
                  <a:pt x="3844993" y="673166"/>
                </a:lnTo>
                <a:lnTo>
                  <a:pt x="3844683" y="673294"/>
                </a:lnTo>
                <a:lnTo>
                  <a:pt x="3849662" y="663816"/>
                </a:lnTo>
                <a:cubicBezTo>
                  <a:pt x="3858999" y="668491"/>
                  <a:pt x="3858999" y="668491"/>
                  <a:pt x="3858999" y="668491"/>
                </a:cubicBezTo>
                <a:cubicBezTo>
                  <a:pt x="3863667" y="645117"/>
                  <a:pt x="3863667" y="645117"/>
                  <a:pt x="3863667" y="645117"/>
                </a:cubicBezTo>
                <a:cubicBezTo>
                  <a:pt x="3877673" y="640442"/>
                  <a:pt x="3877673" y="640442"/>
                  <a:pt x="3877673" y="640442"/>
                </a:cubicBezTo>
                <a:cubicBezTo>
                  <a:pt x="3887010" y="626418"/>
                  <a:pt x="3887010" y="626418"/>
                  <a:pt x="3887010" y="626418"/>
                </a:cubicBezTo>
                <a:cubicBezTo>
                  <a:pt x="3905683" y="621743"/>
                  <a:pt x="3905683" y="621743"/>
                  <a:pt x="3905683" y="621743"/>
                </a:cubicBezTo>
                <a:cubicBezTo>
                  <a:pt x="3910352" y="607719"/>
                  <a:pt x="3910352" y="607719"/>
                  <a:pt x="3910352" y="607719"/>
                </a:cubicBezTo>
                <a:cubicBezTo>
                  <a:pt x="3929026" y="607719"/>
                  <a:pt x="3929026" y="607719"/>
                  <a:pt x="3929026" y="607719"/>
                </a:cubicBezTo>
                <a:lnTo>
                  <a:pt x="3938819" y="597913"/>
                </a:lnTo>
                <a:lnTo>
                  <a:pt x="3943861" y="595932"/>
                </a:lnTo>
                <a:cubicBezTo>
                  <a:pt x="3948284" y="594206"/>
                  <a:pt x="3954119" y="591942"/>
                  <a:pt x="3961705" y="589020"/>
                </a:cubicBezTo>
                <a:cubicBezTo>
                  <a:pt x="3961705" y="589020"/>
                  <a:pt x="3971042" y="589020"/>
                  <a:pt x="3957037" y="584345"/>
                </a:cubicBezTo>
                <a:cubicBezTo>
                  <a:pt x="3966374" y="565646"/>
                  <a:pt x="3966374" y="565646"/>
                  <a:pt x="3966374" y="565646"/>
                </a:cubicBezTo>
                <a:cubicBezTo>
                  <a:pt x="3985048" y="560972"/>
                  <a:pt x="3985048" y="560972"/>
                  <a:pt x="3985048" y="560972"/>
                </a:cubicBezTo>
                <a:cubicBezTo>
                  <a:pt x="4003722" y="542273"/>
                  <a:pt x="4003722" y="542273"/>
                  <a:pt x="4003722" y="542273"/>
                </a:cubicBezTo>
                <a:cubicBezTo>
                  <a:pt x="4008390" y="532923"/>
                  <a:pt x="4008390" y="532923"/>
                  <a:pt x="4008390" y="532923"/>
                </a:cubicBezTo>
                <a:cubicBezTo>
                  <a:pt x="4036401" y="518899"/>
                  <a:pt x="4036401" y="518899"/>
                  <a:pt x="4036401" y="518899"/>
                </a:cubicBezTo>
                <a:cubicBezTo>
                  <a:pt x="4045738" y="500200"/>
                  <a:pt x="4045738" y="500200"/>
                  <a:pt x="4045738" y="500200"/>
                </a:cubicBezTo>
                <a:cubicBezTo>
                  <a:pt x="4078418" y="481501"/>
                  <a:pt x="4078418" y="481501"/>
                  <a:pt x="4078418" y="481501"/>
                </a:cubicBezTo>
                <a:cubicBezTo>
                  <a:pt x="4078418" y="467476"/>
                  <a:pt x="4078418" y="467476"/>
                  <a:pt x="4078418" y="467476"/>
                </a:cubicBezTo>
                <a:cubicBezTo>
                  <a:pt x="4092423" y="467476"/>
                  <a:pt x="4092423" y="467476"/>
                  <a:pt x="4092423" y="467476"/>
                </a:cubicBezTo>
                <a:cubicBezTo>
                  <a:pt x="4111097" y="448777"/>
                  <a:pt x="4111097" y="448777"/>
                  <a:pt x="4111097" y="448777"/>
                </a:cubicBezTo>
                <a:lnTo>
                  <a:pt x="4120434" y="448777"/>
                </a:lnTo>
                <a:cubicBezTo>
                  <a:pt x="4120434" y="439428"/>
                  <a:pt x="4120434" y="439428"/>
                  <a:pt x="4120434" y="439428"/>
                </a:cubicBezTo>
                <a:cubicBezTo>
                  <a:pt x="4125103" y="439428"/>
                  <a:pt x="4125103" y="439428"/>
                  <a:pt x="4125103" y="439428"/>
                </a:cubicBezTo>
                <a:cubicBezTo>
                  <a:pt x="4125103" y="444102"/>
                  <a:pt x="4129771" y="434753"/>
                  <a:pt x="4125103" y="444102"/>
                </a:cubicBezTo>
                <a:cubicBezTo>
                  <a:pt x="4134440" y="439428"/>
                  <a:pt x="4134440" y="439428"/>
                  <a:pt x="4134440" y="439428"/>
                </a:cubicBezTo>
                <a:cubicBezTo>
                  <a:pt x="4125103" y="434753"/>
                  <a:pt x="4125103" y="434753"/>
                  <a:pt x="4125103" y="434753"/>
                </a:cubicBezTo>
                <a:cubicBezTo>
                  <a:pt x="4157782" y="420729"/>
                  <a:pt x="4157782" y="420729"/>
                  <a:pt x="4157782" y="420729"/>
                </a:cubicBezTo>
                <a:cubicBezTo>
                  <a:pt x="4167119" y="420729"/>
                  <a:pt x="4167119" y="420729"/>
                  <a:pt x="4167119" y="420729"/>
                </a:cubicBezTo>
                <a:cubicBezTo>
                  <a:pt x="4167119" y="439428"/>
                  <a:pt x="4185793" y="402030"/>
                  <a:pt x="4167119" y="439428"/>
                </a:cubicBezTo>
                <a:cubicBezTo>
                  <a:pt x="4181125" y="458127"/>
                  <a:pt x="4181125" y="458127"/>
                  <a:pt x="4181125" y="458127"/>
                </a:cubicBezTo>
                <a:cubicBezTo>
                  <a:pt x="4176456" y="458127"/>
                  <a:pt x="4176456" y="458127"/>
                  <a:pt x="4176456" y="458127"/>
                </a:cubicBezTo>
                <a:cubicBezTo>
                  <a:pt x="4176456" y="467476"/>
                  <a:pt x="4176456" y="467476"/>
                  <a:pt x="4176456" y="467476"/>
                </a:cubicBezTo>
                <a:cubicBezTo>
                  <a:pt x="4157782" y="462802"/>
                  <a:pt x="4157782" y="462802"/>
                  <a:pt x="4157782" y="462802"/>
                </a:cubicBezTo>
                <a:cubicBezTo>
                  <a:pt x="4129771" y="486175"/>
                  <a:pt x="4129771" y="486175"/>
                  <a:pt x="4129771" y="486175"/>
                </a:cubicBezTo>
                <a:cubicBezTo>
                  <a:pt x="4115766" y="476826"/>
                  <a:pt x="4115766" y="476826"/>
                  <a:pt x="4115766" y="476826"/>
                </a:cubicBezTo>
                <a:cubicBezTo>
                  <a:pt x="4115766" y="490850"/>
                  <a:pt x="4115766" y="490850"/>
                  <a:pt x="4115766" y="490850"/>
                </a:cubicBezTo>
                <a:cubicBezTo>
                  <a:pt x="4111097" y="490850"/>
                  <a:pt x="4101760" y="486175"/>
                  <a:pt x="4097092" y="490850"/>
                </a:cubicBezTo>
                <a:cubicBezTo>
                  <a:pt x="4115766" y="504874"/>
                  <a:pt x="4115766" y="504874"/>
                  <a:pt x="4115766" y="504874"/>
                </a:cubicBezTo>
                <a:lnTo>
                  <a:pt x="4128375" y="495405"/>
                </a:lnTo>
                <a:lnTo>
                  <a:pt x="4128531" y="495452"/>
                </a:lnTo>
                <a:cubicBezTo>
                  <a:pt x="4134440" y="497278"/>
                  <a:pt x="4147278" y="501368"/>
                  <a:pt x="4171788" y="509549"/>
                </a:cubicBezTo>
                <a:cubicBezTo>
                  <a:pt x="4181125" y="486175"/>
                  <a:pt x="4181125" y="486175"/>
                  <a:pt x="4181125" y="486175"/>
                </a:cubicBezTo>
                <a:cubicBezTo>
                  <a:pt x="4190461" y="509549"/>
                  <a:pt x="4190461" y="509549"/>
                  <a:pt x="4190461" y="509549"/>
                </a:cubicBezTo>
                <a:cubicBezTo>
                  <a:pt x="4181125" y="532923"/>
                  <a:pt x="4181125" y="504874"/>
                  <a:pt x="4134440" y="523573"/>
                </a:cubicBezTo>
                <a:cubicBezTo>
                  <a:pt x="4083086" y="565646"/>
                  <a:pt x="4083086" y="565646"/>
                  <a:pt x="4083086" y="565646"/>
                </a:cubicBezTo>
                <a:cubicBezTo>
                  <a:pt x="4073749" y="574996"/>
                  <a:pt x="4073749" y="574996"/>
                  <a:pt x="4073749" y="574996"/>
                </a:cubicBezTo>
                <a:cubicBezTo>
                  <a:pt x="4055075" y="589020"/>
                  <a:pt x="4055075" y="589020"/>
                  <a:pt x="4055075" y="589020"/>
                </a:cubicBezTo>
                <a:cubicBezTo>
                  <a:pt x="4050407" y="603044"/>
                  <a:pt x="4050407" y="603044"/>
                  <a:pt x="4050407" y="603044"/>
                </a:cubicBezTo>
                <a:cubicBezTo>
                  <a:pt x="4022396" y="617069"/>
                  <a:pt x="4022396" y="617069"/>
                  <a:pt x="4022396" y="617069"/>
                </a:cubicBezTo>
                <a:cubicBezTo>
                  <a:pt x="4013059" y="640442"/>
                  <a:pt x="4013059" y="640442"/>
                  <a:pt x="4013059" y="640442"/>
                </a:cubicBezTo>
                <a:cubicBezTo>
                  <a:pt x="3975711" y="659142"/>
                  <a:pt x="3975711" y="659142"/>
                  <a:pt x="3975711" y="659142"/>
                </a:cubicBezTo>
                <a:cubicBezTo>
                  <a:pt x="3971042" y="673166"/>
                  <a:pt x="3971042" y="673166"/>
                  <a:pt x="3971042" y="673166"/>
                </a:cubicBezTo>
                <a:cubicBezTo>
                  <a:pt x="3966374" y="668491"/>
                  <a:pt x="3966374" y="668491"/>
                  <a:pt x="3966374" y="668491"/>
                </a:cubicBezTo>
                <a:cubicBezTo>
                  <a:pt x="3919689" y="705889"/>
                  <a:pt x="3919689" y="705889"/>
                  <a:pt x="3919689" y="705889"/>
                </a:cubicBezTo>
                <a:cubicBezTo>
                  <a:pt x="3910352" y="705889"/>
                  <a:pt x="3910352" y="705889"/>
                  <a:pt x="3910352" y="705889"/>
                </a:cubicBezTo>
                <a:cubicBezTo>
                  <a:pt x="3910352" y="715239"/>
                  <a:pt x="3910352" y="715239"/>
                  <a:pt x="3910352" y="715239"/>
                </a:cubicBezTo>
                <a:cubicBezTo>
                  <a:pt x="3905683" y="719913"/>
                  <a:pt x="3882341" y="729263"/>
                  <a:pt x="3891678" y="733938"/>
                </a:cubicBezTo>
                <a:cubicBezTo>
                  <a:pt x="3854330" y="757312"/>
                  <a:pt x="3854330" y="757312"/>
                  <a:pt x="3854330" y="757312"/>
                </a:cubicBezTo>
                <a:cubicBezTo>
                  <a:pt x="3840325" y="771336"/>
                  <a:pt x="3835656" y="771336"/>
                  <a:pt x="3821651" y="794710"/>
                </a:cubicBezTo>
                <a:cubicBezTo>
                  <a:pt x="3844993" y="794710"/>
                  <a:pt x="3844993" y="794710"/>
                  <a:pt x="3844993" y="794710"/>
                </a:cubicBezTo>
                <a:cubicBezTo>
                  <a:pt x="3882341" y="771336"/>
                  <a:pt x="3882341" y="771336"/>
                  <a:pt x="3882341" y="771336"/>
                </a:cubicBezTo>
                <a:cubicBezTo>
                  <a:pt x="3885843" y="770167"/>
                  <a:pt x="3887593" y="772505"/>
                  <a:pt x="3888396" y="775645"/>
                </a:cubicBezTo>
                <a:lnTo>
                  <a:pt x="3888539" y="779227"/>
                </a:lnTo>
                <a:lnTo>
                  <a:pt x="3888387" y="780955"/>
                </a:lnTo>
                <a:lnTo>
                  <a:pt x="3884676" y="786529"/>
                </a:lnTo>
                <a:cubicBezTo>
                  <a:pt x="3882341" y="790035"/>
                  <a:pt x="3882341" y="790035"/>
                  <a:pt x="3882341" y="790035"/>
                </a:cubicBezTo>
                <a:cubicBezTo>
                  <a:pt x="3863667" y="794710"/>
                  <a:pt x="3863667" y="794710"/>
                  <a:pt x="3863667" y="794710"/>
                </a:cubicBezTo>
                <a:cubicBezTo>
                  <a:pt x="3858999" y="827433"/>
                  <a:pt x="3858999" y="827433"/>
                  <a:pt x="3858999" y="827433"/>
                </a:cubicBezTo>
                <a:cubicBezTo>
                  <a:pt x="3840325" y="832108"/>
                  <a:pt x="3840325" y="832108"/>
                  <a:pt x="3840325" y="832108"/>
                </a:cubicBezTo>
                <a:cubicBezTo>
                  <a:pt x="3742286" y="925603"/>
                  <a:pt x="3742286" y="925603"/>
                  <a:pt x="3742286" y="925603"/>
                </a:cubicBezTo>
                <a:cubicBezTo>
                  <a:pt x="3732949" y="930278"/>
                  <a:pt x="3732949" y="930278"/>
                  <a:pt x="3732949" y="930278"/>
                </a:cubicBezTo>
                <a:cubicBezTo>
                  <a:pt x="3732949" y="934952"/>
                  <a:pt x="3732949" y="934952"/>
                  <a:pt x="3732949" y="934952"/>
                </a:cubicBezTo>
                <a:cubicBezTo>
                  <a:pt x="3737618" y="939627"/>
                  <a:pt x="3737618" y="939627"/>
                  <a:pt x="3737618" y="939627"/>
                </a:cubicBezTo>
                <a:cubicBezTo>
                  <a:pt x="3774966" y="920928"/>
                  <a:pt x="3774966" y="920928"/>
                  <a:pt x="3774966" y="920928"/>
                </a:cubicBezTo>
                <a:cubicBezTo>
                  <a:pt x="3784303" y="902229"/>
                  <a:pt x="3784303" y="902229"/>
                  <a:pt x="3784303" y="902229"/>
                </a:cubicBezTo>
                <a:cubicBezTo>
                  <a:pt x="3812314" y="883530"/>
                  <a:pt x="3812314" y="883530"/>
                  <a:pt x="3812314" y="883530"/>
                </a:cubicBezTo>
                <a:cubicBezTo>
                  <a:pt x="3826319" y="864831"/>
                  <a:pt x="3826319" y="864831"/>
                  <a:pt x="3826319" y="864831"/>
                </a:cubicBezTo>
                <a:cubicBezTo>
                  <a:pt x="3830988" y="864831"/>
                  <a:pt x="3840325" y="860156"/>
                  <a:pt x="3844993" y="864831"/>
                </a:cubicBezTo>
                <a:cubicBezTo>
                  <a:pt x="3826319" y="883530"/>
                  <a:pt x="3826319" y="883530"/>
                  <a:pt x="3826319" y="883530"/>
                </a:cubicBezTo>
                <a:cubicBezTo>
                  <a:pt x="3826319" y="883530"/>
                  <a:pt x="3807645" y="874181"/>
                  <a:pt x="3816982" y="892880"/>
                </a:cubicBezTo>
                <a:cubicBezTo>
                  <a:pt x="3798308" y="902229"/>
                  <a:pt x="3798308" y="902229"/>
                  <a:pt x="3798308" y="902229"/>
                </a:cubicBezTo>
                <a:cubicBezTo>
                  <a:pt x="3774966" y="923266"/>
                  <a:pt x="3763295" y="933784"/>
                  <a:pt x="3757459" y="939043"/>
                </a:cubicBezTo>
                <a:lnTo>
                  <a:pt x="3754513" y="941698"/>
                </a:lnTo>
                <a:lnTo>
                  <a:pt x="3754177" y="941965"/>
                </a:lnTo>
                <a:cubicBezTo>
                  <a:pt x="3751915" y="944010"/>
                  <a:pt x="3750456" y="945471"/>
                  <a:pt x="3751623" y="944302"/>
                </a:cubicBezTo>
                <a:cubicBezTo>
                  <a:pt x="3751623" y="944302"/>
                  <a:pt x="3751623" y="944302"/>
                  <a:pt x="3752353" y="943645"/>
                </a:cubicBezTo>
                <a:lnTo>
                  <a:pt x="3754513" y="941698"/>
                </a:lnTo>
                <a:lnTo>
                  <a:pt x="3761544" y="936121"/>
                </a:lnTo>
                <a:cubicBezTo>
                  <a:pt x="3765629" y="933784"/>
                  <a:pt x="3765629" y="937290"/>
                  <a:pt x="3746955" y="963001"/>
                </a:cubicBezTo>
                <a:cubicBezTo>
                  <a:pt x="3732949" y="953652"/>
                  <a:pt x="3732949" y="953652"/>
                  <a:pt x="3732949" y="953652"/>
                </a:cubicBezTo>
                <a:cubicBezTo>
                  <a:pt x="3714275" y="963001"/>
                  <a:pt x="3714275" y="963001"/>
                  <a:pt x="3714275" y="963001"/>
                </a:cubicBezTo>
                <a:cubicBezTo>
                  <a:pt x="3718944" y="972351"/>
                  <a:pt x="3718944" y="972351"/>
                  <a:pt x="3718944" y="972351"/>
                </a:cubicBezTo>
                <a:lnTo>
                  <a:pt x="3704416" y="979624"/>
                </a:lnTo>
                <a:lnTo>
                  <a:pt x="3705522" y="977610"/>
                </a:lnTo>
                <a:cubicBezTo>
                  <a:pt x="3704938" y="972351"/>
                  <a:pt x="3695601" y="970013"/>
                  <a:pt x="3667590" y="986375"/>
                </a:cubicBezTo>
                <a:cubicBezTo>
                  <a:pt x="3662922" y="1005074"/>
                  <a:pt x="3662922" y="1005074"/>
                  <a:pt x="3662922" y="1005074"/>
                </a:cubicBezTo>
                <a:cubicBezTo>
                  <a:pt x="3630243" y="1023773"/>
                  <a:pt x="3630243" y="1023773"/>
                  <a:pt x="3630243" y="1023773"/>
                </a:cubicBezTo>
                <a:cubicBezTo>
                  <a:pt x="3508862" y="1112593"/>
                  <a:pt x="3508862" y="1112593"/>
                  <a:pt x="3508862" y="1112593"/>
                </a:cubicBezTo>
                <a:cubicBezTo>
                  <a:pt x="3466845" y="1145317"/>
                  <a:pt x="3466845" y="1145317"/>
                  <a:pt x="3466845" y="1145317"/>
                </a:cubicBezTo>
                <a:cubicBezTo>
                  <a:pt x="3382813" y="1206089"/>
                  <a:pt x="3382813" y="1206089"/>
                  <a:pt x="3382813" y="1206089"/>
                </a:cubicBezTo>
                <a:cubicBezTo>
                  <a:pt x="3359470" y="1215438"/>
                  <a:pt x="3359470" y="1215438"/>
                  <a:pt x="3359470" y="1215438"/>
                </a:cubicBezTo>
                <a:cubicBezTo>
                  <a:pt x="3350133" y="1221282"/>
                  <a:pt x="3343131" y="1225664"/>
                  <a:pt x="3337878" y="1228951"/>
                </a:cubicBezTo>
                <a:lnTo>
                  <a:pt x="3336804" y="1229623"/>
                </a:lnTo>
                <a:lnTo>
                  <a:pt x="3328396" y="1232384"/>
                </a:lnTo>
                <a:cubicBezTo>
                  <a:pt x="3325040" y="1234137"/>
                  <a:pt x="3322122" y="1236475"/>
                  <a:pt x="3322122" y="1238812"/>
                </a:cubicBezTo>
                <a:cubicBezTo>
                  <a:pt x="3322122" y="1238812"/>
                  <a:pt x="3322122" y="1238812"/>
                  <a:pt x="3326791" y="1235890"/>
                </a:cubicBezTo>
                <a:lnTo>
                  <a:pt x="3336804" y="1229623"/>
                </a:lnTo>
                <a:lnTo>
                  <a:pt x="3337295" y="1229462"/>
                </a:lnTo>
                <a:cubicBezTo>
                  <a:pt x="3340796" y="1229462"/>
                  <a:pt x="3336128" y="1234137"/>
                  <a:pt x="3303448" y="1248161"/>
                </a:cubicBezTo>
                <a:cubicBezTo>
                  <a:pt x="3289443" y="1262186"/>
                  <a:pt x="3289443" y="1262186"/>
                  <a:pt x="3289443" y="1262186"/>
                </a:cubicBezTo>
                <a:lnTo>
                  <a:pt x="3297383" y="1264836"/>
                </a:lnTo>
                <a:lnTo>
                  <a:pt x="3295862" y="1266276"/>
                </a:lnTo>
                <a:cubicBezTo>
                  <a:pt x="3294112" y="1269198"/>
                  <a:pt x="3291777" y="1273873"/>
                  <a:pt x="3284774" y="1276210"/>
                </a:cubicBezTo>
                <a:cubicBezTo>
                  <a:pt x="3280106" y="1271535"/>
                  <a:pt x="3280106" y="1271535"/>
                  <a:pt x="3280106" y="1271535"/>
                </a:cubicBezTo>
                <a:cubicBezTo>
                  <a:pt x="3252095" y="1294909"/>
                  <a:pt x="3252095" y="1294909"/>
                  <a:pt x="3252095" y="1294909"/>
                </a:cubicBezTo>
                <a:cubicBezTo>
                  <a:pt x="3242758" y="1299584"/>
                  <a:pt x="3247426" y="1276210"/>
                  <a:pt x="3228752" y="1313608"/>
                </a:cubicBezTo>
                <a:cubicBezTo>
                  <a:pt x="3233421" y="1322958"/>
                  <a:pt x="3233421" y="1322958"/>
                  <a:pt x="3233421" y="1322958"/>
                </a:cubicBezTo>
                <a:cubicBezTo>
                  <a:pt x="3214747" y="1336982"/>
                  <a:pt x="3214747" y="1336982"/>
                  <a:pt x="3214747" y="1336982"/>
                </a:cubicBezTo>
                <a:cubicBezTo>
                  <a:pt x="3219415" y="1313608"/>
                  <a:pt x="3219415" y="1313608"/>
                  <a:pt x="3219415" y="1313608"/>
                </a:cubicBezTo>
                <a:cubicBezTo>
                  <a:pt x="3210078" y="1318283"/>
                  <a:pt x="3210078" y="1318283"/>
                  <a:pt x="3210078" y="1318283"/>
                </a:cubicBezTo>
                <a:cubicBezTo>
                  <a:pt x="3196073" y="1336982"/>
                  <a:pt x="3196073" y="1336982"/>
                  <a:pt x="3196073" y="1336982"/>
                </a:cubicBezTo>
                <a:cubicBezTo>
                  <a:pt x="3205410" y="1351006"/>
                  <a:pt x="3205410" y="1351006"/>
                  <a:pt x="3205410" y="1351006"/>
                </a:cubicBezTo>
                <a:cubicBezTo>
                  <a:pt x="3186736" y="1360356"/>
                  <a:pt x="3186736" y="1360356"/>
                  <a:pt x="3186736" y="1360356"/>
                </a:cubicBezTo>
                <a:cubicBezTo>
                  <a:pt x="3172731" y="1365030"/>
                  <a:pt x="3172731" y="1365030"/>
                  <a:pt x="3172731" y="1365030"/>
                </a:cubicBezTo>
                <a:cubicBezTo>
                  <a:pt x="3102703" y="1411778"/>
                  <a:pt x="3102703" y="1411778"/>
                  <a:pt x="3102703" y="1411778"/>
                </a:cubicBezTo>
                <a:cubicBezTo>
                  <a:pt x="3093366" y="1421128"/>
                  <a:pt x="3093366" y="1421128"/>
                  <a:pt x="3093366" y="1421128"/>
                </a:cubicBezTo>
                <a:cubicBezTo>
                  <a:pt x="3116709" y="1416453"/>
                  <a:pt x="3116709" y="1416453"/>
                  <a:pt x="3116709" y="1416453"/>
                </a:cubicBezTo>
                <a:cubicBezTo>
                  <a:pt x="3168062" y="1388404"/>
                  <a:pt x="3168062" y="1388404"/>
                  <a:pt x="3168062" y="1388404"/>
                </a:cubicBezTo>
                <a:cubicBezTo>
                  <a:pt x="3172731" y="1379055"/>
                  <a:pt x="3172731" y="1379055"/>
                  <a:pt x="3172731" y="1379055"/>
                </a:cubicBezTo>
                <a:cubicBezTo>
                  <a:pt x="3200742" y="1365030"/>
                  <a:pt x="3200742" y="1365030"/>
                  <a:pt x="3200742" y="1365030"/>
                </a:cubicBezTo>
                <a:cubicBezTo>
                  <a:pt x="3224084" y="1365030"/>
                  <a:pt x="3224084" y="1365030"/>
                  <a:pt x="3224084" y="1365030"/>
                </a:cubicBezTo>
                <a:cubicBezTo>
                  <a:pt x="3256763" y="1341657"/>
                  <a:pt x="3256763" y="1341657"/>
                  <a:pt x="3256763" y="1341657"/>
                </a:cubicBezTo>
                <a:cubicBezTo>
                  <a:pt x="3275437" y="1341657"/>
                  <a:pt x="3275437" y="1341657"/>
                  <a:pt x="3275437" y="1341657"/>
                </a:cubicBezTo>
                <a:cubicBezTo>
                  <a:pt x="3280106" y="1322958"/>
                  <a:pt x="3280106" y="1322958"/>
                  <a:pt x="3280106" y="1322958"/>
                </a:cubicBezTo>
                <a:cubicBezTo>
                  <a:pt x="3317454" y="1308933"/>
                  <a:pt x="3317454" y="1308933"/>
                  <a:pt x="3317454" y="1308933"/>
                </a:cubicBezTo>
                <a:cubicBezTo>
                  <a:pt x="3336128" y="1294909"/>
                  <a:pt x="3336128" y="1294909"/>
                  <a:pt x="3336128" y="1294909"/>
                </a:cubicBezTo>
                <a:cubicBezTo>
                  <a:pt x="3336128" y="1290234"/>
                  <a:pt x="3308117" y="1313608"/>
                  <a:pt x="3340796" y="1285560"/>
                </a:cubicBezTo>
                <a:cubicBezTo>
                  <a:pt x="3354802" y="1294909"/>
                  <a:pt x="3354802" y="1294909"/>
                  <a:pt x="3354802" y="1294909"/>
                </a:cubicBezTo>
                <a:cubicBezTo>
                  <a:pt x="3364139" y="1285560"/>
                  <a:pt x="3364139" y="1285560"/>
                  <a:pt x="3364139" y="1285560"/>
                </a:cubicBezTo>
                <a:cubicBezTo>
                  <a:pt x="3350133" y="1280885"/>
                  <a:pt x="3350133" y="1280885"/>
                  <a:pt x="3350133" y="1280885"/>
                </a:cubicBezTo>
                <a:cubicBezTo>
                  <a:pt x="3359470" y="1271535"/>
                  <a:pt x="3359470" y="1271535"/>
                  <a:pt x="3359470" y="1271535"/>
                </a:cubicBezTo>
                <a:cubicBezTo>
                  <a:pt x="3364139" y="1280885"/>
                  <a:pt x="3364139" y="1280885"/>
                  <a:pt x="3364139" y="1280885"/>
                </a:cubicBezTo>
                <a:cubicBezTo>
                  <a:pt x="3387481" y="1271535"/>
                  <a:pt x="3387481" y="1271535"/>
                  <a:pt x="3387481" y="1271535"/>
                </a:cubicBezTo>
                <a:cubicBezTo>
                  <a:pt x="3401487" y="1252836"/>
                  <a:pt x="3401487" y="1252836"/>
                  <a:pt x="3401487" y="1252836"/>
                </a:cubicBezTo>
                <a:cubicBezTo>
                  <a:pt x="3415492" y="1252836"/>
                  <a:pt x="3415492" y="1252836"/>
                  <a:pt x="3415492" y="1252836"/>
                </a:cubicBezTo>
                <a:cubicBezTo>
                  <a:pt x="3424829" y="1234137"/>
                  <a:pt x="3424829" y="1234137"/>
                  <a:pt x="3424829" y="1234137"/>
                </a:cubicBezTo>
                <a:cubicBezTo>
                  <a:pt x="3448171" y="1229462"/>
                  <a:pt x="3448171" y="1229462"/>
                  <a:pt x="3448171" y="1229462"/>
                </a:cubicBezTo>
                <a:cubicBezTo>
                  <a:pt x="3452840" y="1215438"/>
                  <a:pt x="3452840" y="1215438"/>
                  <a:pt x="3452840" y="1215438"/>
                </a:cubicBezTo>
                <a:cubicBezTo>
                  <a:pt x="3490188" y="1201414"/>
                  <a:pt x="3490188" y="1201414"/>
                  <a:pt x="3490188" y="1201414"/>
                </a:cubicBezTo>
                <a:lnTo>
                  <a:pt x="3504891" y="1189145"/>
                </a:lnTo>
                <a:lnTo>
                  <a:pt x="3508352" y="1189216"/>
                </a:lnTo>
                <a:cubicBezTo>
                  <a:pt x="3512947" y="1186513"/>
                  <a:pt x="3521701" y="1180377"/>
                  <a:pt x="3536873" y="1168691"/>
                </a:cubicBezTo>
                <a:cubicBezTo>
                  <a:pt x="3532204" y="1182715"/>
                  <a:pt x="3532204" y="1182715"/>
                  <a:pt x="3532204" y="1182715"/>
                </a:cubicBezTo>
                <a:cubicBezTo>
                  <a:pt x="3536873" y="1187390"/>
                  <a:pt x="3536873" y="1187390"/>
                  <a:pt x="3536873" y="1187390"/>
                </a:cubicBezTo>
                <a:cubicBezTo>
                  <a:pt x="3541541" y="1178040"/>
                  <a:pt x="3541541" y="1178040"/>
                  <a:pt x="3541541" y="1178040"/>
                </a:cubicBezTo>
                <a:cubicBezTo>
                  <a:pt x="3564884" y="1187390"/>
                  <a:pt x="3564884" y="1187390"/>
                  <a:pt x="3564884" y="1187390"/>
                </a:cubicBezTo>
                <a:cubicBezTo>
                  <a:pt x="3564884" y="1168691"/>
                  <a:pt x="3564884" y="1168691"/>
                  <a:pt x="3564884" y="1168691"/>
                </a:cubicBezTo>
                <a:cubicBezTo>
                  <a:pt x="3555547" y="1159341"/>
                  <a:pt x="3555547" y="1159341"/>
                  <a:pt x="3555547" y="1159341"/>
                </a:cubicBezTo>
                <a:lnTo>
                  <a:pt x="3550781" y="1161045"/>
                </a:lnTo>
                <a:lnTo>
                  <a:pt x="3564884" y="1149991"/>
                </a:lnTo>
                <a:cubicBezTo>
                  <a:pt x="3611569" y="1112593"/>
                  <a:pt x="3611569" y="1112593"/>
                  <a:pt x="3611569" y="1112593"/>
                </a:cubicBezTo>
                <a:cubicBezTo>
                  <a:pt x="3630243" y="1107919"/>
                  <a:pt x="3630243" y="1107919"/>
                  <a:pt x="3630243" y="1107919"/>
                </a:cubicBezTo>
                <a:cubicBezTo>
                  <a:pt x="3644248" y="1089219"/>
                  <a:pt x="3644248" y="1089219"/>
                  <a:pt x="3644248" y="1089219"/>
                </a:cubicBezTo>
                <a:cubicBezTo>
                  <a:pt x="3658254" y="1089219"/>
                  <a:pt x="3658254" y="1089219"/>
                  <a:pt x="3658254" y="1089219"/>
                </a:cubicBezTo>
                <a:cubicBezTo>
                  <a:pt x="3658254" y="1079870"/>
                  <a:pt x="3658254" y="1079870"/>
                  <a:pt x="3658254" y="1079870"/>
                </a:cubicBezTo>
                <a:cubicBezTo>
                  <a:pt x="3662922" y="1056496"/>
                  <a:pt x="3690933" y="1098569"/>
                  <a:pt x="3690933" y="1061171"/>
                </a:cubicBezTo>
                <a:cubicBezTo>
                  <a:pt x="3695601" y="1047147"/>
                  <a:pt x="3695601" y="1047147"/>
                  <a:pt x="3695601" y="1047147"/>
                </a:cubicBezTo>
                <a:lnTo>
                  <a:pt x="3705522" y="1047147"/>
                </a:lnTo>
                <a:cubicBezTo>
                  <a:pt x="3706106" y="1048315"/>
                  <a:pt x="3707273" y="1051821"/>
                  <a:pt x="3704938" y="1051821"/>
                </a:cubicBezTo>
                <a:lnTo>
                  <a:pt x="3706639" y="1050119"/>
                </a:lnTo>
                <a:lnTo>
                  <a:pt x="3709607" y="1056496"/>
                </a:lnTo>
                <a:cubicBezTo>
                  <a:pt x="3718944" y="1047147"/>
                  <a:pt x="3718944" y="1047147"/>
                  <a:pt x="3718944" y="1047147"/>
                </a:cubicBezTo>
                <a:cubicBezTo>
                  <a:pt x="3714275" y="1042472"/>
                  <a:pt x="3714275" y="1042472"/>
                  <a:pt x="3714275" y="1042472"/>
                </a:cubicBezTo>
                <a:cubicBezTo>
                  <a:pt x="3751623" y="1009749"/>
                  <a:pt x="3751623" y="1009749"/>
                  <a:pt x="3751623" y="1009749"/>
                </a:cubicBezTo>
                <a:cubicBezTo>
                  <a:pt x="3765629" y="1005074"/>
                  <a:pt x="3765629" y="1005074"/>
                  <a:pt x="3765629" y="1005074"/>
                </a:cubicBezTo>
                <a:cubicBezTo>
                  <a:pt x="3774966" y="991050"/>
                  <a:pt x="3774966" y="991050"/>
                  <a:pt x="3774966" y="991050"/>
                </a:cubicBezTo>
                <a:cubicBezTo>
                  <a:pt x="3784303" y="995724"/>
                  <a:pt x="3798308" y="972351"/>
                  <a:pt x="3807645" y="991050"/>
                </a:cubicBezTo>
                <a:cubicBezTo>
                  <a:pt x="3807645" y="963001"/>
                  <a:pt x="3807645" y="963001"/>
                  <a:pt x="3807645" y="963001"/>
                </a:cubicBezTo>
                <a:cubicBezTo>
                  <a:pt x="3812314" y="948977"/>
                  <a:pt x="3816982" y="986375"/>
                  <a:pt x="3835656" y="948977"/>
                </a:cubicBezTo>
                <a:cubicBezTo>
                  <a:pt x="3844993" y="948977"/>
                  <a:pt x="3844993" y="948977"/>
                  <a:pt x="3844993" y="948977"/>
                </a:cubicBezTo>
                <a:cubicBezTo>
                  <a:pt x="3844993" y="953652"/>
                  <a:pt x="3844993" y="953652"/>
                  <a:pt x="3844993" y="953652"/>
                </a:cubicBezTo>
                <a:cubicBezTo>
                  <a:pt x="3854330" y="948977"/>
                  <a:pt x="3854330" y="948977"/>
                  <a:pt x="3854330" y="948977"/>
                </a:cubicBezTo>
                <a:cubicBezTo>
                  <a:pt x="3844993" y="939627"/>
                  <a:pt x="3844993" y="939627"/>
                  <a:pt x="3844993" y="939627"/>
                </a:cubicBezTo>
                <a:cubicBezTo>
                  <a:pt x="3844993" y="930278"/>
                  <a:pt x="3844993" y="930278"/>
                  <a:pt x="3844993" y="930278"/>
                </a:cubicBezTo>
                <a:cubicBezTo>
                  <a:pt x="3868336" y="925603"/>
                  <a:pt x="3868336" y="925603"/>
                  <a:pt x="3868336" y="925603"/>
                </a:cubicBezTo>
                <a:cubicBezTo>
                  <a:pt x="3868336" y="916253"/>
                  <a:pt x="3868336" y="916253"/>
                  <a:pt x="3868336" y="916253"/>
                </a:cubicBezTo>
                <a:cubicBezTo>
                  <a:pt x="3891678" y="925603"/>
                  <a:pt x="3891678" y="925603"/>
                  <a:pt x="3891678" y="925603"/>
                </a:cubicBezTo>
                <a:cubicBezTo>
                  <a:pt x="3896346" y="920928"/>
                  <a:pt x="3877673" y="939627"/>
                  <a:pt x="3901015" y="920928"/>
                </a:cubicBezTo>
                <a:cubicBezTo>
                  <a:pt x="3887010" y="906904"/>
                  <a:pt x="3887010" y="906904"/>
                  <a:pt x="3887010" y="906904"/>
                </a:cubicBezTo>
                <a:cubicBezTo>
                  <a:pt x="3929026" y="883530"/>
                  <a:pt x="3929026" y="883530"/>
                  <a:pt x="3929026" y="883530"/>
                </a:cubicBezTo>
                <a:cubicBezTo>
                  <a:pt x="3929026" y="864831"/>
                  <a:pt x="3929026" y="864831"/>
                  <a:pt x="3929026" y="864831"/>
                </a:cubicBezTo>
                <a:cubicBezTo>
                  <a:pt x="3957037" y="855481"/>
                  <a:pt x="3957037" y="855481"/>
                  <a:pt x="3957037" y="855481"/>
                </a:cubicBezTo>
                <a:cubicBezTo>
                  <a:pt x="3961705" y="841457"/>
                  <a:pt x="3961705" y="841457"/>
                  <a:pt x="3961705" y="841457"/>
                </a:cubicBezTo>
                <a:cubicBezTo>
                  <a:pt x="3989716" y="827433"/>
                  <a:pt x="3989716" y="827433"/>
                  <a:pt x="3989716" y="827433"/>
                </a:cubicBezTo>
                <a:cubicBezTo>
                  <a:pt x="4022396" y="832108"/>
                  <a:pt x="4022396" y="832108"/>
                  <a:pt x="4022396" y="832108"/>
                </a:cubicBezTo>
                <a:cubicBezTo>
                  <a:pt x="4027064" y="832108"/>
                  <a:pt x="4027064" y="832108"/>
                  <a:pt x="4027064" y="832108"/>
                </a:cubicBezTo>
                <a:cubicBezTo>
                  <a:pt x="4022396" y="846132"/>
                  <a:pt x="4022396" y="846132"/>
                  <a:pt x="4022396" y="846132"/>
                </a:cubicBezTo>
                <a:cubicBezTo>
                  <a:pt x="4003722" y="841457"/>
                  <a:pt x="4003722" y="841457"/>
                  <a:pt x="4003722" y="841457"/>
                </a:cubicBezTo>
                <a:cubicBezTo>
                  <a:pt x="3989716" y="850807"/>
                  <a:pt x="3989716" y="850807"/>
                  <a:pt x="3989716" y="850807"/>
                </a:cubicBezTo>
                <a:cubicBezTo>
                  <a:pt x="3999053" y="878855"/>
                  <a:pt x="3985048" y="841457"/>
                  <a:pt x="4022396" y="855481"/>
                </a:cubicBezTo>
                <a:cubicBezTo>
                  <a:pt x="4022396" y="860156"/>
                  <a:pt x="4022396" y="860156"/>
                  <a:pt x="4022396" y="860156"/>
                </a:cubicBezTo>
                <a:cubicBezTo>
                  <a:pt x="4027064" y="864831"/>
                  <a:pt x="4027064" y="864831"/>
                  <a:pt x="4027064" y="864831"/>
                </a:cubicBezTo>
                <a:cubicBezTo>
                  <a:pt x="4031733" y="864831"/>
                  <a:pt x="4059744" y="888205"/>
                  <a:pt x="4036401" y="850807"/>
                </a:cubicBezTo>
                <a:cubicBezTo>
                  <a:pt x="4059744" y="850807"/>
                  <a:pt x="4059744" y="850807"/>
                  <a:pt x="4059744" y="850807"/>
                </a:cubicBezTo>
                <a:cubicBezTo>
                  <a:pt x="4050407" y="855481"/>
                  <a:pt x="4050407" y="855481"/>
                  <a:pt x="4050407" y="855481"/>
                </a:cubicBezTo>
                <a:cubicBezTo>
                  <a:pt x="4045738" y="874181"/>
                  <a:pt x="4045738" y="874181"/>
                  <a:pt x="4045738" y="874181"/>
                </a:cubicBezTo>
                <a:cubicBezTo>
                  <a:pt x="4041070" y="874181"/>
                  <a:pt x="4055075" y="878855"/>
                  <a:pt x="4036401" y="874181"/>
                </a:cubicBezTo>
                <a:cubicBezTo>
                  <a:pt x="4031733" y="878855"/>
                  <a:pt x="4031733" y="878855"/>
                  <a:pt x="4031733" y="878855"/>
                </a:cubicBezTo>
                <a:cubicBezTo>
                  <a:pt x="4036401" y="892880"/>
                  <a:pt x="4036401" y="892880"/>
                  <a:pt x="4036401" y="892880"/>
                </a:cubicBezTo>
                <a:cubicBezTo>
                  <a:pt x="4036401" y="906904"/>
                  <a:pt x="4036401" y="906904"/>
                  <a:pt x="4036401" y="906904"/>
                </a:cubicBezTo>
                <a:cubicBezTo>
                  <a:pt x="4031733" y="906904"/>
                  <a:pt x="4031733" y="906904"/>
                  <a:pt x="4031733" y="906904"/>
                </a:cubicBezTo>
                <a:cubicBezTo>
                  <a:pt x="4031733" y="920928"/>
                  <a:pt x="4031733" y="920928"/>
                  <a:pt x="4031733" y="920928"/>
                </a:cubicBezTo>
                <a:lnTo>
                  <a:pt x="4036401" y="925603"/>
                </a:lnTo>
                <a:lnTo>
                  <a:pt x="4020208" y="933711"/>
                </a:lnTo>
                <a:cubicBezTo>
                  <a:pt x="4008390" y="939627"/>
                  <a:pt x="4008390" y="939627"/>
                  <a:pt x="4008390" y="939627"/>
                </a:cubicBezTo>
                <a:cubicBezTo>
                  <a:pt x="3994385" y="939627"/>
                  <a:pt x="3994385" y="939627"/>
                  <a:pt x="3994385" y="939627"/>
                </a:cubicBezTo>
                <a:cubicBezTo>
                  <a:pt x="3994385" y="958326"/>
                  <a:pt x="3994385" y="958326"/>
                  <a:pt x="3994385" y="958326"/>
                </a:cubicBezTo>
                <a:cubicBezTo>
                  <a:pt x="3975711" y="963001"/>
                  <a:pt x="3975711" y="963001"/>
                  <a:pt x="3975711" y="963001"/>
                </a:cubicBezTo>
                <a:cubicBezTo>
                  <a:pt x="3966374" y="972351"/>
                  <a:pt x="3966374" y="972351"/>
                  <a:pt x="3966374" y="972351"/>
                </a:cubicBezTo>
                <a:cubicBezTo>
                  <a:pt x="3938363" y="977025"/>
                  <a:pt x="3938363" y="977025"/>
                  <a:pt x="3938363" y="977025"/>
                </a:cubicBezTo>
                <a:cubicBezTo>
                  <a:pt x="3938363" y="986375"/>
                  <a:pt x="3938363" y="986375"/>
                  <a:pt x="3938363" y="986375"/>
                </a:cubicBezTo>
                <a:cubicBezTo>
                  <a:pt x="3896346" y="1009749"/>
                  <a:pt x="3896346" y="1009749"/>
                  <a:pt x="3896346" y="1009749"/>
                </a:cubicBezTo>
                <a:lnTo>
                  <a:pt x="3901408" y="999611"/>
                </a:lnTo>
                <a:lnTo>
                  <a:pt x="3903933" y="1000983"/>
                </a:lnTo>
                <a:cubicBezTo>
                  <a:pt x="3905975" y="1001860"/>
                  <a:pt x="3906997" y="1001714"/>
                  <a:pt x="3905465" y="999011"/>
                </a:cubicBezTo>
                <a:lnTo>
                  <a:pt x="3904229" y="997459"/>
                </a:lnTo>
                <a:lnTo>
                  <a:pt x="3905684" y="996893"/>
                </a:lnTo>
                <a:cubicBezTo>
                  <a:pt x="3908018" y="994556"/>
                  <a:pt x="3908018" y="991050"/>
                  <a:pt x="3905683" y="991050"/>
                </a:cubicBezTo>
                <a:cubicBezTo>
                  <a:pt x="3905683" y="991050"/>
                  <a:pt x="3905683" y="991050"/>
                  <a:pt x="3904516" y="993387"/>
                </a:cubicBezTo>
                <a:lnTo>
                  <a:pt x="3903156" y="996112"/>
                </a:lnTo>
                <a:lnTo>
                  <a:pt x="3891678" y="981700"/>
                </a:lnTo>
                <a:cubicBezTo>
                  <a:pt x="3868336" y="991050"/>
                  <a:pt x="3868336" y="991050"/>
                  <a:pt x="3868336" y="991050"/>
                </a:cubicBezTo>
                <a:cubicBezTo>
                  <a:pt x="3863667" y="995724"/>
                  <a:pt x="3863667" y="995724"/>
                  <a:pt x="3863667" y="995724"/>
                </a:cubicBezTo>
                <a:cubicBezTo>
                  <a:pt x="3891678" y="1000399"/>
                  <a:pt x="3891678" y="1000399"/>
                  <a:pt x="3891678" y="1000399"/>
                </a:cubicBezTo>
                <a:cubicBezTo>
                  <a:pt x="3873004" y="1023773"/>
                  <a:pt x="3873004" y="1023773"/>
                  <a:pt x="3873004" y="1023773"/>
                </a:cubicBezTo>
                <a:cubicBezTo>
                  <a:pt x="3873004" y="1033122"/>
                  <a:pt x="3873004" y="1033122"/>
                  <a:pt x="3873004" y="1033122"/>
                </a:cubicBezTo>
                <a:cubicBezTo>
                  <a:pt x="3891678" y="1028448"/>
                  <a:pt x="3891678" y="1028448"/>
                  <a:pt x="3891678" y="1028448"/>
                </a:cubicBezTo>
                <a:cubicBezTo>
                  <a:pt x="3877673" y="1042472"/>
                  <a:pt x="3877673" y="1042472"/>
                  <a:pt x="3877673" y="1042472"/>
                </a:cubicBezTo>
                <a:cubicBezTo>
                  <a:pt x="3858999" y="1047147"/>
                  <a:pt x="3858999" y="1047147"/>
                  <a:pt x="3858999" y="1047147"/>
                </a:cubicBezTo>
                <a:cubicBezTo>
                  <a:pt x="3835656" y="1037797"/>
                  <a:pt x="3835656" y="1037797"/>
                  <a:pt x="3835656" y="1037797"/>
                </a:cubicBezTo>
                <a:cubicBezTo>
                  <a:pt x="3844993" y="1028448"/>
                  <a:pt x="3844993" y="1028448"/>
                  <a:pt x="3844993" y="1028448"/>
                </a:cubicBezTo>
                <a:cubicBezTo>
                  <a:pt x="3854330" y="1019098"/>
                  <a:pt x="3854330" y="1019098"/>
                  <a:pt x="3854330" y="1019098"/>
                </a:cubicBezTo>
                <a:cubicBezTo>
                  <a:pt x="3844993" y="1019098"/>
                  <a:pt x="3844993" y="1019098"/>
                  <a:pt x="3844993" y="1019098"/>
                </a:cubicBezTo>
                <a:cubicBezTo>
                  <a:pt x="3798308" y="1051821"/>
                  <a:pt x="3798308" y="1051821"/>
                  <a:pt x="3798308" y="1051821"/>
                </a:cubicBezTo>
                <a:cubicBezTo>
                  <a:pt x="3788971" y="1051821"/>
                  <a:pt x="3849662" y="1042472"/>
                  <a:pt x="3779634" y="1061171"/>
                </a:cubicBezTo>
                <a:cubicBezTo>
                  <a:pt x="3751623" y="1093894"/>
                  <a:pt x="3751623" y="1093894"/>
                  <a:pt x="3751623" y="1093894"/>
                </a:cubicBezTo>
                <a:cubicBezTo>
                  <a:pt x="3690933" y="1131292"/>
                  <a:pt x="3690933" y="1131292"/>
                  <a:pt x="3690933" y="1131292"/>
                </a:cubicBezTo>
                <a:cubicBezTo>
                  <a:pt x="3686264" y="1135967"/>
                  <a:pt x="3686264" y="1135967"/>
                  <a:pt x="3686264" y="1135967"/>
                </a:cubicBezTo>
                <a:cubicBezTo>
                  <a:pt x="3690933" y="1131292"/>
                  <a:pt x="3690933" y="1140642"/>
                  <a:pt x="3695601" y="1135967"/>
                </a:cubicBezTo>
                <a:cubicBezTo>
                  <a:pt x="3620906" y="1187390"/>
                  <a:pt x="3620906" y="1187390"/>
                  <a:pt x="3620906" y="1187390"/>
                </a:cubicBezTo>
                <a:cubicBezTo>
                  <a:pt x="3611569" y="1192064"/>
                  <a:pt x="3611569" y="1192064"/>
                  <a:pt x="3611569" y="1192064"/>
                </a:cubicBezTo>
                <a:lnTo>
                  <a:pt x="3614011" y="1201845"/>
                </a:lnTo>
                <a:lnTo>
                  <a:pt x="3610985" y="1205504"/>
                </a:lnTo>
                <a:cubicBezTo>
                  <a:pt x="3610110" y="1207549"/>
                  <a:pt x="3610839" y="1208864"/>
                  <a:pt x="3614997" y="1207915"/>
                </a:cubicBezTo>
                <a:lnTo>
                  <a:pt x="3615472" y="1207699"/>
                </a:lnTo>
                <a:lnTo>
                  <a:pt x="3615654" y="1208426"/>
                </a:lnTo>
                <a:lnTo>
                  <a:pt x="3615785" y="1208951"/>
                </a:lnTo>
                <a:lnTo>
                  <a:pt x="3609016" y="1212735"/>
                </a:lnTo>
                <a:cubicBezTo>
                  <a:pt x="3604858" y="1216023"/>
                  <a:pt x="3619739" y="1210763"/>
                  <a:pt x="3616237" y="1210763"/>
                </a:cubicBezTo>
                <a:lnTo>
                  <a:pt x="3615785" y="1208951"/>
                </a:lnTo>
                <a:lnTo>
                  <a:pt x="3620906" y="1206089"/>
                </a:lnTo>
                <a:lnTo>
                  <a:pt x="3620906" y="1205228"/>
                </a:lnTo>
                <a:lnTo>
                  <a:pt x="3639580" y="1196739"/>
                </a:lnTo>
                <a:cubicBezTo>
                  <a:pt x="3639580" y="1187390"/>
                  <a:pt x="3639580" y="1187390"/>
                  <a:pt x="3639580" y="1187390"/>
                </a:cubicBezTo>
                <a:cubicBezTo>
                  <a:pt x="3681596" y="1168691"/>
                  <a:pt x="3681596" y="1168691"/>
                  <a:pt x="3681596" y="1168691"/>
                </a:cubicBezTo>
                <a:cubicBezTo>
                  <a:pt x="3709607" y="1131292"/>
                  <a:pt x="3709607" y="1131292"/>
                  <a:pt x="3709607" y="1131292"/>
                </a:cubicBezTo>
                <a:cubicBezTo>
                  <a:pt x="3765629" y="1093894"/>
                  <a:pt x="3765629" y="1093894"/>
                  <a:pt x="3765629" y="1093894"/>
                </a:cubicBezTo>
                <a:cubicBezTo>
                  <a:pt x="3760960" y="1093894"/>
                  <a:pt x="3760960" y="1093894"/>
                  <a:pt x="3760960" y="1093894"/>
                </a:cubicBezTo>
                <a:cubicBezTo>
                  <a:pt x="3788971" y="1079870"/>
                  <a:pt x="3788971" y="1079870"/>
                  <a:pt x="3788971" y="1079870"/>
                </a:cubicBezTo>
                <a:cubicBezTo>
                  <a:pt x="3779634" y="1089219"/>
                  <a:pt x="3779634" y="1089219"/>
                  <a:pt x="3779634" y="1089219"/>
                </a:cubicBezTo>
                <a:cubicBezTo>
                  <a:pt x="3793640" y="1098569"/>
                  <a:pt x="3793640" y="1098569"/>
                  <a:pt x="3793640" y="1098569"/>
                </a:cubicBezTo>
                <a:cubicBezTo>
                  <a:pt x="3807645" y="1098569"/>
                  <a:pt x="3807645" y="1098569"/>
                  <a:pt x="3807645" y="1098569"/>
                </a:cubicBezTo>
                <a:cubicBezTo>
                  <a:pt x="3760960" y="1112593"/>
                  <a:pt x="3760960" y="1112593"/>
                  <a:pt x="3760960" y="1112593"/>
                </a:cubicBezTo>
                <a:cubicBezTo>
                  <a:pt x="3760960" y="1121943"/>
                  <a:pt x="3760960" y="1121943"/>
                  <a:pt x="3760960" y="1121943"/>
                </a:cubicBezTo>
                <a:lnTo>
                  <a:pt x="3762404" y="1123473"/>
                </a:lnTo>
                <a:lnTo>
                  <a:pt x="3751623" y="1121943"/>
                </a:lnTo>
                <a:cubicBezTo>
                  <a:pt x="3718944" y="1131292"/>
                  <a:pt x="3718944" y="1131292"/>
                  <a:pt x="3718944" y="1131292"/>
                </a:cubicBezTo>
                <a:cubicBezTo>
                  <a:pt x="3737618" y="1135967"/>
                  <a:pt x="3737618" y="1135967"/>
                  <a:pt x="3737618" y="1135967"/>
                </a:cubicBezTo>
                <a:lnTo>
                  <a:pt x="3737366" y="1137231"/>
                </a:lnTo>
                <a:lnTo>
                  <a:pt x="3728281" y="1140642"/>
                </a:lnTo>
                <a:cubicBezTo>
                  <a:pt x="3732950" y="1142979"/>
                  <a:pt x="3735284" y="1142979"/>
                  <a:pt x="3736451" y="1141811"/>
                </a:cubicBezTo>
                <a:lnTo>
                  <a:pt x="3737366" y="1137231"/>
                </a:lnTo>
                <a:lnTo>
                  <a:pt x="3737618" y="1137136"/>
                </a:lnTo>
                <a:cubicBezTo>
                  <a:pt x="3738785" y="1137136"/>
                  <a:pt x="3739369" y="1138012"/>
                  <a:pt x="3738785" y="1140642"/>
                </a:cubicBezTo>
                <a:lnTo>
                  <a:pt x="3737904" y="1142759"/>
                </a:lnTo>
                <a:lnTo>
                  <a:pt x="3735576" y="1142176"/>
                </a:lnTo>
                <a:cubicBezTo>
                  <a:pt x="3731491" y="1142979"/>
                  <a:pt x="3724780" y="1145317"/>
                  <a:pt x="3714275" y="1149991"/>
                </a:cubicBezTo>
                <a:cubicBezTo>
                  <a:pt x="3709607" y="1149991"/>
                  <a:pt x="3709607" y="1149991"/>
                  <a:pt x="3709607" y="1149991"/>
                </a:cubicBezTo>
                <a:cubicBezTo>
                  <a:pt x="3723612" y="1159341"/>
                  <a:pt x="3723612" y="1159341"/>
                  <a:pt x="3723612" y="1159341"/>
                </a:cubicBezTo>
                <a:cubicBezTo>
                  <a:pt x="3700270" y="1159341"/>
                  <a:pt x="3700270" y="1159341"/>
                  <a:pt x="3700270" y="1159341"/>
                </a:cubicBezTo>
                <a:cubicBezTo>
                  <a:pt x="3667590" y="1187390"/>
                  <a:pt x="3667590" y="1187390"/>
                  <a:pt x="3667590" y="1187390"/>
                </a:cubicBezTo>
                <a:cubicBezTo>
                  <a:pt x="3667590" y="1192064"/>
                  <a:pt x="3667590" y="1192064"/>
                  <a:pt x="3667590" y="1192064"/>
                </a:cubicBezTo>
                <a:cubicBezTo>
                  <a:pt x="3662922" y="1192064"/>
                  <a:pt x="3662922" y="1192064"/>
                  <a:pt x="3662922" y="1192064"/>
                </a:cubicBezTo>
                <a:cubicBezTo>
                  <a:pt x="3653585" y="1196739"/>
                  <a:pt x="3630243" y="1192064"/>
                  <a:pt x="3644248" y="1210763"/>
                </a:cubicBezTo>
                <a:cubicBezTo>
                  <a:pt x="3630243" y="1220113"/>
                  <a:pt x="3630243" y="1220113"/>
                  <a:pt x="3630243" y="1220113"/>
                </a:cubicBezTo>
                <a:cubicBezTo>
                  <a:pt x="3630243" y="1229462"/>
                  <a:pt x="3630243" y="1229462"/>
                  <a:pt x="3630243" y="1229462"/>
                </a:cubicBezTo>
                <a:cubicBezTo>
                  <a:pt x="3616237" y="1229462"/>
                  <a:pt x="3616237" y="1229462"/>
                  <a:pt x="3616237" y="1229462"/>
                </a:cubicBezTo>
                <a:cubicBezTo>
                  <a:pt x="3616237" y="1234137"/>
                  <a:pt x="3616237" y="1234137"/>
                  <a:pt x="3616237" y="1234137"/>
                </a:cubicBezTo>
                <a:cubicBezTo>
                  <a:pt x="3583558" y="1257511"/>
                  <a:pt x="3583558" y="1257511"/>
                  <a:pt x="3583558" y="1257511"/>
                </a:cubicBezTo>
                <a:cubicBezTo>
                  <a:pt x="3578889" y="1271535"/>
                  <a:pt x="3578889" y="1271535"/>
                  <a:pt x="3578889" y="1271535"/>
                </a:cubicBezTo>
                <a:cubicBezTo>
                  <a:pt x="3541541" y="1290234"/>
                  <a:pt x="3541541" y="1290234"/>
                  <a:pt x="3541541" y="1290234"/>
                </a:cubicBezTo>
                <a:cubicBezTo>
                  <a:pt x="3536873" y="1294909"/>
                  <a:pt x="3536873" y="1294909"/>
                  <a:pt x="3536873" y="1294909"/>
                </a:cubicBezTo>
                <a:cubicBezTo>
                  <a:pt x="3546210" y="1299584"/>
                  <a:pt x="3546210" y="1299584"/>
                  <a:pt x="3546210" y="1299584"/>
                </a:cubicBezTo>
                <a:cubicBezTo>
                  <a:pt x="3536873" y="1299584"/>
                  <a:pt x="3536873" y="1299584"/>
                  <a:pt x="3536873" y="1299584"/>
                </a:cubicBezTo>
                <a:cubicBezTo>
                  <a:pt x="3457508" y="1355681"/>
                  <a:pt x="3457508" y="1355681"/>
                  <a:pt x="3457508" y="1355681"/>
                </a:cubicBezTo>
                <a:cubicBezTo>
                  <a:pt x="3438834" y="1374380"/>
                  <a:pt x="3438834" y="1374380"/>
                  <a:pt x="3438834" y="1374380"/>
                </a:cubicBezTo>
                <a:cubicBezTo>
                  <a:pt x="3406155" y="1393079"/>
                  <a:pt x="3406155" y="1393079"/>
                  <a:pt x="3406155" y="1393079"/>
                </a:cubicBezTo>
                <a:cubicBezTo>
                  <a:pt x="3396818" y="1402429"/>
                  <a:pt x="3396818" y="1402429"/>
                  <a:pt x="3396818" y="1402429"/>
                </a:cubicBezTo>
                <a:cubicBezTo>
                  <a:pt x="3401487" y="1407103"/>
                  <a:pt x="3401487" y="1407103"/>
                  <a:pt x="3401487" y="1407103"/>
                </a:cubicBezTo>
                <a:cubicBezTo>
                  <a:pt x="3406155" y="1402429"/>
                  <a:pt x="3406155" y="1402429"/>
                  <a:pt x="3406155" y="1402429"/>
                </a:cubicBezTo>
                <a:cubicBezTo>
                  <a:pt x="3410824" y="1407103"/>
                  <a:pt x="3410824" y="1407103"/>
                  <a:pt x="3410824" y="1407103"/>
                </a:cubicBezTo>
                <a:cubicBezTo>
                  <a:pt x="3480851" y="1369705"/>
                  <a:pt x="3480851" y="1369705"/>
                  <a:pt x="3480851" y="1369705"/>
                </a:cubicBezTo>
                <a:cubicBezTo>
                  <a:pt x="3494856" y="1369705"/>
                  <a:pt x="3494856" y="1369705"/>
                  <a:pt x="3494856" y="1369705"/>
                </a:cubicBezTo>
                <a:cubicBezTo>
                  <a:pt x="3578889" y="1313608"/>
                  <a:pt x="3578889" y="1313608"/>
                  <a:pt x="3578889" y="1313608"/>
                </a:cubicBezTo>
                <a:cubicBezTo>
                  <a:pt x="3578889" y="1299584"/>
                  <a:pt x="3592895" y="1327632"/>
                  <a:pt x="3592895" y="1308933"/>
                </a:cubicBezTo>
                <a:cubicBezTo>
                  <a:pt x="3662922" y="1266860"/>
                  <a:pt x="3662922" y="1266860"/>
                  <a:pt x="3662922" y="1266860"/>
                </a:cubicBezTo>
                <a:cubicBezTo>
                  <a:pt x="3620906" y="1308933"/>
                  <a:pt x="3620906" y="1308933"/>
                  <a:pt x="3620906" y="1308933"/>
                </a:cubicBezTo>
                <a:cubicBezTo>
                  <a:pt x="3606900" y="1322958"/>
                  <a:pt x="3606900" y="1322958"/>
                  <a:pt x="3606900" y="1322958"/>
                </a:cubicBezTo>
                <a:cubicBezTo>
                  <a:pt x="3648917" y="1318283"/>
                  <a:pt x="3648917" y="1318283"/>
                  <a:pt x="3648917" y="1318283"/>
                </a:cubicBezTo>
                <a:cubicBezTo>
                  <a:pt x="3653585" y="1313608"/>
                  <a:pt x="3658254" y="1341657"/>
                  <a:pt x="3662922" y="1304259"/>
                </a:cubicBezTo>
                <a:cubicBezTo>
                  <a:pt x="3676927" y="1313608"/>
                  <a:pt x="3676927" y="1313608"/>
                  <a:pt x="3676927" y="1313608"/>
                </a:cubicBezTo>
                <a:cubicBezTo>
                  <a:pt x="3639580" y="1336982"/>
                  <a:pt x="3639580" y="1336982"/>
                  <a:pt x="3639580" y="1336982"/>
                </a:cubicBezTo>
                <a:cubicBezTo>
                  <a:pt x="3639580" y="1341657"/>
                  <a:pt x="3639580" y="1341657"/>
                  <a:pt x="3639580" y="1341657"/>
                </a:cubicBezTo>
                <a:cubicBezTo>
                  <a:pt x="3620906" y="1355681"/>
                  <a:pt x="3620906" y="1355681"/>
                  <a:pt x="3620906" y="1355681"/>
                </a:cubicBezTo>
                <a:cubicBezTo>
                  <a:pt x="3620906" y="1360356"/>
                  <a:pt x="3620906" y="1360356"/>
                  <a:pt x="3620906" y="1360356"/>
                </a:cubicBezTo>
                <a:cubicBezTo>
                  <a:pt x="3616237" y="1355681"/>
                  <a:pt x="3616237" y="1355681"/>
                  <a:pt x="3616237" y="1355681"/>
                </a:cubicBezTo>
                <a:cubicBezTo>
                  <a:pt x="3606900" y="1355681"/>
                  <a:pt x="3606900" y="1355681"/>
                  <a:pt x="3606900" y="1355681"/>
                </a:cubicBezTo>
                <a:cubicBezTo>
                  <a:pt x="3602232" y="1365030"/>
                  <a:pt x="3602232" y="1365030"/>
                  <a:pt x="3602232" y="1365030"/>
                </a:cubicBezTo>
                <a:cubicBezTo>
                  <a:pt x="3606900" y="1365030"/>
                  <a:pt x="3606900" y="1365030"/>
                  <a:pt x="3606900" y="1365030"/>
                </a:cubicBezTo>
                <a:cubicBezTo>
                  <a:pt x="3606900" y="1374380"/>
                  <a:pt x="3606900" y="1374380"/>
                  <a:pt x="3606900" y="1374380"/>
                </a:cubicBezTo>
                <a:cubicBezTo>
                  <a:pt x="3601065" y="1376717"/>
                  <a:pt x="3600481" y="1379055"/>
                  <a:pt x="3601940" y="1381027"/>
                </a:cubicBezTo>
                <a:lnTo>
                  <a:pt x="3609218" y="1385472"/>
                </a:lnTo>
                <a:lnTo>
                  <a:pt x="3601028" y="1383264"/>
                </a:lnTo>
                <a:cubicBezTo>
                  <a:pt x="3596834" y="1382196"/>
                  <a:pt x="3591144" y="1380808"/>
                  <a:pt x="3583558" y="1379055"/>
                </a:cubicBezTo>
                <a:cubicBezTo>
                  <a:pt x="3574221" y="1397754"/>
                  <a:pt x="3574221" y="1397754"/>
                  <a:pt x="3574221" y="1397754"/>
                </a:cubicBezTo>
                <a:cubicBezTo>
                  <a:pt x="3578889" y="1407103"/>
                  <a:pt x="3578889" y="1407103"/>
                  <a:pt x="3578889" y="1407103"/>
                </a:cubicBezTo>
                <a:cubicBezTo>
                  <a:pt x="3582391" y="1407103"/>
                  <a:pt x="3591144" y="1409733"/>
                  <a:pt x="3593333" y="1403159"/>
                </a:cubicBezTo>
                <a:lnTo>
                  <a:pt x="3592979" y="1395017"/>
                </a:lnTo>
                <a:lnTo>
                  <a:pt x="3593041" y="1395051"/>
                </a:lnTo>
                <a:lnTo>
                  <a:pt x="3596656" y="1393785"/>
                </a:lnTo>
                <a:lnTo>
                  <a:pt x="3602232" y="1394832"/>
                </a:lnTo>
                <a:cubicBezTo>
                  <a:pt x="3605733" y="1394248"/>
                  <a:pt x="3609235" y="1393079"/>
                  <a:pt x="3611569" y="1393079"/>
                </a:cubicBezTo>
                <a:lnTo>
                  <a:pt x="3607904" y="1389410"/>
                </a:lnTo>
                <a:lnTo>
                  <a:pt x="3620906" y="1383730"/>
                </a:lnTo>
                <a:cubicBezTo>
                  <a:pt x="3611569" y="1407103"/>
                  <a:pt x="3611569" y="1407103"/>
                  <a:pt x="3611569" y="1407103"/>
                </a:cubicBezTo>
                <a:cubicBezTo>
                  <a:pt x="3644248" y="1411778"/>
                  <a:pt x="3644248" y="1411778"/>
                  <a:pt x="3644248" y="1411778"/>
                </a:cubicBezTo>
                <a:cubicBezTo>
                  <a:pt x="3625574" y="1407103"/>
                  <a:pt x="3653585" y="1439827"/>
                  <a:pt x="3644248" y="1397754"/>
                </a:cubicBezTo>
                <a:cubicBezTo>
                  <a:pt x="3630243" y="1397754"/>
                  <a:pt x="3630243" y="1397754"/>
                  <a:pt x="3630243" y="1397754"/>
                </a:cubicBezTo>
                <a:cubicBezTo>
                  <a:pt x="3634911" y="1388404"/>
                  <a:pt x="3653585" y="1383730"/>
                  <a:pt x="3658254" y="1402429"/>
                </a:cubicBezTo>
                <a:cubicBezTo>
                  <a:pt x="3695601" y="1393079"/>
                  <a:pt x="3695601" y="1393079"/>
                  <a:pt x="3695601" y="1393079"/>
                </a:cubicBezTo>
                <a:cubicBezTo>
                  <a:pt x="3700270" y="1374380"/>
                  <a:pt x="3700270" y="1374380"/>
                  <a:pt x="3700270" y="1374380"/>
                </a:cubicBezTo>
                <a:cubicBezTo>
                  <a:pt x="3700270" y="1383730"/>
                  <a:pt x="3700270" y="1383730"/>
                  <a:pt x="3700270" y="1383730"/>
                </a:cubicBezTo>
                <a:cubicBezTo>
                  <a:pt x="3742286" y="1388404"/>
                  <a:pt x="3742286" y="1388404"/>
                  <a:pt x="3742286" y="1388404"/>
                </a:cubicBezTo>
                <a:cubicBezTo>
                  <a:pt x="3746955" y="1379055"/>
                  <a:pt x="3746955" y="1379055"/>
                  <a:pt x="3746955" y="1379055"/>
                </a:cubicBezTo>
                <a:cubicBezTo>
                  <a:pt x="3765629" y="1379055"/>
                  <a:pt x="3765629" y="1379055"/>
                  <a:pt x="3765629" y="1379055"/>
                </a:cubicBezTo>
                <a:cubicBezTo>
                  <a:pt x="3765629" y="1365030"/>
                  <a:pt x="3765629" y="1365030"/>
                  <a:pt x="3765629" y="1365030"/>
                </a:cubicBezTo>
                <a:cubicBezTo>
                  <a:pt x="3779634" y="1351006"/>
                  <a:pt x="3770297" y="1379055"/>
                  <a:pt x="3779634" y="1379055"/>
                </a:cubicBezTo>
                <a:cubicBezTo>
                  <a:pt x="3788971" y="1374380"/>
                  <a:pt x="3788971" y="1374380"/>
                  <a:pt x="3788971" y="1374380"/>
                </a:cubicBezTo>
                <a:cubicBezTo>
                  <a:pt x="3798308" y="1379055"/>
                  <a:pt x="3798308" y="1379055"/>
                  <a:pt x="3798308" y="1379055"/>
                </a:cubicBezTo>
                <a:cubicBezTo>
                  <a:pt x="3807645" y="1365030"/>
                  <a:pt x="3807645" y="1365030"/>
                  <a:pt x="3807645" y="1365030"/>
                </a:cubicBezTo>
                <a:cubicBezTo>
                  <a:pt x="3858999" y="1360356"/>
                  <a:pt x="3858999" y="1360356"/>
                  <a:pt x="3858999" y="1360356"/>
                </a:cubicBezTo>
                <a:cubicBezTo>
                  <a:pt x="3858999" y="1355681"/>
                  <a:pt x="3858999" y="1355681"/>
                  <a:pt x="3858999" y="1355681"/>
                </a:cubicBezTo>
                <a:cubicBezTo>
                  <a:pt x="3873004" y="1360356"/>
                  <a:pt x="3873004" y="1360356"/>
                  <a:pt x="3873004" y="1360356"/>
                </a:cubicBezTo>
                <a:cubicBezTo>
                  <a:pt x="3891678" y="1351006"/>
                  <a:pt x="3891678" y="1351006"/>
                  <a:pt x="3891678" y="1351006"/>
                </a:cubicBezTo>
                <a:cubicBezTo>
                  <a:pt x="3933694" y="1346331"/>
                  <a:pt x="3933694" y="1346331"/>
                  <a:pt x="3933694" y="1346331"/>
                </a:cubicBezTo>
                <a:cubicBezTo>
                  <a:pt x="3943031" y="1336982"/>
                  <a:pt x="3943031" y="1336982"/>
                  <a:pt x="3943031" y="1336982"/>
                </a:cubicBezTo>
                <a:cubicBezTo>
                  <a:pt x="3938363" y="1336982"/>
                  <a:pt x="3929026" y="1351006"/>
                  <a:pt x="3957037" y="1341657"/>
                </a:cubicBezTo>
                <a:cubicBezTo>
                  <a:pt x="3961705" y="1336982"/>
                  <a:pt x="3961705" y="1336982"/>
                  <a:pt x="3961705" y="1336982"/>
                </a:cubicBezTo>
                <a:cubicBezTo>
                  <a:pt x="3966374" y="1341657"/>
                  <a:pt x="3966374" y="1341657"/>
                  <a:pt x="3966374" y="1341657"/>
                </a:cubicBezTo>
                <a:cubicBezTo>
                  <a:pt x="3947700" y="1351006"/>
                  <a:pt x="3947700" y="1351006"/>
                  <a:pt x="3947700" y="1351006"/>
                </a:cubicBezTo>
                <a:cubicBezTo>
                  <a:pt x="3947700" y="1360356"/>
                  <a:pt x="3947700" y="1360356"/>
                  <a:pt x="3947700" y="1360356"/>
                </a:cubicBezTo>
                <a:cubicBezTo>
                  <a:pt x="3971042" y="1360356"/>
                  <a:pt x="3971042" y="1360356"/>
                  <a:pt x="3971042" y="1360356"/>
                </a:cubicBezTo>
                <a:cubicBezTo>
                  <a:pt x="3985048" y="1341657"/>
                  <a:pt x="3985048" y="1341657"/>
                  <a:pt x="3985048" y="1341657"/>
                </a:cubicBezTo>
                <a:cubicBezTo>
                  <a:pt x="3975711" y="1336982"/>
                  <a:pt x="3975711" y="1336982"/>
                  <a:pt x="3975711" y="1336982"/>
                </a:cubicBezTo>
                <a:cubicBezTo>
                  <a:pt x="4027064" y="1322958"/>
                  <a:pt x="4027064" y="1322958"/>
                  <a:pt x="4027064" y="1322958"/>
                </a:cubicBezTo>
                <a:cubicBezTo>
                  <a:pt x="4036401" y="1313608"/>
                  <a:pt x="4036401" y="1313608"/>
                  <a:pt x="4036401" y="1313608"/>
                </a:cubicBezTo>
                <a:cubicBezTo>
                  <a:pt x="4045738" y="1318283"/>
                  <a:pt x="4045738" y="1318283"/>
                  <a:pt x="4045738" y="1318283"/>
                </a:cubicBezTo>
                <a:cubicBezTo>
                  <a:pt x="4055075" y="1327632"/>
                  <a:pt x="4064412" y="1313608"/>
                  <a:pt x="4073749" y="1318283"/>
                </a:cubicBezTo>
                <a:cubicBezTo>
                  <a:pt x="4073749" y="1322958"/>
                  <a:pt x="4083086" y="1313608"/>
                  <a:pt x="4073749" y="1322958"/>
                </a:cubicBezTo>
                <a:cubicBezTo>
                  <a:pt x="4073749" y="1322958"/>
                  <a:pt x="4078418" y="1322958"/>
                  <a:pt x="4078418" y="1322958"/>
                </a:cubicBezTo>
                <a:cubicBezTo>
                  <a:pt x="4083086" y="1308933"/>
                  <a:pt x="4083086" y="1308933"/>
                  <a:pt x="4083086" y="1308933"/>
                </a:cubicBezTo>
                <a:cubicBezTo>
                  <a:pt x="4115766" y="1304259"/>
                  <a:pt x="4115766" y="1304259"/>
                  <a:pt x="4115766" y="1304259"/>
                </a:cubicBezTo>
                <a:cubicBezTo>
                  <a:pt x="4115766" y="1285560"/>
                  <a:pt x="4115766" y="1285560"/>
                  <a:pt x="4115766" y="1285560"/>
                </a:cubicBezTo>
                <a:cubicBezTo>
                  <a:pt x="4139108" y="1299584"/>
                  <a:pt x="4139108" y="1299584"/>
                  <a:pt x="4139108" y="1299584"/>
                </a:cubicBezTo>
                <a:cubicBezTo>
                  <a:pt x="4162451" y="1294909"/>
                  <a:pt x="4162451" y="1294909"/>
                  <a:pt x="4162451" y="1294909"/>
                </a:cubicBezTo>
                <a:cubicBezTo>
                  <a:pt x="4157782" y="1285560"/>
                  <a:pt x="4157782" y="1285560"/>
                  <a:pt x="4157782" y="1285560"/>
                </a:cubicBezTo>
                <a:cubicBezTo>
                  <a:pt x="4171788" y="1266860"/>
                  <a:pt x="4171788" y="1266860"/>
                  <a:pt x="4171788" y="1266860"/>
                </a:cubicBezTo>
                <a:cubicBezTo>
                  <a:pt x="4181125" y="1266860"/>
                  <a:pt x="4181125" y="1266860"/>
                  <a:pt x="4181125" y="1266860"/>
                </a:cubicBezTo>
                <a:cubicBezTo>
                  <a:pt x="4195130" y="1266860"/>
                  <a:pt x="4195130" y="1266860"/>
                  <a:pt x="4195130" y="1266860"/>
                </a:cubicBezTo>
                <a:cubicBezTo>
                  <a:pt x="4213804" y="1252836"/>
                  <a:pt x="4213804" y="1252836"/>
                  <a:pt x="4213804" y="1252836"/>
                </a:cubicBezTo>
                <a:cubicBezTo>
                  <a:pt x="4218472" y="1266860"/>
                  <a:pt x="4218472" y="1266860"/>
                  <a:pt x="4218472" y="1266860"/>
                </a:cubicBezTo>
                <a:lnTo>
                  <a:pt x="4228234" y="1266860"/>
                </a:lnTo>
                <a:lnTo>
                  <a:pt x="4228976" y="1270367"/>
                </a:lnTo>
                <a:cubicBezTo>
                  <a:pt x="4232478" y="1271535"/>
                  <a:pt x="4239481" y="1269198"/>
                  <a:pt x="4237146" y="1266860"/>
                </a:cubicBezTo>
                <a:cubicBezTo>
                  <a:pt x="4237146" y="1266860"/>
                  <a:pt x="4237146" y="1266860"/>
                  <a:pt x="4234812" y="1266860"/>
                </a:cubicBezTo>
                <a:lnTo>
                  <a:pt x="4228234" y="1266860"/>
                </a:lnTo>
                <a:lnTo>
                  <a:pt x="4227955" y="1265546"/>
                </a:lnTo>
                <a:cubicBezTo>
                  <a:pt x="4229560" y="1262770"/>
                  <a:pt x="4233645" y="1258680"/>
                  <a:pt x="4241815" y="1252836"/>
                </a:cubicBezTo>
                <a:cubicBezTo>
                  <a:pt x="4227809" y="1248161"/>
                  <a:pt x="4227809" y="1248161"/>
                  <a:pt x="4227809" y="1248161"/>
                </a:cubicBezTo>
                <a:cubicBezTo>
                  <a:pt x="4227809" y="1248161"/>
                  <a:pt x="4213804" y="1252836"/>
                  <a:pt x="4232478" y="1243487"/>
                </a:cubicBezTo>
                <a:cubicBezTo>
                  <a:pt x="4213804" y="1243487"/>
                  <a:pt x="4213804" y="1243487"/>
                  <a:pt x="4213804" y="1243487"/>
                </a:cubicBezTo>
                <a:cubicBezTo>
                  <a:pt x="4213804" y="1224788"/>
                  <a:pt x="4213804" y="1224788"/>
                  <a:pt x="4213804" y="1224788"/>
                </a:cubicBezTo>
                <a:cubicBezTo>
                  <a:pt x="4223141" y="1215438"/>
                  <a:pt x="4223141" y="1215438"/>
                  <a:pt x="4223141" y="1215438"/>
                </a:cubicBezTo>
                <a:cubicBezTo>
                  <a:pt x="4251152" y="1220113"/>
                  <a:pt x="4251152" y="1220113"/>
                  <a:pt x="4251152" y="1220113"/>
                </a:cubicBezTo>
                <a:cubicBezTo>
                  <a:pt x="4279163" y="1201414"/>
                  <a:pt x="4279163" y="1201414"/>
                  <a:pt x="4279163" y="1201414"/>
                </a:cubicBezTo>
                <a:cubicBezTo>
                  <a:pt x="4283831" y="1206089"/>
                  <a:pt x="4293168" y="1196739"/>
                  <a:pt x="4302505" y="1192064"/>
                </a:cubicBezTo>
                <a:cubicBezTo>
                  <a:pt x="4307174" y="1196739"/>
                  <a:pt x="4307174" y="1196739"/>
                  <a:pt x="4307174" y="1196739"/>
                </a:cubicBezTo>
                <a:cubicBezTo>
                  <a:pt x="4325848" y="1178040"/>
                  <a:pt x="4325848" y="1178040"/>
                  <a:pt x="4325848" y="1178040"/>
                </a:cubicBezTo>
                <a:cubicBezTo>
                  <a:pt x="4330516" y="1168691"/>
                  <a:pt x="4330516" y="1168691"/>
                  <a:pt x="4330516" y="1168691"/>
                </a:cubicBezTo>
                <a:cubicBezTo>
                  <a:pt x="4339853" y="1159341"/>
                  <a:pt x="4339853" y="1159341"/>
                  <a:pt x="4339853" y="1159341"/>
                </a:cubicBezTo>
                <a:cubicBezTo>
                  <a:pt x="4377201" y="1149991"/>
                  <a:pt x="4377201" y="1149991"/>
                  <a:pt x="4377201" y="1149991"/>
                </a:cubicBezTo>
                <a:cubicBezTo>
                  <a:pt x="4372533" y="1145317"/>
                  <a:pt x="4386538" y="1131292"/>
                  <a:pt x="4363196" y="1135967"/>
                </a:cubicBezTo>
                <a:cubicBezTo>
                  <a:pt x="4386538" y="1126618"/>
                  <a:pt x="4386538" y="1126618"/>
                  <a:pt x="4386538" y="1126618"/>
                </a:cubicBezTo>
                <a:cubicBezTo>
                  <a:pt x="4381870" y="1121943"/>
                  <a:pt x="4381870" y="1121943"/>
                  <a:pt x="4381870" y="1121943"/>
                </a:cubicBezTo>
                <a:cubicBezTo>
                  <a:pt x="4395875" y="1117268"/>
                  <a:pt x="4395875" y="1117268"/>
                  <a:pt x="4395875" y="1117268"/>
                </a:cubicBezTo>
                <a:cubicBezTo>
                  <a:pt x="4437891" y="1075195"/>
                  <a:pt x="4437891" y="1075195"/>
                  <a:pt x="4437891" y="1075195"/>
                </a:cubicBezTo>
                <a:cubicBezTo>
                  <a:pt x="4437891" y="1070520"/>
                  <a:pt x="4423886" y="1079870"/>
                  <a:pt x="4437891" y="1061171"/>
                </a:cubicBezTo>
                <a:cubicBezTo>
                  <a:pt x="4461234" y="1070520"/>
                  <a:pt x="4461234" y="1070520"/>
                  <a:pt x="4461234" y="1070520"/>
                </a:cubicBezTo>
                <a:cubicBezTo>
                  <a:pt x="4479908" y="1042472"/>
                  <a:pt x="4479908" y="1042472"/>
                  <a:pt x="4479908" y="1042472"/>
                </a:cubicBezTo>
                <a:cubicBezTo>
                  <a:pt x="4461234" y="1037797"/>
                  <a:pt x="4461234" y="1037797"/>
                  <a:pt x="4461234" y="1037797"/>
                </a:cubicBezTo>
                <a:cubicBezTo>
                  <a:pt x="4461234" y="1037797"/>
                  <a:pt x="4479908" y="1037797"/>
                  <a:pt x="4456565" y="1028448"/>
                </a:cubicBezTo>
                <a:cubicBezTo>
                  <a:pt x="4498582" y="991050"/>
                  <a:pt x="4498582" y="991050"/>
                  <a:pt x="4498582" y="991050"/>
                </a:cubicBezTo>
                <a:cubicBezTo>
                  <a:pt x="4498582" y="1005074"/>
                  <a:pt x="4498582" y="1005074"/>
                  <a:pt x="4498582" y="1005074"/>
                </a:cubicBezTo>
                <a:cubicBezTo>
                  <a:pt x="4531261" y="1000399"/>
                  <a:pt x="4531261" y="1000399"/>
                  <a:pt x="4531261" y="1000399"/>
                </a:cubicBezTo>
                <a:cubicBezTo>
                  <a:pt x="4535930" y="1005074"/>
                  <a:pt x="4503250" y="1014423"/>
                  <a:pt x="4545267" y="1005074"/>
                </a:cubicBezTo>
                <a:cubicBezTo>
                  <a:pt x="4535930" y="981700"/>
                  <a:pt x="4535930" y="981700"/>
                  <a:pt x="4535930" y="981700"/>
                </a:cubicBezTo>
                <a:cubicBezTo>
                  <a:pt x="4526593" y="986375"/>
                  <a:pt x="4526593" y="986375"/>
                  <a:pt x="4526593" y="986375"/>
                </a:cubicBezTo>
                <a:cubicBezTo>
                  <a:pt x="4521924" y="986375"/>
                  <a:pt x="4521924" y="986375"/>
                  <a:pt x="4521924" y="986375"/>
                </a:cubicBezTo>
                <a:cubicBezTo>
                  <a:pt x="4535930" y="967676"/>
                  <a:pt x="4535930" y="967676"/>
                  <a:pt x="4535930" y="967676"/>
                </a:cubicBezTo>
                <a:cubicBezTo>
                  <a:pt x="4549935" y="972351"/>
                  <a:pt x="4549935" y="972351"/>
                  <a:pt x="4549935" y="972351"/>
                </a:cubicBezTo>
                <a:cubicBezTo>
                  <a:pt x="4573278" y="981700"/>
                  <a:pt x="4573278" y="981700"/>
                  <a:pt x="4573278" y="981700"/>
                </a:cubicBezTo>
                <a:cubicBezTo>
                  <a:pt x="4577946" y="977025"/>
                  <a:pt x="4577946" y="977025"/>
                  <a:pt x="4577946" y="977025"/>
                </a:cubicBezTo>
                <a:cubicBezTo>
                  <a:pt x="4559272" y="963001"/>
                  <a:pt x="4559272" y="963001"/>
                  <a:pt x="4559272" y="963001"/>
                </a:cubicBezTo>
                <a:cubicBezTo>
                  <a:pt x="4596620" y="934952"/>
                  <a:pt x="4596620" y="934952"/>
                  <a:pt x="4596620" y="934952"/>
                </a:cubicBezTo>
                <a:cubicBezTo>
                  <a:pt x="4591952" y="925603"/>
                  <a:pt x="4591952" y="925603"/>
                  <a:pt x="4591952" y="925603"/>
                </a:cubicBezTo>
                <a:cubicBezTo>
                  <a:pt x="4577946" y="925603"/>
                  <a:pt x="4577946" y="925603"/>
                  <a:pt x="4577946" y="925603"/>
                </a:cubicBezTo>
                <a:cubicBezTo>
                  <a:pt x="4573278" y="925603"/>
                  <a:pt x="4573278" y="925603"/>
                  <a:pt x="4573278" y="925603"/>
                </a:cubicBezTo>
                <a:cubicBezTo>
                  <a:pt x="4596620" y="906904"/>
                  <a:pt x="4596620" y="906904"/>
                  <a:pt x="4596620" y="906904"/>
                </a:cubicBezTo>
                <a:cubicBezTo>
                  <a:pt x="4605957" y="916253"/>
                  <a:pt x="4573278" y="911579"/>
                  <a:pt x="4605957" y="920928"/>
                </a:cubicBezTo>
                <a:cubicBezTo>
                  <a:pt x="4633968" y="906904"/>
                  <a:pt x="4633968" y="906904"/>
                  <a:pt x="4633968" y="906904"/>
                </a:cubicBezTo>
                <a:cubicBezTo>
                  <a:pt x="4624631" y="888205"/>
                  <a:pt x="4624631" y="888205"/>
                  <a:pt x="4624631" y="888205"/>
                </a:cubicBezTo>
                <a:cubicBezTo>
                  <a:pt x="4638637" y="874181"/>
                  <a:pt x="4638637" y="874181"/>
                  <a:pt x="4638637" y="874181"/>
                </a:cubicBezTo>
                <a:cubicBezTo>
                  <a:pt x="4629300" y="860156"/>
                  <a:pt x="4629300" y="860156"/>
                  <a:pt x="4629300" y="860156"/>
                </a:cubicBezTo>
                <a:cubicBezTo>
                  <a:pt x="4629300" y="850807"/>
                  <a:pt x="4629300" y="850807"/>
                  <a:pt x="4629300" y="850807"/>
                </a:cubicBezTo>
                <a:cubicBezTo>
                  <a:pt x="4633968" y="860156"/>
                  <a:pt x="4633968" y="860156"/>
                  <a:pt x="4633968" y="860156"/>
                </a:cubicBezTo>
                <a:cubicBezTo>
                  <a:pt x="4647973" y="832108"/>
                  <a:pt x="4652642" y="878855"/>
                  <a:pt x="4689990" y="846132"/>
                </a:cubicBezTo>
                <a:cubicBezTo>
                  <a:pt x="4694658" y="841457"/>
                  <a:pt x="4694658" y="841457"/>
                  <a:pt x="4694658" y="841457"/>
                </a:cubicBezTo>
                <a:cubicBezTo>
                  <a:pt x="4680653" y="827433"/>
                  <a:pt x="4680653" y="827433"/>
                  <a:pt x="4680653" y="827433"/>
                </a:cubicBezTo>
                <a:cubicBezTo>
                  <a:pt x="4671316" y="841457"/>
                  <a:pt x="4671316" y="841457"/>
                  <a:pt x="4671316" y="841457"/>
                </a:cubicBezTo>
                <a:cubicBezTo>
                  <a:pt x="4671316" y="827433"/>
                  <a:pt x="4671316" y="827433"/>
                  <a:pt x="4671316" y="827433"/>
                </a:cubicBezTo>
                <a:cubicBezTo>
                  <a:pt x="4699327" y="813409"/>
                  <a:pt x="4699327" y="813409"/>
                  <a:pt x="4699327" y="813409"/>
                </a:cubicBezTo>
                <a:cubicBezTo>
                  <a:pt x="4703995" y="818083"/>
                  <a:pt x="4703995" y="818083"/>
                  <a:pt x="4703995" y="818083"/>
                </a:cubicBezTo>
                <a:cubicBezTo>
                  <a:pt x="4703995" y="804059"/>
                  <a:pt x="4703995" y="804059"/>
                  <a:pt x="4703995" y="804059"/>
                </a:cubicBezTo>
                <a:cubicBezTo>
                  <a:pt x="4732006" y="808734"/>
                  <a:pt x="4732006" y="808734"/>
                  <a:pt x="4732006" y="808734"/>
                </a:cubicBezTo>
                <a:cubicBezTo>
                  <a:pt x="4750680" y="776011"/>
                  <a:pt x="4736675" y="832108"/>
                  <a:pt x="4760017" y="766661"/>
                </a:cubicBezTo>
                <a:cubicBezTo>
                  <a:pt x="4760017" y="761986"/>
                  <a:pt x="4760017" y="761986"/>
                  <a:pt x="4760017" y="761986"/>
                </a:cubicBezTo>
                <a:cubicBezTo>
                  <a:pt x="4778691" y="766661"/>
                  <a:pt x="4778691" y="766661"/>
                  <a:pt x="4778691" y="766661"/>
                </a:cubicBezTo>
                <a:cubicBezTo>
                  <a:pt x="4778691" y="771336"/>
                  <a:pt x="4778691" y="771336"/>
                  <a:pt x="4778691" y="771336"/>
                </a:cubicBezTo>
                <a:cubicBezTo>
                  <a:pt x="4783360" y="776011"/>
                  <a:pt x="4783360" y="776011"/>
                  <a:pt x="4783360" y="776011"/>
                </a:cubicBezTo>
                <a:cubicBezTo>
                  <a:pt x="4788028" y="776011"/>
                  <a:pt x="4788028" y="776011"/>
                  <a:pt x="4788028" y="776011"/>
                </a:cubicBezTo>
                <a:cubicBezTo>
                  <a:pt x="4788028" y="743287"/>
                  <a:pt x="4788028" y="743287"/>
                  <a:pt x="4788028" y="743287"/>
                </a:cubicBezTo>
                <a:cubicBezTo>
                  <a:pt x="4769354" y="743287"/>
                  <a:pt x="4769354" y="743287"/>
                  <a:pt x="4769354" y="743287"/>
                </a:cubicBezTo>
                <a:cubicBezTo>
                  <a:pt x="4764686" y="729263"/>
                  <a:pt x="4764686" y="729263"/>
                  <a:pt x="4764686" y="729263"/>
                </a:cubicBezTo>
                <a:cubicBezTo>
                  <a:pt x="4783360" y="719913"/>
                  <a:pt x="4783360" y="719913"/>
                  <a:pt x="4783360" y="719913"/>
                </a:cubicBezTo>
                <a:cubicBezTo>
                  <a:pt x="4792697" y="719913"/>
                  <a:pt x="4778691" y="733938"/>
                  <a:pt x="4797365" y="729263"/>
                </a:cubicBezTo>
                <a:cubicBezTo>
                  <a:pt x="4806702" y="724588"/>
                  <a:pt x="4755349" y="710564"/>
                  <a:pt x="4820708" y="724588"/>
                </a:cubicBezTo>
                <a:cubicBezTo>
                  <a:pt x="4830045" y="710564"/>
                  <a:pt x="4830045" y="710564"/>
                  <a:pt x="4830045" y="710564"/>
                </a:cubicBezTo>
                <a:lnTo>
                  <a:pt x="4813775" y="710564"/>
                </a:lnTo>
                <a:lnTo>
                  <a:pt x="4817945" y="703068"/>
                </a:lnTo>
                <a:cubicBezTo>
                  <a:pt x="4820854" y="698000"/>
                  <a:pt x="4824793" y="691280"/>
                  <a:pt x="4830045" y="682515"/>
                </a:cubicBezTo>
                <a:lnTo>
                  <a:pt x="4835628" y="680652"/>
                </a:lnTo>
                <a:lnTo>
                  <a:pt x="4835297" y="682515"/>
                </a:lnTo>
                <a:cubicBezTo>
                  <a:pt x="4840549" y="686021"/>
                  <a:pt x="4853387" y="684853"/>
                  <a:pt x="4844050" y="677841"/>
                </a:cubicBezTo>
                <a:cubicBezTo>
                  <a:pt x="4844050" y="677841"/>
                  <a:pt x="4844050" y="677841"/>
                  <a:pt x="4842300" y="678425"/>
                </a:cubicBezTo>
                <a:lnTo>
                  <a:pt x="4835628" y="680652"/>
                </a:lnTo>
                <a:lnTo>
                  <a:pt x="4836829" y="673896"/>
                </a:lnTo>
                <a:cubicBezTo>
                  <a:pt x="4839272" y="671924"/>
                  <a:pt x="4843120" y="669696"/>
                  <a:pt x="4848837" y="667231"/>
                </a:cubicBezTo>
                <a:lnTo>
                  <a:pt x="4864445" y="661794"/>
                </a:lnTo>
                <a:lnTo>
                  <a:pt x="4867466" y="663086"/>
                </a:lnTo>
                <a:cubicBezTo>
                  <a:pt x="4872645" y="662648"/>
                  <a:pt x="4881398" y="660310"/>
                  <a:pt x="4895403" y="654467"/>
                </a:cubicBezTo>
                <a:cubicBezTo>
                  <a:pt x="4886066" y="640442"/>
                  <a:pt x="4886066" y="640442"/>
                  <a:pt x="4886066" y="640442"/>
                </a:cubicBezTo>
                <a:cubicBezTo>
                  <a:pt x="4876729" y="635768"/>
                  <a:pt x="4876729" y="635768"/>
                  <a:pt x="4876729" y="635768"/>
                </a:cubicBezTo>
                <a:cubicBezTo>
                  <a:pt x="4881398" y="617069"/>
                  <a:pt x="4881398" y="617069"/>
                  <a:pt x="4881398" y="617069"/>
                </a:cubicBezTo>
                <a:cubicBezTo>
                  <a:pt x="4918746" y="607719"/>
                  <a:pt x="4918746" y="607719"/>
                  <a:pt x="4918746" y="607719"/>
                </a:cubicBezTo>
                <a:cubicBezTo>
                  <a:pt x="4928083" y="598370"/>
                  <a:pt x="4928083" y="598370"/>
                  <a:pt x="4928083" y="598370"/>
                </a:cubicBezTo>
                <a:cubicBezTo>
                  <a:pt x="4918746" y="593695"/>
                  <a:pt x="4918746" y="593695"/>
                  <a:pt x="4918746" y="593695"/>
                </a:cubicBezTo>
                <a:cubicBezTo>
                  <a:pt x="4932751" y="589020"/>
                  <a:pt x="4932751" y="603044"/>
                  <a:pt x="4937420" y="574996"/>
                </a:cubicBezTo>
                <a:cubicBezTo>
                  <a:pt x="4951425" y="574996"/>
                  <a:pt x="4951425" y="574996"/>
                  <a:pt x="4951425" y="574996"/>
                </a:cubicBezTo>
                <a:lnTo>
                  <a:pt x="4956085" y="577759"/>
                </a:lnTo>
                <a:lnTo>
                  <a:pt x="4955510" y="577872"/>
                </a:lnTo>
                <a:cubicBezTo>
                  <a:pt x="4938368" y="581661"/>
                  <a:pt x="4954051" y="580657"/>
                  <a:pt x="4956969" y="578283"/>
                </a:cubicBezTo>
                <a:lnTo>
                  <a:pt x="4956085" y="577759"/>
                </a:lnTo>
                <a:lnTo>
                  <a:pt x="4970099" y="574996"/>
                </a:lnTo>
                <a:lnTo>
                  <a:pt x="4964539" y="566644"/>
                </a:lnTo>
                <a:lnTo>
                  <a:pt x="4979436" y="560972"/>
                </a:lnTo>
                <a:cubicBezTo>
                  <a:pt x="4979436" y="551622"/>
                  <a:pt x="4979436" y="551622"/>
                  <a:pt x="4979436" y="551622"/>
                </a:cubicBezTo>
                <a:cubicBezTo>
                  <a:pt x="5002779" y="546947"/>
                  <a:pt x="5002779" y="546947"/>
                  <a:pt x="5002779" y="546947"/>
                </a:cubicBezTo>
                <a:cubicBezTo>
                  <a:pt x="4988773" y="537598"/>
                  <a:pt x="4988773" y="537598"/>
                  <a:pt x="4988773" y="537598"/>
                </a:cubicBezTo>
                <a:cubicBezTo>
                  <a:pt x="4993442" y="518899"/>
                  <a:pt x="4993442" y="518899"/>
                  <a:pt x="4993442" y="518899"/>
                </a:cubicBezTo>
                <a:cubicBezTo>
                  <a:pt x="5007447" y="514224"/>
                  <a:pt x="5026121" y="532923"/>
                  <a:pt x="5030790" y="523573"/>
                </a:cubicBezTo>
                <a:cubicBezTo>
                  <a:pt x="5040127" y="504874"/>
                  <a:pt x="5040127" y="504874"/>
                  <a:pt x="5040127" y="504874"/>
                </a:cubicBezTo>
                <a:cubicBezTo>
                  <a:pt x="5035458" y="500200"/>
                  <a:pt x="5035458" y="500200"/>
                  <a:pt x="5035458" y="500200"/>
                </a:cubicBezTo>
                <a:cubicBezTo>
                  <a:pt x="5063469" y="481501"/>
                  <a:pt x="5063469" y="481501"/>
                  <a:pt x="5063469" y="481501"/>
                </a:cubicBezTo>
                <a:cubicBezTo>
                  <a:pt x="5058801" y="472151"/>
                  <a:pt x="5058801" y="472151"/>
                  <a:pt x="5058801" y="472151"/>
                </a:cubicBezTo>
                <a:cubicBezTo>
                  <a:pt x="5058801" y="458127"/>
                  <a:pt x="5058801" y="458127"/>
                  <a:pt x="5058801" y="458127"/>
                </a:cubicBezTo>
                <a:cubicBezTo>
                  <a:pt x="5070472" y="455789"/>
                  <a:pt x="5076308" y="454621"/>
                  <a:pt x="5079225" y="454036"/>
                </a:cubicBezTo>
                <a:lnTo>
                  <a:pt x="5080701" y="453741"/>
                </a:lnTo>
                <a:lnTo>
                  <a:pt x="5082143" y="458127"/>
                </a:lnTo>
                <a:cubicBezTo>
                  <a:pt x="5086812" y="462802"/>
                  <a:pt x="5086812" y="462802"/>
                  <a:pt x="5086812" y="462802"/>
                </a:cubicBezTo>
                <a:cubicBezTo>
                  <a:pt x="5096149" y="453452"/>
                  <a:pt x="5096149" y="453452"/>
                  <a:pt x="5096149" y="453452"/>
                </a:cubicBezTo>
                <a:cubicBezTo>
                  <a:pt x="5110154" y="430078"/>
                  <a:pt x="5110154" y="430078"/>
                  <a:pt x="5110154" y="430078"/>
                </a:cubicBezTo>
                <a:cubicBezTo>
                  <a:pt x="5114822" y="430078"/>
                  <a:pt x="5119491" y="439428"/>
                  <a:pt x="5124159" y="430078"/>
                </a:cubicBezTo>
                <a:cubicBezTo>
                  <a:pt x="5114822" y="420729"/>
                  <a:pt x="5114822" y="420729"/>
                  <a:pt x="5114822" y="420729"/>
                </a:cubicBezTo>
                <a:cubicBezTo>
                  <a:pt x="5100817" y="425403"/>
                  <a:pt x="5100817" y="425403"/>
                  <a:pt x="5100817" y="425403"/>
                </a:cubicBezTo>
                <a:cubicBezTo>
                  <a:pt x="5096149" y="411379"/>
                  <a:pt x="5096149" y="411379"/>
                  <a:pt x="5096149" y="411379"/>
                </a:cubicBezTo>
                <a:cubicBezTo>
                  <a:pt x="5086812" y="411379"/>
                  <a:pt x="5086812" y="411379"/>
                  <a:pt x="5086812" y="411379"/>
                </a:cubicBezTo>
                <a:cubicBezTo>
                  <a:pt x="5128828" y="397355"/>
                  <a:pt x="5128828" y="397355"/>
                  <a:pt x="5128828" y="397355"/>
                </a:cubicBezTo>
                <a:cubicBezTo>
                  <a:pt x="5142833" y="402030"/>
                  <a:pt x="5142833" y="402030"/>
                  <a:pt x="5142833" y="402030"/>
                </a:cubicBezTo>
                <a:cubicBezTo>
                  <a:pt x="5152170" y="392680"/>
                  <a:pt x="5152170" y="392680"/>
                  <a:pt x="5152170" y="392680"/>
                </a:cubicBezTo>
                <a:cubicBezTo>
                  <a:pt x="5142833" y="388005"/>
                  <a:pt x="5142833" y="388005"/>
                  <a:pt x="5142833" y="388005"/>
                </a:cubicBezTo>
                <a:lnTo>
                  <a:pt x="5138622" y="387537"/>
                </a:lnTo>
                <a:lnTo>
                  <a:pt x="5142833" y="373981"/>
                </a:lnTo>
                <a:cubicBezTo>
                  <a:pt x="5161507" y="373981"/>
                  <a:pt x="5161507" y="373981"/>
                  <a:pt x="5161507" y="373981"/>
                </a:cubicBezTo>
                <a:cubicBezTo>
                  <a:pt x="5198855" y="341258"/>
                  <a:pt x="5198855" y="341258"/>
                  <a:pt x="5198855" y="341258"/>
                </a:cubicBezTo>
                <a:cubicBezTo>
                  <a:pt x="5207025" y="341258"/>
                  <a:pt x="5158006" y="359153"/>
                  <a:pt x="5195664" y="341705"/>
                </a:cubicBezTo>
                <a:lnTo>
                  <a:pt x="5214005" y="333487"/>
                </a:lnTo>
                <a:lnTo>
                  <a:pt x="5215195" y="334246"/>
                </a:lnTo>
                <a:lnTo>
                  <a:pt x="5216370" y="332428"/>
                </a:lnTo>
                <a:lnTo>
                  <a:pt x="5217529" y="331908"/>
                </a:lnTo>
                <a:cubicBezTo>
                  <a:pt x="5217529" y="330740"/>
                  <a:pt x="5217237" y="331032"/>
                  <a:pt x="5216800" y="331762"/>
                </a:cubicBezTo>
                <a:lnTo>
                  <a:pt x="5216370" y="332428"/>
                </a:lnTo>
                <a:lnTo>
                  <a:pt x="5214005" y="333487"/>
                </a:lnTo>
                <a:lnTo>
                  <a:pt x="5213590" y="333223"/>
                </a:lnTo>
                <a:cubicBezTo>
                  <a:pt x="5213153" y="331616"/>
                  <a:pt x="5212861" y="328402"/>
                  <a:pt x="5212861" y="322559"/>
                </a:cubicBezTo>
                <a:cubicBezTo>
                  <a:pt x="5226866" y="317884"/>
                  <a:pt x="5226866" y="317884"/>
                  <a:pt x="5226866" y="317884"/>
                </a:cubicBezTo>
                <a:cubicBezTo>
                  <a:pt x="5250209" y="327234"/>
                  <a:pt x="5250209" y="327234"/>
                  <a:pt x="5250209" y="327234"/>
                </a:cubicBezTo>
                <a:cubicBezTo>
                  <a:pt x="5254877" y="322559"/>
                  <a:pt x="5254877" y="322559"/>
                  <a:pt x="5254877" y="322559"/>
                </a:cubicBezTo>
                <a:cubicBezTo>
                  <a:pt x="5245540" y="294510"/>
                  <a:pt x="5245540" y="294510"/>
                  <a:pt x="5245540" y="294510"/>
                </a:cubicBezTo>
                <a:cubicBezTo>
                  <a:pt x="5296894" y="261787"/>
                  <a:pt x="5296894" y="261787"/>
                  <a:pt x="5296894" y="261787"/>
                </a:cubicBezTo>
                <a:cubicBezTo>
                  <a:pt x="5301562" y="247763"/>
                  <a:pt x="5301562" y="247763"/>
                  <a:pt x="5301562" y="247763"/>
                </a:cubicBezTo>
                <a:cubicBezTo>
                  <a:pt x="5320236" y="247763"/>
                  <a:pt x="5320236" y="247763"/>
                  <a:pt x="5320236" y="247763"/>
                </a:cubicBezTo>
                <a:cubicBezTo>
                  <a:pt x="5315568" y="233738"/>
                  <a:pt x="5315568" y="233738"/>
                  <a:pt x="5315568" y="233738"/>
                </a:cubicBezTo>
                <a:cubicBezTo>
                  <a:pt x="5324905" y="243088"/>
                  <a:pt x="5324905" y="243088"/>
                  <a:pt x="5324905" y="243088"/>
                </a:cubicBezTo>
                <a:cubicBezTo>
                  <a:pt x="5357584" y="233738"/>
                  <a:pt x="5357584" y="233738"/>
                  <a:pt x="5357584" y="233738"/>
                </a:cubicBezTo>
                <a:cubicBezTo>
                  <a:pt x="5348247" y="219714"/>
                  <a:pt x="5348247" y="219714"/>
                  <a:pt x="5348247" y="219714"/>
                </a:cubicBezTo>
                <a:cubicBezTo>
                  <a:pt x="5352915" y="219714"/>
                  <a:pt x="5352915" y="215039"/>
                  <a:pt x="5357584" y="219714"/>
                </a:cubicBezTo>
                <a:cubicBezTo>
                  <a:pt x="5338910" y="205690"/>
                  <a:pt x="5338910" y="205690"/>
                  <a:pt x="5338910" y="205690"/>
                </a:cubicBezTo>
                <a:cubicBezTo>
                  <a:pt x="5338910" y="201015"/>
                  <a:pt x="5338910" y="201015"/>
                  <a:pt x="5338910" y="201015"/>
                </a:cubicBezTo>
                <a:cubicBezTo>
                  <a:pt x="5371589" y="201015"/>
                  <a:pt x="5371589" y="201015"/>
                  <a:pt x="5371589" y="201015"/>
                </a:cubicBezTo>
                <a:cubicBezTo>
                  <a:pt x="5404269" y="186991"/>
                  <a:pt x="5404269" y="186991"/>
                  <a:pt x="5404269" y="186991"/>
                </a:cubicBezTo>
                <a:cubicBezTo>
                  <a:pt x="5404269" y="177641"/>
                  <a:pt x="5404269" y="177641"/>
                  <a:pt x="5404269" y="177641"/>
                </a:cubicBezTo>
                <a:cubicBezTo>
                  <a:pt x="5436948" y="154267"/>
                  <a:pt x="5436948" y="154267"/>
                  <a:pt x="5436948" y="154267"/>
                </a:cubicBezTo>
                <a:cubicBezTo>
                  <a:pt x="5432280" y="144918"/>
                  <a:pt x="5460291" y="168292"/>
                  <a:pt x="5455622" y="135568"/>
                </a:cubicBezTo>
                <a:cubicBezTo>
                  <a:pt x="5464959" y="140243"/>
                  <a:pt x="5464959" y="140243"/>
                  <a:pt x="5464959" y="140243"/>
                </a:cubicBezTo>
                <a:cubicBezTo>
                  <a:pt x="5483633" y="116869"/>
                  <a:pt x="5483633" y="116869"/>
                  <a:pt x="5483633" y="116869"/>
                </a:cubicBezTo>
                <a:cubicBezTo>
                  <a:pt x="5488302" y="116869"/>
                  <a:pt x="5488302" y="116869"/>
                  <a:pt x="5488302" y="116869"/>
                </a:cubicBezTo>
                <a:cubicBezTo>
                  <a:pt x="5488302" y="102845"/>
                  <a:pt x="5488302" y="102845"/>
                  <a:pt x="5488302" y="102845"/>
                </a:cubicBezTo>
                <a:cubicBezTo>
                  <a:pt x="5497639" y="107520"/>
                  <a:pt x="5506976" y="93495"/>
                  <a:pt x="5511644" y="88821"/>
                </a:cubicBezTo>
                <a:cubicBezTo>
                  <a:pt x="5516313" y="79471"/>
                  <a:pt x="5539655" y="84146"/>
                  <a:pt x="5520981" y="70122"/>
                </a:cubicBezTo>
                <a:cubicBezTo>
                  <a:pt x="5534987" y="74796"/>
                  <a:pt x="5539655" y="46748"/>
                  <a:pt x="5553661" y="70122"/>
                </a:cubicBezTo>
                <a:cubicBezTo>
                  <a:pt x="5567666" y="65447"/>
                  <a:pt x="5567666" y="65447"/>
                  <a:pt x="5567666" y="65447"/>
                </a:cubicBezTo>
                <a:cubicBezTo>
                  <a:pt x="5562998" y="42073"/>
                  <a:pt x="5562998" y="42073"/>
                  <a:pt x="5562998" y="42073"/>
                </a:cubicBezTo>
                <a:cubicBezTo>
                  <a:pt x="5567666" y="42073"/>
                  <a:pt x="5577003" y="42073"/>
                  <a:pt x="5572334" y="28049"/>
                </a:cubicBezTo>
                <a:cubicBezTo>
                  <a:pt x="5586340" y="42073"/>
                  <a:pt x="5586340" y="42073"/>
                  <a:pt x="5586340" y="42073"/>
                </a:cubicBezTo>
                <a:cubicBezTo>
                  <a:pt x="5591008" y="32724"/>
                  <a:pt x="5591008" y="32724"/>
                  <a:pt x="5591008" y="32724"/>
                </a:cubicBezTo>
                <a:cubicBezTo>
                  <a:pt x="5609682" y="37398"/>
                  <a:pt x="5609682" y="37398"/>
                  <a:pt x="5609682" y="37398"/>
                </a:cubicBezTo>
                <a:cubicBezTo>
                  <a:pt x="5605014" y="51423"/>
                  <a:pt x="5605014" y="51423"/>
                  <a:pt x="5605014" y="51423"/>
                </a:cubicBezTo>
                <a:cubicBezTo>
                  <a:pt x="5633025" y="32724"/>
                  <a:pt x="5633025" y="32724"/>
                  <a:pt x="5633025" y="32724"/>
                </a:cubicBezTo>
                <a:cubicBezTo>
                  <a:pt x="5633025" y="28049"/>
                  <a:pt x="5647030" y="28049"/>
                  <a:pt x="5647030" y="37398"/>
                </a:cubicBezTo>
                <a:cubicBezTo>
                  <a:pt x="5651699" y="32724"/>
                  <a:pt x="5661036" y="28049"/>
                  <a:pt x="5670373" y="32724"/>
                </a:cubicBezTo>
                <a:cubicBezTo>
                  <a:pt x="5656367" y="46748"/>
                  <a:pt x="5698384" y="32724"/>
                  <a:pt x="5665704" y="51423"/>
                </a:cubicBezTo>
                <a:cubicBezTo>
                  <a:pt x="5661036" y="46748"/>
                  <a:pt x="5661036" y="46748"/>
                  <a:pt x="5661036" y="46748"/>
                </a:cubicBezTo>
                <a:lnTo>
                  <a:pt x="5644863" y="49061"/>
                </a:lnTo>
                <a:lnTo>
                  <a:pt x="5642362" y="44410"/>
                </a:lnTo>
                <a:cubicBezTo>
                  <a:pt x="5636526" y="45579"/>
                  <a:pt x="5626022" y="53760"/>
                  <a:pt x="5628356" y="51423"/>
                </a:cubicBezTo>
                <a:cubicBezTo>
                  <a:pt x="5628356" y="51423"/>
                  <a:pt x="5628356" y="51423"/>
                  <a:pt x="5642143" y="49450"/>
                </a:cubicBezTo>
                <a:lnTo>
                  <a:pt x="5644863" y="49061"/>
                </a:lnTo>
                <a:lnTo>
                  <a:pt x="5645426" y="50108"/>
                </a:lnTo>
                <a:cubicBezTo>
                  <a:pt x="5643821" y="55221"/>
                  <a:pt x="5638860" y="64278"/>
                  <a:pt x="5628356" y="79471"/>
                </a:cubicBezTo>
                <a:cubicBezTo>
                  <a:pt x="5633025" y="84146"/>
                  <a:pt x="5633025" y="84146"/>
                  <a:pt x="5633025" y="84146"/>
                </a:cubicBezTo>
                <a:cubicBezTo>
                  <a:pt x="5637693" y="84146"/>
                  <a:pt x="5637693" y="84146"/>
                  <a:pt x="5637693" y="84146"/>
                </a:cubicBezTo>
                <a:lnTo>
                  <a:pt x="5650271" y="93592"/>
                </a:lnTo>
                <a:lnTo>
                  <a:pt x="5649857" y="93797"/>
                </a:lnTo>
                <a:lnTo>
                  <a:pt x="5650350" y="93652"/>
                </a:lnTo>
                <a:lnTo>
                  <a:pt x="5654033" y="96417"/>
                </a:lnTo>
                <a:cubicBezTo>
                  <a:pt x="5656367" y="98170"/>
                  <a:pt x="5656367" y="98170"/>
                  <a:pt x="5656367" y="98170"/>
                </a:cubicBezTo>
                <a:lnTo>
                  <a:pt x="5666455" y="88069"/>
                </a:lnTo>
                <a:lnTo>
                  <a:pt x="5669060" y="87141"/>
                </a:lnTo>
                <a:lnTo>
                  <a:pt x="5670373" y="86844"/>
                </a:lnTo>
                <a:lnTo>
                  <a:pt x="5670373" y="88821"/>
                </a:lnTo>
                <a:cubicBezTo>
                  <a:pt x="5673291" y="87068"/>
                  <a:pt x="5674166" y="86264"/>
                  <a:pt x="5673710" y="86091"/>
                </a:cubicBezTo>
                <a:lnTo>
                  <a:pt x="5670373" y="86844"/>
                </a:lnTo>
                <a:lnTo>
                  <a:pt x="5670373" y="84241"/>
                </a:lnTo>
                <a:lnTo>
                  <a:pt x="5675351" y="81982"/>
                </a:lnTo>
                <a:cubicBezTo>
                  <a:pt x="5684524" y="77864"/>
                  <a:pt x="5696633" y="72459"/>
                  <a:pt x="5712389" y="65447"/>
                </a:cubicBezTo>
                <a:cubicBezTo>
                  <a:pt x="5717058" y="70122"/>
                  <a:pt x="5717058" y="70122"/>
                  <a:pt x="5717058" y="70122"/>
                </a:cubicBezTo>
                <a:cubicBezTo>
                  <a:pt x="5698384" y="79471"/>
                  <a:pt x="5698384" y="79471"/>
                  <a:pt x="5698384" y="79471"/>
                </a:cubicBezTo>
                <a:cubicBezTo>
                  <a:pt x="5679710" y="98170"/>
                  <a:pt x="5679710" y="98170"/>
                  <a:pt x="5679710" y="98170"/>
                </a:cubicBezTo>
                <a:cubicBezTo>
                  <a:pt x="5670373" y="98170"/>
                  <a:pt x="5670373" y="98170"/>
                  <a:pt x="5670373" y="98170"/>
                </a:cubicBezTo>
                <a:cubicBezTo>
                  <a:pt x="5670373" y="102845"/>
                  <a:pt x="5647030" y="98170"/>
                  <a:pt x="5670373" y="107520"/>
                </a:cubicBezTo>
                <a:cubicBezTo>
                  <a:pt x="5665704" y="116869"/>
                  <a:pt x="5665704" y="116869"/>
                  <a:pt x="5665704" y="116869"/>
                </a:cubicBezTo>
                <a:cubicBezTo>
                  <a:pt x="5633025" y="121544"/>
                  <a:pt x="5633025" y="121544"/>
                  <a:pt x="5633025" y="121544"/>
                </a:cubicBezTo>
                <a:cubicBezTo>
                  <a:pt x="5600345" y="144918"/>
                  <a:pt x="5600345" y="144918"/>
                  <a:pt x="5600345" y="144918"/>
                </a:cubicBezTo>
                <a:cubicBezTo>
                  <a:pt x="5591008" y="135568"/>
                  <a:pt x="5586340" y="172966"/>
                  <a:pt x="5577003" y="140243"/>
                </a:cubicBezTo>
                <a:cubicBezTo>
                  <a:pt x="5567666" y="149593"/>
                  <a:pt x="5567666" y="149593"/>
                  <a:pt x="5567666" y="149593"/>
                </a:cubicBezTo>
                <a:cubicBezTo>
                  <a:pt x="5567666" y="154267"/>
                  <a:pt x="5567666" y="154267"/>
                  <a:pt x="5567666" y="154267"/>
                </a:cubicBezTo>
                <a:cubicBezTo>
                  <a:pt x="5567666" y="158942"/>
                  <a:pt x="5567666" y="158942"/>
                  <a:pt x="5567666" y="158942"/>
                </a:cubicBezTo>
                <a:cubicBezTo>
                  <a:pt x="5577003" y="149593"/>
                  <a:pt x="5577003" y="149593"/>
                  <a:pt x="5577003" y="149593"/>
                </a:cubicBezTo>
                <a:cubicBezTo>
                  <a:pt x="5553661" y="182316"/>
                  <a:pt x="5553661" y="182316"/>
                  <a:pt x="5553661" y="182316"/>
                </a:cubicBezTo>
                <a:cubicBezTo>
                  <a:pt x="5548992" y="182316"/>
                  <a:pt x="5548992" y="182316"/>
                  <a:pt x="5548992" y="182316"/>
                </a:cubicBezTo>
                <a:cubicBezTo>
                  <a:pt x="5539655" y="177641"/>
                  <a:pt x="5539655" y="177641"/>
                  <a:pt x="5539655" y="177641"/>
                </a:cubicBezTo>
                <a:cubicBezTo>
                  <a:pt x="5530318" y="201015"/>
                  <a:pt x="5530318" y="201015"/>
                  <a:pt x="5530318" y="201015"/>
                </a:cubicBezTo>
                <a:cubicBezTo>
                  <a:pt x="5506976" y="219714"/>
                  <a:pt x="5506976" y="219714"/>
                  <a:pt x="5506976" y="219714"/>
                </a:cubicBezTo>
                <a:cubicBezTo>
                  <a:pt x="5488302" y="247763"/>
                  <a:pt x="5488302" y="247763"/>
                  <a:pt x="5488302" y="247763"/>
                </a:cubicBezTo>
                <a:cubicBezTo>
                  <a:pt x="5478965" y="224389"/>
                  <a:pt x="5478965" y="224389"/>
                  <a:pt x="5478965" y="224389"/>
                </a:cubicBezTo>
                <a:cubicBezTo>
                  <a:pt x="5464959" y="229063"/>
                  <a:pt x="5464959" y="229063"/>
                  <a:pt x="5464959" y="229063"/>
                </a:cubicBezTo>
                <a:cubicBezTo>
                  <a:pt x="5460291" y="243088"/>
                  <a:pt x="5460291" y="243088"/>
                  <a:pt x="5460291" y="243088"/>
                </a:cubicBezTo>
                <a:cubicBezTo>
                  <a:pt x="5469628" y="257112"/>
                  <a:pt x="5469628" y="257112"/>
                  <a:pt x="5469628" y="257112"/>
                </a:cubicBezTo>
                <a:cubicBezTo>
                  <a:pt x="5455622" y="275811"/>
                  <a:pt x="5455622" y="275811"/>
                  <a:pt x="5455622" y="275811"/>
                </a:cubicBezTo>
                <a:cubicBezTo>
                  <a:pt x="5446285" y="280486"/>
                  <a:pt x="5446285" y="280486"/>
                  <a:pt x="5446285" y="280486"/>
                </a:cubicBezTo>
                <a:cubicBezTo>
                  <a:pt x="5432280" y="299185"/>
                  <a:pt x="5432280" y="299185"/>
                  <a:pt x="5432280" y="299185"/>
                </a:cubicBezTo>
                <a:cubicBezTo>
                  <a:pt x="5425277" y="306197"/>
                  <a:pt x="5423526" y="292173"/>
                  <a:pt x="5419150" y="296555"/>
                </a:cubicBezTo>
                <a:lnTo>
                  <a:pt x="5417066" y="301057"/>
                </a:lnTo>
                <a:lnTo>
                  <a:pt x="5412001" y="304006"/>
                </a:lnTo>
                <a:lnTo>
                  <a:pt x="5412216" y="304611"/>
                </a:lnTo>
                <a:lnTo>
                  <a:pt x="5394932" y="313209"/>
                </a:lnTo>
                <a:cubicBezTo>
                  <a:pt x="5399600" y="317884"/>
                  <a:pt x="5399600" y="317884"/>
                  <a:pt x="5399600" y="317884"/>
                </a:cubicBezTo>
                <a:cubicBezTo>
                  <a:pt x="5390263" y="331908"/>
                  <a:pt x="5390263" y="331908"/>
                  <a:pt x="5390263" y="331908"/>
                </a:cubicBezTo>
                <a:cubicBezTo>
                  <a:pt x="5371589" y="336583"/>
                  <a:pt x="5371589" y="336583"/>
                  <a:pt x="5371589" y="336583"/>
                </a:cubicBezTo>
                <a:cubicBezTo>
                  <a:pt x="5366921" y="355282"/>
                  <a:pt x="5366921" y="355282"/>
                  <a:pt x="5366921" y="355282"/>
                </a:cubicBezTo>
                <a:cubicBezTo>
                  <a:pt x="5329573" y="397355"/>
                  <a:pt x="5329573" y="397355"/>
                  <a:pt x="5329573" y="397355"/>
                </a:cubicBezTo>
                <a:cubicBezTo>
                  <a:pt x="5320236" y="406704"/>
                  <a:pt x="5320236" y="406704"/>
                  <a:pt x="5320236" y="406704"/>
                </a:cubicBezTo>
                <a:cubicBezTo>
                  <a:pt x="5320236" y="411379"/>
                  <a:pt x="5320236" y="411379"/>
                  <a:pt x="5320236" y="411379"/>
                </a:cubicBezTo>
                <a:cubicBezTo>
                  <a:pt x="5310899" y="420729"/>
                  <a:pt x="5310899" y="420729"/>
                  <a:pt x="5310899" y="420729"/>
                </a:cubicBezTo>
                <a:cubicBezTo>
                  <a:pt x="5301562" y="425403"/>
                  <a:pt x="5292225" y="420729"/>
                  <a:pt x="5287557" y="434753"/>
                </a:cubicBezTo>
                <a:cubicBezTo>
                  <a:pt x="5268883" y="430078"/>
                  <a:pt x="5268883" y="430078"/>
                  <a:pt x="5268883" y="430078"/>
                </a:cubicBezTo>
                <a:cubicBezTo>
                  <a:pt x="5259546" y="453452"/>
                  <a:pt x="5259546" y="453452"/>
                  <a:pt x="5259546" y="453452"/>
                </a:cubicBezTo>
                <a:cubicBezTo>
                  <a:pt x="5273551" y="453452"/>
                  <a:pt x="5273551" y="453452"/>
                  <a:pt x="5273551" y="453452"/>
                </a:cubicBezTo>
                <a:cubicBezTo>
                  <a:pt x="5264214" y="462802"/>
                  <a:pt x="5264214" y="462802"/>
                  <a:pt x="5264214" y="462802"/>
                </a:cubicBezTo>
                <a:cubicBezTo>
                  <a:pt x="5250209" y="467476"/>
                  <a:pt x="5250209" y="467476"/>
                  <a:pt x="5250209" y="467476"/>
                </a:cubicBezTo>
                <a:cubicBezTo>
                  <a:pt x="5236203" y="490850"/>
                  <a:pt x="5236203" y="490850"/>
                  <a:pt x="5236203" y="490850"/>
                </a:cubicBezTo>
                <a:cubicBezTo>
                  <a:pt x="5231535" y="490850"/>
                  <a:pt x="5231535" y="490850"/>
                  <a:pt x="5231535" y="490850"/>
                </a:cubicBezTo>
                <a:cubicBezTo>
                  <a:pt x="5226866" y="504874"/>
                  <a:pt x="5226866" y="504874"/>
                  <a:pt x="5226866" y="504874"/>
                </a:cubicBezTo>
                <a:cubicBezTo>
                  <a:pt x="5222198" y="518899"/>
                  <a:pt x="5212861" y="490850"/>
                  <a:pt x="5208192" y="509549"/>
                </a:cubicBezTo>
                <a:cubicBezTo>
                  <a:pt x="5194187" y="537598"/>
                  <a:pt x="5194187" y="537598"/>
                  <a:pt x="5194187" y="537598"/>
                </a:cubicBezTo>
                <a:cubicBezTo>
                  <a:pt x="5183683" y="534092"/>
                  <a:pt x="5170552" y="541104"/>
                  <a:pt x="5168583" y="548773"/>
                </a:cubicBezTo>
                <a:lnTo>
                  <a:pt x="5169560" y="552025"/>
                </a:lnTo>
                <a:lnTo>
                  <a:pt x="5161507" y="551622"/>
                </a:lnTo>
                <a:cubicBezTo>
                  <a:pt x="5152170" y="560972"/>
                  <a:pt x="5152170" y="560972"/>
                  <a:pt x="5152170" y="560972"/>
                </a:cubicBezTo>
                <a:cubicBezTo>
                  <a:pt x="5161507" y="565646"/>
                  <a:pt x="5161507" y="565646"/>
                  <a:pt x="5161507" y="565646"/>
                </a:cubicBezTo>
                <a:cubicBezTo>
                  <a:pt x="5138165" y="570321"/>
                  <a:pt x="5138165" y="570321"/>
                  <a:pt x="5138165" y="570321"/>
                </a:cubicBezTo>
                <a:cubicBezTo>
                  <a:pt x="5133496" y="565646"/>
                  <a:pt x="5133496" y="565646"/>
                  <a:pt x="5133496" y="565646"/>
                </a:cubicBezTo>
                <a:cubicBezTo>
                  <a:pt x="5124159" y="574996"/>
                  <a:pt x="5124159" y="574996"/>
                  <a:pt x="5124159" y="574996"/>
                </a:cubicBezTo>
                <a:cubicBezTo>
                  <a:pt x="5142833" y="579671"/>
                  <a:pt x="5142833" y="579671"/>
                  <a:pt x="5142833" y="579671"/>
                </a:cubicBezTo>
                <a:cubicBezTo>
                  <a:pt x="5133496" y="593695"/>
                  <a:pt x="5133496" y="593695"/>
                  <a:pt x="5133496" y="593695"/>
                </a:cubicBezTo>
                <a:cubicBezTo>
                  <a:pt x="5114822" y="617069"/>
                  <a:pt x="5114822" y="617069"/>
                  <a:pt x="5114822" y="617069"/>
                </a:cubicBezTo>
                <a:cubicBezTo>
                  <a:pt x="5105486" y="617069"/>
                  <a:pt x="5091480" y="631093"/>
                  <a:pt x="5082143" y="631093"/>
                </a:cubicBezTo>
                <a:cubicBezTo>
                  <a:pt x="5068138" y="659142"/>
                  <a:pt x="5068138" y="659142"/>
                  <a:pt x="5068138" y="659142"/>
                </a:cubicBezTo>
                <a:cubicBezTo>
                  <a:pt x="5030790" y="691865"/>
                  <a:pt x="5030790" y="691865"/>
                  <a:pt x="5030790" y="691865"/>
                </a:cubicBezTo>
                <a:cubicBezTo>
                  <a:pt x="5002779" y="687190"/>
                  <a:pt x="5002779" y="687190"/>
                  <a:pt x="5002779" y="687190"/>
                </a:cubicBezTo>
                <a:cubicBezTo>
                  <a:pt x="4993442" y="696540"/>
                  <a:pt x="4993442" y="696540"/>
                  <a:pt x="4993442" y="696540"/>
                </a:cubicBezTo>
                <a:cubicBezTo>
                  <a:pt x="4993442" y="710564"/>
                  <a:pt x="4993442" y="710564"/>
                  <a:pt x="4993442" y="710564"/>
                </a:cubicBezTo>
                <a:cubicBezTo>
                  <a:pt x="4956094" y="729263"/>
                  <a:pt x="4956094" y="729263"/>
                  <a:pt x="4956094" y="729263"/>
                </a:cubicBezTo>
                <a:cubicBezTo>
                  <a:pt x="4956094" y="743287"/>
                  <a:pt x="4956094" y="743287"/>
                  <a:pt x="4956094" y="743287"/>
                </a:cubicBezTo>
                <a:cubicBezTo>
                  <a:pt x="4937420" y="752637"/>
                  <a:pt x="4937420" y="752637"/>
                  <a:pt x="4937420" y="752637"/>
                </a:cubicBezTo>
                <a:cubicBezTo>
                  <a:pt x="4918746" y="771336"/>
                  <a:pt x="4918746" y="771336"/>
                  <a:pt x="4918746" y="771336"/>
                </a:cubicBezTo>
                <a:cubicBezTo>
                  <a:pt x="4909409" y="776011"/>
                  <a:pt x="4909409" y="776011"/>
                  <a:pt x="4909409" y="776011"/>
                </a:cubicBezTo>
                <a:cubicBezTo>
                  <a:pt x="4900072" y="790035"/>
                  <a:pt x="4900072" y="790035"/>
                  <a:pt x="4900072" y="790035"/>
                </a:cubicBezTo>
                <a:cubicBezTo>
                  <a:pt x="4895403" y="776011"/>
                  <a:pt x="4876729" y="827433"/>
                  <a:pt x="4895403" y="771336"/>
                </a:cubicBezTo>
                <a:cubicBezTo>
                  <a:pt x="4890735" y="766661"/>
                  <a:pt x="4886066" y="776011"/>
                  <a:pt x="4886066" y="771336"/>
                </a:cubicBezTo>
                <a:cubicBezTo>
                  <a:pt x="4876729" y="776011"/>
                  <a:pt x="4876729" y="776011"/>
                  <a:pt x="4876729" y="776011"/>
                </a:cubicBezTo>
                <a:cubicBezTo>
                  <a:pt x="4881398" y="780685"/>
                  <a:pt x="4881398" y="780685"/>
                  <a:pt x="4881398" y="780685"/>
                </a:cubicBezTo>
                <a:cubicBezTo>
                  <a:pt x="4872061" y="776011"/>
                  <a:pt x="4872061" y="776011"/>
                  <a:pt x="4872061" y="776011"/>
                </a:cubicBezTo>
                <a:cubicBezTo>
                  <a:pt x="4872061" y="785360"/>
                  <a:pt x="4872061" y="785360"/>
                  <a:pt x="4872061" y="785360"/>
                </a:cubicBezTo>
                <a:cubicBezTo>
                  <a:pt x="4886066" y="794710"/>
                  <a:pt x="4886066" y="794710"/>
                  <a:pt x="4886066" y="794710"/>
                </a:cubicBezTo>
                <a:cubicBezTo>
                  <a:pt x="4881398" y="804059"/>
                  <a:pt x="4881398" y="804059"/>
                  <a:pt x="4881398" y="804059"/>
                </a:cubicBezTo>
                <a:cubicBezTo>
                  <a:pt x="4886066" y="808734"/>
                  <a:pt x="4886066" y="808734"/>
                  <a:pt x="4886066" y="808734"/>
                </a:cubicBezTo>
                <a:cubicBezTo>
                  <a:pt x="4876729" y="804059"/>
                  <a:pt x="4862724" y="813409"/>
                  <a:pt x="4867393" y="822758"/>
                </a:cubicBezTo>
                <a:cubicBezTo>
                  <a:pt x="4862724" y="818083"/>
                  <a:pt x="4862724" y="818083"/>
                  <a:pt x="4862724" y="818083"/>
                </a:cubicBezTo>
                <a:cubicBezTo>
                  <a:pt x="4853387" y="836782"/>
                  <a:pt x="4853387" y="836782"/>
                  <a:pt x="4853387" y="836782"/>
                </a:cubicBezTo>
                <a:cubicBezTo>
                  <a:pt x="4834713" y="841457"/>
                  <a:pt x="4834713" y="841457"/>
                  <a:pt x="4834713" y="841457"/>
                </a:cubicBezTo>
                <a:lnTo>
                  <a:pt x="4844050" y="841457"/>
                </a:lnTo>
                <a:cubicBezTo>
                  <a:pt x="4830045" y="869506"/>
                  <a:pt x="4839382" y="822758"/>
                  <a:pt x="4806702" y="874181"/>
                </a:cubicBezTo>
                <a:cubicBezTo>
                  <a:pt x="4792697" y="878855"/>
                  <a:pt x="4764686" y="883530"/>
                  <a:pt x="4769354" y="902229"/>
                </a:cubicBezTo>
                <a:cubicBezTo>
                  <a:pt x="4760017" y="906904"/>
                  <a:pt x="4760017" y="906904"/>
                  <a:pt x="4760017" y="906904"/>
                </a:cubicBezTo>
                <a:cubicBezTo>
                  <a:pt x="4764686" y="920928"/>
                  <a:pt x="4764686" y="920928"/>
                  <a:pt x="4764686" y="920928"/>
                </a:cubicBezTo>
                <a:cubicBezTo>
                  <a:pt x="4750680" y="920928"/>
                  <a:pt x="4750680" y="920928"/>
                  <a:pt x="4750680" y="920928"/>
                </a:cubicBezTo>
                <a:cubicBezTo>
                  <a:pt x="4746012" y="939627"/>
                  <a:pt x="4746012" y="939627"/>
                  <a:pt x="4746012" y="939627"/>
                </a:cubicBezTo>
                <a:cubicBezTo>
                  <a:pt x="4746012" y="953652"/>
                  <a:pt x="4718001" y="934952"/>
                  <a:pt x="4727338" y="958326"/>
                </a:cubicBezTo>
                <a:cubicBezTo>
                  <a:pt x="4713332" y="963001"/>
                  <a:pt x="4713332" y="963001"/>
                  <a:pt x="4713332" y="963001"/>
                </a:cubicBezTo>
                <a:cubicBezTo>
                  <a:pt x="4699327" y="972351"/>
                  <a:pt x="4699327" y="972351"/>
                  <a:pt x="4699327" y="972351"/>
                </a:cubicBezTo>
                <a:cubicBezTo>
                  <a:pt x="4680653" y="981700"/>
                  <a:pt x="4661979" y="991050"/>
                  <a:pt x="4657310" y="1005074"/>
                </a:cubicBezTo>
                <a:cubicBezTo>
                  <a:pt x="4633968" y="1028448"/>
                  <a:pt x="4633968" y="1028448"/>
                  <a:pt x="4633968" y="1028448"/>
                </a:cubicBezTo>
                <a:cubicBezTo>
                  <a:pt x="4638637" y="1042472"/>
                  <a:pt x="4638637" y="1042472"/>
                  <a:pt x="4638637" y="1042472"/>
                </a:cubicBezTo>
                <a:cubicBezTo>
                  <a:pt x="4629300" y="1056496"/>
                  <a:pt x="4629300" y="1056496"/>
                  <a:pt x="4629300" y="1056496"/>
                </a:cubicBezTo>
                <a:cubicBezTo>
                  <a:pt x="4615294" y="1047147"/>
                  <a:pt x="4615294" y="1047147"/>
                  <a:pt x="4615294" y="1047147"/>
                </a:cubicBezTo>
                <a:cubicBezTo>
                  <a:pt x="4596620" y="1056496"/>
                  <a:pt x="4596620" y="1056496"/>
                  <a:pt x="4596620" y="1056496"/>
                </a:cubicBezTo>
                <a:cubicBezTo>
                  <a:pt x="4582615" y="1079870"/>
                  <a:pt x="4582615" y="1079870"/>
                  <a:pt x="4582615" y="1079870"/>
                </a:cubicBezTo>
                <a:cubicBezTo>
                  <a:pt x="4563941" y="1093894"/>
                  <a:pt x="4535930" y="1093894"/>
                  <a:pt x="4540598" y="1117268"/>
                </a:cubicBezTo>
                <a:cubicBezTo>
                  <a:pt x="4526593" y="1121943"/>
                  <a:pt x="4526593" y="1121943"/>
                  <a:pt x="4526593" y="1121943"/>
                </a:cubicBezTo>
                <a:cubicBezTo>
                  <a:pt x="4526593" y="1140642"/>
                  <a:pt x="4526593" y="1140642"/>
                  <a:pt x="4526593" y="1140642"/>
                </a:cubicBezTo>
                <a:cubicBezTo>
                  <a:pt x="4545267" y="1140642"/>
                  <a:pt x="4545267" y="1140642"/>
                  <a:pt x="4545267" y="1140642"/>
                </a:cubicBezTo>
                <a:cubicBezTo>
                  <a:pt x="4568609" y="1121943"/>
                  <a:pt x="4568609" y="1121943"/>
                  <a:pt x="4568609" y="1121943"/>
                </a:cubicBezTo>
                <a:cubicBezTo>
                  <a:pt x="4568609" y="1107919"/>
                  <a:pt x="4568609" y="1107919"/>
                  <a:pt x="4568609" y="1107919"/>
                </a:cubicBezTo>
                <a:cubicBezTo>
                  <a:pt x="4582615" y="1112593"/>
                  <a:pt x="4582615" y="1112593"/>
                  <a:pt x="4582615" y="1112593"/>
                </a:cubicBezTo>
                <a:cubicBezTo>
                  <a:pt x="4605957" y="1093894"/>
                  <a:pt x="4605957" y="1093894"/>
                  <a:pt x="4605957" y="1093894"/>
                </a:cubicBezTo>
                <a:cubicBezTo>
                  <a:pt x="4605957" y="1079870"/>
                  <a:pt x="4605957" y="1079870"/>
                  <a:pt x="4605957" y="1079870"/>
                </a:cubicBezTo>
                <a:cubicBezTo>
                  <a:pt x="4610626" y="1084545"/>
                  <a:pt x="4610626" y="1084545"/>
                  <a:pt x="4610626" y="1084545"/>
                </a:cubicBezTo>
                <a:cubicBezTo>
                  <a:pt x="4615294" y="1093894"/>
                  <a:pt x="4615294" y="1093894"/>
                  <a:pt x="4615294" y="1093894"/>
                </a:cubicBezTo>
                <a:cubicBezTo>
                  <a:pt x="4605957" y="1112593"/>
                  <a:pt x="4605957" y="1112593"/>
                  <a:pt x="4605957" y="1112593"/>
                </a:cubicBezTo>
                <a:cubicBezTo>
                  <a:pt x="4601289" y="1112593"/>
                  <a:pt x="4591952" y="1079870"/>
                  <a:pt x="4587283" y="1131292"/>
                </a:cubicBezTo>
                <a:cubicBezTo>
                  <a:pt x="4577946" y="1126618"/>
                  <a:pt x="4573278" y="1117268"/>
                  <a:pt x="4568609" y="1145317"/>
                </a:cubicBezTo>
                <a:cubicBezTo>
                  <a:pt x="4563941" y="1145317"/>
                  <a:pt x="4563941" y="1154666"/>
                  <a:pt x="4559272" y="1145317"/>
                </a:cubicBezTo>
                <a:cubicBezTo>
                  <a:pt x="4554604" y="1164016"/>
                  <a:pt x="4554604" y="1164016"/>
                  <a:pt x="4554604" y="1164016"/>
                </a:cubicBezTo>
                <a:cubicBezTo>
                  <a:pt x="4545267" y="1168691"/>
                  <a:pt x="4545267" y="1168691"/>
                  <a:pt x="4545267" y="1168691"/>
                </a:cubicBezTo>
                <a:lnTo>
                  <a:pt x="4555592" y="1175583"/>
                </a:lnTo>
                <a:lnTo>
                  <a:pt x="4549949" y="1184264"/>
                </a:lnTo>
                <a:lnTo>
                  <a:pt x="4547018" y="1186221"/>
                </a:lnTo>
                <a:cubicBezTo>
                  <a:pt x="4545267" y="1187390"/>
                  <a:pt x="4545267" y="1187390"/>
                  <a:pt x="4545267" y="1187390"/>
                </a:cubicBezTo>
                <a:cubicBezTo>
                  <a:pt x="4545267" y="1178040"/>
                  <a:pt x="4545267" y="1178040"/>
                  <a:pt x="4545267" y="1178040"/>
                </a:cubicBezTo>
                <a:cubicBezTo>
                  <a:pt x="4531261" y="1201414"/>
                  <a:pt x="4545267" y="1154666"/>
                  <a:pt x="4521924" y="1192064"/>
                </a:cubicBezTo>
                <a:cubicBezTo>
                  <a:pt x="4526593" y="1206089"/>
                  <a:pt x="4526593" y="1206089"/>
                  <a:pt x="4526593" y="1206089"/>
                </a:cubicBezTo>
                <a:cubicBezTo>
                  <a:pt x="4521924" y="1215438"/>
                  <a:pt x="4521924" y="1215438"/>
                  <a:pt x="4521924" y="1215438"/>
                </a:cubicBezTo>
                <a:cubicBezTo>
                  <a:pt x="4493913" y="1224788"/>
                  <a:pt x="4493913" y="1224788"/>
                  <a:pt x="4493913" y="1224788"/>
                </a:cubicBezTo>
                <a:cubicBezTo>
                  <a:pt x="4465902" y="1243487"/>
                  <a:pt x="4465902" y="1243487"/>
                  <a:pt x="4465902" y="1243487"/>
                </a:cubicBezTo>
                <a:cubicBezTo>
                  <a:pt x="4470571" y="1252836"/>
                  <a:pt x="4470571" y="1252836"/>
                  <a:pt x="4470571" y="1252836"/>
                </a:cubicBezTo>
                <a:cubicBezTo>
                  <a:pt x="4503250" y="1248161"/>
                  <a:pt x="4503250" y="1248161"/>
                  <a:pt x="4503250" y="1248161"/>
                </a:cubicBezTo>
                <a:cubicBezTo>
                  <a:pt x="4512587" y="1238812"/>
                  <a:pt x="4512587" y="1238812"/>
                  <a:pt x="4512587" y="1238812"/>
                </a:cubicBezTo>
                <a:lnTo>
                  <a:pt x="4519154" y="1238812"/>
                </a:lnTo>
                <a:lnTo>
                  <a:pt x="4521924" y="1243487"/>
                </a:lnTo>
                <a:cubicBezTo>
                  <a:pt x="4531261" y="1243487"/>
                  <a:pt x="4531261" y="1243487"/>
                  <a:pt x="4531261" y="1243487"/>
                </a:cubicBezTo>
                <a:cubicBezTo>
                  <a:pt x="4540598" y="1215438"/>
                  <a:pt x="4540598" y="1215438"/>
                  <a:pt x="4540598" y="1215438"/>
                </a:cubicBezTo>
                <a:cubicBezTo>
                  <a:pt x="4563941" y="1206089"/>
                  <a:pt x="4563941" y="1206089"/>
                  <a:pt x="4563941" y="1206089"/>
                </a:cubicBezTo>
                <a:cubicBezTo>
                  <a:pt x="4570943" y="1196739"/>
                  <a:pt x="4574445" y="1192064"/>
                  <a:pt x="4576195" y="1189727"/>
                </a:cubicBezTo>
                <a:lnTo>
                  <a:pt x="4577032" y="1188611"/>
                </a:lnTo>
                <a:lnTo>
                  <a:pt x="4587283" y="1187390"/>
                </a:lnTo>
                <a:cubicBezTo>
                  <a:pt x="4582615" y="1178040"/>
                  <a:pt x="4582615" y="1178040"/>
                  <a:pt x="4582615" y="1178040"/>
                </a:cubicBezTo>
                <a:cubicBezTo>
                  <a:pt x="4587283" y="1178040"/>
                  <a:pt x="4587283" y="1178040"/>
                  <a:pt x="4587283" y="1178040"/>
                </a:cubicBezTo>
                <a:cubicBezTo>
                  <a:pt x="4587283" y="1168691"/>
                  <a:pt x="4587283" y="1168691"/>
                  <a:pt x="4587283" y="1168691"/>
                </a:cubicBezTo>
                <a:cubicBezTo>
                  <a:pt x="4577946" y="1164016"/>
                  <a:pt x="4577946" y="1164016"/>
                  <a:pt x="4577946" y="1164016"/>
                </a:cubicBezTo>
                <a:lnTo>
                  <a:pt x="4580741" y="1167075"/>
                </a:lnTo>
                <a:lnTo>
                  <a:pt x="4578603" y="1167303"/>
                </a:lnTo>
                <a:cubicBezTo>
                  <a:pt x="4576487" y="1168106"/>
                  <a:pt x="4573278" y="1169859"/>
                  <a:pt x="4568609" y="1173365"/>
                </a:cubicBezTo>
                <a:cubicBezTo>
                  <a:pt x="4568609" y="1166353"/>
                  <a:pt x="4539723" y="1201414"/>
                  <a:pt x="4548914" y="1185856"/>
                </a:cubicBezTo>
                <a:lnTo>
                  <a:pt x="4549949" y="1184264"/>
                </a:lnTo>
                <a:lnTo>
                  <a:pt x="4559272" y="1178040"/>
                </a:lnTo>
                <a:cubicBezTo>
                  <a:pt x="4559272" y="1178040"/>
                  <a:pt x="4559272" y="1178040"/>
                  <a:pt x="4557522" y="1176871"/>
                </a:cubicBezTo>
                <a:lnTo>
                  <a:pt x="4555592" y="1175583"/>
                </a:lnTo>
                <a:lnTo>
                  <a:pt x="4556993" y="1173429"/>
                </a:lnTo>
                <a:cubicBezTo>
                  <a:pt x="4560950" y="1167595"/>
                  <a:pt x="4566275" y="1159925"/>
                  <a:pt x="4573278" y="1149991"/>
                </a:cubicBezTo>
                <a:cubicBezTo>
                  <a:pt x="4591952" y="1145317"/>
                  <a:pt x="4591952" y="1145317"/>
                  <a:pt x="4591952" y="1145317"/>
                </a:cubicBezTo>
                <a:cubicBezTo>
                  <a:pt x="4610626" y="1164016"/>
                  <a:pt x="4610626" y="1164016"/>
                  <a:pt x="4610626" y="1164016"/>
                </a:cubicBezTo>
                <a:cubicBezTo>
                  <a:pt x="4624631" y="1149991"/>
                  <a:pt x="4624631" y="1149991"/>
                  <a:pt x="4624631" y="1149991"/>
                </a:cubicBezTo>
                <a:cubicBezTo>
                  <a:pt x="4633968" y="1154666"/>
                  <a:pt x="4629300" y="1145317"/>
                  <a:pt x="4638637" y="1140642"/>
                </a:cubicBezTo>
                <a:cubicBezTo>
                  <a:pt x="4633968" y="1131292"/>
                  <a:pt x="4633968" y="1131292"/>
                  <a:pt x="4633968" y="1131292"/>
                </a:cubicBezTo>
                <a:cubicBezTo>
                  <a:pt x="4643305" y="1131292"/>
                  <a:pt x="4657310" y="1117268"/>
                  <a:pt x="4666647" y="1112593"/>
                </a:cubicBezTo>
                <a:cubicBezTo>
                  <a:pt x="4680653" y="1107919"/>
                  <a:pt x="4657310" y="1107919"/>
                  <a:pt x="4671316" y="1098569"/>
                </a:cubicBezTo>
                <a:lnTo>
                  <a:pt x="4657470" y="1091637"/>
                </a:lnTo>
                <a:lnTo>
                  <a:pt x="4660520" y="1091703"/>
                </a:lnTo>
                <a:lnTo>
                  <a:pt x="4673369" y="1077987"/>
                </a:lnTo>
                <a:lnTo>
                  <a:pt x="4689990" y="1089219"/>
                </a:lnTo>
                <a:cubicBezTo>
                  <a:pt x="4694658" y="1061171"/>
                  <a:pt x="4694658" y="1061171"/>
                  <a:pt x="4694658" y="1061171"/>
                </a:cubicBezTo>
                <a:cubicBezTo>
                  <a:pt x="4694658" y="1061171"/>
                  <a:pt x="4703995" y="1056496"/>
                  <a:pt x="4694658" y="1051821"/>
                </a:cubicBezTo>
                <a:cubicBezTo>
                  <a:pt x="4703995" y="1056496"/>
                  <a:pt x="4703995" y="1056496"/>
                  <a:pt x="4703995" y="1056496"/>
                </a:cubicBezTo>
                <a:cubicBezTo>
                  <a:pt x="4703995" y="1070520"/>
                  <a:pt x="4703995" y="1070520"/>
                  <a:pt x="4703995" y="1070520"/>
                </a:cubicBezTo>
                <a:cubicBezTo>
                  <a:pt x="4718001" y="1056496"/>
                  <a:pt x="4718001" y="1056496"/>
                  <a:pt x="4718001" y="1056496"/>
                </a:cubicBezTo>
                <a:cubicBezTo>
                  <a:pt x="4722669" y="1056496"/>
                  <a:pt x="4722669" y="1056496"/>
                  <a:pt x="4722669" y="1056496"/>
                </a:cubicBezTo>
                <a:cubicBezTo>
                  <a:pt x="4699327" y="1037797"/>
                  <a:pt x="4699327" y="1037797"/>
                  <a:pt x="4699327" y="1037797"/>
                </a:cubicBezTo>
                <a:cubicBezTo>
                  <a:pt x="4675984" y="1037797"/>
                  <a:pt x="4675984" y="1037797"/>
                  <a:pt x="4675984" y="1037797"/>
                </a:cubicBezTo>
                <a:cubicBezTo>
                  <a:pt x="4671316" y="1047147"/>
                  <a:pt x="4671316" y="1047147"/>
                  <a:pt x="4671316" y="1047147"/>
                </a:cubicBezTo>
                <a:cubicBezTo>
                  <a:pt x="4657310" y="1051821"/>
                  <a:pt x="4657310" y="1051821"/>
                  <a:pt x="4657310" y="1051821"/>
                </a:cubicBezTo>
                <a:cubicBezTo>
                  <a:pt x="4652642" y="1075195"/>
                  <a:pt x="4652642" y="1075195"/>
                  <a:pt x="4652642" y="1075195"/>
                </a:cubicBezTo>
                <a:cubicBezTo>
                  <a:pt x="4643305" y="1061171"/>
                  <a:pt x="4643305" y="1061171"/>
                  <a:pt x="4643305" y="1061171"/>
                </a:cubicBezTo>
                <a:cubicBezTo>
                  <a:pt x="4652642" y="1042472"/>
                  <a:pt x="4652642" y="1042472"/>
                  <a:pt x="4652642" y="1042472"/>
                </a:cubicBezTo>
                <a:cubicBezTo>
                  <a:pt x="4680653" y="1019098"/>
                  <a:pt x="4680653" y="1019098"/>
                  <a:pt x="4680653" y="1019098"/>
                </a:cubicBezTo>
                <a:cubicBezTo>
                  <a:pt x="4666647" y="1005074"/>
                  <a:pt x="4708664" y="1023773"/>
                  <a:pt x="4689990" y="991050"/>
                </a:cubicBezTo>
                <a:cubicBezTo>
                  <a:pt x="4701661" y="984037"/>
                  <a:pt x="4696992" y="992218"/>
                  <a:pt x="4695242" y="998062"/>
                </a:cubicBezTo>
                <a:lnTo>
                  <a:pt x="4696252" y="1000534"/>
                </a:lnTo>
                <a:lnTo>
                  <a:pt x="4694658" y="1000399"/>
                </a:lnTo>
                <a:cubicBezTo>
                  <a:pt x="4699327" y="1009749"/>
                  <a:pt x="4699327" y="1009749"/>
                  <a:pt x="4699327" y="1009749"/>
                </a:cubicBezTo>
                <a:cubicBezTo>
                  <a:pt x="4708664" y="1009749"/>
                  <a:pt x="4708664" y="1009749"/>
                  <a:pt x="4708664" y="1009749"/>
                </a:cubicBezTo>
                <a:cubicBezTo>
                  <a:pt x="4718001" y="1009749"/>
                  <a:pt x="4718001" y="1009749"/>
                  <a:pt x="4718001" y="1009749"/>
                </a:cubicBezTo>
                <a:cubicBezTo>
                  <a:pt x="4713332" y="1019098"/>
                  <a:pt x="4713332" y="1019098"/>
                  <a:pt x="4713332" y="1019098"/>
                </a:cubicBezTo>
                <a:cubicBezTo>
                  <a:pt x="4713332" y="1014423"/>
                  <a:pt x="4722669" y="1019098"/>
                  <a:pt x="4722669" y="1023773"/>
                </a:cubicBezTo>
                <a:cubicBezTo>
                  <a:pt x="4722669" y="1028448"/>
                  <a:pt x="4722669" y="1028448"/>
                  <a:pt x="4722669" y="1028448"/>
                </a:cubicBezTo>
                <a:lnTo>
                  <a:pt x="4706766" y="1028448"/>
                </a:lnTo>
                <a:lnTo>
                  <a:pt x="4709904" y="1026476"/>
                </a:lnTo>
                <a:cubicBezTo>
                  <a:pt x="4714499" y="1023189"/>
                  <a:pt x="4703995" y="1028448"/>
                  <a:pt x="4703995" y="1028448"/>
                </a:cubicBezTo>
                <a:cubicBezTo>
                  <a:pt x="4703995" y="1028448"/>
                  <a:pt x="4703995" y="1028448"/>
                  <a:pt x="4706330" y="1028448"/>
                </a:cubicBezTo>
                <a:lnTo>
                  <a:pt x="4706766" y="1028448"/>
                </a:lnTo>
                <a:lnTo>
                  <a:pt x="4699327" y="1033122"/>
                </a:lnTo>
                <a:cubicBezTo>
                  <a:pt x="4713332" y="1033122"/>
                  <a:pt x="4713332" y="1033122"/>
                  <a:pt x="4713332" y="1033122"/>
                </a:cubicBezTo>
                <a:cubicBezTo>
                  <a:pt x="4708664" y="1042472"/>
                  <a:pt x="4708664" y="1042472"/>
                  <a:pt x="4708664" y="1042472"/>
                </a:cubicBezTo>
                <a:cubicBezTo>
                  <a:pt x="4736675" y="1051821"/>
                  <a:pt x="4736675" y="1051821"/>
                  <a:pt x="4736675" y="1051821"/>
                </a:cubicBezTo>
                <a:lnTo>
                  <a:pt x="4741025" y="1047465"/>
                </a:lnTo>
                <a:lnTo>
                  <a:pt x="4741712" y="1048992"/>
                </a:lnTo>
                <a:lnTo>
                  <a:pt x="4742510" y="1052990"/>
                </a:lnTo>
                <a:cubicBezTo>
                  <a:pt x="4743094" y="1053575"/>
                  <a:pt x="4743386" y="1053282"/>
                  <a:pt x="4742656" y="1051091"/>
                </a:cubicBezTo>
                <a:lnTo>
                  <a:pt x="4741712" y="1048992"/>
                </a:lnTo>
                <a:lnTo>
                  <a:pt x="4741343" y="1047147"/>
                </a:lnTo>
                <a:lnTo>
                  <a:pt x="4741025" y="1047465"/>
                </a:lnTo>
                <a:lnTo>
                  <a:pt x="4736675" y="1037797"/>
                </a:lnTo>
                <a:cubicBezTo>
                  <a:pt x="4755349" y="1033122"/>
                  <a:pt x="4755349" y="1033122"/>
                  <a:pt x="4755349" y="1033122"/>
                </a:cubicBezTo>
                <a:cubicBezTo>
                  <a:pt x="4750680" y="1028448"/>
                  <a:pt x="4750680" y="1028448"/>
                  <a:pt x="4750680" y="1028448"/>
                </a:cubicBezTo>
                <a:cubicBezTo>
                  <a:pt x="4764686" y="1023773"/>
                  <a:pt x="4764686" y="1023773"/>
                  <a:pt x="4764686" y="1023773"/>
                </a:cubicBezTo>
                <a:cubicBezTo>
                  <a:pt x="4764686" y="1009749"/>
                  <a:pt x="4764686" y="1009749"/>
                  <a:pt x="4764686" y="1009749"/>
                </a:cubicBezTo>
                <a:cubicBezTo>
                  <a:pt x="4769354" y="1005074"/>
                  <a:pt x="4769354" y="1005074"/>
                  <a:pt x="4769354" y="1005074"/>
                </a:cubicBezTo>
                <a:cubicBezTo>
                  <a:pt x="4769354" y="1005074"/>
                  <a:pt x="4792697" y="1000399"/>
                  <a:pt x="4764686" y="1000399"/>
                </a:cubicBezTo>
                <a:cubicBezTo>
                  <a:pt x="4769354" y="995724"/>
                  <a:pt x="4769354" y="995724"/>
                  <a:pt x="4769354" y="995724"/>
                </a:cubicBezTo>
                <a:cubicBezTo>
                  <a:pt x="4792697" y="1005074"/>
                  <a:pt x="4792697" y="1005074"/>
                  <a:pt x="4792697" y="1005074"/>
                </a:cubicBezTo>
                <a:cubicBezTo>
                  <a:pt x="4802034" y="977025"/>
                  <a:pt x="4802034" y="977025"/>
                  <a:pt x="4802034" y="977025"/>
                </a:cubicBezTo>
                <a:cubicBezTo>
                  <a:pt x="4797365" y="972351"/>
                  <a:pt x="4797365" y="972351"/>
                  <a:pt x="4797365" y="972351"/>
                </a:cubicBezTo>
                <a:cubicBezTo>
                  <a:pt x="4783360" y="977025"/>
                  <a:pt x="4783360" y="977025"/>
                  <a:pt x="4783360" y="977025"/>
                </a:cubicBezTo>
                <a:cubicBezTo>
                  <a:pt x="4779858" y="973519"/>
                  <a:pt x="4789487" y="962125"/>
                  <a:pt x="4778764" y="962563"/>
                </a:cubicBezTo>
                <a:lnTo>
                  <a:pt x="4765865" y="966081"/>
                </a:lnTo>
                <a:lnTo>
                  <a:pt x="4746012" y="963001"/>
                </a:lnTo>
                <a:cubicBezTo>
                  <a:pt x="4746012" y="958326"/>
                  <a:pt x="4746012" y="958326"/>
                  <a:pt x="4746012" y="958326"/>
                </a:cubicBezTo>
                <a:cubicBezTo>
                  <a:pt x="4820708" y="967676"/>
                  <a:pt x="4820708" y="967676"/>
                  <a:pt x="4820708" y="967676"/>
                </a:cubicBezTo>
                <a:cubicBezTo>
                  <a:pt x="4811371" y="944302"/>
                  <a:pt x="4844050" y="977025"/>
                  <a:pt x="4839382" y="939627"/>
                </a:cubicBezTo>
                <a:cubicBezTo>
                  <a:pt x="4853387" y="930278"/>
                  <a:pt x="4853387" y="930278"/>
                  <a:pt x="4853387" y="930278"/>
                </a:cubicBezTo>
                <a:cubicBezTo>
                  <a:pt x="4839382" y="925603"/>
                  <a:pt x="4839382" y="925603"/>
                  <a:pt x="4839382" y="925603"/>
                </a:cubicBezTo>
                <a:lnTo>
                  <a:pt x="4828878" y="932615"/>
                </a:lnTo>
                <a:lnTo>
                  <a:pt x="4826612" y="928078"/>
                </a:lnTo>
                <a:lnTo>
                  <a:pt x="4829972" y="926918"/>
                </a:lnTo>
                <a:cubicBezTo>
                  <a:pt x="4842883" y="921220"/>
                  <a:pt x="4828878" y="922097"/>
                  <a:pt x="4825376" y="925603"/>
                </a:cubicBezTo>
                <a:lnTo>
                  <a:pt x="4826612" y="928078"/>
                </a:lnTo>
                <a:lnTo>
                  <a:pt x="4806702" y="934952"/>
                </a:lnTo>
                <a:lnTo>
                  <a:pt x="4805398" y="936259"/>
                </a:lnTo>
                <a:lnTo>
                  <a:pt x="4804587" y="935099"/>
                </a:lnTo>
                <a:cubicBezTo>
                  <a:pt x="4801450" y="934076"/>
                  <a:pt x="4795031" y="932615"/>
                  <a:pt x="4783360" y="930278"/>
                </a:cubicBezTo>
                <a:cubicBezTo>
                  <a:pt x="4797365" y="925603"/>
                  <a:pt x="4797365" y="925603"/>
                  <a:pt x="4797365" y="925603"/>
                </a:cubicBezTo>
                <a:cubicBezTo>
                  <a:pt x="4797365" y="911579"/>
                  <a:pt x="4825376" y="934952"/>
                  <a:pt x="4806702" y="902229"/>
                </a:cubicBezTo>
                <a:cubicBezTo>
                  <a:pt x="4811371" y="906904"/>
                  <a:pt x="4811371" y="906904"/>
                  <a:pt x="4816039" y="911579"/>
                </a:cubicBezTo>
                <a:cubicBezTo>
                  <a:pt x="4828294" y="903398"/>
                  <a:pt x="4826252" y="934587"/>
                  <a:pt x="4834932" y="914327"/>
                </a:cubicBezTo>
                <a:lnTo>
                  <a:pt x="4834946" y="914290"/>
                </a:lnTo>
                <a:lnTo>
                  <a:pt x="4850469" y="908073"/>
                </a:lnTo>
                <a:cubicBezTo>
                  <a:pt x="4853387" y="906904"/>
                  <a:pt x="4853387" y="906904"/>
                  <a:pt x="4853387" y="906904"/>
                </a:cubicBezTo>
                <a:cubicBezTo>
                  <a:pt x="4867393" y="925603"/>
                  <a:pt x="4867393" y="925603"/>
                  <a:pt x="4867393" y="925603"/>
                </a:cubicBezTo>
                <a:cubicBezTo>
                  <a:pt x="4876729" y="925603"/>
                  <a:pt x="4872061" y="916253"/>
                  <a:pt x="4886066" y="916253"/>
                </a:cubicBezTo>
                <a:cubicBezTo>
                  <a:pt x="4881398" y="911579"/>
                  <a:pt x="4881398" y="911579"/>
                  <a:pt x="4881398" y="911579"/>
                </a:cubicBezTo>
                <a:cubicBezTo>
                  <a:pt x="4886066" y="902229"/>
                  <a:pt x="4886066" y="902229"/>
                  <a:pt x="4886066" y="902229"/>
                </a:cubicBezTo>
                <a:cubicBezTo>
                  <a:pt x="4886066" y="897554"/>
                  <a:pt x="4909409" y="902229"/>
                  <a:pt x="4932751" y="878855"/>
                </a:cubicBezTo>
                <a:cubicBezTo>
                  <a:pt x="4923414" y="864831"/>
                  <a:pt x="4923414" y="864831"/>
                  <a:pt x="4923414" y="864831"/>
                </a:cubicBezTo>
                <a:cubicBezTo>
                  <a:pt x="4923414" y="860156"/>
                  <a:pt x="4923414" y="860156"/>
                  <a:pt x="4923414" y="860156"/>
                </a:cubicBezTo>
                <a:cubicBezTo>
                  <a:pt x="4937420" y="864831"/>
                  <a:pt x="4937420" y="864831"/>
                  <a:pt x="4937420" y="864831"/>
                </a:cubicBezTo>
                <a:cubicBezTo>
                  <a:pt x="4937420" y="850807"/>
                  <a:pt x="4937420" y="850807"/>
                  <a:pt x="4937420" y="850807"/>
                </a:cubicBezTo>
                <a:cubicBezTo>
                  <a:pt x="4914077" y="841457"/>
                  <a:pt x="4914077" y="841457"/>
                  <a:pt x="4914077" y="841457"/>
                </a:cubicBezTo>
                <a:cubicBezTo>
                  <a:pt x="4900072" y="860156"/>
                  <a:pt x="4900072" y="860156"/>
                  <a:pt x="4900072" y="860156"/>
                </a:cubicBezTo>
                <a:lnTo>
                  <a:pt x="4886066" y="860156"/>
                </a:lnTo>
                <a:cubicBezTo>
                  <a:pt x="4890735" y="836782"/>
                  <a:pt x="4890735" y="836782"/>
                  <a:pt x="4890735" y="836782"/>
                </a:cubicBezTo>
                <a:cubicBezTo>
                  <a:pt x="4890735" y="832108"/>
                  <a:pt x="4881398" y="832108"/>
                  <a:pt x="4886066" y="827433"/>
                </a:cubicBezTo>
                <a:cubicBezTo>
                  <a:pt x="4914077" y="827433"/>
                  <a:pt x="4914077" y="827433"/>
                  <a:pt x="4914077" y="827433"/>
                </a:cubicBezTo>
                <a:cubicBezTo>
                  <a:pt x="4937420" y="808734"/>
                  <a:pt x="4937420" y="808734"/>
                  <a:pt x="4937420" y="808734"/>
                </a:cubicBezTo>
                <a:cubicBezTo>
                  <a:pt x="4942088" y="808734"/>
                  <a:pt x="4942088" y="808734"/>
                  <a:pt x="4942088" y="808734"/>
                </a:cubicBezTo>
                <a:cubicBezTo>
                  <a:pt x="4937420" y="794710"/>
                  <a:pt x="4937420" y="794710"/>
                  <a:pt x="4937420" y="794710"/>
                </a:cubicBezTo>
                <a:cubicBezTo>
                  <a:pt x="4965431" y="776011"/>
                  <a:pt x="4965431" y="776011"/>
                  <a:pt x="4965431" y="776011"/>
                </a:cubicBezTo>
                <a:cubicBezTo>
                  <a:pt x="4974768" y="757312"/>
                  <a:pt x="4974768" y="757312"/>
                  <a:pt x="4974768" y="757312"/>
                </a:cubicBezTo>
                <a:cubicBezTo>
                  <a:pt x="4993442" y="757312"/>
                  <a:pt x="4993442" y="757312"/>
                  <a:pt x="4993442" y="757312"/>
                </a:cubicBezTo>
                <a:cubicBezTo>
                  <a:pt x="4998110" y="752637"/>
                  <a:pt x="4998110" y="752637"/>
                  <a:pt x="4998110" y="752637"/>
                </a:cubicBezTo>
                <a:cubicBezTo>
                  <a:pt x="4988773" y="743287"/>
                  <a:pt x="4988773" y="743287"/>
                  <a:pt x="4988773" y="743287"/>
                </a:cubicBezTo>
                <a:cubicBezTo>
                  <a:pt x="5003946" y="732769"/>
                  <a:pt x="5015325" y="724880"/>
                  <a:pt x="5023860" y="718964"/>
                </a:cubicBezTo>
                <a:lnTo>
                  <a:pt x="5041431" y="706783"/>
                </a:lnTo>
                <a:lnTo>
                  <a:pt x="5041294" y="707058"/>
                </a:lnTo>
                <a:lnTo>
                  <a:pt x="5047438" y="706209"/>
                </a:lnTo>
                <a:lnTo>
                  <a:pt x="5050485" y="706072"/>
                </a:lnTo>
                <a:cubicBezTo>
                  <a:pt x="5054789" y="705962"/>
                  <a:pt x="5060551" y="705889"/>
                  <a:pt x="5068138" y="705889"/>
                </a:cubicBezTo>
                <a:cubicBezTo>
                  <a:pt x="5068138" y="691865"/>
                  <a:pt x="5068138" y="691865"/>
                  <a:pt x="5068138" y="691865"/>
                </a:cubicBezTo>
                <a:cubicBezTo>
                  <a:pt x="5072806" y="691865"/>
                  <a:pt x="5072806" y="691865"/>
                  <a:pt x="5072806" y="691865"/>
                </a:cubicBezTo>
                <a:cubicBezTo>
                  <a:pt x="5068138" y="682515"/>
                  <a:pt x="5068138" y="682515"/>
                  <a:pt x="5068138" y="682515"/>
                </a:cubicBezTo>
                <a:cubicBezTo>
                  <a:pt x="5082143" y="682515"/>
                  <a:pt x="5082143" y="682515"/>
                  <a:pt x="5082143" y="682515"/>
                </a:cubicBezTo>
                <a:cubicBezTo>
                  <a:pt x="5086812" y="687190"/>
                  <a:pt x="5086812" y="687190"/>
                  <a:pt x="5086812" y="687190"/>
                </a:cubicBezTo>
                <a:lnTo>
                  <a:pt x="5091480" y="690988"/>
                </a:lnTo>
                <a:lnTo>
                  <a:pt x="5091480" y="695371"/>
                </a:lnTo>
                <a:cubicBezTo>
                  <a:pt x="5091480" y="696540"/>
                  <a:pt x="5091480" y="696540"/>
                  <a:pt x="5091480" y="696540"/>
                </a:cubicBezTo>
                <a:cubicBezTo>
                  <a:pt x="5086812" y="691865"/>
                  <a:pt x="5119491" y="710564"/>
                  <a:pt x="5128828" y="673166"/>
                </a:cubicBezTo>
                <a:cubicBezTo>
                  <a:pt x="5100817" y="659142"/>
                  <a:pt x="5100817" y="659142"/>
                  <a:pt x="5100817" y="659142"/>
                </a:cubicBezTo>
                <a:cubicBezTo>
                  <a:pt x="5096149" y="663816"/>
                  <a:pt x="5096149" y="663816"/>
                  <a:pt x="5096149" y="663816"/>
                </a:cubicBezTo>
                <a:cubicBezTo>
                  <a:pt x="5096149" y="659142"/>
                  <a:pt x="5096149" y="659142"/>
                  <a:pt x="5096149" y="659142"/>
                </a:cubicBezTo>
                <a:cubicBezTo>
                  <a:pt x="5082143" y="659142"/>
                  <a:pt x="5082143" y="659142"/>
                  <a:pt x="5082143" y="659142"/>
                </a:cubicBezTo>
                <a:cubicBezTo>
                  <a:pt x="5077475" y="645117"/>
                  <a:pt x="5091480" y="640442"/>
                  <a:pt x="5110154" y="645117"/>
                </a:cubicBezTo>
                <a:cubicBezTo>
                  <a:pt x="5096149" y="640442"/>
                  <a:pt x="5096149" y="640442"/>
                  <a:pt x="5096149" y="640442"/>
                </a:cubicBezTo>
                <a:cubicBezTo>
                  <a:pt x="5110154" y="626418"/>
                  <a:pt x="5110154" y="626418"/>
                  <a:pt x="5110154" y="626418"/>
                </a:cubicBezTo>
                <a:cubicBezTo>
                  <a:pt x="5138165" y="617069"/>
                  <a:pt x="5096149" y="645117"/>
                  <a:pt x="5133496" y="621743"/>
                </a:cubicBezTo>
                <a:cubicBezTo>
                  <a:pt x="5152170" y="635768"/>
                  <a:pt x="5152170" y="635768"/>
                  <a:pt x="5152170" y="635768"/>
                </a:cubicBezTo>
                <a:cubicBezTo>
                  <a:pt x="5147502" y="635768"/>
                  <a:pt x="5161507" y="617069"/>
                  <a:pt x="5152170" y="640442"/>
                </a:cubicBezTo>
                <a:cubicBezTo>
                  <a:pt x="5175513" y="640442"/>
                  <a:pt x="5175513" y="640442"/>
                  <a:pt x="5175513" y="640442"/>
                </a:cubicBezTo>
                <a:cubicBezTo>
                  <a:pt x="5198855" y="645117"/>
                  <a:pt x="5198855" y="645117"/>
                  <a:pt x="5198855" y="645117"/>
                </a:cubicBezTo>
                <a:cubicBezTo>
                  <a:pt x="5208192" y="640442"/>
                  <a:pt x="5208192" y="640442"/>
                  <a:pt x="5208192" y="640442"/>
                </a:cubicBezTo>
                <a:cubicBezTo>
                  <a:pt x="5212861" y="640442"/>
                  <a:pt x="5203524" y="663816"/>
                  <a:pt x="5212861" y="635768"/>
                </a:cubicBezTo>
                <a:cubicBezTo>
                  <a:pt x="5210527" y="631093"/>
                  <a:pt x="5209359" y="628756"/>
                  <a:pt x="5208776" y="627587"/>
                </a:cubicBezTo>
                <a:cubicBezTo>
                  <a:pt x="5209359" y="626418"/>
                  <a:pt x="5210527" y="624081"/>
                  <a:pt x="5212861" y="621743"/>
                </a:cubicBezTo>
                <a:cubicBezTo>
                  <a:pt x="5189518" y="617069"/>
                  <a:pt x="5189518" y="617069"/>
                  <a:pt x="5189518" y="617069"/>
                </a:cubicBezTo>
                <a:cubicBezTo>
                  <a:pt x="5189518" y="607719"/>
                  <a:pt x="5189518" y="607719"/>
                  <a:pt x="5189518" y="607719"/>
                </a:cubicBezTo>
                <a:cubicBezTo>
                  <a:pt x="5180181" y="607719"/>
                  <a:pt x="5180181" y="607719"/>
                  <a:pt x="5180181" y="607719"/>
                </a:cubicBezTo>
                <a:cubicBezTo>
                  <a:pt x="5173178" y="600707"/>
                  <a:pt x="5200314" y="604213"/>
                  <a:pt x="5192655" y="596544"/>
                </a:cubicBezTo>
                <a:lnTo>
                  <a:pt x="5185064" y="592298"/>
                </a:lnTo>
                <a:lnTo>
                  <a:pt x="5199074" y="588290"/>
                </a:lnTo>
                <a:cubicBezTo>
                  <a:pt x="5212861" y="584345"/>
                  <a:pt x="5212861" y="584345"/>
                  <a:pt x="5212861" y="584345"/>
                </a:cubicBezTo>
                <a:cubicBezTo>
                  <a:pt x="5217529" y="574996"/>
                  <a:pt x="5217529" y="574996"/>
                  <a:pt x="5217529" y="574996"/>
                </a:cubicBezTo>
                <a:lnTo>
                  <a:pt x="5228526" y="574996"/>
                </a:lnTo>
                <a:lnTo>
                  <a:pt x="5220447" y="582592"/>
                </a:lnTo>
                <a:cubicBezTo>
                  <a:pt x="5217238" y="585806"/>
                  <a:pt x="5217092" y="586244"/>
                  <a:pt x="5224459" y="579451"/>
                </a:cubicBezTo>
                <a:lnTo>
                  <a:pt x="5229210" y="574996"/>
                </a:lnTo>
                <a:lnTo>
                  <a:pt x="5229784" y="574996"/>
                </a:lnTo>
                <a:cubicBezTo>
                  <a:pt x="5231535" y="574996"/>
                  <a:pt x="5231535" y="574996"/>
                  <a:pt x="5231535" y="574996"/>
                </a:cubicBezTo>
                <a:lnTo>
                  <a:pt x="5231535" y="572816"/>
                </a:lnTo>
                <a:lnTo>
                  <a:pt x="5239180" y="565646"/>
                </a:lnTo>
                <a:lnTo>
                  <a:pt x="5239705" y="565646"/>
                </a:lnTo>
                <a:cubicBezTo>
                  <a:pt x="5240872" y="565646"/>
                  <a:pt x="5240872" y="565646"/>
                  <a:pt x="5240872" y="565646"/>
                </a:cubicBezTo>
                <a:cubicBezTo>
                  <a:pt x="5242039" y="563893"/>
                  <a:pt x="5241747" y="563674"/>
                  <a:pt x="5240553" y="564432"/>
                </a:cubicBezTo>
                <a:lnTo>
                  <a:pt x="5239980" y="564895"/>
                </a:lnTo>
                <a:lnTo>
                  <a:pt x="5241702" y="563281"/>
                </a:lnTo>
                <a:cubicBezTo>
                  <a:pt x="5249698" y="555712"/>
                  <a:pt x="5260129" y="545779"/>
                  <a:pt x="5273551" y="532923"/>
                </a:cubicBezTo>
                <a:cubicBezTo>
                  <a:pt x="5278220" y="523573"/>
                  <a:pt x="5278220" y="523573"/>
                  <a:pt x="5278220" y="523573"/>
                </a:cubicBezTo>
                <a:cubicBezTo>
                  <a:pt x="5264214" y="518899"/>
                  <a:pt x="5264214" y="518899"/>
                  <a:pt x="5264214" y="518899"/>
                </a:cubicBezTo>
                <a:cubicBezTo>
                  <a:pt x="5259546" y="518899"/>
                  <a:pt x="5250209" y="537598"/>
                  <a:pt x="5240872" y="518899"/>
                </a:cubicBezTo>
                <a:lnTo>
                  <a:pt x="5249512" y="516736"/>
                </a:lnTo>
                <a:lnTo>
                  <a:pt x="5248385" y="517511"/>
                </a:lnTo>
                <a:cubicBezTo>
                  <a:pt x="5237662" y="525619"/>
                  <a:pt x="5263047" y="510718"/>
                  <a:pt x="5259546" y="514224"/>
                </a:cubicBezTo>
                <a:cubicBezTo>
                  <a:pt x="5259546" y="514224"/>
                  <a:pt x="5259546" y="514224"/>
                  <a:pt x="5257211" y="514808"/>
                </a:cubicBezTo>
                <a:lnTo>
                  <a:pt x="5249512" y="516736"/>
                </a:lnTo>
                <a:lnTo>
                  <a:pt x="5273551" y="500200"/>
                </a:lnTo>
                <a:cubicBezTo>
                  <a:pt x="5282888" y="518899"/>
                  <a:pt x="5282888" y="518899"/>
                  <a:pt x="5282888" y="518899"/>
                </a:cubicBezTo>
                <a:cubicBezTo>
                  <a:pt x="5315568" y="490850"/>
                  <a:pt x="5315568" y="490850"/>
                  <a:pt x="5315568" y="490850"/>
                </a:cubicBezTo>
                <a:cubicBezTo>
                  <a:pt x="5334242" y="486175"/>
                  <a:pt x="5334242" y="486175"/>
                  <a:pt x="5334242" y="486175"/>
                </a:cubicBezTo>
                <a:cubicBezTo>
                  <a:pt x="5366921" y="444102"/>
                  <a:pt x="5366921" y="444102"/>
                  <a:pt x="5366921" y="444102"/>
                </a:cubicBezTo>
                <a:cubicBezTo>
                  <a:pt x="5399600" y="430078"/>
                  <a:pt x="5399600" y="430078"/>
                  <a:pt x="5399600" y="430078"/>
                </a:cubicBezTo>
                <a:cubicBezTo>
                  <a:pt x="5394932" y="420729"/>
                  <a:pt x="5394932" y="420729"/>
                  <a:pt x="5394932" y="420729"/>
                </a:cubicBezTo>
                <a:cubicBezTo>
                  <a:pt x="5413606" y="406704"/>
                  <a:pt x="5413606" y="406704"/>
                  <a:pt x="5413606" y="406704"/>
                </a:cubicBezTo>
                <a:cubicBezTo>
                  <a:pt x="5422943" y="402030"/>
                  <a:pt x="5436948" y="402030"/>
                  <a:pt x="5436948" y="397355"/>
                </a:cubicBezTo>
                <a:cubicBezTo>
                  <a:pt x="5446285" y="402030"/>
                  <a:pt x="5446285" y="402030"/>
                  <a:pt x="5446285" y="402030"/>
                </a:cubicBezTo>
                <a:cubicBezTo>
                  <a:pt x="5413606" y="416054"/>
                  <a:pt x="5413606" y="416054"/>
                  <a:pt x="5413606" y="416054"/>
                </a:cubicBezTo>
                <a:cubicBezTo>
                  <a:pt x="5422943" y="420729"/>
                  <a:pt x="5422943" y="420729"/>
                  <a:pt x="5422943" y="420729"/>
                </a:cubicBezTo>
                <a:cubicBezTo>
                  <a:pt x="5413606" y="430078"/>
                  <a:pt x="5413606" y="430078"/>
                  <a:pt x="5413606" y="430078"/>
                </a:cubicBezTo>
                <a:cubicBezTo>
                  <a:pt x="5408937" y="439428"/>
                  <a:pt x="5408937" y="439428"/>
                  <a:pt x="5408937" y="439428"/>
                </a:cubicBezTo>
                <a:cubicBezTo>
                  <a:pt x="5408937" y="448777"/>
                  <a:pt x="5408937" y="448777"/>
                  <a:pt x="5408937" y="448777"/>
                </a:cubicBezTo>
                <a:cubicBezTo>
                  <a:pt x="5413606" y="453452"/>
                  <a:pt x="5413606" y="453452"/>
                  <a:pt x="5413606" y="453452"/>
                </a:cubicBezTo>
                <a:cubicBezTo>
                  <a:pt x="5422943" y="444102"/>
                  <a:pt x="5422943" y="444102"/>
                  <a:pt x="5422943" y="444102"/>
                </a:cubicBezTo>
                <a:cubicBezTo>
                  <a:pt x="5436948" y="430078"/>
                  <a:pt x="5436948" y="430078"/>
                  <a:pt x="5436948" y="430078"/>
                </a:cubicBezTo>
                <a:cubicBezTo>
                  <a:pt x="5450954" y="425403"/>
                  <a:pt x="5460291" y="444102"/>
                  <a:pt x="5464959" y="425403"/>
                </a:cubicBezTo>
                <a:cubicBezTo>
                  <a:pt x="5460291" y="411379"/>
                  <a:pt x="5460291" y="411379"/>
                  <a:pt x="5460291" y="411379"/>
                </a:cubicBezTo>
                <a:cubicBezTo>
                  <a:pt x="5474296" y="402030"/>
                  <a:pt x="5474296" y="402030"/>
                  <a:pt x="5474296" y="402030"/>
                </a:cubicBezTo>
                <a:cubicBezTo>
                  <a:pt x="5502307" y="402030"/>
                  <a:pt x="5502307" y="402030"/>
                  <a:pt x="5502307" y="402030"/>
                </a:cubicBezTo>
                <a:cubicBezTo>
                  <a:pt x="5469628" y="411379"/>
                  <a:pt x="5539655" y="411379"/>
                  <a:pt x="5483633" y="416054"/>
                </a:cubicBezTo>
                <a:cubicBezTo>
                  <a:pt x="5469628" y="439428"/>
                  <a:pt x="5469628" y="439428"/>
                  <a:pt x="5469628" y="439428"/>
                </a:cubicBezTo>
                <a:cubicBezTo>
                  <a:pt x="5446285" y="458127"/>
                  <a:pt x="5446285" y="458127"/>
                  <a:pt x="5446285" y="458127"/>
                </a:cubicBezTo>
                <a:cubicBezTo>
                  <a:pt x="5436948" y="472151"/>
                  <a:pt x="5436948" y="472151"/>
                  <a:pt x="5436948" y="472151"/>
                </a:cubicBezTo>
                <a:cubicBezTo>
                  <a:pt x="5413606" y="472151"/>
                  <a:pt x="5413606" y="472151"/>
                  <a:pt x="5413606" y="472151"/>
                </a:cubicBezTo>
                <a:cubicBezTo>
                  <a:pt x="5427611" y="486175"/>
                  <a:pt x="5427611" y="486175"/>
                  <a:pt x="5427611" y="486175"/>
                </a:cubicBezTo>
                <a:cubicBezTo>
                  <a:pt x="5413606" y="504874"/>
                  <a:pt x="5413606" y="504874"/>
                  <a:pt x="5413606" y="504874"/>
                </a:cubicBezTo>
                <a:cubicBezTo>
                  <a:pt x="5385595" y="518899"/>
                  <a:pt x="5385595" y="518899"/>
                  <a:pt x="5385595" y="518899"/>
                </a:cubicBezTo>
                <a:cubicBezTo>
                  <a:pt x="5390263" y="514224"/>
                  <a:pt x="5390263" y="514224"/>
                  <a:pt x="5390263" y="514224"/>
                </a:cubicBezTo>
                <a:cubicBezTo>
                  <a:pt x="5371589" y="504874"/>
                  <a:pt x="5371589" y="504874"/>
                  <a:pt x="5371589" y="504874"/>
                </a:cubicBezTo>
                <a:cubicBezTo>
                  <a:pt x="5357584" y="514224"/>
                  <a:pt x="5357584" y="514224"/>
                  <a:pt x="5357584" y="514224"/>
                </a:cubicBezTo>
                <a:cubicBezTo>
                  <a:pt x="5376258" y="532923"/>
                  <a:pt x="5376258" y="532923"/>
                  <a:pt x="5376258" y="532923"/>
                </a:cubicBezTo>
                <a:lnTo>
                  <a:pt x="5366792" y="542402"/>
                </a:lnTo>
                <a:lnTo>
                  <a:pt x="5358678" y="547331"/>
                </a:lnTo>
                <a:cubicBezTo>
                  <a:pt x="5353572" y="550672"/>
                  <a:pt x="5347080" y="555128"/>
                  <a:pt x="5338910" y="560972"/>
                </a:cubicBezTo>
                <a:cubicBezTo>
                  <a:pt x="5338910" y="570321"/>
                  <a:pt x="5338910" y="570321"/>
                  <a:pt x="5338910" y="570321"/>
                </a:cubicBezTo>
                <a:cubicBezTo>
                  <a:pt x="5324905" y="556297"/>
                  <a:pt x="5324905" y="556297"/>
                  <a:pt x="5324905" y="556297"/>
                </a:cubicBezTo>
                <a:cubicBezTo>
                  <a:pt x="5306231" y="574996"/>
                  <a:pt x="5306231" y="574996"/>
                  <a:pt x="5306231" y="574996"/>
                </a:cubicBezTo>
                <a:cubicBezTo>
                  <a:pt x="5310899" y="584345"/>
                  <a:pt x="5310899" y="584345"/>
                  <a:pt x="5310899" y="584345"/>
                </a:cubicBezTo>
                <a:cubicBezTo>
                  <a:pt x="5320236" y="584345"/>
                  <a:pt x="5320236" y="584345"/>
                  <a:pt x="5320236" y="584345"/>
                </a:cubicBezTo>
                <a:cubicBezTo>
                  <a:pt x="5310899" y="593695"/>
                  <a:pt x="5310899" y="593695"/>
                  <a:pt x="5310899" y="593695"/>
                </a:cubicBezTo>
                <a:cubicBezTo>
                  <a:pt x="5292225" y="589020"/>
                  <a:pt x="5292225" y="589020"/>
                  <a:pt x="5292225" y="589020"/>
                </a:cubicBezTo>
                <a:lnTo>
                  <a:pt x="5274098" y="599911"/>
                </a:lnTo>
                <a:lnTo>
                  <a:pt x="5271217" y="596032"/>
                </a:lnTo>
                <a:cubicBezTo>
                  <a:pt x="5270050" y="594864"/>
                  <a:pt x="5271217" y="598370"/>
                  <a:pt x="5268883" y="603044"/>
                </a:cubicBezTo>
                <a:cubicBezTo>
                  <a:pt x="5268883" y="603044"/>
                  <a:pt x="5268883" y="603044"/>
                  <a:pt x="5271801" y="601291"/>
                </a:cubicBezTo>
                <a:lnTo>
                  <a:pt x="5274098" y="599911"/>
                </a:lnTo>
                <a:lnTo>
                  <a:pt x="5275448" y="601730"/>
                </a:lnTo>
                <a:cubicBezTo>
                  <a:pt x="5277928" y="605090"/>
                  <a:pt x="5281721" y="610057"/>
                  <a:pt x="5287557" y="617069"/>
                </a:cubicBezTo>
                <a:cubicBezTo>
                  <a:pt x="5278220" y="626418"/>
                  <a:pt x="5278220" y="626418"/>
                  <a:pt x="5278220" y="626418"/>
                </a:cubicBezTo>
                <a:cubicBezTo>
                  <a:pt x="5250209" y="626418"/>
                  <a:pt x="5250209" y="626418"/>
                  <a:pt x="5250209" y="626418"/>
                </a:cubicBezTo>
                <a:cubicBezTo>
                  <a:pt x="5240872" y="635768"/>
                  <a:pt x="5240872" y="635768"/>
                  <a:pt x="5240872" y="635768"/>
                </a:cubicBezTo>
                <a:cubicBezTo>
                  <a:pt x="5245540" y="640442"/>
                  <a:pt x="5245540" y="640442"/>
                  <a:pt x="5245540" y="640442"/>
                </a:cubicBezTo>
                <a:cubicBezTo>
                  <a:pt x="5245540" y="654467"/>
                  <a:pt x="5226866" y="635768"/>
                  <a:pt x="5231535" y="654467"/>
                </a:cubicBezTo>
                <a:cubicBezTo>
                  <a:pt x="5222198" y="659142"/>
                  <a:pt x="5217529" y="645117"/>
                  <a:pt x="5217529" y="668491"/>
                </a:cubicBezTo>
                <a:cubicBezTo>
                  <a:pt x="5198855" y="673166"/>
                  <a:pt x="5198855" y="673166"/>
                  <a:pt x="5198855" y="673166"/>
                </a:cubicBezTo>
                <a:cubicBezTo>
                  <a:pt x="5194187" y="682515"/>
                  <a:pt x="5240872" y="668491"/>
                  <a:pt x="5184850" y="687190"/>
                </a:cubicBezTo>
                <a:cubicBezTo>
                  <a:pt x="5175513" y="710564"/>
                  <a:pt x="5175513" y="710564"/>
                  <a:pt x="5175513" y="710564"/>
                </a:cubicBezTo>
                <a:cubicBezTo>
                  <a:pt x="5152170" y="719913"/>
                  <a:pt x="5152170" y="719913"/>
                  <a:pt x="5152170" y="719913"/>
                </a:cubicBezTo>
                <a:cubicBezTo>
                  <a:pt x="5142833" y="743287"/>
                  <a:pt x="5142833" y="743287"/>
                  <a:pt x="5142833" y="743287"/>
                </a:cubicBezTo>
                <a:cubicBezTo>
                  <a:pt x="5110154" y="752637"/>
                  <a:pt x="5110154" y="752637"/>
                  <a:pt x="5110154" y="752637"/>
                </a:cubicBezTo>
                <a:cubicBezTo>
                  <a:pt x="5119491" y="757312"/>
                  <a:pt x="5119491" y="757312"/>
                  <a:pt x="5119491" y="757312"/>
                </a:cubicBezTo>
                <a:cubicBezTo>
                  <a:pt x="5096149" y="771336"/>
                  <a:pt x="5096149" y="771336"/>
                  <a:pt x="5096149" y="771336"/>
                </a:cubicBezTo>
                <a:cubicBezTo>
                  <a:pt x="5068138" y="808734"/>
                  <a:pt x="5068138" y="808734"/>
                  <a:pt x="5068138" y="808734"/>
                </a:cubicBezTo>
                <a:cubicBezTo>
                  <a:pt x="5030790" y="836782"/>
                  <a:pt x="5030790" y="836782"/>
                  <a:pt x="5030790" y="836782"/>
                </a:cubicBezTo>
                <a:cubicBezTo>
                  <a:pt x="5012116" y="864831"/>
                  <a:pt x="5012116" y="864831"/>
                  <a:pt x="5012116" y="864831"/>
                </a:cubicBezTo>
                <a:cubicBezTo>
                  <a:pt x="4867393" y="995724"/>
                  <a:pt x="4867393" y="995724"/>
                  <a:pt x="4867393" y="995724"/>
                </a:cubicBezTo>
                <a:cubicBezTo>
                  <a:pt x="4834713" y="1028448"/>
                  <a:pt x="4834713" y="1028448"/>
                  <a:pt x="4834713" y="1028448"/>
                </a:cubicBezTo>
                <a:cubicBezTo>
                  <a:pt x="4811371" y="1033122"/>
                  <a:pt x="4811371" y="1033122"/>
                  <a:pt x="4811371" y="1033122"/>
                </a:cubicBezTo>
                <a:cubicBezTo>
                  <a:pt x="4816039" y="1042472"/>
                  <a:pt x="4816039" y="1042472"/>
                  <a:pt x="4816039" y="1042472"/>
                </a:cubicBezTo>
                <a:cubicBezTo>
                  <a:pt x="4736675" y="1117268"/>
                  <a:pt x="4736675" y="1117268"/>
                  <a:pt x="4736675" y="1117268"/>
                </a:cubicBezTo>
                <a:cubicBezTo>
                  <a:pt x="4699327" y="1140642"/>
                  <a:pt x="4699327" y="1140642"/>
                  <a:pt x="4699327" y="1140642"/>
                </a:cubicBezTo>
                <a:cubicBezTo>
                  <a:pt x="4685321" y="1164016"/>
                  <a:pt x="4685321" y="1164016"/>
                  <a:pt x="4685321" y="1164016"/>
                </a:cubicBezTo>
                <a:cubicBezTo>
                  <a:pt x="4680653" y="1164016"/>
                  <a:pt x="4680653" y="1164016"/>
                  <a:pt x="4680653" y="1164016"/>
                </a:cubicBezTo>
                <a:cubicBezTo>
                  <a:pt x="4675984" y="1178040"/>
                  <a:pt x="4675984" y="1178040"/>
                  <a:pt x="4675984" y="1178040"/>
                </a:cubicBezTo>
                <a:cubicBezTo>
                  <a:pt x="4652642" y="1192064"/>
                  <a:pt x="4652642" y="1192064"/>
                  <a:pt x="4652642" y="1192064"/>
                </a:cubicBezTo>
                <a:cubicBezTo>
                  <a:pt x="4643305" y="1196739"/>
                  <a:pt x="4643305" y="1196739"/>
                  <a:pt x="4643305" y="1196739"/>
                </a:cubicBezTo>
                <a:cubicBezTo>
                  <a:pt x="4671316" y="1206089"/>
                  <a:pt x="4671316" y="1206089"/>
                  <a:pt x="4671316" y="1206089"/>
                </a:cubicBezTo>
                <a:cubicBezTo>
                  <a:pt x="4680653" y="1196739"/>
                  <a:pt x="4680653" y="1196739"/>
                  <a:pt x="4680653" y="1196739"/>
                </a:cubicBezTo>
                <a:cubicBezTo>
                  <a:pt x="4685321" y="1196739"/>
                  <a:pt x="4689990" y="1192064"/>
                  <a:pt x="4689990" y="1206089"/>
                </a:cubicBezTo>
                <a:cubicBezTo>
                  <a:pt x="4703995" y="1192064"/>
                  <a:pt x="4703995" y="1192064"/>
                  <a:pt x="4703995" y="1192064"/>
                </a:cubicBezTo>
                <a:cubicBezTo>
                  <a:pt x="4703995" y="1196739"/>
                  <a:pt x="4713332" y="1192064"/>
                  <a:pt x="4699327" y="1196739"/>
                </a:cubicBezTo>
                <a:cubicBezTo>
                  <a:pt x="4708664" y="1192064"/>
                  <a:pt x="4727338" y="1206089"/>
                  <a:pt x="4722669" y="1187390"/>
                </a:cubicBezTo>
                <a:cubicBezTo>
                  <a:pt x="4755349" y="1178040"/>
                  <a:pt x="4755349" y="1178040"/>
                  <a:pt x="4755349" y="1178040"/>
                </a:cubicBezTo>
                <a:cubicBezTo>
                  <a:pt x="4792697" y="1159341"/>
                  <a:pt x="4792697" y="1159341"/>
                  <a:pt x="4792697" y="1159341"/>
                </a:cubicBezTo>
                <a:cubicBezTo>
                  <a:pt x="4806702" y="1140642"/>
                  <a:pt x="4806702" y="1140642"/>
                  <a:pt x="4806702" y="1140642"/>
                </a:cubicBezTo>
                <a:cubicBezTo>
                  <a:pt x="4816039" y="1135967"/>
                  <a:pt x="4834713" y="1140642"/>
                  <a:pt x="4834713" y="1126618"/>
                </a:cubicBezTo>
                <a:cubicBezTo>
                  <a:pt x="4844050" y="1131292"/>
                  <a:pt x="4844050" y="1131292"/>
                  <a:pt x="4844050" y="1131292"/>
                </a:cubicBezTo>
                <a:cubicBezTo>
                  <a:pt x="4862724" y="1121943"/>
                  <a:pt x="4862724" y="1121943"/>
                  <a:pt x="4862724" y="1121943"/>
                </a:cubicBezTo>
                <a:cubicBezTo>
                  <a:pt x="4867393" y="1107919"/>
                  <a:pt x="4867393" y="1107919"/>
                  <a:pt x="4867393" y="1107919"/>
                </a:cubicBezTo>
                <a:cubicBezTo>
                  <a:pt x="4881398" y="1084545"/>
                  <a:pt x="4876729" y="1140642"/>
                  <a:pt x="4886066" y="1089219"/>
                </a:cubicBezTo>
                <a:cubicBezTo>
                  <a:pt x="4895403" y="1093894"/>
                  <a:pt x="4895403" y="1093894"/>
                  <a:pt x="4895403" y="1093894"/>
                </a:cubicBezTo>
                <a:cubicBezTo>
                  <a:pt x="4914077" y="1070520"/>
                  <a:pt x="4914077" y="1070520"/>
                  <a:pt x="4914077" y="1070520"/>
                </a:cubicBezTo>
                <a:cubicBezTo>
                  <a:pt x="4932751" y="1070520"/>
                  <a:pt x="4932751" y="1070520"/>
                  <a:pt x="4932751" y="1070520"/>
                </a:cubicBezTo>
                <a:cubicBezTo>
                  <a:pt x="4932751" y="1056496"/>
                  <a:pt x="4932751" y="1056496"/>
                  <a:pt x="4932751" y="1056496"/>
                </a:cubicBezTo>
                <a:cubicBezTo>
                  <a:pt x="4946757" y="1037797"/>
                  <a:pt x="4946757" y="1037797"/>
                  <a:pt x="4946757" y="1037797"/>
                </a:cubicBezTo>
                <a:cubicBezTo>
                  <a:pt x="4946757" y="1033122"/>
                  <a:pt x="4946757" y="1033122"/>
                  <a:pt x="4946757" y="1033122"/>
                </a:cubicBezTo>
                <a:cubicBezTo>
                  <a:pt x="4946757" y="1028448"/>
                  <a:pt x="4946757" y="1028448"/>
                  <a:pt x="4946757" y="1028448"/>
                </a:cubicBezTo>
                <a:cubicBezTo>
                  <a:pt x="4970099" y="1028448"/>
                  <a:pt x="4970099" y="1028448"/>
                  <a:pt x="4970099" y="1028448"/>
                </a:cubicBezTo>
                <a:cubicBezTo>
                  <a:pt x="4974768" y="1014423"/>
                  <a:pt x="4974768" y="1014423"/>
                  <a:pt x="4974768" y="1014423"/>
                </a:cubicBezTo>
                <a:cubicBezTo>
                  <a:pt x="4988773" y="1005074"/>
                  <a:pt x="4988773" y="1005074"/>
                  <a:pt x="4988773" y="1005074"/>
                </a:cubicBezTo>
                <a:cubicBezTo>
                  <a:pt x="5002779" y="1005074"/>
                  <a:pt x="5002779" y="1005074"/>
                  <a:pt x="5002779" y="1005074"/>
                </a:cubicBezTo>
                <a:cubicBezTo>
                  <a:pt x="5016784" y="981700"/>
                  <a:pt x="5016784" y="981700"/>
                  <a:pt x="5016784" y="981700"/>
                </a:cubicBezTo>
                <a:cubicBezTo>
                  <a:pt x="5016784" y="977025"/>
                  <a:pt x="5016784" y="977025"/>
                  <a:pt x="5016784" y="977025"/>
                </a:cubicBezTo>
                <a:cubicBezTo>
                  <a:pt x="5007447" y="977025"/>
                  <a:pt x="5007447" y="977025"/>
                  <a:pt x="5007447" y="977025"/>
                </a:cubicBezTo>
                <a:cubicBezTo>
                  <a:pt x="4998110" y="967676"/>
                  <a:pt x="4998110" y="967676"/>
                  <a:pt x="4998110" y="967676"/>
                </a:cubicBezTo>
                <a:cubicBezTo>
                  <a:pt x="5012116" y="958326"/>
                  <a:pt x="5012116" y="958326"/>
                  <a:pt x="5012116" y="958326"/>
                </a:cubicBezTo>
                <a:cubicBezTo>
                  <a:pt x="5021453" y="967676"/>
                  <a:pt x="5021453" y="967676"/>
                  <a:pt x="5021453" y="967676"/>
                </a:cubicBezTo>
                <a:cubicBezTo>
                  <a:pt x="5058801" y="963001"/>
                  <a:pt x="5058801" y="963001"/>
                  <a:pt x="5058801" y="963001"/>
                </a:cubicBezTo>
                <a:cubicBezTo>
                  <a:pt x="5077475" y="930278"/>
                  <a:pt x="5077475" y="930278"/>
                  <a:pt x="5077475" y="930278"/>
                </a:cubicBezTo>
                <a:cubicBezTo>
                  <a:pt x="5096149" y="925603"/>
                  <a:pt x="5096149" y="925603"/>
                  <a:pt x="5096149" y="925603"/>
                </a:cubicBezTo>
                <a:cubicBezTo>
                  <a:pt x="5096149" y="920928"/>
                  <a:pt x="5054132" y="934952"/>
                  <a:pt x="5105486" y="906904"/>
                </a:cubicBezTo>
                <a:cubicBezTo>
                  <a:pt x="5110154" y="911579"/>
                  <a:pt x="5110154" y="911579"/>
                  <a:pt x="5110154" y="911579"/>
                </a:cubicBezTo>
                <a:cubicBezTo>
                  <a:pt x="5124159" y="902229"/>
                  <a:pt x="5124159" y="902229"/>
                  <a:pt x="5124159" y="902229"/>
                </a:cubicBezTo>
                <a:cubicBezTo>
                  <a:pt x="5119491" y="897554"/>
                  <a:pt x="5119491" y="897554"/>
                  <a:pt x="5119491" y="897554"/>
                </a:cubicBezTo>
                <a:cubicBezTo>
                  <a:pt x="5142833" y="874181"/>
                  <a:pt x="5142833" y="874181"/>
                  <a:pt x="5142833" y="874181"/>
                </a:cubicBezTo>
                <a:cubicBezTo>
                  <a:pt x="5147502" y="874181"/>
                  <a:pt x="5147502" y="874181"/>
                  <a:pt x="5147502" y="874181"/>
                </a:cubicBezTo>
                <a:cubicBezTo>
                  <a:pt x="5152170" y="855481"/>
                  <a:pt x="5152170" y="855481"/>
                  <a:pt x="5152170" y="855481"/>
                </a:cubicBezTo>
                <a:lnTo>
                  <a:pt x="5148169" y="851475"/>
                </a:lnTo>
                <a:lnTo>
                  <a:pt x="5158589" y="847301"/>
                </a:lnTo>
                <a:cubicBezTo>
                  <a:pt x="5161507" y="846132"/>
                  <a:pt x="5161507" y="846132"/>
                  <a:pt x="5161507" y="846132"/>
                </a:cubicBezTo>
                <a:cubicBezTo>
                  <a:pt x="5175513" y="841457"/>
                  <a:pt x="5175513" y="841457"/>
                  <a:pt x="5175513" y="841457"/>
                </a:cubicBezTo>
                <a:cubicBezTo>
                  <a:pt x="5175513" y="832108"/>
                  <a:pt x="5175513" y="832108"/>
                  <a:pt x="5175513" y="832108"/>
                </a:cubicBezTo>
                <a:cubicBezTo>
                  <a:pt x="5194187" y="822758"/>
                  <a:pt x="5194187" y="822758"/>
                  <a:pt x="5194187" y="822758"/>
                </a:cubicBezTo>
                <a:cubicBezTo>
                  <a:pt x="5236203" y="790035"/>
                  <a:pt x="5236203" y="790035"/>
                  <a:pt x="5236203" y="790035"/>
                </a:cubicBezTo>
                <a:lnTo>
                  <a:pt x="5238864" y="779378"/>
                </a:lnTo>
                <a:lnTo>
                  <a:pt x="5239121" y="779517"/>
                </a:lnTo>
                <a:cubicBezTo>
                  <a:pt x="5246707" y="779517"/>
                  <a:pt x="5264214" y="771336"/>
                  <a:pt x="5259546" y="771336"/>
                </a:cubicBezTo>
                <a:cubicBezTo>
                  <a:pt x="5259546" y="771336"/>
                  <a:pt x="5259546" y="771336"/>
                  <a:pt x="5240872" y="771336"/>
                </a:cubicBezTo>
                <a:cubicBezTo>
                  <a:pt x="5240872" y="771336"/>
                  <a:pt x="5240872" y="771336"/>
                  <a:pt x="5240288" y="773673"/>
                </a:cubicBezTo>
                <a:lnTo>
                  <a:pt x="5238864" y="779378"/>
                </a:lnTo>
                <a:lnTo>
                  <a:pt x="5235793" y="777727"/>
                </a:lnTo>
                <a:cubicBezTo>
                  <a:pt x="5235328" y="773892"/>
                  <a:pt x="5244957" y="763155"/>
                  <a:pt x="5278220" y="738613"/>
                </a:cubicBezTo>
                <a:cubicBezTo>
                  <a:pt x="5282888" y="733938"/>
                  <a:pt x="5282888" y="733938"/>
                  <a:pt x="5282888" y="733938"/>
                </a:cubicBezTo>
                <a:cubicBezTo>
                  <a:pt x="5278220" y="733938"/>
                  <a:pt x="5278220" y="747962"/>
                  <a:pt x="5273551" y="729263"/>
                </a:cubicBezTo>
                <a:cubicBezTo>
                  <a:pt x="5280554" y="729263"/>
                  <a:pt x="5285806" y="729263"/>
                  <a:pt x="5289745" y="729263"/>
                </a:cubicBezTo>
                <a:lnTo>
                  <a:pt x="5292339" y="729263"/>
                </a:lnTo>
                <a:lnTo>
                  <a:pt x="5291058" y="731892"/>
                </a:lnTo>
                <a:cubicBezTo>
                  <a:pt x="5290475" y="733353"/>
                  <a:pt x="5291058" y="732769"/>
                  <a:pt x="5292225" y="731600"/>
                </a:cubicBezTo>
                <a:lnTo>
                  <a:pt x="5295098" y="729263"/>
                </a:lnTo>
                <a:lnTo>
                  <a:pt x="5298061" y="729263"/>
                </a:lnTo>
                <a:cubicBezTo>
                  <a:pt x="5301562" y="729263"/>
                  <a:pt x="5301562" y="729263"/>
                  <a:pt x="5301562" y="729263"/>
                </a:cubicBezTo>
                <a:cubicBezTo>
                  <a:pt x="5300395" y="726926"/>
                  <a:pt x="5298644" y="726926"/>
                  <a:pt x="5296894" y="727802"/>
                </a:cubicBezTo>
                <a:lnTo>
                  <a:pt x="5295098" y="729263"/>
                </a:lnTo>
                <a:lnTo>
                  <a:pt x="5292339" y="729263"/>
                </a:lnTo>
                <a:lnTo>
                  <a:pt x="5296894" y="719913"/>
                </a:lnTo>
                <a:cubicBezTo>
                  <a:pt x="5315568" y="715239"/>
                  <a:pt x="5315568" y="715239"/>
                  <a:pt x="5315568" y="715239"/>
                </a:cubicBezTo>
                <a:cubicBezTo>
                  <a:pt x="5315568" y="705889"/>
                  <a:pt x="5315568" y="705889"/>
                  <a:pt x="5315568" y="705889"/>
                </a:cubicBezTo>
                <a:cubicBezTo>
                  <a:pt x="5320236" y="696540"/>
                  <a:pt x="5320236" y="696540"/>
                  <a:pt x="5320236" y="696540"/>
                </a:cubicBezTo>
                <a:cubicBezTo>
                  <a:pt x="5329573" y="696540"/>
                  <a:pt x="5329573" y="696540"/>
                  <a:pt x="5329573" y="696540"/>
                </a:cubicBezTo>
                <a:cubicBezTo>
                  <a:pt x="5357584" y="663816"/>
                  <a:pt x="5357584" y="663816"/>
                  <a:pt x="5357584" y="663816"/>
                </a:cubicBezTo>
                <a:cubicBezTo>
                  <a:pt x="5371589" y="659142"/>
                  <a:pt x="5371589" y="659142"/>
                  <a:pt x="5371589" y="659142"/>
                </a:cubicBezTo>
                <a:cubicBezTo>
                  <a:pt x="5380926" y="631093"/>
                  <a:pt x="5380926" y="631093"/>
                  <a:pt x="5380926" y="631093"/>
                </a:cubicBezTo>
                <a:cubicBezTo>
                  <a:pt x="5408937" y="640442"/>
                  <a:pt x="5408937" y="640442"/>
                  <a:pt x="5408937" y="640442"/>
                </a:cubicBezTo>
                <a:cubicBezTo>
                  <a:pt x="5427611" y="626418"/>
                  <a:pt x="5427611" y="626418"/>
                  <a:pt x="5427611" y="626418"/>
                </a:cubicBezTo>
                <a:cubicBezTo>
                  <a:pt x="5422943" y="612394"/>
                  <a:pt x="5422943" y="612394"/>
                  <a:pt x="5422943" y="612394"/>
                </a:cubicBezTo>
                <a:cubicBezTo>
                  <a:pt x="5427611" y="603044"/>
                  <a:pt x="5427611" y="603044"/>
                  <a:pt x="5427611" y="603044"/>
                </a:cubicBezTo>
                <a:lnTo>
                  <a:pt x="5416077" y="591495"/>
                </a:lnTo>
                <a:lnTo>
                  <a:pt x="5418274" y="584345"/>
                </a:lnTo>
                <a:cubicBezTo>
                  <a:pt x="5418274" y="589020"/>
                  <a:pt x="5418274" y="589020"/>
                  <a:pt x="5418274" y="589020"/>
                </a:cubicBezTo>
                <a:cubicBezTo>
                  <a:pt x="5427611" y="593695"/>
                  <a:pt x="5427611" y="593695"/>
                  <a:pt x="5427611" y="593695"/>
                </a:cubicBezTo>
                <a:cubicBezTo>
                  <a:pt x="5432280" y="593695"/>
                  <a:pt x="5436948" y="598370"/>
                  <a:pt x="5441617" y="589020"/>
                </a:cubicBezTo>
                <a:cubicBezTo>
                  <a:pt x="5413606" y="574996"/>
                  <a:pt x="5413606" y="574996"/>
                  <a:pt x="5413606" y="574996"/>
                </a:cubicBezTo>
                <a:cubicBezTo>
                  <a:pt x="5422943" y="560972"/>
                  <a:pt x="5422943" y="560972"/>
                  <a:pt x="5422943" y="560972"/>
                </a:cubicBezTo>
                <a:cubicBezTo>
                  <a:pt x="5441617" y="584345"/>
                  <a:pt x="5441617" y="584345"/>
                  <a:pt x="5441617" y="584345"/>
                </a:cubicBezTo>
                <a:cubicBezTo>
                  <a:pt x="5492970" y="556297"/>
                  <a:pt x="5492970" y="556297"/>
                  <a:pt x="5492970" y="556297"/>
                </a:cubicBezTo>
                <a:cubicBezTo>
                  <a:pt x="5488302" y="546947"/>
                  <a:pt x="5488302" y="546947"/>
                  <a:pt x="5488302" y="546947"/>
                </a:cubicBezTo>
                <a:cubicBezTo>
                  <a:pt x="5558329" y="481501"/>
                  <a:pt x="5558329" y="481501"/>
                  <a:pt x="5558329" y="481501"/>
                </a:cubicBezTo>
                <a:cubicBezTo>
                  <a:pt x="5572334" y="481501"/>
                  <a:pt x="5572334" y="481501"/>
                  <a:pt x="5572334" y="481501"/>
                </a:cubicBezTo>
                <a:cubicBezTo>
                  <a:pt x="5577003" y="476826"/>
                  <a:pt x="5577003" y="476826"/>
                  <a:pt x="5577003" y="476826"/>
                </a:cubicBezTo>
                <a:cubicBezTo>
                  <a:pt x="5558329" y="467476"/>
                  <a:pt x="5558329" y="467476"/>
                  <a:pt x="5558329" y="467476"/>
                </a:cubicBezTo>
                <a:cubicBezTo>
                  <a:pt x="5553661" y="467476"/>
                  <a:pt x="5548992" y="490850"/>
                  <a:pt x="5534987" y="472151"/>
                </a:cubicBezTo>
                <a:cubicBezTo>
                  <a:pt x="5544324" y="472151"/>
                  <a:pt x="5544324" y="472151"/>
                  <a:pt x="5544324" y="472151"/>
                </a:cubicBezTo>
                <a:cubicBezTo>
                  <a:pt x="5553661" y="453452"/>
                  <a:pt x="5553661" y="453452"/>
                  <a:pt x="5553661" y="453452"/>
                </a:cubicBezTo>
                <a:cubicBezTo>
                  <a:pt x="5572334" y="444102"/>
                  <a:pt x="5572334" y="444102"/>
                  <a:pt x="5572334" y="444102"/>
                </a:cubicBezTo>
                <a:cubicBezTo>
                  <a:pt x="5577003" y="425403"/>
                  <a:pt x="5577003" y="425403"/>
                  <a:pt x="5577003" y="425403"/>
                </a:cubicBezTo>
                <a:cubicBezTo>
                  <a:pt x="5586340" y="430078"/>
                  <a:pt x="5586340" y="430078"/>
                  <a:pt x="5586340" y="430078"/>
                </a:cubicBezTo>
                <a:cubicBezTo>
                  <a:pt x="5595677" y="411379"/>
                  <a:pt x="5595677" y="411379"/>
                  <a:pt x="5595677" y="411379"/>
                </a:cubicBezTo>
                <a:cubicBezTo>
                  <a:pt x="5605014" y="411379"/>
                  <a:pt x="5605014" y="411379"/>
                  <a:pt x="5605014" y="411379"/>
                </a:cubicBezTo>
                <a:cubicBezTo>
                  <a:pt x="5619019" y="392680"/>
                  <a:pt x="5619019" y="392680"/>
                  <a:pt x="5619019" y="392680"/>
                </a:cubicBezTo>
                <a:cubicBezTo>
                  <a:pt x="5633025" y="388005"/>
                  <a:pt x="5633025" y="388005"/>
                  <a:pt x="5633025" y="388005"/>
                </a:cubicBezTo>
                <a:cubicBezTo>
                  <a:pt x="5637693" y="373981"/>
                  <a:pt x="5637693" y="373981"/>
                  <a:pt x="5637693" y="373981"/>
                </a:cubicBezTo>
                <a:cubicBezTo>
                  <a:pt x="5684378" y="331908"/>
                  <a:pt x="5684378" y="331908"/>
                  <a:pt x="5684378" y="331908"/>
                </a:cubicBezTo>
                <a:cubicBezTo>
                  <a:pt x="5684378" y="331908"/>
                  <a:pt x="5679710" y="336583"/>
                  <a:pt x="5689047" y="336583"/>
                </a:cubicBezTo>
                <a:cubicBezTo>
                  <a:pt x="5689047" y="336583"/>
                  <a:pt x="5693715" y="341258"/>
                  <a:pt x="5698384" y="331908"/>
                </a:cubicBezTo>
                <a:cubicBezTo>
                  <a:pt x="5689047" y="322559"/>
                  <a:pt x="5689047" y="322559"/>
                  <a:pt x="5689047" y="322559"/>
                </a:cubicBezTo>
                <a:cubicBezTo>
                  <a:pt x="5689047" y="313209"/>
                  <a:pt x="5689047" y="313209"/>
                  <a:pt x="5689047" y="313209"/>
                </a:cubicBezTo>
                <a:cubicBezTo>
                  <a:pt x="5707721" y="308534"/>
                  <a:pt x="5707721" y="308534"/>
                  <a:pt x="5707721" y="308534"/>
                </a:cubicBezTo>
                <a:cubicBezTo>
                  <a:pt x="5768411" y="247763"/>
                  <a:pt x="5768411" y="247763"/>
                  <a:pt x="5768411" y="247763"/>
                </a:cubicBezTo>
                <a:cubicBezTo>
                  <a:pt x="5787085" y="238413"/>
                  <a:pt x="5787085" y="238413"/>
                  <a:pt x="5787085" y="238413"/>
                </a:cubicBezTo>
                <a:cubicBezTo>
                  <a:pt x="5796422" y="215039"/>
                  <a:pt x="5759074" y="252437"/>
                  <a:pt x="5796422" y="219714"/>
                </a:cubicBezTo>
                <a:cubicBezTo>
                  <a:pt x="5805759" y="224389"/>
                  <a:pt x="5805759" y="224389"/>
                  <a:pt x="5805759" y="224389"/>
                </a:cubicBezTo>
                <a:cubicBezTo>
                  <a:pt x="5777748" y="252437"/>
                  <a:pt x="5777748" y="252437"/>
                  <a:pt x="5777748" y="252437"/>
                </a:cubicBezTo>
                <a:cubicBezTo>
                  <a:pt x="5796422" y="257112"/>
                  <a:pt x="5796422" y="257112"/>
                  <a:pt x="5796422" y="257112"/>
                </a:cubicBezTo>
                <a:cubicBezTo>
                  <a:pt x="5796422" y="261787"/>
                  <a:pt x="5796422" y="261787"/>
                  <a:pt x="5796422" y="261787"/>
                </a:cubicBezTo>
                <a:cubicBezTo>
                  <a:pt x="5782417" y="261787"/>
                  <a:pt x="5768411" y="285161"/>
                  <a:pt x="5763743" y="275811"/>
                </a:cubicBezTo>
                <a:cubicBezTo>
                  <a:pt x="5712389" y="322559"/>
                  <a:pt x="5712389" y="322559"/>
                  <a:pt x="5712389" y="322559"/>
                </a:cubicBezTo>
                <a:cubicBezTo>
                  <a:pt x="5712389" y="336583"/>
                  <a:pt x="5712389" y="336583"/>
                  <a:pt x="5712389" y="336583"/>
                </a:cubicBezTo>
                <a:cubicBezTo>
                  <a:pt x="5740400" y="331908"/>
                  <a:pt x="5740400" y="331908"/>
                  <a:pt x="5740400" y="331908"/>
                </a:cubicBezTo>
                <a:cubicBezTo>
                  <a:pt x="5749737" y="308534"/>
                  <a:pt x="5749737" y="308534"/>
                  <a:pt x="5749737" y="308534"/>
                </a:cubicBezTo>
                <a:cubicBezTo>
                  <a:pt x="5782417" y="299185"/>
                  <a:pt x="5782417" y="299185"/>
                  <a:pt x="5782417" y="299185"/>
                </a:cubicBezTo>
                <a:cubicBezTo>
                  <a:pt x="5829101" y="243088"/>
                  <a:pt x="5829101" y="243088"/>
                  <a:pt x="5829101" y="243088"/>
                </a:cubicBezTo>
                <a:cubicBezTo>
                  <a:pt x="5815096" y="243088"/>
                  <a:pt x="5815096" y="243088"/>
                  <a:pt x="5815096" y="243088"/>
                </a:cubicBezTo>
                <a:cubicBezTo>
                  <a:pt x="5847775" y="215039"/>
                  <a:pt x="5847775" y="215039"/>
                  <a:pt x="5847775" y="215039"/>
                </a:cubicBezTo>
                <a:lnTo>
                  <a:pt x="5849513" y="215909"/>
                </a:lnTo>
                <a:lnTo>
                  <a:pt x="5842450" y="220810"/>
                </a:lnTo>
                <a:cubicBezTo>
                  <a:pt x="5836396" y="228187"/>
                  <a:pt x="5830268" y="239582"/>
                  <a:pt x="5824433" y="257112"/>
                </a:cubicBezTo>
                <a:cubicBezTo>
                  <a:pt x="5838438" y="261787"/>
                  <a:pt x="5838438" y="261787"/>
                  <a:pt x="5838438" y="261787"/>
                </a:cubicBezTo>
                <a:cubicBezTo>
                  <a:pt x="5833770" y="271136"/>
                  <a:pt x="5833770" y="271136"/>
                  <a:pt x="5833770" y="271136"/>
                </a:cubicBezTo>
                <a:cubicBezTo>
                  <a:pt x="5838438" y="285161"/>
                  <a:pt x="5843107" y="261787"/>
                  <a:pt x="5857112" y="280486"/>
                </a:cubicBezTo>
                <a:cubicBezTo>
                  <a:pt x="5838438" y="294510"/>
                  <a:pt x="5838438" y="294510"/>
                  <a:pt x="5838438" y="294510"/>
                </a:cubicBezTo>
                <a:cubicBezTo>
                  <a:pt x="5815096" y="313209"/>
                  <a:pt x="5815096" y="313209"/>
                  <a:pt x="5815096" y="313209"/>
                </a:cubicBezTo>
                <a:cubicBezTo>
                  <a:pt x="5811594" y="316715"/>
                  <a:pt x="5834353" y="307074"/>
                  <a:pt x="5828226" y="315839"/>
                </a:cubicBezTo>
                <a:lnTo>
                  <a:pt x="5815565" y="327269"/>
                </a:lnTo>
                <a:lnTo>
                  <a:pt x="5801090" y="322559"/>
                </a:lnTo>
                <a:cubicBezTo>
                  <a:pt x="5791754" y="341258"/>
                  <a:pt x="5791754" y="341258"/>
                  <a:pt x="5791754" y="341258"/>
                </a:cubicBezTo>
                <a:cubicBezTo>
                  <a:pt x="5801090" y="345933"/>
                  <a:pt x="5796422" y="345933"/>
                  <a:pt x="5773080" y="355282"/>
                </a:cubicBezTo>
                <a:cubicBezTo>
                  <a:pt x="5787085" y="373981"/>
                  <a:pt x="5787085" y="373981"/>
                  <a:pt x="5787085" y="373981"/>
                </a:cubicBezTo>
                <a:cubicBezTo>
                  <a:pt x="5810427" y="364632"/>
                  <a:pt x="5810427" y="364632"/>
                  <a:pt x="5810427" y="364632"/>
                </a:cubicBezTo>
                <a:cubicBezTo>
                  <a:pt x="5819764" y="355282"/>
                  <a:pt x="5819764" y="355282"/>
                  <a:pt x="5819764" y="355282"/>
                </a:cubicBezTo>
                <a:cubicBezTo>
                  <a:pt x="5815096" y="345933"/>
                  <a:pt x="5815096" y="345933"/>
                  <a:pt x="5815096" y="345933"/>
                </a:cubicBezTo>
                <a:cubicBezTo>
                  <a:pt x="5829101" y="359957"/>
                  <a:pt x="5829101" y="359957"/>
                  <a:pt x="5829101" y="359957"/>
                </a:cubicBezTo>
                <a:cubicBezTo>
                  <a:pt x="5875786" y="350607"/>
                  <a:pt x="5875786" y="350607"/>
                  <a:pt x="5875786" y="350607"/>
                </a:cubicBezTo>
                <a:cubicBezTo>
                  <a:pt x="5885123" y="336583"/>
                  <a:pt x="5885123" y="336583"/>
                  <a:pt x="5885123" y="336583"/>
                </a:cubicBezTo>
                <a:cubicBezTo>
                  <a:pt x="5871118" y="327234"/>
                  <a:pt x="5871118" y="327234"/>
                  <a:pt x="5871118" y="327234"/>
                </a:cubicBezTo>
                <a:cubicBezTo>
                  <a:pt x="5866449" y="327234"/>
                  <a:pt x="5927140" y="313209"/>
                  <a:pt x="5847775" y="331908"/>
                </a:cubicBezTo>
                <a:cubicBezTo>
                  <a:pt x="5857112" y="317884"/>
                  <a:pt x="5857112" y="317884"/>
                  <a:pt x="5857112" y="317884"/>
                </a:cubicBezTo>
                <a:cubicBezTo>
                  <a:pt x="5847775" y="308534"/>
                  <a:pt x="5847775" y="308534"/>
                  <a:pt x="5847775" y="308534"/>
                </a:cubicBezTo>
                <a:cubicBezTo>
                  <a:pt x="5861781" y="308534"/>
                  <a:pt x="5861781" y="308534"/>
                  <a:pt x="5861781" y="308534"/>
                </a:cubicBezTo>
                <a:cubicBezTo>
                  <a:pt x="5880455" y="294510"/>
                  <a:pt x="5880455" y="294510"/>
                  <a:pt x="5880455" y="294510"/>
                </a:cubicBezTo>
                <a:cubicBezTo>
                  <a:pt x="5885123" y="294510"/>
                  <a:pt x="5885123" y="294510"/>
                  <a:pt x="5885123" y="294510"/>
                </a:cubicBezTo>
                <a:cubicBezTo>
                  <a:pt x="5880455" y="317884"/>
                  <a:pt x="5880455" y="317884"/>
                  <a:pt x="5880455" y="317884"/>
                </a:cubicBezTo>
                <a:cubicBezTo>
                  <a:pt x="5899129" y="327234"/>
                  <a:pt x="5899129" y="327234"/>
                  <a:pt x="5899129" y="327234"/>
                </a:cubicBezTo>
                <a:cubicBezTo>
                  <a:pt x="5927140" y="322559"/>
                  <a:pt x="5927140" y="322559"/>
                  <a:pt x="5927140" y="322559"/>
                </a:cubicBezTo>
                <a:cubicBezTo>
                  <a:pt x="5917803" y="327234"/>
                  <a:pt x="5917803" y="327234"/>
                  <a:pt x="5917803" y="327234"/>
                </a:cubicBezTo>
                <a:cubicBezTo>
                  <a:pt x="5917803" y="331908"/>
                  <a:pt x="5917803" y="331908"/>
                  <a:pt x="5917803" y="331908"/>
                </a:cubicBezTo>
                <a:cubicBezTo>
                  <a:pt x="5810427" y="439428"/>
                  <a:pt x="5810427" y="439428"/>
                  <a:pt x="5810427" y="439428"/>
                </a:cubicBezTo>
                <a:cubicBezTo>
                  <a:pt x="5810427" y="444102"/>
                  <a:pt x="5810427" y="444102"/>
                  <a:pt x="5810427" y="444102"/>
                </a:cubicBezTo>
                <a:cubicBezTo>
                  <a:pt x="5791754" y="444102"/>
                  <a:pt x="5791754" y="444102"/>
                  <a:pt x="5791754" y="444102"/>
                </a:cubicBezTo>
                <a:cubicBezTo>
                  <a:pt x="5791754" y="448777"/>
                  <a:pt x="5791754" y="448777"/>
                  <a:pt x="5791754" y="448777"/>
                </a:cubicBezTo>
                <a:cubicBezTo>
                  <a:pt x="5796422" y="453452"/>
                  <a:pt x="5801090" y="448777"/>
                  <a:pt x="5801090" y="453452"/>
                </a:cubicBezTo>
                <a:cubicBezTo>
                  <a:pt x="5791754" y="458127"/>
                  <a:pt x="5791754" y="458127"/>
                  <a:pt x="5791754" y="458127"/>
                </a:cubicBezTo>
                <a:cubicBezTo>
                  <a:pt x="5796422" y="458127"/>
                  <a:pt x="5796422" y="458127"/>
                  <a:pt x="5796422" y="458127"/>
                </a:cubicBezTo>
                <a:cubicBezTo>
                  <a:pt x="5777748" y="472151"/>
                  <a:pt x="5777748" y="472151"/>
                  <a:pt x="5777748" y="472151"/>
                </a:cubicBezTo>
                <a:cubicBezTo>
                  <a:pt x="5796422" y="486175"/>
                  <a:pt x="5796422" y="486175"/>
                  <a:pt x="5796422" y="486175"/>
                </a:cubicBezTo>
                <a:cubicBezTo>
                  <a:pt x="5805759" y="481501"/>
                  <a:pt x="5810427" y="490850"/>
                  <a:pt x="5819764" y="490850"/>
                </a:cubicBezTo>
                <a:cubicBezTo>
                  <a:pt x="5810427" y="514224"/>
                  <a:pt x="5810427" y="514224"/>
                  <a:pt x="5810427" y="514224"/>
                </a:cubicBezTo>
                <a:cubicBezTo>
                  <a:pt x="5815096" y="528248"/>
                  <a:pt x="5815096" y="528248"/>
                  <a:pt x="5815096" y="528248"/>
                </a:cubicBezTo>
                <a:cubicBezTo>
                  <a:pt x="5810427" y="523573"/>
                  <a:pt x="5819764" y="514224"/>
                  <a:pt x="5838438" y="528248"/>
                </a:cubicBezTo>
                <a:cubicBezTo>
                  <a:pt x="5843107" y="523573"/>
                  <a:pt x="5843107" y="523573"/>
                  <a:pt x="5843107" y="523573"/>
                </a:cubicBezTo>
                <a:cubicBezTo>
                  <a:pt x="5852444" y="542273"/>
                  <a:pt x="5852444" y="542273"/>
                  <a:pt x="5852444" y="542273"/>
                </a:cubicBezTo>
                <a:cubicBezTo>
                  <a:pt x="5861781" y="542273"/>
                  <a:pt x="5861781" y="542273"/>
                  <a:pt x="5861781" y="542273"/>
                </a:cubicBezTo>
                <a:cubicBezTo>
                  <a:pt x="5843107" y="560972"/>
                  <a:pt x="5843107" y="560972"/>
                  <a:pt x="5843107" y="560972"/>
                </a:cubicBezTo>
                <a:cubicBezTo>
                  <a:pt x="5838438" y="560972"/>
                  <a:pt x="5836104" y="560972"/>
                  <a:pt x="5834937" y="560972"/>
                </a:cubicBezTo>
                <a:lnTo>
                  <a:pt x="5834825" y="560972"/>
                </a:lnTo>
                <a:lnTo>
                  <a:pt x="5838292" y="557685"/>
                </a:lnTo>
                <a:cubicBezTo>
                  <a:pt x="5848359" y="546947"/>
                  <a:pt x="5825600" y="564478"/>
                  <a:pt x="5829101" y="560972"/>
                </a:cubicBezTo>
                <a:lnTo>
                  <a:pt x="5831884" y="563758"/>
                </a:lnTo>
                <a:lnTo>
                  <a:pt x="5815096" y="579671"/>
                </a:lnTo>
                <a:cubicBezTo>
                  <a:pt x="5801090" y="570321"/>
                  <a:pt x="5801090" y="570321"/>
                  <a:pt x="5801090" y="570321"/>
                </a:cubicBezTo>
                <a:cubicBezTo>
                  <a:pt x="5787085" y="574996"/>
                  <a:pt x="5805759" y="593695"/>
                  <a:pt x="5787085" y="584345"/>
                </a:cubicBezTo>
                <a:cubicBezTo>
                  <a:pt x="5787085" y="589020"/>
                  <a:pt x="5787085" y="589020"/>
                  <a:pt x="5787085" y="589020"/>
                </a:cubicBezTo>
                <a:cubicBezTo>
                  <a:pt x="5791754" y="589020"/>
                  <a:pt x="5777748" y="603044"/>
                  <a:pt x="5796422" y="593695"/>
                </a:cubicBezTo>
                <a:cubicBezTo>
                  <a:pt x="5782417" y="617069"/>
                  <a:pt x="5782417" y="617069"/>
                  <a:pt x="5782417" y="617069"/>
                </a:cubicBezTo>
                <a:cubicBezTo>
                  <a:pt x="5745069" y="640442"/>
                  <a:pt x="5745069" y="640442"/>
                  <a:pt x="5745069" y="640442"/>
                </a:cubicBezTo>
                <a:cubicBezTo>
                  <a:pt x="5777748" y="607719"/>
                  <a:pt x="5777748" y="607719"/>
                  <a:pt x="5777748" y="607719"/>
                </a:cubicBezTo>
                <a:cubicBezTo>
                  <a:pt x="5754406" y="612394"/>
                  <a:pt x="5754406" y="612394"/>
                  <a:pt x="5754406" y="612394"/>
                </a:cubicBezTo>
                <a:cubicBezTo>
                  <a:pt x="5740400" y="635768"/>
                  <a:pt x="5740400" y="635768"/>
                  <a:pt x="5740400" y="635768"/>
                </a:cubicBezTo>
                <a:cubicBezTo>
                  <a:pt x="5717058" y="640442"/>
                  <a:pt x="5717058" y="640442"/>
                  <a:pt x="5717058" y="640442"/>
                </a:cubicBezTo>
                <a:cubicBezTo>
                  <a:pt x="5707721" y="626418"/>
                  <a:pt x="5707721" y="626418"/>
                  <a:pt x="5707721" y="626418"/>
                </a:cubicBezTo>
                <a:cubicBezTo>
                  <a:pt x="5735732" y="617069"/>
                  <a:pt x="5735732" y="617069"/>
                  <a:pt x="5735732" y="617069"/>
                </a:cubicBezTo>
                <a:cubicBezTo>
                  <a:pt x="5759074" y="593695"/>
                  <a:pt x="5759074" y="593695"/>
                  <a:pt x="5759074" y="593695"/>
                </a:cubicBezTo>
                <a:lnTo>
                  <a:pt x="5761738" y="591917"/>
                </a:lnTo>
                <a:lnTo>
                  <a:pt x="5772204" y="588655"/>
                </a:lnTo>
                <a:cubicBezTo>
                  <a:pt x="5776873" y="587267"/>
                  <a:pt x="5780083" y="586683"/>
                  <a:pt x="5777748" y="589020"/>
                </a:cubicBezTo>
                <a:cubicBezTo>
                  <a:pt x="5777748" y="589020"/>
                  <a:pt x="5777748" y="589020"/>
                  <a:pt x="5773080" y="584345"/>
                </a:cubicBezTo>
                <a:cubicBezTo>
                  <a:pt x="5773080" y="584345"/>
                  <a:pt x="5773080" y="584345"/>
                  <a:pt x="5771329" y="585514"/>
                </a:cubicBezTo>
                <a:lnTo>
                  <a:pt x="5761738" y="591917"/>
                </a:lnTo>
                <a:lnTo>
                  <a:pt x="5757907" y="593111"/>
                </a:lnTo>
                <a:cubicBezTo>
                  <a:pt x="5750904" y="594864"/>
                  <a:pt x="5754406" y="591358"/>
                  <a:pt x="5801090" y="565646"/>
                </a:cubicBezTo>
                <a:cubicBezTo>
                  <a:pt x="5787085" y="546947"/>
                  <a:pt x="5787085" y="546947"/>
                  <a:pt x="5787085" y="546947"/>
                </a:cubicBezTo>
                <a:cubicBezTo>
                  <a:pt x="5782417" y="542273"/>
                  <a:pt x="5782417" y="542273"/>
                  <a:pt x="5782417" y="542273"/>
                </a:cubicBezTo>
                <a:cubicBezTo>
                  <a:pt x="5763743" y="546947"/>
                  <a:pt x="5763743" y="546947"/>
                  <a:pt x="5763743" y="546947"/>
                </a:cubicBezTo>
                <a:cubicBezTo>
                  <a:pt x="5773080" y="560972"/>
                  <a:pt x="5773080" y="560972"/>
                  <a:pt x="5773080" y="560972"/>
                </a:cubicBezTo>
                <a:cubicBezTo>
                  <a:pt x="5763743" y="570321"/>
                  <a:pt x="5745069" y="574996"/>
                  <a:pt x="5745069" y="570321"/>
                </a:cubicBezTo>
                <a:lnTo>
                  <a:pt x="5737631" y="577769"/>
                </a:lnTo>
                <a:lnTo>
                  <a:pt x="5737482" y="574996"/>
                </a:lnTo>
                <a:cubicBezTo>
                  <a:pt x="5737191" y="573827"/>
                  <a:pt x="5736753" y="573243"/>
                  <a:pt x="5736388" y="574411"/>
                </a:cubicBezTo>
                <a:lnTo>
                  <a:pt x="5736063" y="579339"/>
                </a:lnTo>
                <a:lnTo>
                  <a:pt x="5735732" y="579671"/>
                </a:lnTo>
                <a:lnTo>
                  <a:pt x="5736047" y="579577"/>
                </a:lnTo>
                <a:lnTo>
                  <a:pt x="5735732" y="584345"/>
                </a:lnTo>
                <a:cubicBezTo>
                  <a:pt x="5731063" y="579671"/>
                  <a:pt x="5731063" y="579671"/>
                  <a:pt x="5731063" y="579671"/>
                </a:cubicBezTo>
                <a:cubicBezTo>
                  <a:pt x="5698384" y="617069"/>
                  <a:pt x="5698384" y="617069"/>
                  <a:pt x="5698384" y="617069"/>
                </a:cubicBezTo>
                <a:cubicBezTo>
                  <a:pt x="5693715" y="617069"/>
                  <a:pt x="5698384" y="626418"/>
                  <a:pt x="5693715" y="617069"/>
                </a:cubicBezTo>
                <a:cubicBezTo>
                  <a:pt x="5693715" y="626418"/>
                  <a:pt x="5693715" y="626418"/>
                  <a:pt x="5693715" y="626418"/>
                </a:cubicBezTo>
                <a:cubicBezTo>
                  <a:pt x="5679710" y="626418"/>
                  <a:pt x="5679710" y="626418"/>
                  <a:pt x="5679710" y="626418"/>
                </a:cubicBezTo>
                <a:cubicBezTo>
                  <a:pt x="5661036" y="645117"/>
                  <a:pt x="5661036" y="645117"/>
                  <a:pt x="5661036" y="645117"/>
                </a:cubicBezTo>
                <a:cubicBezTo>
                  <a:pt x="5637693" y="663816"/>
                  <a:pt x="5637693" y="663816"/>
                  <a:pt x="5637693" y="663816"/>
                </a:cubicBezTo>
                <a:cubicBezTo>
                  <a:pt x="5609682" y="668491"/>
                  <a:pt x="5609682" y="668491"/>
                  <a:pt x="5609682" y="668491"/>
                </a:cubicBezTo>
                <a:cubicBezTo>
                  <a:pt x="5605014" y="673166"/>
                  <a:pt x="5605014" y="673166"/>
                  <a:pt x="5605014" y="673166"/>
                </a:cubicBezTo>
                <a:cubicBezTo>
                  <a:pt x="5586340" y="645117"/>
                  <a:pt x="5586340" y="645117"/>
                  <a:pt x="5586340" y="645117"/>
                </a:cubicBezTo>
                <a:cubicBezTo>
                  <a:pt x="5567666" y="659142"/>
                  <a:pt x="5567666" y="659142"/>
                  <a:pt x="5567666" y="659142"/>
                </a:cubicBezTo>
                <a:lnTo>
                  <a:pt x="5566671" y="658477"/>
                </a:lnTo>
                <a:lnTo>
                  <a:pt x="5572553" y="648002"/>
                </a:lnTo>
                <a:cubicBezTo>
                  <a:pt x="5576857" y="640589"/>
                  <a:pt x="5582838" y="630509"/>
                  <a:pt x="5591008" y="617069"/>
                </a:cubicBezTo>
                <a:cubicBezTo>
                  <a:pt x="5623688" y="593695"/>
                  <a:pt x="5623688" y="593695"/>
                  <a:pt x="5623688" y="593695"/>
                </a:cubicBezTo>
                <a:cubicBezTo>
                  <a:pt x="5656367" y="598370"/>
                  <a:pt x="5656367" y="598370"/>
                  <a:pt x="5656367" y="598370"/>
                </a:cubicBezTo>
                <a:cubicBezTo>
                  <a:pt x="5679710" y="589020"/>
                  <a:pt x="5679710" y="589020"/>
                  <a:pt x="5679710" y="589020"/>
                </a:cubicBezTo>
                <a:cubicBezTo>
                  <a:pt x="5679710" y="570321"/>
                  <a:pt x="5679710" y="570321"/>
                  <a:pt x="5679710" y="570321"/>
                </a:cubicBezTo>
                <a:cubicBezTo>
                  <a:pt x="5693715" y="565646"/>
                  <a:pt x="5693715" y="565646"/>
                  <a:pt x="5693715" y="565646"/>
                </a:cubicBezTo>
                <a:cubicBezTo>
                  <a:pt x="5689047" y="551622"/>
                  <a:pt x="5689047" y="551622"/>
                  <a:pt x="5689047" y="551622"/>
                </a:cubicBezTo>
                <a:cubicBezTo>
                  <a:pt x="5689047" y="546947"/>
                  <a:pt x="5689047" y="546947"/>
                  <a:pt x="5689047" y="546947"/>
                </a:cubicBezTo>
                <a:cubicBezTo>
                  <a:pt x="5689047" y="542273"/>
                  <a:pt x="5689047" y="542273"/>
                  <a:pt x="5689047" y="542273"/>
                </a:cubicBezTo>
                <a:cubicBezTo>
                  <a:pt x="5698384" y="546947"/>
                  <a:pt x="5698384" y="546947"/>
                  <a:pt x="5698384" y="546947"/>
                </a:cubicBezTo>
                <a:cubicBezTo>
                  <a:pt x="5707721" y="546947"/>
                  <a:pt x="5707721" y="546947"/>
                  <a:pt x="5707721" y="546947"/>
                </a:cubicBezTo>
                <a:cubicBezTo>
                  <a:pt x="5707721" y="537598"/>
                  <a:pt x="5707721" y="537598"/>
                  <a:pt x="5707721" y="537598"/>
                </a:cubicBezTo>
                <a:cubicBezTo>
                  <a:pt x="5698384" y="523573"/>
                  <a:pt x="5698384" y="523573"/>
                  <a:pt x="5698384" y="523573"/>
                </a:cubicBezTo>
                <a:cubicBezTo>
                  <a:pt x="5689047" y="518899"/>
                  <a:pt x="5689047" y="518899"/>
                  <a:pt x="5689047" y="518899"/>
                </a:cubicBezTo>
                <a:cubicBezTo>
                  <a:pt x="5721726" y="486175"/>
                  <a:pt x="5721726" y="486175"/>
                  <a:pt x="5721726" y="486175"/>
                </a:cubicBezTo>
                <a:cubicBezTo>
                  <a:pt x="5707721" y="486175"/>
                  <a:pt x="5707721" y="486175"/>
                  <a:pt x="5707721" y="486175"/>
                </a:cubicBezTo>
                <a:cubicBezTo>
                  <a:pt x="5689047" y="500200"/>
                  <a:pt x="5689047" y="500200"/>
                  <a:pt x="5689047" y="500200"/>
                </a:cubicBezTo>
                <a:cubicBezTo>
                  <a:pt x="5689047" y="495525"/>
                  <a:pt x="5689047" y="495525"/>
                  <a:pt x="5689047" y="495525"/>
                </a:cubicBezTo>
                <a:cubicBezTo>
                  <a:pt x="5670373" y="500200"/>
                  <a:pt x="5670373" y="500200"/>
                  <a:pt x="5670373" y="500200"/>
                </a:cubicBezTo>
                <a:cubicBezTo>
                  <a:pt x="5619019" y="546947"/>
                  <a:pt x="5619019" y="546947"/>
                  <a:pt x="5619019" y="546947"/>
                </a:cubicBezTo>
                <a:cubicBezTo>
                  <a:pt x="5600345" y="556297"/>
                  <a:pt x="5600345" y="556297"/>
                  <a:pt x="5600345" y="556297"/>
                </a:cubicBezTo>
                <a:cubicBezTo>
                  <a:pt x="5591008" y="570321"/>
                  <a:pt x="5591008" y="570321"/>
                  <a:pt x="5591008" y="570321"/>
                </a:cubicBezTo>
                <a:cubicBezTo>
                  <a:pt x="5577003" y="593695"/>
                  <a:pt x="5577003" y="593695"/>
                  <a:pt x="5577003" y="593695"/>
                </a:cubicBezTo>
                <a:cubicBezTo>
                  <a:pt x="5562998" y="598370"/>
                  <a:pt x="5562998" y="598370"/>
                  <a:pt x="5562998" y="598370"/>
                </a:cubicBezTo>
                <a:cubicBezTo>
                  <a:pt x="5548992" y="621743"/>
                  <a:pt x="5548992" y="621743"/>
                  <a:pt x="5548992" y="621743"/>
                </a:cubicBezTo>
                <a:cubicBezTo>
                  <a:pt x="5534987" y="617069"/>
                  <a:pt x="5534987" y="617069"/>
                  <a:pt x="5534987" y="617069"/>
                </a:cubicBezTo>
                <a:cubicBezTo>
                  <a:pt x="5530318" y="617069"/>
                  <a:pt x="5530318" y="617069"/>
                  <a:pt x="5530318" y="617069"/>
                </a:cubicBezTo>
                <a:cubicBezTo>
                  <a:pt x="5534987" y="631093"/>
                  <a:pt x="5534987" y="631093"/>
                  <a:pt x="5534987" y="631093"/>
                </a:cubicBezTo>
                <a:cubicBezTo>
                  <a:pt x="5520981" y="635768"/>
                  <a:pt x="5520981" y="635768"/>
                  <a:pt x="5520981" y="635768"/>
                </a:cubicBezTo>
                <a:cubicBezTo>
                  <a:pt x="5520981" y="640442"/>
                  <a:pt x="5520981" y="640442"/>
                  <a:pt x="5520981" y="640442"/>
                </a:cubicBezTo>
                <a:cubicBezTo>
                  <a:pt x="5511644" y="635768"/>
                  <a:pt x="5534987" y="663816"/>
                  <a:pt x="5506976" y="640442"/>
                </a:cubicBezTo>
                <a:cubicBezTo>
                  <a:pt x="5492970" y="654467"/>
                  <a:pt x="5492970" y="654467"/>
                  <a:pt x="5492970" y="654467"/>
                </a:cubicBezTo>
                <a:cubicBezTo>
                  <a:pt x="5497639" y="654467"/>
                  <a:pt x="5492970" y="659142"/>
                  <a:pt x="5488302" y="649792"/>
                </a:cubicBezTo>
                <a:cubicBezTo>
                  <a:pt x="5488302" y="682515"/>
                  <a:pt x="5488302" y="682515"/>
                  <a:pt x="5488302" y="682515"/>
                </a:cubicBezTo>
                <a:cubicBezTo>
                  <a:pt x="5450954" y="701214"/>
                  <a:pt x="5450954" y="701214"/>
                  <a:pt x="5450954" y="701214"/>
                </a:cubicBezTo>
                <a:cubicBezTo>
                  <a:pt x="5450954" y="705889"/>
                  <a:pt x="5450954" y="705889"/>
                  <a:pt x="5450954" y="705889"/>
                </a:cubicBezTo>
                <a:cubicBezTo>
                  <a:pt x="5436948" y="710564"/>
                  <a:pt x="5413606" y="715239"/>
                  <a:pt x="5404269" y="724588"/>
                </a:cubicBezTo>
                <a:cubicBezTo>
                  <a:pt x="5399600" y="743287"/>
                  <a:pt x="5399600" y="743287"/>
                  <a:pt x="5399600" y="743287"/>
                </a:cubicBezTo>
                <a:cubicBezTo>
                  <a:pt x="5390263" y="747962"/>
                  <a:pt x="5390263" y="747962"/>
                  <a:pt x="5390263" y="747962"/>
                </a:cubicBezTo>
                <a:cubicBezTo>
                  <a:pt x="5380926" y="761986"/>
                  <a:pt x="5380926" y="761986"/>
                  <a:pt x="5380926" y="761986"/>
                </a:cubicBezTo>
                <a:cubicBezTo>
                  <a:pt x="5362252" y="771336"/>
                  <a:pt x="5362252" y="771336"/>
                  <a:pt x="5362252" y="771336"/>
                </a:cubicBezTo>
                <a:cubicBezTo>
                  <a:pt x="5357584" y="771336"/>
                  <a:pt x="5357584" y="771336"/>
                  <a:pt x="5357584" y="771336"/>
                </a:cubicBezTo>
                <a:cubicBezTo>
                  <a:pt x="5348247" y="790035"/>
                  <a:pt x="5348247" y="790035"/>
                  <a:pt x="5348247" y="790035"/>
                </a:cubicBezTo>
                <a:cubicBezTo>
                  <a:pt x="5338910" y="790035"/>
                  <a:pt x="5338910" y="790035"/>
                  <a:pt x="5338910" y="790035"/>
                </a:cubicBezTo>
                <a:cubicBezTo>
                  <a:pt x="5338910" y="804059"/>
                  <a:pt x="5338910" y="804059"/>
                  <a:pt x="5338910" y="804059"/>
                </a:cubicBezTo>
                <a:cubicBezTo>
                  <a:pt x="5245540" y="883530"/>
                  <a:pt x="5245540" y="883530"/>
                  <a:pt x="5245540" y="883530"/>
                </a:cubicBezTo>
                <a:cubicBezTo>
                  <a:pt x="5259546" y="878855"/>
                  <a:pt x="5250209" y="883530"/>
                  <a:pt x="5240872" y="902229"/>
                </a:cubicBezTo>
                <a:cubicBezTo>
                  <a:pt x="5259546" y="902229"/>
                  <a:pt x="5259546" y="902229"/>
                  <a:pt x="5259546" y="902229"/>
                </a:cubicBezTo>
                <a:cubicBezTo>
                  <a:pt x="5250209" y="916253"/>
                  <a:pt x="5250209" y="916253"/>
                  <a:pt x="5250209" y="916253"/>
                </a:cubicBezTo>
                <a:cubicBezTo>
                  <a:pt x="5208192" y="963001"/>
                  <a:pt x="5208192" y="963001"/>
                  <a:pt x="5208192" y="963001"/>
                </a:cubicBezTo>
                <a:cubicBezTo>
                  <a:pt x="5194187" y="963001"/>
                  <a:pt x="5194187" y="963001"/>
                  <a:pt x="5194187" y="963001"/>
                </a:cubicBezTo>
                <a:cubicBezTo>
                  <a:pt x="5194187" y="944302"/>
                  <a:pt x="5194187" y="944302"/>
                  <a:pt x="5194187" y="944302"/>
                </a:cubicBezTo>
                <a:cubicBezTo>
                  <a:pt x="5161507" y="958326"/>
                  <a:pt x="5161507" y="958326"/>
                  <a:pt x="5161507" y="958326"/>
                </a:cubicBezTo>
                <a:cubicBezTo>
                  <a:pt x="5161507" y="967676"/>
                  <a:pt x="5161507" y="967676"/>
                  <a:pt x="5161507" y="967676"/>
                </a:cubicBezTo>
                <a:lnTo>
                  <a:pt x="5150195" y="967676"/>
                </a:lnTo>
                <a:lnTo>
                  <a:pt x="5152754" y="966507"/>
                </a:lnTo>
                <a:cubicBezTo>
                  <a:pt x="5154504" y="965338"/>
                  <a:pt x="5152170" y="965338"/>
                  <a:pt x="5133496" y="972351"/>
                </a:cubicBezTo>
                <a:cubicBezTo>
                  <a:pt x="5142833" y="981700"/>
                  <a:pt x="5142833" y="981700"/>
                  <a:pt x="5142833" y="981700"/>
                </a:cubicBezTo>
                <a:cubicBezTo>
                  <a:pt x="5124159" y="1000399"/>
                  <a:pt x="5124159" y="1000399"/>
                  <a:pt x="5124159" y="1000399"/>
                </a:cubicBezTo>
                <a:cubicBezTo>
                  <a:pt x="5124159" y="1009749"/>
                  <a:pt x="5124159" y="1009749"/>
                  <a:pt x="5124159" y="1009749"/>
                </a:cubicBezTo>
                <a:cubicBezTo>
                  <a:pt x="5110154" y="1005074"/>
                  <a:pt x="5110154" y="1005074"/>
                  <a:pt x="5110154" y="1005074"/>
                </a:cubicBezTo>
                <a:cubicBezTo>
                  <a:pt x="5096149" y="1033122"/>
                  <a:pt x="5096149" y="1033122"/>
                  <a:pt x="5096149" y="1033122"/>
                </a:cubicBezTo>
                <a:cubicBezTo>
                  <a:pt x="5110154" y="1042472"/>
                  <a:pt x="5110154" y="1042472"/>
                  <a:pt x="5110154" y="1042472"/>
                </a:cubicBezTo>
                <a:cubicBezTo>
                  <a:pt x="5114822" y="1037797"/>
                  <a:pt x="5114822" y="1037797"/>
                  <a:pt x="5114822" y="1037797"/>
                </a:cubicBezTo>
                <a:cubicBezTo>
                  <a:pt x="5110154" y="1056496"/>
                  <a:pt x="5110154" y="1056496"/>
                  <a:pt x="5110154" y="1056496"/>
                </a:cubicBezTo>
                <a:cubicBezTo>
                  <a:pt x="5105486" y="1061171"/>
                  <a:pt x="5105486" y="1061171"/>
                  <a:pt x="5105486" y="1061171"/>
                </a:cubicBezTo>
                <a:cubicBezTo>
                  <a:pt x="5068138" y="1056496"/>
                  <a:pt x="5068138" y="1056496"/>
                  <a:pt x="5068138" y="1056496"/>
                </a:cubicBezTo>
                <a:cubicBezTo>
                  <a:pt x="5044795" y="1070520"/>
                  <a:pt x="5044795" y="1070520"/>
                  <a:pt x="5044795" y="1070520"/>
                </a:cubicBezTo>
                <a:cubicBezTo>
                  <a:pt x="5040127" y="1075195"/>
                  <a:pt x="5040127" y="1075195"/>
                  <a:pt x="5040127" y="1075195"/>
                </a:cubicBezTo>
                <a:cubicBezTo>
                  <a:pt x="5068138" y="1079870"/>
                  <a:pt x="5068138" y="1079870"/>
                  <a:pt x="5068138" y="1079870"/>
                </a:cubicBezTo>
                <a:cubicBezTo>
                  <a:pt x="5082143" y="1084545"/>
                  <a:pt x="5100817" y="1056496"/>
                  <a:pt x="5114822" y="1089219"/>
                </a:cubicBezTo>
                <a:cubicBezTo>
                  <a:pt x="5128828" y="1079870"/>
                  <a:pt x="5128828" y="1079870"/>
                  <a:pt x="5128828" y="1079870"/>
                </a:cubicBezTo>
                <a:cubicBezTo>
                  <a:pt x="5133496" y="1079870"/>
                  <a:pt x="5142833" y="1089219"/>
                  <a:pt x="5147502" y="1075195"/>
                </a:cubicBezTo>
                <a:cubicBezTo>
                  <a:pt x="5142833" y="1061171"/>
                  <a:pt x="5142833" y="1061171"/>
                  <a:pt x="5142833" y="1061171"/>
                </a:cubicBezTo>
                <a:cubicBezTo>
                  <a:pt x="5194187" y="1033122"/>
                  <a:pt x="5194187" y="1033122"/>
                  <a:pt x="5194187" y="1033122"/>
                </a:cubicBezTo>
                <a:cubicBezTo>
                  <a:pt x="5194187" y="1023773"/>
                  <a:pt x="5194187" y="1023773"/>
                  <a:pt x="5194187" y="1023773"/>
                </a:cubicBezTo>
                <a:cubicBezTo>
                  <a:pt x="5236203" y="1005074"/>
                  <a:pt x="5236203" y="1005074"/>
                  <a:pt x="5236203" y="1005074"/>
                </a:cubicBezTo>
                <a:cubicBezTo>
                  <a:pt x="5245540" y="995724"/>
                  <a:pt x="5245540" y="995724"/>
                  <a:pt x="5245540" y="995724"/>
                </a:cubicBezTo>
                <a:cubicBezTo>
                  <a:pt x="5245540" y="991050"/>
                  <a:pt x="5245540" y="991050"/>
                  <a:pt x="5245540" y="991050"/>
                </a:cubicBezTo>
                <a:cubicBezTo>
                  <a:pt x="5236203" y="986375"/>
                  <a:pt x="5236203" y="986375"/>
                  <a:pt x="5236203" y="986375"/>
                </a:cubicBezTo>
                <a:cubicBezTo>
                  <a:pt x="5226866" y="991050"/>
                  <a:pt x="5226866" y="991050"/>
                  <a:pt x="5226866" y="991050"/>
                </a:cubicBezTo>
                <a:cubicBezTo>
                  <a:pt x="5231535" y="977025"/>
                  <a:pt x="5231535" y="977025"/>
                  <a:pt x="5231535" y="977025"/>
                </a:cubicBezTo>
                <a:cubicBezTo>
                  <a:pt x="5254877" y="986375"/>
                  <a:pt x="5254877" y="986375"/>
                  <a:pt x="5254877" y="986375"/>
                </a:cubicBezTo>
                <a:cubicBezTo>
                  <a:pt x="5287557" y="953652"/>
                  <a:pt x="5287557" y="953652"/>
                  <a:pt x="5287557" y="953652"/>
                </a:cubicBezTo>
                <a:cubicBezTo>
                  <a:pt x="5296894" y="946639"/>
                  <a:pt x="5301562" y="943133"/>
                  <a:pt x="5303896" y="941380"/>
                </a:cubicBezTo>
                <a:lnTo>
                  <a:pt x="5306204" y="939648"/>
                </a:lnTo>
                <a:lnTo>
                  <a:pt x="5306158" y="947589"/>
                </a:lnTo>
                <a:cubicBezTo>
                  <a:pt x="5312066" y="954820"/>
                  <a:pt x="5333074" y="944302"/>
                  <a:pt x="5343578" y="902229"/>
                </a:cubicBezTo>
                <a:cubicBezTo>
                  <a:pt x="5362252" y="883530"/>
                  <a:pt x="5371589" y="874181"/>
                  <a:pt x="5376258" y="869506"/>
                </a:cubicBezTo>
                <a:lnTo>
                  <a:pt x="5376601" y="869162"/>
                </a:lnTo>
                <a:lnTo>
                  <a:pt x="5376987" y="869433"/>
                </a:lnTo>
                <a:cubicBezTo>
                  <a:pt x="5378300" y="869506"/>
                  <a:pt x="5380926" y="869506"/>
                  <a:pt x="5385595" y="869506"/>
                </a:cubicBezTo>
                <a:cubicBezTo>
                  <a:pt x="5385595" y="855481"/>
                  <a:pt x="5385595" y="855481"/>
                  <a:pt x="5385595" y="855481"/>
                </a:cubicBezTo>
                <a:cubicBezTo>
                  <a:pt x="5404269" y="855481"/>
                  <a:pt x="5404269" y="855481"/>
                  <a:pt x="5404269" y="855481"/>
                </a:cubicBezTo>
                <a:cubicBezTo>
                  <a:pt x="5446285" y="808734"/>
                  <a:pt x="5446285" y="808734"/>
                  <a:pt x="5446285" y="808734"/>
                </a:cubicBezTo>
                <a:cubicBezTo>
                  <a:pt x="5474296" y="804059"/>
                  <a:pt x="5474296" y="804059"/>
                  <a:pt x="5474296" y="804059"/>
                </a:cubicBezTo>
                <a:cubicBezTo>
                  <a:pt x="5483633" y="776011"/>
                  <a:pt x="5483633" y="776011"/>
                  <a:pt x="5483633" y="776011"/>
                </a:cubicBezTo>
                <a:cubicBezTo>
                  <a:pt x="5502307" y="766661"/>
                  <a:pt x="5502307" y="766661"/>
                  <a:pt x="5502307" y="766661"/>
                </a:cubicBezTo>
                <a:cubicBezTo>
                  <a:pt x="5511644" y="747962"/>
                  <a:pt x="5511644" y="747962"/>
                  <a:pt x="5511644" y="747962"/>
                </a:cubicBezTo>
                <a:cubicBezTo>
                  <a:pt x="5530318" y="743287"/>
                  <a:pt x="5530318" y="743287"/>
                  <a:pt x="5530318" y="743287"/>
                </a:cubicBezTo>
                <a:cubicBezTo>
                  <a:pt x="5544324" y="715239"/>
                  <a:pt x="5544324" y="715239"/>
                  <a:pt x="5544324" y="715239"/>
                </a:cubicBezTo>
                <a:cubicBezTo>
                  <a:pt x="5553661" y="710564"/>
                  <a:pt x="5553661" y="710564"/>
                  <a:pt x="5553661" y="710564"/>
                </a:cubicBezTo>
                <a:cubicBezTo>
                  <a:pt x="5539655" y="729263"/>
                  <a:pt x="5539655" y="729263"/>
                  <a:pt x="5539655" y="729263"/>
                </a:cubicBezTo>
                <a:cubicBezTo>
                  <a:pt x="5567666" y="724588"/>
                  <a:pt x="5567666" y="724588"/>
                  <a:pt x="5567666" y="724588"/>
                </a:cubicBezTo>
                <a:cubicBezTo>
                  <a:pt x="5577003" y="710564"/>
                  <a:pt x="5577003" y="710564"/>
                  <a:pt x="5577003" y="710564"/>
                </a:cubicBezTo>
                <a:cubicBezTo>
                  <a:pt x="5567666" y="701214"/>
                  <a:pt x="5567666" y="701214"/>
                  <a:pt x="5567666" y="701214"/>
                </a:cubicBezTo>
                <a:cubicBezTo>
                  <a:pt x="5558329" y="701214"/>
                  <a:pt x="5553661" y="701214"/>
                  <a:pt x="5553661" y="705889"/>
                </a:cubicBezTo>
                <a:cubicBezTo>
                  <a:pt x="5548992" y="696540"/>
                  <a:pt x="5548992" y="696540"/>
                  <a:pt x="5548992" y="696540"/>
                </a:cubicBezTo>
                <a:lnTo>
                  <a:pt x="5533210" y="696540"/>
                </a:lnTo>
                <a:lnTo>
                  <a:pt x="5539655" y="682515"/>
                </a:lnTo>
                <a:cubicBezTo>
                  <a:pt x="5539655" y="677841"/>
                  <a:pt x="5539655" y="677841"/>
                  <a:pt x="5539655" y="677841"/>
                </a:cubicBezTo>
                <a:lnTo>
                  <a:pt x="5546521" y="673257"/>
                </a:lnTo>
                <a:lnTo>
                  <a:pt x="5553661" y="687190"/>
                </a:lnTo>
                <a:cubicBezTo>
                  <a:pt x="5600345" y="687190"/>
                  <a:pt x="5600345" y="687190"/>
                  <a:pt x="5600345" y="687190"/>
                </a:cubicBezTo>
                <a:cubicBezTo>
                  <a:pt x="5595677" y="691865"/>
                  <a:pt x="5595677" y="691865"/>
                  <a:pt x="5595677" y="691865"/>
                </a:cubicBezTo>
                <a:cubicBezTo>
                  <a:pt x="5605014" y="705889"/>
                  <a:pt x="5605014" y="705889"/>
                  <a:pt x="5605014" y="705889"/>
                </a:cubicBezTo>
                <a:cubicBezTo>
                  <a:pt x="5595677" y="715239"/>
                  <a:pt x="5581671" y="701214"/>
                  <a:pt x="5577003" y="724588"/>
                </a:cubicBezTo>
                <a:cubicBezTo>
                  <a:pt x="5567666" y="733938"/>
                  <a:pt x="5567666" y="733938"/>
                  <a:pt x="5567666" y="733938"/>
                </a:cubicBezTo>
                <a:cubicBezTo>
                  <a:pt x="5567666" y="743287"/>
                  <a:pt x="5567666" y="743287"/>
                  <a:pt x="5567666" y="743287"/>
                </a:cubicBezTo>
                <a:cubicBezTo>
                  <a:pt x="5553661" y="743287"/>
                  <a:pt x="5553661" y="743287"/>
                  <a:pt x="5553661" y="743287"/>
                </a:cubicBezTo>
                <a:cubicBezTo>
                  <a:pt x="5516313" y="776011"/>
                  <a:pt x="5516313" y="776011"/>
                  <a:pt x="5516313" y="776011"/>
                </a:cubicBezTo>
                <a:cubicBezTo>
                  <a:pt x="5511644" y="794710"/>
                  <a:pt x="5511644" y="794710"/>
                  <a:pt x="5511644" y="794710"/>
                </a:cubicBezTo>
                <a:cubicBezTo>
                  <a:pt x="5497639" y="808734"/>
                  <a:pt x="5497639" y="808734"/>
                  <a:pt x="5497639" y="808734"/>
                </a:cubicBezTo>
                <a:cubicBezTo>
                  <a:pt x="5488302" y="808734"/>
                  <a:pt x="5488302" y="808734"/>
                  <a:pt x="5488302" y="808734"/>
                </a:cubicBezTo>
                <a:cubicBezTo>
                  <a:pt x="5483633" y="822758"/>
                  <a:pt x="5483633" y="822758"/>
                  <a:pt x="5483633" y="822758"/>
                </a:cubicBezTo>
                <a:cubicBezTo>
                  <a:pt x="5427611" y="864831"/>
                  <a:pt x="5427611" y="864831"/>
                  <a:pt x="5427611" y="864831"/>
                </a:cubicBezTo>
                <a:cubicBezTo>
                  <a:pt x="5404269" y="888205"/>
                  <a:pt x="5404269" y="888205"/>
                  <a:pt x="5404269" y="888205"/>
                </a:cubicBezTo>
                <a:cubicBezTo>
                  <a:pt x="5371589" y="920928"/>
                  <a:pt x="5371589" y="920928"/>
                  <a:pt x="5371589" y="920928"/>
                </a:cubicBezTo>
                <a:cubicBezTo>
                  <a:pt x="5366921" y="916253"/>
                  <a:pt x="5366921" y="920928"/>
                  <a:pt x="5362252" y="911579"/>
                </a:cubicBezTo>
                <a:cubicBezTo>
                  <a:pt x="5357584" y="920928"/>
                  <a:pt x="5357584" y="920928"/>
                  <a:pt x="5357584" y="920928"/>
                </a:cubicBezTo>
                <a:cubicBezTo>
                  <a:pt x="5348247" y="934952"/>
                  <a:pt x="5348247" y="934952"/>
                  <a:pt x="5348247" y="934952"/>
                </a:cubicBezTo>
                <a:cubicBezTo>
                  <a:pt x="5320236" y="948977"/>
                  <a:pt x="5320236" y="948977"/>
                  <a:pt x="5320236" y="948977"/>
                </a:cubicBezTo>
                <a:cubicBezTo>
                  <a:pt x="5310899" y="948977"/>
                  <a:pt x="5296894" y="953652"/>
                  <a:pt x="5320236" y="967676"/>
                </a:cubicBezTo>
                <a:cubicBezTo>
                  <a:pt x="5306231" y="977025"/>
                  <a:pt x="5306231" y="977025"/>
                  <a:pt x="5306231" y="977025"/>
                </a:cubicBezTo>
                <a:cubicBezTo>
                  <a:pt x="5301562" y="981700"/>
                  <a:pt x="5301562" y="981700"/>
                  <a:pt x="5301562" y="981700"/>
                </a:cubicBezTo>
                <a:cubicBezTo>
                  <a:pt x="5301562" y="986375"/>
                  <a:pt x="5301562" y="986375"/>
                  <a:pt x="5301562" y="986375"/>
                </a:cubicBezTo>
                <a:cubicBezTo>
                  <a:pt x="5315568" y="986375"/>
                  <a:pt x="5315568" y="986375"/>
                  <a:pt x="5315568" y="986375"/>
                </a:cubicBezTo>
                <a:lnTo>
                  <a:pt x="5329299" y="972626"/>
                </a:lnTo>
                <a:lnTo>
                  <a:pt x="5330302" y="972935"/>
                </a:lnTo>
                <a:cubicBezTo>
                  <a:pt x="5332491" y="971766"/>
                  <a:pt x="5336576" y="968844"/>
                  <a:pt x="5343578" y="963001"/>
                </a:cubicBezTo>
                <a:cubicBezTo>
                  <a:pt x="5301562" y="1009749"/>
                  <a:pt x="5301562" y="1009749"/>
                  <a:pt x="5301562" y="1009749"/>
                </a:cubicBezTo>
                <a:cubicBezTo>
                  <a:pt x="5278220" y="1005074"/>
                  <a:pt x="5278220" y="1005074"/>
                  <a:pt x="5278220" y="1005074"/>
                </a:cubicBezTo>
                <a:cubicBezTo>
                  <a:pt x="5259546" y="1014423"/>
                  <a:pt x="5259546" y="1014423"/>
                  <a:pt x="5259546" y="1014423"/>
                </a:cubicBezTo>
                <a:lnTo>
                  <a:pt x="5264214" y="1014423"/>
                </a:lnTo>
                <a:cubicBezTo>
                  <a:pt x="5240872" y="1037797"/>
                  <a:pt x="5240872" y="1037797"/>
                  <a:pt x="5240872" y="1037797"/>
                </a:cubicBezTo>
                <a:cubicBezTo>
                  <a:pt x="5250209" y="1047147"/>
                  <a:pt x="5250209" y="1047147"/>
                  <a:pt x="5250209" y="1047147"/>
                </a:cubicBezTo>
                <a:cubicBezTo>
                  <a:pt x="5273551" y="1033122"/>
                  <a:pt x="5273551" y="1033122"/>
                  <a:pt x="5273551" y="1033122"/>
                </a:cubicBezTo>
                <a:cubicBezTo>
                  <a:pt x="5264214" y="1047147"/>
                  <a:pt x="5264214" y="1047147"/>
                  <a:pt x="5264214" y="1047147"/>
                </a:cubicBezTo>
                <a:cubicBezTo>
                  <a:pt x="5240872" y="1061171"/>
                  <a:pt x="5240872" y="1061171"/>
                  <a:pt x="5240872" y="1061171"/>
                </a:cubicBezTo>
                <a:cubicBezTo>
                  <a:pt x="5231535" y="1079870"/>
                  <a:pt x="5231535" y="1079870"/>
                  <a:pt x="5231535" y="1079870"/>
                </a:cubicBezTo>
                <a:cubicBezTo>
                  <a:pt x="5254877" y="1075195"/>
                  <a:pt x="5254877" y="1075195"/>
                  <a:pt x="5254877" y="1075195"/>
                </a:cubicBezTo>
                <a:cubicBezTo>
                  <a:pt x="5259546" y="1070520"/>
                  <a:pt x="5259546" y="1070520"/>
                  <a:pt x="5259546" y="1070520"/>
                </a:cubicBezTo>
                <a:cubicBezTo>
                  <a:pt x="5273551" y="1061171"/>
                  <a:pt x="5273551" y="1061171"/>
                  <a:pt x="5273551" y="1061171"/>
                </a:cubicBezTo>
                <a:cubicBezTo>
                  <a:pt x="5278220" y="1061171"/>
                  <a:pt x="5278220" y="1061171"/>
                  <a:pt x="5278220" y="1061171"/>
                </a:cubicBezTo>
                <a:cubicBezTo>
                  <a:pt x="5278220" y="1065846"/>
                  <a:pt x="5268883" y="1056496"/>
                  <a:pt x="5273551" y="1070520"/>
                </a:cubicBezTo>
                <a:cubicBezTo>
                  <a:pt x="5320236" y="1056496"/>
                  <a:pt x="5320236" y="1056496"/>
                  <a:pt x="5320236" y="1056496"/>
                </a:cubicBezTo>
                <a:cubicBezTo>
                  <a:pt x="5348247" y="1047147"/>
                  <a:pt x="5348247" y="1047147"/>
                  <a:pt x="5348247" y="1047147"/>
                </a:cubicBezTo>
                <a:cubicBezTo>
                  <a:pt x="5348247" y="1023773"/>
                  <a:pt x="5348247" y="1023773"/>
                  <a:pt x="5348247" y="1023773"/>
                </a:cubicBezTo>
                <a:cubicBezTo>
                  <a:pt x="5362252" y="1019098"/>
                  <a:pt x="5362252" y="1019098"/>
                  <a:pt x="5362252" y="1019098"/>
                </a:cubicBezTo>
                <a:cubicBezTo>
                  <a:pt x="5376258" y="1023773"/>
                  <a:pt x="5376258" y="1023773"/>
                  <a:pt x="5376258" y="1023773"/>
                </a:cubicBezTo>
                <a:cubicBezTo>
                  <a:pt x="5390263" y="1023773"/>
                  <a:pt x="5390263" y="1023773"/>
                  <a:pt x="5390263" y="1023773"/>
                </a:cubicBezTo>
                <a:cubicBezTo>
                  <a:pt x="5390263" y="1009749"/>
                  <a:pt x="5390263" y="1009749"/>
                  <a:pt x="5390263" y="1009749"/>
                </a:cubicBezTo>
                <a:cubicBezTo>
                  <a:pt x="5422943" y="995724"/>
                  <a:pt x="5422943" y="995724"/>
                  <a:pt x="5422943" y="995724"/>
                </a:cubicBezTo>
                <a:cubicBezTo>
                  <a:pt x="5422943" y="991050"/>
                  <a:pt x="5422943" y="991050"/>
                  <a:pt x="5422943" y="991050"/>
                </a:cubicBezTo>
                <a:cubicBezTo>
                  <a:pt x="5446285" y="977025"/>
                  <a:pt x="5446285" y="977025"/>
                  <a:pt x="5446285" y="977025"/>
                </a:cubicBezTo>
                <a:cubicBezTo>
                  <a:pt x="5446285" y="963001"/>
                  <a:pt x="5446285" y="963001"/>
                  <a:pt x="5446285" y="963001"/>
                </a:cubicBezTo>
                <a:cubicBezTo>
                  <a:pt x="5469628" y="958326"/>
                  <a:pt x="5469628" y="958326"/>
                  <a:pt x="5469628" y="958326"/>
                </a:cubicBezTo>
                <a:cubicBezTo>
                  <a:pt x="5497639" y="925603"/>
                  <a:pt x="5497639" y="925603"/>
                  <a:pt x="5497639" y="925603"/>
                </a:cubicBezTo>
                <a:cubicBezTo>
                  <a:pt x="5497639" y="920928"/>
                  <a:pt x="5502307" y="925603"/>
                  <a:pt x="5506976" y="916253"/>
                </a:cubicBezTo>
                <a:cubicBezTo>
                  <a:pt x="5511644" y="934952"/>
                  <a:pt x="5511644" y="934952"/>
                  <a:pt x="5511644" y="934952"/>
                </a:cubicBezTo>
                <a:cubicBezTo>
                  <a:pt x="5525650" y="939627"/>
                  <a:pt x="5525650" y="939627"/>
                  <a:pt x="5525650" y="939627"/>
                </a:cubicBezTo>
                <a:cubicBezTo>
                  <a:pt x="5520981" y="948977"/>
                  <a:pt x="5520981" y="948977"/>
                  <a:pt x="5520981" y="948977"/>
                </a:cubicBezTo>
                <a:cubicBezTo>
                  <a:pt x="5534987" y="953652"/>
                  <a:pt x="5534987" y="953652"/>
                  <a:pt x="5534987" y="953652"/>
                </a:cubicBezTo>
                <a:cubicBezTo>
                  <a:pt x="5544324" y="939627"/>
                  <a:pt x="5558329" y="963001"/>
                  <a:pt x="5553661" y="934952"/>
                </a:cubicBezTo>
                <a:cubicBezTo>
                  <a:pt x="5548992" y="911579"/>
                  <a:pt x="5548992" y="911579"/>
                  <a:pt x="5548992" y="911579"/>
                </a:cubicBezTo>
                <a:cubicBezTo>
                  <a:pt x="5562998" y="902229"/>
                  <a:pt x="5562998" y="902229"/>
                  <a:pt x="5562998" y="902229"/>
                </a:cubicBezTo>
                <a:cubicBezTo>
                  <a:pt x="5562998" y="906904"/>
                  <a:pt x="5562998" y="906904"/>
                  <a:pt x="5562998" y="906904"/>
                </a:cubicBezTo>
                <a:cubicBezTo>
                  <a:pt x="5567666" y="911579"/>
                  <a:pt x="5567666" y="911579"/>
                  <a:pt x="5567666" y="911579"/>
                </a:cubicBezTo>
                <a:cubicBezTo>
                  <a:pt x="5595677" y="902229"/>
                  <a:pt x="5595677" y="902229"/>
                  <a:pt x="5595677" y="902229"/>
                </a:cubicBezTo>
                <a:cubicBezTo>
                  <a:pt x="5595677" y="911579"/>
                  <a:pt x="5595677" y="911579"/>
                  <a:pt x="5595677" y="911579"/>
                </a:cubicBezTo>
                <a:cubicBezTo>
                  <a:pt x="5600345" y="920928"/>
                  <a:pt x="5600345" y="920928"/>
                  <a:pt x="5600345" y="920928"/>
                </a:cubicBezTo>
                <a:cubicBezTo>
                  <a:pt x="5609682" y="906904"/>
                  <a:pt x="5609682" y="906904"/>
                  <a:pt x="5609682" y="906904"/>
                </a:cubicBezTo>
                <a:cubicBezTo>
                  <a:pt x="5600345" y="892880"/>
                  <a:pt x="5600345" y="892880"/>
                  <a:pt x="5600345" y="892880"/>
                </a:cubicBezTo>
                <a:cubicBezTo>
                  <a:pt x="5600345" y="878855"/>
                  <a:pt x="5600345" y="878855"/>
                  <a:pt x="5600345" y="878855"/>
                </a:cubicBezTo>
                <a:cubicBezTo>
                  <a:pt x="5619019" y="874181"/>
                  <a:pt x="5619019" y="874181"/>
                  <a:pt x="5619019" y="874181"/>
                </a:cubicBezTo>
                <a:cubicBezTo>
                  <a:pt x="5623688" y="855481"/>
                  <a:pt x="5623688" y="855481"/>
                  <a:pt x="5623688" y="855481"/>
                </a:cubicBezTo>
                <a:cubicBezTo>
                  <a:pt x="5619019" y="860156"/>
                  <a:pt x="5628356" y="869506"/>
                  <a:pt x="5642362" y="855481"/>
                </a:cubicBezTo>
                <a:cubicBezTo>
                  <a:pt x="5633025" y="846132"/>
                  <a:pt x="5633025" y="846132"/>
                  <a:pt x="5633025" y="846132"/>
                </a:cubicBezTo>
                <a:cubicBezTo>
                  <a:pt x="5647030" y="832108"/>
                  <a:pt x="5647030" y="832108"/>
                  <a:pt x="5647030" y="832108"/>
                </a:cubicBezTo>
                <a:cubicBezTo>
                  <a:pt x="5651699" y="836782"/>
                  <a:pt x="5642362" y="832108"/>
                  <a:pt x="5651699" y="836782"/>
                </a:cubicBezTo>
                <a:cubicBezTo>
                  <a:pt x="5661036" y="818083"/>
                  <a:pt x="5661036" y="818083"/>
                  <a:pt x="5661036" y="818083"/>
                </a:cubicBezTo>
                <a:cubicBezTo>
                  <a:pt x="5661036" y="822758"/>
                  <a:pt x="5661036" y="822758"/>
                  <a:pt x="5661036" y="822758"/>
                </a:cubicBezTo>
                <a:cubicBezTo>
                  <a:pt x="5689047" y="832108"/>
                  <a:pt x="5689047" y="832108"/>
                  <a:pt x="5689047" y="832108"/>
                </a:cubicBezTo>
                <a:cubicBezTo>
                  <a:pt x="5698384" y="832108"/>
                  <a:pt x="5698384" y="832108"/>
                  <a:pt x="5698384" y="832108"/>
                </a:cubicBezTo>
                <a:cubicBezTo>
                  <a:pt x="5689047" y="822758"/>
                  <a:pt x="5689047" y="822758"/>
                  <a:pt x="5689047" y="822758"/>
                </a:cubicBezTo>
                <a:cubicBezTo>
                  <a:pt x="5670373" y="822758"/>
                  <a:pt x="5670373" y="822758"/>
                  <a:pt x="5670373" y="822758"/>
                </a:cubicBezTo>
                <a:cubicBezTo>
                  <a:pt x="5684378" y="794710"/>
                  <a:pt x="5684378" y="794710"/>
                  <a:pt x="5684378" y="794710"/>
                </a:cubicBezTo>
                <a:cubicBezTo>
                  <a:pt x="5689047" y="804059"/>
                  <a:pt x="5684378" y="799384"/>
                  <a:pt x="5712389" y="785360"/>
                </a:cubicBezTo>
                <a:cubicBezTo>
                  <a:pt x="5707721" y="776011"/>
                  <a:pt x="5707721" y="776011"/>
                  <a:pt x="5707721" y="776011"/>
                </a:cubicBezTo>
                <a:cubicBezTo>
                  <a:pt x="5717058" y="761986"/>
                  <a:pt x="5717058" y="761986"/>
                  <a:pt x="5717058" y="761986"/>
                </a:cubicBezTo>
                <a:cubicBezTo>
                  <a:pt x="5731063" y="771336"/>
                  <a:pt x="5731063" y="771336"/>
                  <a:pt x="5731063" y="771336"/>
                </a:cubicBezTo>
                <a:cubicBezTo>
                  <a:pt x="5740400" y="747962"/>
                  <a:pt x="5740400" y="747962"/>
                  <a:pt x="5740400" y="747962"/>
                </a:cubicBezTo>
                <a:cubicBezTo>
                  <a:pt x="5745069" y="752637"/>
                  <a:pt x="5749737" y="747962"/>
                  <a:pt x="5754406" y="743287"/>
                </a:cubicBezTo>
                <a:cubicBezTo>
                  <a:pt x="5754406" y="719913"/>
                  <a:pt x="5754406" y="719913"/>
                  <a:pt x="5754406" y="719913"/>
                </a:cubicBezTo>
                <a:cubicBezTo>
                  <a:pt x="5773080" y="710564"/>
                  <a:pt x="5773080" y="710564"/>
                  <a:pt x="5773080" y="710564"/>
                </a:cubicBezTo>
                <a:cubicBezTo>
                  <a:pt x="5782417" y="729263"/>
                  <a:pt x="5782417" y="729263"/>
                  <a:pt x="5782417" y="729263"/>
                </a:cubicBezTo>
                <a:lnTo>
                  <a:pt x="5786661" y="727138"/>
                </a:lnTo>
                <a:lnTo>
                  <a:pt x="5787085" y="728679"/>
                </a:lnTo>
                <a:cubicBezTo>
                  <a:pt x="5789419" y="728094"/>
                  <a:pt x="5794088" y="724588"/>
                  <a:pt x="5791754" y="724588"/>
                </a:cubicBezTo>
                <a:cubicBezTo>
                  <a:pt x="5791754" y="724588"/>
                  <a:pt x="5791754" y="724588"/>
                  <a:pt x="5790587" y="725173"/>
                </a:cubicBezTo>
                <a:lnTo>
                  <a:pt x="5786661" y="727138"/>
                </a:lnTo>
                <a:lnTo>
                  <a:pt x="5786502" y="726560"/>
                </a:lnTo>
                <a:cubicBezTo>
                  <a:pt x="5787669" y="724588"/>
                  <a:pt x="5790587" y="721082"/>
                  <a:pt x="5796422" y="715239"/>
                </a:cubicBezTo>
                <a:cubicBezTo>
                  <a:pt x="5787085" y="705889"/>
                  <a:pt x="5787085" y="705889"/>
                  <a:pt x="5787085" y="705889"/>
                </a:cubicBezTo>
                <a:cubicBezTo>
                  <a:pt x="5796422" y="696540"/>
                  <a:pt x="5796422" y="696540"/>
                  <a:pt x="5796422" y="696540"/>
                </a:cubicBezTo>
                <a:cubicBezTo>
                  <a:pt x="5791754" y="691865"/>
                  <a:pt x="5791754" y="691865"/>
                  <a:pt x="5791754" y="691865"/>
                </a:cubicBezTo>
                <a:cubicBezTo>
                  <a:pt x="5805759" y="691865"/>
                  <a:pt x="5805759" y="691865"/>
                  <a:pt x="5805759" y="691865"/>
                </a:cubicBezTo>
                <a:cubicBezTo>
                  <a:pt x="5815096" y="682515"/>
                  <a:pt x="5815096" y="682515"/>
                  <a:pt x="5815096" y="682515"/>
                </a:cubicBezTo>
                <a:cubicBezTo>
                  <a:pt x="5805759" y="673166"/>
                  <a:pt x="5805759" y="673166"/>
                  <a:pt x="5805759" y="673166"/>
                </a:cubicBezTo>
                <a:cubicBezTo>
                  <a:pt x="5829101" y="645117"/>
                  <a:pt x="5829101" y="645117"/>
                  <a:pt x="5829101" y="645117"/>
                </a:cubicBezTo>
                <a:cubicBezTo>
                  <a:pt x="5847775" y="645117"/>
                  <a:pt x="5847775" y="645117"/>
                  <a:pt x="5847775" y="645117"/>
                </a:cubicBezTo>
                <a:cubicBezTo>
                  <a:pt x="5857112" y="635768"/>
                  <a:pt x="5857112" y="635768"/>
                  <a:pt x="5857112" y="635768"/>
                </a:cubicBezTo>
                <a:cubicBezTo>
                  <a:pt x="5843107" y="626418"/>
                  <a:pt x="5843107" y="626418"/>
                  <a:pt x="5843107" y="626418"/>
                </a:cubicBezTo>
                <a:cubicBezTo>
                  <a:pt x="5838438" y="635768"/>
                  <a:pt x="5838438" y="635768"/>
                  <a:pt x="5838438" y="635768"/>
                </a:cubicBezTo>
                <a:cubicBezTo>
                  <a:pt x="5843107" y="621743"/>
                  <a:pt x="5843107" y="621743"/>
                  <a:pt x="5843107" y="621743"/>
                </a:cubicBezTo>
                <a:cubicBezTo>
                  <a:pt x="5829101" y="617069"/>
                  <a:pt x="5829101" y="617069"/>
                  <a:pt x="5829101" y="617069"/>
                </a:cubicBezTo>
                <a:cubicBezTo>
                  <a:pt x="5843107" y="617069"/>
                  <a:pt x="5843107" y="617069"/>
                  <a:pt x="5843107" y="617069"/>
                </a:cubicBezTo>
                <a:cubicBezTo>
                  <a:pt x="5847775" y="617069"/>
                  <a:pt x="5847775" y="617069"/>
                  <a:pt x="5847775" y="617069"/>
                </a:cubicBezTo>
                <a:cubicBezTo>
                  <a:pt x="5847775" y="621743"/>
                  <a:pt x="5871118" y="612394"/>
                  <a:pt x="5857112" y="626418"/>
                </a:cubicBezTo>
                <a:cubicBezTo>
                  <a:pt x="5875786" y="603044"/>
                  <a:pt x="5875786" y="603044"/>
                  <a:pt x="5875786" y="603044"/>
                </a:cubicBezTo>
                <a:cubicBezTo>
                  <a:pt x="5894460" y="617069"/>
                  <a:pt x="5894460" y="617069"/>
                  <a:pt x="5894460" y="617069"/>
                </a:cubicBezTo>
                <a:cubicBezTo>
                  <a:pt x="5903797" y="603044"/>
                  <a:pt x="5903797" y="603044"/>
                  <a:pt x="5903797" y="603044"/>
                </a:cubicBezTo>
                <a:cubicBezTo>
                  <a:pt x="5885123" y="598370"/>
                  <a:pt x="5885123" y="598370"/>
                  <a:pt x="5885123" y="598370"/>
                </a:cubicBezTo>
                <a:cubicBezTo>
                  <a:pt x="5885123" y="593695"/>
                  <a:pt x="5885123" y="593695"/>
                  <a:pt x="5885123" y="593695"/>
                </a:cubicBezTo>
                <a:cubicBezTo>
                  <a:pt x="5875786" y="593695"/>
                  <a:pt x="5875786" y="593695"/>
                  <a:pt x="5875786" y="593695"/>
                </a:cubicBezTo>
                <a:cubicBezTo>
                  <a:pt x="5885123" y="579671"/>
                  <a:pt x="5885123" y="579671"/>
                  <a:pt x="5885123" y="579671"/>
                </a:cubicBezTo>
                <a:cubicBezTo>
                  <a:pt x="5894460" y="584345"/>
                  <a:pt x="5894460" y="584345"/>
                  <a:pt x="5894460" y="584345"/>
                </a:cubicBezTo>
                <a:cubicBezTo>
                  <a:pt x="5908466" y="570321"/>
                  <a:pt x="5908466" y="570321"/>
                  <a:pt x="5908466" y="570321"/>
                </a:cubicBezTo>
                <a:cubicBezTo>
                  <a:pt x="5908466" y="565646"/>
                  <a:pt x="5908466" y="565646"/>
                  <a:pt x="5908466" y="565646"/>
                </a:cubicBezTo>
                <a:cubicBezTo>
                  <a:pt x="5899129" y="565646"/>
                  <a:pt x="5899129" y="565646"/>
                  <a:pt x="5899129" y="565646"/>
                </a:cubicBezTo>
                <a:cubicBezTo>
                  <a:pt x="5903797" y="551622"/>
                  <a:pt x="5903797" y="551622"/>
                  <a:pt x="5903797" y="551622"/>
                </a:cubicBezTo>
                <a:cubicBezTo>
                  <a:pt x="5959819" y="490850"/>
                  <a:pt x="5959819" y="490850"/>
                  <a:pt x="5959819" y="490850"/>
                </a:cubicBezTo>
                <a:cubicBezTo>
                  <a:pt x="5983162" y="486175"/>
                  <a:pt x="5983162" y="486175"/>
                  <a:pt x="5983162" y="486175"/>
                </a:cubicBezTo>
                <a:cubicBezTo>
                  <a:pt x="6001836" y="453452"/>
                  <a:pt x="6001836" y="453452"/>
                  <a:pt x="6001836" y="453452"/>
                </a:cubicBezTo>
                <a:cubicBezTo>
                  <a:pt x="6011173" y="467476"/>
                  <a:pt x="6006504" y="444102"/>
                  <a:pt x="6020510" y="453452"/>
                </a:cubicBezTo>
                <a:cubicBezTo>
                  <a:pt x="6020510" y="453452"/>
                  <a:pt x="6053189" y="467476"/>
                  <a:pt x="6029846" y="434753"/>
                </a:cubicBezTo>
                <a:cubicBezTo>
                  <a:pt x="6039183" y="420729"/>
                  <a:pt x="6039183" y="420729"/>
                  <a:pt x="6039183" y="420729"/>
                </a:cubicBezTo>
                <a:cubicBezTo>
                  <a:pt x="6057857" y="420729"/>
                  <a:pt x="6057857" y="420729"/>
                  <a:pt x="6057857" y="420729"/>
                </a:cubicBezTo>
                <a:cubicBezTo>
                  <a:pt x="6067194" y="411379"/>
                  <a:pt x="6067194" y="411379"/>
                  <a:pt x="6067194" y="411379"/>
                </a:cubicBezTo>
                <a:cubicBezTo>
                  <a:pt x="6057857" y="430078"/>
                  <a:pt x="6057857" y="430078"/>
                  <a:pt x="6057857" y="430078"/>
                </a:cubicBezTo>
                <a:cubicBezTo>
                  <a:pt x="6057857" y="425403"/>
                  <a:pt x="6057857" y="434753"/>
                  <a:pt x="6053189" y="425403"/>
                </a:cubicBezTo>
                <a:cubicBezTo>
                  <a:pt x="6048520" y="434753"/>
                  <a:pt x="6048520" y="434753"/>
                  <a:pt x="6048520" y="434753"/>
                </a:cubicBezTo>
                <a:cubicBezTo>
                  <a:pt x="6053189" y="439428"/>
                  <a:pt x="6053189" y="439428"/>
                  <a:pt x="6053189" y="439428"/>
                </a:cubicBezTo>
                <a:cubicBezTo>
                  <a:pt x="6001836" y="490850"/>
                  <a:pt x="6001836" y="490850"/>
                  <a:pt x="6001836" y="490850"/>
                </a:cubicBezTo>
                <a:cubicBezTo>
                  <a:pt x="6006504" y="495525"/>
                  <a:pt x="6006504" y="495525"/>
                  <a:pt x="6006504" y="495525"/>
                </a:cubicBezTo>
                <a:cubicBezTo>
                  <a:pt x="5969156" y="537598"/>
                  <a:pt x="5969156" y="537598"/>
                  <a:pt x="5969156" y="537598"/>
                </a:cubicBezTo>
                <a:cubicBezTo>
                  <a:pt x="5955151" y="539935"/>
                  <a:pt x="5948148" y="541104"/>
                  <a:pt x="5944647" y="541688"/>
                </a:cubicBezTo>
                <a:lnTo>
                  <a:pt x="5941412" y="542228"/>
                </a:lnTo>
                <a:lnTo>
                  <a:pt x="5941455" y="542145"/>
                </a:lnTo>
                <a:lnTo>
                  <a:pt x="5942385" y="541761"/>
                </a:lnTo>
                <a:cubicBezTo>
                  <a:pt x="5943698" y="539570"/>
                  <a:pt x="5945303" y="535333"/>
                  <a:pt x="5943115" y="538986"/>
                </a:cubicBezTo>
                <a:lnTo>
                  <a:pt x="5941455" y="542145"/>
                </a:lnTo>
                <a:lnTo>
                  <a:pt x="5941145" y="542273"/>
                </a:lnTo>
                <a:lnTo>
                  <a:pt x="5941412" y="542228"/>
                </a:lnTo>
                <a:lnTo>
                  <a:pt x="5936477" y="551622"/>
                </a:lnTo>
                <a:cubicBezTo>
                  <a:pt x="5969156" y="542273"/>
                  <a:pt x="5969156" y="542273"/>
                  <a:pt x="5969156" y="542273"/>
                </a:cubicBezTo>
                <a:cubicBezTo>
                  <a:pt x="5941145" y="579671"/>
                  <a:pt x="5941145" y="579671"/>
                  <a:pt x="5941145" y="579671"/>
                </a:cubicBezTo>
                <a:cubicBezTo>
                  <a:pt x="5927140" y="584345"/>
                  <a:pt x="5927140" y="584345"/>
                  <a:pt x="5927140" y="584345"/>
                </a:cubicBezTo>
                <a:cubicBezTo>
                  <a:pt x="5931808" y="589020"/>
                  <a:pt x="5931808" y="589020"/>
                  <a:pt x="5931808" y="589020"/>
                </a:cubicBezTo>
                <a:cubicBezTo>
                  <a:pt x="5917803" y="607719"/>
                  <a:pt x="5917803" y="607719"/>
                  <a:pt x="5917803" y="607719"/>
                </a:cubicBezTo>
                <a:cubicBezTo>
                  <a:pt x="5908466" y="607719"/>
                  <a:pt x="5908466" y="607719"/>
                  <a:pt x="5908466" y="607719"/>
                </a:cubicBezTo>
                <a:cubicBezTo>
                  <a:pt x="5899129" y="617069"/>
                  <a:pt x="5899129" y="617069"/>
                  <a:pt x="5899129" y="617069"/>
                </a:cubicBezTo>
                <a:cubicBezTo>
                  <a:pt x="5899129" y="621743"/>
                  <a:pt x="5885123" y="626418"/>
                  <a:pt x="5908466" y="626418"/>
                </a:cubicBezTo>
                <a:cubicBezTo>
                  <a:pt x="5894460" y="635768"/>
                  <a:pt x="5894460" y="635768"/>
                  <a:pt x="5894460" y="635768"/>
                </a:cubicBezTo>
                <a:cubicBezTo>
                  <a:pt x="5861781" y="687190"/>
                  <a:pt x="5861781" y="687190"/>
                  <a:pt x="5861781" y="687190"/>
                </a:cubicBezTo>
                <a:cubicBezTo>
                  <a:pt x="5866449" y="687190"/>
                  <a:pt x="5866449" y="687190"/>
                  <a:pt x="5866449" y="687190"/>
                </a:cubicBezTo>
                <a:cubicBezTo>
                  <a:pt x="5866449" y="705889"/>
                  <a:pt x="5866449" y="705889"/>
                  <a:pt x="5866449" y="705889"/>
                </a:cubicBezTo>
                <a:cubicBezTo>
                  <a:pt x="5861781" y="696540"/>
                  <a:pt x="5861781" y="696540"/>
                  <a:pt x="5861781" y="696540"/>
                </a:cubicBezTo>
                <a:cubicBezTo>
                  <a:pt x="5838438" y="715239"/>
                  <a:pt x="5838438" y="715239"/>
                  <a:pt x="5838438" y="715239"/>
                </a:cubicBezTo>
                <a:cubicBezTo>
                  <a:pt x="5843107" y="724588"/>
                  <a:pt x="5843107" y="724588"/>
                  <a:pt x="5843107" y="724588"/>
                </a:cubicBezTo>
                <a:cubicBezTo>
                  <a:pt x="5824433" y="719913"/>
                  <a:pt x="5833770" y="747962"/>
                  <a:pt x="5819764" y="733938"/>
                </a:cubicBezTo>
                <a:cubicBezTo>
                  <a:pt x="5819764" y="738613"/>
                  <a:pt x="5805759" y="729263"/>
                  <a:pt x="5815096" y="743287"/>
                </a:cubicBezTo>
                <a:cubicBezTo>
                  <a:pt x="5801090" y="747962"/>
                  <a:pt x="5787085" y="752637"/>
                  <a:pt x="5787085" y="766661"/>
                </a:cubicBezTo>
                <a:cubicBezTo>
                  <a:pt x="5796422" y="785360"/>
                  <a:pt x="5796422" y="785360"/>
                  <a:pt x="5796422" y="785360"/>
                </a:cubicBezTo>
                <a:cubicBezTo>
                  <a:pt x="5777748" y="794710"/>
                  <a:pt x="5777748" y="794710"/>
                  <a:pt x="5777748" y="794710"/>
                </a:cubicBezTo>
                <a:cubicBezTo>
                  <a:pt x="5773080" y="808734"/>
                  <a:pt x="5773080" y="808734"/>
                  <a:pt x="5773080" y="808734"/>
                </a:cubicBezTo>
                <a:cubicBezTo>
                  <a:pt x="5754406" y="818083"/>
                  <a:pt x="5754406" y="818083"/>
                  <a:pt x="5754406" y="818083"/>
                </a:cubicBezTo>
                <a:cubicBezTo>
                  <a:pt x="5749737" y="827433"/>
                  <a:pt x="5749737" y="827433"/>
                  <a:pt x="5749737" y="827433"/>
                </a:cubicBezTo>
                <a:cubicBezTo>
                  <a:pt x="5749737" y="846132"/>
                  <a:pt x="5707721" y="841457"/>
                  <a:pt x="5717058" y="860156"/>
                </a:cubicBezTo>
                <a:cubicBezTo>
                  <a:pt x="5670373" y="902229"/>
                  <a:pt x="5670373" y="902229"/>
                  <a:pt x="5670373" y="902229"/>
                </a:cubicBezTo>
                <a:cubicBezTo>
                  <a:pt x="5637693" y="934952"/>
                  <a:pt x="5637693" y="934952"/>
                  <a:pt x="5637693" y="934952"/>
                </a:cubicBezTo>
                <a:cubicBezTo>
                  <a:pt x="5628356" y="948977"/>
                  <a:pt x="5600345" y="934952"/>
                  <a:pt x="5609682" y="972351"/>
                </a:cubicBezTo>
                <a:cubicBezTo>
                  <a:pt x="5609682" y="963001"/>
                  <a:pt x="5600345" y="972351"/>
                  <a:pt x="5600345" y="967676"/>
                </a:cubicBezTo>
                <a:cubicBezTo>
                  <a:pt x="5591008" y="977025"/>
                  <a:pt x="5591008" y="977025"/>
                  <a:pt x="5591008" y="977025"/>
                </a:cubicBezTo>
                <a:cubicBezTo>
                  <a:pt x="5609682" y="981700"/>
                  <a:pt x="5609682" y="981700"/>
                  <a:pt x="5609682" y="981700"/>
                </a:cubicBezTo>
                <a:cubicBezTo>
                  <a:pt x="5572334" y="991050"/>
                  <a:pt x="5572334" y="991050"/>
                  <a:pt x="5572334" y="991050"/>
                </a:cubicBezTo>
                <a:cubicBezTo>
                  <a:pt x="5567666" y="1000399"/>
                  <a:pt x="5567666" y="1000399"/>
                  <a:pt x="5567666" y="1000399"/>
                </a:cubicBezTo>
                <a:cubicBezTo>
                  <a:pt x="5586340" y="1005074"/>
                  <a:pt x="5586340" y="1005074"/>
                  <a:pt x="5586340" y="1005074"/>
                </a:cubicBezTo>
                <a:cubicBezTo>
                  <a:pt x="5623688" y="991050"/>
                  <a:pt x="5623688" y="991050"/>
                  <a:pt x="5623688" y="991050"/>
                </a:cubicBezTo>
                <a:cubicBezTo>
                  <a:pt x="5656367" y="986375"/>
                  <a:pt x="5656367" y="986375"/>
                  <a:pt x="5656367" y="986375"/>
                </a:cubicBezTo>
                <a:cubicBezTo>
                  <a:pt x="5661036" y="977025"/>
                  <a:pt x="5661036" y="977025"/>
                  <a:pt x="5661036" y="977025"/>
                </a:cubicBezTo>
                <a:cubicBezTo>
                  <a:pt x="5656367" y="967676"/>
                  <a:pt x="5656367" y="967676"/>
                  <a:pt x="5656367" y="967676"/>
                </a:cubicBezTo>
                <a:cubicBezTo>
                  <a:pt x="5689047" y="967676"/>
                  <a:pt x="5689047" y="967676"/>
                  <a:pt x="5689047" y="967676"/>
                </a:cubicBezTo>
                <a:cubicBezTo>
                  <a:pt x="5689047" y="972351"/>
                  <a:pt x="5689047" y="972351"/>
                  <a:pt x="5689047" y="972351"/>
                </a:cubicBezTo>
                <a:cubicBezTo>
                  <a:pt x="5670373" y="977025"/>
                  <a:pt x="5670373" y="977025"/>
                  <a:pt x="5670373" y="977025"/>
                </a:cubicBezTo>
                <a:cubicBezTo>
                  <a:pt x="5679710" y="981700"/>
                  <a:pt x="5679710" y="981700"/>
                  <a:pt x="5679710" y="981700"/>
                </a:cubicBezTo>
                <a:cubicBezTo>
                  <a:pt x="5749737" y="963001"/>
                  <a:pt x="5749737" y="963001"/>
                  <a:pt x="5749737" y="963001"/>
                </a:cubicBezTo>
                <a:cubicBezTo>
                  <a:pt x="5749737" y="953652"/>
                  <a:pt x="5749737" y="953652"/>
                  <a:pt x="5749737" y="953652"/>
                </a:cubicBezTo>
                <a:cubicBezTo>
                  <a:pt x="5768411" y="963001"/>
                  <a:pt x="5768411" y="963001"/>
                  <a:pt x="5768411" y="963001"/>
                </a:cubicBezTo>
                <a:cubicBezTo>
                  <a:pt x="5810427" y="948977"/>
                  <a:pt x="5810427" y="948977"/>
                  <a:pt x="5810427" y="948977"/>
                </a:cubicBezTo>
                <a:cubicBezTo>
                  <a:pt x="5810427" y="944302"/>
                  <a:pt x="5810427" y="944302"/>
                  <a:pt x="5810427" y="944302"/>
                </a:cubicBezTo>
                <a:cubicBezTo>
                  <a:pt x="5819764" y="953652"/>
                  <a:pt x="5819764" y="953652"/>
                  <a:pt x="5819764" y="953652"/>
                </a:cubicBezTo>
                <a:cubicBezTo>
                  <a:pt x="5824433" y="948977"/>
                  <a:pt x="5824433" y="948977"/>
                  <a:pt x="5824433" y="948977"/>
                </a:cubicBezTo>
                <a:cubicBezTo>
                  <a:pt x="5833770" y="953652"/>
                  <a:pt x="5833770" y="953652"/>
                  <a:pt x="5833770" y="953652"/>
                </a:cubicBezTo>
                <a:cubicBezTo>
                  <a:pt x="5847775" y="939627"/>
                  <a:pt x="5847775" y="939627"/>
                  <a:pt x="5847775" y="939627"/>
                </a:cubicBezTo>
                <a:cubicBezTo>
                  <a:pt x="5861781" y="944302"/>
                  <a:pt x="5861781" y="944302"/>
                  <a:pt x="5861781" y="944302"/>
                </a:cubicBezTo>
                <a:cubicBezTo>
                  <a:pt x="5861781" y="930278"/>
                  <a:pt x="5861781" y="930278"/>
                  <a:pt x="5861781" y="930278"/>
                </a:cubicBezTo>
                <a:lnTo>
                  <a:pt x="5875512" y="937152"/>
                </a:lnTo>
                <a:lnTo>
                  <a:pt x="5869294" y="940942"/>
                </a:lnTo>
                <a:cubicBezTo>
                  <a:pt x="5858571" y="948392"/>
                  <a:pt x="5883956" y="936121"/>
                  <a:pt x="5880455" y="939627"/>
                </a:cubicBezTo>
                <a:cubicBezTo>
                  <a:pt x="5880455" y="939627"/>
                  <a:pt x="5880455" y="939627"/>
                  <a:pt x="5878121" y="938459"/>
                </a:cubicBezTo>
                <a:lnTo>
                  <a:pt x="5875512" y="937152"/>
                </a:lnTo>
                <a:lnTo>
                  <a:pt x="5894460" y="925603"/>
                </a:lnTo>
                <a:cubicBezTo>
                  <a:pt x="5899129" y="934952"/>
                  <a:pt x="5899129" y="934952"/>
                  <a:pt x="5899129" y="934952"/>
                </a:cubicBezTo>
                <a:cubicBezTo>
                  <a:pt x="5917803" y="906904"/>
                  <a:pt x="5917803" y="906904"/>
                  <a:pt x="5917803" y="906904"/>
                </a:cubicBezTo>
                <a:lnTo>
                  <a:pt x="5926766" y="906904"/>
                </a:lnTo>
                <a:lnTo>
                  <a:pt x="5923930" y="912163"/>
                </a:lnTo>
                <a:cubicBezTo>
                  <a:pt x="5921304" y="918299"/>
                  <a:pt x="5931808" y="903398"/>
                  <a:pt x="5931808" y="906904"/>
                </a:cubicBezTo>
                <a:cubicBezTo>
                  <a:pt x="5931808" y="906904"/>
                  <a:pt x="5931808" y="906904"/>
                  <a:pt x="5930057" y="906904"/>
                </a:cubicBezTo>
                <a:lnTo>
                  <a:pt x="5926766" y="906904"/>
                </a:lnTo>
                <a:lnTo>
                  <a:pt x="5930002" y="900903"/>
                </a:lnTo>
                <a:lnTo>
                  <a:pt x="5930058" y="900914"/>
                </a:lnTo>
                <a:lnTo>
                  <a:pt x="5930743" y="899600"/>
                </a:lnTo>
                <a:lnTo>
                  <a:pt x="5945814" y="902229"/>
                </a:lnTo>
                <a:cubicBezTo>
                  <a:pt x="5945814" y="883530"/>
                  <a:pt x="5945814" y="883530"/>
                  <a:pt x="5945814" y="883530"/>
                </a:cubicBezTo>
                <a:cubicBezTo>
                  <a:pt x="5973825" y="874181"/>
                  <a:pt x="5973825" y="874181"/>
                  <a:pt x="5973825" y="874181"/>
                </a:cubicBezTo>
                <a:cubicBezTo>
                  <a:pt x="5987830" y="860156"/>
                  <a:pt x="5987830" y="860156"/>
                  <a:pt x="5987830" y="860156"/>
                </a:cubicBezTo>
                <a:cubicBezTo>
                  <a:pt x="5983162" y="850807"/>
                  <a:pt x="5983162" y="850807"/>
                  <a:pt x="5983162" y="850807"/>
                </a:cubicBezTo>
                <a:cubicBezTo>
                  <a:pt x="5987830" y="850807"/>
                  <a:pt x="5987830" y="850807"/>
                  <a:pt x="5987830" y="850807"/>
                </a:cubicBezTo>
                <a:cubicBezTo>
                  <a:pt x="5983162" y="836782"/>
                  <a:pt x="5983162" y="836782"/>
                  <a:pt x="5983162" y="836782"/>
                </a:cubicBezTo>
                <a:cubicBezTo>
                  <a:pt x="6006504" y="822758"/>
                  <a:pt x="6006504" y="822758"/>
                  <a:pt x="6006504" y="822758"/>
                </a:cubicBezTo>
                <a:cubicBezTo>
                  <a:pt x="6011173" y="813409"/>
                  <a:pt x="5955151" y="850807"/>
                  <a:pt x="6025178" y="804059"/>
                </a:cubicBezTo>
                <a:cubicBezTo>
                  <a:pt x="6025178" y="804059"/>
                  <a:pt x="5997167" y="818083"/>
                  <a:pt x="6029846" y="794710"/>
                </a:cubicBezTo>
                <a:cubicBezTo>
                  <a:pt x="6034515" y="794710"/>
                  <a:pt x="6034515" y="794710"/>
                  <a:pt x="6034515" y="794710"/>
                </a:cubicBezTo>
                <a:cubicBezTo>
                  <a:pt x="6029846" y="804059"/>
                  <a:pt x="6029846" y="804059"/>
                  <a:pt x="6029846" y="804059"/>
                </a:cubicBezTo>
                <a:cubicBezTo>
                  <a:pt x="6048520" y="818083"/>
                  <a:pt x="6048520" y="818083"/>
                  <a:pt x="6048520" y="818083"/>
                </a:cubicBezTo>
                <a:cubicBezTo>
                  <a:pt x="6053189" y="813409"/>
                  <a:pt x="6053189" y="813409"/>
                  <a:pt x="6053189" y="813409"/>
                </a:cubicBezTo>
                <a:cubicBezTo>
                  <a:pt x="6048520" y="794710"/>
                  <a:pt x="6048520" y="794710"/>
                  <a:pt x="6048520" y="794710"/>
                </a:cubicBezTo>
                <a:lnTo>
                  <a:pt x="6055379" y="792420"/>
                </a:lnTo>
                <a:lnTo>
                  <a:pt x="6056107" y="796463"/>
                </a:lnTo>
                <a:cubicBezTo>
                  <a:pt x="6059024" y="795878"/>
                  <a:pt x="6064860" y="790035"/>
                  <a:pt x="6062526" y="790035"/>
                </a:cubicBezTo>
                <a:cubicBezTo>
                  <a:pt x="6062526" y="790035"/>
                  <a:pt x="6062526" y="790035"/>
                  <a:pt x="6060775" y="790619"/>
                </a:cubicBezTo>
                <a:lnTo>
                  <a:pt x="6055379" y="792420"/>
                </a:lnTo>
                <a:lnTo>
                  <a:pt x="6055304" y="792007"/>
                </a:lnTo>
                <a:lnTo>
                  <a:pt x="6063578" y="777623"/>
                </a:lnTo>
                <a:lnTo>
                  <a:pt x="6071790" y="774258"/>
                </a:lnTo>
                <a:cubicBezTo>
                  <a:pt x="6076823" y="771920"/>
                  <a:pt x="6080033" y="770167"/>
                  <a:pt x="6076531" y="771336"/>
                </a:cubicBezTo>
                <a:cubicBezTo>
                  <a:pt x="6076531" y="771336"/>
                  <a:pt x="6076531" y="771336"/>
                  <a:pt x="6075364" y="771336"/>
                </a:cubicBezTo>
                <a:lnTo>
                  <a:pt x="6067632" y="771336"/>
                </a:lnTo>
                <a:lnTo>
                  <a:pt x="6076212" y="766223"/>
                </a:lnTo>
                <a:cubicBezTo>
                  <a:pt x="6084409" y="761548"/>
                  <a:pt x="6095205" y="755558"/>
                  <a:pt x="6109211" y="747962"/>
                </a:cubicBezTo>
                <a:cubicBezTo>
                  <a:pt x="6151227" y="705889"/>
                  <a:pt x="6151227" y="705889"/>
                  <a:pt x="6151227" y="705889"/>
                </a:cubicBezTo>
                <a:lnTo>
                  <a:pt x="6164987" y="695555"/>
                </a:lnTo>
                <a:lnTo>
                  <a:pt x="6155312" y="709395"/>
                </a:lnTo>
                <a:cubicBezTo>
                  <a:pt x="6151227" y="715239"/>
                  <a:pt x="6151227" y="715239"/>
                  <a:pt x="6151227" y="715239"/>
                </a:cubicBezTo>
                <a:cubicBezTo>
                  <a:pt x="6141890" y="724588"/>
                  <a:pt x="6141890" y="724588"/>
                  <a:pt x="6141890" y="724588"/>
                </a:cubicBezTo>
                <a:cubicBezTo>
                  <a:pt x="6141890" y="738613"/>
                  <a:pt x="6141890" y="738613"/>
                  <a:pt x="6141890" y="738613"/>
                </a:cubicBezTo>
                <a:cubicBezTo>
                  <a:pt x="6090537" y="785360"/>
                  <a:pt x="6090537" y="785360"/>
                  <a:pt x="6090537" y="785360"/>
                </a:cubicBezTo>
                <a:cubicBezTo>
                  <a:pt x="6085868" y="808734"/>
                  <a:pt x="6057857" y="804059"/>
                  <a:pt x="6057857" y="832108"/>
                </a:cubicBezTo>
                <a:cubicBezTo>
                  <a:pt x="6081200" y="836782"/>
                  <a:pt x="6081200" y="836782"/>
                  <a:pt x="6081200" y="836782"/>
                </a:cubicBezTo>
                <a:cubicBezTo>
                  <a:pt x="6067194" y="846132"/>
                  <a:pt x="6043852" y="846132"/>
                  <a:pt x="6053189" y="864831"/>
                </a:cubicBezTo>
                <a:cubicBezTo>
                  <a:pt x="6062526" y="869506"/>
                  <a:pt x="6062526" y="869506"/>
                  <a:pt x="6062526" y="869506"/>
                </a:cubicBezTo>
                <a:cubicBezTo>
                  <a:pt x="6076531" y="855481"/>
                  <a:pt x="6076531" y="855481"/>
                  <a:pt x="6076531" y="855481"/>
                </a:cubicBezTo>
                <a:cubicBezTo>
                  <a:pt x="6076531" y="869506"/>
                  <a:pt x="6076531" y="869506"/>
                  <a:pt x="6076531" y="869506"/>
                </a:cubicBezTo>
                <a:cubicBezTo>
                  <a:pt x="6057857" y="888205"/>
                  <a:pt x="6057857" y="888205"/>
                  <a:pt x="6057857" y="888205"/>
                </a:cubicBezTo>
                <a:cubicBezTo>
                  <a:pt x="6057857" y="892880"/>
                  <a:pt x="6057857" y="892880"/>
                  <a:pt x="6057857" y="892880"/>
                </a:cubicBezTo>
                <a:cubicBezTo>
                  <a:pt x="6081200" y="883530"/>
                  <a:pt x="6081200" y="883530"/>
                  <a:pt x="6081200" y="883530"/>
                </a:cubicBezTo>
                <a:cubicBezTo>
                  <a:pt x="6104542" y="850807"/>
                  <a:pt x="6104542" y="850807"/>
                  <a:pt x="6104542" y="850807"/>
                </a:cubicBezTo>
                <a:cubicBezTo>
                  <a:pt x="6104542" y="864831"/>
                  <a:pt x="6104542" y="864831"/>
                  <a:pt x="6104542" y="864831"/>
                </a:cubicBezTo>
                <a:cubicBezTo>
                  <a:pt x="6113879" y="864831"/>
                  <a:pt x="6113879" y="864831"/>
                  <a:pt x="6113879" y="864831"/>
                </a:cubicBezTo>
                <a:cubicBezTo>
                  <a:pt x="6113879" y="869506"/>
                  <a:pt x="6113879" y="869506"/>
                  <a:pt x="6113879" y="869506"/>
                </a:cubicBezTo>
                <a:cubicBezTo>
                  <a:pt x="6104542" y="869506"/>
                  <a:pt x="6109211" y="888205"/>
                  <a:pt x="6095205" y="869506"/>
                </a:cubicBezTo>
                <a:cubicBezTo>
                  <a:pt x="6081200" y="892880"/>
                  <a:pt x="6081200" y="892880"/>
                  <a:pt x="6081200" y="892880"/>
                </a:cubicBezTo>
                <a:cubicBezTo>
                  <a:pt x="6104542" y="892880"/>
                  <a:pt x="6104542" y="892880"/>
                  <a:pt x="6104542" y="892880"/>
                </a:cubicBezTo>
                <a:cubicBezTo>
                  <a:pt x="6118548" y="878855"/>
                  <a:pt x="6118548" y="878855"/>
                  <a:pt x="6118548" y="878855"/>
                </a:cubicBezTo>
                <a:cubicBezTo>
                  <a:pt x="6141890" y="874181"/>
                  <a:pt x="6141890" y="874181"/>
                  <a:pt x="6141890" y="874181"/>
                </a:cubicBezTo>
                <a:cubicBezTo>
                  <a:pt x="6113879" y="902229"/>
                  <a:pt x="6132553" y="902229"/>
                  <a:pt x="6076531" y="911579"/>
                </a:cubicBezTo>
                <a:cubicBezTo>
                  <a:pt x="6151227" y="902229"/>
                  <a:pt x="6151227" y="902229"/>
                  <a:pt x="6151227" y="902229"/>
                </a:cubicBezTo>
                <a:lnTo>
                  <a:pt x="6164405" y="896951"/>
                </a:lnTo>
                <a:lnTo>
                  <a:pt x="6170412" y="898577"/>
                </a:lnTo>
                <a:cubicBezTo>
                  <a:pt x="6173403" y="898139"/>
                  <a:pt x="6175737" y="896386"/>
                  <a:pt x="6174570" y="892880"/>
                </a:cubicBezTo>
                <a:cubicBezTo>
                  <a:pt x="6174570" y="892880"/>
                  <a:pt x="6174570" y="892880"/>
                  <a:pt x="6171652" y="894048"/>
                </a:cubicBezTo>
                <a:lnTo>
                  <a:pt x="6164405" y="896951"/>
                </a:lnTo>
                <a:lnTo>
                  <a:pt x="6162315" y="896386"/>
                </a:lnTo>
                <a:cubicBezTo>
                  <a:pt x="6159397" y="892880"/>
                  <a:pt x="6165233" y="885867"/>
                  <a:pt x="6202581" y="878855"/>
                </a:cubicBezTo>
                <a:cubicBezTo>
                  <a:pt x="6202581" y="878855"/>
                  <a:pt x="6207249" y="883530"/>
                  <a:pt x="6202581" y="883530"/>
                </a:cubicBezTo>
                <a:cubicBezTo>
                  <a:pt x="6225923" y="888205"/>
                  <a:pt x="6225923" y="888205"/>
                  <a:pt x="6225923" y="888205"/>
                </a:cubicBezTo>
                <a:cubicBezTo>
                  <a:pt x="6235260" y="878855"/>
                  <a:pt x="6235260" y="878855"/>
                  <a:pt x="6235260" y="878855"/>
                </a:cubicBezTo>
                <a:cubicBezTo>
                  <a:pt x="6239929" y="883530"/>
                  <a:pt x="6239929" y="883530"/>
                  <a:pt x="6239929" y="883530"/>
                </a:cubicBezTo>
                <a:cubicBezTo>
                  <a:pt x="6258603" y="874181"/>
                  <a:pt x="6258603" y="874181"/>
                  <a:pt x="6258603" y="874181"/>
                </a:cubicBezTo>
                <a:cubicBezTo>
                  <a:pt x="6267939" y="878855"/>
                  <a:pt x="6267939" y="878855"/>
                  <a:pt x="6267939" y="878855"/>
                </a:cubicBezTo>
                <a:cubicBezTo>
                  <a:pt x="6286613" y="869506"/>
                  <a:pt x="6286613" y="869506"/>
                  <a:pt x="6286613" y="869506"/>
                </a:cubicBezTo>
                <a:lnTo>
                  <a:pt x="6305287" y="865766"/>
                </a:lnTo>
                <a:lnTo>
                  <a:pt x="6305287" y="877102"/>
                </a:lnTo>
                <a:cubicBezTo>
                  <a:pt x="6305287" y="878855"/>
                  <a:pt x="6305287" y="878855"/>
                  <a:pt x="6305287" y="878855"/>
                </a:cubicBezTo>
                <a:cubicBezTo>
                  <a:pt x="6323961" y="888205"/>
                  <a:pt x="6323961" y="888205"/>
                  <a:pt x="6323961" y="888205"/>
                </a:cubicBezTo>
                <a:cubicBezTo>
                  <a:pt x="6319293" y="892880"/>
                  <a:pt x="6319293" y="892880"/>
                  <a:pt x="6319293" y="892880"/>
                </a:cubicBezTo>
                <a:cubicBezTo>
                  <a:pt x="6277276" y="888205"/>
                  <a:pt x="6277276" y="888205"/>
                  <a:pt x="6277276" y="888205"/>
                </a:cubicBezTo>
                <a:cubicBezTo>
                  <a:pt x="6258603" y="888205"/>
                  <a:pt x="6267939" y="897554"/>
                  <a:pt x="6267939" y="906904"/>
                </a:cubicBezTo>
                <a:cubicBezTo>
                  <a:pt x="6253934" y="902229"/>
                  <a:pt x="6253934" y="902229"/>
                  <a:pt x="6253934" y="902229"/>
                </a:cubicBezTo>
                <a:cubicBezTo>
                  <a:pt x="6249266" y="902229"/>
                  <a:pt x="6249266" y="902229"/>
                  <a:pt x="6249266" y="902229"/>
                </a:cubicBezTo>
                <a:cubicBezTo>
                  <a:pt x="6211918" y="911579"/>
                  <a:pt x="6211918" y="911579"/>
                  <a:pt x="6211918" y="911579"/>
                </a:cubicBezTo>
                <a:cubicBezTo>
                  <a:pt x="6211918" y="911579"/>
                  <a:pt x="6202581" y="916253"/>
                  <a:pt x="6216586" y="916253"/>
                </a:cubicBezTo>
                <a:cubicBezTo>
                  <a:pt x="6207249" y="916253"/>
                  <a:pt x="6207249" y="934952"/>
                  <a:pt x="6202581" y="911579"/>
                </a:cubicBezTo>
                <a:cubicBezTo>
                  <a:pt x="6193244" y="911579"/>
                  <a:pt x="6188575" y="911579"/>
                  <a:pt x="6188575" y="925603"/>
                </a:cubicBezTo>
                <a:cubicBezTo>
                  <a:pt x="6174570" y="920928"/>
                  <a:pt x="6174570" y="920928"/>
                  <a:pt x="6174570" y="920928"/>
                </a:cubicBezTo>
                <a:cubicBezTo>
                  <a:pt x="6169901" y="930278"/>
                  <a:pt x="6169901" y="930278"/>
                  <a:pt x="6169901" y="930278"/>
                </a:cubicBezTo>
                <a:cubicBezTo>
                  <a:pt x="6160564" y="925603"/>
                  <a:pt x="6160564" y="925603"/>
                  <a:pt x="6160564" y="925603"/>
                </a:cubicBezTo>
                <a:cubicBezTo>
                  <a:pt x="6155896" y="934952"/>
                  <a:pt x="6137222" y="930278"/>
                  <a:pt x="6146559" y="948977"/>
                </a:cubicBezTo>
                <a:cubicBezTo>
                  <a:pt x="6137222" y="944302"/>
                  <a:pt x="6137222" y="944302"/>
                  <a:pt x="6137222" y="944302"/>
                </a:cubicBezTo>
                <a:cubicBezTo>
                  <a:pt x="6137222" y="934952"/>
                  <a:pt x="6137222" y="934952"/>
                  <a:pt x="6137222" y="934952"/>
                </a:cubicBezTo>
                <a:cubicBezTo>
                  <a:pt x="6127885" y="930278"/>
                  <a:pt x="6132553" y="920928"/>
                  <a:pt x="6104542" y="939627"/>
                </a:cubicBezTo>
                <a:cubicBezTo>
                  <a:pt x="6099874" y="948977"/>
                  <a:pt x="6099874" y="948977"/>
                  <a:pt x="6099874" y="948977"/>
                </a:cubicBezTo>
                <a:cubicBezTo>
                  <a:pt x="6090537" y="939627"/>
                  <a:pt x="6090537" y="939627"/>
                  <a:pt x="6090537" y="939627"/>
                </a:cubicBezTo>
                <a:cubicBezTo>
                  <a:pt x="6095205" y="939627"/>
                  <a:pt x="6071863" y="944302"/>
                  <a:pt x="6095205" y="925603"/>
                </a:cubicBezTo>
                <a:cubicBezTo>
                  <a:pt x="6071863" y="925603"/>
                  <a:pt x="6071863" y="925603"/>
                  <a:pt x="6071863" y="925603"/>
                </a:cubicBezTo>
                <a:cubicBezTo>
                  <a:pt x="6081200" y="948977"/>
                  <a:pt x="6081200" y="948977"/>
                  <a:pt x="6081200" y="948977"/>
                </a:cubicBezTo>
                <a:cubicBezTo>
                  <a:pt x="6067194" y="953652"/>
                  <a:pt x="6067194" y="953652"/>
                  <a:pt x="6067194" y="953652"/>
                </a:cubicBezTo>
                <a:cubicBezTo>
                  <a:pt x="6034515" y="953652"/>
                  <a:pt x="6034515" y="953652"/>
                  <a:pt x="6034515" y="953652"/>
                </a:cubicBezTo>
                <a:cubicBezTo>
                  <a:pt x="6034515" y="967676"/>
                  <a:pt x="6015841" y="972351"/>
                  <a:pt x="6001836" y="967676"/>
                </a:cubicBezTo>
                <a:cubicBezTo>
                  <a:pt x="5969156" y="977025"/>
                  <a:pt x="5969156" y="977025"/>
                  <a:pt x="5969156" y="977025"/>
                </a:cubicBezTo>
                <a:cubicBezTo>
                  <a:pt x="5955151" y="981700"/>
                  <a:pt x="5959819" y="1005074"/>
                  <a:pt x="5927140" y="1009749"/>
                </a:cubicBezTo>
                <a:cubicBezTo>
                  <a:pt x="5941145" y="1019098"/>
                  <a:pt x="5941145" y="1019098"/>
                  <a:pt x="5941145" y="1019098"/>
                </a:cubicBezTo>
                <a:cubicBezTo>
                  <a:pt x="5885123" y="1061171"/>
                  <a:pt x="5885123" y="1061171"/>
                  <a:pt x="5885123" y="1061171"/>
                </a:cubicBezTo>
                <a:cubicBezTo>
                  <a:pt x="5880455" y="1065846"/>
                  <a:pt x="5852444" y="1093894"/>
                  <a:pt x="5871118" y="1089219"/>
                </a:cubicBezTo>
                <a:cubicBezTo>
                  <a:pt x="5871118" y="1089219"/>
                  <a:pt x="5861781" y="1098569"/>
                  <a:pt x="5880455" y="1089219"/>
                </a:cubicBezTo>
                <a:cubicBezTo>
                  <a:pt x="5885123" y="1079870"/>
                  <a:pt x="5885123" y="1079870"/>
                  <a:pt x="5885123" y="1079870"/>
                </a:cubicBezTo>
                <a:cubicBezTo>
                  <a:pt x="5899129" y="1107919"/>
                  <a:pt x="5899129" y="1107919"/>
                  <a:pt x="5899129" y="1107919"/>
                </a:cubicBezTo>
                <a:cubicBezTo>
                  <a:pt x="5917803" y="1107919"/>
                  <a:pt x="5917803" y="1107919"/>
                  <a:pt x="5917803" y="1107919"/>
                </a:cubicBezTo>
                <a:cubicBezTo>
                  <a:pt x="5922471" y="1103244"/>
                  <a:pt x="5922471" y="1103244"/>
                  <a:pt x="5922471" y="1103244"/>
                </a:cubicBezTo>
                <a:cubicBezTo>
                  <a:pt x="5908466" y="1098569"/>
                  <a:pt x="5908466" y="1098569"/>
                  <a:pt x="5908466" y="1098569"/>
                </a:cubicBezTo>
                <a:cubicBezTo>
                  <a:pt x="5941145" y="1084545"/>
                  <a:pt x="5941145" y="1084545"/>
                  <a:pt x="5941145" y="1084545"/>
                </a:cubicBezTo>
                <a:cubicBezTo>
                  <a:pt x="5945814" y="1089219"/>
                  <a:pt x="5945814" y="1089219"/>
                  <a:pt x="5945814" y="1089219"/>
                </a:cubicBezTo>
                <a:lnTo>
                  <a:pt x="5951749" y="1085257"/>
                </a:lnTo>
                <a:lnTo>
                  <a:pt x="5953400" y="1085714"/>
                </a:lnTo>
                <a:lnTo>
                  <a:pt x="5955140" y="1082994"/>
                </a:lnTo>
                <a:lnTo>
                  <a:pt x="5958069" y="1081039"/>
                </a:lnTo>
                <a:cubicBezTo>
                  <a:pt x="5959819" y="1079870"/>
                  <a:pt x="5959819" y="1079870"/>
                  <a:pt x="5959819" y="1079870"/>
                </a:cubicBezTo>
                <a:cubicBezTo>
                  <a:pt x="5958652" y="1078701"/>
                  <a:pt x="5957485" y="1079578"/>
                  <a:pt x="5956391" y="1081039"/>
                </a:cubicBezTo>
                <a:lnTo>
                  <a:pt x="5955140" y="1082994"/>
                </a:lnTo>
                <a:lnTo>
                  <a:pt x="5951749" y="1085257"/>
                </a:lnTo>
                <a:lnTo>
                  <a:pt x="5951285" y="1085129"/>
                </a:lnTo>
                <a:cubicBezTo>
                  <a:pt x="5950774" y="1083084"/>
                  <a:pt x="5950482" y="1078701"/>
                  <a:pt x="5950482" y="1070520"/>
                </a:cubicBezTo>
                <a:cubicBezTo>
                  <a:pt x="5969156" y="1079870"/>
                  <a:pt x="5969156" y="1079870"/>
                  <a:pt x="5969156" y="1079870"/>
                </a:cubicBezTo>
                <a:cubicBezTo>
                  <a:pt x="5997167" y="1079870"/>
                  <a:pt x="5997167" y="1079870"/>
                  <a:pt x="5997167" y="1079870"/>
                </a:cubicBezTo>
                <a:cubicBezTo>
                  <a:pt x="6006504" y="1075195"/>
                  <a:pt x="6006504" y="1075195"/>
                  <a:pt x="6006504" y="1075195"/>
                </a:cubicBezTo>
                <a:cubicBezTo>
                  <a:pt x="6034515" y="1065846"/>
                  <a:pt x="6034515" y="1065846"/>
                  <a:pt x="6034515" y="1065846"/>
                </a:cubicBezTo>
                <a:cubicBezTo>
                  <a:pt x="6029846" y="1079870"/>
                  <a:pt x="6029846" y="1079870"/>
                  <a:pt x="6029846" y="1079870"/>
                </a:cubicBezTo>
                <a:cubicBezTo>
                  <a:pt x="6039183" y="1084545"/>
                  <a:pt x="6039183" y="1084545"/>
                  <a:pt x="6039183" y="1084545"/>
                </a:cubicBezTo>
                <a:cubicBezTo>
                  <a:pt x="6099874" y="1075195"/>
                  <a:pt x="6099874" y="1075195"/>
                  <a:pt x="6099874" y="1075195"/>
                </a:cubicBezTo>
                <a:cubicBezTo>
                  <a:pt x="6183907" y="1056496"/>
                  <a:pt x="6183907" y="1056496"/>
                  <a:pt x="6183907" y="1056496"/>
                </a:cubicBezTo>
                <a:cubicBezTo>
                  <a:pt x="6216586" y="1047147"/>
                  <a:pt x="6216586" y="1047147"/>
                  <a:pt x="6216586" y="1047147"/>
                </a:cubicBezTo>
                <a:cubicBezTo>
                  <a:pt x="6221255" y="1047147"/>
                  <a:pt x="6221255" y="1047147"/>
                  <a:pt x="6221255" y="1047147"/>
                </a:cubicBezTo>
                <a:cubicBezTo>
                  <a:pt x="6235260" y="1037797"/>
                  <a:pt x="6235260" y="1037797"/>
                  <a:pt x="6235260" y="1037797"/>
                </a:cubicBezTo>
                <a:cubicBezTo>
                  <a:pt x="6202581" y="1033122"/>
                  <a:pt x="6202581" y="1033122"/>
                  <a:pt x="6202581" y="1033122"/>
                </a:cubicBezTo>
                <a:cubicBezTo>
                  <a:pt x="6221255" y="1028448"/>
                  <a:pt x="6221255" y="1028448"/>
                  <a:pt x="6221255" y="1028448"/>
                </a:cubicBezTo>
                <a:cubicBezTo>
                  <a:pt x="6230592" y="1023773"/>
                  <a:pt x="6230592" y="1023773"/>
                  <a:pt x="6230592" y="1023773"/>
                </a:cubicBezTo>
                <a:cubicBezTo>
                  <a:pt x="6272608" y="1014423"/>
                  <a:pt x="6272608" y="1014423"/>
                  <a:pt x="6272608" y="1014423"/>
                </a:cubicBezTo>
                <a:cubicBezTo>
                  <a:pt x="6277276" y="1005074"/>
                  <a:pt x="6277276" y="1005074"/>
                  <a:pt x="6277276" y="1005074"/>
                </a:cubicBezTo>
                <a:cubicBezTo>
                  <a:pt x="6300619" y="1009749"/>
                  <a:pt x="6300619" y="1009749"/>
                  <a:pt x="6300619" y="1009749"/>
                </a:cubicBezTo>
                <a:cubicBezTo>
                  <a:pt x="6309956" y="1009749"/>
                  <a:pt x="6309956" y="1009749"/>
                  <a:pt x="6309956" y="1009749"/>
                </a:cubicBezTo>
                <a:cubicBezTo>
                  <a:pt x="6319293" y="1000399"/>
                  <a:pt x="6319293" y="1000399"/>
                  <a:pt x="6319293" y="1000399"/>
                </a:cubicBezTo>
                <a:cubicBezTo>
                  <a:pt x="6347304" y="995724"/>
                  <a:pt x="6347304" y="995724"/>
                  <a:pt x="6347304" y="995724"/>
                </a:cubicBezTo>
                <a:cubicBezTo>
                  <a:pt x="6342635" y="986375"/>
                  <a:pt x="6342635" y="986375"/>
                  <a:pt x="6342635" y="986375"/>
                </a:cubicBezTo>
                <a:cubicBezTo>
                  <a:pt x="6351972" y="986375"/>
                  <a:pt x="6351972" y="986375"/>
                  <a:pt x="6351972" y="986375"/>
                </a:cubicBezTo>
                <a:cubicBezTo>
                  <a:pt x="6365978" y="995724"/>
                  <a:pt x="6365978" y="995724"/>
                  <a:pt x="6365978" y="995724"/>
                </a:cubicBezTo>
                <a:cubicBezTo>
                  <a:pt x="6398657" y="981700"/>
                  <a:pt x="6398657" y="981700"/>
                  <a:pt x="6398657" y="981700"/>
                </a:cubicBezTo>
                <a:cubicBezTo>
                  <a:pt x="6407994" y="981700"/>
                  <a:pt x="6407994" y="981700"/>
                  <a:pt x="6407994" y="981700"/>
                </a:cubicBezTo>
                <a:cubicBezTo>
                  <a:pt x="6403326" y="986375"/>
                  <a:pt x="6403326" y="986375"/>
                  <a:pt x="6403326" y="986375"/>
                </a:cubicBezTo>
                <a:cubicBezTo>
                  <a:pt x="6417331" y="991050"/>
                  <a:pt x="6417331" y="991050"/>
                  <a:pt x="6417331" y="991050"/>
                </a:cubicBezTo>
                <a:cubicBezTo>
                  <a:pt x="6464016" y="967676"/>
                  <a:pt x="6464016" y="967676"/>
                  <a:pt x="6464016" y="967676"/>
                </a:cubicBezTo>
                <a:cubicBezTo>
                  <a:pt x="6478022" y="977025"/>
                  <a:pt x="6478022" y="977025"/>
                  <a:pt x="6478022" y="977025"/>
                </a:cubicBezTo>
                <a:cubicBezTo>
                  <a:pt x="6496695" y="972351"/>
                  <a:pt x="6496695" y="972351"/>
                  <a:pt x="6496695" y="972351"/>
                </a:cubicBezTo>
                <a:cubicBezTo>
                  <a:pt x="6501364" y="963001"/>
                  <a:pt x="6501364" y="963001"/>
                  <a:pt x="6501364" y="963001"/>
                </a:cubicBezTo>
                <a:cubicBezTo>
                  <a:pt x="6529375" y="948977"/>
                  <a:pt x="6529375" y="948977"/>
                  <a:pt x="6529375" y="948977"/>
                </a:cubicBezTo>
                <a:cubicBezTo>
                  <a:pt x="6566723" y="948977"/>
                  <a:pt x="6566723" y="948977"/>
                  <a:pt x="6566723" y="948977"/>
                </a:cubicBezTo>
                <a:cubicBezTo>
                  <a:pt x="6529375" y="963001"/>
                  <a:pt x="6529375" y="963001"/>
                  <a:pt x="6529375" y="963001"/>
                </a:cubicBezTo>
                <a:cubicBezTo>
                  <a:pt x="6510701" y="972351"/>
                  <a:pt x="6534043" y="934952"/>
                  <a:pt x="6506032" y="972351"/>
                </a:cubicBezTo>
                <a:cubicBezTo>
                  <a:pt x="6510701" y="977025"/>
                  <a:pt x="6510701" y="977025"/>
                  <a:pt x="6510701" y="977025"/>
                </a:cubicBezTo>
                <a:cubicBezTo>
                  <a:pt x="6492027" y="986375"/>
                  <a:pt x="6492027" y="986375"/>
                  <a:pt x="6492027" y="986375"/>
                </a:cubicBezTo>
                <a:cubicBezTo>
                  <a:pt x="6506032" y="991050"/>
                  <a:pt x="6506032" y="991050"/>
                  <a:pt x="6506032" y="991050"/>
                </a:cubicBezTo>
                <a:cubicBezTo>
                  <a:pt x="6527040" y="986375"/>
                  <a:pt x="6537545" y="984037"/>
                  <a:pt x="6542797" y="982869"/>
                </a:cubicBezTo>
                <a:lnTo>
                  <a:pt x="6545831" y="982194"/>
                </a:lnTo>
                <a:lnTo>
                  <a:pt x="6529375" y="1000399"/>
                </a:lnTo>
                <a:cubicBezTo>
                  <a:pt x="6496695" y="995724"/>
                  <a:pt x="6496695" y="995724"/>
                  <a:pt x="6496695" y="995724"/>
                </a:cubicBezTo>
                <a:cubicBezTo>
                  <a:pt x="6487359" y="1005074"/>
                  <a:pt x="6473353" y="981700"/>
                  <a:pt x="6482690" y="1005074"/>
                </a:cubicBezTo>
                <a:cubicBezTo>
                  <a:pt x="6473353" y="995724"/>
                  <a:pt x="6473353" y="995724"/>
                  <a:pt x="6473353" y="995724"/>
                </a:cubicBezTo>
                <a:cubicBezTo>
                  <a:pt x="6468685" y="1005074"/>
                  <a:pt x="6468685" y="1005074"/>
                  <a:pt x="6468685" y="1005074"/>
                </a:cubicBezTo>
                <a:cubicBezTo>
                  <a:pt x="6445342" y="1000399"/>
                  <a:pt x="6445342" y="1000399"/>
                  <a:pt x="6445342" y="1000399"/>
                </a:cubicBezTo>
                <a:cubicBezTo>
                  <a:pt x="6398657" y="1014423"/>
                  <a:pt x="6398657" y="1014423"/>
                  <a:pt x="6398657" y="1014423"/>
                </a:cubicBezTo>
                <a:cubicBezTo>
                  <a:pt x="6379983" y="1023773"/>
                  <a:pt x="6379983" y="1023773"/>
                  <a:pt x="6379983" y="1023773"/>
                </a:cubicBezTo>
                <a:cubicBezTo>
                  <a:pt x="6365978" y="1023773"/>
                  <a:pt x="6365978" y="1023773"/>
                  <a:pt x="6365978" y="1023773"/>
                </a:cubicBezTo>
                <a:cubicBezTo>
                  <a:pt x="6300619" y="1042472"/>
                  <a:pt x="6300619" y="1042472"/>
                  <a:pt x="6300619" y="1042472"/>
                </a:cubicBezTo>
                <a:cubicBezTo>
                  <a:pt x="6291282" y="1042472"/>
                  <a:pt x="6291282" y="1042472"/>
                  <a:pt x="6291282" y="1042472"/>
                </a:cubicBezTo>
                <a:cubicBezTo>
                  <a:pt x="6281945" y="1042472"/>
                  <a:pt x="6281945" y="1042472"/>
                  <a:pt x="6281945" y="1042472"/>
                </a:cubicBezTo>
                <a:cubicBezTo>
                  <a:pt x="6267939" y="1047147"/>
                  <a:pt x="6267939" y="1047147"/>
                  <a:pt x="6267939" y="1047147"/>
                </a:cubicBezTo>
                <a:cubicBezTo>
                  <a:pt x="6263271" y="1056496"/>
                  <a:pt x="6263271" y="1056496"/>
                  <a:pt x="6263271" y="1056496"/>
                </a:cubicBezTo>
                <a:cubicBezTo>
                  <a:pt x="6272608" y="1056496"/>
                  <a:pt x="6272608" y="1056496"/>
                  <a:pt x="6272608" y="1056496"/>
                </a:cubicBezTo>
                <a:cubicBezTo>
                  <a:pt x="6202581" y="1070520"/>
                  <a:pt x="6202581" y="1070520"/>
                  <a:pt x="6202581" y="1070520"/>
                </a:cubicBezTo>
                <a:cubicBezTo>
                  <a:pt x="6207249" y="1075195"/>
                  <a:pt x="6207249" y="1075195"/>
                  <a:pt x="6207249" y="1075195"/>
                </a:cubicBezTo>
                <a:cubicBezTo>
                  <a:pt x="6197912" y="1061171"/>
                  <a:pt x="6183907" y="1079870"/>
                  <a:pt x="6155896" y="1079870"/>
                </a:cubicBezTo>
                <a:cubicBezTo>
                  <a:pt x="6118548" y="1079870"/>
                  <a:pt x="6118548" y="1079870"/>
                  <a:pt x="6118548" y="1079870"/>
                </a:cubicBezTo>
                <a:cubicBezTo>
                  <a:pt x="6029846" y="1098569"/>
                  <a:pt x="6029846" y="1098569"/>
                  <a:pt x="6029846" y="1098569"/>
                </a:cubicBezTo>
                <a:cubicBezTo>
                  <a:pt x="5983162" y="1112593"/>
                  <a:pt x="5983162" y="1112593"/>
                  <a:pt x="5983162" y="1112593"/>
                </a:cubicBezTo>
                <a:cubicBezTo>
                  <a:pt x="6001836" y="1093894"/>
                  <a:pt x="5950482" y="1112593"/>
                  <a:pt x="5997167" y="1093894"/>
                </a:cubicBezTo>
                <a:cubicBezTo>
                  <a:pt x="5992499" y="1089219"/>
                  <a:pt x="5992499" y="1089219"/>
                  <a:pt x="5992499" y="1089219"/>
                </a:cubicBezTo>
                <a:cubicBezTo>
                  <a:pt x="5978493" y="1093894"/>
                  <a:pt x="5978493" y="1093894"/>
                  <a:pt x="5978493" y="1093894"/>
                </a:cubicBezTo>
                <a:cubicBezTo>
                  <a:pt x="5969156" y="1098569"/>
                  <a:pt x="5969156" y="1098569"/>
                  <a:pt x="5969156" y="1098569"/>
                </a:cubicBezTo>
                <a:cubicBezTo>
                  <a:pt x="5973825" y="1103244"/>
                  <a:pt x="5973825" y="1103244"/>
                  <a:pt x="5973825" y="1103244"/>
                </a:cubicBezTo>
                <a:cubicBezTo>
                  <a:pt x="5973825" y="1112593"/>
                  <a:pt x="5973825" y="1112593"/>
                  <a:pt x="5973825" y="1112593"/>
                </a:cubicBezTo>
                <a:cubicBezTo>
                  <a:pt x="5945814" y="1121943"/>
                  <a:pt x="5945814" y="1121943"/>
                  <a:pt x="5945814" y="1121943"/>
                </a:cubicBezTo>
                <a:cubicBezTo>
                  <a:pt x="5922471" y="1121943"/>
                  <a:pt x="5922471" y="1121943"/>
                  <a:pt x="5922471" y="1121943"/>
                </a:cubicBezTo>
                <a:cubicBezTo>
                  <a:pt x="5908466" y="1131292"/>
                  <a:pt x="5889792" y="1149991"/>
                  <a:pt x="5885123" y="1149991"/>
                </a:cubicBezTo>
                <a:cubicBezTo>
                  <a:pt x="5889792" y="1135967"/>
                  <a:pt x="5889792" y="1135967"/>
                  <a:pt x="5889792" y="1135967"/>
                </a:cubicBezTo>
                <a:cubicBezTo>
                  <a:pt x="5875786" y="1131292"/>
                  <a:pt x="5875786" y="1131292"/>
                  <a:pt x="5875786" y="1131292"/>
                </a:cubicBezTo>
                <a:cubicBezTo>
                  <a:pt x="5833770" y="1145317"/>
                  <a:pt x="5833770" y="1145317"/>
                  <a:pt x="5833770" y="1145317"/>
                </a:cubicBezTo>
                <a:cubicBezTo>
                  <a:pt x="5824433" y="1149991"/>
                  <a:pt x="5824433" y="1149991"/>
                  <a:pt x="5824433" y="1149991"/>
                </a:cubicBezTo>
                <a:cubicBezTo>
                  <a:pt x="5829101" y="1154666"/>
                  <a:pt x="5829101" y="1154666"/>
                  <a:pt x="5829101" y="1154666"/>
                </a:cubicBezTo>
                <a:cubicBezTo>
                  <a:pt x="5787085" y="1159341"/>
                  <a:pt x="5787085" y="1159341"/>
                  <a:pt x="5787085" y="1159341"/>
                </a:cubicBezTo>
                <a:cubicBezTo>
                  <a:pt x="5773080" y="1178040"/>
                  <a:pt x="5773080" y="1178040"/>
                  <a:pt x="5773080" y="1178040"/>
                </a:cubicBezTo>
                <a:cubicBezTo>
                  <a:pt x="5791754" y="1178040"/>
                  <a:pt x="5791754" y="1178040"/>
                  <a:pt x="5791754" y="1178040"/>
                </a:cubicBezTo>
                <a:cubicBezTo>
                  <a:pt x="5796422" y="1178040"/>
                  <a:pt x="5796422" y="1178040"/>
                  <a:pt x="5796422" y="1178040"/>
                </a:cubicBezTo>
                <a:lnTo>
                  <a:pt x="5792986" y="1181481"/>
                </a:lnTo>
                <a:lnTo>
                  <a:pt x="5778706" y="1187791"/>
                </a:lnTo>
                <a:cubicBezTo>
                  <a:pt x="5771475" y="1191115"/>
                  <a:pt x="5761992" y="1195570"/>
                  <a:pt x="5749737" y="1201414"/>
                </a:cubicBezTo>
                <a:cubicBezTo>
                  <a:pt x="5749737" y="1210763"/>
                  <a:pt x="5749737" y="1210763"/>
                  <a:pt x="5749737" y="1210763"/>
                </a:cubicBezTo>
                <a:cubicBezTo>
                  <a:pt x="5782417" y="1229462"/>
                  <a:pt x="5782417" y="1229462"/>
                  <a:pt x="5782417" y="1229462"/>
                </a:cubicBezTo>
                <a:cubicBezTo>
                  <a:pt x="5796422" y="1229462"/>
                  <a:pt x="5796422" y="1229462"/>
                  <a:pt x="5796422" y="1229462"/>
                </a:cubicBezTo>
                <a:cubicBezTo>
                  <a:pt x="5796422" y="1215438"/>
                  <a:pt x="5796422" y="1215438"/>
                  <a:pt x="5796422" y="1215438"/>
                </a:cubicBezTo>
                <a:cubicBezTo>
                  <a:pt x="5815096" y="1206089"/>
                  <a:pt x="5815096" y="1206089"/>
                  <a:pt x="5815096" y="1206089"/>
                </a:cubicBezTo>
                <a:cubicBezTo>
                  <a:pt x="5833770" y="1210763"/>
                  <a:pt x="5833770" y="1210763"/>
                  <a:pt x="5833770" y="1210763"/>
                </a:cubicBezTo>
                <a:cubicBezTo>
                  <a:pt x="5838438" y="1220113"/>
                  <a:pt x="5838438" y="1220113"/>
                  <a:pt x="5838438" y="1220113"/>
                </a:cubicBezTo>
                <a:cubicBezTo>
                  <a:pt x="5857112" y="1215438"/>
                  <a:pt x="5857112" y="1215438"/>
                  <a:pt x="5857112" y="1215438"/>
                </a:cubicBezTo>
                <a:cubicBezTo>
                  <a:pt x="5875786" y="1196739"/>
                  <a:pt x="5875786" y="1196739"/>
                  <a:pt x="5875786" y="1196739"/>
                </a:cubicBezTo>
                <a:cubicBezTo>
                  <a:pt x="5843107" y="1168691"/>
                  <a:pt x="5843107" y="1168691"/>
                  <a:pt x="5843107" y="1168691"/>
                </a:cubicBezTo>
                <a:cubicBezTo>
                  <a:pt x="5899129" y="1187390"/>
                  <a:pt x="5899129" y="1187390"/>
                  <a:pt x="5899129" y="1187390"/>
                </a:cubicBezTo>
                <a:cubicBezTo>
                  <a:pt x="5917803" y="1178040"/>
                  <a:pt x="5917803" y="1178040"/>
                  <a:pt x="5917803" y="1178040"/>
                </a:cubicBezTo>
                <a:cubicBezTo>
                  <a:pt x="5936477" y="1173365"/>
                  <a:pt x="5936477" y="1173365"/>
                  <a:pt x="5936477" y="1173365"/>
                </a:cubicBezTo>
                <a:cubicBezTo>
                  <a:pt x="5931808" y="1187390"/>
                  <a:pt x="5931808" y="1187390"/>
                  <a:pt x="5931808" y="1187390"/>
                </a:cubicBezTo>
                <a:cubicBezTo>
                  <a:pt x="5913134" y="1182715"/>
                  <a:pt x="5941145" y="1206089"/>
                  <a:pt x="5913134" y="1187390"/>
                </a:cubicBezTo>
                <a:cubicBezTo>
                  <a:pt x="5913134" y="1201414"/>
                  <a:pt x="5880455" y="1187390"/>
                  <a:pt x="5917803" y="1206089"/>
                </a:cubicBezTo>
                <a:cubicBezTo>
                  <a:pt x="5941145" y="1196739"/>
                  <a:pt x="5941145" y="1196739"/>
                  <a:pt x="5941145" y="1196739"/>
                </a:cubicBezTo>
                <a:cubicBezTo>
                  <a:pt x="5950482" y="1201414"/>
                  <a:pt x="5950482" y="1201414"/>
                  <a:pt x="5950482" y="1201414"/>
                </a:cubicBezTo>
                <a:cubicBezTo>
                  <a:pt x="6015841" y="1178040"/>
                  <a:pt x="6015841" y="1178040"/>
                  <a:pt x="6015841" y="1178040"/>
                </a:cubicBezTo>
                <a:cubicBezTo>
                  <a:pt x="6085868" y="1164016"/>
                  <a:pt x="6085868" y="1164016"/>
                  <a:pt x="6085868" y="1164016"/>
                </a:cubicBezTo>
                <a:cubicBezTo>
                  <a:pt x="6113879" y="1159341"/>
                  <a:pt x="6113879" y="1159341"/>
                  <a:pt x="6113879" y="1159341"/>
                </a:cubicBezTo>
                <a:cubicBezTo>
                  <a:pt x="6109211" y="1164016"/>
                  <a:pt x="6099874" y="1168691"/>
                  <a:pt x="6113879" y="1173365"/>
                </a:cubicBezTo>
                <a:cubicBezTo>
                  <a:pt x="6123216" y="1168691"/>
                  <a:pt x="6123216" y="1168691"/>
                  <a:pt x="6123216" y="1168691"/>
                </a:cubicBezTo>
                <a:cubicBezTo>
                  <a:pt x="6118548" y="1159341"/>
                  <a:pt x="6118548" y="1159341"/>
                  <a:pt x="6118548" y="1159341"/>
                </a:cubicBezTo>
                <a:cubicBezTo>
                  <a:pt x="6151227" y="1164016"/>
                  <a:pt x="6151227" y="1164016"/>
                  <a:pt x="6151227" y="1164016"/>
                </a:cubicBezTo>
                <a:cubicBezTo>
                  <a:pt x="6155896" y="1154666"/>
                  <a:pt x="6155896" y="1154666"/>
                  <a:pt x="6155896" y="1154666"/>
                </a:cubicBezTo>
                <a:cubicBezTo>
                  <a:pt x="6202581" y="1145317"/>
                  <a:pt x="6202581" y="1145317"/>
                  <a:pt x="6202581" y="1145317"/>
                </a:cubicBezTo>
                <a:cubicBezTo>
                  <a:pt x="6239929" y="1145317"/>
                  <a:pt x="6239929" y="1145317"/>
                  <a:pt x="6239929" y="1145317"/>
                </a:cubicBezTo>
                <a:cubicBezTo>
                  <a:pt x="6347304" y="1117268"/>
                  <a:pt x="6347304" y="1117268"/>
                  <a:pt x="6347304" y="1117268"/>
                </a:cubicBezTo>
                <a:cubicBezTo>
                  <a:pt x="6356641" y="1112593"/>
                  <a:pt x="6356641" y="1112593"/>
                  <a:pt x="6356641" y="1112593"/>
                </a:cubicBezTo>
                <a:cubicBezTo>
                  <a:pt x="6403326" y="1103244"/>
                  <a:pt x="6403326" y="1103244"/>
                  <a:pt x="6403326" y="1103244"/>
                </a:cubicBezTo>
                <a:cubicBezTo>
                  <a:pt x="6403326" y="1093894"/>
                  <a:pt x="6403326" y="1093894"/>
                  <a:pt x="6403326" y="1093894"/>
                </a:cubicBezTo>
                <a:cubicBezTo>
                  <a:pt x="6417331" y="1084545"/>
                  <a:pt x="6417331" y="1084545"/>
                  <a:pt x="6417331" y="1084545"/>
                </a:cubicBezTo>
                <a:cubicBezTo>
                  <a:pt x="6422000" y="1093894"/>
                  <a:pt x="6422000" y="1093894"/>
                  <a:pt x="6422000" y="1093894"/>
                </a:cubicBezTo>
                <a:cubicBezTo>
                  <a:pt x="6417331" y="1103244"/>
                  <a:pt x="6417331" y="1103244"/>
                  <a:pt x="6417331" y="1103244"/>
                </a:cubicBezTo>
                <a:cubicBezTo>
                  <a:pt x="6379983" y="1112593"/>
                  <a:pt x="6379983" y="1112593"/>
                  <a:pt x="6379983" y="1112593"/>
                </a:cubicBezTo>
                <a:cubicBezTo>
                  <a:pt x="6412663" y="1121943"/>
                  <a:pt x="6412663" y="1121943"/>
                  <a:pt x="6412663" y="1121943"/>
                </a:cubicBezTo>
                <a:cubicBezTo>
                  <a:pt x="6436005" y="1098569"/>
                  <a:pt x="6436005" y="1098569"/>
                  <a:pt x="6436005" y="1098569"/>
                </a:cubicBezTo>
                <a:cubicBezTo>
                  <a:pt x="6440674" y="1112593"/>
                  <a:pt x="6440674" y="1112593"/>
                  <a:pt x="6440674" y="1112593"/>
                </a:cubicBezTo>
                <a:cubicBezTo>
                  <a:pt x="6468685" y="1117268"/>
                  <a:pt x="6468685" y="1117268"/>
                  <a:pt x="6468685" y="1117268"/>
                </a:cubicBezTo>
                <a:cubicBezTo>
                  <a:pt x="6464016" y="1126618"/>
                  <a:pt x="6464016" y="1126618"/>
                  <a:pt x="6464016" y="1126618"/>
                </a:cubicBezTo>
                <a:cubicBezTo>
                  <a:pt x="6496695" y="1131292"/>
                  <a:pt x="6496695" y="1131292"/>
                  <a:pt x="6496695" y="1131292"/>
                </a:cubicBezTo>
                <a:cubicBezTo>
                  <a:pt x="6548049" y="1121943"/>
                  <a:pt x="6548049" y="1121943"/>
                  <a:pt x="6548049" y="1121943"/>
                </a:cubicBezTo>
                <a:cubicBezTo>
                  <a:pt x="6566723" y="1117268"/>
                  <a:pt x="6566723" y="1117268"/>
                  <a:pt x="6566723" y="1117268"/>
                </a:cubicBezTo>
                <a:cubicBezTo>
                  <a:pt x="6562054" y="1112593"/>
                  <a:pt x="6562054" y="1112593"/>
                  <a:pt x="6562054" y="1112593"/>
                </a:cubicBezTo>
                <a:cubicBezTo>
                  <a:pt x="6569057" y="1112593"/>
                  <a:pt x="6572558" y="1112593"/>
                  <a:pt x="6574309" y="1112593"/>
                </a:cubicBezTo>
                <a:lnTo>
                  <a:pt x="6575537" y="1112593"/>
                </a:lnTo>
                <a:lnTo>
                  <a:pt x="6575549" y="1113397"/>
                </a:lnTo>
                <a:cubicBezTo>
                  <a:pt x="6575768" y="1114639"/>
                  <a:pt x="6576060" y="1114931"/>
                  <a:pt x="6576060" y="1112593"/>
                </a:cubicBezTo>
                <a:lnTo>
                  <a:pt x="6575537" y="1112593"/>
                </a:lnTo>
                <a:lnTo>
                  <a:pt x="6575476" y="1108503"/>
                </a:lnTo>
                <a:cubicBezTo>
                  <a:pt x="6576060" y="1105581"/>
                  <a:pt x="6578394" y="1105581"/>
                  <a:pt x="6585397" y="1121943"/>
                </a:cubicBezTo>
                <a:cubicBezTo>
                  <a:pt x="6618076" y="1121943"/>
                  <a:pt x="6618076" y="1121943"/>
                  <a:pt x="6618076" y="1121943"/>
                </a:cubicBezTo>
                <a:cubicBezTo>
                  <a:pt x="6674098" y="1117268"/>
                  <a:pt x="6674098" y="1117268"/>
                  <a:pt x="6674098" y="1117268"/>
                </a:cubicBezTo>
                <a:cubicBezTo>
                  <a:pt x="6682268" y="1117268"/>
                  <a:pt x="6688396" y="1117268"/>
                  <a:pt x="6692991" y="1117268"/>
                </a:cubicBezTo>
                <a:lnTo>
                  <a:pt x="6700869" y="1117268"/>
                </a:lnTo>
                <a:cubicBezTo>
                  <a:pt x="6698900" y="1122527"/>
                  <a:pt x="6706778" y="1117268"/>
                  <a:pt x="6706778" y="1117268"/>
                </a:cubicBezTo>
                <a:cubicBezTo>
                  <a:pt x="6706778" y="1117268"/>
                  <a:pt x="6706778" y="1117268"/>
                  <a:pt x="6702693" y="1117268"/>
                </a:cubicBezTo>
                <a:lnTo>
                  <a:pt x="6700869" y="1117268"/>
                </a:lnTo>
                <a:cubicBezTo>
                  <a:pt x="6701526" y="1115515"/>
                  <a:pt x="6703276" y="1112593"/>
                  <a:pt x="6706778" y="1107919"/>
                </a:cubicBezTo>
                <a:cubicBezTo>
                  <a:pt x="6720783" y="1117268"/>
                  <a:pt x="6720783" y="1117268"/>
                  <a:pt x="6720783" y="1117268"/>
                </a:cubicBezTo>
                <a:cubicBezTo>
                  <a:pt x="6739457" y="1112593"/>
                  <a:pt x="6739457" y="1112593"/>
                  <a:pt x="6739457" y="1112593"/>
                </a:cubicBezTo>
                <a:cubicBezTo>
                  <a:pt x="6828158" y="1121943"/>
                  <a:pt x="6828158" y="1121943"/>
                  <a:pt x="6828158" y="1121943"/>
                </a:cubicBezTo>
                <a:cubicBezTo>
                  <a:pt x="6865506" y="1126618"/>
                  <a:pt x="6865506" y="1126618"/>
                  <a:pt x="6865506" y="1126618"/>
                </a:cubicBezTo>
                <a:cubicBezTo>
                  <a:pt x="6884180" y="1131292"/>
                  <a:pt x="6884180" y="1131292"/>
                  <a:pt x="6884180" y="1131292"/>
                </a:cubicBezTo>
                <a:cubicBezTo>
                  <a:pt x="6874843" y="1135967"/>
                  <a:pt x="6874843" y="1135967"/>
                  <a:pt x="6874843" y="1135967"/>
                </a:cubicBezTo>
                <a:cubicBezTo>
                  <a:pt x="6874843" y="1140642"/>
                  <a:pt x="6870175" y="1140642"/>
                  <a:pt x="6888849" y="1145317"/>
                </a:cubicBezTo>
                <a:cubicBezTo>
                  <a:pt x="6893517" y="1131292"/>
                  <a:pt x="6893517" y="1131292"/>
                  <a:pt x="6893517" y="1131292"/>
                </a:cubicBezTo>
                <a:cubicBezTo>
                  <a:pt x="6912191" y="1140642"/>
                  <a:pt x="6912191" y="1140642"/>
                  <a:pt x="6912191" y="1140642"/>
                </a:cubicBezTo>
                <a:cubicBezTo>
                  <a:pt x="6907523" y="1159341"/>
                  <a:pt x="6907523" y="1159341"/>
                  <a:pt x="6907523" y="1159341"/>
                </a:cubicBezTo>
                <a:cubicBezTo>
                  <a:pt x="6893517" y="1164016"/>
                  <a:pt x="6893517" y="1164016"/>
                  <a:pt x="6893517" y="1164016"/>
                </a:cubicBezTo>
                <a:cubicBezTo>
                  <a:pt x="6865506" y="1196739"/>
                  <a:pt x="6865506" y="1196739"/>
                  <a:pt x="6865506" y="1196739"/>
                </a:cubicBezTo>
                <a:cubicBezTo>
                  <a:pt x="6772136" y="1248161"/>
                  <a:pt x="6772136" y="1248161"/>
                  <a:pt x="6772136" y="1248161"/>
                </a:cubicBezTo>
                <a:cubicBezTo>
                  <a:pt x="6776805" y="1257511"/>
                  <a:pt x="6762799" y="1252836"/>
                  <a:pt x="6762799" y="1262186"/>
                </a:cubicBezTo>
                <a:cubicBezTo>
                  <a:pt x="6753462" y="1252836"/>
                  <a:pt x="6753462" y="1252836"/>
                  <a:pt x="6753462" y="1252836"/>
                </a:cubicBezTo>
                <a:cubicBezTo>
                  <a:pt x="6720783" y="1271535"/>
                  <a:pt x="6720783" y="1271535"/>
                  <a:pt x="6720783" y="1271535"/>
                </a:cubicBezTo>
                <a:cubicBezTo>
                  <a:pt x="6706778" y="1262186"/>
                  <a:pt x="6706778" y="1262186"/>
                  <a:pt x="6706778" y="1262186"/>
                </a:cubicBezTo>
                <a:cubicBezTo>
                  <a:pt x="6697441" y="1271535"/>
                  <a:pt x="6697441" y="1271535"/>
                  <a:pt x="6697441" y="1271535"/>
                </a:cubicBezTo>
                <a:cubicBezTo>
                  <a:pt x="6706778" y="1276210"/>
                  <a:pt x="6706778" y="1276210"/>
                  <a:pt x="6706778" y="1276210"/>
                </a:cubicBezTo>
                <a:cubicBezTo>
                  <a:pt x="6697441" y="1280885"/>
                  <a:pt x="6697441" y="1280885"/>
                  <a:pt x="6697441" y="1280885"/>
                </a:cubicBezTo>
                <a:cubicBezTo>
                  <a:pt x="6720783" y="1285560"/>
                  <a:pt x="6720783" y="1285560"/>
                  <a:pt x="6720783" y="1285560"/>
                </a:cubicBezTo>
                <a:cubicBezTo>
                  <a:pt x="6772136" y="1271535"/>
                  <a:pt x="6772136" y="1271535"/>
                  <a:pt x="6772136" y="1271535"/>
                </a:cubicBezTo>
                <a:cubicBezTo>
                  <a:pt x="6781473" y="1285560"/>
                  <a:pt x="6781473" y="1285560"/>
                  <a:pt x="6781473" y="1285560"/>
                </a:cubicBezTo>
                <a:cubicBezTo>
                  <a:pt x="6781473" y="1290234"/>
                  <a:pt x="6776805" y="1294909"/>
                  <a:pt x="6786142" y="1299584"/>
                </a:cubicBezTo>
                <a:cubicBezTo>
                  <a:pt x="6800147" y="1285560"/>
                  <a:pt x="6800147" y="1285560"/>
                  <a:pt x="6800147" y="1285560"/>
                </a:cubicBezTo>
                <a:cubicBezTo>
                  <a:pt x="6795479" y="1285560"/>
                  <a:pt x="6795479" y="1285560"/>
                  <a:pt x="6795479" y="1285560"/>
                </a:cubicBezTo>
                <a:cubicBezTo>
                  <a:pt x="6804816" y="1276210"/>
                  <a:pt x="6804816" y="1276210"/>
                  <a:pt x="6804816" y="1276210"/>
                </a:cubicBezTo>
                <a:cubicBezTo>
                  <a:pt x="6809484" y="1280885"/>
                  <a:pt x="6809484" y="1280885"/>
                  <a:pt x="6809484" y="1280885"/>
                </a:cubicBezTo>
                <a:cubicBezTo>
                  <a:pt x="6814153" y="1266860"/>
                  <a:pt x="6814153" y="1266860"/>
                  <a:pt x="6814153" y="1266860"/>
                </a:cubicBezTo>
                <a:cubicBezTo>
                  <a:pt x="6823490" y="1276210"/>
                  <a:pt x="6823490" y="1276210"/>
                  <a:pt x="6823490" y="1276210"/>
                </a:cubicBezTo>
                <a:cubicBezTo>
                  <a:pt x="6823490" y="1280885"/>
                  <a:pt x="6823490" y="1280885"/>
                  <a:pt x="6823490" y="1280885"/>
                </a:cubicBezTo>
                <a:cubicBezTo>
                  <a:pt x="6837495" y="1271535"/>
                  <a:pt x="6837495" y="1271535"/>
                  <a:pt x="6837495" y="1271535"/>
                </a:cubicBezTo>
                <a:cubicBezTo>
                  <a:pt x="6851501" y="1276210"/>
                  <a:pt x="6851501" y="1276210"/>
                  <a:pt x="6851501" y="1276210"/>
                </a:cubicBezTo>
                <a:cubicBezTo>
                  <a:pt x="6846832" y="1285560"/>
                  <a:pt x="6846832" y="1285560"/>
                  <a:pt x="6846832" y="1285560"/>
                </a:cubicBezTo>
                <a:cubicBezTo>
                  <a:pt x="6856169" y="1290234"/>
                  <a:pt x="6856169" y="1290234"/>
                  <a:pt x="6856169" y="1290234"/>
                </a:cubicBezTo>
                <a:cubicBezTo>
                  <a:pt x="6865506" y="1290234"/>
                  <a:pt x="6865506" y="1290234"/>
                  <a:pt x="6865506" y="1290234"/>
                </a:cubicBezTo>
                <a:cubicBezTo>
                  <a:pt x="6856169" y="1276210"/>
                  <a:pt x="6856169" y="1276210"/>
                  <a:pt x="6856169" y="1276210"/>
                </a:cubicBezTo>
                <a:cubicBezTo>
                  <a:pt x="6865506" y="1271535"/>
                  <a:pt x="6865506" y="1271535"/>
                  <a:pt x="6865506" y="1271535"/>
                </a:cubicBezTo>
                <a:cubicBezTo>
                  <a:pt x="6874843" y="1285560"/>
                  <a:pt x="6874843" y="1285560"/>
                  <a:pt x="6874843" y="1285560"/>
                </a:cubicBezTo>
                <a:lnTo>
                  <a:pt x="6882962" y="1281495"/>
                </a:lnTo>
                <a:lnTo>
                  <a:pt x="6884180" y="1285560"/>
                </a:lnTo>
                <a:cubicBezTo>
                  <a:pt x="6893517" y="1285560"/>
                  <a:pt x="6893517" y="1285560"/>
                  <a:pt x="6893517" y="1285560"/>
                </a:cubicBezTo>
                <a:cubicBezTo>
                  <a:pt x="6902854" y="1271535"/>
                  <a:pt x="6902854" y="1271535"/>
                  <a:pt x="6902854" y="1271535"/>
                </a:cubicBezTo>
                <a:cubicBezTo>
                  <a:pt x="6893517" y="1266860"/>
                  <a:pt x="6893517" y="1266860"/>
                  <a:pt x="6893517" y="1266860"/>
                </a:cubicBezTo>
                <a:cubicBezTo>
                  <a:pt x="6902854" y="1257511"/>
                  <a:pt x="6902854" y="1257511"/>
                  <a:pt x="6902854" y="1257511"/>
                </a:cubicBezTo>
                <a:cubicBezTo>
                  <a:pt x="6954207" y="1252836"/>
                  <a:pt x="6954207" y="1252836"/>
                  <a:pt x="6954207" y="1252836"/>
                </a:cubicBezTo>
                <a:cubicBezTo>
                  <a:pt x="6982218" y="1257511"/>
                  <a:pt x="6982218" y="1257511"/>
                  <a:pt x="6982218" y="1257511"/>
                </a:cubicBezTo>
                <a:cubicBezTo>
                  <a:pt x="6954207" y="1262186"/>
                  <a:pt x="6954207" y="1262186"/>
                  <a:pt x="6954207" y="1262186"/>
                </a:cubicBezTo>
                <a:cubicBezTo>
                  <a:pt x="6958876" y="1280885"/>
                  <a:pt x="6958876" y="1280885"/>
                  <a:pt x="6958876" y="1280885"/>
                </a:cubicBezTo>
                <a:cubicBezTo>
                  <a:pt x="6949539" y="1285560"/>
                  <a:pt x="6949539" y="1285560"/>
                  <a:pt x="6949539" y="1285560"/>
                </a:cubicBezTo>
                <a:cubicBezTo>
                  <a:pt x="6982218" y="1294909"/>
                  <a:pt x="6982218" y="1294909"/>
                  <a:pt x="6982218" y="1294909"/>
                </a:cubicBezTo>
                <a:cubicBezTo>
                  <a:pt x="6996224" y="1290234"/>
                  <a:pt x="6996224" y="1290234"/>
                  <a:pt x="6996224" y="1290234"/>
                </a:cubicBezTo>
                <a:lnTo>
                  <a:pt x="6999015" y="1293030"/>
                </a:lnTo>
                <a:lnTo>
                  <a:pt x="6995640" y="1296881"/>
                </a:lnTo>
                <a:cubicBezTo>
                  <a:pt x="6992139" y="1302798"/>
                  <a:pt x="7004394" y="1294909"/>
                  <a:pt x="7000892" y="1294909"/>
                </a:cubicBezTo>
                <a:lnTo>
                  <a:pt x="6999015" y="1293030"/>
                </a:lnTo>
                <a:lnTo>
                  <a:pt x="7005561" y="1285560"/>
                </a:lnTo>
                <a:cubicBezTo>
                  <a:pt x="7014898" y="1290234"/>
                  <a:pt x="7014898" y="1290234"/>
                  <a:pt x="7014898" y="1290234"/>
                </a:cubicBezTo>
                <a:cubicBezTo>
                  <a:pt x="7028903" y="1276210"/>
                  <a:pt x="7028903" y="1276210"/>
                  <a:pt x="7028903" y="1276210"/>
                </a:cubicBezTo>
                <a:cubicBezTo>
                  <a:pt x="7042909" y="1271535"/>
                  <a:pt x="7042909" y="1271535"/>
                  <a:pt x="7042909" y="1271535"/>
                </a:cubicBezTo>
                <a:cubicBezTo>
                  <a:pt x="7047577" y="1257511"/>
                  <a:pt x="7047577" y="1257511"/>
                  <a:pt x="7047577" y="1257511"/>
                </a:cubicBezTo>
                <a:cubicBezTo>
                  <a:pt x="7061583" y="1266860"/>
                  <a:pt x="7061583" y="1266860"/>
                  <a:pt x="7061583" y="1266860"/>
                </a:cubicBezTo>
                <a:cubicBezTo>
                  <a:pt x="7075588" y="1257511"/>
                  <a:pt x="7075588" y="1257511"/>
                  <a:pt x="7075588" y="1257511"/>
                </a:cubicBezTo>
                <a:cubicBezTo>
                  <a:pt x="7080257" y="1271535"/>
                  <a:pt x="7080257" y="1271535"/>
                  <a:pt x="7080257" y="1271535"/>
                </a:cubicBezTo>
                <a:cubicBezTo>
                  <a:pt x="7089594" y="1276210"/>
                  <a:pt x="7089594" y="1276210"/>
                  <a:pt x="7089594" y="1276210"/>
                </a:cubicBezTo>
                <a:cubicBezTo>
                  <a:pt x="7145616" y="1262186"/>
                  <a:pt x="7145616" y="1262186"/>
                  <a:pt x="7145616" y="1262186"/>
                </a:cubicBezTo>
                <a:cubicBezTo>
                  <a:pt x="7168958" y="1234137"/>
                  <a:pt x="7168958" y="1234137"/>
                  <a:pt x="7168958" y="1234137"/>
                </a:cubicBezTo>
                <a:cubicBezTo>
                  <a:pt x="7173627" y="1238812"/>
                  <a:pt x="7173627" y="1238812"/>
                  <a:pt x="7173627" y="1238812"/>
                </a:cubicBezTo>
                <a:cubicBezTo>
                  <a:pt x="7196969" y="1224788"/>
                  <a:pt x="7196969" y="1224788"/>
                  <a:pt x="7196969" y="1224788"/>
                </a:cubicBezTo>
                <a:cubicBezTo>
                  <a:pt x="7187632" y="1248161"/>
                  <a:pt x="7187632" y="1248161"/>
                  <a:pt x="7187632" y="1248161"/>
                </a:cubicBezTo>
                <a:cubicBezTo>
                  <a:pt x="7168958" y="1266860"/>
                  <a:pt x="7168958" y="1266860"/>
                  <a:pt x="7168958" y="1266860"/>
                </a:cubicBezTo>
                <a:cubicBezTo>
                  <a:pt x="7164290" y="1262186"/>
                  <a:pt x="7164290" y="1262186"/>
                  <a:pt x="7164290" y="1262186"/>
                </a:cubicBezTo>
                <a:cubicBezTo>
                  <a:pt x="7159621" y="1266860"/>
                  <a:pt x="7159621" y="1266860"/>
                  <a:pt x="7159621" y="1266860"/>
                </a:cubicBezTo>
                <a:cubicBezTo>
                  <a:pt x="7168958" y="1280885"/>
                  <a:pt x="7168958" y="1280885"/>
                  <a:pt x="7168958" y="1280885"/>
                </a:cubicBezTo>
                <a:cubicBezTo>
                  <a:pt x="7173627" y="1271535"/>
                  <a:pt x="7173627" y="1271535"/>
                  <a:pt x="7173627" y="1271535"/>
                </a:cubicBezTo>
                <a:cubicBezTo>
                  <a:pt x="7192300" y="1285560"/>
                  <a:pt x="7192300" y="1285560"/>
                  <a:pt x="7192300" y="1285560"/>
                </a:cubicBezTo>
                <a:cubicBezTo>
                  <a:pt x="7210974" y="1285560"/>
                  <a:pt x="7210974" y="1285560"/>
                  <a:pt x="7210974" y="1285560"/>
                </a:cubicBezTo>
                <a:cubicBezTo>
                  <a:pt x="7215643" y="1294909"/>
                  <a:pt x="7215643" y="1294909"/>
                  <a:pt x="7215643" y="1294909"/>
                </a:cubicBezTo>
                <a:cubicBezTo>
                  <a:pt x="7215643" y="1299584"/>
                  <a:pt x="7215643" y="1299584"/>
                  <a:pt x="7215643" y="1299584"/>
                </a:cubicBezTo>
                <a:cubicBezTo>
                  <a:pt x="7234317" y="1285560"/>
                  <a:pt x="7234317" y="1285560"/>
                  <a:pt x="7234317" y="1285560"/>
                </a:cubicBezTo>
                <a:cubicBezTo>
                  <a:pt x="7224980" y="1299584"/>
                  <a:pt x="7252991" y="1276210"/>
                  <a:pt x="7234317" y="1294909"/>
                </a:cubicBezTo>
                <a:lnTo>
                  <a:pt x="7247100" y="1305150"/>
                </a:lnTo>
                <a:lnTo>
                  <a:pt x="7242049" y="1307034"/>
                </a:lnTo>
                <a:lnTo>
                  <a:pt x="7241116" y="1307612"/>
                </a:lnTo>
                <a:lnTo>
                  <a:pt x="7224980" y="1313608"/>
                </a:lnTo>
                <a:cubicBezTo>
                  <a:pt x="7229648" y="1322958"/>
                  <a:pt x="7229648" y="1322958"/>
                  <a:pt x="7229648" y="1322958"/>
                </a:cubicBezTo>
                <a:cubicBezTo>
                  <a:pt x="7266996" y="1332307"/>
                  <a:pt x="7266996" y="1332307"/>
                  <a:pt x="7266996" y="1332307"/>
                </a:cubicBezTo>
                <a:cubicBezTo>
                  <a:pt x="7255325" y="1343994"/>
                  <a:pt x="7249489" y="1349837"/>
                  <a:pt x="7246572" y="1352759"/>
                </a:cubicBezTo>
                <a:lnTo>
                  <a:pt x="7246424" y="1352907"/>
                </a:lnTo>
                <a:lnTo>
                  <a:pt x="7234317" y="1360356"/>
                </a:lnTo>
                <a:cubicBezTo>
                  <a:pt x="7234317" y="1365030"/>
                  <a:pt x="7234317" y="1365030"/>
                  <a:pt x="7234317" y="1365030"/>
                </a:cubicBezTo>
                <a:cubicBezTo>
                  <a:pt x="7257659" y="1365030"/>
                  <a:pt x="7257659" y="1365030"/>
                  <a:pt x="7257659" y="1365030"/>
                </a:cubicBezTo>
                <a:cubicBezTo>
                  <a:pt x="7271665" y="1369705"/>
                  <a:pt x="7257659" y="1336982"/>
                  <a:pt x="7281002" y="1365030"/>
                </a:cubicBezTo>
                <a:cubicBezTo>
                  <a:pt x="7290339" y="1360356"/>
                  <a:pt x="7290339" y="1360356"/>
                  <a:pt x="7290339" y="1360356"/>
                </a:cubicBezTo>
                <a:cubicBezTo>
                  <a:pt x="7299676" y="1383730"/>
                  <a:pt x="7299676" y="1383730"/>
                  <a:pt x="7299676" y="1383730"/>
                </a:cubicBezTo>
                <a:cubicBezTo>
                  <a:pt x="7318349" y="1383730"/>
                  <a:pt x="7318349" y="1383730"/>
                  <a:pt x="7318349" y="1383730"/>
                </a:cubicBezTo>
                <a:cubicBezTo>
                  <a:pt x="7304344" y="1393079"/>
                  <a:pt x="7304344" y="1393079"/>
                  <a:pt x="7304344" y="1393079"/>
                </a:cubicBezTo>
                <a:cubicBezTo>
                  <a:pt x="7304344" y="1402429"/>
                  <a:pt x="7304344" y="1402429"/>
                  <a:pt x="7304344" y="1402429"/>
                </a:cubicBezTo>
                <a:cubicBezTo>
                  <a:pt x="7323018" y="1407103"/>
                  <a:pt x="7323018" y="1407103"/>
                  <a:pt x="7323018" y="1407103"/>
                </a:cubicBezTo>
                <a:cubicBezTo>
                  <a:pt x="7313681" y="1425802"/>
                  <a:pt x="7313681" y="1425802"/>
                  <a:pt x="7313681" y="1425802"/>
                </a:cubicBezTo>
                <a:cubicBezTo>
                  <a:pt x="7341692" y="1421128"/>
                  <a:pt x="7341692" y="1421128"/>
                  <a:pt x="7341692" y="1421128"/>
                </a:cubicBezTo>
                <a:cubicBezTo>
                  <a:pt x="7341692" y="1416453"/>
                  <a:pt x="7341692" y="1416453"/>
                  <a:pt x="7341692" y="1416453"/>
                </a:cubicBezTo>
                <a:cubicBezTo>
                  <a:pt x="7355697" y="1416453"/>
                  <a:pt x="7355697" y="1416453"/>
                  <a:pt x="7355697" y="1416453"/>
                </a:cubicBezTo>
                <a:cubicBezTo>
                  <a:pt x="7360366" y="1421128"/>
                  <a:pt x="7360366" y="1421128"/>
                  <a:pt x="7360366" y="1421128"/>
                </a:cubicBezTo>
                <a:cubicBezTo>
                  <a:pt x="7341692" y="1430477"/>
                  <a:pt x="7341692" y="1430477"/>
                  <a:pt x="7341692" y="1430477"/>
                </a:cubicBezTo>
                <a:cubicBezTo>
                  <a:pt x="7346361" y="1435152"/>
                  <a:pt x="7346361" y="1435152"/>
                  <a:pt x="7346361" y="1435152"/>
                </a:cubicBezTo>
                <a:cubicBezTo>
                  <a:pt x="7332355" y="1435152"/>
                  <a:pt x="7332355" y="1435152"/>
                  <a:pt x="7332355" y="1435152"/>
                </a:cubicBezTo>
                <a:cubicBezTo>
                  <a:pt x="7295007" y="1463200"/>
                  <a:pt x="7295007" y="1463200"/>
                  <a:pt x="7295007" y="1463200"/>
                </a:cubicBezTo>
                <a:cubicBezTo>
                  <a:pt x="7318349" y="1467875"/>
                  <a:pt x="7318349" y="1467875"/>
                  <a:pt x="7318349" y="1467875"/>
                </a:cubicBezTo>
                <a:cubicBezTo>
                  <a:pt x="7360366" y="1463200"/>
                  <a:pt x="7360366" y="1463200"/>
                  <a:pt x="7360366" y="1463200"/>
                </a:cubicBezTo>
                <a:cubicBezTo>
                  <a:pt x="7341692" y="1477225"/>
                  <a:pt x="7341692" y="1477225"/>
                  <a:pt x="7341692" y="1477225"/>
                </a:cubicBezTo>
                <a:cubicBezTo>
                  <a:pt x="7327687" y="1477225"/>
                  <a:pt x="7327687" y="1477225"/>
                  <a:pt x="7327687" y="1477225"/>
                </a:cubicBezTo>
                <a:cubicBezTo>
                  <a:pt x="7313681" y="1491249"/>
                  <a:pt x="7355697" y="1477225"/>
                  <a:pt x="7323018" y="1491249"/>
                </a:cubicBezTo>
                <a:cubicBezTo>
                  <a:pt x="7360366" y="1495924"/>
                  <a:pt x="7360366" y="1495924"/>
                  <a:pt x="7360366" y="1495924"/>
                </a:cubicBezTo>
                <a:cubicBezTo>
                  <a:pt x="7365035" y="1495924"/>
                  <a:pt x="7365035" y="1495924"/>
                  <a:pt x="7365035" y="1495924"/>
                </a:cubicBezTo>
                <a:cubicBezTo>
                  <a:pt x="7388377" y="1505273"/>
                  <a:pt x="7388377" y="1505273"/>
                  <a:pt x="7388377" y="1505273"/>
                </a:cubicBezTo>
                <a:cubicBezTo>
                  <a:pt x="7402383" y="1500598"/>
                  <a:pt x="7402383" y="1500598"/>
                  <a:pt x="7402383" y="1500598"/>
                </a:cubicBezTo>
                <a:cubicBezTo>
                  <a:pt x="7407051" y="1509948"/>
                  <a:pt x="7407051" y="1509948"/>
                  <a:pt x="7407051" y="1509948"/>
                </a:cubicBezTo>
                <a:cubicBezTo>
                  <a:pt x="7388377" y="1514623"/>
                  <a:pt x="7388377" y="1514623"/>
                  <a:pt x="7388377" y="1514623"/>
                </a:cubicBezTo>
                <a:cubicBezTo>
                  <a:pt x="7425725" y="1552021"/>
                  <a:pt x="7425725" y="1552021"/>
                  <a:pt x="7425725" y="1552021"/>
                </a:cubicBezTo>
                <a:cubicBezTo>
                  <a:pt x="7421056" y="1561370"/>
                  <a:pt x="7430393" y="1552021"/>
                  <a:pt x="7444399" y="1552021"/>
                </a:cubicBezTo>
                <a:cubicBezTo>
                  <a:pt x="7439730" y="1537997"/>
                  <a:pt x="7439730" y="1537997"/>
                  <a:pt x="7439730" y="1537997"/>
                </a:cubicBezTo>
                <a:cubicBezTo>
                  <a:pt x="7425725" y="1537997"/>
                  <a:pt x="7425725" y="1537997"/>
                  <a:pt x="7425725" y="1537997"/>
                </a:cubicBezTo>
                <a:cubicBezTo>
                  <a:pt x="7425725" y="1533322"/>
                  <a:pt x="7435061" y="1533322"/>
                  <a:pt x="7430393" y="1528647"/>
                </a:cubicBezTo>
                <a:cubicBezTo>
                  <a:pt x="7421056" y="1523972"/>
                  <a:pt x="7421056" y="1523972"/>
                  <a:pt x="7421056" y="1523972"/>
                </a:cubicBezTo>
                <a:lnTo>
                  <a:pt x="7417166" y="1520077"/>
                </a:lnTo>
                <a:lnTo>
                  <a:pt x="7420472" y="1516376"/>
                </a:lnTo>
                <a:cubicBezTo>
                  <a:pt x="7423390" y="1512285"/>
                  <a:pt x="7428058" y="1507611"/>
                  <a:pt x="7439730" y="1514623"/>
                </a:cubicBezTo>
                <a:cubicBezTo>
                  <a:pt x="7435061" y="1523972"/>
                  <a:pt x="7435061" y="1523972"/>
                  <a:pt x="7435061" y="1523972"/>
                </a:cubicBezTo>
                <a:cubicBezTo>
                  <a:pt x="7453735" y="1552021"/>
                  <a:pt x="7453735" y="1552021"/>
                  <a:pt x="7453735" y="1552021"/>
                </a:cubicBezTo>
                <a:cubicBezTo>
                  <a:pt x="7453735" y="1566045"/>
                  <a:pt x="7453735" y="1566045"/>
                  <a:pt x="7453735" y="1566045"/>
                </a:cubicBezTo>
                <a:cubicBezTo>
                  <a:pt x="7472409" y="1580069"/>
                  <a:pt x="7472409" y="1580069"/>
                  <a:pt x="7472409" y="1580069"/>
                </a:cubicBezTo>
                <a:cubicBezTo>
                  <a:pt x="7486415" y="1580069"/>
                  <a:pt x="7486415" y="1580069"/>
                  <a:pt x="7486415" y="1580069"/>
                </a:cubicBezTo>
                <a:cubicBezTo>
                  <a:pt x="7477078" y="1603443"/>
                  <a:pt x="7477078" y="1603443"/>
                  <a:pt x="7477078" y="1603443"/>
                </a:cubicBezTo>
                <a:cubicBezTo>
                  <a:pt x="7463073" y="1594094"/>
                  <a:pt x="7463073" y="1594094"/>
                  <a:pt x="7463073" y="1594094"/>
                </a:cubicBezTo>
                <a:cubicBezTo>
                  <a:pt x="7449067" y="1598768"/>
                  <a:pt x="7467741" y="1575395"/>
                  <a:pt x="7449067" y="1603443"/>
                </a:cubicBezTo>
                <a:cubicBezTo>
                  <a:pt x="7458404" y="1608118"/>
                  <a:pt x="7458404" y="1608118"/>
                  <a:pt x="7458404" y="1608118"/>
                </a:cubicBezTo>
                <a:cubicBezTo>
                  <a:pt x="7453735" y="1608118"/>
                  <a:pt x="7453735" y="1608118"/>
                  <a:pt x="7453735" y="1608118"/>
                </a:cubicBezTo>
                <a:cubicBezTo>
                  <a:pt x="7453735" y="1603443"/>
                  <a:pt x="7430393" y="1636166"/>
                  <a:pt x="7477078" y="1608118"/>
                </a:cubicBezTo>
                <a:cubicBezTo>
                  <a:pt x="7491083" y="1612793"/>
                  <a:pt x="7491083" y="1612793"/>
                  <a:pt x="7491083" y="1612793"/>
                </a:cubicBezTo>
                <a:cubicBezTo>
                  <a:pt x="7505089" y="1603443"/>
                  <a:pt x="7505089" y="1603443"/>
                  <a:pt x="7505089" y="1603443"/>
                </a:cubicBezTo>
                <a:cubicBezTo>
                  <a:pt x="7519095" y="1622142"/>
                  <a:pt x="7519095" y="1622142"/>
                  <a:pt x="7519095" y="1622142"/>
                </a:cubicBezTo>
                <a:cubicBezTo>
                  <a:pt x="7514426" y="1631492"/>
                  <a:pt x="7514426" y="1631492"/>
                  <a:pt x="7514426" y="1631492"/>
                </a:cubicBezTo>
                <a:cubicBezTo>
                  <a:pt x="7519095" y="1640841"/>
                  <a:pt x="7519095" y="1640841"/>
                  <a:pt x="7519095" y="1640841"/>
                </a:cubicBezTo>
                <a:cubicBezTo>
                  <a:pt x="7514426" y="1650191"/>
                  <a:pt x="7514426" y="1650191"/>
                  <a:pt x="7514426" y="1650191"/>
                </a:cubicBezTo>
                <a:cubicBezTo>
                  <a:pt x="7472409" y="1650191"/>
                  <a:pt x="7472409" y="1650191"/>
                  <a:pt x="7472409" y="1650191"/>
                </a:cubicBezTo>
                <a:cubicBezTo>
                  <a:pt x="7472409" y="1654866"/>
                  <a:pt x="7466574" y="1654866"/>
                  <a:pt x="7463072" y="1656034"/>
                </a:cubicBezTo>
                <a:lnTo>
                  <a:pt x="7462770" y="1656444"/>
                </a:lnTo>
                <a:lnTo>
                  <a:pt x="7462343" y="1655377"/>
                </a:lnTo>
                <a:cubicBezTo>
                  <a:pt x="7458404" y="1645516"/>
                  <a:pt x="7458404" y="1645516"/>
                  <a:pt x="7458404" y="1645516"/>
                </a:cubicBezTo>
                <a:cubicBezTo>
                  <a:pt x="7467741" y="1645516"/>
                  <a:pt x="7481747" y="1640841"/>
                  <a:pt x="7472409" y="1626817"/>
                </a:cubicBezTo>
                <a:cubicBezTo>
                  <a:pt x="7435061" y="1622142"/>
                  <a:pt x="7435061" y="1622142"/>
                  <a:pt x="7435061" y="1622142"/>
                </a:cubicBezTo>
                <a:cubicBezTo>
                  <a:pt x="7421056" y="1626817"/>
                  <a:pt x="7421056" y="1626817"/>
                  <a:pt x="7421056" y="1626817"/>
                </a:cubicBezTo>
                <a:lnTo>
                  <a:pt x="7412595" y="1626817"/>
                </a:lnTo>
                <a:lnTo>
                  <a:pt x="7424704" y="1623530"/>
                </a:lnTo>
                <a:cubicBezTo>
                  <a:pt x="7444253" y="1618125"/>
                  <a:pt x="7424704" y="1622946"/>
                  <a:pt x="7411574" y="1625721"/>
                </a:cubicBezTo>
                <a:lnTo>
                  <a:pt x="7405805" y="1626817"/>
                </a:lnTo>
                <a:lnTo>
                  <a:pt x="7404717" y="1626817"/>
                </a:lnTo>
                <a:cubicBezTo>
                  <a:pt x="7402383" y="1626817"/>
                  <a:pt x="7402383" y="1626817"/>
                  <a:pt x="7402383" y="1626817"/>
                </a:cubicBezTo>
                <a:cubicBezTo>
                  <a:pt x="7401216" y="1627401"/>
                  <a:pt x="7401872" y="1627474"/>
                  <a:pt x="7403641" y="1627228"/>
                </a:cubicBezTo>
                <a:lnTo>
                  <a:pt x="7405805" y="1626817"/>
                </a:lnTo>
                <a:lnTo>
                  <a:pt x="7412595" y="1626817"/>
                </a:lnTo>
                <a:lnTo>
                  <a:pt x="7401999" y="1629693"/>
                </a:lnTo>
                <a:cubicBezTo>
                  <a:pt x="7391514" y="1632514"/>
                  <a:pt x="7377873" y="1636167"/>
                  <a:pt x="7360366" y="1640841"/>
                </a:cubicBezTo>
                <a:cubicBezTo>
                  <a:pt x="7360366" y="1650191"/>
                  <a:pt x="7360366" y="1650191"/>
                  <a:pt x="7360366" y="1650191"/>
                </a:cubicBezTo>
                <a:cubicBezTo>
                  <a:pt x="7393045" y="1659540"/>
                  <a:pt x="7393045" y="1659540"/>
                  <a:pt x="7393045" y="1659540"/>
                </a:cubicBezTo>
                <a:cubicBezTo>
                  <a:pt x="7393045" y="1650191"/>
                  <a:pt x="7393045" y="1650191"/>
                  <a:pt x="7393045" y="1650191"/>
                </a:cubicBezTo>
                <a:cubicBezTo>
                  <a:pt x="7430393" y="1664215"/>
                  <a:pt x="7430393" y="1664215"/>
                  <a:pt x="7430393" y="1664215"/>
                </a:cubicBezTo>
                <a:cubicBezTo>
                  <a:pt x="7449067" y="1650191"/>
                  <a:pt x="7449067" y="1650191"/>
                  <a:pt x="7449067" y="1650191"/>
                </a:cubicBezTo>
                <a:cubicBezTo>
                  <a:pt x="7444399" y="1668890"/>
                  <a:pt x="7444399" y="1668890"/>
                  <a:pt x="7444399" y="1668890"/>
                </a:cubicBezTo>
                <a:cubicBezTo>
                  <a:pt x="7453735" y="1668890"/>
                  <a:pt x="7453735" y="1668890"/>
                  <a:pt x="7453735" y="1668890"/>
                </a:cubicBezTo>
                <a:cubicBezTo>
                  <a:pt x="7453735" y="1678239"/>
                  <a:pt x="7453735" y="1678239"/>
                  <a:pt x="7453735" y="1678239"/>
                </a:cubicBezTo>
                <a:cubicBezTo>
                  <a:pt x="7472409" y="1692264"/>
                  <a:pt x="7472409" y="1692264"/>
                  <a:pt x="7472409" y="1692264"/>
                </a:cubicBezTo>
                <a:cubicBezTo>
                  <a:pt x="7467741" y="1692264"/>
                  <a:pt x="7467741" y="1692264"/>
                  <a:pt x="7467741" y="1692264"/>
                </a:cubicBezTo>
                <a:cubicBezTo>
                  <a:pt x="7477078" y="1701613"/>
                  <a:pt x="7477078" y="1701613"/>
                  <a:pt x="7477078" y="1701613"/>
                </a:cubicBezTo>
                <a:cubicBezTo>
                  <a:pt x="7481747" y="1682914"/>
                  <a:pt x="7481747" y="1682914"/>
                  <a:pt x="7481747" y="1682914"/>
                </a:cubicBezTo>
                <a:cubicBezTo>
                  <a:pt x="7491083" y="1682914"/>
                  <a:pt x="7491083" y="1682914"/>
                  <a:pt x="7491083" y="1682914"/>
                </a:cubicBezTo>
                <a:cubicBezTo>
                  <a:pt x="7495752" y="1706288"/>
                  <a:pt x="7495752" y="1706288"/>
                  <a:pt x="7495752" y="1706288"/>
                </a:cubicBezTo>
                <a:cubicBezTo>
                  <a:pt x="7481747" y="1706288"/>
                  <a:pt x="7481747" y="1706288"/>
                  <a:pt x="7481747" y="1706288"/>
                </a:cubicBezTo>
                <a:cubicBezTo>
                  <a:pt x="7477078" y="1706288"/>
                  <a:pt x="7477078" y="1706288"/>
                  <a:pt x="7477078" y="1706288"/>
                </a:cubicBezTo>
                <a:cubicBezTo>
                  <a:pt x="7472409" y="1724987"/>
                  <a:pt x="7472409" y="1724987"/>
                  <a:pt x="7472409" y="1724987"/>
                </a:cubicBezTo>
                <a:cubicBezTo>
                  <a:pt x="7486415" y="1720312"/>
                  <a:pt x="7486415" y="1720312"/>
                  <a:pt x="7486415" y="1720312"/>
                </a:cubicBezTo>
                <a:cubicBezTo>
                  <a:pt x="7500421" y="1729662"/>
                  <a:pt x="7500421" y="1729662"/>
                  <a:pt x="7500421" y="1729662"/>
                </a:cubicBezTo>
                <a:cubicBezTo>
                  <a:pt x="7486415" y="1734336"/>
                  <a:pt x="7486415" y="1734336"/>
                  <a:pt x="7486415" y="1734336"/>
                </a:cubicBezTo>
                <a:cubicBezTo>
                  <a:pt x="7472409" y="1729662"/>
                  <a:pt x="7472409" y="1729662"/>
                  <a:pt x="7472409" y="1729662"/>
                </a:cubicBezTo>
                <a:cubicBezTo>
                  <a:pt x="7458404" y="1734336"/>
                  <a:pt x="7458404" y="1734336"/>
                  <a:pt x="7458404" y="1734336"/>
                </a:cubicBezTo>
                <a:cubicBezTo>
                  <a:pt x="7453735" y="1739011"/>
                  <a:pt x="7453735" y="1739011"/>
                  <a:pt x="7453735" y="1739011"/>
                </a:cubicBezTo>
                <a:cubicBezTo>
                  <a:pt x="7467741" y="1743686"/>
                  <a:pt x="7444399" y="1739011"/>
                  <a:pt x="7458404" y="1748361"/>
                </a:cubicBezTo>
                <a:cubicBezTo>
                  <a:pt x="7472409" y="1743686"/>
                  <a:pt x="7472409" y="1743686"/>
                  <a:pt x="7472409" y="1743686"/>
                </a:cubicBezTo>
                <a:cubicBezTo>
                  <a:pt x="7477078" y="1748361"/>
                  <a:pt x="7477078" y="1748361"/>
                  <a:pt x="7477078" y="1748361"/>
                </a:cubicBezTo>
                <a:cubicBezTo>
                  <a:pt x="7509757" y="1748361"/>
                  <a:pt x="7477078" y="1710963"/>
                  <a:pt x="7519095" y="1748361"/>
                </a:cubicBezTo>
                <a:cubicBezTo>
                  <a:pt x="7542437" y="1739011"/>
                  <a:pt x="7542437" y="1739011"/>
                  <a:pt x="7542437" y="1739011"/>
                </a:cubicBezTo>
                <a:cubicBezTo>
                  <a:pt x="7551774" y="1724987"/>
                  <a:pt x="7551774" y="1724987"/>
                  <a:pt x="7551774" y="1724987"/>
                </a:cubicBezTo>
                <a:cubicBezTo>
                  <a:pt x="7556443" y="1734336"/>
                  <a:pt x="7556443" y="1734336"/>
                  <a:pt x="7556443" y="1734336"/>
                </a:cubicBezTo>
                <a:cubicBezTo>
                  <a:pt x="7561111" y="1729662"/>
                  <a:pt x="7561111" y="1729662"/>
                  <a:pt x="7561111" y="1729662"/>
                </a:cubicBezTo>
                <a:cubicBezTo>
                  <a:pt x="7570448" y="1734336"/>
                  <a:pt x="7570448" y="1734336"/>
                  <a:pt x="7570448" y="1734336"/>
                </a:cubicBezTo>
                <a:cubicBezTo>
                  <a:pt x="7556443" y="1748361"/>
                  <a:pt x="7556443" y="1748361"/>
                  <a:pt x="7556443" y="1748361"/>
                </a:cubicBezTo>
                <a:cubicBezTo>
                  <a:pt x="7528431" y="1757710"/>
                  <a:pt x="7528431" y="1757710"/>
                  <a:pt x="7528431" y="1757710"/>
                </a:cubicBezTo>
                <a:cubicBezTo>
                  <a:pt x="7551774" y="1762385"/>
                  <a:pt x="7551774" y="1762385"/>
                  <a:pt x="7551774" y="1762385"/>
                </a:cubicBezTo>
                <a:cubicBezTo>
                  <a:pt x="7505089" y="1818482"/>
                  <a:pt x="7505089" y="1818482"/>
                  <a:pt x="7505089" y="1818482"/>
                </a:cubicBezTo>
                <a:cubicBezTo>
                  <a:pt x="7495752" y="1841856"/>
                  <a:pt x="7495752" y="1841856"/>
                  <a:pt x="7495752" y="1841856"/>
                </a:cubicBezTo>
                <a:cubicBezTo>
                  <a:pt x="7491083" y="1837181"/>
                  <a:pt x="7491083" y="1837181"/>
                  <a:pt x="7491083" y="1837181"/>
                </a:cubicBezTo>
                <a:cubicBezTo>
                  <a:pt x="7472409" y="1846531"/>
                  <a:pt x="7472409" y="1846531"/>
                  <a:pt x="7472409" y="1846531"/>
                </a:cubicBezTo>
                <a:lnTo>
                  <a:pt x="7469054" y="1856611"/>
                </a:lnTo>
                <a:lnTo>
                  <a:pt x="7458404" y="1855880"/>
                </a:lnTo>
                <a:cubicBezTo>
                  <a:pt x="7453735" y="1865230"/>
                  <a:pt x="7453735" y="1865230"/>
                  <a:pt x="7453735" y="1865230"/>
                </a:cubicBezTo>
                <a:cubicBezTo>
                  <a:pt x="7439730" y="1860555"/>
                  <a:pt x="7439730" y="1860555"/>
                  <a:pt x="7439730" y="1860555"/>
                </a:cubicBezTo>
                <a:cubicBezTo>
                  <a:pt x="7439730" y="1888604"/>
                  <a:pt x="7439730" y="1888604"/>
                  <a:pt x="7439730" y="1888604"/>
                </a:cubicBezTo>
                <a:cubicBezTo>
                  <a:pt x="7411719" y="1888604"/>
                  <a:pt x="7411719" y="1888604"/>
                  <a:pt x="7411719" y="1888604"/>
                </a:cubicBezTo>
                <a:cubicBezTo>
                  <a:pt x="7421056" y="1902628"/>
                  <a:pt x="7421056" y="1902628"/>
                  <a:pt x="7421056" y="1902628"/>
                </a:cubicBezTo>
                <a:cubicBezTo>
                  <a:pt x="7393045" y="1926002"/>
                  <a:pt x="7393045" y="1926002"/>
                  <a:pt x="7393045" y="1926002"/>
                </a:cubicBezTo>
                <a:cubicBezTo>
                  <a:pt x="7397714" y="1935351"/>
                  <a:pt x="7397714" y="1935351"/>
                  <a:pt x="7397714" y="1935351"/>
                </a:cubicBezTo>
                <a:cubicBezTo>
                  <a:pt x="7407051" y="1930676"/>
                  <a:pt x="7407051" y="1930676"/>
                  <a:pt x="7407051" y="1930676"/>
                </a:cubicBezTo>
                <a:lnTo>
                  <a:pt x="7410319" y="1930676"/>
                </a:lnTo>
                <a:lnTo>
                  <a:pt x="7411719" y="1935351"/>
                </a:lnTo>
                <a:cubicBezTo>
                  <a:pt x="7439730" y="1926002"/>
                  <a:pt x="7439730" y="1926002"/>
                  <a:pt x="7439730" y="1926002"/>
                </a:cubicBezTo>
                <a:cubicBezTo>
                  <a:pt x="7449067" y="1921327"/>
                  <a:pt x="7449067" y="1921327"/>
                  <a:pt x="7449067" y="1921327"/>
                </a:cubicBezTo>
                <a:cubicBezTo>
                  <a:pt x="7458404" y="1935351"/>
                  <a:pt x="7458404" y="1935351"/>
                  <a:pt x="7458404" y="1935351"/>
                </a:cubicBezTo>
                <a:cubicBezTo>
                  <a:pt x="7486415" y="1930676"/>
                  <a:pt x="7486415" y="1930676"/>
                  <a:pt x="7486415" y="1930676"/>
                </a:cubicBezTo>
                <a:cubicBezTo>
                  <a:pt x="7509757" y="1921327"/>
                  <a:pt x="7439730" y="1911977"/>
                  <a:pt x="7505089" y="1916652"/>
                </a:cubicBezTo>
                <a:cubicBezTo>
                  <a:pt x="7509757" y="1921327"/>
                  <a:pt x="7509757" y="1921327"/>
                  <a:pt x="7509757" y="1921327"/>
                </a:cubicBezTo>
                <a:cubicBezTo>
                  <a:pt x="7523763" y="1911977"/>
                  <a:pt x="7523763" y="1911977"/>
                  <a:pt x="7523763" y="1911977"/>
                </a:cubicBezTo>
                <a:cubicBezTo>
                  <a:pt x="7533100" y="1926002"/>
                  <a:pt x="7533100" y="1926002"/>
                  <a:pt x="7533100" y="1926002"/>
                </a:cubicBezTo>
                <a:cubicBezTo>
                  <a:pt x="7523763" y="1930676"/>
                  <a:pt x="7523763" y="1930676"/>
                  <a:pt x="7523763" y="1930676"/>
                </a:cubicBezTo>
                <a:cubicBezTo>
                  <a:pt x="7537769" y="1930676"/>
                  <a:pt x="7537769" y="1930676"/>
                  <a:pt x="7537769" y="1930676"/>
                </a:cubicBezTo>
                <a:cubicBezTo>
                  <a:pt x="7542437" y="1921327"/>
                  <a:pt x="7542437" y="1921327"/>
                  <a:pt x="7542437" y="1921327"/>
                </a:cubicBezTo>
                <a:cubicBezTo>
                  <a:pt x="7556443" y="1907303"/>
                  <a:pt x="7556443" y="1907303"/>
                  <a:pt x="7556443" y="1907303"/>
                </a:cubicBezTo>
                <a:cubicBezTo>
                  <a:pt x="7556443" y="1911977"/>
                  <a:pt x="7556443" y="1911977"/>
                  <a:pt x="7556443" y="1911977"/>
                </a:cubicBezTo>
                <a:cubicBezTo>
                  <a:pt x="7584453" y="1916652"/>
                  <a:pt x="7584453" y="1916652"/>
                  <a:pt x="7584453" y="1916652"/>
                </a:cubicBezTo>
                <a:cubicBezTo>
                  <a:pt x="7617133" y="1935351"/>
                  <a:pt x="7565779" y="1879254"/>
                  <a:pt x="7626470" y="1911977"/>
                </a:cubicBezTo>
                <a:cubicBezTo>
                  <a:pt x="7631139" y="1911977"/>
                  <a:pt x="7635807" y="1916652"/>
                  <a:pt x="7640475" y="1911977"/>
                </a:cubicBezTo>
                <a:cubicBezTo>
                  <a:pt x="7635807" y="1930676"/>
                  <a:pt x="7635807" y="1930676"/>
                  <a:pt x="7635807" y="1930676"/>
                </a:cubicBezTo>
                <a:cubicBezTo>
                  <a:pt x="7626470" y="1930676"/>
                  <a:pt x="7626470" y="1930676"/>
                  <a:pt x="7626470" y="1930676"/>
                </a:cubicBezTo>
                <a:cubicBezTo>
                  <a:pt x="7631139" y="1944701"/>
                  <a:pt x="7631139" y="1944701"/>
                  <a:pt x="7631139" y="1944701"/>
                </a:cubicBezTo>
                <a:cubicBezTo>
                  <a:pt x="7631139" y="1958725"/>
                  <a:pt x="7659149" y="1944701"/>
                  <a:pt x="7645143" y="1963400"/>
                </a:cubicBezTo>
                <a:cubicBezTo>
                  <a:pt x="7631139" y="1954050"/>
                  <a:pt x="7631139" y="1954050"/>
                  <a:pt x="7631139" y="1954050"/>
                </a:cubicBezTo>
                <a:cubicBezTo>
                  <a:pt x="7626470" y="1958725"/>
                  <a:pt x="7626470" y="1958725"/>
                  <a:pt x="7626470" y="1958725"/>
                </a:cubicBezTo>
                <a:cubicBezTo>
                  <a:pt x="7635807" y="1977424"/>
                  <a:pt x="7635807" y="1977424"/>
                  <a:pt x="7635807" y="1977424"/>
                </a:cubicBezTo>
                <a:cubicBezTo>
                  <a:pt x="7659149" y="1977424"/>
                  <a:pt x="7659149" y="1977424"/>
                  <a:pt x="7659149" y="1977424"/>
                </a:cubicBezTo>
                <a:cubicBezTo>
                  <a:pt x="7649812" y="1986774"/>
                  <a:pt x="7649812" y="1986774"/>
                  <a:pt x="7649812" y="1986774"/>
                </a:cubicBezTo>
                <a:cubicBezTo>
                  <a:pt x="7673155" y="2000798"/>
                  <a:pt x="7673155" y="2000798"/>
                  <a:pt x="7673155" y="2000798"/>
                </a:cubicBezTo>
                <a:cubicBezTo>
                  <a:pt x="7673155" y="2004304"/>
                  <a:pt x="7662651" y="2002551"/>
                  <a:pt x="7667246" y="2005400"/>
                </a:cubicBezTo>
                <a:lnTo>
                  <a:pt x="7668491" y="2005958"/>
                </a:lnTo>
                <a:lnTo>
                  <a:pt x="7663817" y="2005473"/>
                </a:lnTo>
                <a:lnTo>
                  <a:pt x="7649281" y="2020028"/>
                </a:lnTo>
                <a:lnTo>
                  <a:pt x="7648427" y="2019570"/>
                </a:lnTo>
                <a:cubicBezTo>
                  <a:pt x="7644852" y="2018620"/>
                  <a:pt x="7638141" y="2017160"/>
                  <a:pt x="7626470" y="2014822"/>
                </a:cubicBezTo>
                <a:cubicBezTo>
                  <a:pt x="7621801" y="2019497"/>
                  <a:pt x="7621801" y="2019497"/>
                  <a:pt x="7621801" y="2019497"/>
                </a:cubicBezTo>
                <a:cubicBezTo>
                  <a:pt x="7631139" y="2028846"/>
                  <a:pt x="7631139" y="2028846"/>
                  <a:pt x="7631139" y="2028846"/>
                </a:cubicBezTo>
                <a:lnTo>
                  <a:pt x="7628708" y="2028846"/>
                </a:lnTo>
                <a:lnTo>
                  <a:pt x="7629679" y="2027532"/>
                </a:lnTo>
                <a:cubicBezTo>
                  <a:pt x="7630554" y="2025925"/>
                  <a:pt x="7629971" y="2025925"/>
                  <a:pt x="7628804" y="2026509"/>
                </a:cubicBezTo>
                <a:lnTo>
                  <a:pt x="7624684" y="2028846"/>
                </a:lnTo>
                <a:lnTo>
                  <a:pt x="7622968" y="2028846"/>
                </a:lnTo>
                <a:cubicBezTo>
                  <a:pt x="7621801" y="2028846"/>
                  <a:pt x="7621801" y="2028846"/>
                  <a:pt x="7621801" y="2028846"/>
                </a:cubicBezTo>
                <a:cubicBezTo>
                  <a:pt x="7621801" y="2030015"/>
                  <a:pt x="7622968" y="2029723"/>
                  <a:pt x="7624427" y="2028993"/>
                </a:cubicBezTo>
                <a:lnTo>
                  <a:pt x="7624684" y="2028846"/>
                </a:lnTo>
                <a:lnTo>
                  <a:pt x="7628708" y="2028846"/>
                </a:lnTo>
                <a:lnTo>
                  <a:pt x="7621801" y="2038196"/>
                </a:lnTo>
                <a:cubicBezTo>
                  <a:pt x="7585037" y="2038196"/>
                  <a:pt x="7641205" y="2016721"/>
                  <a:pt x="7605780" y="2027011"/>
                </a:cubicBezTo>
                <a:lnTo>
                  <a:pt x="7595458" y="2030162"/>
                </a:lnTo>
                <a:lnTo>
                  <a:pt x="7595541" y="2030015"/>
                </a:lnTo>
                <a:lnTo>
                  <a:pt x="7594766" y="2030373"/>
                </a:lnTo>
                <a:lnTo>
                  <a:pt x="7584453" y="2033521"/>
                </a:lnTo>
                <a:cubicBezTo>
                  <a:pt x="7584453" y="2034690"/>
                  <a:pt x="7586496" y="2034106"/>
                  <a:pt x="7588903" y="2033083"/>
                </a:cubicBezTo>
                <a:lnTo>
                  <a:pt x="7594766" y="2030373"/>
                </a:lnTo>
                <a:lnTo>
                  <a:pt x="7595458" y="2030162"/>
                </a:lnTo>
                <a:lnTo>
                  <a:pt x="7594301" y="2032206"/>
                </a:lnTo>
                <a:cubicBezTo>
                  <a:pt x="7591457" y="2034690"/>
                  <a:pt x="7585621" y="2039365"/>
                  <a:pt x="7575117" y="2047545"/>
                </a:cubicBezTo>
                <a:cubicBezTo>
                  <a:pt x="7575117" y="2052220"/>
                  <a:pt x="7575117" y="2052220"/>
                  <a:pt x="7575117" y="2052220"/>
                </a:cubicBezTo>
                <a:cubicBezTo>
                  <a:pt x="7589122" y="2047545"/>
                  <a:pt x="7589122" y="2047545"/>
                  <a:pt x="7589122" y="2047545"/>
                </a:cubicBezTo>
                <a:cubicBezTo>
                  <a:pt x="7579785" y="2066245"/>
                  <a:pt x="7579785" y="2066245"/>
                  <a:pt x="7579785" y="2066245"/>
                </a:cubicBezTo>
                <a:cubicBezTo>
                  <a:pt x="7584453" y="2066245"/>
                  <a:pt x="7584453" y="2066245"/>
                  <a:pt x="7584453" y="2066245"/>
                </a:cubicBezTo>
                <a:cubicBezTo>
                  <a:pt x="7551774" y="2080269"/>
                  <a:pt x="7551774" y="2080269"/>
                  <a:pt x="7551774" y="2080269"/>
                </a:cubicBezTo>
                <a:cubicBezTo>
                  <a:pt x="7537769" y="2098968"/>
                  <a:pt x="7537769" y="2098968"/>
                  <a:pt x="7537769" y="2098968"/>
                </a:cubicBezTo>
                <a:cubicBezTo>
                  <a:pt x="7523763" y="2098968"/>
                  <a:pt x="7523763" y="2098968"/>
                  <a:pt x="7523763" y="2098968"/>
                </a:cubicBezTo>
                <a:cubicBezTo>
                  <a:pt x="7519095" y="2089618"/>
                  <a:pt x="7519095" y="2089618"/>
                  <a:pt x="7519095" y="2089618"/>
                </a:cubicBezTo>
                <a:cubicBezTo>
                  <a:pt x="7514426" y="2084944"/>
                  <a:pt x="7514426" y="2084944"/>
                  <a:pt x="7514426" y="2084944"/>
                </a:cubicBezTo>
                <a:lnTo>
                  <a:pt x="7496930" y="2095455"/>
                </a:lnTo>
                <a:lnTo>
                  <a:pt x="7496992" y="2095024"/>
                </a:lnTo>
                <a:cubicBezTo>
                  <a:pt x="7496336" y="2091079"/>
                  <a:pt x="7491083" y="2098968"/>
                  <a:pt x="7491083" y="2098968"/>
                </a:cubicBezTo>
                <a:cubicBezTo>
                  <a:pt x="7491083" y="2098968"/>
                  <a:pt x="7491083" y="2098968"/>
                  <a:pt x="7494001" y="2097215"/>
                </a:cubicBezTo>
                <a:lnTo>
                  <a:pt x="7496930" y="2095455"/>
                </a:lnTo>
                <a:lnTo>
                  <a:pt x="7495752" y="2103643"/>
                </a:lnTo>
                <a:cubicBezTo>
                  <a:pt x="7505089" y="2098968"/>
                  <a:pt x="7505089" y="2098968"/>
                  <a:pt x="7505089" y="2098968"/>
                </a:cubicBezTo>
                <a:cubicBezTo>
                  <a:pt x="7533100" y="2108317"/>
                  <a:pt x="7533100" y="2108317"/>
                  <a:pt x="7533100" y="2108317"/>
                </a:cubicBezTo>
                <a:cubicBezTo>
                  <a:pt x="7523763" y="2117667"/>
                  <a:pt x="7523763" y="2117667"/>
                  <a:pt x="7523763" y="2117667"/>
                </a:cubicBezTo>
                <a:cubicBezTo>
                  <a:pt x="7528431" y="2117667"/>
                  <a:pt x="7537769" y="2108317"/>
                  <a:pt x="7533100" y="2122342"/>
                </a:cubicBezTo>
                <a:cubicBezTo>
                  <a:pt x="7514426" y="2141041"/>
                  <a:pt x="7514426" y="2141041"/>
                  <a:pt x="7514426" y="2141041"/>
                </a:cubicBezTo>
                <a:cubicBezTo>
                  <a:pt x="7514426" y="2131691"/>
                  <a:pt x="7514426" y="2131691"/>
                  <a:pt x="7514426" y="2131691"/>
                </a:cubicBezTo>
                <a:cubicBezTo>
                  <a:pt x="7502754" y="2134029"/>
                  <a:pt x="7496919" y="2135197"/>
                  <a:pt x="7494001" y="2135782"/>
                </a:cubicBezTo>
                <a:lnTo>
                  <a:pt x="7492569" y="2136068"/>
                </a:lnTo>
                <a:lnTo>
                  <a:pt x="7493467" y="2134661"/>
                </a:lnTo>
                <a:lnTo>
                  <a:pt x="7493636" y="2134540"/>
                </a:lnTo>
                <a:cubicBezTo>
                  <a:pt x="7496408" y="2130888"/>
                  <a:pt x="7500055" y="2124606"/>
                  <a:pt x="7496992" y="2129135"/>
                </a:cubicBezTo>
                <a:lnTo>
                  <a:pt x="7493467" y="2134661"/>
                </a:lnTo>
                <a:lnTo>
                  <a:pt x="7491083" y="2136366"/>
                </a:lnTo>
                <a:lnTo>
                  <a:pt x="7492569" y="2136068"/>
                </a:lnTo>
                <a:lnTo>
                  <a:pt x="7486415" y="2145715"/>
                </a:lnTo>
                <a:cubicBezTo>
                  <a:pt x="7477078" y="2145715"/>
                  <a:pt x="7477078" y="2145715"/>
                  <a:pt x="7477078" y="2145715"/>
                </a:cubicBezTo>
                <a:lnTo>
                  <a:pt x="7477078" y="2149806"/>
                </a:lnTo>
                <a:cubicBezTo>
                  <a:pt x="7471826" y="2146300"/>
                  <a:pt x="7477078" y="2158571"/>
                  <a:pt x="7477078" y="2155065"/>
                </a:cubicBezTo>
                <a:cubicBezTo>
                  <a:pt x="7477078" y="2155065"/>
                  <a:pt x="7477078" y="2155065"/>
                  <a:pt x="7477078" y="2153896"/>
                </a:cubicBezTo>
                <a:lnTo>
                  <a:pt x="7477078" y="2149806"/>
                </a:lnTo>
                <a:cubicBezTo>
                  <a:pt x="7478829" y="2150975"/>
                  <a:pt x="7481746" y="2153896"/>
                  <a:pt x="7486415" y="2159740"/>
                </a:cubicBezTo>
                <a:cubicBezTo>
                  <a:pt x="7486415" y="2169089"/>
                  <a:pt x="7486415" y="2169089"/>
                  <a:pt x="7486415" y="2169089"/>
                </a:cubicBezTo>
                <a:cubicBezTo>
                  <a:pt x="7449067" y="2164414"/>
                  <a:pt x="7449067" y="2164414"/>
                  <a:pt x="7449067" y="2164414"/>
                </a:cubicBezTo>
                <a:cubicBezTo>
                  <a:pt x="7449067" y="2169089"/>
                  <a:pt x="7430393" y="2169089"/>
                  <a:pt x="7439730" y="2164414"/>
                </a:cubicBezTo>
                <a:cubicBezTo>
                  <a:pt x="7458404" y="2155065"/>
                  <a:pt x="7458404" y="2155065"/>
                  <a:pt x="7458404" y="2155065"/>
                </a:cubicBezTo>
                <a:cubicBezTo>
                  <a:pt x="7458404" y="2150390"/>
                  <a:pt x="7458404" y="2150390"/>
                  <a:pt x="7458404" y="2150390"/>
                </a:cubicBezTo>
                <a:cubicBezTo>
                  <a:pt x="7407051" y="2150390"/>
                  <a:pt x="7407051" y="2150390"/>
                  <a:pt x="7407051" y="2150390"/>
                </a:cubicBezTo>
                <a:cubicBezTo>
                  <a:pt x="7388377" y="2164414"/>
                  <a:pt x="7388377" y="2164414"/>
                  <a:pt x="7388377" y="2164414"/>
                </a:cubicBezTo>
                <a:cubicBezTo>
                  <a:pt x="7393045" y="2169089"/>
                  <a:pt x="7346361" y="2169089"/>
                  <a:pt x="7402383" y="2173764"/>
                </a:cubicBezTo>
                <a:cubicBezTo>
                  <a:pt x="7397714" y="2173764"/>
                  <a:pt x="7402383" y="2178439"/>
                  <a:pt x="7397714" y="2178439"/>
                </a:cubicBezTo>
                <a:cubicBezTo>
                  <a:pt x="7374371" y="2173764"/>
                  <a:pt x="7374371" y="2173764"/>
                  <a:pt x="7374371" y="2173764"/>
                </a:cubicBezTo>
                <a:cubicBezTo>
                  <a:pt x="7365035" y="2192463"/>
                  <a:pt x="7365035" y="2192463"/>
                  <a:pt x="7365035" y="2192463"/>
                </a:cubicBezTo>
                <a:cubicBezTo>
                  <a:pt x="7355697" y="2192463"/>
                  <a:pt x="7355697" y="2192463"/>
                  <a:pt x="7355697" y="2192463"/>
                </a:cubicBezTo>
                <a:cubicBezTo>
                  <a:pt x="7281002" y="2239211"/>
                  <a:pt x="7281002" y="2239211"/>
                  <a:pt x="7281002" y="2239211"/>
                </a:cubicBezTo>
                <a:cubicBezTo>
                  <a:pt x="7271665" y="2245054"/>
                  <a:pt x="7264662" y="2249437"/>
                  <a:pt x="7259410" y="2252724"/>
                </a:cubicBezTo>
                <a:lnTo>
                  <a:pt x="7251269" y="2257819"/>
                </a:lnTo>
                <a:lnTo>
                  <a:pt x="7255909" y="2254404"/>
                </a:lnTo>
                <a:cubicBezTo>
                  <a:pt x="7259994" y="2250898"/>
                  <a:pt x="7257659" y="2250898"/>
                  <a:pt x="7229648" y="2267259"/>
                </a:cubicBezTo>
                <a:cubicBezTo>
                  <a:pt x="7252991" y="2276609"/>
                  <a:pt x="7252991" y="2276609"/>
                  <a:pt x="7252991" y="2276609"/>
                </a:cubicBezTo>
                <a:cubicBezTo>
                  <a:pt x="7254158" y="2276609"/>
                  <a:pt x="7253574" y="2277485"/>
                  <a:pt x="7252480" y="2278508"/>
                </a:cubicBezTo>
                <a:lnTo>
                  <a:pt x="7250856" y="2279769"/>
                </a:lnTo>
                <a:lnTo>
                  <a:pt x="7249708" y="2280553"/>
                </a:lnTo>
                <a:cubicBezTo>
                  <a:pt x="7247885" y="2281868"/>
                  <a:pt x="7248030" y="2281868"/>
                  <a:pt x="7248906" y="2281283"/>
                </a:cubicBezTo>
                <a:lnTo>
                  <a:pt x="7250856" y="2279769"/>
                </a:lnTo>
                <a:lnTo>
                  <a:pt x="7262328" y="2271934"/>
                </a:lnTo>
                <a:cubicBezTo>
                  <a:pt x="7257659" y="2267259"/>
                  <a:pt x="7257659" y="2267259"/>
                  <a:pt x="7257659" y="2267259"/>
                </a:cubicBezTo>
                <a:cubicBezTo>
                  <a:pt x="7266996" y="2262584"/>
                  <a:pt x="7266996" y="2262584"/>
                  <a:pt x="7266996" y="2262584"/>
                </a:cubicBezTo>
                <a:cubicBezTo>
                  <a:pt x="7271665" y="2267259"/>
                  <a:pt x="7271665" y="2267259"/>
                  <a:pt x="7271665" y="2267259"/>
                </a:cubicBezTo>
                <a:cubicBezTo>
                  <a:pt x="7285670" y="2257910"/>
                  <a:pt x="7285670" y="2257910"/>
                  <a:pt x="7285670" y="2257910"/>
                </a:cubicBezTo>
                <a:cubicBezTo>
                  <a:pt x="7290339" y="2262584"/>
                  <a:pt x="7290339" y="2262584"/>
                  <a:pt x="7290339" y="2262584"/>
                </a:cubicBezTo>
                <a:cubicBezTo>
                  <a:pt x="7285670" y="2257910"/>
                  <a:pt x="7290339" y="2262584"/>
                  <a:pt x="7299676" y="2253235"/>
                </a:cubicBezTo>
                <a:cubicBezTo>
                  <a:pt x="7299676" y="2262584"/>
                  <a:pt x="7299676" y="2262584"/>
                  <a:pt x="7299676" y="2262584"/>
                </a:cubicBezTo>
                <a:cubicBezTo>
                  <a:pt x="7304344" y="2262584"/>
                  <a:pt x="7304344" y="2262584"/>
                  <a:pt x="7304344" y="2262584"/>
                </a:cubicBezTo>
                <a:cubicBezTo>
                  <a:pt x="7309013" y="2257910"/>
                  <a:pt x="7318349" y="2257910"/>
                  <a:pt x="7323018" y="2248560"/>
                </a:cubicBezTo>
                <a:cubicBezTo>
                  <a:pt x="7309013" y="2229861"/>
                  <a:pt x="7304344" y="2257910"/>
                  <a:pt x="7290339" y="2253235"/>
                </a:cubicBezTo>
                <a:cubicBezTo>
                  <a:pt x="7285670" y="2243885"/>
                  <a:pt x="7299676" y="2248560"/>
                  <a:pt x="7290339" y="2243885"/>
                </a:cubicBezTo>
                <a:cubicBezTo>
                  <a:pt x="7318349" y="2248560"/>
                  <a:pt x="7281002" y="2220512"/>
                  <a:pt x="7323018" y="2243885"/>
                </a:cubicBezTo>
                <a:cubicBezTo>
                  <a:pt x="7327687" y="2229861"/>
                  <a:pt x="7327687" y="2229861"/>
                  <a:pt x="7327687" y="2229861"/>
                </a:cubicBezTo>
                <a:cubicBezTo>
                  <a:pt x="7341692" y="2229861"/>
                  <a:pt x="7341692" y="2229861"/>
                  <a:pt x="7341692" y="2229861"/>
                </a:cubicBezTo>
                <a:cubicBezTo>
                  <a:pt x="7327687" y="2243885"/>
                  <a:pt x="7327687" y="2243885"/>
                  <a:pt x="7327687" y="2243885"/>
                </a:cubicBezTo>
                <a:cubicBezTo>
                  <a:pt x="7374371" y="2239211"/>
                  <a:pt x="7374371" y="2239211"/>
                  <a:pt x="7374371" y="2239211"/>
                </a:cubicBezTo>
                <a:cubicBezTo>
                  <a:pt x="7369703" y="2220512"/>
                  <a:pt x="7369703" y="2220512"/>
                  <a:pt x="7369703" y="2220512"/>
                </a:cubicBezTo>
                <a:cubicBezTo>
                  <a:pt x="7402383" y="2234536"/>
                  <a:pt x="7388377" y="2201813"/>
                  <a:pt x="7425725" y="2211162"/>
                </a:cubicBezTo>
                <a:cubicBezTo>
                  <a:pt x="7444399" y="2211162"/>
                  <a:pt x="7444399" y="2211162"/>
                  <a:pt x="7444399" y="2211162"/>
                </a:cubicBezTo>
                <a:cubicBezTo>
                  <a:pt x="7444399" y="2211162"/>
                  <a:pt x="7458404" y="2211162"/>
                  <a:pt x="7439730" y="2215837"/>
                </a:cubicBezTo>
                <a:cubicBezTo>
                  <a:pt x="7449067" y="2220512"/>
                  <a:pt x="7449067" y="2220512"/>
                  <a:pt x="7449067" y="2220512"/>
                </a:cubicBezTo>
                <a:cubicBezTo>
                  <a:pt x="7486415" y="2206487"/>
                  <a:pt x="7486415" y="2206487"/>
                  <a:pt x="7486415" y="2206487"/>
                </a:cubicBezTo>
                <a:cubicBezTo>
                  <a:pt x="7556443" y="2187788"/>
                  <a:pt x="7556443" y="2187788"/>
                  <a:pt x="7556443" y="2187788"/>
                </a:cubicBezTo>
                <a:cubicBezTo>
                  <a:pt x="7598459" y="2183113"/>
                  <a:pt x="7598459" y="2183113"/>
                  <a:pt x="7598459" y="2183113"/>
                </a:cubicBezTo>
                <a:cubicBezTo>
                  <a:pt x="7640475" y="2164414"/>
                  <a:pt x="7640475" y="2164414"/>
                  <a:pt x="7640475" y="2164414"/>
                </a:cubicBezTo>
                <a:cubicBezTo>
                  <a:pt x="7705834" y="2150390"/>
                  <a:pt x="7705834" y="2150390"/>
                  <a:pt x="7705834" y="2150390"/>
                </a:cubicBezTo>
                <a:cubicBezTo>
                  <a:pt x="7715171" y="2145715"/>
                  <a:pt x="7715171" y="2145715"/>
                  <a:pt x="7715171" y="2145715"/>
                </a:cubicBezTo>
                <a:cubicBezTo>
                  <a:pt x="7726842" y="2150390"/>
                  <a:pt x="7732677" y="2152728"/>
                  <a:pt x="7735595" y="2153896"/>
                </a:cubicBezTo>
                <a:lnTo>
                  <a:pt x="7738006" y="2154862"/>
                </a:lnTo>
                <a:lnTo>
                  <a:pt x="7724508" y="2153312"/>
                </a:lnTo>
                <a:cubicBezTo>
                  <a:pt x="7718380" y="2153750"/>
                  <a:pt x="7718818" y="2155832"/>
                  <a:pt x="7743054" y="2157831"/>
                </a:cubicBezTo>
                <a:lnTo>
                  <a:pt x="7744299" y="2157904"/>
                </a:lnTo>
                <a:lnTo>
                  <a:pt x="7744731" y="2158211"/>
                </a:lnTo>
                <a:lnTo>
                  <a:pt x="7743766" y="2162077"/>
                </a:lnTo>
                <a:cubicBezTo>
                  <a:pt x="7743182" y="2164414"/>
                  <a:pt x="7743182" y="2164414"/>
                  <a:pt x="7743182" y="2164414"/>
                </a:cubicBezTo>
                <a:cubicBezTo>
                  <a:pt x="7745516" y="2162077"/>
                  <a:pt x="7746027" y="2160178"/>
                  <a:pt x="7745352" y="2158653"/>
                </a:cubicBezTo>
                <a:lnTo>
                  <a:pt x="7744731" y="2158211"/>
                </a:lnTo>
                <a:lnTo>
                  <a:pt x="7744800" y="2157933"/>
                </a:lnTo>
                <a:lnTo>
                  <a:pt x="7771541" y="2159488"/>
                </a:lnTo>
                <a:lnTo>
                  <a:pt x="7771193" y="2159740"/>
                </a:lnTo>
                <a:cubicBezTo>
                  <a:pt x="7789867" y="2173764"/>
                  <a:pt x="7789867" y="2173764"/>
                  <a:pt x="7789867" y="2173764"/>
                </a:cubicBezTo>
                <a:cubicBezTo>
                  <a:pt x="7780530" y="2178439"/>
                  <a:pt x="7780530" y="2178439"/>
                  <a:pt x="7780530" y="2178439"/>
                </a:cubicBezTo>
                <a:cubicBezTo>
                  <a:pt x="7775861" y="2173764"/>
                  <a:pt x="7775861" y="2173764"/>
                  <a:pt x="7775861" y="2173764"/>
                </a:cubicBezTo>
                <a:cubicBezTo>
                  <a:pt x="7729177" y="2211162"/>
                  <a:pt x="7729177" y="2211162"/>
                  <a:pt x="7729177" y="2211162"/>
                </a:cubicBezTo>
                <a:cubicBezTo>
                  <a:pt x="7705834" y="2220512"/>
                  <a:pt x="7705834" y="2220512"/>
                  <a:pt x="7705834" y="2220512"/>
                </a:cubicBezTo>
                <a:cubicBezTo>
                  <a:pt x="7691829" y="2229861"/>
                  <a:pt x="7691829" y="2229861"/>
                  <a:pt x="7691829" y="2229861"/>
                </a:cubicBezTo>
                <a:cubicBezTo>
                  <a:pt x="7681325" y="2234536"/>
                  <a:pt x="7673447" y="2238042"/>
                  <a:pt x="7667538" y="2240672"/>
                </a:cubicBezTo>
                <a:lnTo>
                  <a:pt x="7656721" y="2245485"/>
                </a:lnTo>
                <a:lnTo>
                  <a:pt x="7656815" y="2244470"/>
                </a:lnTo>
                <a:cubicBezTo>
                  <a:pt x="7653313" y="2242717"/>
                  <a:pt x="7645143" y="2243885"/>
                  <a:pt x="7649812" y="2248560"/>
                </a:cubicBezTo>
                <a:cubicBezTo>
                  <a:pt x="7649812" y="2248560"/>
                  <a:pt x="7649812" y="2248560"/>
                  <a:pt x="7655064" y="2246223"/>
                </a:cubicBezTo>
                <a:lnTo>
                  <a:pt x="7656721" y="2245485"/>
                </a:lnTo>
                <a:lnTo>
                  <a:pt x="7656377" y="2249218"/>
                </a:lnTo>
                <a:cubicBezTo>
                  <a:pt x="7653605" y="2251482"/>
                  <a:pt x="7647478" y="2254404"/>
                  <a:pt x="7635807" y="2257910"/>
                </a:cubicBezTo>
                <a:cubicBezTo>
                  <a:pt x="7635807" y="2243885"/>
                  <a:pt x="7635807" y="2243885"/>
                  <a:pt x="7635807" y="2243885"/>
                </a:cubicBezTo>
                <a:lnTo>
                  <a:pt x="7628804" y="2246223"/>
                </a:lnTo>
                <a:lnTo>
                  <a:pt x="7631357" y="2244397"/>
                </a:lnTo>
                <a:cubicBezTo>
                  <a:pt x="7645143" y="2234536"/>
                  <a:pt x="7645143" y="2234536"/>
                  <a:pt x="7645143" y="2234536"/>
                </a:cubicBezTo>
                <a:cubicBezTo>
                  <a:pt x="7659149" y="2239211"/>
                  <a:pt x="7659149" y="2239211"/>
                  <a:pt x="7659149" y="2239211"/>
                </a:cubicBezTo>
                <a:cubicBezTo>
                  <a:pt x="7663817" y="2229861"/>
                  <a:pt x="7663817" y="2229861"/>
                  <a:pt x="7663817" y="2229861"/>
                </a:cubicBezTo>
                <a:cubicBezTo>
                  <a:pt x="7621801" y="2220512"/>
                  <a:pt x="7621801" y="2220512"/>
                  <a:pt x="7621801" y="2220512"/>
                </a:cubicBezTo>
                <a:cubicBezTo>
                  <a:pt x="7593791" y="2229861"/>
                  <a:pt x="7593791" y="2229861"/>
                  <a:pt x="7593791" y="2229861"/>
                </a:cubicBezTo>
                <a:cubicBezTo>
                  <a:pt x="7603127" y="2220512"/>
                  <a:pt x="7603127" y="2220512"/>
                  <a:pt x="7603127" y="2220512"/>
                </a:cubicBezTo>
                <a:cubicBezTo>
                  <a:pt x="7626470" y="2201813"/>
                  <a:pt x="7612465" y="2234536"/>
                  <a:pt x="7649812" y="2211162"/>
                </a:cubicBezTo>
                <a:cubicBezTo>
                  <a:pt x="7654481" y="2215837"/>
                  <a:pt x="7654481" y="2215837"/>
                  <a:pt x="7654481" y="2215837"/>
                </a:cubicBezTo>
                <a:cubicBezTo>
                  <a:pt x="7687160" y="2197138"/>
                  <a:pt x="7687160" y="2197138"/>
                  <a:pt x="7687160" y="2197138"/>
                </a:cubicBezTo>
                <a:lnTo>
                  <a:pt x="7678818" y="2197138"/>
                </a:lnTo>
                <a:lnTo>
                  <a:pt x="7701165" y="2187788"/>
                </a:lnTo>
                <a:cubicBezTo>
                  <a:pt x="7705834" y="2192463"/>
                  <a:pt x="7705834" y="2192463"/>
                  <a:pt x="7705834" y="2192463"/>
                </a:cubicBezTo>
                <a:cubicBezTo>
                  <a:pt x="7747851" y="2183113"/>
                  <a:pt x="7747851" y="2183113"/>
                  <a:pt x="7747851" y="2183113"/>
                </a:cubicBezTo>
                <a:cubicBezTo>
                  <a:pt x="7757187" y="2178439"/>
                  <a:pt x="7757187" y="2178439"/>
                  <a:pt x="7757187" y="2178439"/>
                </a:cubicBezTo>
                <a:cubicBezTo>
                  <a:pt x="7724508" y="2169089"/>
                  <a:pt x="7724508" y="2169089"/>
                  <a:pt x="7724508" y="2169089"/>
                </a:cubicBezTo>
                <a:cubicBezTo>
                  <a:pt x="7645143" y="2183113"/>
                  <a:pt x="7645143" y="2183113"/>
                  <a:pt x="7645143" y="2183113"/>
                </a:cubicBezTo>
                <a:lnTo>
                  <a:pt x="7642611" y="2185015"/>
                </a:lnTo>
                <a:lnTo>
                  <a:pt x="7637631" y="2185962"/>
                </a:lnTo>
                <a:cubicBezTo>
                  <a:pt x="7630555" y="2189541"/>
                  <a:pt x="7617133" y="2197138"/>
                  <a:pt x="7593791" y="2211162"/>
                </a:cubicBezTo>
                <a:cubicBezTo>
                  <a:pt x="7570448" y="2211162"/>
                  <a:pt x="7570448" y="2211162"/>
                  <a:pt x="7570448" y="2211162"/>
                </a:cubicBezTo>
                <a:cubicBezTo>
                  <a:pt x="7537769" y="2229861"/>
                  <a:pt x="7537769" y="2229861"/>
                  <a:pt x="7537769" y="2229861"/>
                </a:cubicBezTo>
                <a:cubicBezTo>
                  <a:pt x="7528431" y="2220512"/>
                  <a:pt x="7528431" y="2220512"/>
                  <a:pt x="7528431" y="2220512"/>
                </a:cubicBezTo>
                <a:cubicBezTo>
                  <a:pt x="7523763" y="2239211"/>
                  <a:pt x="7523763" y="2239211"/>
                  <a:pt x="7523763" y="2239211"/>
                </a:cubicBezTo>
                <a:cubicBezTo>
                  <a:pt x="7481747" y="2253235"/>
                  <a:pt x="7481747" y="2253235"/>
                  <a:pt x="7481747" y="2253235"/>
                </a:cubicBezTo>
                <a:cubicBezTo>
                  <a:pt x="7472409" y="2262584"/>
                  <a:pt x="7472409" y="2262584"/>
                  <a:pt x="7472409" y="2262584"/>
                </a:cubicBezTo>
                <a:cubicBezTo>
                  <a:pt x="7458404" y="2253235"/>
                  <a:pt x="7439730" y="2248560"/>
                  <a:pt x="7425725" y="2262584"/>
                </a:cubicBezTo>
                <a:cubicBezTo>
                  <a:pt x="7393045" y="2276609"/>
                  <a:pt x="7393045" y="2276609"/>
                  <a:pt x="7393045" y="2276609"/>
                </a:cubicBezTo>
                <a:cubicBezTo>
                  <a:pt x="7393045" y="2285958"/>
                  <a:pt x="7393045" y="2285958"/>
                  <a:pt x="7393045" y="2285958"/>
                </a:cubicBezTo>
                <a:cubicBezTo>
                  <a:pt x="7355697" y="2281283"/>
                  <a:pt x="7351029" y="2295308"/>
                  <a:pt x="7313681" y="2309332"/>
                </a:cubicBezTo>
                <a:cubicBezTo>
                  <a:pt x="7313681" y="2314007"/>
                  <a:pt x="7313681" y="2314007"/>
                  <a:pt x="7313681" y="2314007"/>
                </a:cubicBezTo>
                <a:cubicBezTo>
                  <a:pt x="7304344" y="2309332"/>
                  <a:pt x="7304344" y="2309332"/>
                  <a:pt x="7304344" y="2309332"/>
                </a:cubicBezTo>
                <a:cubicBezTo>
                  <a:pt x="7234317" y="2337381"/>
                  <a:pt x="7234317" y="2337381"/>
                  <a:pt x="7234317" y="2337381"/>
                </a:cubicBezTo>
                <a:cubicBezTo>
                  <a:pt x="7187632" y="2351405"/>
                  <a:pt x="7187632" y="2351405"/>
                  <a:pt x="7187632" y="2351405"/>
                </a:cubicBezTo>
                <a:lnTo>
                  <a:pt x="7187632" y="2356080"/>
                </a:lnTo>
                <a:cubicBezTo>
                  <a:pt x="7126942" y="2379453"/>
                  <a:pt x="7126942" y="2379453"/>
                  <a:pt x="7126942" y="2379453"/>
                </a:cubicBezTo>
                <a:cubicBezTo>
                  <a:pt x="7112936" y="2393478"/>
                  <a:pt x="7112936" y="2393478"/>
                  <a:pt x="7112936" y="2393478"/>
                </a:cubicBezTo>
                <a:cubicBezTo>
                  <a:pt x="7084925" y="2402827"/>
                  <a:pt x="7084925" y="2402827"/>
                  <a:pt x="7084925" y="2402827"/>
                </a:cubicBezTo>
                <a:cubicBezTo>
                  <a:pt x="7084925" y="2393478"/>
                  <a:pt x="7084925" y="2393478"/>
                  <a:pt x="7084925" y="2393478"/>
                </a:cubicBezTo>
                <a:cubicBezTo>
                  <a:pt x="7052246" y="2412177"/>
                  <a:pt x="7052246" y="2412177"/>
                  <a:pt x="7052246" y="2412177"/>
                </a:cubicBezTo>
                <a:cubicBezTo>
                  <a:pt x="7042909" y="2407502"/>
                  <a:pt x="7042909" y="2407502"/>
                  <a:pt x="7042909" y="2407502"/>
                </a:cubicBezTo>
                <a:cubicBezTo>
                  <a:pt x="7033572" y="2421526"/>
                  <a:pt x="7033572" y="2421526"/>
                  <a:pt x="7033572" y="2421526"/>
                </a:cubicBezTo>
                <a:cubicBezTo>
                  <a:pt x="7005561" y="2412177"/>
                  <a:pt x="7005561" y="2412177"/>
                  <a:pt x="7005561" y="2412177"/>
                </a:cubicBezTo>
                <a:cubicBezTo>
                  <a:pt x="6930865" y="2454250"/>
                  <a:pt x="6930865" y="2454250"/>
                  <a:pt x="6930865" y="2454250"/>
                </a:cubicBezTo>
                <a:cubicBezTo>
                  <a:pt x="6916860" y="2454250"/>
                  <a:pt x="6916860" y="2454250"/>
                  <a:pt x="6916860" y="2454250"/>
                </a:cubicBezTo>
                <a:cubicBezTo>
                  <a:pt x="6916860" y="2449575"/>
                  <a:pt x="6916860" y="2449575"/>
                  <a:pt x="6916860" y="2449575"/>
                </a:cubicBezTo>
                <a:cubicBezTo>
                  <a:pt x="6912191" y="2454250"/>
                  <a:pt x="6912191" y="2454250"/>
                  <a:pt x="6912191" y="2454250"/>
                </a:cubicBezTo>
                <a:cubicBezTo>
                  <a:pt x="6916860" y="2468274"/>
                  <a:pt x="6916860" y="2468274"/>
                  <a:pt x="6916860" y="2468274"/>
                </a:cubicBezTo>
                <a:cubicBezTo>
                  <a:pt x="6912191" y="2468274"/>
                  <a:pt x="6912191" y="2468274"/>
                  <a:pt x="6912191" y="2468274"/>
                </a:cubicBezTo>
                <a:cubicBezTo>
                  <a:pt x="6916860" y="2482298"/>
                  <a:pt x="6916860" y="2482298"/>
                  <a:pt x="6916860" y="2482298"/>
                </a:cubicBezTo>
                <a:cubicBezTo>
                  <a:pt x="6828158" y="2524371"/>
                  <a:pt x="6828158" y="2524371"/>
                  <a:pt x="6828158" y="2524371"/>
                </a:cubicBezTo>
                <a:cubicBezTo>
                  <a:pt x="6781473" y="2547745"/>
                  <a:pt x="6781473" y="2547745"/>
                  <a:pt x="6781473" y="2547745"/>
                </a:cubicBezTo>
                <a:cubicBezTo>
                  <a:pt x="6769802" y="2552420"/>
                  <a:pt x="6763966" y="2554757"/>
                  <a:pt x="6761048" y="2555926"/>
                </a:cubicBezTo>
                <a:lnTo>
                  <a:pt x="6761009" y="2555942"/>
                </a:lnTo>
                <a:lnTo>
                  <a:pt x="6762070" y="2553807"/>
                </a:lnTo>
                <a:cubicBezTo>
                  <a:pt x="6766009" y="2545700"/>
                  <a:pt x="6758131" y="2560600"/>
                  <a:pt x="6758131" y="2557094"/>
                </a:cubicBezTo>
                <a:lnTo>
                  <a:pt x="6761009" y="2555942"/>
                </a:lnTo>
                <a:lnTo>
                  <a:pt x="6753462" y="2571119"/>
                </a:lnTo>
                <a:cubicBezTo>
                  <a:pt x="6758131" y="2575793"/>
                  <a:pt x="6758131" y="2575793"/>
                  <a:pt x="6758131" y="2575793"/>
                </a:cubicBezTo>
                <a:cubicBezTo>
                  <a:pt x="6762799" y="2571119"/>
                  <a:pt x="6762799" y="2571119"/>
                  <a:pt x="6762799" y="2571119"/>
                </a:cubicBezTo>
                <a:cubicBezTo>
                  <a:pt x="6758131" y="2580468"/>
                  <a:pt x="6755797" y="2585143"/>
                  <a:pt x="6754629" y="2587480"/>
                </a:cubicBezTo>
                <a:lnTo>
                  <a:pt x="6754053" y="2588635"/>
                </a:lnTo>
                <a:lnTo>
                  <a:pt x="6748210" y="2587845"/>
                </a:lnTo>
                <a:cubicBezTo>
                  <a:pt x="6742083" y="2587188"/>
                  <a:pt x="6756964" y="2589818"/>
                  <a:pt x="6753462" y="2589818"/>
                </a:cubicBezTo>
                <a:lnTo>
                  <a:pt x="6754053" y="2588635"/>
                </a:lnTo>
                <a:lnTo>
                  <a:pt x="6762799" y="2589818"/>
                </a:lnTo>
                <a:cubicBezTo>
                  <a:pt x="6762799" y="2599167"/>
                  <a:pt x="6762799" y="2599167"/>
                  <a:pt x="6762799" y="2599167"/>
                </a:cubicBezTo>
                <a:lnTo>
                  <a:pt x="6753179" y="2598600"/>
                </a:lnTo>
                <a:lnTo>
                  <a:pt x="6749377" y="2590986"/>
                </a:lnTo>
                <a:cubicBezTo>
                  <a:pt x="6748794" y="2589818"/>
                  <a:pt x="6748794" y="2589818"/>
                  <a:pt x="6748794" y="2589818"/>
                </a:cubicBezTo>
                <a:cubicBezTo>
                  <a:pt x="6720783" y="2580468"/>
                  <a:pt x="6720783" y="2580468"/>
                  <a:pt x="6720783" y="2580468"/>
                </a:cubicBezTo>
                <a:cubicBezTo>
                  <a:pt x="6720783" y="2589818"/>
                  <a:pt x="6720783" y="2589818"/>
                  <a:pt x="6720783" y="2589818"/>
                </a:cubicBezTo>
                <a:cubicBezTo>
                  <a:pt x="6692772" y="2589818"/>
                  <a:pt x="6692772" y="2589818"/>
                  <a:pt x="6692772" y="2589818"/>
                </a:cubicBezTo>
                <a:cubicBezTo>
                  <a:pt x="6697441" y="2594492"/>
                  <a:pt x="6697441" y="2594492"/>
                  <a:pt x="6697441" y="2594492"/>
                </a:cubicBezTo>
                <a:cubicBezTo>
                  <a:pt x="6688104" y="2594492"/>
                  <a:pt x="6688104" y="2594492"/>
                  <a:pt x="6688104" y="2594492"/>
                </a:cubicBezTo>
                <a:cubicBezTo>
                  <a:pt x="6678767" y="2603842"/>
                  <a:pt x="6678767" y="2603842"/>
                  <a:pt x="6678767" y="2603842"/>
                </a:cubicBezTo>
                <a:lnTo>
                  <a:pt x="6688104" y="2613191"/>
                </a:lnTo>
                <a:lnTo>
                  <a:pt x="6683435" y="2617866"/>
                </a:lnTo>
                <a:cubicBezTo>
                  <a:pt x="6660093" y="2631891"/>
                  <a:pt x="6660093" y="2631891"/>
                  <a:pt x="6660093" y="2631891"/>
                </a:cubicBezTo>
                <a:cubicBezTo>
                  <a:pt x="6655424" y="2627216"/>
                  <a:pt x="6655424" y="2627216"/>
                  <a:pt x="6655424" y="2627216"/>
                </a:cubicBezTo>
                <a:cubicBezTo>
                  <a:pt x="6646087" y="2636565"/>
                  <a:pt x="6646087" y="2636565"/>
                  <a:pt x="6646087" y="2636565"/>
                </a:cubicBezTo>
                <a:cubicBezTo>
                  <a:pt x="6636750" y="2636565"/>
                  <a:pt x="6636750" y="2636565"/>
                  <a:pt x="6636750" y="2636565"/>
                </a:cubicBezTo>
                <a:cubicBezTo>
                  <a:pt x="6641419" y="2631891"/>
                  <a:pt x="6627413" y="2631891"/>
                  <a:pt x="6636750" y="2627216"/>
                </a:cubicBezTo>
                <a:cubicBezTo>
                  <a:pt x="6627413" y="2627216"/>
                  <a:pt x="6627413" y="2627216"/>
                  <a:pt x="6627413" y="2627216"/>
                </a:cubicBezTo>
                <a:cubicBezTo>
                  <a:pt x="6618076" y="2636565"/>
                  <a:pt x="6618076" y="2636565"/>
                  <a:pt x="6618076" y="2636565"/>
                </a:cubicBezTo>
                <a:cubicBezTo>
                  <a:pt x="6613408" y="2645915"/>
                  <a:pt x="6613408" y="2645915"/>
                  <a:pt x="6613408" y="2645915"/>
                </a:cubicBezTo>
                <a:cubicBezTo>
                  <a:pt x="6609906" y="2645915"/>
                  <a:pt x="6598527" y="2638026"/>
                  <a:pt x="6595026" y="2641971"/>
                </a:cubicBezTo>
                <a:lnTo>
                  <a:pt x="6594738" y="2650466"/>
                </a:lnTo>
                <a:lnTo>
                  <a:pt x="6580728" y="2655264"/>
                </a:lnTo>
                <a:cubicBezTo>
                  <a:pt x="6571391" y="2650590"/>
                  <a:pt x="6571391" y="2650590"/>
                  <a:pt x="6571391" y="2650590"/>
                </a:cubicBezTo>
                <a:cubicBezTo>
                  <a:pt x="6487359" y="2692662"/>
                  <a:pt x="6487359" y="2692662"/>
                  <a:pt x="6487359" y="2692662"/>
                </a:cubicBezTo>
                <a:cubicBezTo>
                  <a:pt x="6445342" y="2711361"/>
                  <a:pt x="6445342" y="2711361"/>
                  <a:pt x="6445342" y="2711361"/>
                </a:cubicBezTo>
                <a:cubicBezTo>
                  <a:pt x="6445342" y="2716036"/>
                  <a:pt x="6445342" y="2716036"/>
                  <a:pt x="6445342" y="2716036"/>
                </a:cubicBezTo>
                <a:cubicBezTo>
                  <a:pt x="6422000" y="2725386"/>
                  <a:pt x="6422000" y="2725386"/>
                  <a:pt x="6422000" y="2725386"/>
                </a:cubicBezTo>
                <a:cubicBezTo>
                  <a:pt x="6417331" y="2739410"/>
                  <a:pt x="6417331" y="2739410"/>
                  <a:pt x="6417331" y="2739410"/>
                </a:cubicBezTo>
                <a:cubicBezTo>
                  <a:pt x="6431337" y="2744085"/>
                  <a:pt x="6431337" y="2744085"/>
                  <a:pt x="6431337" y="2744085"/>
                </a:cubicBezTo>
                <a:cubicBezTo>
                  <a:pt x="6450011" y="2739410"/>
                  <a:pt x="6440674" y="2739410"/>
                  <a:pt x="6459348" y="2734735"/>
                </a:cubicBezTo>
                <a:cubicBezTo>
                  <a:pt x="6464016" y="2734735"/>
                  <a:pt x="6464016" y="2734735"/>
                  <a:pt x="6464016" y="2734735"/>
                </a:cubicBezTo>
                <a:cubicBezTo>
                  <a:pt x="6468685" y="2730060"/>
                  <a:pt x="6468685" y="2730060"/>
                  <a:pt x="6468685" y="2730060"/>
                </a:cubicBezTo>
                <a:cubicBezTo>
                  <a:pt x="6464016" y="2730060"/>
                  <a:pt x="6464016" y="2734735"/>
                  <a:pt x="6459348" y="2730060"/>
                </a:cubicBezTo>
                <a:cubicBezTo>
                  <a:pt x="6468685" y="2725386"/>
                  <a:pt x="6468685" y="2725386"/>
                  <a:pt x="6468685" y="2725386"/>
                </a:cubicBezTo>
                <a:cubicBezTo>
                  <a:pt x="6464016" y="2720711"/>
                  <a:pt x="6464016" y="2720711"/>
                  <a:pt x="6464016" y="2720711"/>
                </a:cubicBezTo>
                <a:cubicBezTo>
                  <a:pt x="6468101" y="2712530"/>
                  <a:pt x="6414997" y="2729403"/>
                  <a:pt x="6461080" y="2714959"/>
                </a:cubicBezTo>
                <a:lnTo>
                  <a:pt x="6482183" y="2708316"/>
                </a:lnTo>
                <a:lnTo>
                  <a:pt x="6482608" y="2713133"/>
                </a:lnTo>
                <a:cubicBezTo>
                  <a:pt x="6483493" y="2717497"/>
                  <a:pt x="6485024" y="2723048"/>
                  <a:pt x="6487359" y="2730060"/>
                </a:cubicBezTo>
                <a:cubicBezTo>
                  <a:pt x="6534043" y="2720711"/>
                  <a:pt x="6534043" y="2720711"/>
                  <a:pt x="6534043" y="2720711"/>
                </a:cubicBezTo>
                <a:cubicBezTo>
                  <a:pt x="6548049" y="2711361"/>
                  <a:pt x="6548049" y="2711361"/>
                  <a:pt x="6548049" y="2711361"/>
                </a:cubicBezTo>
                <a:cubicBezTo>
                  <a:pt x="6543380" y="2711361"/>
                  <a:pt x="6534043" y="2702012"/>
                  <a:pt x="6534043" y="2706687"/>
                </a:cubicBezTo>
                <a:cubicBezTo>
                  <a:pt x="6538712" y="2692662"/>
                  <a:pt x="6538712" y="2692662"/>
                  <a:pt x="6538712" y="2692662"/>
                </a:cubicBezTo>
                <a:cubicBezTo>
                  <a:pt x="6538712" y="2687988"/>
                  <a:pt x="6520038" y="2692662"/>
                  <a:pt x="6534043" y="2678638"/>
                </a:cubicBezTo>
                <a:cubicBezTo>
                  <a:pt x="6543380" y="2673963"/>
                  <a:pt x="6543380" y="2673963"/>
                  <a:pt x="6543380" y="2673963"/>
                </a:cubicBezTo>
                <a:cubicBezTo>
                  <a:pt x="6548049" y="2678638"/>
                  <a:pt x="6548049" y="2678638"/>
                  <a:pt x="6548049" y="2678638"/>
                </a:cubicBezTo>
                <a:cubicBezTo>
                  <a:pt x="6543380" y="2678638"/>
                  <a:pt x="6566723" y="2655264"/>
                  <a:pt x="6543380" y="2687988"/>
                </a:cubicBezTo>
                <a:cubicBezTo>
                  <a:pt x="6552717" y="2692662"/>
                  <a:pt x="6552717" y="2692662"/>
                  <a:pt x="6552717" y="2692662"/>
                </a:cubicBezTo>
                <a:cubicBezTo>
                  <a:pt x="6562054" y="2692662"/>
                  <a:pt x="6562054" y="2692662"/>
                  <a:pt x="6562054" y="2692662"/>
                </a:cubicBezTo>
                <a:cubicBezTo>
                  <a:pt x="6548049" y="2697337"/>
                  <a:pt x="6548049" y="2697337"/>
                  <a:pt x="6548049" y="2697337"/>
                </a:cubicBezTo>
                <a:cubicBezTo>
                  <a:pt x="6548049" y="2706687"/>
                  <a:pt x="6548049" y="2706687"/>
                  <a:pt x="6548049" y="2706687"/>
                </a:cubicBezTo>
                <a:cubicBezTo>
                  <a:pt x="6562054" y="2711361"/>
                  <a:pt x="6580728" y="2702012"/>
                  <a:pt x="6585397" y="2706687"/>
                </a:cubicBezTo>
                <a:cubicBezTo>
                  <a:pt x="6613408" y="2687988"/>
                  <a:pt x="6613408" y="2687988"/>
                  <a:pt x="6613408" y="2687988"/>
                </a:cubicBezTo>
                <a:cubicBezTo>
                  <a:pt x="6618076" y="2687988"/>
                  <a:pt x="6618076" y="2687988"/>
                  <a:pt x="6618076" y="2687988"/>
                </a:cubicBezTo>
                <a:cubicBezTo>
                  <a:pt x="6625079" y="2680975"/>
                  <a:pt x="6628580" y="2677469"/>
                  <a:pt x="6630331" y="2675716"/>
                </a:cubicBezTo>
                <a:lnTo>
                  <a:pt x="6630616" y="2675431"/>
                </a:lnTo>
                <a:lnTo>
                  <a:pt x="6636021" y="2677908"/>
                </a:lnTo>
                <a:cubicBezTo>
                  <a:pt x="6639960" y="2679222"/>
                  <a:pt x="6632082" y="2673963"/>
                  <a:pt x="6632082" y="2673963"/>
                </a:cubicBezTo>
                <a:lnTo>
                  <a:pt x="6630616" y="2675431"/>
                </a:lnTo>
                <a:lnTo>
                  <a:pt x="6627413" y="2673963"/>
                </a:lnTo>
                <a:cubicBezTo>
                  <a:pt x="6641419" y="2664614"/>
                  <a:pt x="6641419" y="2664614"/>
                  <a:pt x="6641419" y="2664614"/>
                </a:cubicBezTo>
                <a:lnTo>
                  <a:pt x="6652934" y="2673262"/>
                </a:lnTo>
                <a:lnTo>
                  <a:pt x="6651704" y="2674036"/>
                </a:lnTo>
                <a:cubicBezTo>
                  <a:pt x="6648859" y="2676739"/>
                  <a:pt x="6649880" y="2677762"/>
                  <a:pt x="6652506" y="2678054"/>
                </a:cubicBezTo>
                <a:lnTo>
                  <a:pt x="6659011" y="2677826"/>
                </a:lnTo>
                <a:lnTo>
                  <a:pt x="6660093" y="2678638"/>
                </a:lnTo>
                <a:cubicBezTo>
                  <a:pt x="6669430" y="2678638"/>
                  <a:pt x="6669430" y="2678638"/>
                  <a:pt x="6669430" y="2678638"/>
                </a:cubicBezTo>
                <a:cubicBezTo>
                  <a:pt x="6669430" y="2677469"/>
                  <a:pt x="6666512" y="2677469"/>
                  <a:pt x="6662938" y="2677689"/>
                </a:cubicBezTo>
                <a:lnTo>
                  <a:pt x="6659011" y="2677826"/>
                </a:lnTo>
                <a:lnTo>
                  <a:pt x="6657758" y="2676885"/>
                </a:lnTo>
                <a:lnTo>
                  <a:pt x="6652934" y="2673262"/>
                </a:lnTo>
                <a:lnTo>
                  <a:pt x="6674098" y="2659939"/>
                </a:lnTo>
                <a:cubicBezTo>
                  <a:pt x="6678767" y="2664614"/>
                  <a:pt x="6678767" y="2664614"/>
                  <a:pt x="6678767" y="2664614"/>
                </a:cubicBezTo>
                <a:cubicBezTo>
                  <a:pt x="6683435" y="2655264"/>
                  <a:pt x="6683435" y="2655264"/>
                  <a:pt x="6683435" y="2655264"/>
                </a:cubicBezTo>
                <a:cubicBezTo>
                  <a:pt x="6692772" y="2655264"/>
                  <a:pt x="6692772" y="2655264"/>
                  <a:pt x="6692772" y="2655264"/>
                </a:cubicBezTo>
                <a:cubicBezTo>
                  <a:pt x="6688104" y="2669289"/>
                  <a:pt x="6688104" y="2669289"/>
                  <a:pt x="6688104" y="2669289"/>
                </a:cubicBezTo>
                <a:cubicBezTo>
                  <a:pt x="6683435" y="2664614"/>
                  <a:pt x="6702109" y="2669289"/>
                  <a:pt x="6678767" y="2673963"/>
                </a:cubicBezTo>
                <a:cubicBezTo>
                  <a:pt x="6692772" y="2692662"/>
                  <a:pt x="6697441" y="2655264"/>
                  <a:pt x="6716115" y="2669289"/>
                </a:cubicBezTo>
                <a:cubicBezTo>
                  <a:pt x="6720783" y="2664614"/>
                  <a:pt x="6720783" y="2664614"/>
                  <a:pt x="6720783" y="2664614"/>
                </a:cubicBezTo>
                <a:cubicBezTo>
                  <a:pt x="6748794" y="2659939"/>
                  <a:pt x="6748794" y="2659939"/>
                  <a:pt x="6748794" y="2659939"/>
                </a:cubicBezTo>
                <a:cubicBezTo>
                  <a:pt x="6753462" y="2636565"/>
                  <a:pt x="6753462" y="2636565"/>
                  <a:pt x="6753462" y="2636565"/>
                </a:cubicBezTo>
                <a:cubicBezTo>
                  <a:pt x="6758131" y="2627216"/>
                  <a:pt x="6776805" y="2650590"/>
                  <a:pt x="6776805" y="2631891"/>
                </a:cubicBezTo>
                <a:cubicBezTo>
                  <a:pt x="6786142" y="2622541"/>
                  <a:pt x="6786142" y="2622541"/>
                  <a:pt x="6786142" y="2622541"/>
                </a:cubicBezTo>
                <a:cubicBezTo>
                  <a:pt x="6790810" y="2627216"/>
                  <a:pt x="6790810" y="2627216"/>
                  <a:pt x="6790810" y="2627216"/>
                </a:cubicBezTo>
                <a:cubicBezTo>
                  <a:pt x="6804816" y="2622541"/>
                  <a:pt x="6804816" y="2622541"/>
                  <a:pt x="6804816" y="2622541"/>
                </a:cubicBezTo>
                <a:cubicBezTo>
                  <a:pt x="6809484" y="2636565"/>
                  <a:pt x="6809484" y="2636565"/>
                  <a:pt x="6809484" y="2636565"/>
                </a:cubicBezTo>
                <a:cubicBezTo>
                  <a:pt x="6851501" y="2631891"/>
                  <a:pt x="6851501" y="2631891"/>
                  <a:pt x="6851501" y="2631891"/>
                </a:cubicBezTo>
                <a:cubicBezTo>
                  <a:pt x="6865506" y="2613191"/>
                  <a:pt x="6865506" y="2613191"/>
                  <a:pt x="6865506" y="2613191"/>
                </a:cubicBezTo>
                <a:cubicBezTo>
                  <a:pt x="6879512" y="2608517"/>
                  <a:pt x="6879512" y="2608517"/>
                  <a:pt x="6879512" y="2608517"/>
                </a:cubicBezTo>
                <a:cubicBezTo>
                  <a:pt x="6884180" y="2613191"/>
                  <a:pt x="6884180" y="2613191"/>
                  <a:pt x="6884180" y="2613191"/>
                </a:cubicBezTo>
                <a:lnTo>
                  <a:pt x="6897622" y="2608705"/>
                </a:lnTo>
                <a:lnTo>
                  <a:pt x="6906128" y="2611703"/>
                </a:lnTo>
                <a:cubicBezTo>
                  <a:pt x="6912264" y="2613484"/>
                  <a:pt x="6920361" y="2615529"/>
                  <a:pt x="6930865" y="2617866"/>
                </a:cubicBezTo>
                <a:cubicBezTo>
                  <a:pt x="6930865" y="2594492"/>
                  <a:pt x="6930865" y="2594492"/>
                  <a:pt x="6930865" y="2594492"/>
                </a:cubicBezTo>
                <a:cubicBezTo>
                  <a:pt x="6963544" y="2594492"/>
                  <a:pt x="6963544" y="2594492"/>
                  <a:pt x="6963544" y="2594492"/>
                </a:cubicBezTo>
                <a:cubicBezTo>
                  <a:pt x="6977550" y="2585143"/>
                  <a:pt x="6977550" y="2585143"/>
                  <a:pt x="6977550" y="2585143"/>
                </a:cubicBezTo>
                <a:cubicBezTo>
                  <a:pt x="6982218" y="2589818"/>
                  <a:pt x="6982218" y="2589818"/>
                  <a:pt x="6982218" y="2589818"/>
                </a:cubicBezTo>
                <a:cubicBezTo>
                  <a:pt x="6996224" y="2585143"/>
                  <a:pt x="6996224" y="2585143"/>
                  <a:pt x="6996224" y="2585143"/>
                </a:cubicBezTo>
                <a:cubicBezTo>
                  <a:pt x="7000892" y="2575793"/>
                  <a:pt x="7000892" y="2575793"/>
                  <a:pt x="7000892" y="2575793"/>
                </a:cubicBezTo>
                <a:cubicBezTo>
                  <a:pt x="6986887" y="2571119"/>
                  <a:pt x="6986887" y="2571119"/>
                  <a:pt x="6986887" y="2571119"/>
                </a:cubicBezTo>
                <a:lnTo>
                  <a:pt x="6993889" y="2571119"/>
                </a:lnTo>
                <a:cubicBezTo>
                  <a:pt x="6996224" y="2571119"/>
                  <a:pt x="6996224" y="2571119"/>
                  <a:pt x="6996224" y="2571119"/>
                </a:cubicBezTo>
                <a:cubicBezTo>
                  <a:pt x="7014898" y="2575793"/>
                  <a:pt x="7014898" y="2575793"/>
                  <a:pt x="7014898" y="2575793"/>
                </a:cubicBezTo>
                <a:cubicBezTo>
                  <a:pt x="7024235" y="2561769"/>
                  <a:pt x="7024235" y="2561769"/>
                  <a:pt x="7024235" y="2561769"/>
                </a:cubicBezTo>
                <a:lnTo>
                  <a:pt x="7025879" y="2562318"/>
                </a:lnTo>
                <a:lnTo>
                  <a:pt x="7023214" y="2564472"/>
                </a:lnTo>
                <a:cubicBezTo>
                  <a:pt x="7014022" y="2574332"/>
                  <a:pt x="7042909" y="2566444"/>
                  <a:pt x="7042909" y="2566444"/>
                </a:cubicBezTo>
                <a:cubicBezTo>
                  <a:pt x="7042909" y="2566444"/>
                  <a:pt x="7042909" y="2566444"/>
                  <a:pt x="7038240" y="2566444"/>
                </a:cubicBezTo>
                <a:cubicBezTo>
                  <a:pt x="7038240" y="2566444"/>
                  <a:pt x="7038240" y="2566444"/>
                  <a:pt x="7036490" y="2565860"/>
                </a:cubicBezTo>
                <a:lnTo>
                  <a:pt x="7025879" y="2562318"/>
                </a:lnTo>
                <a:lnTo>
                  <a:pt x="7031292" y="2557943"/>
                </a:lnTo>
                <a:lnTo>
                  <a:pt x="7040780" y="2552002"/>
                </a:lnTo>
                <a:lnTo>
                  <a:pt x="7047577" y="2557094"/>
                </a:lnTo>
                <a:cubicBezTo>
                  <a:pt x="7080257" y="2543070"/>
                  <a:pt x="7080257" y="2543070"/>
                  <a:pt x="7080257" y="2543070"/>
                </a:cubicBezTo>
                <a:cubicBezTo>
                  <a:pt x="7094262" y="2529046"/>
                  <a:pt x="7094262" y="2529046"/>
                  <a:pt x="7094262" y="2529046"/>
                </a:cubicBezTo>
                <a:cubicBezTo>
                  <a:pt x="7098931" y="2533721"/>
                  <a:pt x="7098931" y="2533721"/>
                  <a:pt x="7098931" y="2533721"/>
                </a:cubicBezTo>
                <a:cubicBezTo>
                  <a:pt x="7103599" y="2524371"/>
                  <a:pt x="7103599" y="2524371"/>
                  <a:pt x="7103599" y="2524371"/>
                </a:cubicBezTo>
                <a:cubicBezTo>
                  <a:pt x="7122273" y="2543070"/>
                  <a:pt x="7122273" y="2543070"/>
                  <a:pt x="7122273" y="2543070"/>
                </a:cubicBezTo>
                <a:cubicBezTo>
                  <a:pt x="7150284" y="2529046"/>
                  <a:pt x="7150284" y="2529046"/>
                  <a:pt x="7150284" y="2529046"/>
                </a:cubicBezTo>
                <a:cubicBezTo>
                  <a:pt x="7150284" y="2519696"/>
                  <a:pt x="7150284" y="2519696"/>
                  <a:pt x="7150284" y="2519696"/>
                </a:cubicBezTo>
                <a:cubicBezTo>
                  <a:pt x="7173627" y="2519696"/>
                  <a:pt x="7173627" y="2519696"/>
                  <a:pt x="7173627" y="2519696"/>
                </a:cubicBezTo>
                <a:cubicBezTo>
                  <a:pt x="7173627" y="2515021"/>
                  <a:pt x="7173627" y="2515021"/>
                  <a:pt x="7173627" y="2515021"/>
                </a:cubicBezTo>
                <a:cubicBezTo>
                  <a:pt x="7173627" y="2515021"/>
                  <a:pt x="7182963" y="2510347"/>
                  <a:pt x="7178295" y="2519696"/>
                </a:cubicBezTo>
                <a:cubicBezTo>
                  <a:pt x="7192300" y="2505672"/>
                  <a:pt x="7192300" y="2505672"/>
                  <a:pt x="7192300" y="2505672"/>
                </a:cubicBezTo>
                <a:cubicBezTo>
                  <a:pt x="7215643" y="2505672"/>
                  <a:pt x="7215643" y="2505672"/>
                  <a:pt x="7215643" y="2505672"/>
                </a:cubicBezTo>
                <a:cubicBezTo>
                  <a:pt x="7229648" y="2519696"/>
                  <a:pt x="7238985" y="2496322"/>
                  <a:pt x="7243654" y="2500997"/>
                </a:cubicBezTo>
                <a:cubicBezTo>
                  <a:pt x="7243654" y="2486973"/>
                  <a:pt x="7257659" y="2510347"/>
                  <a:pt x="7243654" y="2486973"/>
                </a:cubicBezTo>
                <a:cubicBezTo>
                  <a:pt x="7257659" y="2486973"/>
                  <a:pt x="7257659" y="2486973"/>
                  <a:pt x="7257659" y="2486973"/>
                </a:cubicBezTo>
                <a:cubicBezTo>
                  <a:pt x="7243654" y="2472949"/>
                  <a:pt x="7243654" y="2472949"/>
                  <a:pt x="7243654" y="2472949"/>
                </a:cubicBezTo>
                <a:cubicBezTo>
                  <a:pt x="7271665" y="2472949"/>
                  <a:pt x="7271665" y="2472949"/>
                  <a:pt x="7271665" y="2472949"/>
                </a:cubicBezTo>
                <a:cubicBezTo>
                  <a:pt x="7271665" y="2458924"/>
                  <a:pt x="7271665" y="2458924"/>
                  <a:pt x="7271665" y="2458924"/>
                </a:cubicBezTo>
                <a:cubicBezTo>
                  <a:pt x="7276333" y="2458924"/>
                  <a:pt x="7276333" y="2463599"/>
                  <a:pt x="7281002" y="2458924"/>
                </a:cubicBezTo>
                <a:cubicBezTo>
                  <a:pt x="7281002" y="2454250"/>
                  <a:pt x="7281002" y="2454250"/>
                  <a:pt x="7281002" y="2454250"/>
                </a:cubicBezTo>
                <a:cubicBezTo>
                  <a:pt x="7257659" y="2454250"/>
                  <a:pt x="7257659" y="2454250"/>
                  <a:pt x="7257659" y="2454250"/>
                </a:cubicBezTo>
                <a:cubicBezTo>
                  <a:pt x="7238985" y="2472949"/>
                  <a:pt x="7238985" y="2472949"/>
                  <a:pt x="7238985" y="2472949"/>
                </a:cubicBezTo>
                <a:cubicBezTo>
                  <a:pt x="7238985" y="2482298"/>
                  <a:pt x="7238985" y="2482298"/>
                  <a:pt x="7238985" y="2482298"/>
                </a:cubicBezTo>
                <a:cubicBezTo>
                  <a:pt x="7215643" y="2486973"/>
                  <a:pt x="7215643" y="2486973"/>
                  <a:pt x="7215643" y="2486973"/>
                </a:cubicBezTo>
                <a:cubicBezTo>
                  <a:pt x="7196969" y="2482298"/>
                  <a:pt x="7196969" y="2482298"/>
                  <a:pt x="7196969" y="2482298"/>
                </a:cubicBezTo>
                <a:cubicBezTo>
                  <a:pt x="7182963" y="2491648"/>
                  <a:pt x="7182963" y="2491648"/>
                  <a:pt x="7182963" y="2491648"/>
                </a:cubicBezTo>
                <a:cubicBezTo>
                  <a:pt x="7187632" y="2491648"/>
                  <a:pt x="7196969" y="2482298"/>
                  <a:pt x="7206306" y="2500997"/>
                </a:cubicBezTo>
                <a:cubicBezTo>
                  <a:pt x="7182963" y="2500997"/>
                  <a:pt x="7182963" y="2500997"/>
                  <a:pt x="7182963" y="2500997"/>
                </a:cubicBezTo>
                <a:cubicBezTo>
                  <a:pt x="7154953" y="2515021"/>
                  <a:pt x="7154953" y="2515021"/>
                  <a:pt x="7154953" y="2515021"/>
                </a:cubicBezTo>
                <a:cubicBezTo>
                  <a:pt x="7145616" y="2510347"/>
                  <a:pt x="7145616" y="2510347"/>
                  <a:pt x="7145616" y="2510347"/>
                </a:cubicBezTo>
                <a:cubicBezTo>
                  <a:pt x="7145616" y="2524371"/>
                  <a:pt x="7145616" y="2524371"/>
                  <a:pt x="7145616" y="2524371"/>
                </a:cubicBezTo>
                <a:cubicBezTo>
                  <a:pt x="7136279" y="2524371"/>
                  <a:pt x="7136279" y="2524371"/>
                  <a:pt x="7136279" y="2524371"/>
                </a:cubicBezTo>
                <a:cubicBezTo>
                  <a:pt x="7136279" y="2515021"/>
                  <a:pt x="7136279" y="2515021"/>
                  <a:pt x="7136279" y="2515021"/>
                </a:cubicBezTo>
                <a:cubicBezTo>
                  <a:pt x="7122273" y="2515021"/>
                  <a:pt x="7122273" y="2515021"/>
                  <a:pt x="7122273" y="2515021"/>
                </a:cubicBezTo>
                <a:cubicBezTo>
                  <a:pt x="7126942" y="2496322"/>
                  <a:pt x="7126942" y="2496322"/>
                  <a:pt x="7126942" y="2496322"/>
                </a:cubicBezTo>
                <a:cubicBezTo>
                  <a:pt x="7131610" y="2505672"/>
                  <a:pt x="7131610" y="2505672"/>
                  <a:pt x="7131610" y="2505672"/>
                </a:cubicBezTo>
                <a:cubicBezTo>
                  <a:pt x="7150284" y="2505672"/>
                  <a:pt x="7150284" y="2505672"/>
                  <a:pt x="7150284" y="2505672"/>
                </a:cubicBezTo>
                <a:cubicBezTo>
                  <a:pt x="7150284" y="2496322"/>
                  <a:pt x="7150284" y="2496322"/>
                  <a:pt x="7150284" y="2496322"/>
                </a:cubicBezTo>
                <a:cubicBezTo>
                  <a:pt x="7131610" y="2496322"/>
                  <a:pt x="7131610" y="2496322"/>
                  <a:pt x="7131610" y="2496322"/>
                </a:cubicBezTo>
                <a:cubicBezTo>
                  <a:pt x="7136279" y="2486973"/>
                  <a:pt x="7136279" y="2486973"/>
                  <a:pt x="7136279" y="2486973"/>
                </a:cubicBezTo>
                <a:cubicBezTo>
                  <a:pt x="7178295" y="2468274"/>
                  <a:pt x="7178295" y="2468274"/>
                  <a:pt x="7178295" y="2468274"/>
                </a:cubicBezTo>
                <a:cubicBezTo>
                  <a:pt x="7182963" y="2472949"/>
                  <a:pt x="7182963" y="2472949"/>
                  <a:pt x="7182963" y="2472949"/>
                </a:cubicBezTo>
                <a:cubicBezTo>
                  <a:pt x="7206306" y="2454250"/>
                  <a:pt x="7206306" y="2454250"/>
                  <a:pt x="7206306" y="2454250"/>
                </a:cubicBezTo>
                <a:lnTo>
                  <a:pt x="7220311" y="2454250"/>
                </a:lnTo>
                <a:cubicBezTo>
                  <a:pt x="7234317" y="2458924"/>
                  <a:pt x="7234317" y="2458924"/>
                  <a:pt x="7234317" y="2458924"/>
                </a:cubicBezTo>
                <a:cubicBezTo>
                  <a:pt x="7252991" y="2454250"/>
                  <a:pt x="7252991" y="2454250"/>
                  <a:pt x="7252991" y="2454250"/>
                </a:cubicBezTo>
                <a:cubicBezTo>
                  <a:pt x="7252991" y="2444900"/>
                  <a:pt x="7252991" y="2444900"/>
                  <a:pt x="7252991" y="2444900"/>
                </a:cubicBezTo>
                <a:cubicBezTo>
                  <a:pt x="7262328" y="2444900"/>
                  <a:pt x="7262328" y="2444900"/>
                  <a:pt x="7262328" y="2444900"/>
                </a:cubicBezTo>
                <a:cubicBezTo>
                  <a:pt x="7271665" y="2440225"/>
                  <a:pt x="7271665" y="2440225"/>
                  <a:pt x="7271665" y="2440225"/>
                </a:cubicBezTo>
                <a:cubicBezTo>
                  <a:pt x="7262328" y="2435551"/>
                  <a:pt x="7262328" y="2435551"/>
                  <a:pt x="7262328" y="2435551"/>
                </a:cubicBezTo>
                <a:cubicBezTo>
                  <a:pt x="7276333" y="2430876"/>
                  <a:pt x="7276333" y="2430876"/>
                  <a:pt x="7276333" y="2430876"/>
                </a:cubicBezTo>
                <a:cubicBezTo>
                  <a:pt x="7285670" y="2412177"/>
                  <a:pt x="7285670" y="2412177"/>
                  <a:pt x="7285670" y="2412177"/>
                </a:cubicBezTo>
                <a:cubicBezTo>
                  <a:pt x="7304344" y="2412177"/>
                  <a:pt x="7304344" y="2412177"/>
                  <a:pt x="7304344" y="2412177"/>
                </a:cubicBezTo>
                <a:cubicBezTo>
                  <a:pt x="7313681" y="2402827"/>
                  <a:pt x="7313681" y="2402827"/>
                  <a:pt x="7313681" y="2402827"/>
                </a:cubicBezTo>
                <a:cubicBezTo>
                  <a:pt x="7318349" y="2412177"/>
                  <a:pt x="7318349" y="2412177"/>
                  <a:pt x="7318349" y="2412177"/>
                </a:cubicBezTo>
                <a:cubicBezTo>
                  <a:pt x="7323018" y="2407502"/>
                  <a:pt x="7323018" y="2407502"/>
                  <a:pt x="7323018" y="2407502"/>
                </a:cubicBezTo>
                <a:cubicBezTo>
                  <a:pt x="7318349" y="2430876"/>
                  <a:pt x="7318349" y="2430876"/>
                  <a:pt x="7318349" y="2430876"/>
                </a:cubicBezTo>
                <a:cubicBezTo>
                  <a:pt x="7318349" y="2426201"/>
                  <a:pt x="7311346" y="2428538"/>
                  <a:pt x="7306678" y="2429123"/>
                </a:cubicBezTo>
                <a:lnTo>
                  <a:pt x="7305122" y="2428539"/>
                </a:lnTo>
                <a:lnTo>
                  <a:pt x="7309013" y="2416852"/>
                </a:lnTo>
                <a:cubicBezTo>
                  <a:pt x="7304344" y="2422695"/>
                  <a:pt x="7302594" y="2425909"/>
                  <a:pt x="7302593" y="2427589"/>
                </a:cubicBezTo>
                <a:lnTo>
                  <a:pt x="7305122" y="2428539"/>
                </a:lnTo>
                <a:lnTo>
                  <a:pt x="7304928" y="2429123"/>
                </a:lnTo>
                <a:cubicBezTo>
                  <a:pt x="7304344" y="2430876"/>
                  <a:pt x="7304344" y="2430876"/>
                  <a:pt x="7304344" y="2430876"/>
                </a:cubicBezTo>
                <a:cubicBezTo>
                  <a:pt x="7281002" y="2435551"/>
                  <a:pt x="7281002" y="2435551"/>
                  <a:pt x="7281002" y="2435551"/>
                </a:cubicBezTo>
                <a:cubicBezTo>
                  <a:pt x="7285670" y="2454250"/>
                  <a:pt x="7285670" y="2454250"/>
                  <a:pt x="7285670" y="2454250"/>
                </a:cubicBezTo>
                <a:cubicBezTo>
                  <a:pt x="7299676" y="2454250"/>
                  <a:pt x="7299676" y="2454250"/>
                  <a:pt x="7299676" y="2454250"/>
                </a:cubicBezTo>
                <a:cubicBezTo>
                  <a:pt x="7299676" y="2444900"/>
                  <a:pt x="7309013" y="2463599"/>
                  <a:pt x="7304344" y="2444900"/>
                </a:cubicBezTo>
                <a:cubicBezTo>
                  <a:pt x="7309013" y="2454250"/>
                  <a:pt x="7309013" y="2454250"/>
                  <a:pt x="7309013" y="2454250"/>
                </a:cubicBezTo>
                <a:cubicBezTo>
                  <a:pt x="7310180" y="2453081"/>
                  <a:pt x="7313681" y="2453665"/>
                  <a:pt x="7318058" y="2454688"/>
                </a:cubicBezTo>
                <a:lnTo>
                  <a:pt x="7328382" y="2456903"/>
                </a:lnTo>
                <a:lnTo>
                  <a:pt x="7322908" y="2460002"/>
                </a:lnTo>
                <a:cubicBezTo>
                  <a:pt x="7306459" y="2469223"/>
                  <a:pt x="7285087" y="2481129"/>
                  <a:pt x="7257659" y="2496322"/>
                </a:cubicBezTo>
                <a:cubicBezTo>
                  <a:pt x="7215643" y="2519696"/>
                  <a:pt x="7215643" y="2519696"/>
                  <a:pt x="7215643" y="2519696"/>
                </a:cubicBezTo>
                <a:cubicBezTo>
                  <a:pt x="7210974" y="2510347"/>
                  <a:pt x="7210974" y="2510347"/>
                  <a:pt x="7210974" y="2510347"/>
                </a:cubicBezTo>
                <a:cubicBezTo>
                  <a:pt x="7178295" y="2547745"/>
                  <a:pt x="7178295" y="2547745"/>
                  <a:pt x="7178295" y="2547745"/>
                </a:cubicBezTo>
                <a:cubicBezTo>
                  <a:pt x="7164290" y="2552420"/>
                  <a:pt x="7164290" y="2552420"/>
                  <a:pt x="7164290" y="2552420"/>
                </a:cubicBezTo>
                <a:cubicBezTo>
                  <a:pt x="7164290" y="2547745"/>
                  <a:pt x="7164290" y="2547745"/>
                  <a:pt x="7164290" y="2547745"/>
                </a:cubicBezTo>
                <a:cubicBezTo>
                  <a:pt x="7122273" y="2566444"/>
                  <a:pt x="7122273" y="2566444"/>
                  <a:pt x="7122273" y="2566444"/>
                </a:cubicBezTo>
                <a:cubicBezTo>
                  <a:pt x="7122273" y="2566444"/>
                  <a:pt x="7136279" y="2571119"/>
                  <a:pt x="7117605" y="2571119"/>
                </a:cubicBezTo>
                <a:cubicBezTo>
                  <a:pt x="7124607" y="2581637"/>
                  <a:pt x="7142114" y="2565860"/>
                  <a:pt x="7172095" y="2559286"/>
                </a:cubicBezTo>
                <a:lnTo>
                  <a:pt x="7203219" y="2557292"/>
                </a:lnTo>
                <a:lnTo>
                  <a:pt x="7206306" y="2559432"/>
                </a:lnTo>
                <a:cubicBezTo>
                  <a:pt x="7212141" y="2560600"/>
                  <a:pt x="7220311" y="2557094"/>
                  <a:pt x="7220311" y="2538395"/>
                </a:cubicBezTo>
                <a:cubicBezTo>
                  <a:pt x="7220311" y="2543070"/>
                  <a:pt x="7220311" y="2543070"/>
                  <a:pt x="7220311" y="2543070"/>
                </a:cubicBezTo>
                <a:cubicBezTo>
                  <a:pt x="7229648" y="2538395"/>
                  <a:pt x="7229648" y="2538395"/>
                  <a:pt x="7229648" y="2538395"/>
                </a:cubicBezTo>
                <a:cubicBezTo>
                  <a:pt x="7257659" y="2533721"/>
                  <a:pt x="7257659" y="2533721"/>
                  <a:pt x="7257659" y="2533721"/>
                </a:cubicBezTo>
                <a:cubicBezTo>
                  <a:pt x="7243654" y="2543070"/>
                  <a:pt x="7243654" y="2543070"/>
                  <a:pt x="7243654" y="2543070"/>
                </a:cubicBezTo>
                <a:cubicBezTo>
                  <a:pt x="7281002" y="2552420"/>
                  <a:pt x="7281002" y="2552420"/>
                  <a:pt x="7281002" y="2552420"/>
                </a:cubicBezTo>
                <a:cubicBezTo>
                  <a:pt x="7285670" y="2547745"/>
                  <a:pt x="7285670" y="2547745"/>
                  <a:pt x="7285670" y="2547745"/>
                </a:cubicBezTo>
                <a:cubicBezTo>
                  <a:pt x="7285670" y="2557094"/>
                  <a:pt x="7285670" y="2557094"/>
                  <a:pt x="7285670" y="2557094"/>
                </a:cubicBezTo>
                <a:cubicBezTo>
                  <a:pt x="7290339" y="2557094"/>
                  <a:pt x="7295007" y="2566444"/>
                  <a:pt x="7299676" y="2557094"/>
                </a:cubicBezTo>
                <a:cubicBezTo>
                  <a:pt x="7299676" y="2547745"/>
                  <a:pt x="7299676" y="2547745"/>
                  <a:pt x="7299676" y="2547745"/>
                </a:cubicBezTo>
                <a:cubicBezTo>
                  <a:pt x="7313681" y="2538395"/>
                  <a:pt x="7313681" y="2538395"/>
                  <a:pt x="7313681" y="2538395"/>
                </a:cubicBezTo>
                <a:cubicBezTo>
                  <a:pt x="7309013" y="2552420"/>
                  <a:pt x="7309013" y="2552420"/>
                  <a:pt x="7309013" y="2552420"/>
                </a:cubicBezTo>
                <a:cubicBezTo>
                  <a:pt x="7332355" y="2552420"/>
                  <a:pt x="7332355" y="2552420"/>
                  <a:pt x="7332355" y="2552420"/>
                </a:cubicBezTo>
                <a:cubicBezTo>
                  <a:pt x="7341692" y="2538395"/>
                  <a:pt x="7341692" y="2538395"/>
                  <a:pt x="7341692" y="2538395"/>
                </a:cubicBezTo>
                <a:cubicBezTo>
                  <a:pt x="7346361" y="2538395"/>
                  <a:pt x="7351029" y="2538395"/>
                  <a:pt x="7355697" y="2538395"/>
                </a:cubicBezTo>
                <a:cubicBezTo>
                  <a:pt x="7337023" y="2533721"/>
                  <a:pt x="7337023" y="2533721"/>
                  <a:pt x="7337023" y="2533721"/>
                </a:cubicBezTo>
                <a:cubicBezTo>
                  <a:pt x="7332355" y="2533721"/>
                  <a:pt x="7332355" y="2533721"/>
                  <a:pt x="7332355" y="2533721"/>
                </a:cubicBezTo>
                <a:cubicBezTo>
                  <a:pt x="7337023" y="2529046"/>
                  <a:pt x="7337023" y="2529046"/>
                  <a:pt x="7337023" y="2529046"/>
                </a:cubicBezTo>
                <a:cubicBezTo>
                  <a:pt x="7327687" y="2524371"/>
                  <a:pt x="7327687" y="2524371"/>
                  <a:pt x="7327687" y="2524371"/>
                </a:cubicBezTo>
                <a:cubicBezTo>
                  <a:pt x="7327687" y="2505672"/>
                  <a:pt x="7327687" y="2505672"/>
                  <a:pt x="7327687" y="2505672"/>
                </a:cubicBezTo>
                <a:cubicBezTo>
                  <a:pt x="7341692" y="2510347"/>
                  <a:pt x="7341692" y="2510347"/>
                  <a:pt x="7341692" y="2510347"/>
                </a:cubicBezTo>
                <a:cubicBezTo>
                  <a:pt x="7341692" y="2524371"/>
                  <a:pt x="7341692" y="2524371"/>
                  <a:pt x="7341692" y="2524371"/>
                </a:cubicBezTo>
                <a:cubicBezTo>
                  <a:pt x="7360366" y="2519696"/>
                  <a:pt x="7360366" y="2519696"/>
                  <a:pt x="7360366" y="2519696"/>
                </a:cubicBezTo>
                <a:cubicBezTo>
                  <a:pt x="7360366" y="2500997"/>
                  <a:pt x="7360366" y="2500997"/>
                  <a:pt x="7360366" y="2500997"/>
                </a:cubicBezTo>
                <a:cubicBezTo>
                  <a:pt x="7374371" y="2500997"/>
                  <a:pt x="7379040" y="2486973"/>
                  <a:pt x="7393045" y="2500997"/>
                </a:cubicBezTo>
                <a:cubicBezTo>
                  <a:pt x="7402383" y="2500997"/>
                  <a:pt x="7407051" y="2482298"/>
                  <a:pt x="7411719" y="2500997"/>
                </a:cubicBezTo>
                <a:cubicBezTo>
                  <a:pt x="7402383" y="2515021"/>
                  <a:pt x="7402383" y="2515021"/>
                  <a:pt x="7402383" y="2515021"/>
                </a:cubicBezTo>
                <a:cubicBezTo>
                  <a:pt x="7411719" y="2519696"/>
                  <a:pt x="7411719" y="2519696"/>
                  <a:pt x="7411719" y="2519696"/>
                </a:cubicBezTo>
                <a:cubicBezTo>
                  <a:pt x="7453735" y="2500997"/>
                  <a:pt x="7453735" y="2500997"/>
                  <a:pt x="7453735" y="2500997"/>
                </a:cubicBezTo>
                <a:cubicBezTo>
                  <a:pt x="7453735" y="2491648"/>
                  <a:pt x="7453735" y="2491648"/>
                  <a:pt x="7453735" y="2491648"/>
                </a:cubicBezTo>
                <a:cubicBezTo>
                  <a:pt x="7495752" y="2482298"/>
                  <a:pt x="7495752" y="2482298"/>
                  <a:pt x="7495752" y="2482298"/>
                </a:cubicBezTo>
                <a:cubicBezTo>
                  <a:pt x="7533100" y="2463599"/>
                  <a:pt x="7533100" y="2463599"/>
                  <a:pt x="7533100" y="2463599"/>
                </a:cubicBezTo>
                <a:cubicBezTo>
                  <a:pt x="7556443" y="2463599"/>
                  <a:pt x="7556443" y="2463599"/>
                  <a:pt x="7556443" y="2463599"/>
                </a:cubicBezTo>
                <a:cubicBezTo>
                  <a:pt x="7556443" y="2449575"/>
                  <a:pt x="7556443" y="2449575"/>
                  <a:pt x="7556443" y="2449575"/>
                </a:cubicBezTo>
                <a:cubicBezTo>
                  <a:pt x="7575117" y="2449575"/>
                  <a:pt x="7575117" y="2449575"/>
                  <a:pt x="7575117" y="2449575"/>
                </a:cubicBezTo>
                <a:cubicBezTo>
                  <a:pt x="7575117" y="2444900"/>
                  <a:pt x="7570448" y="2444900"/>
                  <a:pt x="7575117" y="2440225"/>
                </a:cubicBezTo>
                <a:cubicBezTo>
                  <a:pt x="7577451" y="2444900"/>
                  <a:pt x="7578618" y="2447238"/>
                  <a:pt x="7579202" y="2448406"/>
                </a:cubicBezTo>
                <a:lnTo>
                  <a:pt x="7579435" y="2448874"/>
                </a:lnTo>
                <a:lnTo>
                  <a:pt x="7572053" y="2452277"/>
                </a:lnTo>
                <a:cubicBezTo>
                  <a:pt x="7566655" y="2456003"/>
                  <a:pt x="7561111" y="2461262"/>
                  <a:pt x="7556443" y="2468274"/>
                </a:cubicBezTo>
                <a:cubicBezTo>
                  <a:pt x="7547105" y="2468274"/>
                  <a:pt x="7533100" y="2468274"/>
                  <a:pt x="7533100" y="2477623"/>
                </a:cubicBezTo>
                <a:cubicBezTo>
                  <a:pt x="7533100" y="2482298"/>
                  <a:pt x="7533100" y="2482298"/>
                  <a:pt x="7533100" y="2482298"/>
                </a:cubicBezTo>
                <a:cubicBezTo>
                  <a:pt x="7551774" y="2486973"/>
                  <a:pt x="7551774" y="2486973"/>
                  <a:pt x="7551774" y="2486973"/>
                </a:cubicBezTo>
                <a:cubicBezTo>
                  <a:pt x="7570448" y="2482298"/>
                  <a:pt x="7570448" y="2482298"/>
                  <a:pt x="7570448" y="2482298"/>
                </a:cubicBezTo>
                <a:cubicBezTo>
                  <a:pt x="7575117" y="2468274"/>
                  <a:pt x="7575117" y="2468274"/>
                  <a:pt x="7575117" y="2468274"/>
                </a:cubicBezTo>
                <a:cubicBezTo>
                  <a:pt x="7593791" y="2468274"/>
                  <a:pt x="7593791" y="2468274"/>
                  <a:pt x="7593791" y="2468274"/>
                </a:cubicBezTo>
                <a:cubicBezTo>
                  <a:pt x="7598459" y="2468274"/>
                  <a:pt x="7575117" y="2468274"/>
                  <a:pt x="7603127" y="2463599"/>
                </a:cubicBezTo>
                <a:cubicBezTo>
                  <a:pt x="7575117" y="2486973"/>
                  <a:pt x="7575117" y="2486973"/>
                  <a:pt x="7575117" y="2486973"/>
                </a:cubicBezTo>
                <a:cubicBezTo>
                  <a:pt x="7585621" y="2483467"/>
                  <a:pt x="7593499" y="2480837"/>
                  <a:pt x="7599408" y="2478865"/>
                </a:cubicBezTo>
                <a:lnTo>
                  <a:pt x="7603719" y="2477426"/>
                </a:lnTo>
                <a:lnTo>
                  <a:pt x="7601933" y="2478518"/>
                </a:lnTo>
                <a:cubicBezTo>
                  <a:pt x="7601486" y="2478938"/>
                  <a:pt x="7602690" y="2478500"/>
                  <a:pt x="7604878" y="2477623"/>
                </a:cubicBezTo>
                <a:lnTo>
                  <a:pt x="7616104" y="2473528"/>
                </a:lnTo>
                <a:lnTo>
                  <a:pt x="7614799" y="2474263"/>
                </a:lnTo>
                <a:cubicBezTo>
                  <a:pt x="7608671" y="2476455"/>
                  <a:pt x="7597292" y="2479961"/>
                  <a:pt x="7635807" y="2472949"/>
                </a:cubicBezTo>
                <a:cubicBezTo>
                  <a:pt x="7636974" y="2468274"/>
                  <a:pt x="7631430" y="2468566"/>
                  <a:pt x="7624500" y="2470465"/>
                </a:cubicBezTo>
                <a:lnTo>
                  <a:pt x="7616104" y="2473528"/>
                </a:lnTo>
                <a:lnTo>
                  <a:pt x="7617133" y="2472949"/>
                </a:lnTo>
                <a:cubicBezTo>
                  <a:pt x="7617133" y="2472949"/>
                  <a:pt x="7617133" y="2472949"/>
                  <a:pt x="7611881" y="2474702"/>
                </a:cubicBezTo>
                <a:lnTo>
                  <a:pt x="7603719" y="2477426"/>
                </a:lnTo>
                <a:lnTo>
                  <a:pt x="7608890" y="2474263"/>
                </a:lnTo>
                <a:cubicBezTo>
                  <a:pt x="7617716" y="2469150"/>
                  <a:pt x="7635807" y="2458924"/>
                  <a:pt x="7668486" y="2440225"/>
                </a:cubicBezTo>
                <a:cubicBezTo>
                  <a:pt x="7673155" y="2440225"/>
                  <a:pt x="7673155" y="2440225"/>
                  <a:pt x="7673155" y="2440225"/>
                </a:cubicBezTo>
                <a:cubicBezTo>
                  <a:pt x="7687160" y="2430876"/>
                  <a:pt x="7687160" y="2430876"/>
                  <a:pt x="7687160" y="2430876"/>
                </a:cubicBezTo>
                <a:cubicBezTo>
                  <a:pt x="7668486" y="2416852"/>
                  <a:pt x="7668486" y="2416852"/>
                  <a:pt x="7668486" y="2416852"/>
                </a:cubicBezTo>
                <a:cubicBezTo>
                  <a:pt x="7654481" y="2412177"/>
                  <a:pt x="7663817" y="2440225"/>
                  <a:pt x="7645143" y="2416852"/>
                </a:cubicBezTo>
                <a:cubicBezTo>
                  <a:pt x="7640475" y="2421526"/>
                  <a:pt x="7640475" y="2421526"/>
                  <a:pt x="7640475" y="2421526"/>
                </a:cubicBezTo>
                <a:cubicBezTo>
                  <a:pt x="7635807" y="2416852"/>
                  <a:pt x="7635807" y="2416852"/>
                  <a:pt x="7635807" y="2416852"/>
                </a:cubicBezTo>
                <a:cubicBezTo>
                  <a:pt x="7645143" y="2407502"/>
                  <a:pt x="7645143" y="2407502"/>
                  <a:pt x="7645143" y="2407502"/>
                </a:cubicBezTo>
                <a:cubicBezTo>
                  <a:pt x="7645143" y="2402827"/>
                  <a:pt x="7645143" y="2402827"/>
                  <a:pt x="7645143" y="2402827"/>
                </a:cubicBezTo>
                <a:cubicBezTo>
                  <a:pt x="7654481" y="2388803"/>
                  <a:pt x="7654481" y="2388803"/>
                  <a:pt x="7654481" y="2388803"/>
                </a:cubicBezTo>
                <a:cubicBezTo>
                  <a:pt x="7663817" y="2393478"/>
                  <a:pt x="7663817" y="2393478"/>
                  <a:pt x="7663817" y="2393478"/>
                </a:cubicBezTo>
                <a:cubicBezTo>
                  <a:pt x="7663817" y="2398152"/>
                  <a:pt x="7640475" y="2379453"/>
                  <a:pt x="7659149" y="2407502"/>
                </a:cubicBezTo>
                <a:cubicBezTo>
                  <a:pt x="7668486" y="2398152"/>
                  <a:pt x="7668486" y="2398152"/>
                  <a:pt x="7668486" y="2398152"/>
                </a:cubicBezTo>
                <a:cubicBezTo>
                  <a:pt x="7668486" y="2407502"/>
                  <a:pt x="7668486" y="2407502"/>
                  <a:pt x="7668486" y="2407502"/>
                </a:cubicBezTo>
                <a:cubicBezTo>
                  <a:pt x="7687160" y="2412177"/>
                  <a:pt x="7687160" y="2412177"/>
                  <a:pt x="7687160" y="2412177"/>
                </a:cubicBezTo>
                <a:cubicBezTo>
                  <a:pt x="7701165" y="2407502"/>
                  <a:pt x="7701165" y="2407502"/>
                  <a:pt x="7701165" y="2407502"/>
                </a:cubicBezTo>
                <a:cubicBezTo>
                  <a:pt x="7705834" y="2416852"/>
                  <a:pt x="7705834" y="2416852"/>
                  <a:pt x="7705834" y="2416852"/>
                </a:cubicBezTo>
                <a:cubicBezTo>
                  <a:pt x="7729177" y="2402827"/>
                  <a:pt x="7729177" y="2402827"/>
                  <a:pt x="7729177" y="2402827"/>
                </a:cubicBezTo>
                <a:cubicBezTo>
                  <a:pt x="7724508" y="2388803"/>
                  <a:pt x="7724508" y="2388803"/>
                  <a:pt x="7724508" y="2388803"/>
                </a:cubicBezTo>
                <a:cubicBezTo>
                  <a:pt x="7733845" y="2379453"/>
                  <a:pt x="7733845" y="2379453"/>
                  <a:pt x="7733845" y="2379453"/>
                </a:cubicBezTo>
                <a:cubicBezTo>
                  <a:pt x="7747851" y="2384128"/>
                  <a:pt x="7747851" y="2384128"/>
                  <a:pt x="7747851" y="2384128"/>
                </a:cubicBezTo>
                <a:cubicBezTo>
                  <a:pt x="7757187" y="2370104"/>
                  <a:pt x="7757187" y="2370104"/>
                  <a:pt x="7757187" y="2370104"/>
                </a:cubicBezTo>
                <a:cubicBezTo>
                  <a:pt x="7766525" y="2370104"/>
                  <a:pt x="7766525" y="2370104"/>
                  <a:pt x="7766525" y="2370104"/>
                </a:cubicBezTo>
                <a:cubicBezTo>
                  <a:pt x="7766525" y="2393478"/>
                  <a:pt x="7766525" y="2393478"/>
                  <a:pt x="7766525" y="2393478"/>
                </a:cubicBezTo>
                <a:cubicBezTo>
                  <a:pt x="7752519" y="2398152"/>
                  <a:pt x="7752519" y="2398152"/>
                  <a:pt x="7752519" y="2398152"/>
                </a:cubicBezTo>
                <a:cubicBezTo>
                  <a:pt x="7757187" y="2402827"/>
                  <a:pt x="7757187" y="2402827"/>
                  <a:pt x="7757187" y="2402827"/>
                </a:cubicBezTo>
                <a:cubicBezTo>
                  <a:pt x="7747851" y="2412177"/>
                  <a:pt x="7747851" y="2412177"/>
                  <a:pt x="7747851" y="2412177"/>
                </a:cubicBezTo>
                <a:cubicBezTo>
                  <a:pt x="7752519" y="2426201"/>
                  <a:pt x="7752519" y="2426201"/>
                  <a:pt x="7752519" y="2426201"/>
                </a:cubicBezTo>
                <a:cubicBezTo>
                  <a:pt x="7729177" y="2426201"/>
                  <a:pt x="7729177" y="2426201"/>
                  <a:pt x="7729177" y="2426201"/>
                </a:cubicBezTo>
                <a:cubicBezTo>
                  <a:pt x="7724508" y="2426201"/>
                  <a:pt x="7724508" y="2430876"/>
                  <a:pt x="7738513" y="2435551"/>
                </a:cubicBezTo>
                <a:cubicBezTo>
                  <a:pt x="7705834" y="2430876"/>
                  <a:pt x="7705834" y="2430876"/>
                  <a:pt x="7705834" y="2430876"/>
                </a:cubicBezTo>
                <a:cubicBezTo>
                  <a:pt x="7715171" y="2440225"/>
                  <a:pt x="7715171" y="2440225"/>
                  <a:pt x="7715171" y="2440225"/>
                </a:cubicBezTo>
                <a:cubicBezTo>
                  <a:pt x="7705834" y="2430876"/>
                  <a:pt x="7696497" y="2463599"/>
                  <a:pt x="7691829" y="2435551"/>
                </a:cubicBezTo>
                <a:cubicBezTo>
                  <a:pt x="7654481" y="2468274"/>
                  <a:pt x="7654481" y="2468274"/>
                  <a:pt x="7654481" y="2468274"/>
                </a:cubicBezTo>
                <a:cubicBezTo>
                  <a:pt x="7663817" y="2472949"/>
                  <a:pt x="7663817" y="2472949"/>
                  <a:pt x="7663817" y="2472949"/>
                </a:cubicBezTo>
                <a:cubicBezTo>
                  <a:pt x="7701165" y="2463599"/>
                  <a:pt x="7701165" y="2463599"/>
                  <a:pt x="7701165" y="2463599"/>
                </a:cubicBezTo>
                <a:cubicBezTo>
                  <a:pt x="7724508" y="2472949"/>
                  <a:pt x="7724508" y="2472949"/>
                  <a:pt x="7724508" y="2472949"/>
                </a:cubicBezTo>
                <a:cubicBezTo>
                  <a:pt x="7757187" y="2463599"/>
                  <a:pt x="7757187" y="2463599"/>
                  <a:pt x="7757187" y="2463599"/>
                </a:cubicBezTo>
                <a:cubicBezTo>
                  <a:pt x="7929921" y="2454250"/>
                  <a:pt x="7929921" y="2454250"/>
                  <a:pt x="7929921" y="2454250"/>
                </a:cubicBezTo>
                <a:cubicBezTo>
                  <a:pt x="7953264" y="2454250"/>
                  <a:pt x="7953264" y="2454250"/>
                  <a:pt x="7953264" y="2454250"/>
                </a:cubicBezTo>
                <a:cubicBezTo>
                  <a:pt x="7957933" y="2458924"/>
                  <a:pt x="7957933" y="2458924"/>
                  <a:pt x="7957933" y="2458924"/>
                </a:cubicBezTo>
                <a:cubicBezTo>
                  <a:pt x="7920585" y="2468274"/>
                  <a:pt x="7920585" y="2468274"/>
                  <a:pt x="7920585" y="2468274"/>
                </a:cubicBezTo>
                <a:cubicBezTo>
                  <a:pt x="8097987" y="2477623"/>
                  <a:pt x="8097987" y="2477623"/>
                  <a:pt x="8097987" y="2477623"/>
                </a:cubicBezTo>
                <a:cubicBezTo>
                  <a:pt x="8186689" y="2468274"/>
                  <a:pt x="8186689" y="2468274"/>
                  <a:pt x="8186689" y="2468274"/>
                </a:cubicBezTo>
                <a:cubicBezTo>
                  <a:pt x="8182020" y="2472949"/>
                  <a:pt x="8182020" y="2472949"/>
                  <a:pt x="8182020" y="2472949"/>
                </a:cubicBezTo>
                <a:cubicBezTo>
                  <a:pt x="8186689" y="2482298"/>
                  <a:pt x="8186689" y="2482298"/>
                  <a:pt x="8186689" y="2482298"/>
                </a:cubicBezTo>
                <a:cubicBezTo>
                  <a:pt x="8116661" y="2486973"/>
                  <a:pt x="8116661" y="2486973"/>
                  <a:pt x="8116661" y="2486973"/>
                </a:cubicBezTo>
                <a:cubicBezTo>
                  <a:pt x="8121329" y="2505672"/>
                  <a:pt x="8121329" y="2505672"/>
                  <a:pt x="8121329" y="2505672"/>
                </a:cubicBezTo>
                <a:cubicBezTo>
                  <a:pt x="8121329" y="2519696"/>
                  <a:pt x="8121329" y="2519696"/>
                  <a:pt x="8121329" y="2519696"/>
                </a:cubicBezTo>
                <a:cubicBezTo>
                  <a:pt x="8116661" y="2519696"/>
                  <a:pt x="8116661" y="2519696"/>
                  <a:pt x="8116661" y="2519696"/>
                </a:cubicBezTo>
                <a:cubicBezTo>
                  <a:pt x="8111993" y="2524371"/>
                  <a:pt x="8111993" y="2524371"/>
                  <a:pt x="8111993" y="2524371"/>
                </a:cubicBezTo>
                <a:cubicBezTo>
                  <a:pt x="8121329" y="2529046"/>
                  <a:pt x="8121329" y="2529046"/>
                  <a:pt x="8121329" y="2529046"/>
                </a:cubicBezTo>
                <a:cubicBezTo>
                  <a:pt x="8102656" y="2533721"/>
                  <a:pt x="8102656" y="2533721"/>
                  <a:pt x="8102656" y="2533721"/>
                </a:cubicBezTo>
                <a:cubicBezTo>
                  <a:pt x="8093319" y="2524371"/>
                  <a:pt x="8093319" y="2524371"/>
                  <a:pt x="8093319" y="2524371"/>
                </a:cubicBezTo>
                <a:cubicBezTo>
                  <a:pt x="8083982" y="2533721"/>
                  <a:pt x="8083982" y="2533721"/>
                  <a:pt x="8083982" y="2533721"/>
                </a:cubicBezTo>
                <a:cubicBezTo>
                  <a:pt x="8060639" y="2533721"/>
                  <a:pt x="8060639" y="2533721"/>
                  <a:pt x="8060639" y="2533721"/>
                </a:cubicBezTo>
                <a:cubicBezTo>
                  <a:pt x="8046634" y="2543070"/>
                  <a:pt x="8046634" y="2543070"/>
                  <a:pt x="8046634" y="2543070"/>
                </a:cubicBezTo>
                <a:cubicBezTo>
                  <a:pt x="8051303" y="2538395"/>
                  <a:pt x="8051303" y="2538395"/>
                  <a:pt x="8051303" y="2538395"/>
                </a:cubicBezTo>
                <a:cubicBezTo>
                  <a:pt x="8018623" y="2543070"/>
                  <a:pt x="8018623" y="2543070"/>
                  <a:pt x="8018623" y="2543070"/>
                </a:cubicBezTo>
                <a:cubicBezTo>
                  <a:pt x="8004617" y="2552420"/>
                  <a:pt x="8107324" y="2524371"/>
                  <a:pt x="7985943" y="2557094"/>
                </a:cubicBezTo>
                <a:cubicBezTo>
                  <a:pt x="7976607" y="2552420"/>
                  <a:pt x="7976607" y="2552420"/>
                  <a:pt x="7976607" y="2552420"/>
                </a:cubicBezTo>
                <a:cubicBezTo>
                  <a:pt x="7971938" y="2552420"/>
                  <a:pt x="7990612" y="2566444"/>
                  <a:pt x="7967269" y="2557094"/>
                </a:cubicBezTo>
                <a:cubicBezTo>
                  <a:pt x="7967269" y="2566444"/>
                  <a:pt x="7967269" y="2566444"/>
                  <a:pt x="7967269" y="2566444"/>
                </a:cubicBezTo>
                <a:cubicBezTo>
                  <a:pt x="7953264" y="2571119"/>
                  <a:pt x="7953264" y="2571119"/>
                  <a:pt x="7953264" y="2571119"/>
                </a:cubicBezTo>
                <a:cubicBezTo>
                  <a:pt x="7901911" y="2580468"/>
                  <a:pt x="7901911" y="2580468"/>
                  <a:pt x="7901911" y="2580468"/>
                </a:cubicBezTo>
                <a:cubicBezTo>
                  <a:pt x="7883237" y="2589818"/>
                  <a:pt x="7883237" y="2589818"/>
                  <a:pt x="7883237" y="2589818"/>
                </a:cubicBezTo>
                <a:cubicBezTo>
                  <a:pt x="7873899" y="2585143"/>
                  <a:pt x="7873899" y="2585143"/>
                  <a:pt x="7873899" y="2585143"/>
                </a:cubicBezTo>
                <a:cubicBezTo>
                  <a:pt x="7855226" y="2585143"/>
                  <a:pt x="7855226" y="2585143"/>
                  <a:pt x="7855226" y="2585143"/>
                </a:cubicBezTo>
                <a:cubicBezTo>
                  <a:pt x="7855226" y="2575793"/>
                  <a:pt x="7841221" y="2589818"/>
                  <a:pt x="7845889" y="2575793"/>
                </a:cubicBezTo>
                <a:cubicBezTo>
                  <a:pt x="7831883" y="2594492"/>
                  <a:pt x="7831883" y="2594492"/>
                  <a:pt x="7831883" y="2594492"/>
                </a:cubicBezTo>
                <a:cubicBezTo>
                  <a:pt x="7813209" y="2608517"/>
                  <a:pt x="7813209" y="2608517"/>
                  <a:pt x="7813209" y="2608517"/>
                </a:cubicBezTo>
                <a:cubicBezTo>
                  <a:pt x="7813209" y="2603842"/>
                  <a:pt x="7813209" y="2603842"/>
                  <a:pt x="7813209" y="2603842"/>
                </a:cubicBezTo>
                <a:cubicBezTo>
                  <a:pt x="7780530" y="2617866"/>
                  <a:pt x="7780530" y="2617866"/>
                  <a:pt x="7780530" y="2617866"/>
                </a:cubicBezTo>
                <a:cubicBezTo>
                  <a:pt x="7775861" y="2622541"/>
                  <a:pt x="7775861" y="2622541"/>
                  <a:pt x="7775861" y="2622541"/>
                </a:cubicBezTo>
                <a:cubicBezTo>
                  <a:pt x="7789867" y="2631891"/>
                  <a:pt x="7789867" y="2631891"/>
                  <a:pt x="7789867" y="2631891"/>
                </a:cubicBezTo>
                <a:cubicBezTo>
                  <a:pt x="7892573" y="2608517"/>
                  <a:pt x="7892573" y="2608517"/>
                  <a:pt x="7892573" y="2608517"/>
                </a:cubicBezTo>
                <a:cubicBezTo>
                  <a:pt x="7929921" y="2599167"/>
                  <a:pt x="7929921" y="2599167"/>
                  <a:pt x="7929921" y="2599167"/>
                </a:cubicBezTo>
                <a:cubicBezTo>
                  <a:pt x="7995281" y="2603842"/>
                  <a:pt x="7995281" y="2603842"/>
                  <a:pt x="7995281" y="2603842"/>
                </a:cubicBezTo>
                <a:cubicBezTo>
                  <a:pt x="8004617" y="2599167"/>
                  <a:pt x="8004617" y="2599167"/>
                  <a:pt x="8004617" y="2599167"/>
                </a:cubicBezTo>
                <a:cubicBezTo>
                  <a:pt x="8023291" y="2603842"/>
                  <a:pt x="8023291" y="2603842"/>
                  <a:pt x="8023291" y="2603842"/>
                </a:cubicBezTo>
                <a:cubicBezTo>
                  <a:pt x="8023291" y="2617866"/>
                  <a:pt x="8023291" y="2617866"/>
                  <a:pt x="8023291" y="2617866"/>
                </a:cubicBezTo>
                <a:cubicBezTo>
                  <a:pt x="8004617" y="2627216"/>
                  <a:pt x="8004617" y="2627216"/>
                  <a:pt x="8004617" y="2627216"/>
                </a:cubicBezTo>
                <a:cubicBezTo>
                  <a:pt x="7971938" y="2627216"/>
                  <a:pt x="7971938" y="2627216"/>
                  <a:pt x="7971938" y="2627216"/>
                </a:cubicBezTo>
                <a:cubicBezTo>
                  <a:pt x="7967269" y="2622541"/>
                  <a:pt x="7967269" y="2622541"/>
                  <a:pt x="7967269" y="2622541"/>
                </a:cubicBezTo>
                <a:cubicBezTo>
                  <a:pt x="7920585" y="2636565"/>
                  <a:pt x="7920585" y="2636565"/>
                  <a:pt x="7920585" y="2636565"/>
                </a:cubicBezTo>
                <a:cubicBezTo>
                  <a:pt x="7892573" y="2631891"/>
                  <a:pt x="7892573" y="2631891"/>
                  <a:pt x="7892573" y="2631891"/>
                </a:cubicBezTo>
                <a:cubicBezTo>
                  <a:pt x="7855226" y="2636565"/>
                  <a:pt x="7855226" y="2636565"/>
                  <a:pt x="7855226" y="2636565"/>
                </a:cubicBezTo>
                <a:cubicBezTo>
                  <a:pt x="7859895" y="2636565"/>
                  <a:pt x="7859895" y="2636565"/>
                  <a:pt x="7859895" y="2636565"/>
                </a:cubicBezTo>
                <a:cubicBezTo>
                  <a:pt x="7845889" y="2655264"/>
                  <a:pt x="7845889" y="2655264"/>
                  <a:pt x="7845889" y="2655264"/>
                </a:cubicBezTo>
                <a:cubicBezTo>
                  <a:pt x="7841221" y="2645915"/>
                  <a:pt x="7841221" y="2645915"/>
                  <a:pt x="7841221" y="2645915"/>
                </a:cubicBezTo>
                <a:cubicBezTo>
                  <a:pt x="7827215" y="2650590"/>
                  <a:pt x="7827215" y="2650590"/>
                  <a:pt x="7827215" y="2650590"/>
                </a:cubicBezTo>
                <a:cubicBezTo>
                  <a:pt x="7831883" y="2655264"/>
                  <a:pt x="7822547" y="2645915"/>
                  <a:pt x="7822547" y="2659939"/>
                </a:cubicBezTo>
                <a:cubicBezTo>
                  <a:pt x="7897242" y="2650590"/>
                  <a:pt x="7897242" y="2650590"/>
                  <a:pt x="7897242" y="2650590"/>
                </a:cubicBezTo>
                <a:cubicBezTo>
                  <a:pt x="7892573" y="2655264"/>
                  <a:pt x="7892573" y="2655264"/>
                  <a:pt x="7892573" y="2655264"/>
                </a:cubicBezTo>
                <a:cubicBezTo>
                  <a:pt x="7897242" y="2659939"/>
                  <a:pt x="7897242" y="2659939"/>
                  <a:pt x="7897242" y="2659939"/>
                </a:cubicBezTo>
                <a:cubicBezTo>
                  <a:pt x="7883237" y="2655264"/>
                  <a:pt x="7883237" y="2655264"/>
                  <a:pt x="7883237" y="2655264"/>
                </a:cubicBezTo>
                <a:cubicBezTo>
                  <a:pt x="7873899" y="2669289"/>
                  <a:pt x="7873899" y="2669289"/>
                  <a:pt x="7873899" y="2669289"/>
                </a:cubicBezTo>
                <a:cubicBezTo>
                  <a:pt x="7887905" y="2692662"/>
                  <a:pt x="7887905" y="2692662"/>
                  <a:pt x="7887905" y="2692662"/>
                </a:cubicBezTo>
                <a:cubicBezTo>
                  <a:pt x="7920585" y="2687988"/>
                  <a:pt x="7920585" y="2687988"/>
                  <a:pt x="7920585" y="2687988"/>
                </a:cubicBezTo>
                <a:cubicBezTo>
                  <a:pt x="7925253" y="2678638"/>
                  <a:pt x="7925253" y="2678638"/>
                  <a:pt x="7925253" y="2678638"/>
                </a:cubicBezTo>
                <a:cubicBezTo>
                  <a:pt x="7948595" y="2678638"/>
                  <a:pt x="7948595" y="2678638"/>
                  <a:pt x="7948595" y="2678638"/>
                </a:cubicBezTo>
                <a:lnTo>
                  <a:pt x="7948595" y="2682144"/>
                </a:lnTo>
                <a:cubicBezTo>
                  <a:pt x="7948595" y="2683313"/>
                  <a:pt x="7948595" y="2683313"/>
                  <a:pt x="7948595" y="2683313"/>
                </a:cubicBezTo>
                <a:cubicBezTo>
                  <a:pt x="7967269" y="2683313"/>
                  <a:pt x="7967269" y="2683313"/>
                  <a:pt x="7967269" y="2683313"/>
                </a:cubicBezTo>
                <a:cubicBezTo>
                  <a:pt x="7967269" y="2687988"/>
                  <a:pt x="7967269" y="2687988"/>
                  <a:pt x="7967269" y="2687988"/>
                </a:cubicBezTo>
                <a:cubicBezTo>
                  <a:pt x="7950930" y="2691494"/>
                  <a:pt x="7938675" y="2694123"/>
                  <a:pt x="7929484" y="2696095"/>
                </a:cubicBezTo>
                <a:lnTo>
                  <a:pt x="7910993" y="2700063"/>
                </a:lnTo>
                <a:lnTo>
                  <a:pt x="7911379" y="2699874"/>
                </a:lnTo>
                <a:lnTo>
                  <a:pt x="7915916" y="2697921"/>
                </a:lnTo>
                <a:cubicBezTo>
                  <a:pt x="7917667" y="2697045"/>
                  <a:pt x="7917667" y="2696899"/>
                  <a:pt x="7913728" y="2698725"/>
                </a:cubicBezTo>
                <a:lnTo>
                  <a:pt x="7911379" y="2699874"/>
                </a:lnTo>
                <a:lnTo>
                  <a:pt x="7910888" y="2700086"/>
                </a:lnTo>
                <a:lnTo>
                  <a:pt x="7910081" y="2700259"/>
                </a:lnTo>
                <a:cubicBezTo>
                  <a:pt x="7901911" y="2702012"/>
                  <a:pt x="7901911" y="2702012"/>
                  <a:pt x="7901911" y="2702012"/>
                </a:cubicBezTo>
                <a:cubicBezTo>
                  <a:pt x="7901911" y="2703181"/>
                  <a:pt x="7904537" y="2702596"/>
                  <a:pt x="7907601" y="2701501"/>
                </a:cubicBezTo>
                <a:lnTo>
                  <a:pt x="7910888" y="2700086"/>
                </a:lnTo>
                <a:lnTo>
                  <a:pt x="7910993" y="2700063"/>
                </a:lnTo>
                <a:lnTo>
                  <a:pt x="7887905" y="2711361"/>
                </a:lnTo>
                <a:cubicBezTo>
                  <a:pt x="7864563" y="2711361"/>
                  <a:pt x="7864563" y="2711361"/>
                  <a:pt x="7864563" y="2711361"/>
                </a:cubicBezTo>
                <a:cubicBezTo>
                  <a:pt x="7859895" y="2697337"/>
                  <a:pt x="7859895" y="2697337"/>
                  <a:pt x="7859895" y="2697337"/>
                </a:cubicBezTo>
                <a:cubicBezTo>
                  <a:pt x="7822547" y="2716036"/>
                  <a:pt x="7822547" y="2716036"/>
                  <a:pt x="7822547" y="2716036"/>
                </a:cubicBezTo>
                <a:cubicBezTo>
                  <a:pt x="7794535" y="2716036"/>
                  <a:pt x="7794535" y="2716036"/>
                  <a:pt x="7794535" y="2716036"/>
                </a:cubicBezTo>
                <a:cubicBezTo>
                  <a:pt x="7775861" y="2725386"/>
                  <a:pt x="7766524" y="2730060"/>
                  <a:pt x="7761856" y="2732398"/>
                </a:cubicBezTo>
                <a:lnTo>
                  <a:pt x="7757188" y="2734735"/>
                </a:lnTo>
                <a:lnTo>
                  <a:pt x="7760689" y="2731229"/>
                </a:lnTo>
                <a:cubicBezTo>
                  <a:pt x="7761856" y="2730060"/>
                  <a:pt x="7761856" y="2730060"/>
                  <a:pt x="7761856" y="2730060"/>
                </a:cubicBezTo>
                <a:cubicBezTo>
                  <a:pt x="7747851" y="2706687"/>
                  <a:pt x="7747851" y="2706687"/>
                  <a:pt x="7747851" y="2706687"/>
                </a:cubicBezTo>
                <a:cubicBezTo>
                  <a:pt x="7771193" y="2706687"/>
                  <a:pt x="7771193" y="2706687"/>
                  <a:pt x="7771193" y="2706687"/>
                </a:cubicBezTo>
                <a:cubicBezTo>
                  <a:pt x="7757187" y="2697337"/>
                  <a:pt x="7757187" y="2697337"/>
                  <a:pt x="7757187" y="2697337"/>
                </a:cubicBezTo>
                <a:cubicBezTo>
                  <a:pt x="7724508" y="2702012"/>
                  <a:pt x="7724508" y="2702012"/>
                  <a:pt x="7724508" y="2702012"/>
                </a:cubicBezTo>
                <a:cubicBezTo>
                  <a:pt x="7710503" y="2683313"/>
                  <a:pt x="7710503" y="2683313"/>
                  <a:pt x="7710503" y="2683313"/>
                </a:cubicBezTo>
                <a:cubicBezTo>
                  <a:pt x="7701165" y="2706687"/>
                  <a:pt x="7701165" y="2706687"/>
                  <a:pt x="7701165" y="2706687"/>
                </a:cubicBezTo>
                <a:cubicBezTo>
                  <a:pt x="7649812" y="2716036"/>
                  <a:pt x="7649812" y="2716036"/>
                  <a:pt x="7649812" y="2716036"/>
                </a:cubicBezTo>
                <a:cubicBezTo>
                  <a:pt x="7645143" y="2716036"/>
                  <a:pt x="7640475" y="2716036"/>
                  <a:pt x="7635807" y="2720711"/>
                </a:cubicBezTo>
                <a:cubicBezTo>
                  <a:pt x="7603127" y="2725386"/>
                  <a:pt x="7603127" y="2725386"/>
                  <a:pt x="7603127" y="2725386"/>
                </a:cubicBezTo>
                <a:cubicBezTo>
                  <a:pt x="7579785" y="2725386"/>
                  <a:pt x="7579785" y="2725386"/>
                  <a:pt x="7579785" y="2725386"/>
                </a:cubicBezTo>
                <a:cubicBezTo>
                  <a:pt x="7579785" y="2725386"/>
                  <a:pt x="7570448" y="2734735"/>
                  <a:pt x="7579785" y="2716036"/>
                </a:cubicBezTo>
                <a:cubicBezTo>
                  <a:pt x="7542437" y="2734735"/>
                  <a:pt x="7542437" y="2734735"/>
                  <a:pt x="7542437" y="2734735"/>
                </a:cubicBezTo>
                <a:cubicBezTo>
                  <a:pt x="7533100" y="2725386"/>
                  <a:pt x="7533100" y="2725386"/>
                  <a:pt x="7533100" y="2725386"/>
                </a:cubicBezTo>
                <a:cubicBezTo>
                  <a:pt x="7519095" y="2744085"/>
                  <a:pt x="7519095" y="2744085"/>
                  <a:pt x="7519095" y="2744085"/>
                </a:cubicBezTo>
                <a:cubicBezTo>
                  <a:pt x="7514426" y="2739410"/>
                  <a:pt x="7514426" y="2739410"/>
                  <a:pt x="7514426" y="2739410"/>
                </a:cubicBezTo>
                <a:cubicBezTo>
                  <a:pt x="7509757" y="2762784"/>
                  <a:pt x="7514426" y="2725386"/>
                  <a:pt x="7491083" y="2744085"/>
                </a:cubicBezTo>
                <a:cubicBezTo>
                  <a:pt x="7505089" y="2748760"/>
                  <a:pt x="7505089" y="2748760"/>
                  <a:pt x="7505089" y="2748760"/>
                </a:cubicBezTo>
                <a:cubicBezTo>
                  <a:pt x="7519095" y="2758109"/>
                  <a:pt x="7519095" y="2758109"/>
                  <a:pt x="7519095" y="2758109"/>
                </a:cubicBezTo>
                <a:cubicBezTo>
                  <a:pt x="7505089" y="2767459"/>
                  <a:pt x="7505089" y="2767459"/>
                  <a:pt x="7505089" y="2767459"/>
                </a:cubicBezTo>
                <a:cubicBezTo>
                  <a:pt x="7533100" y="2772133"/>
                  <a:pt x="7533100" y="2772133"/>
                  <a:pt x="7533100" y="2772133"/>
                </a:cubicBezTo>
                <a:cubicBezTo>
                  <a:pt x="7551774" y="2772133"/>
                  <a:pt x="7551774" y="2772133"/>
                  <a:pt x="7551774" y="2772133"/>
                </a:cubicBezTo>
                <a:cubicBezTo>
                  <a:pt x="7570448" y="2758109"/>
                  <a:pt x="7570448" y="2758109"/>
                  <a:pt x="7570448" y="2758109"/>
                </a:cubicBezTo>
                <a:cubicBezTo>
                  <a:pt x="7631139" y="2744085"/>
                  <a:pt x="7631139" y="2744085"/>
                  <a:pt x="7631139" y="2744085"/>
                </a:cubicBezTo>
                <a:cubicBezTo>
                  <a:pt x="7635807" y="2744085"/>
                  <a:pt x="7635807" y="2744085"/>
                  <a:pt x="7635807" y="2744085"/>
                </a:cubicBezTo>
                <a:cubicBezTo>
                  <a:pt x="7584453" y="2762784"/>
                  <a:pt x="7584453" y="2762784"/>
                  <a:pt x="7584453" y="2762784"/>
                </a:cubicBezTo>
                <a:cubicBezTo>
                  <a:pt x="7579785" y="2767459"/>
                  <a:pt x="7598459" y="2758109"/>
                  <a:pt x="7579785" y="2772133"/>
                </a:cubicBezTo>
                <a:cubicBezTo>
                  <a:pt x="7584453" y="2776808"/>
                  <a:pt x="7584453" y="2776808"/>
                  <a:pt x="7584453" y="2776808"/>
                </a:cubicBezTo>
                <a:cubicBezTo>
                  <a:pt x="7579785" y="2776808"/>
                  <a:pt x="7579785" y="2776808"/>
                  <a:pt x="7579785" y="2776808"/>
                </a:cubicBezTo>
                <a:cubicBezTo>
                  <a:pt x="7579785" y="2786158"/>
                  <a:pt x="7579785" y="2786158"/>
                  <a:pt x="7579785" y="2786158"/>
                </a:cubicBezTo>
                <a:cubicBezTo>
                  <a:pt x="7584453" y="2790832"/>
                  <a:pt x="7584453" y="2790832"/>
                  <a:pt x="7584453" y="2790832"/>
                </a:cubicBezTo>
                <a:cubicBezTo>
                  <a:pt x="7589122" y="2786158"/>
                  <a:pt x="7589122" y="2786158"/>
                  <a:pt x="7589122" y="2786158"/>
                </a:cubicBezTo>
                <a:cubicBezTo>
                  <a:pt x="7593791" y="2790832"/>
                  <a:pt x="7593791" y="2790832"/>
                  <a:pt x="7593791" y="2790832"/>
                </a:cubicBezTo>
                <a:cubicBezTo>
                  <a:pt x="7621801" y="2781483"/>
                  <a:pt x="7607796" y="2804857"/>
                  <a:pt x="7691829" y="2790832"/>
                </a:cubicBezTo>
                <a:cubicBezTo>
                  <a:pt x="7701165" y="2795507"/>
                  <a:pt x="7701165" y="2795507"/>
                  <a:pt x="7701165" y="2795507"/>
                </a:cubicBezTo>
                <a:cubicBezTo>
                  <a:pt x="7677823" y="2804857"/>
                  <a:pt x="7677823" y="2804857"/>
                  <a:pt x="7677823" y="2804857"/>
                </a:cubicBezTo>
                <a:cubicBezTo>
                  <a:pt x="7668486" y="2809531"/>
                  <a:pt x="7668486" y="2809531"/>
                  <a:pt x="7668486" y="2809531"/>
                </a:cubicBezTo>
                <a:cubicBezTo>
                  <a:pt x="7677823" y="2818881"/>
                  <a:pt x="7677823" y="2818881"/>
                  <a:pt x="7677823" y="2818881"/>
                </a:cubicBezTo>
                <a:cubicBezTo>
                  <a:pt x="7729177" y="2800182"/>
                  <a:pt x="7729177" y="2800182"/>
                  <a:pt x="7729177" y="2800182"/>
                </a:cubicBezTo>
                <a:cubicBezTo>
                  <a:pt x="7757187" y="2800182"/>
                  <a:pt x="7757187" y="2800182"/>
                  <a:pt x="7757187" y="2800182"/>
                </a:cubicBezTo>
                <a:cubicBezTo>
                  <a:pt x="7775861" y="2781483"/>
                  <a:pt x="7785199" y="2800182"/>
                  <a:pt x="7822547" y="2786158"/>
                </a:cubicBezTo>
                <a:cubicBezTo>
                  <a:pt x="7878568" y="2776808"/>
                  <a:pt x="7878568" y="2776808"/>
                  <a:pt x="7878568" y="2776808"/>
                </a:cubicBezTo>
                <a:cubicBezTo>
                  <a:pt x="7967269" y="2758109"/>
                  <a:pt x="7967269" y="2758109"/>
                  <a:pt x="7967269" y="2758109"/>
                </a:cubicBezTo>
                <a:cubicBezTo>
                  <a:pt x="8009286" y="2772133"/>
                  <a:pt x="8009286" y="2772133"/>
                  <a:pt x="8009286" y="2772133"/>
                </a:cubicBezTo>
                <a:cubicBezTo>
                  <a:pt x="8032629" y="2786158"/>
                  <a:pt x="8032629" y="2786158"/>
                  <a:pt x="8032629" y="2786158"/>
                </a:cubicBezTo>
                <a:cubicBezTo>
                  <a:pt x="8041965" y="2786158"/>
                  <a:pt x="8041965" y="2786158"/>
                  <a:pt x="8041965" y="2786158"/>
                </a:cubicBezTo>
                <a:lnTo>
                  <a:pt x="8041965" y="2780730"/>
                </a:lnTo>
                <a:lnTo>
                  <a:pt x="8051303" y="2786158"/>
                </a:lnTo>
                <a:cubicBezTo>
                  <a:pt x="8055971" y="2772133"/>
                  <a:pt x="8055971" y="2772133"/>
                  <a:pt x="8055971" y="2772133"/>
                </a:cubicBezTo>
                <a:cubicBezTo>
                  <a:pt x="8074645" y="2767459"/>
                  <a:pt x="8074645" y="2767459"/>
                  <a:pt x="8074645" y="2767459"/>
                </a:cubicBezTo>
                <a:cubicBezTo>
                  <a:pt x="8088651" y="2772133"/>
                  <a:pt x="8088651" y="2772133"/>
                  <a:pt x="8088651" y="2772133"/>
                </a:cubicBezTo>
                <a:cubicBezTo>
                  <a:pt x="8111993" y="2762784"/>
                  <a:pt x="8111993" y="2762784"/>
                  <a:pt x="8111993" y="2762784"/>
                </a:cubicBezTo>
                <a:cubicBezTo>
                  <a:pt x="8121329" y="2767459"/>
                  <a:pt x="8121329" y="2767459"/>
                  <a:pt x="8121329" y="2767459"/>
                </a:cubicBezTo>
                <a:cubicBezTo>
                  <a:pt x="8191357" y="2753434"/>
                  <a:pt x="8191357" y="2753434"/>
                  <a:pt x="8191357" y="2753434"/>
                </a:cubicBezTo>
                <a:cubicBezTo>
                  <a:pt x="8205363" y="2758109"/>
                  <a:pt x="8205363" y="2758109"/>
                  <a:pt x="8205363" y="2758109"/>
                </a:cubicBezTo>
                <a:cubicBezTo>
                  <a:pt x="8196025" y="2767459"/>
                  <a:pt x="8196025" y="2767459"/>
                  <a:pt x="8196025" y="2767459"/>
                </a:cubicBezTo>
                <a:cubicBezTo>
                  <a:pt x="8219368" y="2772133"/>
                  <a:pt x="8219368" y="2772133"/>
                  <a:pt x="8219368" y="2772133"/>
                </a:cubicBezTo>
                <a:cubicBezTo>
                  <a:pt x="8205363" y="2786158"/>
                  <a:pt x="8205363" y="2786158"/>
                  <a:pt x="8205363" y="2786158"/>
                </a:cubicBezTo>
                <a:cubicBezTo>
                  <a:pt x="8168015" y="2786158"/>
                  <a:pt x="8168015" y="2786158"/>
                  <a:pt x="8168015" y="2786158"/>
                </a:cubicBezTo>
                <a:cubicBezTo>
                  <a:pt x="8140003" y="2786158"/>
                  <a:pt x="8140003" y="2786158"/>
                  <a:pt x="8140003" y="2786158"/>
                </a:cubicBezTo>
                <a:cubicBezTo>
                  <a:pt x="8144672" y="2800182"/>
                  <a:pt x="8144672" y="2800182"/>
                  <a:pt x="8144672" y="2800182"/>
                </a:cubicBezTo>
                <a:cubicBezTo>
                  <a:pt x="8116661" y="2800182"/>
                  <a:pt x="8116661" y="2800182"/>
                  <a:pt x="8116661" y="2800182"/>
                </a:cubicBezTo>
                <a:cubicBezTo>
                  <a:pt x="8079313" y="2818881"/>
                  <a:pt x="8079313" y="2818881"/>
                  <a:pt x="8079313" y="2818881"/>
                </a:cubicBezTo>
                <a:cubicBezTo>
                  <a:pt x="8023291" y="2842255"/>
                  <a:pt x="8023291" y="2842255"/>
                  <a:pt x="8023291" y="2842255"/>
                </a:cubicBezTo>
                <a:cubicBezTo>
                  <a:pt x="8013955" y="2837580"/>
                  <a:pt x="8013955" y="2837580"/>
                  <a:pt x="8013955" y="2837580"/>
                </a:cubicBezTo>
                <a:cubicBezTo>
                  <a:pt x="8009286" y="2837580"/>
                  <a:pt x="8009286" y="2837580"/>
                  <a:pt x="8009286" y="2837580"/>
                </a:cubicBezTo>
                <a:cubicBezTo>
                  <a:pt x="8004617" y="2846930"/>
                  <a:pt x="8004617" y="2846930"/>
                  <a:pt x="8004617" y="2846930"/>
                </a:cubicBezTo>
                <a:cubicBezTo>
                  <a:pt x="7990612" y="2842255"/>
                  <a:pt x="7990612" y="2842255"/>
                  <a:pt x="7990612" y="2842255"/>
                </a:cubicBezTo>
                <a:cubicBezTo>
                  <a:pt x="7981275" y="2846930"/>
                  <a:pt x="7981275" y="2846930"/>
                  <a:pt x="7981275" y="2846930"/>
                </a:cubicBezTo>
                <a:cubicBezTo>
                  <a:pt x="7990612" y="2851604"/>
                  <a:pt x="7990612" y="2851604"/>
                  <a:pt x="7990612" y="2851604"/>
                </a:cubicBezTo>
                <a:cubicBezTo>
                  <a:pt x="7948595" y="2860954"/>
                  <a:pt x="7948595" y="2860954"/>
                  <a:pt x="7948595" y="2860954"/>
                </a:cubicBezTo>
                <a:cubicBezTo>
                  <a:pt x="7925253" y="2879653"/>
                  <a:pt x="7925253" y="2879653"/>
                  <a:pt x="7925253" y="2879653"/>
                </a:cubicBezTo>
                <a:cubicBezTo>
                  <a:pt x="7864563" y="2898352"/>
                  <a:pt x="7864563" y="2898352"/>
                  <a:pt x="7864563" y="2898352"/>
                </a:cubicBezTo>
                <a:cubicBezTo>
                  <a:pt x="7859895" y="2893677"/>
                  <a:pt x="7859895" y="2893677"/>
                  <a:pt x="7859895" y="2893677"/>
                </a:cubicBezTo>
                <a:lnTo>
                  <a:pt x="7857454" y="2898565"/>
                </a:lnTo>
                <a:lnTo>
                  <a:pt x="7850557" y="2889002"/>
                </a:lnTo>
                <a:cubicBezTo>
                  <a:pt x="7827215" y="2903027"/>
                  <a:pt x="7827215" y="2903027"/>
                  <a:pt x="7827215" y="2903027"/>
                </a:cubicBezTo>
                <a:cubicBezTo>
                  <a:pt x="7822547" y="2898352"/>
                  <a:pt x="7822547" y="2898352"/>
                  <a:pt x="7822547" y="2898352"/>
                </a:cubicBezTo>
                <a:cubicBezTo>
                  <a:pt x="7817878" y="2907701"/>
                  <a:pt x="7817878" y="2907701"/>
                  <a:pt x="7817878" y="2907701"/>
                </a:cubicBezTo>
                <a:cubicBezTo>
                  <a:pt x="7822547" y="2926400"/>
                  <a:pt x="7822547" y="2926400"/>
                  <a:pt x="7822547" y="2926400"/>
                </a:cubicBezTo>
                <a:cubicBezTo>
                  <a:pt x="7817879" y="2929906"/>
                  <a:pt x="7819921" y="2932828"/>
                  <a:pt x="7824079" y="2935019"/>
                </a:cubicBezTo>
                <a:lnTo>
                  <a:pt x="7829990" y="2936780"/>
                </a:lnTo>
                <a:lnTo>
                  <a:pt x="7823120" y="2935476"/>
                </a:lnTo>
                <a:cubicBezTo>
                  <a:pt x="7816127" y="2934289"/>
                  <a:pt x="7806790" y="2932828"/>
                  <a:pt x="7794535" y="2931075"/>
                </a:cubicBezTo>
                <a:cubicBezTo>
                  <a:pt x="7813209" y="2940425"/>
                  <a:pt x="7813209" y="2940425"/>
                  <a:pt x="7813209" y="2940425"/>
                </a:cubicBezTo>
                <a:cubicBezTo>
                  <a:pt x="7836552" y="2940425"/>
                  <a:pt x="7836552" y="2940425"/>
                  <a:pt x="7836552" y="2940425"/>
                </a:cubicBezTo>
                <a:lnTo>
                  <a:pt x="7837853" y="2939122"/>
                </a:lnTo>
                <a:lnTo>
                  <a:pt x="7838303" y="2939256"/>
                </a:lnTo>
                <a:cubicBezTo>
                  <a:pt x="7840199" y="2939548"/>
                  <a:pt x="7841475" y="2939621"/>
                  <a:pt x="7841558" y="2939457"/>
                </a:cubicBezTo>
                <a:lnTo>
                  <a:pt x="7838480" y="2938494"/>
                </a:lnTo>
                <a:lnTo>
                  <a:pt x="7841221" y="2935750"/>
                </a:lnTo>
                <a:cubicBezTo>
                  <a:pt x="7855226" y="2935750"/>
                  <a:pt x="7845889" y="2921726"/>
                  <a:pt x="7873899" y="2917051"/>
                </a:cubicBezTo>
                <a:cubicBezTo>
                  <a:pt x="7883237" y="2921726"/>
                  <a:pt x="7883237" y="2921726"/>
                  <a:pt x="7883237" y="2921726"/>
                </a:cubicBezTo>
                <a:cubicBezTo>
                  <a:pt x="7887905" y="2917051"/>
                  <a:pt x="7887905" y="2917051"/>
                  <a:pt x="7887905" y="2917051"/>
                </a:cubicBezTo>
                <a:cubicBezTo>
                  <a:pt x="7911247" y="2921726"/>
                  <a:pt x="7911247" y="2921726"/>
                  <a:pt x="7911247" y="2921726"/>
                </a:cubicBezTo>
                <a:cubicBezTo>
                  <a:pt x="7929921" y="2912376"/>
                  <a:pt x="7929921" y="2912376"/>
                  <a:pt x="7929921" y="2912376"/>
                </a:cubicBezTo>
                <a:cubicBezTo>
                  <a:pt x="7943927" y="2917051"/>
                  <a:pt x="7943927" y="2917051"/>
                  <a:pt x="7943927" y="2917051"/>
                </a:cubicBezTo>
                <a:cubicBezTo>
                  <a:pt x="7943927" y="2926400"/>
                  <a:pt x="7943927" y="2926400"/>
                  <a:pt x="7943927" y="2926400"/>
                </a:cubicBezTo>
                <a:cubicBezTo>
                  <a:pt x="7934590" y="2940425"/>
                  <a:pt x="7934590" y="2940425"/>
                  <a:pt x="7934590" y="2940425"/>
                </a:cubicBezTo>
                <a:cubicBezTo>
                  <a:pt x="7897242" y="2940425"/>
                  <a:pt x="7897242" y="2940425"/>
                  <a:pt x="7897242" y="2940425"/>
                </a:cubicBezTo>
                <a:cubicBezTo>
                  <a:pt x="7878568" y="2954449"/>
                  <a:pt x="7878568" y="2954449"/>
                  <a:pt x="7878568" y="2954449"/>
                </a:cubicBezTo>
                <a:cubicBezTo>
                  <a:pt x="7859895" y="2963799"/>
                  <a:pt x="7859895" y="2963799"/>
                  <a:pt x="7859895" y="2963799"/>
                </a:cubicBezTo>
                <a:cubicBezTo>
                  <a:pt x="7855226" y="2959124"/>
                  <a:pt x="7855226" y="2959124"/>
                  <a:pt x="7855226" y="2959124"/>
                </a:cubicBezTo>
                <a:cubicBezTo>
                  <a:pt x="7831883" y="2954449"/>
                  <a:pt x="7831883" y="2954449"/>
                  <a:pt x="7831883" y="2954449"/>
                </a:cubicBezTo>
                <a:cubicBezTo>
                  <a:pt x="7822547" y="2954449"/>
                  <a:pt x="7822547" y="2954449"/>
                  <a:pt x="7822547" y="2954449"/>
                </a:cubicBezTo>
                <a:cubicBezTo>
                  <a:pt x="7817878" y="2959124"/>
                  <a:pt x="7817878" y="2959124"/>
                  <a:pt x="7817878" y="2959124"/>
                </a:cubicBezTo>
                <a:cubicBezTo>
                  <a:pt x="7836552" y="2973148"/>
                  <a:pt x="7836552" y="2973148"/>
                  <a:pt x="7836552" y="2973148"/>
                </a:cubicBezTo>
                <a:cubicBezTo>
                  <a:pt x="7822547" y="2982498"/>
                  <a:pt x="7822547" y="2982498"/>
                  <a:pt x="7822547" y="2982498"/>
                </a:cubicBezTo>
                <a:cubicBezTo>
                  <a:pt x="7794535" y="2982498"/>
                  <a:pt x="7794535" y="2982498"/>
                  <a:pt x="7794535" y="2982498"/>
                </a:cubicBezTo>
                <a:cubicBezTo>
                  <a:pt x="7775861" y="2991847"/>
                  <a:pt x="7775861" y="2991847"/>
                  <a:pt x="7775861" y="2991847"/>
                </a:cubicBezTo>
                <a:cubicBezTo>
                  <a:pt x="7761856" y="2991847"/>
                  <a:pt x="7799204" y="2968473"/>
                  <a:pt x="7752519" y="3001197"/>
                </a:cubicBezTo>
                <a:cubicBezTo>
                  <a:pt x="7752519" y="3005871"/>
                  <a:pt x="7752519" y="3005871"/>
                  <a:pt x="7752519" y="3005871"/>
                </a:cubicBezTo>
                <a:cubicBezTo>
                  <a:pt x="7780530" y="3001197"/>
                  <a:pt x="7780530" y="3001197"/>
                  <a:pt x="7780530" y="3001197"/>
                </a:cubicBezTo>
                <a:cubicBezTo>
                  <a:pt x="7757187" y="3015221"/>
                  <a:pt x="7757187" y="3015221"/>
                  <a:pt x="7757187" y="3015221"/>
                </a:cubicBezTo>
                <a:cubicBezTo>
                  <a:pt x="7766525" y="3019896"/>
                  <a:pt x="7766525" y="3019896"/>
                  <a:pt x="7766525" y="3019896"/>
                </a:cubicBezTo>
                <a:cubicBezTo>
                  <a:pt x="7789867" y="3015221"/>
                  <a:pt x="7789867" y="3015221"/>
                  <a:pt x="7789867" y="3015221"/>
                </a:cubicBezTo>
                <a:cubicBezTo>
                  <a:pt x="7789867" y="3024570"/>
                  <a:pt x="7757187" y="3010546"/>
                  <a:pt x="7794535" y="3029245"/>
                </a:cubicBezTo>
                <a:cubicBezTo>
                  <a:pt x="7775861" y="3029245"/>
                  <a:pt x="7775861" y="3029245"/>
                  <a:pt x="7775861" y="3029245"/>
                </a:cubicBezTo>
                <a:cubicBezTo>
                  <a:pt x="7775861" y="3033920"/>
                  <a:pt x="7775861" y="3033920"/>
                  <a:pt x="7775861" y="3033920"/>
                </a:cubicBezTo>
                <a:cubicBezTo>
                  <a:pt x="7780530" y="3038595"/>
                  <a:pt x="7780530" y="3038595"/>
                  <a:pt x="7780530" y="3038595"/>
                </a:cubicBezTo>
                <a:cubicBezTo>
                  <a:pt x="7766525" y="3033920"/>
                  <a:pt x="7766525" y="3033920"/>
                  <a:pt x="7766525" y="3033920"/>
                </a:cubicBezTo>
                <a:cubicBezTo>
                  <a:pt x="7761856" y="3038595"/>
                  <a:pt x="7761856" y="3038595"/>
                  <a:pt x="7761856" y="3038595"/>
                </a:cubicBezTo>
                <a:cubicBezTo>
                  <a:pt x="7747851" y="3019896"/>
                  <a:pt x="7747851" y="3019896"/>
                  <a:pt x="7747851" y="3019896"/>
                </a:cubicBezTo>
                <a:lnTo>
                  <a:pt x="7738685" y="3017601"/>
                </a:lnTo>
                <a:lnTo>
                  <a:pt x="7742428" y="3010902"/>
                </a:lnTo>
                <a:lnTo>
                  <a:pt x="7743182" y="3010546"/>
                </a:lnTo>
                <a:lnTo>
                  <a:pt x="7742500" y="3010774"/>
                </a:lnTo>
                <a:lnTo>
                  <a:pt x="7747851" y="3001197"/>
                </a:lnTo>
                <a:cubicBezTo>
                  <a:pt x="7715171" y="3001197"/>
                  <a:pt x="7715171" y="3001197"/>
                  <a:pt x="7715171" y="3001197"/>
                </a:cubicBezTo>
                <a:cubicBezTo>
                  <a:pt x="7710503" y="3005871"/>
                  <a:pt x="7710503" y="3005871"/>
                  <a:pt x="7710503" y="3005871"/>
                </a:cubicBezTo>
                <a:cubicBezTo>
                  <a:pt x="7668486" y="3010546"/>
                  <a:pt x="7668486" y="3010546"/>
                  <a:pt x="7668486" y="3010546"/>
                </a:cubicBezTo>
                <a:cubicBezTo>
                  <a:pt x="7654481" y="3024570"/>
                  <a:pt x="7654481" y="3024570"/>
                  <a:pt x="7654481" y="3024570"/>
                </a:cubicBezTo>
                <a:cubicBezTo>
                  <a:pt x="7654481" y="3029245"/>
                  <a:pt x="7654481" y="3029245"/>
                  <a:pt x="7654481" y="3029245"/>
                </a:cubicBezTo>
                <a:cubicBezTo>
                  <a:pt x="7649812" y="3024570"/>
                  <a:pt x="7649812" y="3024570"/>
                  <a:pt x="7649812" y="3024570"/>
                </a:cubicBezTo>
                <a:cubicBezTo>
                  <a:pt x="7635807" y="3038595"/>
                  <a:pt x="7635807" y="3038595"/>
                  <a:pt x="7635807" y="3038595"/>
                </a:cubicBezTo>
                <a:lnTo>
                  <a:pt x="7628028" y="3046732"/>
                </a:lnTo>
                <a:lnTo>
                  <a:pt x="7619332" y="3047699"/>
                </a:lnTo>
                <a:lnTo>
                  <a:pt x="7617717" y="3046776"/>
                </a:lnTo>
                <a:cubicBezTo>
                  <a:pt x="7612465" y="3042101"/>
                  <a:pt x="7603128" y="3036257"/>
                  <a:pt x="7575117" y="3047944"/>
                </a:cubicBezTo>
                <a:cubicBezTo>
                  <a:pt x="7579785" y="3043269"/>
                  <a:pt x="7579785" y="3043269"/>
                  <a:pt x="7579785" y="3043269"/>
                </a:cubicBezTo>
                <a:cubicBezTo>
                  <a:pt x="7575117" y="3038595"/>
                  <a:pt x="7575117" y="3038595"/>
                  <a:pt x="7575117" y="3038595"/>
                </a:cubicBezTo>
                <a:cubicBezTo>
                  <a:pt x="7519095" y="3057294"/>
                  <a:pt x="7519095" y="3057294"/>
                  <a:pt x="7519095" y="3057294"/>
                </a:cubicBezTo>
                <a:cubicBezTo>
                  <a:pt x="7514426" y="3057294"/>
                  <a:pt x="7551774" y="3038595"/>
                  <a:pt x="7505089" y="3061969"/>
                </a:cubicBezTo>
                <a:cubicBezTo>
                  <a:pt x="7505089" y="3071318"/>
                  <a:pt x="7505089" y="3071318"/>
                  <a:pt x="7505089" y="3071318"/>
                </a:cubicBezTo>
                <a:cubicBezTo>
                  <a:pt x="7514426" y="3075993"/>
                  <a:pt x="7514426" y="3075993"/>
                  <a:pt x="7514426" y="3075993"/>
                </a:cubicBezTo>
                <a:cubicBezTo>
                  <a:pt x="7523763" y="3071318"/>
                  <a:pt x="7523763" y="3071318"/>
                  <a:pt x="7523763" y="3071318"/>
                </a:cubicBezTo>
                <a:cubicBezTo>
                  <a:pt x="7617133" y="3075993"/>
                  <a:pt x="7617133" y="3075993"/>
                  <a:pt x="7617133" y="3075993"/>
                </a:cubicBezTo>
                <a:cubicBezTo>
                  <a:pt x="7621801" y="3075993"/>
                  <a:pt x="7621801" y="3075993"/>
                  <a:pt x="7621801" y="3075993"/>
                </a:cubicBezTo>
                <a:cubicBezTo>
                  <a:pt x="7626470" y="3071318"/>
                  <a:pt x="7626470" y="3071318"/>
                  <a:pt x="7626470" y="3071318"/>
                </a:cubicBezTo>
                <a:cubicBezTo>
                  <a:pt x="7621801" y="3061969"/>
                  <a:pt x="7621801" y="3061969"/>
                  <a:pt x="7621801" y="3061969"/>
                </a:cubicBezTo>
                <a:cubicBezTo>
                  <a:pt x="7626470" y="3061969"/>
                  <a:pt x="7640475" y="3071318"/>
                  <a:pt x="7635807" y="3057294"/>
                </a:cubicBezTo>
                <a:cubicBezTo>
                  <a:pt x="7617133" y="3047944"/>
                  <a:pt x="7617133" y="3047944"/>
                  <a:pt x="7617133" y="3047944"/>
                </a:cubicBezTo>
                <a:lnTo>
                  <a:pt x="7619332" y="3047699"/>
                </a:lnTo>
                <a:lnTo>
                  <a:pt x="7624355" y="3050574"/>
                </a:lnTo>
                <a:lnTo>
                  <a:pt x="7628028" y="3046732"/>
                </a:lnTo>
                <a:lnTo>
                  <a:pt x="7641424" y="3045242"/>
                </a:lnTo>
                <a:cubicBezTo>
                  <a:pt x="7659149" y="3043269"/>
                  <a:pt x="7659149" y="3043269"/>
                  <a:pt x="7659149" y="3043269"/>
                </a:cubicBezTo>
                <a:cubicBezTo>
                  <a:pt x="7649812" y="3052619"/>
                  <a:pt x="7649812" y="3052619"/>
                  <a:pt x="7649812" y="3052619"/>
                </a:cubicBezTo>
                <a:cubicBezTo>
                  <a:pt x="7673155" y="3075993"/>
                  <a:pt x="7673155" y="3075993"/>
                  <a:pt x="7673155" y="3075993"/>
                </a:cubicBezTo>
                <a:cubicBezTo>
                  <a:pt x="7682491" y="3071318"/>
                  <a:pt x="7682491" y="3071318"/>
                  <a:pt x="7682491" y="3071318"/>
                </a:cubicBezTo>
                <a:cubicBezTo>
                  <a:pt x="7691829" y="3075993"/>
                  <a:pt x="7691829" y="3075993"/>
                  <a:pt x="7691829" y="3075993"/>
                </a:cubicBezTo>
                <a:cubicBezTo>
                  <a:pt x="7691829" y="3071318"/>
                  <a:pt x="7691829" y="3071318"/>
                  <a:pt x="7691829" y="3071318"/>
                </a:cubicBezTo>
                <a:cubicBezTo>
                  <a:pt x="7719839" y="3071318"/>
                  <a:pt x="7719839" y="3071318"/>
                  <a:pt x="7719839" y="3071318"/>
                </a:cubicBezTo>
                <a:cubicBezTo>
                  <a:pt x="7715171" y="3075993"/>
                  <a:pt x="7715171" y="3075993"/>
                  <a:pt x="7715171" y="3075993"/>
                </a:cubicBezTo>
                <a:cubicBezTo>
                  <a:pt x="7738513" y="3071318"/>
                  <a:pt x="7738513" y="3071318"/>
                  <a:pt x="7738513" y="3071318"/>
                </a:cubicBezTo>
                <a:cubicBezTo>
                  <a:pt x="7729177" y="3061969"/>
                  <a:pt x="7729177" y="3061969"/>
                  <a:pt x="7729177" y="3061969"/>
                </a:cubicBezTo>
                <a:cubicBezTo>
                  <a:pt x="7743182" y="3071318"/>
                  <a:pt x="7743182" y="3071318"/>
                  <a:pt x="7743182" y="3071318"/>
                </a:cubicBezTo>
                <a:cubicBezTo>
                  <a:pt x="7747851" y="3071318"/>
                  <a:pt x="7747851" y="3071318"/>
                  <a:pt x="7747851" y="3071318"/>
                </a:cubicBezTo>
                <a:cubicBezTo>
                  <a:pt x="7752519" y="3071318"/>
                  <a:pt x="7752519" y="3071318"/>
                  <a:pt x="7752519" y="3071318"/>
                </a:cubicBezTo>
                <a:cubicBezTo>
                  <a:pt x="7757187" y="3066643"/>
                  <a:pt x="7757187" y="3066643"/>
                  <a:pt x="7757187" y="3066643"/>
                </a:cubicBezTo>
                <a:cubicBezTo>
                  <a:pt x="7775861" y="3080668"/>
                  <a:pt x="7775861" y="3080668"/>
                  <a:pt x="7775861" y="3080668"/>
                </a:cubicBezTo>
                <a:cubicBezTo>
                  <a:pt x="7785199" y="3075993"/>
                  <a:pt x="7785199" y="3075993"/>
                  <a:pt x="7785199" y="3075993"/>
                </a:cubicBezTo>
                <a:cubicBezTo>
                  <a:pt x="7789867" y="3071318"/>
                  <a:pt x="7789867" y="3071318"/>
                  <a:pt x="7789867" y="3071318"/>
                </a:cubicBezTo>
                <a:cubicBezTo>
                  <a:pt x="7794535" y="3075993"/>
                  <a:pt x="7794535" y="3075993"/>
                  <a:pt x="7794535" y="3075993"/>
                </a:cubicBezTo>
                <a:cubicBezTo>
                  <a:pt x="7808541" y="3061969"/>
                  <a:pt x="7808541" y="3061969"/>
                  <a:pt x="7808541" y="3061969"/>
                </a:cubicBezTo>
                <a:cubicBezTo>
                  <a:pt x="7803873" y="3052619"/>
                  <a:pt x="7803873" y="3052619"/>
                  <a:pt x="7803873" y="3052619"/>
                </a:cubicBezTo>
                <a:cubicBezTo>
                  <a:pt x="7822547" y="3057294"/>
                  <a:pt x="7822547" y="3057294"/>
                  <a:pt x="7822547" y="3057294"/>
                </a:cubicBezTo>
                <a:cubicBezTo>
                  <a:pt x="7827215" y="3052619"/>
                  <a:pt x="7827215" y="3052619"/>
                  <a:pt x="7827215" y="3052619"/>
                </a:cubicBezTo>
                <a:cubicBezTo>
                  <a:pt x="7841220" y="3054956"/>
                  <a:pt x="7826048" y="3063137"/>
                  <a:pt x="7818462" y="3066643"/>
                </a:cubicBezTo>
                <a:lnTo>
                  <a:pt x="7818297" y="3066714"/>
                </a:lnTo>
                <a:lnTo>
                  <a:pt x="7817368" y="3067081"/>
                </a:lnTo>
                <a:cubicBezTo>
                  <a:pt x="7815070" y="3068031"/>
                  <a:pt x="7814395" y="3068360"/>
                  <a:pt x="7814769" y="3068232"/>
                </a:cubicBezTo>
                <a:lnTo>
                  <a:pt x="7818297" y="3066714"/>
                </a:lnTo>
                <a:lnTo>
                  <a:pt x="7829704" y="3062206"/>
                </a:lnTo>
                <a:cubicBezTo>
                  <a:pt x="7835823" y="3059850"/>
                  <a:pt x="7844138" y="3056709"/>
                  <a:pt x="7855226" y="3052619"/>
                </a:cubicBezTo>
                <a:cubicBezTo>
                  <a:pt x="7873899" y="3047944"/>
                  <a:pt x="7873899" y="3047944"/>
                  <a:pt x="7873899" y="3047944"/>
                </a:cubicBezTo>
                <a:cubicBezTo>
                  <a:pt x="7990612" y="3029245"/>
                  <a:pt x="7990612" y="3029245"/>
                  <a:pt x="7990612" y="3029245"/>
                </a:cubicBezTo>
                <a:cubicBezTo>
                  <a:pt x="8055971" y="3015221"/>
                  <a:pt x="8055971" y="3015221"/>
                  <a:pt x="8055971" y="3015221"/>
                </a:cubicBezTo>
                <a:cubicBezTo>
                  <a:pt x="8168015" y="3010546"/>
                  <a:pt x="8168015" y="3010546"/>
                  <a:pt x="8168015" y="3010546"/>
                </a:cubicBezTo>
                <a:cubicBezTo>
                  <a:pt x="8177351" y="3010546"/>
                  <a:pt x="8177351" y="3010546"/>
                  <a:pt x="8177351" y="3010546"/>
                </a:cubicBezTo>
                <a:cubicBezTo>
                  <a:pt x="8154009" y="3024570"/>
                  <a:pt x="8154009" y="3024570"/>
                  <a:pt x="8154009" y="3024570"/>
                </a:cubicBezTo>
                <a:cubicBezTo>
                  <a:pt x="8093319" y="3038595"/>
                  <a:pt x="8093319" y="3038595"/>
                  <a:pt x="8093319" y="3038595"/>
                </a:cubicBezTo>
                <a:cubicBezTo>
                  <a:pt x="8065308" y="3052619"/>
                  <a:pt x="8065308" y="3052619"/>
                  <a:pt x="8065308" y="3052619"/>
                </a:cubicBezTo>
                <a:cubicBezTo>
                  <a:pt x="8027960" y="3061969"/>
                  <a:pt x="8027960" y="3061969"/>
                  <a:pt x="8027960" y="3061969"/>
                </a:cubicBezTo>
                <a:cubicBezTo>
                  <a:pt x="8023291" y="3090017"/>
                  <a:pt x="8023291" y="3090017"/>
                  <a:pt x="8023291" y="3090017"/>
                </a:cubicBezTo>
                <a:cubicBezTo>
                  <a:pt x="8055971" y="3075993"/>
                  <a:pt x="8055971" y="3075993"/>
                  <a:pt x="8055971" y="3075993"/>
                </a:cubicBezTo>
                <a:cubicBezTo>
                  <a:pt x="8055971" y="3080668"/>
                  <a:pt x="8055971" y="3080668"/>
                  <a:pt x="8055971" y="3080668"/>
                </a:cubicBezTo>
                <a:cubicBezTo>
                  <a:pt x="8023291" y="3104041"/>
                  <a:pt x="8023291" y="3104041"/>
                  <a:pt x="8023291" y="3104041"/>
                </a:cubicBezTo>
                <a:cubicBezTo>
                  <a:pt x="7948595" y="3118066"/>
                  <a:pt x="7948595" y="3118066"/>
                  <a:pt x="7948595" y="3118066"/>
                </a:cubicBezTo>
                <a:cubicBezTo>
                  <a:pt x="7911247" y="3132090"/>
                  <a:pt x="7911247" y="3132090"/>
                  <a:pt x="7911247" y="3132090"/>
                </a:cubicBezTo>
                <a:cubicBezTo>
                  <a:pt x="7920585" y="3136765"/>
                  <a:pt x="7920585" y="3136765"/>
                  <a:pt x="7920585" y="3136765"/>
                </a:cubicBezTo>
                <a:cubicBezTo>
                  <a:pt x="7920585" y="3136765"/>
                  <a:pt x="7906579" y="3127415"/>
                  <a:pt x="7915916" y="3146114"/>
                </a:cubicBezTo>
                <a:cubicBezTo>
                  <a:pt x="7901911" y="3134427"/>
                  <a:pt x="7894908" y="3128584"/>
                  <a:pt x="7891406" y="3125662"/>
                </a:cubicBezTo>
                <a:lnTo>
                  <a:pt x="7890143" y="3124608"/>
                </a:lnTo>
                <a:lnTo>
                  <a:pt x="7894908" y="3122156"/>
                </a:lnTo>
                <a:cubicBezTo>
                  <a:pt x="7896075" y="3121280"/>
                  <a:pt x="7896075" y="3120841"/>
                  <a:pt x="7893157" y="3122083"/>
                </a:cubicBezTo>
                <a:lnTo>
                  <a:pt x="7889435" y="3124017"/>
                </a:lnTo>
                <a:lnTo>
                  <a:pt x="7887905" y="3122740"/>
                </a:lnTo>
                <a:lnTo>
                  <a:pt x="7889103" y="3124190"/>
                </a:lnTo>
                <a:lnTo>
                  <a:pt x="7873899" y="3132090"/>
                </a:lnTo>
                <a:cubicBezTo>
                  <a:pt x="7883237" y="3146114"/>
                  <a:pt x="7883237" y="3146114"/>
                  <a:pt x="7883237" y="3146114"/>
                </a:cubicBezTo>
                <a:cubicBezTo>
                  <a:pt x="7864563" y="3150789"/>
                  <a:pt x="7864563" y="3150789"/>
                  <a:pt x="7864563" y="3150789"/>
                </a:cubicBezTo>
                <a:cubicBezTo>
                  <a:pt x="7864563" y="3164813"/>
                  <a:pt x="7864563" y="3164813"/>
                  <a:pt x="7864563" y="3164813"/>
                </a:cubicBezTo>
                <a:cubicBezTo>
                  <a:pt x="7845889" y="3164813"/>
                  <a:pt x="7845889" y="3164813"/>
                  <a:pt x="7845889" y="3164813"/>
                </a:cubicBezTo>
                <a:cubicBezTo>
                  <a:pt x="7822547" y="3183512"/>
                  <a:pt x="7822547" y="3183512"/>
                  <a:pt x="7822547" y="3183512"/>
                </a:cubicBezTo>
                <a:cubicBezTo>
                  <a:pt x="7799204" y="3188187"/>
                  <a:pt x="7799204" y="3188187"/>
                  <a:pt x="7799204" y="3188187"/>
                </a:cubicBezTo>
                <a:cubicBezTo>
                  <a:pt x="7794535" y="3202211"/>
                  <a:pt x="7794535" y="3202211"/>
                  <a:pt x="7794535" y="3202211"/>
                </a:cubicBezTo>
                <a:cubicBezTo>
                  <a:pt x="7799204" y="3206886"/>
                  <a:pt x="7799204" y="3206886"/>
                  <a:pt x="7799204" y="3206886"/>
                </a:cubicBezTo>
                <a:cubicBezTo>
                  <a:pt x="7794535" y="3211561"/>
                  <a:pt x="7794535" y="3211561"/>
                  <a:pt x="7794535" y="3211561"/>
                </a:cubicBezTo>
                <a:cubicBezTo>
                  <a:pt x="7747851" y="3197537"/>
                  <a:pt x="7747851" y="3197537"/>
                  <a:pt x="7747851" y="3197537"/>
                </a:cubicBezTo>
                <a:cubicBezTo>
                  <a:pt x="7724508" y="3192862"/>
                  <a:pt x="7822547" y="3225585"/>
                  <a:pt x="7715171" y="3192862"/>
                </a:cubicBezTo>
                <a:cubicBezTo>
                  <a:pt x="7691829" y="3202211"/>
                  <a:pt x="7691829" y="3202211"/>
                  <a:pt x="7691829" y="3202211"/>
                </a:cubicBezTo>
                <a:cubicBezTo>
                  <a:pt x="7724508" y="3225585"/>
                  <a:pt x="7724508" y="3225585"/>
                  <a:pt x="7724508" y="3225585"/>
                </a:cubicBezTo>
                <a:cubicBezTo>
                  <a:pt x="7729177" y="3234935"/>
                  <a:pt x="7729177" y="3234935"/>
                  <a:pt x="7729177" y="3234935"/>
                </a:cubicBezTo>
                <a:cubicBezTo>
                  <a:pt x="7710503" y="3239609"/>
                  <a:pt x="7710503" y="3239609"/>
                  <a:pt x="7710503" y="3239609"/>
                </a:cubicBezTo>
                <a:cubicBezTo>
                  <a:pt x="7687160" y="3225585"/>
                  <a:pt x="7687160" y="3225585"/>
                  <a:pt x="7687160" y="3225585"/>
                </a:cubicBezTo>
                <a:cubicBezTo>
                  <a:pt x="7668486" y="3225585"/>
                  <a:pt x="7668486" y="3225585"/>
                  <a:pt x="7668486" y="3225585"/>
                </a:cubicBezTo>
                <a:cubicBezTo>
                  <a:pt x="7663817" y="3225585"/>
                  <a:pt x="7663817" y="3225585"/>
                  <a:pt x="7663817" y="3225585"/>
                </a:cubicBezTo>
                <a:cubicBezTo>
                  <a:pt x="7673155" y="3211561"/>
                  <a:pt x="7673155" y="3211561"/>
                  <a:pt x="7673155" y="3211561"/>
                </a:cubicBezTo>
                <a:cubicBezTo>
                  <a:pt x="7635807" y="3216236"/>
                  <a:pt x="7635807" y="3216236"/>
                  <a:pt x="7635807" y="3216236"/>
                </a:cubicBezTo>
                <a:cubicBezTo>
                  <a:pt x="7621801" y="3225585"/>
                  <a:pt x="7621801" y="3225585"/>
                  <a:pt x="7621801" y="3225585"/>
                </a:cubicBezTo>
                <a:cubicBezTo>
                  <a:pt x="7570448" y="3225585"/>
                  <a:pt x="7570448" y="3225585"/>
                  <a:pt x="7570448" y="3225585"/>
                </a:cubicBezTo>
                <a:cubicBezTo>
                  <a:pt x="7565779" y="3248959"/>
                  <a:pt x="7565779" y="3248959"/>
                  <a:pt x="7565779" y="3248959"/>
                </a:cubicBezTo>
                <a:cubicBezTo>
                  <a:pt x="7565779" y="3248959"/>
                  <a:pt x="7570448" y="3248959"/>
                  <a:pt x="7575117" y="3248959"/>
                </a:cubicBezTo>
                <a:cubicBezTo>
                  <a:pt x="7568114" y="3250128"/>
                  <a:pt x="7562862" y="3251004"/>
                  <a:pt x="7558923" y="3251661"/>
                </a:cubicBezTo>
                <a:lnTo>
                  <a:pt x="7554575" y="3252387"/>
                </a:lnTo>
                <a:lnTo>
                  <a:pt x="7544188" y="3245453"/>
                </a:lnTo>
                <a:cubicBezTo>
                  <a:pt x="7542437" y="3244284"/>
                  <a:pt x="7542437" y="3244284"/>
                  <a:pt x="7542437" y="3244284"/>
                </a:cubicBezTo>
                <a:cubicBezTo>
                  <a:pt x="7528431" y="3244284"/>
                  <a:pt x="7528431" y="3244284"/>
                  <a:pt x="7528431" y="3244284"/>
                </a:cubicBezTo>
                <a:cubicBezTo>
                  <a:pt x="7481747" y="3253634"/>
                  <a:pt x="7481747" y="3253634"/>
                  <a:pt x="7481747" y="3253634"/>
                </a:cubicBezTo>
                <a:cubicBezTo>
                  <a:pt x="7449067" y="3267658"/>
                  <a:pt x="7449067" y="3267658"/>
                  <a:pt x="7449067" y="3267658"/>
                </a:cubicBezTo>
                <a:cubicBezTo>
                  <a:pt x="7439730" y="3262983"/>
                  <a:pt x="7439730" y="3262983"/>
                  <a:pt x="7439730" y="3262983"/>
                </a:cubicBezTo>
                <a:cubicBezTo>
                  <a:pt x="7374371" y="3281682"/>
                  <a:pt x="7374371" y="3281682"/>
                  <a:pt x="7374371" y="3281682"/>
                </a:cubicBezTo>
                <a:cubicBezTo>
                  <a:pt x="7360366" y="3281682"/>
                  <a:pt x="7360366" y="3281682"/>
                  <a:pt x="7360366" y="3281682"/>
                </a:cubicBezTo>
                <a:cubicBezTo>
                  <a:pt x="7360366" y="3277008"/>
                  <a:pt x="7360366" y="3272333"/>
                  <a:pt x="7374371" y="3277008"/>
                </a:cubicBezTo>
                <a:cubicBezTo>
                  <a:pt x="7369703" y="3267658"/>
                  <a:pt x="7421056" y="3281682"/>
                  <a:pt x="7355697" y="3267658"/>
                </a:cubicBezTo>
                <a:cubicBezTo>
                  <a:pt x="7351029" y="3277008"/>
                  <a:pt x="7351029" y="3277008"/>
                  <a:pt x="7351029" y="3277008"/>
                </a:cubicBezTo>
                <a:lnTo>
                  <a:pt x="7349248" y="3274584"/>
                </a:lnTo>
                <a:lnTo>
                  <a:pt x="7352998" y="3272406"/>
                </a:lnTo>
                <a:cubicBezTo>
                  <a:pt x="7356937" y="3269046"/>
                  <a:pt x="7350080" y="3270653"/>
                  <a:pt x="7348184" y="3273136"/>
                </a:cubicBezTo>
                <a:lnTo>
                  <a:pt x="7349248" y="3274584"/>
                </a:lnTo>
                <a:lnTo>
                  <a:pt x="7337023" y="3281682"/>
                </a:lnTo>
                <a:cubicBezTo>
                  <a:pt x="7327687" y="3272333"/>
                  <a:pt x="7327687" y="3272333"/>
                  <a:pt x="7327687" y="3272333"/>
                </a:cubicBezTo>
                <a:cubicBezTo>
                  <a:pt x="7327687" y="3286357"/>
                  <a:pt x="7327687" y="3286357"/>
                  <a:pt x="7327687" y="3286357"/>
                </a:cubicBezTo>
                <a:cubicBezTo>
                  <a:pt x="7323018" y="3281682"/>
                  <a:pt x="7323018" y="3281682"/>
                  <a:pt x="7323018" y="3281682"/>
                </a:cubicBezTo>
                <a:cubicBezTo>
                  <a:pt x="7304344" y="3286357"/>
                  <a:pt x="7304344" y="3286357"/>
                  <a:pt x="7304344" y="3286357"/>
                </a:cubicBezTo>
                <a:lnTo>
                  <a:pt x="7303177" y="3288694"/>
                </a:lnTo>
                <a:lnTo>
                  <a:pt x="7299676" y="3281682"/>
                </a:lnTo>
                <a:cubicBezTo>
                  <a:pt x="7281002" y="3291032"/>
                  <a:pt x="7281002" y="3291032"/>
                  <a:pt x="7281002" y="3291032"/>
                </a:cubicBezTo>
                <a:cubicBezTo>
                  <a:pt x="7257659" y="3295707"/>
                  <a:pt x="7257659" y="3295707"/>
                  <a:pt x="7257659" y="3295707"/>
                </a:cubicBezTo>
                <a:cubicBezTo>
                  <a:pt x="7248322" y="3305056"/>
                  <a:pt x="7248322" y="3305056"/>
                  <a:pt x="7248322" y="3305056"/>
                </a:cubicBezTo>
                <a:cubicBezTo>
                  <a:pt x="7229648" y="3305056"/>
                  <a:pt x="7229648" y="3305056"/>
                  <a:pt x="7229648" y="3305056"/>
                </a:cubicBezTo>
                <a:cubicBezTo>
                  <a:pt x="7206306" y="3314406"/>
                  <a:pt x="7206306" y="3314406"/>
                  <a:pt x="7206306" y="3314406"/>
                </a:cubicBezTo>
                <a:lnTo>
                  <a:pt x="7201860" y="3312180"/>
                </a:lnTo>
                <a:lnTo>
                  <a:pt x="7211558" y="3310315"/>
                </a:lnTo>
                <a:cubicBezTo>
                  <a:pt x="7214184" y="3309439"/>
                  <a:pt x="7214622" y="3308708"/>
                  <a:pt x="7209443" y="3309073"/>
                </a:cubicBezTo>
                <a:lnTo>
                  <a:pt x="7198320" y="3310407"/>
                </a:lnTo>
                <a:lnTo>
                  <a:pt x="7198136" y="3310315"/>
                </a:lnTo>
                <a:cubicBezTo>
                  <a:pt x="7196969" y="3309731"/>
                  <a:pt x="7196969" y="3309731"/>
                  <a:pt x="7196969" y="3309731"/>
                </a:cubicBezTo>
                <a:lnTo>
                  <a:pt x="7197926" y="3310455"/>
                </a:lnTo>
                <a:lnTo>
                  <a:pt x="7197033" y="3310562"/>
                </a:lnTo>
                <a:cubicBezTo>
                  <a:pt x="7191206" y="3311411"/>
                  <a:pt x="7183547" y="3312653"/>
                  <a:pt x="7173627" y="3314406"/>
                </a:cubicBezTo>
                <a:cubicBezTo>
                  <a:pt x="7168958" y="3319080"/>
                  <a:pt x="7182963" y="3319080"/>
                  <a:pt x="7173627" y="3323755"/>
                </a:cubicBezTo>
                <a:cubicBezTo>
                  <a:pt x="7196969" y="3328430"/>
                  <a:pt x="7196969" y="3328430"/>
                  <a:pt x="7196969" y="3328430"/>
                </a:cubicBezTo>
                <a:cubicBezTo>
                  <a:pt x="7178295" y="3342454"/>
                  <a:pt x="7178295" y="3342454"/>
                  <a:pt x="7178295" y="3342454"/>
                </a:cubicBezTo>
                <a:cubicBezTo>
                  <a:pt x="7150284" y="3351804"/>
                  <a:pt x="7150284" y="3351804"/>
                  <a:pt x="7150284" y="3351804"/>
                </a:cubicBezTo>
                <a:cubicBezTo>
                  <a:pt x="7145616" y="3356478"/>
                  <a:pt x="7145616" y="3356478"/>
                  <a:pt x="7145616" y="3356478"/>
                </a:cubicBezTo>
                <a:cubicBezTo>
                  <a:pt x="7136279" y="3356478"/>
                  <a:pt x="7136279" y="3356478"/>
                  <a:pt x="7136279" y="3356478"/>
                </a:cubicBezTo>
                <a:cubicBezTo>
                  <a:pt x="7112936" y="3389202"/>
                  <a:pt x="7112936" y="3389202"/>
                  <a:pt x="7112936" y="3389202"/>
                </a:cubicBezTo>
                <a:cubicBezTo>
                  <a:pt x="7080257" y="3426600"/>
                  <a:pt x="7080257" y="3426600"/>
                  <a:pt x="7080257" y="3426600"/>
                </a:cubicBezTo>
                <a:cubicBezTo>
                  <a:pt x="7089594" y="3435949"/>
                  <a:pt x="7089594" y="3435949"/>
                  <a:pt x="7089594" y="3435949"/>
                </a:cubicBezTo>
                <a:cubicBezTo>
                  <a:pt x="7112936" y="3421925"/>
                  <a:pt x="7112936" y="3421925"/>
                  <a:pt x="7112936" y="3421925"/>
                </a:cubicBezTo>
                <a:cubicBezTo>
                  <a:pt x="7145616" y="3426600"/>
                  <a:pt x="7145616" y="3426600"/>
                  <a:pt x="7145616" y="3426600"/>
                </a:cubicBezTo>
                <a:cubicBezTo>
                  <a:pt x="7126942" y="3417250"/>
                  <a:pt x="7126942" y="3417250"/>
                  <a:pt x="7126942" y="3417250"/>
                </a:cubicBezTo>
                <a:cubicBezTo>
                  <a:pt x="7131610" y="3412576"/>
                  <a:pt x="7131610" y="3412576"/>
                  <a:pt x="7131610" y="3412576"/>
                </a:cubicBezTo>
                <a:cubicBezTo>
                  <a:pt x="7145616" y="3421925"/>
                  <a:pt x="7145616" y="3421925"/>
                  <a:pt x="7145616" y="3421925"/>
                </a:cubicBezTo>
                <a:cubicBezTo>
                  <a:pt x="7196969" y="3403226"/>
                  <a:pt x="7196969" y="3403226"/>
                  <a:pt x="7196969" y="3403226"/>
                </a:cubicBezTo>
                <a:cubicBezTo>
                  <a:pt x="7192300" y="3412576"/>
                  <a:pt x="7192300" y="3412576"/>
                  <a:pt x="7192300" y="3412576"/>
                </a:cubicBezTo>
                <a:cubicBezTo>
                  <a:pt x="7229648" y="3412576"/>
                  <a:pt x="7229648" y="3412576"/>
                  <a:pt x="7229648" y="3412576"/>
                </a:cubicBezTo>
                <a:cubicBezTo>
                  <a:pt x="7234317" y="3407901"/>
                  <a:pt x="7234317" y="3407901"/>
                  <a:pt x="7234317" y="3407901"/>
                </a:cubicBezTo>
                <a:cubicBezTo>
                  <a:pt x="7210974" y="3403226"/>
                  <a:pt x="7210974" y="3403226"/>
                  <a:pt x="7210974" y="3403226"/>
                </a:cubicBezTo>
                <a:cubicBezTo>
                  <a:pt x="7210974" y="3393877"/>
                  <a:pt x="7210974" y="3393877"/>
                  <a:pt x="7210974" y="3393877"/>
                </a:cubicBezTo>
                <a:cubicBezTo>
                  <a:pt x="7234317" y="3379852"/>
                  <a:pt x="7215643" y="3426600"/>
                  <a:pt x="7238985" y="3379852"/>
                </a:cubicBezTo>
                <a:cubicBezTo>
                  <a:pt x="7243654" y="3393877"/>
                  <a:pt x="7243654" y="3393877"/>
                  <a:pt x="7243654" y="3393877"/>
                </a:cubicBezTo>
                <a:cubicBezTo>
                  <a:pt x="7285670" y="3393877"/>
                  <a:pt x="7285670" y="3393877"/>
                  <a:pt x="7285670" y="3393877"/>
                </a:cubicBezTo>
                <a:cubicBezTo>
                  <a:pt x="7293840" y="3392708"/>
                  <a:pt x="7299967" y="3391831"/>
                  <a:pt x="7304563" y="3391174"/>
                </a:cubicBezTo>
                <a:lnTo>
                  <a:pt x="7312824" y="3389992"/>
                </a:lnTo>
                <a:lnTo>
                  <a:pt x="7311347" y="3395045"/>
                </a:lnTo>
                <a:cubicBezTo>
                  <a:pt x="7311347" y="3396798"/>
                  <a:pt x="7311930" y="3397675"/>
                  <a:pt x="7313097" y="3395776"/>
                </a:cubicBezTo>
                <a:lnTo>
                  <a:pt x="7315113" y="3389665"/>
                </a:lnTo>
                <a:lnTo>
                  <a:pt x="7318349" y="3389202"/>
                </a:lnTo>
                <a:lnTo>
                  <a:pt x="7315293" y="3389117"/>
                </a:lnTo>
                <a:lnTo>
                  <a:pt x="7318349" y="3379852"/>
                </a:lnTo>
                <a:cubicBezTo>
                  <a:pt x="7323018" y="3379852"/>
                  <a:pt x="7323018" y="3379852"/>
                  <a:pt x="7323018" y="3379852"/>
                </a:cubicBezTo>
                <a:cubicBezTo>
                  <a:pt x="7323018" y="3384527"/>
                  <a:pt x="7323018" y="3384527"/>
                  <a:pt x="7323018" y="3384527"/>
                </a:cubicBezTo>
                <a:cubicBezTo>
                  <a:pt x="7346361" y="3379852"/>
                  <a:pt x="7346361" y="3379852"/>
                  <a:pt x="7346361" y="3379852"/>
                </a:cubicBezTo>
                <a:cubicBezTo>
                  <a:pt x="7346361" y="3375177"/>
                  <a:pt x="7346361" y="3375177"/>
                  <a:pt x="7346361" y="3375177"/>
                </a:cubicBezTo>
                <a:cubicBezTo>
                  <a:pt x="7360366" y="3365828"/>
                  <a:pt x="7374371" y="3379852"/>
                  <a:pt x="7374371" y="3365828"/>
                </a:cubicBezTo>
                <a:cubicBezTo>
                  <a:pt x="7374371" y="3370503"/>
                  <a:pt x="7388377" y="3361153"/>
                  <a:pt x="7374371" y="3375177"/>
                </a:cubicBezTo>
                <a:cubicBezTo>
                  <a:pt x="7379040" y="3370503"/>
                  <a:pt x="7379040" y="3384527"/>
                  <a:pt x="7383709" y="3365828"/>
                </a:cubicBezTo>
                <a:cubicBezTo>
                  <a:pt x="7383709" y="3361153"/>
                  <a:pt x="7383709" y="3361153"/>
                  <a:pt x="7383709" y="3361153"/>
                </a:cubicBezTo>
                <a:cubicBezTo>
                  <a:pt x="7402383" y="3351804"/>
                  <a:pt x="7402383" y="3351804"/>
                  <a:pt x="7402383" y="3351804"/>
                </a:cubicBezTo>
                <a:cubicBezTo>
                  <a:pt x="7401216" y="3349466"/>
                  <a:pt x="7402383" y="3348298"/>
                  <a:pt x="7404206" y="3347713"/>
                </a:cubicBezTo>
                <a:lnTo>
                  <a:pt x="7408693" y="3347258"/>
                </a:lnTo>
                <a:lnTo>
                  <a:pt x="7410552" y="3350051"/>
                </a:lnTo>
                <a:cubicBezTo>
                  <a:pt x="7411719" y="3351804"/>
                  <a:pt x="7411719" y="3351804"/>
                  <a:pt x="7411719" y="3351804"/>
                </a:cubicBezTo>
                <a:cubicBezTo>
                  <a:pt x="7449067" y="3342454"/>
                  <a:pt x="7449067" y="3342454"/>
                  <a:pt x="7449067" y="3342454"/>
                </a:cubicBezTo>
                <a:cubicBezTo>
                  <a:pt x="7453735" y="3351804"/>
                  <a:pt x="7453735" y="3351804"/>
                  <a:pt x="7453735" y="3351804"/>
                </a:cubicBezTo>
                <a:cubicBezTo>
                  <a:pt x="7439730" y="3347129"/>
                  <a:pt x="7439730" y="3347129"/>
                  <a:pt x="7439730" y="3347129"/>
                </a:cubicBezTo>
                <a:cubicBezTo>
                  <a:pt x="7439730" y="3356478"/>
                  <a:pt x="7439730" y="3356478"/>
                  <a:pt x="7439730" y="3356478"/>
                </a:cubicBezTo>
                <a:cubicBezTo>
                  <a:pt x="7453735" y="3356478"/>
                  <a:pt x="7453735" y="3356478"/>
                  <a:pt x="7453735" y="3356478"/>
                </a:cubicBezTo>
                <a:lnTo>
                  <a:pt x="7456858" y="3353351"/>
                </a:lnTo>
                <a:lnTo>
                  <a:pt x="7460155" y="3355310"/>
                </a:lnTo>
                <a:cubicBezTo>
                  <a:pt x="7467741" y="3356478"/>
                  <a:pt x="7484081" y="3351804"/>
                  <a:pt x="7472409" y="3347129"/>
                </a:cubicBezTo>
                <a:cubicBezTo>
                  <a:pt x="7472409" y="3347129"/>
                  <a:pt x="7472409" y="3347129"/>
                  <a:pt x="7470658" y="3345960"/>
                </a:cubicBezTo>
                <a:lnTo>
                  <a:pt x="7467529" y="3343871"/>
                </a:lnTo>
                <a:lnTo>
                  <a:pt x="7473367" y="3340354"/>
                </a:lnTo>
                <a:cubicBezTo>
                  <a:pt x="7479923" y="3337049"/>
                  <a:pt x="7488750" y="3333105"/>
                  <a:pt x="7500421" y="3328430"/>
                </a:cubicBezTo>
                <a:cubicBezTo>
                  <a:pt x="7495752" y="3337779"/>
                  <a:pt x="7495752" y="3337779"/>
                  <a:pt x="7495752" y="3337779"/>
                </a:cubicBezTo>
                <a:cubicBezTo>
                  <a:pt x="7505089" y="3337779"/>
                  <a:pt x="7505089" y="3337779"/>
                  <a:pt x="7505089" y="3337779"/>
                </a:cubicBezTo>
                <a:cubicBezTo>
                  <a:pt x="7509757" y="3328430"/>
                  <a:pt x="7509757" y="3328430"/>
                  <a:pt x="7509757" y="3328430"/>
                </a:cubicBezTo>
                <a:cubicBezTo>
                  <a:pt x="7570448" y="3309731"/>
                  <a:pt x="7570448" y="3309731"/>
                  <a:pt x="7570448" y="3309731"/>
                </a:cubicBezTo>
                <a:cubicBezTo>
                  <a:pt x="7575117" y="3309731"/>
                  <a:pt x="7577451" y="3303887"/>
                  <a:pt x="7580952" y="3300381"/>
                </a:cubicBezTo>
                <a:lnTo>
                  <a:pt x="7585606" y="3298621"/>
                </a:lnTo>
                <a:lnTo>
                  <a:pt x="7598459" y="3305056"/>
                </a:lnTo>
                <a:cubicBezTo>
                  <a:pt x="7593791" y="3300381"/>
                  <a:pt x="7590289" y="3298336"/>
                  <a:pt x="7587517" y="3297898"/>
                </a:cubicBezTo>
                <a:lnTo>
                  <a:pt x="7585606" y="3298621"/>
                </a:lnTo>
                <a:lnTo>
                  <a:pt x="7582265" y="3296948"/>
                </a:lnTo>
                <a:cubicBezTo>
                  <a:pt x="7570448" y="3291032"/>
                  <a:pt x="7570448" y="3291032"/>
                  <a:pt x="7570448" y="3291032"/>
                </a:cubicBezTo>
                <a:cubicBezTo>
                  <a:pt x="7556443" y="3295707"/>
                  <a:pt x="7556443" y="3295707"/>
                  <a:pt x="7556443" y="3295707"/>
                </a:cubicBezTo>
                <a:cubicBezTo>
                  <a:pt x="7551774" y="3286357"/>
                  <a:pt x="7551774" y="3286357"/>
                  <a:pt x="7551774" y="3286357"/>
                </a:cubicBezTo>
                <a:cubicBezTo>
                  <a:pt x="7505089" y="3286357"/>
                  <a:pt x="7505089" y="3286357"/>
                  <a:pt x="7505089" y="3286357"/>
                </a:cubicBezTo>
                <a:cubicBezTo>
                  <a:pt x="7505089" y="3291032"/>
                  <a:pt x="7505089" y="3286357"/>
                  <a:pt x="7500421" y="3277008"/>
                </a:cubicBezTo>
                <a:cubicBezTo>
                  <a:pt x="7491083" y="3281682"/>
                  <a:pt x="7495752" y="3305056"/>
                  <a:pt x="7477078" y="3286357"/>
                </a:cubicBezTo>
                <a:cubicBezTo>
                  <a:pt x="7467741" y="3277008"/>
                  <a:pt x="7467741" y="3277008"/>
                  <a:pt x="7467741" y="3277008"/>
                </a:cubicBezTo>
                <a:cubicBezTo>
                  <a:pt x="7505089" y="3262983"/>
                  <a:pt x="7505089" y="3262983"/>
                  <a:pt x="7505089" y="3262983"/>
                </a:cubicBezTo>
                <a:cubicBezTo>
                  <a:pt x="7514426" y="3267658"/>
                  <a:pt x="7514426" y="3267658"/>
                  <a:pt x="7514426" y="3267658"/>
                </a:cubicBezTo>
                <a:cubicBezTo>
                  <a:pt x="7505089" y="3272333"/>
                  <a:pt x="7523763" y="3277008"/>
                  <a:pt x="7505089" y="3272333"/>
                </a:cubicBezTo>
                <a:cubicBezTo>
                  <a:pt x="7528431" y="3281682"/>
                  <a:pt x="7528431" y="3281682"/>
                  <a:pt x="7528431" y="3281682"/>
                </a:cubicBezTo>
                <a:cubicBezTo>
                  <a:pt x="7533100" y="3281682"/>
                  <a:pt x="7533100" y="3281682"/>
                  <a:pt x="7533100" y="3281682"/>
                </a:cubicBezTo>
                <a:cubicBezTo>
                  <a:pt x="7528431" y="3272333"/>
                  <a:pt x="7570448" y="3291032"/>
                  <a:pt x="7523763" y="3267658"/>
                </a:cubicBezTo>
                <a:cubicBezTo>
                  <a:pt x="7519095" y="3262983"/>
                  <a:pt x="7519095" y="3262983"/>
                  <a:pt x="7519095" y="3262983"/>
                </a:cubicBezTo>
                <a:cubicBezTo>
                  <a:pt x="7523763" y="3258308"/>
                  <a:pt x="7533100" y="3253634"/>
                  <a:pt x="7533100" y="3258308"/>
                </a:cubicBezTo>
                <a:cubicBezTo>
                  <a:pt x="7533100" y="3262983"/>
                  <a:pt x="7533100" y="3262983"/>
                  <a:pt x="7533100" y="3262983"/>
                </a:cubicBezTo>
                <a:cubicBezTo>
                  <a:pt x="7561111" y="3286357"/>
                  <a:pt x="7561111" y="3286357"/>
                  <a:pt x="7561111" y="3286357"/>
                </a:cubicBezTo>
                <a:cubicBezTo>
                  <a:pt x="7603127" y="3286357"/>
                  <a:pt x="7603127" y="3286357"/>
                  <a:pt x="7603127" y="3286357"/>
                </a:cubicBezTo>
                <a:cubicBezTo>
                  <a:pt x="7598459" y="3305056"/>
                  <a:pt x="7617133" y="3291032"/>
                  <a:pt x="7626470" y="3295707"/>
                </a:cubicBezTo>
                <a:cubicBezTo>
                  <a:pt x="7621801" y="3314406"/>
                  <a:pt x="7621801" y="3314406"/>
                  <a:pt x="7621801" y="3314406"/>
                </a:cubicBezTo>
                <a:cubicBezTo>
                  <a:pt x="7626470" y="3328430"/>
                  <a:pt x="7640475" y="3309731"/>
                  <a:pt x="7640475" y="3323755"/>
                </a:cubicBezTo>
                <a:cubicBezTo>
                  <a:pt x="7640475" y="3319080"/>
                  <a:pt x="7640475" y="3319080"/>
                  <a:pt x="7640475" y="3319080"/>
                </a:cubicBezTo>
                <a:cubicBezTo>
                  <a:pt x="7645143" y="3323755"/>
                  <a:pt x="7645143" y="3323755"/>
                  <a:pt x="7645143" y="3323755"/>
                </a:cubicBezTo>
                <a:cubicBezTo>
                  <a:pt x="7649812" y="3323755"/>
                  <a:pt x="7649812" y="3323755"/>
                  <a:pt x="7649812" y="3323755"/>
                </a:cubicBezTo>
                <a:cubicBezTo>
                  <a:pt x="7654481" y="3319080"/>
                  <a:pt x="7654481" y="3319080"/>
                  <a:pt x="7654481" y="3319080"/>
                </a:cubicBezTo>
                <a:cubicBezTo>
                  <a:pt x="7649812" y="3314406"/>
                  <a:pt x="7649812" y="3314406"/>
                  <a:pt x="7649812" y="3314406"/>
                </a:cubicBezTo>
                <a:cubicBezTo>
                  <a:pt x="7691829" y="3319080"/>
                  <a:pt x="7691829" y="3319080"/>
                  <a:pt x="7691829" y="3319080"/>
                </a:cubicBezTo>
                <a:cubicBezTo>
                  <a:pt x="7724508" y="3300381"/>
                  <a:pt x="7724508" y="3300381"/>
                  <a:pt x="7724508" y="3300381"/>
                </a:cubicBezTo>
                <a:cubicBezTo>
                  <a:pt x="7766525" y="3291032"/>
                  <a:pt x="7766525" y="3291032"/>
                  <a:pt x="7766525" y="3291032"/>
                </a:cubicBezTo>
                <a:cubicBezTo>
                  <a:pt x="7766525" y="3281682"/>
                  <a:pt x="7747851" y="3305056"/>
                  <a:pt x="7766525" y="3281682"/>
                </a:cubicBezTo>
                <a:cubicBezTo>
                  <a:pt x="7789867" y="3286357"/>
                  <a:pt x="7789867" y="3286357"/>
                  <a:pt x="7789867" y="3286357"/>
                </a:cubicBezTo>
                <a:cubicBezTo>
                  <a:pt x="7864563" y="3272333"/>
                  <a:pt x="7864563" y="3272333"/>
                  <a:pt x="7864563" y="3272333"/>
                </a:cubicBezTo>
                <a:cubicBezTo>
                  <a:pt x="7864563" y="3277008"/>
                  <a:pt x="7864563" y="3277008"/>
                  <a:pt x="7864563" y="3277008"/>
                </a:cubicBezTo>
                <a:cubicBezTo>
                  <a:pt x="7871565" y="3277008"/>
                  <a:pt x="7876817" y="3277008"/>
                  <a:pt x="7880756" y="3277008"/>
                </a:cubicBezTo>
                <a:lnTo>
                  <a:pt x="7886133" y="3277008"/>
                </a:lnTo>
                <a:lnTo>
                  <a:pt x="7884696" y="3277665"/>
                </a:lnTo>
                <a:cubicBezTo>
                  <a:pt x="7876818" y="3284020"/>
                  <a:pt x="7903077" y="3280514"/>
                  <a:pt x="7892573" y="3277008"/>
                </a:cubicBezTo>
                <a:cubicBezTo>
                  <a:pt x="7892573" y="3277008"/>
                  <a:pt x="7892573" y="3277008"/>
                  <a:pt x="7889072" y="3277008"/>
                </a:cubicBezTo>
                <a:lnTo>
                  <a:pt x="7886133" y="3277008"/>
                </a:lnTo>
                <a:lnTo>
                  <a:pt x="7906579" y="3267658"/>
                </a:lnTo>
                <a:cubicBezTo>
                  <a:pt x="7906579" y="3277008"/>
                  <a:pt x="7906579" y="3277008"/>
                  <a:pt x="7906579" y="3277008"/>
                </a:cubicBezTo>
                <a:cubicBezTo>
                  <a:pt x="7939259" y="3272333"/>
                  <a:pt x="7939259" y="3272333"/>
                  <a:pt x="7939259" y="3272333"/>
                </a:cubicBezTo>
                <a:cubicBezTo>
                  <a:pt x="7943927" y="3267658"/>
                  <a:pt x="7943927" y="3267658"/>
                  <a:pt x="7943927" y="3267658"/>
                </a:cubicBezTo>
                <a:cubicBezTo>
                  <a:pt x="7929921" y="3258308"/>
                  <a:pt x="7929921" y="3258308"/>
                  <a:pt x="7929921" y="3258308"/>
                </a:cubicBezTo>
                <a:cubicBezTo>
                  <a:pt x="7953264" y="3253634"/>
                  <a:pt x="7953264" y="3253634"/>
                  <a:pt x="7953264" y="3253634"/>
                </a:cubicBezTo>
                <a:cubicBezTo>
                  <a:pt x="7957933" y="3258308"/>
                  <a:pt x="7957933" y="3258308"/>
                  <a:pt x="7957933" y="3258308"/>
                </a:cubicBezTo>
                <a:cubicBezTo>
                  <a:pt x="7999949" y="3234935"/>
                  <a:pt x="7999949" y="3234935"/>
                  <a:pt x="7999949" y="3234935"/>
                </a:cubicBezTo>
                <a:cubicBezTo>
                  <a:pt x="8013955" y="3239609"/>
                  <a:pt x="8027960" y="3206886"/>
                  <a:pt x="8037297" y="3239609"/>
                </a:cubicBezTo>
                <a:cubicBezTo>
                  <a:pt x="8093319" y="3216236"/>
                  <a:pt x="8093319" y="3216236"/>
                  <a:pt x="8093319" y="3216236"/>
                </a:cubicBezTo>
                <a:cubicBezTo>
                  <a:pt x="8097987" y="3206886"/>
                  <a:pt x="8097987" y="3206886"/>
                  <a:pt x="8097987" y="3206886"/>
                </a:cubicBezTo>
                <a:cubicBezTo>
                  <a:pt x="8102656" y="3216236"/>
                  <a:pt x="8102656" y="3216236"/>
                  <a:pt x="8102656" y="3216236"/>
                </a:cubicBezTo>
                <a:cubicBezTo>
                  <a:pt x="8116661" y="3211561"/>
                  <a:pt x="8116661" y="3211561"/>
                  <a:pt x="8116661" y="3211561"/>
                </a:cubicBezTo>
                <a:cubicBezTo>
                  <a:pt x="8135335" y="3220910"/>
                  <a:pt x="8135335" y="3220910"/>
                  <a:pt x="8135335" y="3220910"/>
                </a:cubicBezTo>
                <a:cubicBezTo>
                  <a:pt x="8158677" y="3239609"/>
                  <a:pt x="8158677" y="3239609"/>
                  <a:pt x="8158677" y="3239609"/>
                </a:cubicBezTo>
                <a:cubicBezTo>
                  <a:pt x="8140003" y="3253634"/>
                  <a:pt x="8140003" y="3253634"/>
                  <a:pt x="8140003" y="3253634"/>
                </a:cubicBezTo>
                <a:cubicBezTo>
                  <a:pt x="8125998" y="3248959"/>
                  <a:pt x="8125998" y="3248959"/>
                  <a:pt x="8125998" y="3248959"/>
                </a:cubicBezTo>
                <a:cubicBezTo>
                  <a:pt x="8125998" y="3258308"/>
                  <a:pt x="8107324" y="3239609"/>
                  <a:pt x="8116661" y="3262983"/>
                </a:cubicBezTo>
                <a:cubicBezTo>
                  <a:pt x="8111993" y="3258308"/>
                  <a:pt x="8111993" y="3258308"/>
                  <a:pt x="8111993" y="3258308"/>
                </a:cubicBezTo>
                <a:cubicBezTo>
                  <a:pt x="8055971" y="3277008"/>
                  <a:pt x="8055971" y="3277008"/>
                  <a:pt x="8055971" y="3277008"/>
                </a:cubicBezTo>
                <a:cubicBezTo>
                  <a:pt x="8051303" y="3291032"/>
                  <a:pt x="8051303" y="3291032"/>
                  <a:pt x="8051303" y="3291032"/>
                </a:cubicBezTo>
                <a:cubicBezTo>
                  <a:pt x="7985943" y="3295707"/>
                  <a:pt x="7985943" y="3295707"/>
                  <a:pt x="7985943" y="3295707"/>
                </a:cubicBezTo>
                <a:cubicBezTo>
                  <a:pt x="7976607" y="3309731"/>
                  <a:pt x="7976607" y="3309731"/>
                  <a:pt x="7976607" y="3309731"/>
                </a:cubicBezTo>
                <a:cubicBezTo>
                  <a:pt x="7939259" y="3319080"/>
                  <a:pt x="7939259" y="3319080"/>
                  <a:pt x="7939259" y="3319080"/>
                </a:cubicBezTo>
                <a:cubicBezTo>
                  <a:pt x="7925253" y="3328430"/>
                  <a:pt x="7925253" y="3328430"/>
                  <a:pt x="7925253" y="3328430"/>
                </a:cubicBezTo>
                <a:cubicBezTo>
                  <a:pt x="7887905" y="3342454"/>
                  <a:pt x="7887905" y="3342454"/>
                  <a:pt x="7887905" y="3342454"/>
                </a:cubicBezTo>
                <a:cubicBezTo>
                  <a:pt x="7887905" y="3356478"/>
                  <a:pt x="7887905" y="3356478"/>
                  <a:pt x="7887905" y="3356478"/>
                </a:cubicBezTo>
                <a:cubicBezTo>
                  <a:pt x="7873900" y="3356478"/>
                  <a:pt x="7866897" y="3356478"/>
                  <a:pt x="7863396" y="3356478"/>
                </a:cubicBezTo>
                <a:lnTo>
                  <a:pt x="7861280" y="3356478"/>
                </a:lnTo>
                <a:lnTo>
                  <a:pt x="7859895" y="3351804"/>
                </a:lnTo>
                <a:cubicBezTo>
                  <a:pt x="7822547" y="3375177"/>
                  <a:pt x="7822547" y="3375177"/>
                  <a:pt x="7822547" y="3375177"/>
                </a:cubicBezTo>
                <a:cubicBezTo>
                  <a:pt x="7808541" y="3375177"/>
                  <a:pt x="7808541" y="3375177"/>
                  <a:pt x="7808541" y="3375177"/>
                </a:cubicBezTo>
                <a:cubicBezTo>
                  <a:pt x="7799204" y="3389202"/>
                  <a:pt x="7799204" y="3389202"/>
                  <a:pt x="7799204" y="3389202"/>
                </a:cubicBezTo>
                <a:cubicBezTo>
                  <a:pt x="7794535" y="3375177"/>
                  <a:pt x="7794535" y="3375177"/>
                  <a:pt x="7794535" y="3375177"/>
                </a:cubicBezTo>
                <a:cubicBezTo>
                  <a:pt x="7775861" y="3384527"/>
                  <a:pt x="7775861" y="3384527"/>
                  <a:pt x="7775861" y="3384527"/>
                </a:cubicBezTo>
                <a:cubicBezTo>
                  <a:pt x="7775861" y="3384527"/>
                  <a:pt x="7757187" y="3375177"/>
                  <a:pt x="7775861" y="3398551"/>
                </a:cubicBezTo>
                <a:cubicBezTo>
                  <a:pt x="7761856" y="3398551"/>
                  <a:pt x="7761856" y="3398551"/>
                  <a:pt x="7761856" y="3398551"/>
                </a:cubicBezTo>
                <a:cubicBezTo>
                  <a:pt x="7757187" y="3407901"/>
                  <a:pt x="7757187" y="3407901"/>
                  <a:pt x="7757187" y="3407901"/>
                </a:cubicBezTo>
                <a:cubicBezTo>
                  <a:pt x="7738513" y="3407901"/>
                  <a:pt x="7738513" y="3407901"/>
                  <a:pt x="7738513" y="3407901"/>
                </a:cubicBezTo>
                <a:cubicBezTo>
                  <a:pt x="7729177" y="3421925"/>
                  <a:pt x="7729177" y="3421925"/>
                  <a:pt x="7729177" y="3421925"/>
                </a:cubicBezTo>
                <a:cubicBezTo>
                  <a:pt x="7701165" y="3412576"/>
                  <a:pt x="7701165" y="3412576"/>
                  <a:pt x="7701165" y="3412576"/>
                </a:cubicBezTo>
                <a:cubicBezTo>
                  <a:pt x="7677823" y="3417250"/>
                  <a:pt x="7677823" y="3417250"/>
                  <a:pt x="7677823" y="3417250"/>
                </a:cubicBezTo>
                <a:cubicBezTo>
                  <a:pt x="7677823" y="3426600"/>
                  <a:pt x="7677823" y="3426600"/>
                  <a:pt x="7677823" y="3426600"/>
                </a:cubicBezTo>
                <a:cubicBezTo>
                  <a:pt x="7701165" y="3440624"/>
                  <a:pt x="7701165" y="3440624"/>
                  <a:pt x="7701165" y="3440624"/>
                </a:cubicBezTo>
                <a:cubicBezTo>
                  <a:pt x="7719839" y="3459323"/>
                  <a:pt x="7719839" y="3459323"/>
                  <a:pt x="7719839" y="3459323"/>
                </a:cubicBezTo>
                <a:cubicBezTo>
                  <a:pt x="7705834" y="3468673"/>
                  <a:pt x="7705834" y="3468673"/>
                  <a:pt x="7705834" y="3468673"/>
                </a:cubicBezTo>
                <a:cubicBezTo>
                  <a:pt x="7687160" y="3449974"/>
                  <a:pt x="7687160" y="3449974"/>
                  <a:pt x="7687160" y="3449974"/>
                </a:cubicBezTo>
                <a:cubicBezTo>
                  <a:pt x="7598459" y="3463998"/>
                  <a:pt x="7598459" y="3463998"/>
                  <a:pt x="7598459" y="3463998"/>
                </a:cubicBezTo>
                <a:cubicBezTo>
                  <a:pt x="7589122" y="3459323"/>
                  <a:pt x="7589122" y="3459323"/>
                  <a:pt x="7589122" y="3459323"/>
                </a:cubicBezTo>
                <a:cubicBezTo>
                  <a:pt x="7533100" y="3473347"/>
                  <a:pt x="7533100" y="3473347"/>
                  <a:pt x="7533100" y="3473347"/>
                </a:cubicBezTo>
                <a:cubicBezTo>
                  <a:pt x="7505089" y="3473347"/>
                  <a:pt x="7505089" y="3473347"/>
                  <a:pt x="7505089" y="3473347"/>
                </a:cubicBezTo>
                <a:cubicBezTo>
                  <a:pt x="7505089" y="3478022"/>
                  <a:pt x="7505089" y="3478022"/>
                  <a:pt x="7505089" y="3478022"/>
                </a:cubicBezTo>
                <a:cubicBezTo>
                  <a:pt x="7491083" y="3473347"/>
                  <a:pt x="7491083" y="3473347"/>
                  <a:pt x="7491083" y="3473347"/>
                </a:cubicBezTo>
                <a:cubicBezTo>
                  <a:pt x="7472409" y="3487372"/>
                  <a:pt x="7472409" y="3487372"/>
                  <a:pt x="7472409" y="3487372"/>
                </a:cubicBezTo>
                <a:cubicBezTo>
                  <a:pt x="7472409" y="3487372"/>
                  <a:pt x="7463073" y="3496721"/>
                  <a:pt x="7463073" y="3482697"/>
                </a:cubicBezTo>
                <a:cubicBezTo>
                  <a:pt x="7458404" y="3487372"/>
                  <a:pt x="7458404" y="3487372"/>
                  <a:pt x="7458404" y="3487372"/>
                </a:cubicBezTo>
                <a:cubicBezTo>
                  <a:pt x="7397714" y="3496721"/>
                  <a:pt x="7397714" y="3496721"/>
                  <a:pt x="7397714" y="3496721"/>
                </a:cubicBezTo>
                <a:cubicBezTo>
                  <a:pt x="7266996" y="3538794"/>
                  <a:pt x="7266996" y="3538794"/>
                  <a:pt x="7266996" y="3538794"/>
                </a:cubicBezTo>
                <a:cubicBezTo>
                  <a:pt x="7243654" y="3552818"/>
                  <a:pt x="7243654" y="3552818"/>
                  <a:pt x="7243654" y="3552818"/>
                </a:cubicBezTo>
                <a:cubicBezTo>
                  <a:pt x="7229648" y="3548144"/>
                  <a:pt x="7229648" y="3548144"/>
                  <a:pt x="7229648" y="3548144"/>
                </a:cubicBezTo>
                <a:cubicBezTo>
                  <a:pt x="7215643" y="3552818"/>
                  <a:pt x="7215643" y="3552818"/>
                  <a:pt x="7215643" y="3552818"/>
                </a:cubicBezTo>
                <a:cubicBezTo>
                  <a:pt x="7215643" y="3557493"/>
                  <a:pt x="7215643" y="3557493"/>
                  <a:pt x="7215643" y="3557493"/>
                </a:cubicBezTo>
                <a:cubicBezTo>
                  <a:pt x="7224980" y="3562168"/>
                  <a:pt x="7224980" y="3562168"/>
                  <a:pt x="7224980" y="3562168"/>
                </a:cubicBezTo>
                <a:cubicBezTo>
                  <a:pt x="7103599" y="3604241"/>
                  <a:pt x="7103599" y="3604241"/>
                  <a:pt x="7103599" y="3604241"/>
                </a:cubicBezTo>
                <a:cubicBezTo>
                  <a:pt x="7066251" y="3622940"/>
                  <a:pt x="7066251" y="3622940"/>
                  <a:pt x="7066251" y="3622940"/>
                </a:cubicBezTo>
                <a:cubicBezTo>
                  <a:pt x="7052246" y="3622940"/>
                  <a:pt x="7052246" y="3622940"/>
                  <a:pt x="7052246" y="3622940"/>
                </a:cubicBezTo>
                <a:cubicBezTo>
                  <a:pt x="7047577" y="3632289"/>
                  <a:pt x="7047577" y="3632289"/>
                  <a:pt x="7047577" y="3632289"/>
                </a:cubicBezTo>
                <a:cubicBezTo>
                  <a:pt x="7038240" y="3627615"/>
                  <a:pt x="7038240" y="3627615"/>
                  <a:pt x="7038240" y="3627615"/>
                </a:cubicBezTo>
                <a:cubicBezTo>
                  <a:pt x="7010229" y="3641639"/>
                  <a:pt x="7010229" y="3641639"/>
                  <a:pt x="7010229" y="3641639"/>
                </a:cubicBezTo>
                <a:cubicBezTo>
                  <a:pt x="7010229" y="3641639"/>
                  <a:pt x="7019566" y="3650988"/>
                  <a:pt x="7005561" y="3636964"/>
                </a:cubicBezTo>
                <a:cubicBezTo>
                  <a:pt x="6930865" y="3655663"/>
                  <a:pt x="6930865" y="3655663"/>
                  <a:pt x="6930865" y="3655663"/>
                </a:cubicBezTo>
                <a:cubicBezTo>
                  <a:pt x="6912191" y="3660338"/>
                  <a:pt x="6912191" y="3660338"/>
                  <a:pt x="6912191" y="3660338"/>
                </a:cubicBezTo>
                <a:cubicBezTo>
                  <a:pt x="6856169" y="3679037"/>
                  <a:pt x="6856169" y="3679037"/>
                  <a:pt x="6856169" y="3679037"/>
                </a:cubicBezTo>
                <a:cubicBezTo>
                  <a:pt x="6828158" y="3693061"/>
                  <a:pt x="6828158" y="3693061"/>
                  <a:pt x="6828158" y="3693061"/>
                </a:cubicBezTo>
                <a:cubicBezTo>
                  <a:pt x="6758131" y="3763183"/>
                  <a:pt x="6758131" y="3763183"/>
                  <a:pt x="6758131" y="3763183"/>
                </a:cubicBezTo>
                <a:cubicBezTo>
                  <a:pt x="6730120" y="3795906"/>
                  <a:pt x="6730120" y="3795906"/>
                  <a:pt x="6730120" y="3795906"/>
                </a:cubicBezTo>
                <a:lnTo>
                  <a:pt x="6726358" y="3798920"/>
                </a:lnTo>
                <a:lnTo>
                  <a:pt x="6726609" y="3797623"/>
                </a:lnTo>
                <a:cubicBezTo>
                  <a:pt x="6724284" y="3797513"/>
                  <a:pt x="6712030" y="3807593"/>
                  <a:pt x="6678767" y="3842654"/>
                </a:cubicBezTo>
                <a:cubicBezTo>
                  <a:pt x="6641419" y="3870702"/>
                  <a:pt x="6641419" y="3870702"/>
                  <a:pt x="6641419" y="3870702"/>
                </a:cubicBezTo>
                <a:cubicBezTo>
                  <a:pt x="6636750" y="3875377"/>
                  <a:pt x="6636750" y="3875377"/>
                  <a:pt x="6636750" y="3875377"/>
                </a:cubicBezTo>
                <a:cubicBezTo>
                  <a:pt x="6641419" y="3880052"/>
                  <a:pt x="6641419" y="3880052"/>
                  <a:pt x="6641419" y="3880052"/>
                </a:cubicBezTo>
                <a:cubicBezTo>
                  <a:pt x="6636750" y="3889401"/>
                  <a:pt x="6636750" y="3889401"/>
                  <a:pt x="6636750" y="3889401"/>
                </a:cubicBezTo>
                <a:cubicBezTo>
                  <a:pt x="6632082" y="3884726"/>
                  <a:pt x="6632082" y="3884726"/>
                  <a:pt x="6632082" y="3884726"/>
                </a:cubicBezTo>
                <a:cubicBezTo>
                  <a:pt x="6608739" y="3903425"/>
                  <a:pt x="6608739" y="3903425"/>
                  <a:pt x="6608739" y="3903425"/>
                </a:cubicBezTo>
                <a:cubicBezTo>
                  <a:pt x="6608739" y="3912775"/>
                  <a:pt x="6608739" y="3912775"/>
                  <a:pt x="6608739" y="3912775"/>
                </a:cubicBezTo>
                <a:cubicBezTo>
                  <a:pt x="6590065" y="3931474"/>
                  <a:pt x="6590065" y="3931474"/>
                  <a:pt x="6590065" y="3931474"/>
                </a:cubicBezTo>
                <a:cubicBezTo>
                  <a:pt x="6534043" y="3978222"/>
                  <a:pt x="6534043" y="3978222"/>
                  <a:pt x="6534043" y="3978222"/>
                </a:cubicBezTo>
                <a:cubicBezTo>
                  <a:pt x="6524706" y="3996921"/>
                  <a:pt x="6524706" y="3996921"/>
                  <a:pt x="6524706" y="3996921"/>
                </a:cubicBezTo>
                <a:cubicBezTo>
                  <a:pt x="6496695" y="4010945"/>
                  <a:pt x="6496695" y="4010945"/>
                  <a:pt x="6496695" y="4010945"/>
                </a:cubicBezTo>
                <a:cubicBezTo>
                  <a:pt x="6492027" y="4006270"/>
                  <a:pt x="6487359" y="4006270"/>
                  <a:pt x="6487359" y="4010945"/>
                </a:cubicBezTo>
                <a:cubicBezTo>
                  <a:pt x="6482690" y="4029644"/>
                  <a:pt x="6482690" y="4029644"/>
                  <a:pt x="6482690" y="4029644"/>
                </a:cubicBezTo>
                <a:cubicBezTo>
                  <a:pt x="6445342" y="4062367"/>
                  <a:pt x="6445342" y="4062367"/>
                  <a:pt x="6445342" y="4062367"/>
                </a:cubicBezTo>
                <a:cubicBezTo>
                  <a:pt x="6440674" y="4062367"/>
                  <a:pt x="6440674" y="4062367"/>
                  <a:pt x="6440674" y="4062367"/>
                </a:cubicBezTo>
                <a:cubicBezTo>
                  <a:pt x="6436005" y="4062367"/>
                  <a:pt x="6436005" y="4062367"/>
                  <a:pt x="6436005" y="4062367"/>
                </a:cubicBezTo>
                <a:cubicBezTo>
                  <a:pt x="6436005" y="4076392"/>
                  <a:pt x="6436005" y="4076392"/>
                  <a:pt x="6436005" y="4076392"/>
                </a:cubicBezTo>
                <a:cubicBezTo>
                  <a:pt x="6403326" y="4104440"/>
                  <a:pt x="6403326" y="4104440"/>
                  <a:pt x="6403326" y="4104440"/>
                </a:cubicBezTo>
                <a:cubicBezTo>
                  <a:pt x="6389320" y="4113790"/>
                  <a:pt x="6389320" y="4113790"/>
                  <a:pt x="6389320" y="4113790"/>
                </a:cubicBezTo>
                <a:cubicBezTo>
                  <a:pt x="6389320" y="4113790"/>
                  <a:pt x="6403326" y="4085741"/>
                  <a:pt x="6384652" y="4118464"/>
                </a:cubicBezTo>
                <a:cubicBezTo>
                  <a:pt x="6379983" y="4118464"/>
                  <a:pt x="6379983" y="4118464"/>
                  <a:pt x="6379983" y="4118464"/>
                </a:cubicBezTo>
                <a:cubicBezTo>
                  <a:pt x="6384652" y="4132489"/>
                  <a:pt x="6384652" y="4132489"/>
                  <a:pt x="6384652" y="4132489"/>
                </a:cubicBezTo>
                <a:cubicBezTo>
                  <a:pt x="6365978" y="4141838"/>
                  <a:pt x="6365978" y="4141838"/>
                  <a:pt x="6365978" y="4141838"/>
                </a:cubicBezTo>
                <a:cubicBezTo>
                  <a:pt x="6361309" y="4146513"/>
                  <a:pt x="6361309" y="4146513"/>
                  <a:pt x="6361309" y="4146513"/>
                </a:cubicBezTo>
                <a:cubicBezTo>
                  <a:pt x="6351972" y="4141838"/>
                  <a:pt x="6398657" y="4132489"/>
                  <a:pt x="6347304" y="4141838"/>
                </a:cubicBezTo>
                <a:cubicBezTo>
                  <a:pt x="6337967" y="4155863"/>
                  <a:pt x="6337967" y="4155863"/>
                  <a:pt x="6337967" y="4155863"/>
                </a:cubicBezTo>
                <a:cubicBezTo>
                  <a:pt x="6347304" y="4160537"/>
                  <a:pt x="6347304" y="4160537"/>
                  <a:pt x="6347304" y="4160537"/>
                </a:cubicBezTo>
                <a:cubicBezTo>
                  <a:pt x="6319293" y="4179236"/>
                  <a:pt x="6319293" y="4179236"/>
                  <a:pt x="6319293" y="4179236"/>
                </a:cubicBezTo>
                <a:cubicBezTo>
                  <a:pt x="6309956" y="4179236"/>
                  <a:pt x="6309956" y="4179236"/>
                  <a:pt x="6309956" y="4179236"/>
                </a:cubicBezTo>
                <a:cubicBezTo>
                  <a:pt x="6309956" y="4193261"/>
                  <a:pt x="6309956" y="4193261"/>
                  <a:pt x="6309956" y="4193261"/>
                </a:cubicBezTo>
                <a:cubicBezTo>
                  <a:pt x="6291282" y="4207285"/>
                  <a:pt x="6291282" y="4207285"/>
                  <a:pt x="6291282" y="4207285"/>
                </a:cubicBezTo>
                <a:cubicBezTo>
                  <a:pt x="6286613" y="4216635"/>
                  <a:pt x="6286613" y="4216635"/>
                  <a:pt x="6286613" y="4216635"/>
                </a:cubicBezTo>
                <a:cubicBezTo>
                  <a:pt x="6267939" y="4216635"/>
                  <a:pt x="6267939" y="4216635"/>
                  <a:pt x="6267939" y="4216635"/>
                </a:cubicBezTo>
                <a:cubicBezTo>
                  <a:pt x="6267939" y="4225984"/>
                  <a:pt x="6267939" y="4225984"/>
                  <a:pt x="6267939" y="4225984"/>
                </a:cubicBezTo>
                <a:cubicBezTo>
                  <a:pt x="6259769" y="4231827"/>
                  <a:pt x="6253642" y="4236210"/>
                  <a:pt x="6249047" y="4239497"/>
                </a:cubicBezTo>
                <a:lnTo>
                  <a:pt x="6242577" y="4244125"/>
                </a:lnTo>
                <a:lnTo>
                  <a:pt x="6242482" y="4243441"/>
                </a:lnTo>
                <a:cubicBezTo>
                  <a:pt x="6238762" y="4236210"/>
                  <a:pt x="6231759" y="4249358"/>
                  <a:pt x="6235260" y="4249358"/>
                </a:cubicBezTo>
                <a:cubicBezTo>
                  <a:pt x="6235260" y="4249358"/>
                  <a:pt x="6235260" y="4249358"/>
                  <a:pt x="6239345" y="4246436"/>
                </a:cubicBezTo>
                <a:lnTo>
                  <a:pt x="6242577" y="4244125"/>
                </a:lnTo>
                <a:lnTo>
                  <a:pt x="6244597" y="4258707"/>
                </a:lnTo>
                <a:cubicBezTo>
                  <a:pt x="6230592" y="4263382"/>
                  <a:pt x="6230592" y="4263382"/>
                  <a:pt x="6230592" y="4263382"/>
                </a:cubicBezTo>
                <a:cubicBezTo>
                  <a:pt x="6221255" y="4277406"/>
                  <a:pt x="6221255" y="4277406"/>
                  <a:pt x="6221255" y="4277406"/>
                </a:cubicBezTo>
                <a:cubicBezTo>
                  <a:pt x="6197912" y="4282081"/>
                  <a:pt x="6197912" y="4282081"/>
                  <a:pt x="6197912" y="4282081"/>
                </a:cubicBezTo>
                <a:cubicBezTo>
                  <a:pt x="6197912" y="4296106"/>
                  <a:pt x="6197912" y="4296106"/>
                  <a:pt x="6197912" y="4296106"/>
                </a:cubicBezTo>
                <a:cubicBezTo>
                  <a:pt x="6179238" y="4310130"/>
                  <a:pt x="6179238" y="4310130"/>
                  <a:pt x="6179238" y="4310130"/>
                </a:cubicBezTo>
                <a:cubicBezTo>
                  <a:pt x="6165233" y="4310130"/>
                  <a:pt x="6165233" y="4310130"/>
                  <a:pt x="6165233" y="4310130"/>
                </a:cubicBezTo>
                <a:cubicBezTo>
                  <a:pt x="6169901" y="4324154"/>
                  <a:pt x="6169901" y="4324154"/>
                  <a:pt x="6169901" y="4324154"/>
                </a:cubicBezTo>
                <a:cubicBezTo>
                  <a:pt x="6151227" y="4342853"/>
                  <a:pt x="6151227" y="4342853"/>
                  <a:pt x="6151227" y="4342853"/>
                </a:cubicBezTo>
                <a:cubicBezTo>
                  <a:pt x="6141890" y="4342853"/>
                  <a:pt x="6141890" y="4342853"/>
                  <a:pt x="6141890" y="4342853"/>
                </a:cubicBezTo>
                <a:cubicBezTo>
                  <a:pt x="6081200" y="4389601"/>
                  <a:pt x="6081200" y="4389601"/>
                  <a:pt x="6081200" y="4389601"/>
                </a:cubicBezTo>
                <a:cubicBezTo>
                  <a:pt x="6085868" y="4394275"/>
                  <a:pt x="6085868" y="4394275"/>
                  <a:pt x="6085868" y="4394275"/>
                </a:cubicBezTo>
                <a:cubicBezTo>
                  <a:pt x="6071863" y="4403625"/>
                  <a:pt x="6071863" y="4403625"/>
                  <a:pt x="6071863" y="4403625"/>
                </a:cubicBezTo>
                <a:lnTo>
                  <a:pt x="6069310" y="4405743"/>
                </a:lnTo>
                <a:lnTo>
                  <a:pt x="6068361" y="4404794"/>
                </a:lnTo>
                <a:cubicBezTo>
                  <a:pt x="6067194" y="4403625"/>
                  <a:pt x="6067194" y="4403625"/>
                  <a:pt x="6067194" y="4403625"/>
                </a:cubicBezTo>
                <a:lnTo>
                  <a:pt x="6066960" y="4403919"/>
                </a:lnTo>
                <a:lnTo>
                  <a:pt x="6065954" y="4402968"/>
                </a:lnTo>
                <a:cubicBezTo>
                  <a:pt x="6064422" y="4401726"/>
                  <a:pt x="6064568" y="4402164"/>
                  <a:pt x="6065444" y="4403041"/>
                </a:cubicBezTo>
                <a:lnTo>
                  <a:pt x="6066866" y="4404036"/>
                </a:lnTo>
                <a:lnTo>
                  <a:pt x="6056398" y="4417138"/>
                </a:lnTo>
                <a:cubicBezTo>
                  <a:pt x="6048520" y="4426999"/>
                  <a:pt x="6048520" y="4426999"/>
                  <a:pt x="6048520" y="4426999"/>
                </a:cubicBezTo>
                <a:cubicBezTo>
                  <a:pt x="6029846" y="4431674"/>
                  <a:pt x="6029846" y="4431674"/>
                  <a:pt x="6029846" y="4431674"/>
                </a:cubicBezTo>
                <a:cubicBezTo>
                  <a:pt x="6039183" y="4436348"/>
                  <a:pt x="6034515" y="4441023"/>
                  <a:pt x="6029846" y="4445698"/>
                </a:cubicBezTo>
                <a:cubicBezTo>
                  <a:pt x="6006504" y="4459722"/>
                  <a:pt x="6006504" y="4459722"/>
                  <a:pt x="6006504" y="4459722"/>
                </a:cubicBezTo>
                <a:cubicBezTo>
                  <a:pt x="6001836" y="4473746"/>
                  <a:pt x="6001836" y="4473746"/>
                  <a:pt x="6001836" y="4473746"/>
                </a:cubicBezTo>
                <a:cubicBezTo>
                  <a:pt x="5983162" y="4478421"/>
                  <a:pt x="5983162" y="4478421"/>
                  <a:pt x="5983162" y="4478421"/>
                </a:cubicBezTo>
                <a:cubicBezTo>
                  <a:pt x="5969156" y="4501795"/>
                  <a:pt x="5969156" y="4501795"/>
                  <a:pt x="5969156" y="4501795"/>
                </a:cubicBezTo>
                <a:cubicBezTo>
                  <a:pt x="5922471" y="4543868"/>
                  <a:pt x="5874619" y="4588278"/>
                  <a:pt x="5826184" y="4633273"/>
                </a:cubicBezTo>
                <a:lnTo>
                  <a:pt x="5750174" y="4703319"/>
                </a:lnTo>
                <a:lnTo>
                  <a:pt x="4663549" y="4703319"/>
                </a:lnTo>
                <a:lnTo>
                  <a:pt x="4681601" y="4691269"/>
                </a:lnTo>
                <a:cubicBezTo>
                  <a:pt x="4699327" y="4679436"/>
                  <a:pt x="4699327" y="4679436"/>
                  <a:pt x="4699327" y="4679436"/>
                </a:cubicBezTo>
                <a:cubicBezTo>
                  <a:pt x="4699327" y="4674761"/>
                  <a:pt x="4699327" y="4674761"/>
                  <a:pt x="4699327" y="4674761"/>
                </a:cubicBezTo>
                <a:cubicBezTo>
                  <a:pt x="4694658" y="4670086"/>
                  <a:pt x="4694658" y="4670086"/>
                  <a:pt x="4694658" y="4670086"/>
                </a:cubicBezTo>
                <a:cubicBezTo>
                  <a:pt x="4685321" y="4679436"/>
                  <a:pt x="4685321" y="4679436"/>
                  <a:pt x="4685321" y="4679436"/>
                </a:cubicBezTo>
                <a:cubicBezTo>
                  <a:pt x="4671316" y="4684111"/>
                  <a:pt x="4671316" y="4684111"/>
                  <a:pt x="4671316" y="4684111"/>
                </a:cubicBezTo>
                <a:lnTo>
                  <a:pt x="4659156" y="4703319"/>
                </a:lnTo>
                <a:lnTo>
                  <a:pt x="4388609" y="4703319"/>
                </a:lnTo>
                <a:lnTo>
                  <a:pt x="4387706" y="4701056"/>
                </a:lnTo>
                <a:cubicBezTo>
                  <a:pt x="4386538" y="4698135"/>
                  <a:pt x="4386538" y="4698135"/>
                  <a:pt x="4386538" y="4698135"/>
                </a:cubicBezTo>
                <a:cubicBezTo>
                  <a:pt x="4395875" y="4684111"/>
                  <a:pt x="4395875" y="4684111"/>
                  <a:pt x="4395875" y="4684111"/>
                </a:cubicBezTo>
                <a:cubicBezTo>
                  <a:pt x="4414549" y="4688785"/>
                  <a:pt x="4414549" y="4688785"/>
                  <a:pt x="4414549" y="4688785"/>
                </a:cubicBezTo>
                <a:cubicBezTo>
                  <a:pt x="4419217" y="4688785"/>
                  <a:pt x="4419217" y="4688785"/>
                  <a:pt x="4419217" y="4688785"/>
                </a:cubicBezTo>
                <a:cubicBezTo>
                  <a:pt x="4428554" y="4684111"/>
                  <a:pt x="4428554" y="4684111"/>
                  <a:pt x="4428554" y="4684111"/>
                </a:cubicBezTo>
                <a:cubicBezTo>
                  <a:pt x="4414549" y="4670086"/>
                  <a:pt x="4414549" y="4670086"/>
                  <a:pt x="4414549" y="4670086"/>
                </a:cubicBezTo>
                <a:cubicBezTo>
                  <a:pt x="4428554" y="4660737"/>
                  <a:pt x="4419217" y="4646713"/>
                  <a:pt x="4428554" y="4637363"/>
                </a:cubicBezTo>
                <a:cubicBezTo>
                  <a:pt x="4442560" y="4637363"/>
                  <a:pt x="4442560" y="4637363"/>
                  <a:pt x="4442560" y="4637363"/>
                </a:cubicBezTo>
                <a:cubicBezTo>
                  <a:pt x="4465902" y="4604640"/>
                  <a:pt x="4465902" y="4604640"/>
                  <a:pt x="4465902" y="4604640"/>
                </a:cubicBezTo>
                <a:cubicBezTo>
                  <a:pt x="4470571" y="4590615"/>
                  <a:pt x="4470571" y="4590615"/>
                  <a:pt x="4470571" y="4590615"/>
                </a:cubicBezTo>
                <a:cubicBezTo>
                  <a:pt x="4475239" y="4585941"/>
                  <a:pt x="4475239" y="4585941"/>
                  <a:pt x="4475239" y="4585941"/>
                </a:cubicBezTo>
                <a:cubicBezTo>
                  <a:pt x="4479908" y="4599965"/>
                  <a:pt x="4479908" y="4599965"/>
                  <a:pt x="4479908" y="4599965"/>
                </a:cubicBezTo>
                <a:cubicBezTo>
                  <a:pt x="4493913" y="4599965"/>
                  <a:pt x="4493913" y="4599965"/>
                  <a:pt x="4493913" y="4599965"/>
                </a:cubicBezTo>
                <a:cubicBezTo>
                  <a:pt x="4493913" y="4590615"/>
                  <a:pt x="4493913" y="4590615"/>
                  <a:pt x="4493913" y="4590615"/>
                </a:cubicBezTo>
                <a:cubicBezTo>
                  <a:pt x="4507919" y="4581266"/>
                  <a:pt x="4507919" y="4581266"/>
                  <a:pt x="4507919" y="4581266"/>
                </a:cubicBezTo>
                <a:cubicBezTo>
                  <a:pt x="4521924" y="4562567"/>
                  <a:pt x="4521924" y="4562567"/>
                  <a:pt x="4521924" y="4562567"/>
                </a:cubicBezTo>
                <a:cubicBezTo>
                  <a:pt x="4549935" y="4548543"/>
                  <a:pt x="4549935" y="4548543"/>
                  <a:pt x="4549935" y="4548543"/>
                </a:cubicBezTo>
                <a:cubicBezTo>
                  <a:pt x="4549935" y="4534518"/>
                  <a:pt x="4549935" y="4534518"/>
                  <a:pt x="4549935" y="4534518"/>
                </a:cubicBezTo>
                <a:cubicBezTo>
                  <a:pt x="4591952" y="4511145"/>
                  <a:pt x="4605957" y="4483096"/>
                  <a:pt x="4652642" y="4455047"/>
                </a:cubicBezTo>
                <a:cubicBezTo>
                  <a:pt x="4652642" y="4441023"/>
                  <a:pt x="4652642" y="4441023"/>
                  <a:pt x="4652642" y="4441023"/>
                </a:cubicBezTo>
                <a:cubicBezTo>
                  <a:pt x="4657310" y="4445698"/>
                  <a:pt x="4657310" y="4445698"/>
                  <a:pt x="4657310" y="4445698"/>
                </a:cubicBezTo>
                <a:cubicBezTo>
                  <a:pt x="4671316" y="4441023"/>
                  <a:pt x="4671316" y="4441023"/>
                  <a:pt x="4671316" y="4441023"/>
                </a:cubicBezTo>
                <a:cubicBezTo>
                  <a:pt x="4675984" y="4422324"/>
                  <a:pt x="4675984" y="4422324"/>
                  <a:pt x="4675984" y="4422324"/>
                </a:cubicBezTo>
                <a:cubicBezTo>
                  <a:pt x="4685321" y="4426999"/>
                  <a:pt x="4685321" y="4426999"/>
                  <a:pt x="4685321" y="4426999"/>
                </a:cubicBezTo>
                <a:cubicBezTo>
                  <a:pt x="4703995" y="4398950"/>
                  <a:pt x="4703995" y="4398950"/>
                  <a:pt x="4703995" y="4398950"/>
                </a:cubicBezTo>
                <a:cubicBezTo>
                  <a:pt x="4685321" y="4389601"/>
                  <a:pt x="4685321" y="4389601"/>
                  <a:pt x="4685321" y="4389601"/>
                </a:cubicBezTo>
                <a:cubicBezTo>
                  <a:pt x="4703995" y="4389601"/>
                  <a:pt x="4708664" y="4361552"/>
                  <a:pt x="4708664" y="4366227"/>
                </a:cubicBezTo>
                <a:cubicBezTo>
                  <a:pt x="4722669" y="4366227"/>
                  <a:pt x="4722669" y="4366227"/>
                  <a:pt x="4722669" y="4366227"/>
                </a:cubicBezTo>
                <a:cubicBezTo>
                  <a:pt x="4722669" y="4361552"/>
                  <a:pt x="4722669" y="4361552"/>
                  <a:pt x="4722669" y="4361552"/>
                </a:cubicBezTo>
                <a:cubicBezTo>
                  <a:pt x="4736675" y="4370902"/>
                  <a:pt x="4727338" y="4347528"/>
                  <a:pt x="4746012" y="4352203"/>
                </a:cubicBezTo>
                <a:cubicBezTo>
                  <a:pt x="4732006" y="4347528"/>
                  <a:pt x="4732006" y="4347528"/>
                  <a:pt x="4732006" y="4347528"/>
                </a:cubicBezTo>
                <a:cubicBezTo>
                  <a:pt x="4746012" y="4342853"/>
                  <a:pt x="4746012" y="4342853"/>
                  <a:pt x="4746012" y="4342853"/>
                </a:cubicBezTo>
                <a:cubicBezTo>
                  <a:pt x="4755349" y="4338178"/>
                  <a:pt x="4755349" y="4338178"/>
                  <a:pt x="4755349" y="4338178"/>
                </a:cubicBezTo>
                <a:cubicBezTo>
                  <a:pt x="4746012" y="4333504"/>
                  <a:pt x="4746012" y="4333504"/>
                  <a:pt x="4746012" y="4333504"/>
                </a:cubicBezTo>
                <a:cubicBezTo>
                  <a:pt x="4774023" y="4319479"/>
                  <a:pt x="4774023" y="4319479"/>
                  <a:pt x="4774023" y="4319479"/>
                </a:cubicBezTo>
                <a:cubicBezTo>
                  <a:pt x="4783360" y="4319479"/>
                  <a:pt x="4783360" y="4319479"/>
                  <a:pt x="4783360" y="4319479"/>
                </a:cubicBezTo>
                <a:cubicBezTo>
                  <a:pt x="4788028" y="4319479"/>
                  <a:pt x="4788028" y="4319479"/>
                  <a:pt x="4788028" y="4319479"/>
                </a:cubicBezTo>
                <a:cubicBezTo>
                  <a:pt x="4797365" y="4314805"/>
                  <a:pt x="4797365" y="4314805"/>
                  <a:pt x="4797365" y="4314805"/>
                </a:cubicBezTo>
                <a:cubicBezTo>
                  <a:pt x="4769354" y="4310130"/>
                  <a:pt x="4769354" y="4310130"/>
                  <a:pt x="4769354" y="4310130"/>
                </a:cubicBezTo>
                <a:cubicBezTo>
                  <a:pt x="4783360" y="4305455"/>
                  <a:pt x="4783360" y="4305455"/>
                  <a:pt x="4783360" y="4305455"/>
                </a:cubicBezTo>
                <a:cubicBezTo>
                  <a:pt x="4802034" y="4310130"/>
                  <a:pt x="4802034" y="4310130"/>
                  <a:pt x="4802034" y="4310130"/>
                </a:cubicBezTo>
                <a:cubicBezTo>
                  <a:pt x="4806702" y="4305455"/>
                  <a:pt x="4806702" y="4305455"/>
                  <a:pt x="4806702" y="4305455"/>
                </a:cubicBezTo>
                <a:cubicBezTo>
                  <a:pt x="4797365" y="4286756"/>
                  <a:pt x="4797365" y="4286756"/>
                  <a:pt x="4797365" y="4286756"/>
                </a:cubicBezTo>
                <a:cubicBezTo>
                  <a:pt x="4825376" y="4249358"/>
                  <a:pt x="4825376" y="4249358"/>
                  <a:pt x="4825376" y="4249358"/>
                </a:cubicBezTo>
                <a:cubicBezTo>
                  <a:pt x="4830045" y="4258707"/>
                  <a:pt x="4830045" y="4258707"/>
                  <a:pt x="4830045" y="4258707"/>
                </a:cubicBezTo>
                <a:cubicBezTo>
                  <a:pt x="4848719" y="4244683"/>
                  <a:pt x="4848719" y="4244683"/>
                  <a:pt x="4848719" y="4244683"/>
                </a:cubicBezTo>
                <a:cubicBezTo>
                  <a:pt x="4848719" y="4254033"/>
                  <a:pt x="4848719" y="4254033"/>
                  <a:pt x="4848719" y="4254033"/>
                </a:cubicBezTo>
                <a:cubicBezTo>
                  <a:pt x="4862724" y="4249358"/>
                  <a:pt x="4862724" y="4249358"/>
                  <a:pt x="4862724" y="4249358"/>
                </a:cubicBezTo>
                <a:cubicBezTo>
                  <a:pt x="4867393" y="4240008"/>
                  <a:pt x="4867393" y="4240008"/>
                  <a:pt x="4867393" y="4240008"/>
                </a:cubicBezTo>
                <a:cubicBezTo>
                  <a:pt x="4862724" y="4225984"/>
                  <a:pt x="4862724" y="4225984"/>
                  <a:pt x="4862724" y="4225984"/>
                </a:cubicBezTo>
                <a:cubicBezTo>
                  <a:pt x="4848719" y="4225984"/>
                  <a:pt x="4848719" y="4225984"/>
                  <a:pt x="4848719" y="4225984"/>
                </a:cubicBezTo>
                <a:cubicBezTo>
                  <a:pt x="4834713" y="4240008"/>
                  <a:pt x="4834713" y="4240008"/>
                  <a:pt x="4834713" y="4240008"/>
                </a:cubicBezTo>
                <a:cubicBezTo>
                  <a:pt x="4802034" y="4235334"/>
                  <a:pt x="4802034" y="4235334"/>
                  <a:pt x="4802034" y="4235334"/>
                </a:cubicBezTo>
                <a:cubicBezTo>
                  <a:pt x="4797365" y="4225984"/>
                  <a:pt x="4797365" y="4225984"/>
                  <a:pt x="4797365" y="4225984"/>
                </a:cubicBezTo>
                <a:cubicBezTo>
                  <a:pt x="4811371" y="4221309"/>
                  <a:pt x="4811371" y="4221309"/>
                  <a:pt x="4811371" y="4221309"/>
                </a:cubicBezTo>
                <a:cubicBezTo>
                  <a:pt x="4811371" y="4207285"/>
                  <a:pt x="4820708" y="4216635"/>
                  <a:pt x="4825376" y="4202610"/>
                </a:cubicBezTo>
                <a:cubicBezTo>
                  <a:pt x="4825376" y="4211960"/>
                  <a:pt x="4825376" y="4211960"/>
                  <a:pt x="4825376" y="4211960"/>
                </a:cubicBezTo>
                <a:cubicBezTo>
                  <a:pt x="4853387" y="4202610"/>
                  <a:pt x="4853387" y="4202610"/>
                  <a:pt x="4853387" y="4202610"/>
                </a:cubicBezTo>
                <a:cubicBezTo>
                  <a:pt x="4862724" y="4211960"/>
                  <a:pt x="4862724" y="4211960"/>
                  <a:pt x="4862724" y="4211960"/>
                </a:cubicBezTo>
                <a:cubicBezTo>
                  <a:pt x="4867393" y="4193261"/>
                  <a:pt x="4867393" y="4193261"/>
                  <a:pt x="4867393" y="4193261"/>
                </a:cubicBezTo>
                <a:cubicBezTo>
                  <a:pt x="4886066" y="4183911"/>
                  <a:pt x="4886066" y="4183911"/>
                  <a:pt x="4886066" y="4183911"/>
                </a:cubicBezTo>
                <a:cubicBezTo>
                  <a:pt x="4895403" y="4193261"/>
                  <a:pt x="4895403" y="4193261"/>
                  <a:pt x="4895403" y="4193261"/>
                </a:cubicBezTo>
                <a:cubicBezTo>
                  <a:pt x="4909409" y="4174562"/>
                  <a:pt x="4909409" y="4174562"/>
                  <a:pt x="4909409" y="4174562"/>
                </a:cubicBezTo>
                <a:lnTo>
                  <a:pt x="4924525" y="4171534"/>
                </a:lnTo>
                <a:lnTo>
                  <a:pt x="4925165" y="4172224"/>
                </a:lnTo>
                <a:lnTo>
                  <a:pt x="4926819" y="4171075"/>
                </a:lnTo>
                <a:lnTo>
                  <a:pt x="4929833" y="4170471"/>
                </a:lnTo>
                <a:cubicBezTo>
                  <a:pt x="4932751" y="4169887"/>
                  <a:pt x="4932751" y="4169887"/>
                  <a:pt x="4932751" y="4169887"/>
                </a:cubicBezTo>
                <a:cubicBezTo>
                  <a:pt x="4931584" y="4168718"/>
                  <a:pt x="4930125" y="4169010"/>
                  <a:pt x="4928739" y="4169741"/>
                </a:cubicBezTo>
                <a:lnTo>
                  <a:pt x="4926819" y="4171075"/>
                </a:lnTo>
                <a:lnTo>
                  <a:pt x="4924525" y="4171534"/>
                </a:lnTo>
                <a:lnTo>
                  <a:pt x="4924217" y="4171202"/>
                </a:lnTo>
                <a:cubicBezTo>
                  <a:pt x="4924581" y="4169595"/>
                  <a:pt x="4925749" y="4166381"/>
                  <a:pt x="4928083" y="4160537"/>
                </a:cubicBezTo>
                <a:cubicBezTo>
                  <a:pt x="4900072" y="4169887"/>
                  <a:pt x="4900072" y="4169887"/>
                  <a:pt x="4900072" y="4169887"/>
                </a:cubicBezTo>
                <a:cubicBezTo>
                  <a:pt x="4914077" y="4151188"/>
                  <a:pt x="4914077" y="4151188"/>
                  <a:pt x="4914077" y="4151188"/>
                </a:cubicBezTo>
                <a:cubicBezTo>
                  <a:pt x="4895403" y="4151188"/>
                  <a:pt x="4895403" y="4160537"/>
                  <a:pt x="4881398" y="4155863"/>
                </a:cubicBezTo>
                <a:cubicBezTo>
                  <a:pt x="4895403" y="4160537"/>
                  <a:pt x="4895403" y="4160537"/>
                  <a:pt x="4895403" y="4160537"/>
                </a:cubicBezTo>
                <a:cubicBezTo>
                  <a:pt x="4886066" y="4174562"/>
                  <a:pt x="4886066" y="4174562"/>
                  <a:pt x="4886066" y="4174562"/>
                </a:cubicBezTo>
                <a:cubicBezTo>
                  <a:pt x="4872061" y="4169887"/>
                  <a:pt x="4872061" y="4169887"/>
                  <a:pt x="4872061" y="4169887"/>
                </a:cubicBezTo>
                <a:cubicBezTo>
                  <a:pt x="4881398" y="4160537"/>
                  <a:pt x="4881398" y="4160537"/>
                  <a:pt x="4881398" y="4160537"/>
                </a:cubicBezTo>
                <a:cubicBezTo>
                  <a:pt x="4853387" y="4160537"/>
                  <a:pt x="4853387" y="4160537"/>
                  <a:pt x="4853387" y="4160537"/>
                </a:cubicBezTo>
                <a:cubicBezTo>
                  <a:pt x="4862724" y="4179236"/>
                  <a:pt x="4862724" y="4179236"/>
                  <a:pt x="4862724" y="4179236"/>
                </a:cubicBezTo>
                <a:cubicBezTo>
                  <a:pt x="4853387" y="4174562"/>
                  <a:pt x="4853387" y="4174562"/>
                  <a:pt x="4853387" y="4174562"/>
                </a:cubicBezTo>
                <a:cubicBezTo>
                  <a:pt x="4848719" y="4174562"/>
                  <a:pt x="4848719" y="4174562"/>
                  <a:pt x="4848719" y="4174562"/>
                </a:cubicBezTo>
                <a:cubicBezTo>
                  <a:pt x="4848719" y="4183911"/>
                  <a:pt x="4848719" y="4183911"/>
                  <a:pt x="4848719" y="4183911"/>
                </a:cubicBezTo>
                <a:cubicBezTo>
                  <a:pt x="4806702" y="4188586"/>
                  <a:pt x="4806702" y="4188586"/>
                  <a:pt x="4806702" y="4188586"/>
                </a:cubicBezTo>
                <a:cubicBezTo>
                  <a:pt x="4783360" y="4197936"/>
                  <a:pt x="4783360" y="4197936"/>
                  <a:pt x="4783360" y="4197936"/>
                </a:cubicBezTo>
                <a:cubicBezTo>
                  <a:pt x="4774023" y="4193261"/>
                  <a:pt x="4774023" y="4193261"/>
                  <a:pt x="4774023" y="4193261"/>
                </a:cubicBezTo>
                <a:cubicBezTo>
                  <a:pt x="4764686" y="4202610"/>
                  <a:pt x="4764686" y="4202610"/>
                  <a:pt x="4764686" y="4202610"/>
                </a:cubicBezTo>
                <a:cubicBezTo>
                  <a:pt x="4755349" y="4211960"/>
                  <a:pt x="4741343" y="4197936"/>
                  <a:pt x="4736675" y="4202610"/>
                </a:cubicBezTo>
                <a:cubicBezTo>
                  <a:pt x="4736675" y="4197936"/>
                  <a:pt x="4736675" y="4197936"/>
                  <a:pt x="4736675" y="4197936"/>
                </a:cubicBezTo>
                <a:cubicBezTo>
                  <a:pt x="4760017" y="4193261"/>
                  <a:pt x="4760017" y="4193261"/>
                  <a:pt x="4760017" y="4193261"/>
                </a:cubicBezTo>
                <a:cubicBezTo>
                  <a:pt x="4769354" y="4179236"/>
                  <a:pt x="4769354" y="4179236"/>
                  <a:pt x="4769354" y="4179236"/>
                </a:cubicBezTo>
                <a:cubicBezTo>
                  <a:pt x="4769354" y="4174562"/>
                  <a:pt x="4769354" y="4174562"/>
                  <a:pt x="4769354" y="4174562"/>
                </a:cubicBezTo>
                <a:cubicBezTo>
                  <a:pt x="4764686" y="4179236"/>
                  <a:pt x="4760017" y="4188586"/>
                  <a:pt x="4746012" y="4183911"/>
                </a:cubicBezTo>
                <a:cubicBezTo>
                  <a:pt x="4746012" y="4188586"/>
                  <a:pt x="4746012" y="4188586"/>
                  <a:pt x="4746012" y="4188586"/>
                </a:cubicBezTo>
                <a:cubicBezTo>
                  <a:pt x="4736675" y="4169887"/>
                  <a:pt x="4736675" y="4169887"/>
                  <a:pt x="4736675" y="4169887"/>
                </a:cubicBezTo>
                <a:cubicBezTo>
                  <a:pt x="4736675" y="4160537"/>
                  <a:pt x="4736675" y="4160537"/>
                  <a:pt x="4736675" y="4160537"/>
                </a:cubicBezTo>
                <a:cubicBezTo>
                  <a:pt x="4755349" y="4160537"/>
                  <a:pt x="4755349" y="4160537"/>
                  <a:pt x="4755349" y="4160537"/>
                </a:cubicBezTo>
                <a:cubicBezTo>
                  <a:pt x="4764686" y="4155863"/>
                  <a:pt x="4764686" y="4155863"/>
                  <a:pt x="4764686" y="4155863"/>
                </a:cubicBezTo>
                <a:cubicBezTo>
                  <a:pt x="4769354" y="4160537"/>
                  <a:pt x="4769354" y="4160537"/>
                  <a:pt x="4769354" y="4160537"/>
                </a:cubicBezTo>
                <a:cubicBezTo>
                  <a:pt x="4769354" y="4165212"/>
                  <a:pt x="4783360" y="4165212"/>
                  <a:pt x="4764686" y="4165212"/>
                </a:cubicBezTo>
                <a:cubicBezTo>
                  <a:pt x="4764686" y="4169887"/>
                  <a:pt x="4764686" y="4169887"/>
                  <a:pt x="4764686" y="4169887"/>
                </a:cubicBezTo>
                <a:cubicBezTo>
                  <a:pt x="4788028" y="4165212"/>
                  <a:pt x="4788028" y="4165212"/>
                  <a:pt x="4788028" y="4165212"/>
                </a:cubicBezTo>
                <a:cubicBezTo>
                  <a:pt x="4792697" y="4155863"/>
                  <a:pt x="4792697" y="4155863"/>
                  <a:pt x="4792697" y="4155863"/>
                </a:cubicBezTo>
                <a:cubicBezTo>
                  <a:pt x="4792697" y="4151188"/>
                  <a:pt x="4778691" y="4146513"/>
                  <a:pt x="4788028" y="4141838"/>
                </a:cubicBezTo>
                <a:cubicBezTo>
                  <a:pt x="4783360" y="4137164"/>
                  <a:pt x="4783360" y="4137164"/>
                  <a:pt x="4783360" y="4137164"/>
                </a:cubicBezTo>
                <a:cubicBezTo>
                  <a:pt x="4769354" y="4141838"/>
                  <a:pt x="4769354" y="4141838"/>
                  <a:pt x="4769354" y="4141838"/>
                </a:cubicBezTo>
                <a:cubicBezTo>
                  <a:pt x="4764686" y="4132489"/>
                  <a:pt x="4764686" y="4132489"/>
                  <a:pt x="4764686" y="4132489"/>
                </a:cubicBezTo>
                <a:cubicBezTo>
                  <a:pt x="4783360" y="4118464"/>
                  <a:pt x="4783360" y="4118464"/>
                  <a:pt x="4783360" y="4118464"/>
                </a:cubicBezTo>
                <a:cubicBezTo>
                  <a:pt x="4769354" y="4113790"/>
                  <a:pt x="4769354" y="4113790"/>
                  <a:pt x="4769354" y="4113790"/>
                </a:cubicBezTo>
                <a:cubicBezTo>
                  <a:pt x="4769354" y="4104440"/>
                  <a:pt x="4769354" y="4104440"/>
                  <a:pt x="4769354" y="4104440"/>
                </a:cubicBezTo>
                <a:cubicBezTo>
                  <a:pt x="4788028" y="4099765"/>
                  <a:pt x="4760017" y="4123139"/>
                  <a:pt x="4788028" y="4099765"/>
                </a:cubicBezTo>
                <a:cubicBezTo>
                  <a:pt x="4792697" y="4104440"/>
                  <a:pt x="4783360" y="4109115"/>
                  <a:pt x="4788028" y="4118464"/>
                </a:cubicBezTo>
                <a:cubicBezTo>
                  <a:pt x="4783360" y="4123139"/>
                  <a:pt x="4783360" y="4123139"/>
                  <a:pt x="4783360" y="4123139"/>
                </a:cubicBezTo>
                <a:lnTo>
                  <a:pt x="4792697" y="4123139"/>
                </a:lnTo>
                <a:cubicBezTo>
                  <a:pt x="4802034" y="4137164"/>
                  <a:pt x="4802034" y="4137164"/>
                  <a:pt x="4802034" y="4137164"/>
                </a:cubicBezTo>
                <a:cubicBezTo>
                  <a:pt x="4806702" y="4137164"/>
                  <a:pt x="4806702" y="4137164"/>
                  <a:pt x="4806702" y="4137164"/>
                </a:cubicBezTo>
                <a:cubicBezTo>
                  <a:pt x="4825376" y="4127814"/>
                  <a:pt x="4825376" y="4127814"/>
                  <a:pt x="4825376" y="4127814"/>
                </a:cubicBezTo>
                <a:cubicBezTo>
                  <a:pt x="4825376" y="4118464"/>
                  <a:pt x="4825376" y="4118464"/>
                  <a:pt x="4825376" y="4118464"/>
                </a:cubicBezTo>
                <a:cubicBezTo>
                  <a:pt x="4844050" y="4113790"/>
                  <a:pt x="4844050" y="4113790"/>
                  <a:pt x="4844050" y="4113790"/>
                </a:cubicBezTo>
                <a:cubicBezTo>
                  <a:pt x="4848719" y="4099765"/>
                  <a:pt x="4848719" y="4099765"/>
                  <a:pt x="4848719" y="4099765"/>
                </a:cubicBezTo>
                <a:cubicBezTo>
                  <a:pt x="4867393" y="4109115"/>
                  <a:pt x="4867393" y="4109115"/>
                  <a:pt x="4867393" y="4109115"/>
                </a:cubicBezTo>
                <a:cubicBezTo>
                  <a:pt x="4881398" y="4099765"/>
                  <a:pt x="4881398" y="4099765"/>
                  <a:pt x="4881398" y="4099765"/>
                </a:cubicBezTo>
                <a:cubicBezTo>
                  <a:pt x="4867393" y="4118464"/>
                  <a:pt x="4867393" y="4118464"/>
                  <a:pt x="4867393" y="4118464"/>
                </a:cubicBezTo>
                <a:cubicBezTo>
                  <a:pt x="4853387" y="4109115"/>
                  <a:pt x="4853387" y="4109115"/>
                  <a:pt x="4853387" y="4109115"/>
                </a:cubicBezTo>
                <a:cubicBezTo>
                  <a:pt x="4848719" y="4113790"/>
                  <a:pt x="4848719" y="4113790"/>
                  <a:pt x="4848719" y="4113790"/>
                </a:cubicBezTo>
                <a:cubicBezTo>
                  <a:pt x="4844050" y="4113790"/>
                  <a:pt x="4862724" y="4113790"/>
                  <a:pt x="4844050" y="4123139"/>
                </a:cubicBezTo>
                <a:cubicBezTo>
                  <a:pt x="4862724" y="4127814"/>
                  <a:pt x="4862724" y="4127814"/>
                  <a:pt x="4862724" y="4127814"/>
                </a:cubicBezTo>
                <a:cubicBezTo>
                  <a:pt x="4848719" y="4132489"/>
                  <a:pt x="4848719" y="4132489"/>
                  <a:pt x="4848719" y="4132489"/>
                </a:cubicBezTo>
                <a:cubicBezTo>
                  <a:pt x="4844050" y="4137164"/>
                  <a:pt x="4844050" y="4137164"/>
                  <a:pt x="4844050" y="4137164"/>
                </a:cubicBezTo>
                <a:cubicBezTo>
                  <a:pt x="4848719" y="4141838"/>
                  <a:pt x="4848719" y="4141838"/>
                  <a:pt x="4848719" y="4141838"/>
                </a:cubicBezTo>
                <a:cubicBezTo>
                  <a:pt x="4881398" y="4123139"/>
                  <a:pt x="4881398" y="4123139"/>
                  <a:pt x="4881398" y="4123139"/>
                </a:cubicBezTo>
                <a:cubicBezTo>
                  <a:pt x="4886066" y="4113790"/>
                  <a:pt x="4886066" y="4113790"/>
                  <a:pt x="4886066" y="4113790"/>
                </a:cubicBezTo>
                <a:cubicBezTo>
                  <a:pt x="4881398" y="4109115"/>
                  <a:pt x="4881398" y="4109115"/>
                  <a:pt x="4881398" y="4109115"/>
                </a:cubicBezTo>
                <a:cubicBezTo>
                  <a:pt x="4895403" y="4104440"/>
                  <a:pt x="4895403" y="4104440"/>
                  <a:pt x="4895403" y="4104440"/>
                </a:cubicBezTo>
                <a:cubicBezTo>
                  <a:pt x="4932751" y="4081066"/>
                  <a:pt x="4932751" y="4081066"/>
                  <a:pt x="4932751" y="4081066"/>
                </a:cubicBezTo>
                <a:cubicBezTo>
                  <a:pt x="4937420" y="4081066"/>
                  <a:pt x="4937420" y="4081066"/>
                  <a:pt x="4937420" y="4081066"/>
                </a:cubicBezTo>
                <a:lnTo>
                  <a:pt x="4941544" y="4079690"/>
                </a:lnTo>
                <a:lnTo>
                  <a:pt x="4941578" y="4080993"/>
                </a:lnTo>
                <a:cubicBezTo>
                  <a:pt x="4943547" y="4082819"/>
                  <a:pt x="4947924" y="4085741"/>
                  <a:pt x="4956094" y="4090416"/>
                </a:cubicBezTo>
                <a:cubicBezTo>
                  <a:pt x="4963096" y="4090416"/>
                  <a:pt x="4966598" y="4090416"/>
                  <a:pt x="4968348" y="4090416"/>
                </a:cubicBezTo>
                <a:lnTo>
                  <a:pt x="4969094" y="4090416"/>
                </a:lnTo>
                <a:lnTo>
                  <a:pt x="4965431" y="4099765"/>
                </a:lnTo>
                <a:cubicBezTo>
                  <a:pt x="4979436" y="4081066"/>
                  <a:pt x="4979436" y="4081066"/>
                  <a:pt x="4979436" y="4081066"/>
                </a:cubicBezTo>
                <a:cubicBezTo>
                  <a:pt x="4979436" y="4085741"/>
                  <a:pt x="4993442" y="4095091"/>
                  <a:pt x="4993442" y="4076392"/>
                </a:cubicBezTo>
                <a:cubicBezTo>
                  <a:pt x="5012116" y="4071717"/>
                  <a:pt x="5021453" y="4076392"/>
                  <a:pt x="5035458" y="4062367"/>
                </a:cubicBezTo>
                <a:cubicBezTo>
                  <a:pt x="5054132" y="4029644"/>
                  <a:pt x="5054132" y="4029644"/>
                  <a:pt x="5054132" y="4029644"/>
                </a:cubicBezTo>
                <a:cubicBezTo>
                  <a:pt x="5063469" y="4024969"/>
                  <a:pt x="5063469" y="4024969"/>
                  <a:pt x="5063469" y="4024969"/>
                </a:cubicBezTo>
                <a:cubicBezTo>
                  <a:pt x="5072806" y="4010945"/>
                  <a:pt x="5072806" y="4010945"/>
                  <a:pt x="5072806" y="4010945"/>
                </a:cubicBezTo>
                <a:lnTo>
                  <a:pt x="5074265" y="4010945"/>
                </a:lnTo>
                <a:cubicBezTo>
                  <a:pt x="5076016" y="4012698"/>
                  <a:pt x="5079809" y="4015620"/>
                  <a:pt x="5086812" y="4020294"/>
                </a:cubicBezTo>
                <a:cubicBezTo>
                  <a:pt x="5096149" y="4006270"/>
                  <a:pt x="5096149" y="4006270"/>
                  <a:pt x="5096149" y="4006270"/>
                </a:cubicBezTo>
                <a:cubicBezTo>
                  <a:pt x="5119491" y="4015620"/>
                  <a:pt x="5119491" y="4015620"/>
                  <a:pt x="5119491" y="4015620"/>
                </a:cubicBezTo>
                <a:cubicBezTo>
                  <a:pt x="5128828" y="4001595"/>
                  <a:pt x="5128828" y="4001595"/>
                  <a:pt x="5128828" y="4001595"/>
                </a:cubicBezTo>
                <a:cubicBezTo>
                  <a:pt x="5124159" y="3996921"/>
                  <a:pt x="5124159" y="3996921"/>
                  <a:pt x="5124159" y="3996921"/>
                </a:cubicBezTo>
                <a:cubicBezTo>
                  <a:pt x="5119491" y="3992246"/>
                  <a:pt x="5119491" y="3992246"/>
                  <a:pt x="5119491" y="3992246"/>
                </a:cubicBezTo>
                <a:cubicBezTo>
                  <a:pt x="5119491" y="3996921"/>
                  <a:pt x="5110154" y="3992246"/>
                  <a:pt x="5105486" y="3996921"/>
                </a:cubicBezTo>
                <a:cubicBezTo>
                  <a:pt x="5128828" y="3978222"/>
                  <a:pt x="5128828" y="3978222"/>
                  <a:pt x="5128828" y="3978222"/>
                </a:cubicBezTo>
                <a:lnTo>
                  <a:pt x="5144401" y="3968865"/>
                </a:lnTo>
                <a:lnTo>
                  <a:pt x="5152170" y="3973547"/>
                </a:lnTo>
                <a:cubicBezTo>
                  <a:pt x="5166176" y="3964197"/>
                  <a:pt x="5166176" y="3964197"/>
                  <a:pt x="5166176" y="3964197"/>
                </a:cubicBezTo>
                <a:cubicBezTo>
                  <a:pt x="5147502" y="3954848"/>
                  <a:pt x="5147502" y="3954848"/>
                  <a:pt x="5147502" y="3954848"/>
                </a:cubicBezTo>
                <a:cubicBezTo>
                  <a:pt x="5170844" y="3936149"/>
                  <a:pt x="5170844" y="3936149"/>
                  <a:pt x="5170844" y="3936149"/>
                </a:cubicBezTo>
                <a:cubicBezTo>
                  <a:pt x="5166176" y="3940824"/>
                  <a:pt x="5166176" y="3940824"/>
                  <a:pt x="5166176" y="3940824"/>
                </a:cubicBezTo>
                <a:cubicBezTo>
                  <a:pt x="5189518" y="3936149"/>
                  <a:pt x="5189518" y="3936149"/>
                  <a:pt x="5189518" y="3936149"/>
                </a:cubicBezTo>
                <a:cubicBezTo>
                  <a:pt x="5198855" y="3917450"/>
                  <a:pt x="5198855" y="3917450"/>
                  <a:pt x="5198855" y="3917450"/>
                </a:cubicBezTo>
                <a:cubicBezTo>
                  <a:pt x="5236203" y="3884726"/>
                  <a:pt x="5236203" y="3884726"/>
                  <a:pt x="5236203" y="3884726"/>
                </a:cubicBezTo>
                <a:lnTo>
                  <a:pt x="5236573" y="3884712"/>
                </a:lnTo>
                <a:lnTo>
                  <a:pt x="5240142" y="3888013"/>
                </a:lnTo>
                <a:cubicBezTo>
                  <a:pt x="5242768" y="3889912"/>
                  <a:pt x="5240142" y="3886260"/>
                  <a:pt x="5238100" y="3884653"/>
                </a:cubicBezTo>
                <a:lnTo>
                  <a:pt x="5236573" y="3884712"/>
                </a:lnTo>
                <a:lnTo>
                  <a:pt x="5231535" y="3880052"/>
                </a:lnTo>
                <a:cubicBezTo>
                  <a:pt x="5212861" y="3889401"/>
                  <a:pt x="5212861" y="3889401"/>
                  <a:pt x="5212861" y="3889401"/>
                </a:cubicBezTo>
                <a:cubicBezTo>
                  <a:pt x="5198855" y="3884726"/>
                  <a:pt x="5198855" y="3884726"/>
                  <a:pt x="5198855" y="3884726"/>
                </a:cubicBezTo>
                <a:cubicBezTo>
                  <a:pt x="5189518" y="3884726"/>
                  <a:pt x="5189518" y="3884726"/>
                  <a:pt x="5189518" y="3884726"/>
                </a:cubicBezTo>
                <a:cubicBezTo>
                  <a:pt x="5180181" y="3898751"/>
                  <a:pt x="5180181" y="3898751"/>
                  <a:pt x="5180181" y="3898751"/>
                </a:cubicBezTo>
                <a:cubicBezTo>
                  <a:pt x="5133496" y="3908100"/>
                  <a:pt x="5133496" y="3908100"/>
                  <a:pt x="5133496" y="3908100"/>
                </a:cubicBezTo>
                <a:cubicBezTo>
                  <a:pt x="5124159" y="3912775"/>
                  <a:pt x="5124159" y="3912775"/>
                  <a:pt x="5124159" y="3912775"/>
                </a:cubicBezTo>
                <a:cubicBezTo>
                  <a:pt x="5096149" y="3922125"/>
                  <a:pt x="5096149" y="3922125"/>
                  <a:pt x="5096149" y="3922125"/>
                </a:cubicBezTo>
                <a:cubicBezTo>
                  <a:pt x="5077475" y="3908100"/>
                  <a:pt x="5077475" y="3908100"/>
                  <a:pt x="5077475" y="3908100"/>
                </a:cubicBezTo>
                <a:cubicBezTo>
                  <a:pt x="5049464" y="3912775"/>
                  <a:pt x="5049464" y="3912775"/>
                  <a:pt x="5049464" y="3912775"/>
                </a:cubicBezTo>
                <a:cubicBezTo>
                  <a:pt x="5058801" y="3917450"/>
                  <a:pt x="5026121" y="3922125"/>
                  <a:pt x="5054132" y="3926799"/>
                </a:cubicBezTo>
                <a:cubicBezTo>
                  <a:pt x="5044795" y="3936149"/>
                  <a:pt x="5044795" y="3936149"/>
                  <a:pt x="5044795" y="3936149"/>
                </a:cubicBezTo>
                <a:cubicBezTo>
                  <a:pt x="5040127" y="3931474"/>
                  <a:pt x="5040127" y="3931474"/>
                  <a:pt x="5040127" y="3931474"/>
                </a:cubicBezTo>
                <a:cubicBezTo>
                  <a:pt x="5012116" y="3940824"/>
                  <a:pt x="5012116" y="3940824"/>
                  <a:pt x="5012116" y="3940824"/>
                </a:cubicBezTo>
                <a:cubicBezTo>
                  <a:pt x="4998110" y="3926799"/>
                  <a:pt x="4998110" y="3926799"/>
                  <a:pt x="4998110" y="3926799"/>
                </a:cubicBezTo>
                <a:cubicBezTo>
                  <a:pt x="4918746" y="3945498"/>
                  <a:pt x="4918746" y="3945498"/>
                  <a:pt x="4918746" y="3945498"/>
                </a:cubicBezTo>
                <a:cubicBezTo>
                  <a:pt x="4890735" y="3950173"/>
                  <a:pt x="4890735" y="3950173"/>
                  <a:pt x="4890735" y="3950173"/>
                </a:cubicBezTo>
                <a:cubicBezTo>
                  <a:pt x="4886066" y="3968872"/>
                  <a:pt x="4918746" y="3940824"/>
                  <a:pt x="4886066" y="3964197"/>
                </a:cubicBezTo>
                <a:cubicBezTo>
                  <a:pt x="4900072" y="3959523"/>
                  <a:pt x="4918746" y="3964197"/>
                  <a:pt x="4932751" y="3954848"/>
                </a:cubicBezTo>
                <a:cubicBezTo>
                  <a:pt x="4937420" y="3964197"/>
                  <a:pt x="4937420" y="3964197"/>
                  <a:pt x="4937420" y="3964197"/>
                </a:cubicBezTo>
                <a:cubicBezTo>
                  <a:pt x="4881398" y="3978222"/>
                  <a:pt x="4881398" y="3978222"/>
                  <a:pt x="4881398" y="3978222"/>
                </a:cubicBezTo>
                <a:cubicBezTo>
                  <a:pt x="4839382" y="3982896"/>
                  <a:pt x="4839382" y="3982896"/>
                  <a:pt x="4839382" y="3982896"/>
                </a:cubicBezTo>
                <a:cubicBezTo>
                  <a:pt x="4853387" y="3968872"/>
                  <a:pt x="4853387" y="3968872"/>
                  <a:pt x="4853387" y="3968872"/>
                </a:cubicBezTo>
                <a:cubicBezTo>
                  <a:pt x="4862724" y="3973547"/>
                  <a:pt x="4862724" y="3973547"/>
                  <a:pt x="4862724" y="3973547"/>
                </a:cubicBezTo>
                <a:cubicBezTo>
                  <a:pt x="4881398" y="3964197"/>
                  <a:pt x="4881398" y="3964197"/>
                  <a:pt x="4881398" y="3964197"/>
                </a:cubicBezTo>
                <a:cubicBezTo>
                  <a:pt x="4862724" y="3959523"/>
                  <a:pt x="4862724" y="3959523"/>
                  <a:pt x="4862724" y="3959523"/>
                </a:cubicBezTo>
                <a:cubicBezTo>
                  <a:pt x="4806702" y="3978222"/>
                  <a:pt x="4806702" y="3978222"/>
                  <a:pt x="4806702" y="3978222"/>
                </a:cubicBezTo>
                <a:cubicBezTo>
                  <a:pt x="4811371" y="3987571"/>
                  <a:pt x="4811371" y="3987571"/>
                  <a:pt x="4811371" y="3987571"/>
                </a:cubicBezTo>
                <a:cubicBezTo>
                  <a:pt x="4820708" y="3987571"/>
                  <a:pt x="4820708" y="3987571"/>
                  <a:pt x="4820708" y="3987571"/>
                </a:cubicBezTo>
                <a:cubicBezTo>
                  <a:pt x="4811371" y="3992246"/>
                  <a:pt x="4811371" y="3992246"/>
                  <a:pt x="4811371" y="3992246"/>
                </a:cubicBezTo>
                <a:cubicBezTo>
                  <a:pt x="4806702" y="3992246"/>
                  <a:pt x="4806702" y="3992246"/>
                  <a:pt x="4806702" y="3992246"/>
                </a:cubicBezTo>
                <a:cubicBezTo>
                  <a:pt x="4778691" y="4001595"/>
                  <a:pt x="4778691" y="4001595"/>
                  <a:pt x="4778691" y="4001595"/>
                </a:cubicBezTo>
                <a:cubicBezTo>
                  <a:pt x="4778691" y="3992246"/>
                  <a:pt x="4778691" y="3992246"/>
                  <a:pt x="4778691" y="3992246"/>
                </a:cubicBezTo>
                <a:cubicBezTo>
                  <a:pt x="4797365" y="3992246"/>
                  <a:pt x="4797365" y="3992246"/>
                  <a:pt x="4797365" y="3992246"/>
                </a:cubicBezTo>
                <a:cubicBezTo>
                  <a:pt x="4797365" y="3982896"/>
                  <a:pt x="4797365" y="3982896"/>
                  <a:pt x="4797365" y="3982896"/>
                </a:cubicBezTo>
                <a:lnTo>
                  <a:pt x="4797365" y="3982896"/>
                </a:lnTo>
                <a:lnTo>
                  <a:pt x="4802034" y="3987571"/>
                </a:lnTo>
                <a:cubicBezTo>
                  <a:pt x="4797365" y="3978222"/>
                  <a:pt x="4797365" y="3977053"/>
                  <a:pt x="4797949" y="3978222"/>
                </a:cubicBezTo>
                <a:lnTo>
                  <a:pt x="4797365" y="3982896"/>
                </a:lnTo>
                <a:lnTo>
                  <a:pt x="4789779" y="3975300"/>
                </a:lnTo>
                <a:cubicBezTo>
                  <a:pt x="4788028" y="3973547"/>
                  <a:pt x="4788028" y="3973547"/>
                  <a:pt x="4788028" y="3973547"/>
                </a:cubicBezTo>
                <a:cubicBezTo>
                  <a:pt x="4774023" y="3982896"/>
                  <a:pt x="4774023" y="3982896"/>
                  <a:pt x="4774023" y="3982896"/>
                </a:cubicBezTo>
                <a:lnTo>
                  <a:pt x="4771203" y="3980828"/>
                </a:lnTo>
                <a:lnTo>
                  <a:pt x="4777962" y="3979609"/>
                </a:lnTo>
                <a:cubicBezTo>
                  <a:pt x="4784089" y="3977710"/>
                  <a:pt x="4770959" y="3976688"/>
                  <a:pt x="4767750" y="3978295"/>
                </a:cubicBezTo>
                <a:lnTo>
                  <a:pt x="4771203" y="3980828"/>
                </a:lnTo>
                <a:lnTo>
                  <a:pt x="4769299" y="3981171"/>
                </a:lnTo>
                <a:cubicBezTo>
                  <a:pt x="4764905" y="3981728"/>
                  <a:pt x="4758850" y="3982312"/>
                  <a:pt x="4750680" y="3982896"/>
                </a:cubicBezTo>
                <a:cubicBezTo>
                  <a:pt x="4713332" y="3996921"/>
                  <a:pt x="4713332" y="3996921"/>
                  <a:pt x="4713332" y="3996921"/>
                </a:cubicBezTo>
                <a:cubicBezTo>
                  <a:pt x="4689990" y="3996921"/>
                  <a:pt x="4689990" y="3996921"/>
                  <a:pt x="4689990" y="3996921"/>
                </a:cubicBezTo>
                <a:cubicBezTo>
                  <a:pt x="4633968" y="4006270"/>
                  <a:pt x="4633968" y="4006270"/>
                  <a:pt x="4633968" y="4006270"/>
                </a:cubicBezTo>
                <a:cubicBezTo>
                  <a:pt x="4629300" y="4010945"/>
                  <a:pt x="4629300" y="4010945"/>
                  <a:pt x="4629300" y="4010945"/>
                </a:cubicBezTo>
                <a:cubicBezTo>
                  <a:pt x="4610626" y="4010945"/>
                  <a:pt x="4610626" y="4010945"/>
                  <a:pt x="4610626" y="4010945"/>
                </a:cubicBezTo>
                <a:cubicBezTo>
                  <a:pt x="4591952" y="4020294"/>
                  <a:pt x="4591952" y="4020294"/>
                  <a:pt x="4591952" y="4020294"/>
                </a:cubicBezTo>
                <a:cubicBezTo>
                  <a:pt x="4568609" y="4024969"/>
                  <a:pt x="4568609" y="4024969"/>
                  <a:pt x="4568609" y="4024969"/>
                </a:cubicBezTo>
                <a:cubicBezTo>
                  <a:pt x="4563941" y="4020294"/>
                  <a:pt x="4563941" y="4020294"/>
                  <a:pt x="4563941" y="4020294"/>
                </a:cubicBezTo>
                <a:cubicBezTo>
                  <a:pt x="4556938" y="4024969"/>
                  <a:pt x="4553437" y="4027307"/>
                  <a:pt x="4551686" y="4028475"/>
                </a:cubicBezTo>
                <a:lnTo>
                  <a:pt x="4550276" y="4029417"/>
                </a:lnTo>
                <a:lnTo>
                  <a:pt x="4549452" y="4027535"/>
                </a:lnTo>
                <a:lnTo>
                  <a:pt x="4548914" y="4025188"/>
                </a:lnTo>
                <a:cubicBezTo>
                  <a:pt x="4553656" y="4019162"/>
                  <a:pt x="4566603" y="4010854"/>
                  <a:pt x="4544446" y="4026512"/>
                </a:cubicBezTo>
                <a:lnTo>
                  <a:pt x="4544197" y="4026686"/>
                </a:lnTo>
                <a:lnTo>
                  <a:pt x="4532356" y="4025261"/>
                </a:lnTo>
                <a:cubicBezTo>
                  <a:pt x="4526009" y="4024969"/>
                  <a:pt x="4520757" y="4024969"/>
                  <a:pt x="4521924" y="4024969"/>
                </a:cubicBezTo>
                <a:cubicBezTo>
                  <a:pt x="4521924" y="4024969"/>
                  <a:pt x="4521924" y="4024969"/>
                  <a:pt x="4522508" y="4026722"/>
                </a:cubicBezTo>
                <a:lnTo>
                  <a:pt x="4525554" y="4035874"/>
                </a:lnTo>
                <a:lnTo>
                  <a:pt x="4517265" y="4037496"/>
                </a:lnTo>
                <a:cubicBezTo>
                  <a:pt x="4506533" y="4039286"/>
                  <a:pt x="4492746" y="4041331"/>
                  <a:pt x="4475239" y="4043668"/>
                </a:cubicBezTo>
                <a:cubicBezTo>
                  <a:pt x="4423886" y="4053018"/>
                  <a:pt x="4423886" y="4053018"/>
                  <a:pt x="4423886" y="4053018"/>
                </a:cubicBezTo>
                <a:cubicBezTo>
                  <a:pt x="4325848" y="4067042"/>
                  <a:pt x="4325848" y="4067042"/>
                  <a:pt x="4325848" y="4067042"/>
                </a:cubicBezTo>
                <a:cubicBezTo>
                  <a:pt x="4316511" y="4057693"/>
                  <a:pt x="4316511" y="4057693"/>
                  <a:pt x="4316511" y="4057693"/>
                </a:cubicBezTo>
                <a:cubicBezTo>
                  <a:pt x="4311842" y="4057693"/>
                  <a:pt x="4311842" y="4057693"/>
                  <a:pt x="4311842" y="4057693"/>
                </a:cubicBezTo>
                <a:cubicBezTo>
                  <a:pt x="4311842" y="4067042"/>
                  <a:pt x="4311842" y="4067042"/>
                  <a:pt x="4311842" y="4067042"/>
                </a:cubicBezTo>
                <a:cubicBezTo>
                  <a:pt x="4283831" y="4081066"/>
                  <a:pt x="4283831" y="4081066"/>
                  <a:pt x="4283831" y="4081066"/>
                </a:cubicBezTo>
                <a:cubicBezTo>
                  <a:pt x="4204467" y="4085741"/>
                  <a:pt x="4204467" y="4085741"/>
                  <a:pt x="4204467" y="4085741"/>
                </a:cubicBezTo>
                <a:cubicBezTo>
                  <a:pt x="4204467" y="4081066"/>
                  <a:pt x="4204467" y="4081066"/>
                  <a:pt x="4204467" y="4081066"/>
                </a:cubicBezTo>
                <a:cubicBezTo>
                  <a:pt x="4185793" y="4081066"/>
                  <a:pt x="4185793" y="4081066"/>
                  <a:pt x="4185793" y="4081066"/>
                </a:cubicBezTo>
                <a:cubicBezTo>
                  <a:pt x="4176456" y="4090416"/>
                  <a:pt x="4176456" y="4090416"/>
                  <a:pt x="4176456" y="4090416"/>
                </a:cubicBezTo>
                <a:cubicBezTo>
                  <a:pt x="4134440" y="4099765"/>
                  <a:pt x="4134440" y="4099765"/>
                  <a:pt x="4134440" y="4099765"/>
                </a:cubicBezTo>
                <a:cubicBezTo>
                  <a:pt x="4115766" y="4090416"/>
                  <a:pt x="4115766" y="4090416"/>
                  <a:pt x="4115766" y="4090416"/>
                </a:cubicBezTo>
                <a:cubicBezTo>
                  <a:pt x="4111097" y="4081066"/>
                  <a:pt x="4097092" y="4081066"/>
                  <a:pt x="4101760" y="4104440"/>
                </a:cubicBezTo>
                <a:cubicBezTo>
                  <a:pt x="4097092" y="4109115"/>
                  <a:pt x="4097092" y="4109115"/>
                  <a:pt x="4097092" y="4109115"/>
                </a:cubicBezTo>
                <a:cubicBezTo>
                  <a:pt x="4078418" y="4090416"/>
                  <a:pt x="4078418" y="4090416"/>
                  <a:pt x="4078418" y="4090416"/>
                </a:cubicBezTo>
                <a:cubicBezTo>
                  <a:pt x="4069081" y="4095091"/>
                  <a:pt x="4069081" y="4095091"/>
                  <a:pt x="4069081" y="4095091"/>
                </a:cubicBezTo>
                <a:cubicBezTo>
                  <a:pt x="4055075" y="4109115"/>
                  <a:pt x="4055075" y="4109115"/>
                  <a:pt x="4055075" y="4109115"/>
                </a:cubicBezTo>
                <a:cubicBezTo>
                  <a:pt x="4031733" y="4118464"/>
                  <a:pt x="4031733" y="4118464"/>
                  <a:pt x="4031733" y="4118464"/>
                </a:cubicBezTo>
                <a:cubicBezTo>
                  <a:pt x="3947700" y="4123139"/>
                  <a:pt x="3947700" y="4123139"/>
                  <a:pt x="3947700" y="4123139"/>
                </a:cubicBezTo>
                <a:cubicBezTo>
                  <a:pt x="3943031" y="4127814"/>
                  <a:pt x="3943031" y="4127814"/>
                  <a:pt x="3943031" y="4127814"/>
                </a:cubicBezTo>
                <a:cubicBezTo>
                  <a:pt x="3933694" y="4127814"/>
                  <a:pt x="3933694" y="4127814"/>
                  <a:pt x="3933694" y="4127814"/>
                </a:cubicBezTo>
                <a:cubicBezTo>
                  <a:pt x="3929026" y="4123139"/>
                  <a:pt x="3929026" y="4123139"/>
                  <a:pt x="3929026" y="4123139"/>
                </a:cubicBezTo>
                <a:cubicBezTo>
                  <a:pt x="3924357" y="4127814"/>
                  <a:pt x="3924357" y="4127814"/>
                  <a:pt x="3924357" y="4127814"/>
                </a:cubicBezTo>
                <a:cubicBezTo>
                  <a:pt x="3901015" y="4132489"/>
                  <a:pt x="3901015" y="4132489"/>
                  <a:pt x="3901015" y="4132489"/>
                </a:cubicBezTo>
                <a:cubicBezTo>
                  <a:pt x="3816982" y="4141838"/>
                  <a:pt x="3816982" y="4141838"/>
                  <a:pt x="3816982" y="4141838"/>
                </a:cubicBezTo>
                <a:cubicBezTo>
                  <a:pt x="3802977" y="4146513"/>
                  <a:pt x="3802977" y="4146513"/>
                  <a:pt x="3802977" y="4146513"/>
                </a:cubicBezTo>
                <a:cubicBezTo>
                  <a:pt x="3751623" y="4155863"/>
                  <a:pt x="3751623" y="4155863"/>
                  <a:pt x="3751623" y="4155863"/>
                </a:cubicBezTo>
                <a:cubicBezTo>
                  <a:pt x="3723612" y="4160537"/>
                  <a:pt x="3723612" y="4160537"/>
                  <a:pt x="3723612" y="4160537"/>
                </a:cubicBezTo>
                <a:cubicBezTo>
                  <a:pt x="3714275" y="4155863"/>
                  <a:pt x="3714275" y="4155863"/>
                  <a:pt x="3714275" y="4155863"/>
                </a:cubicBezTo>
                <a:cubicBezTo>
                  <a:pt x="3690933" y="4160537"/>
                  <a:pt x="3690933" y="4160537"/>
                  <a:pt x="3690933" y="4160537"/>
                </a:cubicBezTo>
                <a:cubicBezTo>
                  <a:pt x="3686264" y="4160537"/>
                  <a:pt x="3686264" y="4160537"/>
                  <a:pt x="3686264" y="4160537"/>
                </a:cubicBezTo>
                <a:cubicBezTo>
                  <a:pt x="3681596" y="4155863"/>
                  <a:pt x="3681596" y="4155863"/>
                  <a:pt x="3681596" y="4155863"/>
                </a:cubicBezTo>
                <a:cubicBezTo>
                  <a:pt x="3639580" y="4169887"/>
                  <a:pt x="3639580" y="4169887"/>
                  <a:pt x="3639580" y="4169887"/>
                </a:cubicBezTo>
                <a:cubicBezTo>
                  <a:pt x="3588226" y="4174562"/>
                  <a:pt x="3588226" y="4174562"/>
                  <a:pt x="3588226" y="4174562"/>
                </a:cubicBezTo>
                <a:cubicBezTo>
                  <a:pt x="3536873" y="4179236"/>
                  <a:pt x="3536873" y="4179236"/>
                  <a:pt x="3536873" y="4179236"/>
                </a:cubicBezTo>
                <a:cubicBezTo>
                  <a:pt x="3532204" y="4179236"/>
                  <a:pt x="3532204" y="4179236"/>
                  <a:pt x="3532204" y="4179236"/>
                </a:cubicBezTo>
                <a:cubicBezTo>
                  <a:pt x="3518199" y="4183911"/>
                  <a:pt x="3518199" y="4183911"/>
                  <a:pt x="3518199" y="4183911"/>
                </a:cubicBezTo>
                <a:cubicBezTo>
                  <a:pt x="3513530" y="4179236"/>
                  <a:pt x="3513530" y="4179236"/>
                  <a:pt x="3513530" y="4179236"/>
                </a:cubicBezTo>
                <a:cubicBezTo>
                  <a:pt x="3476182" y="4193261"/>
                  <a:pt x="3476182" y="4193261"/>
                  <a:pt x="3476182" y="4193261"/>
                </a:cubicBezTo>
                <a:cubicBezTo>
                  <a:pt x="3434166" y="4193261"/>
                  <a:pt x="3434166" y="4193261"/>
                  <a:pt x="3434166" y="4193261"/>
                </a:cubicBezTo>
                <a:cubicBezTo>
                  <a:pt x="3424829" y="4197936"/>
                  <a:pt x="3424829" y="4197936"/>
                  <a:pt x="3424829" y="4197936"/>
                </a:cubicBezTo>
                <a:cubicBezTo>
                  <a:pt x="3406155" y="4193261"/>
                  <a:pt x="3406155" y="4193261"/>
                  <a:pt x="3406155" y="4193261"/>
                </a:cubicBezTo>
                <a:cubicBezTo>
                  <a:pt x="3350133" y="4202610"/>
                  <a:pt x="3350133" y="4202610"/>
                  <a:pt x="3350133" y="4202610"/>
                </a:cubicBezTo>
                <a:cubicBezTo>
                  <a:pt x="3336128" y="4202610"/>
                  <a:pt x="3336128" y="4202610"/>
                  <a:pt x="3336128" y="4202610"/>
                </a:cubicBezTo>
                <a:cubicBezTo>
                  <a:pt x="3331459" y="4211960"/>
                  <a:pt x="3331459" y="4211960"/>
                  <a:pt x="3331459" y="4211960"/>
                </a:cubicBezTo>
                <a:cubicBezTo>
                  <a:pt x="3186736" y="4230659"/>
                  <a:pt x="3186736" y="4230659"/>
                  <a:pt x="3186736" y="4230659"/>
                </a:cubicBezTo>
                <a:cubicBezTo>
                  <a:pt x="3149388" y="4235334"/>
                  <a:pt x="3149388" y="4235334"/>
                  <a:pt x="3149388" y="4235334"/>
                </a:cubicBezTo>
                <a:cubicBezTo>
                  <a:pt x="3144720" y="4244683"/>
                  <a:pt x="3144720" y="4244683"/>
                  <a:pt x="3144720" y="4244683"/>
                </a:cubicBezTo>
                <a:cubicBezTo>
                  <a:pt x="3144720" y="4249358"/>
                  <a:pt x="3140051" y="4254033"/>
                  <a:pt x="3130714" y="4249358"/>
                </a:cubicBezTo>
                <a:cubicBezTo>
                  <a:pt x="3144720" y="4235334"/>
                  <a:pt x="3144720" y="4235334"/>
                  <a:pt x="3144720" y="4235334"/>
                </a:cubicBezTo>
                <a:cubicBezTo>
                  <a:pt x="3121377" y="4235334"/>
                  <a:pt x="3121377" y="4235334"/>
                  <a:pt x="3121377" y="4235334"/>
                </a:cubicBezTo>
                <a:cubicBezTo>
                  <a:pt x="3079361" y="4240008"/>
                  <a:pt x="3079361" y="4240008"/>
                  <a:pt x="3079361" y="4240008"/>
                </a:cubicBezTo>
                <a:cubicBezTo>
                  <a:pt x="3065356" y="4249358"/>
                  <a:pt x="3065356" y="4249358"/>
                  <a:pt x="3065356" y="4249358"/>
                </a:cubicBezTo>
                <a:cubicBezTo>
                  <a:pt x="3042013" y="4244683"/>
                  <a:pt x="3042013" y="4244683"/>
                  <a:pt x="3042013" y="4244683"/>
                </a:cubicBezTo>
                <a:cubicBezTo>
                  <a:pt x="3014002" y="4254033"/>
                  <a:pt x="3014002" y="4254033"/>
                  <a:pt x="3014002" y="4254033"/>
                </a:cubicBezTo>
                <a:cubicBezTo>
                  <a:pt x="2999996" y="4249358"/>
                  <a:pt x="2999996" y="4249358"/>
                  <a:pt x="2999996" y="4249358"/>
                </a:cubicBezTo>
                <a:cubicBezTo>
                  <a:pt x="2948643" y="4258707"/>
                  <a:pt x="2948643" y="4258707"/>
                  <a:pt x="2948643" y="4258707"/>
                </a:cubicBezTo>
                <a:cubicBezTo>
                  <a:pt x="2906627" y="4263382"/>
                  <a:pt x="2906627" y="4263382"/>
                  <a:pt x="2906627" y="4263382"/>
                </a:cubicBezTo>
                <a:cubicBezTo>
                  <a:pt x="2883284" y="4268057"/>
                  <a:pt x="2883284" y="4268057"/>
                  <a:pt x="2883284" y="4268057"/>
                </a:cubicBezTo>
                <a:cubicBezTo>
                  <a:pt x="2836599" y="4272732"/>
                  <a:pt x="2836599" y="4272732"/>
                  <a:pt x="2836599" y="4272732"/>
                </a:cubicBezTo>
                <a:cubicBezTo>
                  <a:pt x="2827262" y="4277406"/>
                  <a:pt x="2827262" y="4277406"/>
                  <a:pt x="2827262" y="4277406"/>
                </a:cubicBezTo>
                <a:cubicBezTo>
                  <a:pt x="2813257" y="4277406"/>
                  <a:pt x="2813257" y="4277406"/>
                  <a:pt x="2813257" y="4277406"/>
                </a:cubicBezTo>
                <a:cubicBezTo>
                  <a:pt x="2789914" y="4286756"/>
                  <a:pt x="2789914" y="4286756"/>
                  <a:pt x="2789914" y="4286756"/>
                </a:cubicBezTo>
                <a:cubicBezTo>
                  <a:pt x="2701213" y="4291431"/>
                  <a:pt x="2701213" y="4291431"/>
                  <a:pt x="2701213" y="4291431"/>
                </a:cubicBezTo>
                <a:cubicBezTo>
                  <a:pt x="2649860" y="4296106"/>
                  <a:pt x="2649860" y="4296106"/>
                  <a:pt x="2649860" y="4296106"/>
                </a:cubicBezTo>
                <a:cubicBezTo>
                  <a:pt x="2640523" y="4310130"/>
                  <a:pt x="2640523" y="4310130"/>
                  <a:pt x="2640523" y="4310130"/>
                </a:cubicBezTo>
                <a:cubicBezTo>
                  <a:pt x="2640523" y="4300780"/>
                  <a:pt x="2640523" y="4300780"/>
                  <a:pt x="2640523" y="4300780"/>
                </a:cubicBezTo>
                <a:cubicBezTo>
                  <a:pt x="2635854" y="4305455"/>
                  <a:pt x="2633520" y="4307792"/>
                  <a:pt x="2632353" y="4308961"/>
                </a:cubicBezTo>
                <a:lnTo>
                  <a:pt x="2632243" y="4309071"/>
                </a:lnTo>
                <a:lnTo>
                  <a:pt x="2621849" y="4305455"/>
                </a:lnTo>
                <a:cubicBezTo>
                  <a:pt x="2621849" y="4314805"/>
                  <a:pt x="2621849" y="4314805"/>
                  <a:pt x="2621849" y="4314805"/>
                </a:cubicBezTo>
                <a:lnTo>
                  <a:pt x="2611852" y="4311468"/>
                </a:lnTo>
                <a:lnTo>
                  <a:pt x="2612512" y="4305455"/>
                </a:lnTo>
                <a:cubicBezTo>
                  <a:pt x="2589170" y="4310130"/>
                  <a:pt x="2589170" y="4310130"/>
                  <a:pt x="2589170" y="4310130"/>
                </a:cubicBezTo>
                <a:cubicBezTo>
                  <a:pt x="2579832" y="4305455"/>
                  <a:pt x="2579832" y="4305455"/>
                  <a:pt x="2579832" y="4305455"/>
                </a:cubicBezTo>
                <a:cubicBezTo>
                  <a:pt x="2514474" y="4324154"/>
                  <a:pt x="2514474" y="4324154"/>
                  <a:pt x="2514474" y="4324154"/>
                </a:cubicBezTo>
                <a:cubicBezTo>
                  <a:pt x="2537816" y="4333504"/>
                  <a:pt x="2556490" y="4300780"/>
                  <a:pt x="2570495" y="4324154"/>
                </a:cubicBezTo>
                <a:lnTo>
                  <a:pt x="2580499" y="4322151"/>
                </a:lnTo>
                <a:lnTo>
                  <a:pt x="2568307" y="4330290"/>
                </a:lnTo>
                <a:cubicBezTo>
                  <a:pt x="2556490" y="4338178"/>
                  <a:pt x="2556490" y="4338178"/>
                  <a:pt x="2556490" y="4338178"/>
                </a:cubicBezTo>
                <a:cubicBezTo>
                  <a:pt x="2509805" y="4338178"/>
                  <a:pt x="2509805" y="4338178"/>
                  <a:pt x="2509805" y="4338178"/>
                </a:cubicBezTo>
                <a:cubicBezTo>
                  <a:pt x="2491131" y="4361552"/>
                  <a:pt x="2491131" y="4361552"/>
                  <a:pt x="2491131" y="4361552"/>
                </a:cubicBezTo>
                <a:cubicBezTo>
                  <a:pt x="2467789" y="4361552"/>
                  <a:pt x="2467789" y="4361552"/>
                  <a:pt x="2467789" y="4361552"/>
                </a:cubicBezTo>
                <a:cubicBezTo>
                  <a:pt x="2472457" y="4359215"/>
                  <a:pt x="2466622" y="4354540"/>
                  <a:pt x="2464871" y="4350449"/>
                </a:cubicBezTo>
                <a:lnTo>
                  <a:pt x="2466388" y="4346873"/>
                </a:lnTo>
                <a:lnTo>
                  <a:pt x="2486463" y="4342853"/>
                </a:lnTo>
                <a:cubicBezTo>
                  <a:pt x="2475959" y="4342853"/>
                  <a:pt x="2470123" y="4343730"/>
                  <a:pt x="2467132" y="4345117"/>
                </a:cubicBezTo>
                <a:lnTo>
                  <a:pt x="2466388" y="4346873"/>
                </a:lnTo>
                <a:lnTo>
                  <a:pt x="2466038" y="4346943"/>
                </a:lnTo>
                <a:cubicBezTo>
                  <a:pt x="2463120" y="4347528"/>
                  <a:pt x="2463120" y="4347528"/>
                  <a:pt x="2463120" y="4347528"/>
                </a:cubicBezTo>
                <a:cubicBezTo>
                  <a:pt x="2453783" y="4342853"/>
                  <a:pt x="2453783" y="4342853"/>
                  <a:pt x="2453783" y="4342853"/>
                </a:cubicBezTo>
                <a:cubicBezTo>
                  <a:pt x="2439778" y="4352203"/>
                  <a:pt x="2439778" y="4352203"/>
                  <a:pt x="2439778" y="4352203"/>
                </a:cubicBezTo>
                <a:cubicBezTo>
                  <a:pt x="2453783" y="4361552"/>
                  <a:pt x="2453783" y="4361552"/>
                  <a:pt x="2453783" y="4361552"/>
                </a:cubicBezTo>
                <a:cubicBezTo>
                  <a:pt x="2442112" y="4361552"/>
                  <a:pt x="2436276" y="4361552"/>
                  <a:pt x="2433359" y="4361552"/>
                </a:cubicBezTo>
                <a:lnTo>
                  <a:pt x="2431713" y="4361552"/>
                </a:lnTo>
                <a:lnTo>
                  <a:pt x="2434161" y="4353663"/>
                </a:lnTo>
                <a:cubicBezTo>
                  <a:pt x="2435255" y="4348404"/>
                  <a:pt x="2433650" y="4348696"/>
                  <a:pt x="2431024" y="4351034"/>
                </a:cubicBezTo>
                <a:lnTo>
                  <a:pt x="2430814" y="4351253"/>
                </a:lnTo>
                <a:lnTo>
                  <a:pt x="2430441" y="4350961"/>
                </a:lnTo>
                <a:cubicBezTo>
                  <a:pt x="2428690" y="4350742"/>
                  <a:pt x="2425772" y="4351034"/>
                  <a:pt x="2421104" y="4352203"/>
                </a:cubicBezTo>
                <a:cubicBezTo>
                  <a:pt x="2416435" y="4361552"/>
                  <a:pt x="2416435" y="4361552"/>
                  <a:pt x="2416435" y="4361552"/>
                </a:cubicBezTo>
                <a:cubicBezTo>
                  <a:pt x="2416435" y="4365058"/>
                  <a:pt x="2418770" y="4363597"/>
                  <a:pt x="2421760" y="4360675"/>
                </a:cubicBezTo>
                <a:lnTo>
                  <a:pt x="2430814" y="4351253"/>
                </a:lnTo>
                <a:lnTo>
                  <a:pt x="2432775" y="4352787"/>
                </a:lnTo>
                <a:cubicBezTo>
                  <a:pt x="2432775" y="4354540"/>
                  <a:pt x="2430441" y="4356877"/>
                  <a:pt x="2430441" y="4356877"/>
                </a:cubicBezTo>
                <a:cubicBezTo>
                  <a:pt x="2430441" y="4356877"/>
                  <a:pt x="2430441" y="4356877"/>
                  <a:pt x="2430441" y="4361552"/>
                </a:cubicBezTo>
                <a:lnTo>
                  <a:pt x="2431713" y="4361552"/>
                </a:lnTo>
                <a:lnTo>
                  <a:pt x="2430286" y="4366154"/>
                </a:lnTo>
                <a:cubicBezTo>
                  <a:pt x="2428179" y="4371997"/>
                  <a:pt x="2425189" y="4379667"/>
                  <a:pt x="2421104" y="4389601"/>
                </a:cubicBezTo>
                <a:cubicBezTo>
                  <a:pt x="2416435" y="4389601"/>
                  <a:pt x="2416435" y="4389601"/>
                  <a:pt x="2416435" y="4389601"/>
                </a:cubicBezTo>
                <a:cubicBezTo>
                  <a:pt x="2421104" y="4380251"/>
                  <a:pt x="2421104" y="4380251"/>
                  <a:pt x="2421104" y="4380251"/>
                </a:cubicBezTo>
                <a:cubicBezTo>
                  <a:pt x="2421104" y="4370902"/>
                  <a:pt x="2421104" y="4370902"/>
                  <a:pt x="2421104" y="4370902"/>
                </a:cubicBezTo>
                <a:cubicBezTo>
                  <a:pt x="2397761" y="4366227"/>
                  <a:pt x="2397761" y="4366227"/>
                  <a:pt x="2397761" y="4366227"/>
                </a:cubicBezTo>
                <a:cubicBezTo>
                  <a:pt x="2402430" y="4366227"/>
                  <a:pt x="2402430" y="4366227"/>
                  <a:pt x="2402430" y="4366227"/>
                </a:cubicBezTo>
                <a:cubicBezTo>
                  <a:pt x="2397761" y="4361552"/>
                  <a:pt x="2397761" y="4361552"/>
                  <a:pt x="2397761" y="4361552"/>
                </a:cubicBezTo>
                <a:cubicBezTo>
                  <a:pt x="2379088" y="4366227"/>
                  <a:pt x="2379088" y="4366227"/>
                  <a:pt x="2379088" y="4366227"/>
                </a:cubicBezTo>
                <a:cubicBezTo>
                  <a:pt x="2374419" y="4370902"/>
                  <a:pt x="2374419" y="4370902"/>
                  <a:pt x="2374419" y="4370902"/>
                </a:cubicBezTo>
                <a:cubicBezTo>
                  <a:pt x="2355745" y="4366227"/>
                  <a:pt x="2346408" y="4363889"/>
                  <a:pt x="2341740" y="4362721"/>
                </a:cubicBezTo>
                <a:lnTo>
                  <a:pt x="2339944" y="4362271"/>
                </a:lnTo>
                <a:lnTo>
                  <a:pt x="2340281" y="4361625"/>
                </a:lnTo>
                <a:cubicBezTo>
                  <a:pt x="2339405" y="4360675"/>
                  <a:pt x="2337071" y="4359214"/>
                  <a:pt x="2332402" y="4356877"/>
                </a:cubicBezTo>
                <a:cubicBezTo>
                  <a:pt x="2365082" y="4347528"/>
                  <a:pt x="2365082" y="4347528"/>
                  <a:pt x="2365082" y="4347528"/>
                </a:cubicBezTo>
                <a:lnTo>
                  <a:pt x="2373025" y="4341649"/>
                </a:lnTo>
                <a:lnTo>
                  <a:pt x="2378495" y="4345181"/>
                </a:lnTo>
                <a:cubicBezTo>
                  <a:pt x="2392254" y="4353042"/>
                  <a:pt x="2394114" y="4350303"/>
                  <a:pt x="2393676" y="4344606"/>
                </a:cubicBezTo>
                <a:lnTo>
                  <a:pt x="2393530" y="4342853"/>
                </a:lnTo>
                <a:lnTo>
                  <a:pt x="2401263" y="4342853"/>
                </a:lnTo>
                <a:cubicBezTo>
                  <a:pt x="2402430" y="4342853"/>
                  <a:pt x="2402430" y="4342853"/>
                  <a:pt x="2402430" y="4342853"/>
                </a:cubicBezTo>
                <a:cubicBezTo>
                  <a:pt x="2393093" y="4333504"/>
                  <a:pt x="2407098" y="4342853"/>
                  <a:pt x="2407098" y="4328829"/>
                </a:cubicBezTo>
                <a:cubicBezTo>
                  <a:pt x="2416435" y="4319479"/>
                  <a:pt x="2416435" y="4319479"/>
                  <a:pt x="2416435" y="4319479"/>
                </a:cubicBezTo>
                <a:cubicBezTo>
                  <a:pt x="2388425" y="4319479"/>
                  <a:pt x="2388425" y="4319479"/>
                  <a:pt x="2388425" y="4319479"/>
                </a:cubicBezTo>
                <a:cubicBezTo>
                  <a:pt x="2379088" y="4324154"/>
                  <a:pt x="2379088" y="4324154"/>
                  <a:pt x="2379088" y="4324154"/>
                </a:cubicBezTo>
                <a:cubicBezTo>
                  <a:pt x="2393093" y="4324154"/>
                  <a:pt x="2341740" y="4352203"/>
                  <a:pt x="2402430" y="4324154"/>
                </a:cubicBezTo>
                <a:cubicBezTo>
                  <a:pt x="2395427" y="4324154"/>
                  <a:pt x="2393093" y="4327368"/>
                  <a:pt x="2392582" y="4331531"/>
                </a:cubicBezTo>
                <a:lnTo>
                  <a:pt x="2392912" y="4335466"/>
                </a:lnTo>
                <a:lnTo>
                  <a:pt x="2392509" y="4335256"/>
                </a:lnTo>
                <a:cubicBezTo>
                  <a:pt x="2390759" y="4335841"/>
                  <a:pt x="2388425" y="4338178"/>
                  <a:pt x="2388425" y="4338178"/>
                </a:cubicBezTo>
                <a:cubicBezTo>
                  <a:pt x="2386090" y="4333503"/>
                  <a:pt x="2382589" y="4334672"/>
                  <a:pt x="2378504" y="4337594"/>
                </a:cubicBezTo>
                <a:lnTo>
                  <a:pt x="2373025" y="4341649"/>
                </a:lnTo>
                <a:lnTo>
                  <a:pt x="2360413" y="4333504"/>
                </a:lnTo>
                <a:cubicBezTo>
                  <a:pt x="2355745" y="4328829"/>
                  <a:pt x="2355745" y="4328829"/>
                  <a:pt x="2355745" y="4328829"/>
                </a:cubicBezTo>
                <a:cubicBezTo>
                  <a:pt x="2351077" y="4333504"/>
                  <a:pt x="2351077" y="4333504"/>
                  <a:pt x="2351077" y="4333504"/>
                </a:cubicBezTo>
                <a:cubicBezTo>
                  <a:pt x="2346408" y="4333504"/>
                  <a:pt x="2332402" y="4370902"/>
                  <a:pt x="2323065" y="4333504"/>
                </a:cubicBezTo>
                <a:cubicBezTo>
                  <a:pt x="2318397" y="4333504"/>
                  <a:pt x="2318397" y="4333504"/>
                  <a:pt x="2318397" y="4333504"/>
                </a:cubicBezTo>
                <a:cubicBezTo>
                  <a:pt x="2318397" y="4342853"/>
                  <a:pt x="2318397" y="4342853"/>
                  <a:pt x="2318397" y="4342853"/>
                </a:cubicBezTo>
                <a:cubicBezTo>
                  <a:pt x="2327734" y="4347528"/>
                  <a:pt x="2327734" y="4347528"/>
                  <a:pt x="2327734" y="4347528"/>
                </a:cubicBezTo>
                <a:cubicBezTo>
                  <a:pt x="2313729" y="4352203"/>
                  <a:pt x="2313729" y="4352203"/>
                  <a:pt x="2313729" y="4352203"/>
                </a:cubicBezTo>
                <a:cubicBezTo>
                  <a:pt x="2309060" y="4338178"/>
                  <a:pt x="2309060" y="4338178"/>
                  <a:pt x="2309060" y="4338178"/>
                </a:cubicBezTo>
                <a:cubicBezTo>
                  <a:pt x="2290386" y="4338178"/>
                  <a:pt x="2290386" y="4338178"/>
                  <a:pt x="2290386" y="4338178"/>
                </a:cubicBezTo>
                <a:cubicBezTo>
                  <a:pt x="2304392" y="4333504"/>
                  <a:pt x="2304392" y="4333504"/>
                  <a:pt x="2304392" y="4333504"/>
                </a:cubicBezTo>
                <a:cubicBezTo>
                  <a:pt x="2299723" y="4324154"/>
                  <a:pt x="2299723" y="4324154"/>
                  <a:pt x="2299723" y="4324154"/>
                </a:cubicBezTo>
                <a:cubicBezTo>
                  <a:pt x="2304392" y="4305455"/>
                  <a:pt x="2304392" y="4305455"/>
                  <a:pt x="2304392" y="4305455"/>
                </a:cubicBezTo>
                <a:cubicBezTo>
                  <a:pt x="2327734" y="4305455"/>
                  <a:pt x="2327734" y="4305455"/>
                  <a:pt x="2327734" y="4305455"/>
                </a:cubicBezTo>
                <a:cubicBezTo>
                  <a:pt x="2337071" y="4300780"/>
                  <a:pt x="2337071" y="4300780"/>
                  <a:pt x="2337071" y="4300780"/>
                </a:cubicBezTo>
                <a:cubicBezTo>
                  <a:pt x="2351077" y="4300780"/>
                  <a:pt x="2351077" y="4300780"/>
                  <a:pt x="2351077" y="4300780"/>
                </a:cubicBezTo>
                <a:cubicBezTo>
                  <a:pt x="2374419" y="4296106"/>
                  <a:pt x="2374419" y="4296106"/>
                  <a:pt x="2374419" y="4296106"/>
                </a:cubicBezTo>
                <a:cubicBezTo>
                  <a:pt x="2374419" y="4291431"/>
                  <a:pt x="2374419" y="4291431"/>
                  <a:pt x="2374419" y="4291431"/>
                </a:cubicBezTo>
                <a:cubicBezTo>
                  <a:pt x="2374419" y="4287924"/>
                  <a:pt x="2379671" y="4279159"/>
                  <a:pt x="2386236" y="4284857"/>
                </a:cubicBezTo>
                <a:lnTo>
                  <a:pt x="2390132" y="4291248"/>
                </a:lnTo>
                <a:lnTo>
                  <a:pt x="2389008" y="4293695"/>
                </a:lnTo>
                <a:lnTo>
                  <a:pt x="2390856" y="4294786"/>
                </a:lnTo>
                <a:lnTo>
                  <a:pt x="2390284" y="4296297"/>
                </a:lnTo>
                <a:lnTo>
                  <a:pt x="2389035" y="4298945"/>
                </a:lnTo>
                <a:lnTo>
                  <a:pt x="2389008" y="4298954"/>
                </a:lnTo>
                <a:cubicBezTo>
                  <a:pt x="2382589" y="4301657"/>
                  <a:pt x="2370918" y="4306624"/>
                  <a:pt x="2351077" y="4314805"/>
                </a:cubicBezTo>
                <a:cubicBezTo>
                  <a:pt x="2327734" y="4324154"/>
                  <a:pt x="2327734" y="4324154"/>
                  <a:pt x="2327734" y="4324154"/>
                </a:cubicBezTo>
                <a:cubicBezTo>
                  <a:pt x="2337071" y="4328829"/>
                  <a:pt x="2337071" y="4328829"/>
                  <a:pt x="2337071" y="4328829"/>
                </a:cubicBezTo>
                <a:cubicBezTo>
                  <a:pt x="2374419" y="4324154"/>
                  <a:pt x="2374419" y="4324154"/>
                  <a:pt x="2374419" y="4324154"/>
                </a:cubicBezTo>
                <a:cubicBezTo>
                  <a:pt x="2379088" y="4314805"/>
                  <a:pt x="2379088" y="4314805"/>
                  <a:pt x="2379088" y="4314805"/>
                </a:cubicBezTo>
                <a:cubicBezTo>
                  <a:pt x="2402430" y="4310130"/>
                  <a:pt x="2402430" y="4310130"/>
                  <a:pt x="2402430" y="4310130"/>
                </a:cubicBezTo>
                <a:cubicBezTo>
                  <a:pt x="2397761" y="4300780"/>
                  <a:pt x="2397761" y="4300780"/>
                  <a:pt x="2397761" y="4300780"/>
                </a:cubicBezTo>
                <a:cubicBezTo>
                  <a:pt x="2416435" y="4300780"/>
                  <a:pt x="2416435" y="4300780"/>
                  <a:pt x="2416435" y="4300780"/>
                </a:cubicBezTo>
                <a:cubicBezTo>
                  <a:pt x="2416435" y="4310130"/>
                  <a:pt x="2416435" y="4310130"/>
                  <a:pt x="2416435" y="4310130"/>
                </a:cubicBezTo>
                <a:cubicBezTo>
                  <a:pt x="2430441" y="4310130"/>
                  <a:pt x="2430441" y="4310130"/>
                  <a:pt x="2430441" y="4310130"/>
                </a:cubicBezTo>
                <a:cubicBezTo>
                  <a:pt x="2435109" y="4300780"/>
                  <a:pt x="2435109" y="4300780"/>
                  <a:pt x="2435109" y="4300780"/>
                </a:cubicBezTo>
                <a:cubicBezTo>
                  <a:pt x="2495800" y="4291431"/>
                  <a:pt x="2495800" y="4291431"/>
                  <a:pt x="2495800" y="4291431"/>
                </a:cubicBezTo>
                <a:cubicBezTo>
                  <a:pt x="2491131" y="4282081"/>
                  <a:pt x="2491131" y="4282081"/>
                  <a:pt x="2491131" y="4282081"/>
                </a:cubicBezTo>
                <a:lnTo>
                  <a:pt x="2477126" y="4282081"/>
                </a:lnTo>
                <a:lnTo>
                  <a:pt x="2474792" y="4282081"/>
                </a:lnTo>
                <a:cubicBezTo>
                  <a:pt x="2472457" y="4282081"/>
                  <a:pt x="2472457" y="4282081"/>
                  <a:pt x="2472457" y="4282081"/>
                </a:cubicBezTo>
                <a:lnTo>
                  <a:pt x="2460786" y="4282081"/>
                </a:lnTo>
                <a:cubicBezTo>
                  <a:pt x="2458452" y="4282081"/>
                  <a:pt x="2458452" y="4282081"/>
                  <a:pt x="2458452" y="4282081"/>
                </a:cubicBezTo>
                <a:cubicBezTo>
                  <a:pt x="2449115" y="4272732"/>
                  <a:pt x="2449115" y="4272732"/>
                  <a:pt x="2449115" y="4272732"/>
                </a:cubicBezTo>
                <a:cubicBezTo>
                  <a:pt x="2421104" y="4282081"/>
                  <a:pt x="2421104" y="4282081"/>
                  <a:pt x="2421104" y="4282081"/>
                </a:cubicBezTo>
                <a:cubicBezTo>
                  <a:pt x="2416435" y="4277406"/>
                  <a:pt x="2416435" y="4277406"/>
                  <a:pt x="2416435" y="4277406"/>
                </a:cubicBezTo>
                <a:cubicBezTo>
                  <a:pt x="2397761" y="4286756"/>
                  <a:pt x="2397761" y="4286756"/>
                  <a:pt x="2397761" y="4286756"/>
                </a:cubicBezTo>
                <a:cubicBezTo>
                  <a:pt x="2383756" y="4277406"/>
                  <a:pt x="2383756" y="4277406"/>
                  <a:pt x="2383756" y="4277406"/>
                </a:cubicBezTo>
                <a:cubicBezTo>
                  <a:pt x="2388425" y="4263382"/>
                  <a:pt x="2388425" y="4263382"/>
                  <a:pt x="2388425" y="4263382"/>
                </a:cubicBezTo>
                <a:cubicBezTo>
                  <a:pt x="2421104" y="4268057"/>
                  <a:pt x="2421104" y="4268057"/>
                  <a:pt x="2421104" y="4268057"/>
                </a:cubicBezTo>
                <a:cubicBezTo>
                  <a:pt x="2421104" y="4258707"/>
                  <a:pt x="2421104" y="4258707"/>
                  <a:pt x="2421104" y="4258707"/>
                </a:cubicBezTo>
                <a:cubicBezTo>
                  <a:pt x="2444446" y="4254033"/>
                  <a:pt x="2444446" y="4254033"/>
                  <a:pt x="2444446" y="4254033"/>
                </a:cubicBezTo>
                <a:cubicBezTo>
                  <a:pt x="2449115" y="4254033"/>
                  <a:pt x="2421104" y="4254033"/>
                  <a:pt x="2458452" y="4268057"/>
                </a:cubicBezTo>
                <a:cubicBezTo>
                  <a:pt x="2481794" y="4254033"/>
                  <a:pt x="2481794" y="4254033"/>
                  <a:pt x="2481794" y="4254033"/>
                </a:cubicBezTo>
                <a:cubicBezTo>
                  <a:pt x="2500468" y="4258707"/>
                  <a:pt x="2500468" y="4258707"/>
                  <a:pt x="2500468" y="4258707"/>
                </a:cubicBezTo>
                <a:cubicBezTo>
                  <a:pt x="2519142" y="4249358"/>
                  <a:pt x="2519142" y="4249358"/>
                  <a:pt x="2519142" y="4249358"/>
                </a:cubicBezTo>
                <a:lnTo>
                  <a:pt x="2539760" y="4246777"/>
                </a:lnTo>
                <a:lnTo>
                  <a:pt x="2535482" y="4248189"/>
                </a:lnTo>
                <a:cubicBezTo>
                  <a:pt x="2520163" y="4253302"/>
                  <a:pt x="2519434" y="4254307"/>
                  <a:pt x="2567771" y="4244069"/>
                </a:cubicBezTo>
                <a:lnTo>
                  <a:pt x="2576691" y="4242155"/>
                </a:lnTo>
                <a:lnTo>
                  <a:pt x="2583917" y="4241250"/>
                </a:lnTo>
                <a:cubicBezTo>
                  <a:pt x="2631186" y="4235334"/>
                  <a:pt x="2631186" y="4235334"/>
                  <a:pt x="2631186" y="4235334"/>
                </a:cubicBezTo>
                <a:cubicBezTo>
                  <a:pt x="2649860" y="4235334"/>
                  <a:pt x="2649860" y="4235334"/>
                  <a:pt x="2649860" y="4235334"/>
                </a:cubicBezTo>
                <a:cubicBezTo>
                  <a:pt x="2668534" y="4225984"/>
                  <a:pt x="2668534" y="4225984"/>
                  <a:pt x="2668534" y="4225984"/>
                </a:cubicBezTo>
                <a:lnTo>
                  <a:pt x="2658661" y="4224368"/>
                </a:lnTo>
                <a:lnTo>
                  <a:pt x="2715219" y="4211960"/>
                </a:lnTo>
                <a:cubicBezTo>
                  <a:pt x="2752566" y="4193261"/>
                  <a:pt x="2752566" y="4193261"/>
                  <a:pt x="2752566" y="4193261"/>
                </a:cubicBezTo>
                <a:cubicBezTo>
                  <a:pt x="2785246" y="4188586"/>
                  <a:pt x="2785246" y="4188586"/>
                  <a:pt x="2785246" y="4188586"/>
                </a:cubicBezTo>
                <a:cubicBezTo>
                  <a:pt x="2785246" y="4179236"/>
                  <a:pt x="2785246" y="4179236"/>
                  <a:pt x="2785246" y="4179236"/>
                </a:cubicBezTo>
                <a:cubicBezTo>
                  <a:pt x="2789914" y="4179236"/>
                  <a:pt x="2789914" y="4179236"/>
                  <a:pt x="2789914" y="4179236"/>
                </a:cubicBezTo>
                <a:cubicBezTo>
                  <a:pt x="2789914" y="4183911"/>
                  <a:pt x="2785246" y="4183911"/>
                  <a:pt x="2789914" y="4183911"/>
                </a:cubicBezTo>
                <a:lnTo>
                  <a:pt x="2794884" y="4188887"/>
                </a:lnTo>
                <a:lnTo>
                  <a:pt x="2793416" y="4191215"/>
                </a:lnTo>
                <a:cubicBezTo>
                  <a:pt x="2791957" y="4193553"/>
                  <a:pt x="2792249" y="4193261"/>
                  <a:pt x="2793416" y="4192092"/>
                </a:cubicBezTo>
                <a:lnTo>
                  <a:pt x="2795962" y="4189967"/>
                </a:lnTo>
                <a:lnTo>
                  <a:pt x="2798084" y="4192092"/>
                </a:lnTo>
                <a:cubicBezTo>
                  <a:pt x="2799252" y="4193261"/>
                  <a:pt x="2799252" y="4193261"/>
                  <a:pt x="2799252" y="4193261"/>
                </a:cubicBezTo>
                <a:cubicBezTo>
                  <a:pt x="2803920" y="4188586"/>
                  <a:pt x="2803920" y="4188586"/>
                  <a:pt x="2803920" y="4188586"/>
                </a:cubicBezTo>
                <a:cubicBezTo>
                  <a:pt x="2802753" y="4186248"/>
                  <a:pt x="2800710" y="4186541"/>
                  <a:pt x="2798668" y="4187709"/>
                </a:cubicBezTo>
                <a:lnTo>
                  <a:pt x="2795962" y="4189967"/>
                </a:lnTo>
                <a:lnTo>
                  <a:pt x="2794884" y="4188887"/>
                </a:lnTo>
                <a:lnTo>
                  <a:pt x="2803920" y="4174562"/>
                </a:lnTo>
                <a:cubicBezTo>
                  <a:pt x="2822594" y="4160537"/>
                  <a:pt x="2822594" y="4160537"/>
                  <a:pt x="2822594" y="4160537"/>
                </a:cubicBezTo>
                <a:cubicBezTo>
                  <a:pt x="2864610" y="4151188"/>
                  <a:pt x="2864610" y="4151188"/>
                  <a:pt x="2864610" y="4151188"/>
                </a:cubicBezTo>
                <a:cubicBezTo>
                  <a:pt x="2897290" y="4146513"/>
                  <a:pt x="2897290" y="4146513"/>
                  <a:pt x="2897290" y="4146513"/>
                </a:cubicBezTo>
                <a:cubicBezTo>
                  <a:pt x="2901958" y="4141838"/>
                  <a:pt x="2901958" y="4141838"/>
                  <a:pt x="2901958" y="4141838"/>
                </a:cubicBezTo>
                <a:cubicBezTo>
                  <a:pt x="2855274" y="4137164"/>
                  <a:pt x="2855274" y="4137164"/>
                  <a:pt x="2855274" y="4137164"/>
                </a:cubicBezTo>
                <a:cubicBezTo>
                  <a:pt x="2869279" y="4127814"/>
                  <a:pt x="2869279" y="4127814"/>
                  <a:pt x="2869279" y="4127814"/>
                </a:cubicBezTo>
                <a:cubicBezTo>
                  <a:pt x="2850605" y="4118464"/>
                  <a:pt x="2850605" y="4118464"/>
                  <a:pt x="2850605" y="4118464"/>
                </a:cubicBezTo>
                <a:cubicBezTo>
                  <a:pt x="2827262" y="4132489"/>
                  <a:pt x="2827262" y="4132489"/>
                  <a:pt x="2827262" y="4132489"/>
                </a:cubicBezTo>
                <a:cubicBezTo>
                  <a:pt x="2831931" y="4132489"/>
                  <a:pt x="2841268" y="4127814"/>
                  <a:pt x="2845937" y="4137164"/>
                </a:cubicBezTo>
                <a:lnTo>
                  <a:pt x="2831386" y="4148091"/>
                </a:lnTo>
                <a:lnTo>
                  <a:pt x="2827326" y="4148504"/>
                </a:lnTo>
                <a:lnTo>
                  <a:pt x="2803920" y="4151188"/>
                </a:lnTo>
                <a:lnTo>
                  <a:pt x="2807421" y="4147682"/>
                </a:lnTo>
                <a:cubicBezTo>
                  <a:pt x="2808589" y="4146513"/>
                  <a:pt x="2808589" y="4146513"/>
                  <a:pt x="2808589" y="4146513"/>
                </a:cubicBezTo>
                <a:cubicBezTo>
                  <a:pt x="2813257" y="4151188"/>
                  <a:pt x="2822594" y="4151188"/>
                  <a:pt x="2827262" y="4146513"/>
                </a:cubicBezTo>
                <a:cubicBezTo>
                  <a:pt x="2822594" y="4137163"/>
                  <a:pt x="2820260" y="4132489"/>
                  <a:pt x="2819093" y="4130151"/>
                </a:cubicBezTo>
                <a:lnTo>
                  <a:pt x="2818718" y="4129402"/>
                </a:lnTo>
                <a:lnTo>
                  <a:pt x="2819676" y="4129202"/>
                </a:lnTo>
                <a:lnTo>
                  <a:pt x="2824928" y="4128398"/>
                </a:lnTo>
                <a:cubicBezTo>
                  <a:pt x="2826095" y="4128106"/>
                  <a:pt x="2826095" y="4127960"/>
                  <a:pt x="2823178" y="4128471"/>
                </a:cubicBezTo>
                <a:lnTo>
                  <a:pt x="2819676" y="4129202"/>
                </a:lnTo>
                <a:lnTo>
                  <a:pt x="2819676" y="4129202"/>
                </a:lnTo>
                <a:cubicBezTo>
                  <a:pt x="2817925" y="4129275"/>
                  <a:pt x="2816758" y="4128983"/>
                  <a:pt x="2817926" y="4127814"/>
                </a:cubicBezTo>
                <a:lnTo>
                  <a:pt x="2818718" y="4129402"/>
                </a:lnTo>
                <a:lnTo>
                  <a:pt x="2803920" y="4132489"/>
                </a:lnTo>
                <a:cubicBezTo>
                  <a:pt x="2803920" y="4137164"/>
                  <a:pt x="2803920" y="4137164"/>
                  <a:pt x="2803920" y="4137164"/>
                </a:cubicBezTo>
                <a:cubicBezTo>
                  <a:pt x="2789914" y="4123139"/>
                  <a:pt x="2789914" y="4123139"/>
                  <a:pt x="2789914" y="4123139"/>
                </a:cubicBezTo>
                <a:cubicBezTo>
                  <a:pt x="2808589" y="4123139"/>
                  <a:pt x="2822594" y="4113790"/>
                  <a:pt x="2841268" y="4109115"/>
                </a:cubicBezTo>
                <a:cubicBezTo>
                  <a:pt x="2855274" y="4113790"/>
                  <a:pt x="2855274" y="4113790"/>
                  <a:pt x="2855274" y="4113790"/>
                </a:cubicBezTo>
                <a:cubicBezTo>
                  <a:pt x="2869279" y="4109115"/>
                  <a:pt x="2883284" y="4109115"/>
                  <a:pt x="2892621" y="4113790"/>
                </a:cubicBezTo>
                <a:cubicBezTo>
                  <a:pt x="2901958" y="4099765"/>
                  <a:pt x="2901958" y="4099765"/>
                  <a:pt x="2901958" y="4099765"/>
                </a:cubicBezTo>
                <a:cubicBezTo>
                  <a:pt x="2906627" y="4095091"/>
                  <a:pt x="2906627" y="4095091"/>
                  <a:pt x="2906627" y="4095091"/>
                </a:cubicBezTo>
                <a:cubicBezTo>
                  <a:pt x="2915964" y="4104440"/>
                  <a:pt x="2915964" y="4104440"/>
                  <a:pt x="2915964" y="4104440"/>
                </a:cubicBezTo>
                <a:cubicBezTo>
                  <a:pt x="2934638" y="4099765"/>
                  <a:pt x="2934638" y="4099765"/>
                  <a:pt x="2934638" y="4099765"/>
                </a:cubicBezTo>
                <a:cubicBezTo>
                  <a:pt x="2948643" y="4113790"/>
                  <a:pt x="2948643" y="4113790"/>
                  <a:pt x="2948643" y="4113790"/>
                </a:cubicBezTo>
                <a:cubicBezTo>
                  <a:pt x="2957980" y="4109115"/>
                  <a:pt x="2957980" y="4109115"/>
                  <a:pt x="2957980" y="4109115"/>
                </a:cubicBezTo>
                <a:cubicBezTo>
                  <a:pt x="2953312" y="4099765"/>
                  <a:pt x="2953312" y="4099765"/>
                  <a:pt x="2953312" y="4099765"/>
                </a:cubicBezTo>
                <a:cubicBezTo>
                  <a:pt x="2981323" y="4081066"/>
                  <a:pt x="2981323" y="4081066"/>
                  <a:pt x="2981323" y="4081066"/>
                </a:cubicBezTo>
                <a:cubicBezTo>
                  <a:pt x="2934638" y="4081066"/>
                  <a:pt x="2934638" y="4081066"/>
                  <a:pt x="2934638" y="4081066"/>
                </a:cubicBezTo>
                <a:cubicBezTo>
                  <a:pt x="2911295" y="4090416"/>
                  <a:pt x="2911295" y="4090416"/>
                  <a:pt x="2911295" y="4090416"/>
                </a:cubicBezTo>
                <a:cubicBezTo>
                  <a:pt x="2906627" y="4090416"/>
                  <a:pt x="2906627" y="4090416"/>
                  <a:pt x="2906627" y="4090416"/>
                </a:cubicBezTo>
                <a:cubicBezTo>
                  <a:pt x="2906627" y="4081066"/>
                  <a:pt x="2906627" y="4081066"/>
                  <a:pt x="2906627" y="4081066"/>
                </a:cubicBezTo>
                <a:cubicBezTo>
                  <a:pt x="2878616" y="4071717"/>
                  <a:pt x="2878616" y="4071717"/>
                  <a:pt x="2878616" y="4071717"/>
                </a:cubicBezTo>
                <a:cubicBezTo>
                  <a:pt x="2831931" y="4081066"/>
                  <a:pt x="2831931" y="4081066"/>
                  <a:pt x="2831931" y="4081066"/>
                </a:cubicBezTo>
                <a:cubicBezTo>
                  <a:pt x="2827262" y="4090416"/>
                  <a:pt x="2827262" y="4090416"/>
                  <a:pt x="2827262" y="4090416"/>
                </a:cubicBezTo>
                <a:cubicBezTo>
                  <a:pt x="2845937" y="4090416"/>
                  <a:pt x="2845937" y="4090416"/>
                  <a:pt x="2845937" y="4090416"/>
                </a:cubicBezTo>
                <a:lnTo>
                  <a:pt x="2840443" y="4092616"/>
                </a:lnTo>
                <a:lnTo>
                  <a:pt x="2822019" y="4096186"/>
                </a:lnTo>
                <a:cubicBezTo>
                  <a:pt x="2811652" y="4098232"/>
                  <a:pt x="2798084" y="4100934"/>
                  <a:pt x="2780577" y="4104440"/>
                </a:cubicBezTo>
                <a:cubicBezTo>
                  <a:pt x="2771241" y="4099765"/>
                  <a:pt x="2771241" y="4099765"/>
                  <a:pt x="2771241" y="4099765"/>
                </a:cubicBezTo>
                <a:cubicBezTo>
                  <a:pt x="2761904" y="4104440"/>
                  <a:pt x="2761904" y="4104440"/>
                  <a:pt x="2761904" y="4104440"/>
                </a:cubicBezTo>
                <a:cubicBezTo>
                  <a:pt x="2701213" y="4113790"/>
                  <a:pt x="2701213" y="4113790"/>
                  <a:pt x="2701213" y="4113790"/>
                </a:cubicBezTo>
                <a:cubicBezTo>
                  <a:pt x="2696545" y="4109115"/>
                  <a:pt x="2696545" y="4109115"/>
                  <a:pt x="2696545" y="4109115"/>
                </a:cubicBezTo>
                <a:cubicBezTo>
                  <a:pt x="2673202" y="4123139"/>
                  <a:pt x="2673202" y="4123139"/>
                  <a:pt x="2673202" y="4123139"/>
                </a:cubicBezTo>
                <a:cubicBezTo>
                  <a:pt x="2663865" y="4118464"/>
                  <a:pt x="2663865" y="4118464"/>
                  <a:pt x="2663865" y="4118464"/>
                </a:cubicBezTo>
                <a:cubicBezTo>
                  <a:pt x="2575164" y="4132489"/>
                  <a:pt x="2575164" y="4132489"/>
                  <a:pt x="2575164" y="4132489"/>
                </a:cubicBezTo>
                <a:cubicBezTo>
                  <a:pt x="2570495" y="4141838"/>
                  <a:pt x="2570495" y="4141838"/>
                  <a:pt x="2570495" y="4141838"/>
                </a:cubicBezTo>
                <a:cubicBezTo>
                  <a:pt x="2570495" y="4146513"/>
                  <a:pt x="2579832" y="4127814"/>
                  <a:pt x="2575164" y="4151188"/>
                </a:cubicBezTo>
                <a:cubicBezTo>
                  <a:pt x="2584501" y="4141838"/>
                  <a:pt x="2584501" y="4141838"/>
                  <a:pt x="2584501" y="4141838"/>
                </a:cubicBezTo>
                <a:cubicBezTo>
                  <a:pt x="2617180" y="4146513"/>
                  <a:pt x="2603175" y="4123139"/>
                  <a:pt x="2640523" y="4146513"/>
                </a:cubicBezTo>
                <a:cubicBezTo>
                  <a:pt x="2640523" y="4151188"/>
                  <a:pt x="2640523" y="4151188"/>
                  <a:pt x="2640523" y="4151188"/>
                </a:cubicBezTo>
                <a:cubicBezTo>
                  <a:pt x="2621849" y="4146513"/>
                  <a:pt x="2621849" y="4146513"/>
                  <a:pt x="2621849" y="4146513"/>
                </a:cubicBezTo>
                <a:cubicBezTo>
                  <a:pt x="2607844" y="4165212"/>
                  <a:pt x="2607844" y="4165212"/>
                  <a:pt x="2607844" y="4165212"/>
                </a:cubicBezTo>
                <a:cubicBezTo>
                  <a:pt x="2617180" y="4169887"/>
                  <a:pt x="2617180" y="4169887"/>
                  <a:pt x="2617180" y="4169887"/>
                </a:cubicBezTo>
                <a:cubicBezTo>
                  <a:pt x="2589170" y="4165212"/>
                  <a:pt x="2589170" y="4165212"/>
                  <a:pt x="2589170" y="4165212"/>
                </a:cubicBezTo>
                <a:cubicBezTo>
                  <a:pt x="2575164" y="4165212"/>
                  <a:pt x="2575164" y="4165212"/>
                  <a:pt x="2575164" y="4165212"/>
                </a:cubicBezTo>
                <a:cubicBezTo>
                  <a:pt x="2565827" y="4141838"/>
                  <a:pt x="2565827" y="4141838"/>
                  <a:pt x="2565827" y="4141838"/>
                </a:cubicBezTo>
                <a:cubicBezTo>
                  <a:pt x="2561159" y="4141838"/>
                  <a:pt x="2551822" y="4132489"/>
                  <a:pt x="2547153" y="4151188"/>
                </a:cubicBezTo>
                <a:cubicBezTo>
                  <a:pt x="2556490" y="4160537"/>
                  <a:pt x="2556490" y="4160537"/>
                  <a:pt x="2556490" y="4160537"/>
                </a:cubicBezTo>
                <a:cubicBezTo>
                  <a:pt x="2528479" y="4165212"/>
                  <a:pt x="2528479" y="4165212"/>
                  <a:pt x="2528479" y="4165212"/>
                </a:cubicBezTo>
                <a:cubicBezTo>
                  <a:pt x="2514474" y="4183911"/>
                  <a:pt x="2514474" y="4183911"/>
                  <a:pt x="2514474" y="4183911"/>
                </a:cubicBezTo>
                <a:cubicBezTo>
                  <a:pt x="2505137" y="4179236"/>
                  <a:pt x="2505137" y="4179236"/>
                  <a:pt x="2505137" y="4179236"/>
                </a:cubicBezTo>
                <a:cubicBezTo>
                  <a:pt x="2495800" y="4188586"/>
                  <a:pt x="2495800" y="4188586"/>
                  <a:pt x="2495800" y="4188586"/>
                </a:cubicBezTo>
                <a:cubicBezTo>
                  <a:pt x="2491131" y="4174562"/>
                  <a:pt x="2491131" y="4174562"/>
                  <a:pt x="2491131" y="4174562"/>
                </a:cubicBezTo>
                <a:cubicBezTo>
                  <a:pt x="2486463" y="4169887"/>
                  <a:pt x="2477126" y="4188586"/>
                  <a:pt x="2477126" y="4169887"/>
                </a:cubicBezTo>
                <a:cubicBezTo>
                  <a:pt x="2458452" y="4179236"/>
                  <a:pt x="2458452" y="4179236"/>
                  <a:pt x="2458452" y="4179236"/>
                </a:cubicBezTo>
                <a:cubicBezTo>
                  <a:pt x="2458452" y="4202610"/>
                  <a:pt x="2439778" y="4160537"/>
                  <a:pt x="2444446" y="4197936"/>
                </a:cubicBezTo>
                <a:cubicBezTo>
                  <a:pt x="2430441" y="4183911"/>
                  <a:pt x="2430441" y="4183911"/>
                  <a:pt x="2430441" y="4183911"/>
                </a:cubicBezTo>
                <a:cubicBezTo>
                  <a:pt x="2421104" y="4188586"/>
                  <a:pt x="2421104" y="4188586"/>
                  <a:pt x="2421104" y="4188586"/>
                </a:cubicBezTo>
                <a:lnTo>
                  <a:pt x="2419172" y="4192397"/>
                </a:lnTo>
                <a:lnTo>
                  <a:pt x="2413882" y="4190558"/>
                </a:lnTo>
                <a:cubicBezTo>
                  <a:pt x="2407609" y="4189243"/>
                  <a:pt x="2414466" y="4193480"/>
                  <a:pt x="2418697" y="4193334"/>
                </a:cubicBezTo>
                <a:lnTo>
                  <a:pt x="2419172" y="4192397"/>
                </a:lnTo>
                <a:lnTo>
                  <a:pt x="2435109" y="4197936"/>
                </a:lnTo>
                <a:cubicBezTo>
                  <a:pt x="2411767" y="4197936"/>
                  <a:pt x="2411767" y="4197936"/>
                  <a:pt x="2411767" y="4197936"/>
                </a:cubicBezTo>
                <a:cubicBezTo>
                  <a:pt x="2411767" y="4188586"/>
                  <a:pt x="2411767" y="4188586"/>
                  <a:pt x="2411767" y="4188586"/>
                </a:cubicBezTo>
                <a:cubicBezTo>
                  <a:pt x="2453783" y="4174562"/>
                  <a:pt x="2453783" y="4174562"/>
                  <a:pt x="2453783" y="4174562"/>
                </a:cubicBezTo>
                <a:cubicBezTo>
                  <a:pt x="2449115" y="4165212"/>
                  <a:pt x="2449115" y="4165212"/>
                  <a:pt x="2449115" y="4165212"/>
                </a:cubicBezTo>
                <a:cubicBezTo>
                  <a:pt x="2444446" y="4160537"/>
                  <a:pt x="2444446" y="4160537"/>
                  <a:pt x="2444446" y="4160537"/>
                </a:cubicBezTo>
                <a:cubicBezTo>
                  <a:pt x="2430441" y="4169887"/>
                  <a:pt x="2430441" y="4169887"/>
                  <a:pt x="2430441" y="4169887"/>
                </a:cubicBezTo>
                <a:cubicBezTo>
                  <a:pt x="2374419" y="4183911"/>
                  <a:pt x="2374419" y="4183911"/>
                  <a:pt x="2374419" y="4183911"/>
                </a:cubicBezTo>
                <a:cubicBezTo>
                  <a:pt x="2355745" y="4193261"/>
                  <a:pt x="2355745" y="4193261"/>
                  <a:pt x="2355745" y="4193261"/>
                </a:cubicBezTo>
                <a:cubicBezTo>
                  <a:pt x="2374419" y="4207285"/>
                  <a:pt x="2374419" y="4207285"/>
                  <a:pt x="2374419" y="4207285"/>
                </a:cubicBezTo>
                <a:cubicBezTo>
                  <a:pt x="2383756" y="4197936"/>
                  <a:pt x="2383756" y="4197936"/>
                  <a:pt x="2383756" y="4197936"/>
                </a:cubicBezTo>
                <a:cubicBezTo>
                  <a:pt x="2407098" y="4197936"/>
                  <a:pt x="2407098" y="4197936"/>
                  <a:pt x="2407098" y="4197936"/>
                </a:cubicBezTo>
                <a:cubicBezTo>
                  <a:pt x="2374419" y="4216635"/>
                  <a:pt x="2374419" y="4216635"/>
                  <a:pt x="2374419" y="4216635"/>
                </a:cubicBezTo>
                <a:cubicBezTo>
                  <a:pt x="2346408" y="4216635"/>
                  <a:pt x="2346408" y="4216635"/>
                  <a:pt x="2346408" y="4216635"/>
                </a:cubicBezTo>
                <a:cubicBezTo>
                  <a:pt x="2323065" y="4211960"/>
                  <a:pt x="2323065" y="4211960"/>
                  <a:pt x="2323065" y="4211960"/>
                </a:cubicBezTo>
                <a:cubicBezTo>
                  <a:pt x="2299723" y="4221309"/>
                  <a:pt x="2299723" y="4221309"/>
                  <a:pt x="2299723" y="4221309"/>
                </a:cubicBezTo>
                <a:cubicBezTo>
                  <a:pt x="2281049" y="4216635"/>
                  <a:pt x="2281049" y="4216635"/>
                  <a:pt x="2281049" y="4216635"/>
                </a:cubicBezTo>
                <a:cubicBezTo>
                  <a:pt x="2169005" y="4235334"/>
                  <a:pt x="2169005" y="4235334"/>
                  <a:pt x="2169005" y="4235334"/>
                </a:cubicBezTo>
                <a:cubicBezTo>
                  <a:pt x="2155000" y="4244683"/>
                  <a:pt x="2131658" y="4235334"/>
                  <a:pt x="2122320" y="4254033"/>
                </a:cubicBezTo>
                <a:cubicBezTo>
                  <a:pt x="2131658" y="4258707"/>
                  <a:pt x="2131658" y="4258707"/>
                  <a:pt x="2131658" y="4258707"/>
                </a:cubicBezTo>
                <a:cubicBezTo>
                  <a:pt x="2159668" y="4249358"/>
                  <a:pt x="2159668" y="4249358"/>
                  <a:pt x="2159668" y="4249358"/>
                </a:cubicBezTo>
                <a:cubicBezTo>
                  <a:pt x="2183011" y="4249358"/>
                  <a:pt x="2183011" y="4249358"/>
                  <a:pt x="2183011" y="4249358"/>
                </a:cubicBezTo>
                <a:cubicBezTo>
                  <a:pt x="2178342" y="4249358"/>
                  <a:pt x="2192348" y="4249358"/>
                  <a:pt x="2178342" y="4254033"/>
                </a:cubicBezTo>
                <a:cubicBezTo>
                  <a:pt x="2178342" y="4258707"/>
                  <a:pt x="2178342" y="4258707"/>
                  <a:pt x="2178342" y="4258707"/>
                </a:cubicBezTo>
                <a:cubicBezTo>
                  <a:pt x="2281049" y="4249358"/>
                  <a:pt x="2281049" y="4249358"/>
                  <a:pt x="2281049" y="4249358"/>
                </a:cubicBezTo>
                <a:cubicBezTo>
                  <a:pt x="2313729" y="4249358"/>
                  <a:pt x="2313729" y="4249358"/>
                  <a:pt x="2313729" y="4249358"/>
                </a:cubicBezTo>
                <a:cubicBezTo>
                  <a:pt x="2323065" y="4263382"/>
                  <a:pt x="2323065" y="4263382"/>
                  <a:pt x="2323065" y="4263382"/>
                </a:cubicBezTo>
                <a:cubicBezTo>
                  <a:pt x="2304392" y="4263382"/>
                  <a:pt x="2304392" y="4263382"/>
                  <a:pt x="2304392" y="4263382"/>
                </a:cubicBezTo>
                <a:cubicBezTo>
                  <a:pt x="2271712" y="4254033"/>
                  <a:pt x="2271712" y="4254033"/>
                  <a:pt x="2271712" y="4254033"/>
                </a:cubicBezTo>
                <a:cubicBezTo>
                  <a:pt x="2197016" y="4263382"/>
                  <a:pt x="2197016" y="4263382"/>
                  <a:pt x="2197016" y="4263382"/>
                </a:cubicBezTo>
                <a:cubicBezTo>
                  <a:pt x="2192348" y="4258707"/>
                  <a:pt x="2192348" y="4258707"/>
                  <a:pt x="2192348" y="4258707"/>
                </a:cubicBezTo>
                <a:cubicBezTo>
                  <a:pt x="2103647" y="4268057"/>
                  <a:pt x="2103647" y="4268057"/>
                  <a:pt x="2103647" y="4268057"/>
                </a:cubicBezTo>
                <a:cubicBezTo>
                  <a:pt x="2075635" y="4263382"/>
                  <a:pt x="2075635" y="4263382"/>
                  <a:pt x="2075635" y="4263382"/>
                </a:cubicBezTo>
                <a:cubicBezTo>
                  <a:pt x="2052293" y="4268057"/>
                  <a:pt x="2052293" y="4268057"/>
                  <a:pt x="2052293" y="4268057"/>
                </a:cubicBezTo>
                <a:cubicBezTo>
                  <a:pt x="2047625" y="4277406"/>
                  <a:pt x="2047625" y="4277406"/>
                  <a:pt x="2047625" y="4277406"/>
                </a:cubicBezTo>
                <a:cubicBezTo>
                  <a:pt x="2028951" y="4272732"/>
                  <a:pt x="2028951" y="4272732"/>
                  <a:pt x="2028951" y="4272732"/>
                </a:cubicBezTo>
                <a:cubicBezTo>
                  <a:pt x="2000940" y="4277406"/>
                  <a:pt x="2000940" y="4277406"/>
                  <a:pt x="2000940" y="4277406"/>
                </a:cubicBezTo>
                <a:lnTo>
                  <a:pt x="1974049" y="4291431"/>
                </a:lnTo>
                <a:lnTo>
                  <a:pt x="1968260" y="4291431"/>
                </a:lnTo>
                <a:lnTo>
                  <a:pt x="1967715" y="4292523"/>
                </a:lnTo>
                <a:lnTo>
                  <a:pt x="1930912" y="4296106"/>
                </a:lnTo>
                <a:cubicBezTo>
                  <a:pt x="1930912" y="4300780"/>
                  <a:pt x="1930912" y="4300780"/>
                  <a:pt x="1930912" y="4300780"/>
                </a:cubicBezTo>
                <a:cubicBezTo>
                  <a:pt x="1963592" y="4300780"/>
                  <a:pt x="1963592" y="4300780"/>
                  <a:pt x="1963592" y="4300780"/>
                </a:cubicBezTo>
                <a:cubicBezTo>
                  <a:pt x="2010277" y="4296106"/>
                  <a:pt x="2010277" y="4296106"/>
                  <a:pt x="2010277" y="4296106"/>
                </a:cubicBezTo>
                <a:cubicBezTo>
                  <a:pt x="2028951" y="4305455"/>
                  <a:pt x="2028951" y="4305455"/>
                  <a:pt x="2028951" y="4305455"/>
                </a:cubicBezTo>
                <a:cubicBezTo>
                  <a:pt x="2047625" y="4300780"/>
                  <a:pt x="2047625" y="4300780"/>
                  <a:pt x="2047625" y="4300780"/>
                </a:cubicBezTo>
                <a:cubicBezTo>
                  <a:pt x="2047625" y="4305455"/>
                  <a:pt x="2047625" y="4305455"/>
                  <a:pt x="2047625" y="4305455"/>
                </a:cubicBezTo>
                <a:cubicBezTo>
                  <a:pt x="2070967" y="4305455"/>
                  <a:pt x="2070967" y="4305455"/>
                  <a:pt x="2070967" y="4305455"/>
                </a:cubicBezTo>
                <a:lnTo>
                  <a:pt x="2077499" y="4312535"/>
                </a:lnTo>
                <a:lnTo>
                  <a:pt x="2080377" y="4316631"/>
                </a:lnTo>
                <a:cubicBezTo>
                  <a:pt x="2080632" y="4316594"/>
                  <a:pt x="2080322" y="4315845"/>
                  <a:pt x="2078927" y="4314083"/>
                </a:cubicBezTo>
                <a:lnTo>
                  <a:pt x="2077499" y="4312535"/>
                </a:lnTo>
                <a:lnTo>
                  <a:pt x="2076219" y="4310714"/>
                </a:lnTo>
                <a:cubicBezTo>
                  <a:pt x="2074469" y="4304286"/>
                  <a:pt x="2080304" y="4296105"/>
                  <a:pt x="2126989" y="4305455"/>
                </a:cubicBezTo>
                <a:cubicBezTo>
                  <a:pt x="2164337" y="4296106"/>
                  <a:pt x="2164337" y="4296106"/>
                  <a:pt x="2164337" y="4296106"/>
                </a:cubicBezTo>
                <a:cubicBezTo>
                  <a:pt x="2155000" y="4305455"/>
                  <a:pt x="2155000" y="4305455"/>
                  <a:pt x="2155000" y="4305455"/>
                </a:cubicBezTo>
                <a:cubicBezTo>
                  <a:pt x="2169005" y="4310130"/>
                  <a:pt x="2169005" y="4310130"/>
                  <a:pt x="2169005" y="4310130"/>
                </a:cubicBezTo>
                <a:cubicBezTo>
                  <a:pt x="2187679" y="4305455"/>
                  <a:pt x="2201685" y="4310130"/>
                  <a:pt x="2215690" y="4305455"/>
                </a:cubicBezTo>
                <a:cubicBezTo>
                  <a:pt x="2201685" y="4314805"/>
                  <a:pt x="2201685" y="4314805"/>
                  <a:pt x="2201685" y="4314805"/>
                </a:cubicBezTo>
                <a:cubicBezTo>
                  <a:pt x="2211022" y="4319479"/>
                  <a:pt x="2211022" y="4319479"/>
                  <a:pt x="2211022" y="4319479"/>
                </a:cubicBezTo>
                <a:cubicBezTo>
                  <a:pt x="2220359" y="4319479"/>
                  <a:pt x="2220359" y="4324154"/>
                  <a:pt x="2225027" y="4305455"/>
                </a:cubicBezTo>
                <a:cubicBezTo>
                  <a:pt x="2234364" y="4314805"/>
                  <a:pt x="2234364" y="4314805"/>
                  <a:pt x="2234364" y="4314805"/>
                </a:cubicBezTo>
                <a:cubicBezTo>
                  <a:pt x="2234364" y="4305455"/>
                  <a:pt x="2234364" y="4305455"/>
                  <a:pt x="2234364" y="4305455"/>
                </a:cubicBezTo>
                <a:cubicBezTo>
                  <a:pt x="2243701" y="4310130"/>
                  <a:pt x="2243701" y="4310130"/>
                  <a:pt x="2243701" y="4310130"/>
                </a:cubicBezTo>
                <a:cubicBezTo>
                  <a:pt x="2254205" y="4310130"/>
                  <a:pt x="2269962" y="4299611"/>
                  <a:pt x="2281122" y="4300269"/>
                </a:cubicBezTo>
                <a:lnTo>
                  <a:pt x="2288624" y="4304469"/>
                </a:lnTo>
                <a:lnTo>
                  <a:pt x="2283529" y="4308377"/>
                </a:lnTo>
                <a:cubicBezTo>
                  <a:pt x="2281341" y="4310130"/>
                  <a:pt x="2279882" y="4311298"/>
                  <a:pt x="2281049" y="4310130"/>
                </a:cubicBezTo>
                <a:cubicBezTo>
                  <a:pt x="2281049" y="4310130"/>
                  <a:pt x="2281049" y="4310130"/>
                  <a:pt x="2282216" y="4309545"/>
                </a:cubicBezTo>
                <a:lnTo>
                  <a:pt x="2289023" y="4306138"/>
                </a:lnTo>
                <a:lnTo>
                  <a:pt x="2271712" y="4324154"/>
                </a:lnTo>
                <a:cubicBezTo>
                  <a:pt x="2267044" y="4319479"/>
                  <a:pt x="2267044" y="4319479"/>
                  <a:pt x="2267044" y="4319479"/>
                </a:cubicBezTo>
                <a:cubicBezTo>
                  <a:pt x="2257707" y="4328829"/>
                  <a:pt x="2257707" y="4328829"/>
                  <a:pt x="2257707" y="4328829"/>
                </a:cubicBezTo>
                <a:cubicBezTo>
                  <a:pt x="2215690" y="4333504"/>
                  <a:pt x="2215690" y="4333504"/>
                  <a:pt x="2215690" y="4333504"/>
                </a:cubicBezTo>
                <a:cubicBezTo>
                  <a:pt x="2201685" y="4328829"/>
                  <a:pt x="2201685" y="4328829"/>
                  <a:pt x="2201685" y="4328829"/>
                </a:cubicBezTo>
                <a:cubicBezTo>
                  <a:pt x="2183011" y="4324154"/>
                  <a:pt x="2183011" y="4324154"/>
                  <a:pt x="2183011" y="4324154"/>
                </a:cubicBezTo>
                <a:cubicBezTo>
                  <a:pt x="2183011" y="4342853"/>
                  <a:pt x="2183011" y="4342853"/>
                  <a:pt x="2183011" y="4342853"/>
                </a:cubicBezTo>
                <a:cubicBezTo>
                  <a:pt x="2178342" y="4342853"/>
                  <a:pt x="2178342" y="4342853"/>
                  <a:pt x="2178342" y="4342853"/>
                </a:cubicBezTo>
                <a:cubicBezTo>
                  <a:pt x="2178342" y="4328829"/>
                  <a:pt x="2178342" y="4328829"/>
                  <a:pt x="2178342" y="4328829"/>
                </a:cubicBezTo>
                <a:cubicBezTo>
                  <a:pt x="2131658" y="4338178"/>
                  <a:pt x="2131658" y="4338178"/>
                  <a:pt x="2131658" y="4338178"/>
                </a:cubicBezTo>
                <a:cubicBezTo>
                  <a:pt x="2122320" y="4347528"/>
                  <a:pt x="2122320" y="4347528"/>
                  <a:pt x="2122320" y="4347528"/>
                </a:cubicBezTo>
                <a:cubicBezTo>
                  <a:pt x="2112983" y="4347528"/>
                  <a:pt x="2112983" y="4347528"/>
                  <a:pt x="2112983" y="4347528"/>
                </a:cubicBezTo>
                <a:cubicBezTo>
                  <a:pt x="2122320" y="4342853"/>
                  <a:pt x="2122320" y="4342853"/>
                  <a:pt x="2122320" y="4342853"/>
                </a:cubicBezTo>
                <a:lnTo>
                  <a:pt x="2117189" y="4340284"/>
                </a:lnTo>
                <a:lnTo>
                  <a:pt x="2117433" y="4337448"/>
                </a:lnTo>
                <a:cubicBezTo>
                  <a:pt x="2113275" y="4333504"/>
                  <a:pt x="2103647" y="4326491"/>
                  <a:pt x="2084973" y="4314805"/>
                </a:cubicBezTo>
                <a:cubicBezTo>
                  <a:pt x="2075635" y="4333504"/>
                  <a:pt x="2075635" y="4333504"/>
                  <a:pt x="2075635" y="4333504"/>
                </a:cubicBezTo>
                <a:cubicBezTo>
                  <a:pt x="2066298" y="4338178"/>
                  <a:pt x="2066298" y="4338178"/>
                  <a:pt x="2066298" y="4338178"/>
                </a:cubicBezTo>
                <a:cubicBezTo>
                  <a:pt x="2056962" y="4328829"/>
                  <a:pt x="2056962" y="4328829"/>
                  <a:pt x="2056962" y="4328829"/>
                </a:cubicBezTo>
                <a:cubicBezTo>
                  <a:pt x="2028951" y="4347528"/>
                  <a:pt x="2028951" y="4347528"/>
                  <a:pt x="2028951" y="4347528"/>
                </a:cubicBezTo>
                <a:cubicBezTo>
                  <a:pt x="2019614" y="4342853"/>
                  <a:pt x="2019614" y="4342853"/>
                  <a:pt x="2019614" y="4342853"/>
                </a:cubicBezTo>
                <a:cubicBezTo>
                  <a:pt x="1986934" y="4352203"/>
                  <a:pt x="1986934" y="4352203"/>
                  <a:pt x="1986934" y="4352203"/>
                </a:cubicBezTo>
                <a:cubicBezTo>
                  <a:pt x="1944918" y="4347528"/>
                  <a:pt x="1944918" y="4347528"/>
                  <a:pt x="1944918" y="4347528"/>
                </a:cubicBezTo>
                <a:lnTo>
                  <a:pt x="1932750" y="4356666"/>
                </a:lnTo>
                <a:lnTo>
                  <a:pt x="1928365" y="4355431"/>
                </a:lnTo>
                <a:lnTo>
                  <a:pt x="1928578" y="4355124"/>
                </a:lnTo>
                <a:lnTo>
                  <a:pt x="1926704" y="4354963"/>
                </a:lnTo>
                <a:lnTo>
                  <a:pt x="1916907" y="4352203"/>
                </a:lnTo>
                <a:cubicBezTo>
                  <a:pt x="1914572" y="4353371"/>
                  <a:pt x="1916323" y="4353956"/>
                  <a:pt x="1919241" y="4354321"/>
                </a:cubicBezTo>
                <a:lnTo>
                  <a:pt x="1926704" y="4354963"/>
                </a:lnTo>
                <a:lnTo>
                  <a:pt x="1928365" y="4355431"/>
                </a:lnTo>
                <a:lnTo>
                  <a:pt x="1927411" y="4356804"/>
                </a:lnTo>
                <a:cubicBezTo>
                  <a:pt x="1923326" y="4357754"/>
                  <a:pt x="1914573" y="4359215"/>
                  <a:pt x="1898233" y="4361552"/>
                </a:cubicBezTo>
                <a:lnTo>
                  <a:pt x="1888009" y="4351314"/>
                </a:lnTo>
                <a:lnTo>
                  <a:pt x="1890136" y="4348185"/>
                </a:lnTo>
                <a:cubicBezTo>
                  <a:pt x="1892106" y="4344022"/>
                  <a:pt x="1884228" y="4351034"/>
                  <a:pt x="1884228" y="4347528"/>
                </a:cubicBezTo>
                <a:cubicBezTo>
                  <a:pt x="1884228" y="4347528"/>
                  <a:pt x="1884228" y="4347528"/>
                  <a:pt x="1885978" y="4349281"/>
                </a:cubicBezTo>
                <a:lnTo>
                  <a:pt x="1888009" y="4351314"/>
                </a:lnTo>
                <a:lnTo>
                  <a:pt x="1884228" y="4356877"/>
                </a:lnTo>
                <a:cubicBezTo>
                  <a:pt x="1884228" y="4352203"/>
                  <a:pt x="1884228" y="4352203"/>
                  <a:pt x="1884228" y="4352203"/>
                </a:cubicBezTo>
                <a:cubicBezTo>
                  <a:pt x="1870222" y="4356877"/>
                  <a:pt x="1870222" y="4356877"/>
                  <a:pt x="1870222" y="4356877"/>
                </a:cubicBezTo>
                <a:cubicBezTo>
                  <a:pt x="1870222" y="4366227"/>
                  <a:pt x="1870222" y="4366227"/>
                  <a:pt x="1870222" y="4366227"/>
                </a:cubicBezTo>
                <a:cubicBezTo>
                  <a:pt x="1828206" y="4361552"/>
                  <a:pt x="1828206" y="4361552"/>
                  <a:pt x="1828206" y="4361552"/>
                </a:cubicBezTo>
                <a:cubicBezTo>
                  <a:pt x="1851548" y="4352203"/>
                  <a:pt x="1851548" y="4352203"/>
                  <a:pt x="1851548" y="4352203"/>
                </a:cubicBezTo>
                <a:cubicBezTo>
                  <a:pt x="1846880" y="4347528"/>
                  <a:pt x="1874891" y="4361552"/>
                  <a:pt x="1842211" y="4342853"/>
                </a:cubicBezTo>
                <a:lnTo>
                  <a:pt x="1822226" y="4350858"/>
                </a:lnTo>
                <a:lnTo>
                  <a:pt x="1820273" y="4350157"/>
                </a:lnTo>
                <a:cubicBezTo>
                  <a:pt x="1814127" y="4348185"/>
                  <a:pt x="1806030" y="4345775"/>
                  <a:pt x="1795526" y="4342853"/>
                </a:cubicBezTo>
                <a:cubicBezTo>
                  <a:pt x="1790858" y="4352203"/>
                  <a:pt x="1790858" y="4352203"/>
                  <a:pt x="1790858" y="4352203"/>
                </a:cubicBezTo>
                <a:cubicBezTo>
                  <a:pt x="1786189" y="4361552"/>
                  <a:pt x="1786189" y="4361552"/>
                  <a:pt x="1786189" y="4361552"/>
                </a:cubicBezTo>
                <a:cubicBezTo>
                  <a:pt x="1795526" y="4366227"/>
                  <a:pt x="1795526" y="4366227"/>
                  <a:pt x="1795526" y="4366227"/>
                </a:cubicBezTo>
                <a:cubicBezTo>
                  <a:pt x="1739504" y="4366227"/>
                  <a:pt x="1739504" y="4366227"/>
                  <a:pt x="1739504" y="4366227"/>
                </a:cubicBezTo>
                <a:cubicBezTo>
                  <a:pt x="1748841" y="4356877"/>
                  <a:pt x="1748841" y="4356877"/>
                  <a:pt x="1748841" y="4356877"/>
                </a:cubicBezTo>
                <a:lnTo>
                  <a:pt x="1749881" y="4358174"/>
                </a:lnTo>
                <a:lnTo>
                  <a:pt x="1745559" y="4360164"/>
                </a:lnTo>
                <a:cubicBezTo>
                  <a:pt x="1741911" y="4363816"/>
                  <a:pt x="1750811" y="4364254"/>
                  <a:pt x="1752999" y="4362063"/>
                </a:cubicBezTo>
                <a:lnTo>
                  <a:pt x="1749881" y="4358174"/>
                </a:lnTo>
                <a:lnTo>
                  <a:pt x="1762847" y="4352203"/>
                </a:lnTo>
                <a:cubicBezTo>
                  <a:pt x="1739504" y="4347528"/>
                  <a:pt x="1739504" y="4347528"/>
                  <a:pt x="1739504" y="4347528"/>
                </a:cubicBezTo>
                <a:cubicBezTo>
                  <a:pt x="1734836" y="4352203"/>
                  <a:pt x="1734836" y="4352203"/>
                  <a:pt x="1734836" y="4352203"/>
                </a:cubicBezTo>
                <a:cubicBezTo>
                  <a:pt x="1730167" y="4347528"/>
                  <a:pt x="1730167" y="4347528"/>
                  <a:pt x="1730167" y="4347528"/>
                </a:cubicBezTo>
                <a:cubicBezTo>
                  <a:pt x="1720830" y="4352203"/>
                  <a:pt x="1720830" y="4352203"/>
                  <a:pt x="1720830" y="4352203"/>
                </a:cubicBezTo>
                <a:cubicBezTo>
                  <a:pt x="1721997" y="4354540"/>
                  <a:pt x="1718788" y="4356001"/>
                  <a:pt x="1714411" y="4357023"/>
                </a:cubicBezTo>
                <a:lnTo>
                  <a:pt x="1709610" y="4357807"/>
                </a:lnTo>
                <a:lnTo>
                  <a:pt x="1704636" y="4356147"/>
                </a:lnTo>
                <a:cubicBezTo>
                  <a:pt x="1692819" y="4352203"/>
                  <a:pt x="1692819" y="4352203"/>
                  <a:pt x="1692819" y="4352203"/>
                </a:cubicBezTo>
                <a:cubicBezTo>
                  <a:pt x="1681148" y="4356877"/>
                  <a:pt x="1675313" y="4359215"/>
                  <a:pt x="1672395" y="4360383"/>
                </a:cubicBezTo>
                <a:lnTo>
                  <a:pt x="1671422" y="4360773"/>
                </a:lnTo>
                <a:lnTo>
                  <a:pt x="1670061" y="4358046"/>
                </a:lnTo>
                <a:cubicBezTo>
                  <a:pt x="1669477" y="4356877"/>
                  <a:pt x="1669477" y="4356877"/>
                  <a:pt x="1669477" y="4356877"/>
                </a:cubicBezTo>
                <a:lnTo>
                  <a:pt x="1667810" y="4361886"/>
                </a:lnTo>
                <a:lnTo>
                  <a:pt x="1666559" y="4362136"/>
                </a:lnTo>
                <a:lnTo>
                  <a:pt x="1667549" y="4362670"/>
                </a:lnTo>
                <a:lnTo>
                  <a:pt x="1665392" y="4369149"/>
                </a:lnTo>
                <a:cubicBezTo>
                  <a:pt x="1664809" y="4370902"/>
                  <a:pt x="1664809" y="4370902"/>
                  <a:pt x="1664809" y="4370902"/>
                </a:cubicBezTo>
                <a:cubicBezTo>
                  <a:pt x="1660140" y="4366227"/>
                  <a:pt x="1660140" y="4366227"/>
                  <a:pt x="1660140" y="4366227"/>
                </a:cubicBezTo>
                <a:cubicBezTo>
                  <a:pt x="1650803" y="4375576"/>
                  <a:pt x="1650803" y="4375576"/>
                  <a:pt x="1650803" y="4375576"/>
                </a:cubicBezTo>
                <a:cubicBezTo>
                  <a:pt x="1650803" y="4375576"/>
                  <a:pt x="1641466" y="4384926"/>
                  <a:pt x="1650803" y="4370902"/>
                </a:cubicBezTo>
                <a:cubicBezTo>
                  <a:pt x="1646134" y="4366227"/>
                  <a:pt x="1646134" y="4366227"/>
                  <a:pt x="1646134" y="4366227"/>
                </a:cubicBezTo>
                <a:cubicBezTo>
                  <a:pt x="1608787" y="4375576"/>
                  <a:pt x="1608787" y="4375576"/>
                  <a:pt x="1608787" y="4375576"/>
                </a:cubicBezTo>
                <a:cubicBezTo>
                  <a:pt x="1613455" y="4366227"/>
                  <a:pt x="1613455" y="4366227"/>
                  <a:pt x="1613455" y="4366227"/>
                </a:cubicBezTo>
                <a:cubicBezTo>
                  <a:pt x="1604118" y="4363889"/>
                  <a:pt x="1599450" y="4362721"/>
                  <a:pt x="1597116" y="4362136"/>
                </a:cubicBezTo>
                <a:lnTo>
                  <a:pt x="1596013" y="4361860"/>
                </a:lnTo>
                <a:lnTo>
                  <a:pt x="1603972" y="4359580"/>
                </a:lnTo>
                <a:cubicBezTo>
                  <a:pt x="1614039" y="4356293"/>
                  <a:pt x="1591280" y="4361552"/>
                  <a:pt x="1594781" y="4361552"/>
                </a:cubicBezTo>
                <a:lnTo>
                  <a:pt x="1596013" y="4361860"/>
                </a:lnTo>
                <a:lnTo>
                  <a:pt x="1580776" y="4366227"/>
                </a:lnTo>
                <a:cubicBezTo>
                  <a:pt x="1576107" y="4366227"/>
                  <a:pt x="1576107" y="4366227"/>
                  <a:pt x="1576107" y="4366227"/>
                </a:cubicBezTo>
                <a:cubicBezTo>
                  <a:pt x="1552765" y="4370902"/>
                  <a:pt x="1552765" y="4370902"/>
                  <a:pt x="1552765" y="4370902"/>
                </a:cubicBezTo>
                <a:cubicBezTo>
                  <a:pt x="1538759" y="4370902"/>
                  <a:pt x="1538759" y="4370902"/>
                  <a:pt x="1538759" y="4370902"/>
                </a:cubicBezTo>
                <a:cubicBezTo>
                  <a:pt x="1538759" y="4384926"/>
                  <a:pt x="1538759" y="4384926"/>
                  <a:pt x="1538759" y="4384926"/>
                </a:cubicBezTo>
                <a:lnTo>
                  <a:pt x="1536488" y="4387291"/>
                </a:lnTo>
                <a:lnTo>
                  <a:pt x="1535568" y="4386715"/>
                </a:lnTo>
                <a:cubicBezTo>
                  <a:pt x="1530735" y="4383903"/>
                  <a:pt x="1524170" y="4380251"/>
                  <a:pt x="1515417" y="4375576"/>
                </a:cubicBezTo>
                <a:cubicBezTo>
                  <a:pt x="1510748" y="4384926"/>
                  <a:pt x="1510748" y="4384926"/>
                  <a:pt x="1510748" y="4384926"/>
                </a:cubicBezTo>
                <a:cubicBezTo>
                  <a:pt x="1478069" y="4370902"/>
                  <a:pt x="1478069" y="4370902"/>
                  <a:pt x="1478069" y="4370902"/>
                </a:cubicBezTo>
                <a:cubicBezTo>
                  <a:pt x="1501411" y="4370902"/>
                  <a:pt x="1501411" y="4370902"/>
                  <a:pt x="1501411" y="4370902"/>
                </a:cubicBezTo>
                <a:cubicBezTo>
                  <a:pt x="1501411" y="4356877"/>
                  <a:pt x="1501411" y="4356877"/>
                  <a:pt x="1501411" y="4356877"/>
                </a:cubicBezTo>
                <a:cubicBezTo>
                  <a:pt x="1506080" y="4352203"/>
                  <a:pt x="1487406" y="4356877"/>
                  <a:pt x="1510748" y="4352203"/>
                </a:cubicBezTo>
                <a:cubicBezTo>
                  <a:pt x="1501411" y="4352203"/>
                  <a:pt x="1501411" y="4352203"/>
                  <a:pt x="1501411" y="4352203"/>
                </a:cubicBezTo>
                <a:cubicBezTo>
                  <a:pt x="1482737" y="4366227"/>
                  <a:pt x="1482737" y="4366227"/>
                  <a:pt x="1482737" y="4366227"/>
                </a:cubicBezTo>
                <a:cubicBezTo>
                  <a:pt x="1445389" y="4361552"/>
                  <a:pt x="1445389" y="4361552"/>
                  <a:pt x="1445389" y="4361552"/>
                </a:cubicBezTo>
                <a:cubicBezTo>
                  <a:pt x="1426716" y="4366227"/>
                  <a:pt x="1426716" y="4366227"/>
                  <a:pt x="1426716" y="4366227"/>
                </a:cubicBezTo>
                <a:cubicBezTo>
                  <a:pt x="1468732" y="4361552"/>
                  <a:pt x="1389368" y="4380251"/>
                  <a:pt x="1464063" y="4370902"/>
                </a:cubicBezTo>
                <a:cubicBezTo>
                  <a:pt x="1454726" y="4380251"/>
                  <a:pt x="1454726" y="4380251"/>
                  <a:pt x="1454726" y="4380251"/>
                </a:cubicBezTo>
                <a:lnTo>
                  <a:pt x="1455444" y="4382409"/>
                </a:lnTo>
                <a:lnTo>
                  <a:pt x="1447724" y="4384341"/>
                </a:lnTo>
                <a:cubicBezTo>
                  <a:pt x="1445389" y="4384926"/>
                  <a:pt x="1445389" y="4384926"/>
                  <a:pt x="1445389" y="4384926"/>
                </a:cubicBezTo>
                <a:cubicBezTo>
                  <a:pt x="1436052" y="4389601"/>
                  <a:pt x="1436052" y="4389601"/>
                  <a:pt x="1436052" y="4389601"/>
                </a:cubicBezTo>
                <a:cubicBezTo>
                  <a:pt x="1450058" y="4398950"/>
                  <a:pt x="1450058" y="4398950"/>
                  <a:pt x="1450058" y="4398950"/>
                </a:cubicBezTo>
                <a:cubicBezTo>
                  <a:pt x="1408041" y="4412975"/>
                  <a:pt x="1408041" y="4412975"/>
                  <a:pt x="1408041" y="4412975"/>
                </a:cubicBezTo>
                <a:cubicBezTo>
                  <a:pt x="1389368" y="4408300"/>
                  <a:pt x="1389368" y="4408300"/>
                  <a:pt x="1389368" y="4408300"/>
                </a:cubicBezTo>
                <a:cubicBezTo>
                  <a:pt x="1403373" y="4403625"/>
                  <a:pt x="1403373" y="4403625"/>
                  <a:pt x="1403373" y="4403625"/>
                </a:cubicBezTo>
                <a:cubicBezTo>
                  <a:pt x="1384699" y="4394275"/>
                  <a:pt x="1384699" y="4394275"/>
                  <a:pt x="1384699" y="4394275"/>
                </a:cubicBezTo>
                <a:cubicBezTo>
                  <a:pt x="1366025" y="4403625"/>
                  <a:pt x="1366025" y="4403625"/>
                  <a:pt x="1366025" y="4403625"/>
                </a:cubicBezTo>
                <a:cubicBezTo>
                  <a:pt x="1361357" y="4412975"/>
                  <a:pt x="1361357" y="4412975"/>
                  <a:pt x="1361357" y="4412975"/>
                </a:cubicBezTo>
                <a:cubicBezTo>
                  <a:pt x="1347351" y="4426999"/>
                  <a:pt x="1347351" y="4426999"/>
                  <a:pt x="1347351" y="4426999"/>
                </a:cubicBezTo>
                <a:cubicBezTo>
                  <a:pt x="1352020" y="4436348"/>
                  <a:pt x="1352020" y="4436348"/>
                  <a:pt x="1352020" y="4436348"/>
                </a:cubicBezTo>
                <a:cubicBezTo>
                  <a:pt x="1356688" y="4441023"/>
                  <a:pt x="1356688" y="4441023"/>
                  <a:pt x="1356688" y="4441023"/>
                </a:cubicBezTo>
                <a:cubicBezTo>
                  <a:pt x="1366025" y="4431674"/>
                  <a:pt x="1366025" y="4431674"/>
                  <a:pt x="1366025" y="4431674"/>
                </a:cubicBezTo>
                <a:cubicBezTo>
                  <a:pt x="1384699" y="4431674"/>
                  <a:pt x="1384699" y="4431674"/>
                  <a:pt x="1384699" y="4431674"/>
                </a:cubicBezTo>
                <a:cubicBezTo>
                  <a:pt x="1380031" y="4436348"/>
                  <a:pt x="1380031" y="4436348"/>
                  <a:pt x="1380031" y="4436348"/>
                </a:cubicBezTo>
                <a:cubicBezTo>
                  <a:pt x="1384699" y="4445698"/>
                  <a:pt x="1384699" y="4445698"/>
                  <a:pt x="1384699" y="4445698"/>
                </a:cubicBezTo>
                <a:cubicBezTo>
                  <a:pt x="1375362" y="4450373"/>
                  <a:pt x="1375362" y="4450373"/>
                  <a:pt x="1375362" y="4450373"/>
                </a:cubicBezTo>
                <a:cubicBezTo>
                  <a:pt x="1389368" y="4459722"/>
                  <a:pt x="1389368" y="4459722"/>
                  <a:pt x="1389368" y="4459722"/>
                </a:cubicBezTo>
                <a:cubicBezTo>
                  <a:pt x="1394036" y="4469072"/>
                  <a:pt x="1394036" y="4469072"/>
                  <a:pt x="1394036" y="4469072"/>
                </a:cubicBezTo>
                <a:cubicBezTo>
                  <a:pt x="1403373" y="4464397"/>
                  <a:pt x="1403373" y="4464397"/>
                  <a:pt x="1403373" y="4464397"/>
                </a:cubicBezTo>
                <a:cubicBezTo>
                  <a:pt x="1398704" y="4459722"/>
                  <a:pt x="1398704" y="4459722"/>
                  <a:pt x="1398704" y="4459722"/>
                </a:cubicBezTo>
                <a:cubicBezTo>
                  <a:pt x="1422047" y="4441023"/>
                  <a:pt x="1422047" y="4441023"/>
                  <a:pt x="1422047" y="4441023"/>
                </a:cubicBezTo>
                <a:cubicBezTo>
                  <a:pt x="1436052" y="4445698"/>
                  <a:pt x="1436052" y="4445698"/>
                  <a:pt x="1436052" y="4445698"/>
                </a:cubicBezTo>
                <a:lnTo>
                  <a:pt x="1442486" y="4429593"/>
                </a:lnTo>
                <a:lnTo>
                  <a:pt x="1450058" y="4432842"/>
                </a:lnTo>
                <a:cubicBezTo>
                  <a:pt x="1454435" y="4434011"/>
                  <a:pt x="1460562" y="4435180"/>
                  <a:pt x="1468732" y="4436348"/>
                </a:cubicBezTo>
                <a:cubicBezTo>
                  <a:pt x="1487406" y="4441023"/>
                  <a:pt x="1459395" y="4431674"/>
                  <a:pt x="1482737" y="4426999"/>
                </a:cubicBezTo>
                <a:cubicBezTo>
                  <a:pt x="1492074" y="4431674"/>
                  <a:pt x="1492074" y="4431674"/>
                  <a:pt x="1492074" y="4431674"/>
                </a:cubicBezTo>
                <a:cubicBezTo>
                  <a:pt x="1482737" y="4441023"/>
                  <a:pt x="1482737" y="4441023"/>
                  <a:pt x="1482737" y="4441023"/>
                </a:cubicBezTo>
                <a:cubicBezTo>
                  <a:pt x="1496743" y="4455047"/>
                  <a:pt x="1496743" y="4455047"/>
                  <a:pt x="1496743" y="4455047"/>
                </a:cubicBezTo>
                <a:cubicBezTo>
                  <a:pt x="1520085" y="4450373"/>
                  <a:pt x="1520085" y="4450373"/>
                  <a:pt x="1520085" y="4450373"/>
                </a:cubicBezTo>
                <a:cubicBezTo>
                  <a:pt x="1548096" y="4450373"/>
                  <a:pt x="1548096" y="4450373"/>
                  <a:pt x="1548096" y="4450373"/>
                </a:cubicBezTo>
                <a:cubicBezTo>
                  <a:pt x="1548096" y="4455047"/>
                  <a:pt x="1548096" y="4455047"/>
                  <a:pt x="1548096" y="4455047"/>
                </a:cubicBezTo>
                <a:cubicBezTo>
                  <a:pt x="1515417" y="4469072"/>
                  <a:pt x="1515417" y="4469072"/>
                  <a:pt x="1515417" y="4469072"/>
                </a:cubicBezTo>
                <a:cubicBezTo>
                  <a:pt x="1501411" y="4497120"/>
                  <a:pt x="1501411" y="4497120"/>
                  <a:pt x="1501411" y="4497120"/>
                </a:cubicBezTo>
                <a:cubicBezTo>
                  <a:pt x="1454726" y="4497120"/>
                  <a:pt x="1454726" y="4497120"/>
                  <a:pt x="1454726" y="4497120"/>
                </a:cubicBezTo>
                <a:cubicBezTo>
                  <a:pt x="1454726" y="4492445"/>
                  <a:pt x="1454726" y="4492445"/>
                  <a:pt x="1454726" y="4492445"/>
                </a:cubicBezTo>
                <a:cubicBezTo>
                  <a:pt x="1468732" y="4492445"/>
                  <a:pt x="1468732" y="4492445"/>
                  <a:pt x="1468732" y="4492445"/>
                </a:cubicBezTo>
                <a:cubicBezTo>
                  <a:pt x="1459395" y="4483096"/>
                  <a:pt x="1459395" y="4483096"/>
                  <a:pt x="1459395" y="4483096"/>
                </a:cubicBezTo>
                <a:cubicBezTo>
                  <a:pt x="1426716" y="4483096"/>
                  <a:pt x="1426716" y="4483096"/>
                  <a:pt x="1426716" y="4483096"/>
                </a:cubicBezTo>
                <a:cubicBezTo>
                  <a:pt x="1422047" y="4478421"/>
                  <a:pt x="1422047" y="4478421"/>
                  <a:pt x="1422047" y="4478421"/>
                </a:cubicBezTo>
                <a:cubicBezTo>
                  <a:pt x="1408041" y="4483096"/>
                  <a:pt x="1408041" y="4483096"/>
                  <a:pt x="1408041" y="4483096"/>
                </a:cubicBezTo>
                <a:cubicBezTo>
                  <a:pt x="1417379" y="4497120"/>
                  <a:pt x="1417379" y="4497120"/>
                  <a:pt x="1417379" y="4497120"/>
                </a:cubicBezTo>
                <a:cubicBezTo>
                  <a:pt x="1403373" y="4501795"/>
                  <a:pt x="1403373" y="4501795"/>
                  <a:pt x="1403373" y="4501795"/>
                </a:cubicBezTo>
                <a:cubicBezTo>
                  <a:pt x="1412710" y="4506470"/>
                  <a:pt x="1412710" y="4506470"/>
                  <a:pt x="1412710" y="4506470"/>
                </a:cubicBezTo>
                <a:cubicBezTo>
                  <a:pt x="1412710" y="4515819"/>
                  <a:pt x="1412710" y="4515819"/>
                  <a:pt x="1412710" y="4515819"/>
                </a:cubicBezTo>
                <a:cubicBezTo>
                  <a:pt x="1398704" y="4520494"/>
                  <a:pt x="1398704" y="4520494"/>
                  <a:pt x="1398704" y="4520494"/>
                </a:cubicBezTo>
                <a:lnTo>
                  <a:pt x="1394685" y="4516469"/>
                </a:lnTo>
                <a:lnTo>
                  <a:pt x="1398978" y="4516906"/>
                </a:lnTo>
                <a:cubicBezTo>
                  <a:pt x="1402425" y="4514358"/>
                  <a:pt x="1400455" y="4501210"/>
                  <a:pt x="1384699" y="4464397"/>
                </a:cubicBezTo>
                <a:cubicBezTo>
                  <a:pt x="1380031" y="4464397"/>
                  <a:pt x="1380031" y="4464397"/>
                  <a:pt x="1380031" y="4464397"/>
                </a:cubicBezTo>
                <a:cubicBezTo>
                  <a:pt x="1366025" y="4473746"/>
                  <a:pt x="1366025" y="4473746"/>
                  <a:pt x="1366025" y="4473746"/>
                </a:cubicBezTo>
                <a:cubicBezTo>
                  <a:pt x="1352020" y="4459722"/>
                  <a:pt x="1352020" y="4459722"/>
                  <a:pt x="1352020" y="4459722"/>
                </a:cubicBezTo>
                <a:cubicBezTo>
                  <a:pt x="1338014" y="4464397"/>
                  <a:pt x="1338014" y="4464397"/>
                  <a:pt x="1338014" y="4464397"/>
                </a:cubicBezTo>
                <a:cubicBezTo>
                  <a:pt x="1324009" y="4478421"/>
                  <a:pt x="1324009" y="4478421"/>
                  <a:pt x="1324009" y="4478421"/>
                </a:cubicBezTo>
                <a:cubicBezTo>
                  <a:pt x="1324009" y="4483096"/>
                  <a:pt x="1305335" y="4478421"/>
                  <a:pt x="1328677" y="4487771"/>
                </a:cubicBezTo>
                <a:cubicBezTo>
                  <a:pt x="1319340" y="4487771"/>
                  <a:pt x="1319340" y="4487771"/>
                  <a:pt x="1319340" y="4487771"/>
                </a:cubicBezTo>
                <a:cubicBezTo>
                  <a:pt x="1324009" y="4497120"/>
                  <a:pt x="1324009" y="4497120"/>
                  <a:pt x="1324009" y="4497120"/>
                </a:cubicBezTo>
                <a:cubicBezTo>
                  <a:pt x="1319340" y="4511145"/>
                  <a:pt x="1319340" y="4511145"/>
                  <a:pt x="1319340" y="4511145"/>
                </a:cubicBezTo>
                <a:cubicBezTo>
                  <a:pt x="1305335" y="4506470"/>
                  <a:pt x="1305335" y="4506470"/>
                  <a:pt x="1305335" y="4506470"/>
                </a:cubicBezTo>
                <a:cubicBezTo>
                  <a:pt x="1300666" y="4492445"/>
                  <a:pt x="1300666" y="4492445"/>
                  <a:pt x="1300666" y="4492445"/>
                </a:cubicBezTo>
                <a:cubicBezTo>
                  <a:pt x="1305335" y="4478421"/>
                  <a:pt x="1305335" y="4478421"/>
                  <a:pt x="1305335" y="4478421"/>
                </a:cubicBezTo>
                <a:cubicBezTo>
                  <a:pt x="1300666" y="4464397"/>
                  <a:pt x="1300666" y="4464397"/>
                  <a:pt x="1300666" y="4464397"/>
                </a:cubicBezTo>
                <a:cubicBezTo>
                  <a:pt x="1291329" y="4455047"/>
                  <a:pt x="1291329" y="4455047"/>
                  <a:pt x="1291329" y="4455047"/>
                </a:cubicBezTo>
                <a:cubicBezTo>
                  <a:pt x="1263318" y="4459722"/>
                  <a:pt x="1263318" y="4459722"/>
                  <a:pt x="1263318" y="4459722"/>
                </a:cubicBezTo>
                <a:cubicBezTo>
                  <a:pt x="1249313" y="4469072"/>
                  <a:pt x="1249313" y="4469072"/>
                  <a:pt x="1249313" y="4469072"/>
                </a:cubicBezTo>
                <a:cubicBezTo>
                  <a:pt x="1245811" y="4463228"/>
                  <a:pt x="1243185" y="4458846"/>
                  <a:pt x="1241216" y="4455559"/>
                </a:cubicBezTo>
                <a:lnTo>
                  <a:pt x="1237126" y="4448733"/>
                </a:lnTo>
                <a:lnTo>
                  <a:pt x="1249313" y="4441023"/>
                </a:lnTo>
                <a:cubicBezTo>
                  <a:pt x="1249313" y="4450373"/>
                  <a:pt x="1249313" y="4450373"/>
                  <a:pt x="1249313" y="4450373"/>
                </a:cubicBezTo>
                <a:cubicBezTo>
                  <a:pt x="1258650" y="4459722"/>
                  <a:pt x="1258650" y="4459722"/>
                  <a:pt x="1258650" y="4459722"/>
                </a:cubicBezTo>
                <a:lnTo>
                  <a:pt x="1259714" y="4458657"/>
                </a:lnTo>
                <a:lnTo>
                  <a:pt x="1260109" y="4458919"/>
                </a:lnTo>
                <a:cubicBezTo>
                  <a:pt x="1265361" y="4458553"/>
                  <a:pt x="1274990" y="4456216"/>
                  <a:pt x="1291329" y="4450373"/>
                </a:cubicBezTo>
                <a:lnTo>
                  <a:pt x="1285720" y="4444756"/>
                </a:lnTo>
                <a:lnTo>
                  <a:pt x="1310003" y="4441023"/>
                </a:lnTo>
                <a:cubicBezTo>
                  <a:pt x="1324009" y="4422324"/>
                  <a:pt x="1324009" y="4422324"/>
                  <a:pt x="1324009" y="4422324"/>
                </a:cubicBezTo>
                <a:cubicBezTo>
                  <a:pt x="1342683" y="4422324"/>
                  <a:pt x="1342683" y="4422324"/>
                  <a:pt x="1342683" y="4422324"/>
                </a:cubicBezTo>
                <a:cubicBezTo>
                  <a:pt x="1347351" y="4417649"/>
                  <a:pt x="1347351" y="4417649"/>
                  <a:pt x="1347351" y="4417649"/>
                </a:cubicBezTo>
                <a:cubicBezTo>
                  <a:pt x="1324009" y="4412975"/>
                  <a:pt x="1324009" y="4412975"/>
                  <a:pt x="1324009" y="4412975"/>
                </a:cubicBezTo>
                <a:cubicBezTo>
                  <a:pt x="1342683" y="4403625"/>
                  <a:pt x="1342683" y="4403625"/>
                  <a:pt x="1342683" y="4403625"/>
                </a:cubicBezTo>
                <a:cubicBezTo>
                  <a:pt x="1389368" y="4384926"/>
                  <a:pt x="1389368" y="4384926"/>
                  <a:pt x="1389368" y="4384926"/>
                </a:cubicBezTo>
                <a:cubicBezTo>
                  <a:pt x="1366025" y="4380251"/>
                  <a:pt x="1366025" y="4380251"/>
                  <a:pt x="1366025" y="4380251"/>
                </a:cubicBezTo>
                <a:cubicBezTo>
                  <a:pt x="1370694" y="4366227"/>
                  <a:pt x="1370694" y="4366227"/>
                  <a:pt x="1370694" y="4366227"/>
                </a:cubicBezTo>
                <a:cubicBezTo>
                  <a:pt x="1384699" y="4361552"/>
                  <a:pt x="1384699" y="4361552"/>
                  <a:pt x="1384699" y="4361552"/>
                </a:cubicBezTo>
                <a:cubicBezTo>
                  <a:pt x="1408041" y="4352203"/>
                  <a:pt x="1408041" y="4352203"/>
                  <a:pt x="1408041" y="4352203"/>
                </a:cubicBezTo>
                <a:cubicBezTo>
                  <a:pt x="1403373" y="4333504"/>
                  <a:pt x="1403373" y="4333504"/>
                  <a:pt x="1403373" y="4333504"/>
                </a:cubicBezTo>
                <a:cubicBezTo>
                  <a:pt x="1417379" y="4328829"/>
                  <a:pt x="1417379" y="4328829"/>
                  <a:pt x="1417379" y="4328829"/>
                </a:cubicBezTo>
                <a:cubicBezTo>
                  <a:pt x="1426716" y="4338178"/>
                  <a:pt x="1426716" y="4338178"/>
                  <a:pt x="1426716" y="4338178"/>
                </a:cubicBezTo>
                <a:cubicBezTo>
                  <a:pt x="1464063" y="4324154"/>
                  <a:pt x="1464063" y="4324154"/>
                  <a:pt x="1464063" y="4324154"/>
                </a:cubicBezTo>
                <a:cubicBezTo>
                  <a:pt x="1464063" y="4328829"/>
                  <a:pt x="1408041" y="4338178"/>
                  <a:pt x="1492074" y="4328829"/>
                </a:cubicBezTo>
                <a:lnTo>
                  <a:pt x="1489053" y="4322779"/>
                </a:lnTo>
                <a:lnTo>
                  <a:pt x="1492074" y="4314805"/>
                </a:lnTo>
                <a:cubicBezTo>
                  <a:pt x="1468732" y="4319479"/>
                  <a:pt x="1468732" y="4319479"/>
                  <a:pt x="1468732" y="4319479"/>
                </a:cubicBezTo>
                <a:cubicBezTo>
                  <a:pt x="1468732" y="4305455"/>
                  <a:pt x="1468732" y="4305455"/>
                  <a:pt x="1468732" y="4305455"/>
                </a:cubicBezTo>
                <a:cubicBezTo>
                  <a:pt x="1482737" y="4305455"/>
                  <a:pt x="1482737" y="4305455"/>
                  <a:pt x="1482737" y="4305455"/>
                </a:cubicBezTo>
                <a:cubicBezTo>
                  <a:pt x="1482737" y="4296106"/>
                  <a:pt x="1482737" y="4296106"/>
                  <a:pt x="1482737" y="4296106"/>
                </a:cubicBezTo>
                <a:cubicBezTo>
                  <a:pt x="1487406" y="4291431"/>
                  <a:pt x="1487406" y="4291431"/>
                  <a:pt x="1487406" y="4291431"/>
                </a:cubicBezTo>
                <a:cubicBezTo>
                  <a:pt x="1482737" y="4282081"/>
                  <a:pt x="1482737" y="4282081"/>
                  <a:pt x="1482737" y="4282081"/>
                </a:cubicBezTo>
                <a:cubicBezTo>
                  <a:pt x="1464063" y="4282081"/>
                  <a:pt x="1464063" y="4282081"/>
                  <a:pt x="1464063" y="4282081"/>
                </a:cubicBezTo>
                <a:cubicBezTo>
                  <a:pt x="1468732" y="4272732"/>
                  <a:pt x="1468732" y="4272732"/>
                  <a:pt x="1468732" y="4272732"/>
                </a:cubicBezTo>
                <a:cubicBezTo>
                  <a:pt x="1461729" y="4265719"/>
                  <a:pt x="1456477" y="4260460"/>
                  <a:pt x="1452538" y="4256516"/>
                </a:cubicBezTo>
                <a:lnTo>
                  <a:pt x="1445015" y="4248983"/>
                </a:lnTo>
                <a:lnTo>
                  <a:pt x="1445973" y="4248627"/>
                </a:lnTo>
                <a:cubicBezTo>
                  <a:pt x="1452100" y="4244683"/>
                  <a:pt x="1437220" y="4244683"/>
                  <a:pt x="1440721" y="4244683"/>
                </a:cubicBezTo>
                <a:cubicBezTo>
                  <a:pt x="1440721" y="4244683"/>
                  <a:pt x="1440721" y="4244683"/>
                  <a:pt x="1444222" y="4248189"/>
                </a:cubicBezTo>
                <a:lnTo>
                  <a:pt x="1445015" y="4248983"/>
                </a:lnTo>
                <a:lnTo>
                  <a:pt x="1431384" y="4254033"/>
                </a:lnTo>
                <a:cubicBezTo>
                  <a:pt x="1436052" y="4244683"/>
                  <a:pt x="1436052" y="4244683"/>
                  <a:pt x="1436052" y="4244683"/>
                </a:cubicBezTo>
                <a:cubicBezTo>
                  <a:pt x="1403373" y="4235334"/>
                  <a:pt x="1403373" y="4235334"/>
                  <a:pt x="1403373" y="4235334"/>
                </a:cubicBezTo>
                <a:cubicBezTo>
                  <a:pt x="1394036" y="4249358"/>
                  <a:pt x="1394036" y="4249358"/>
                  <a:pt x="1394036" y="4249358"/>
                </a:cubicBezTo>
                <a:lnTo>
                  <a:pt x="1389368" y="4244683"/>
                </a:lnTo>
                <a:lnTo>
                  <a:pt x="1391264" y="4243953"/>
                </a:lnTo>
                <a:cubicBezTo>
                  <a:pt x="1391994" y="4242638"/>
                  <a:pt x="1392869" y="4240008"/>
                  <a:pt x="1394036" y="4235334"/>
                </a:cubicBezTo>
                <a:cubicBezTo>
                  <a:pt x="1380031" y="4235334"/>
                  <a:pt x="1380031" y="4235334"/>
                  <a:pt x="1380031" y="4235334"/>
                </a:cubicBezTo>
                <a:cubicBezTo>
                  <a:pt x="1380031" y="4240008"/>
                  <a:pt x="1366025" y="4240008"/>
                  <a:pt x="1370694" y="4244683"/>
                </a:cubicBezTo>
                <a:cubicBezTo>
                  <a:pt x="1366025" y="4254033"/>
                  <a:pt x="1366025" y="4254033"/>
                  <a:pt x="1366025" y="4254033"/>
                </a:cubicBezTo>
                <a:cubicBezTo>
                  <a:pt x="1366025" y="4240008"/>
                  <a:pt x="1366025" y="4240008"/>
                  <a:pt x="1366025" y="4240008"/>
                </a:cubicBezTo>
                <a:cubicBezTo>
                  <a:pt x="1338014" y="4230659"/>
                  <a:pt x="1338014" y="4230659"/>
                  <a:pt x="1338014" y="4230659"/>
                </a:cubicBezTo>
                <a:cubicBezTo>
                  <a:pt x="1333346" y="4249358"/>
                  <a:pt x="1319340" y="4221309"/>
                  <a:pt x="1305335" y="4249358"/>
                </a:cubicBezTo>
                <a:cubicBezTo>
                  <a:pt x="1295998" y="4244683"/>
                  <a:pt x="1295998" y="4244683"/>
                  <a:pt x="1295998" y="4244683"/>
                </a:cubicBezTo>
                <a:cubicBezTo>
                  <a:pt x="1277324" y="4263382"/>
                  <a:pt x="1277324" y="4263382"/>
                  <a:pt x="1277324" y="4263382"/>
                </a:cubicBezTo>
                <a:cubicBezTo>
                  <a:pt x="1263318" y="4261045"/>
                  <a:pt x="1256315" y="4259876"/>
                  <a:pt x="1252814" y="4259291"/>
                </a:cubicBezTo>
                <a:lnTo>
                  <a:pt x="1250451" y="4258897"/>
                </a:lnTo>
                <a:lnTo>
                  <a:pt x="1251026" y="4258707"/>
                </a:lnTo>
                <a:lnTo>
                  <a:pt x="1257483" y="4258707"/>
                </a:lnTo>
                <a:cubicBezTo>
                  <a:pt x="1258650" y="4258707"/>
                  <a:pt x="1258650" y="4258707"/>
                  <a:pt x="1258650" y="4258707"/>
                </a:cubicBezTo>
                <a:lnTo>
                  <a:pt x="1258650" y="4256187"/>
                </a:lnTo>
                <a:lnTo>
                  <a:pt x="1261522" y="4255238"/>
                </a:lnTo>
                <a:cubicBezTo>
                  <a:pt x="1267914" y="4252791"/>
                  <a:pt x="1276157" y="4249358"/>
                  <a:pt x="1286661" y="4244683"/>
                </a:cubicBezTo>
                <a:cubicBezTo>
                  <a:pt x="1277324" y="4235334"/>
                  <a:pt x="1277324" y="4235334"/>
                  <a:pt x="1277324" y="4235334"/>
                </a:cubicBezTo>
                <a:cubicBezTo>
                  <a:pt x="1258650" y="4254033"/>
                  <a:pt x="1272655" y="4211960"/>
                  <a:pt x="1235307" y="4249358"/>
                </a:cubicBezTo>
                <a:cubicBezTo>
                  <a:pt x="1235307" y="4244683"/>
                  <a:pt x="1235307" y="4244683"/>
                  <a:pt x="1235307" y="4244683"/>
                </a:cubicBezTo>
                <a:cubicBezTo>
                  <a:pt x="1253981" y="4230659"/>
                  <a:pt x="1253981" y="4230659"/>
                  <a:pt x="1253981" y="4230659"/>
                </a:cubicBezTo>
                <a:cubicBezTo>
                  <a:pt x="1272655" y="4235334"/>
                  <a:pt x="1272655" y="4235334"/>
                  <a:pt x="1272655" y="4235334"/>
                </a:cubicBezTo>
                <a:cubicBezTo>
                  <a:pt x="1295998" y="4221309"/>
                  <a:pt x="1295998" y="4221309"/>
                  <a:pt x="1295998" y="4221309"/>
                </a:cubicBezTo>
                <a:cubicBezTo>
                  <a:pt x="1281992" y="4202610"/>
                  <a:pt x="1281992" y="4202610"/>
                  <a:pt x="1281992" y="4202610"/>
                </a:cubicBezTo>
                <a:cubicBezTo>
                  <a:pt x="1291329" y="4193261"/>
                  <a:pt x="1291329" y="4193261"/>
                  <a:pt x="1291329" y="4193261"/>
                </a:cubicBezTo>
                <a:cubicBezTo>
                  <a:pt x="1286661" y="4202610"/>
                  <a:pt x="1286661" y="4202610"/>
                  <a:pt x="1286661" y="4202610"/>
                </a:cubicBezTo>
                <a:cubicBezTo>
                  <a:pt x="1291329" y="4207285"/>
                  <a:pt x="1291329" y="4207285"/>
                  <a:pt x="1291329" y="4207285"/>
                </a:cubicBezTo>
                <a:cubicBezTo>
                  <a:pt x="1324009" y="4193261"/>
                  <a:pt x="1324009" y="4193261"/>
                  <a:pt x="1324009" y="4193261"/>
                </a:cubicBezTo>
                <a:cubicBezTo>
                  <a:pt x="1338014" y="4197936"/>
                  <a:pt x="1338014" y="4197936"/>
                  <a:pt x="1338014" y="4197936"/>
                </a:cubicBezTo>
                <a:cubicBezTo>
                  <a:pt x="1375362" y="4179236"/>
                  <a:pt x="1375362" y="4179236"/>
                  <a:pt x="1375362" y="4179236"/>
                </a:cubicBezTo>
                <a:cubicBezTo>
                  <a:pt x="1370694" y="4179236"/>
                  <a:pt x="1370694" y="4179236"/>
                  <a:pt x="1370694" y="4179236"/>
                </a:cubicBezTo>
                <a:lnTo>
                  <a:pt x="1368150" y="4176689"/>
                </a:lnTo>
                <a:lnTo>
                  <a:pt x="1370694" y="4177483"/>
                </a:lnTo>
                <a:cubicBezTo>
                  <a:pt x="1373611" y="4178360"/>
                  <a:pt x="1374195" y="4178214"/>
                  <a:pt x="1369089" y="4175219"/>
                </a:cubicBezTo>
                <a:lnTo>
                  <a:pt x="1363684" y="4172217"/>
                </a:lnTo>
                <a:lnTo>
                  <a:pt x="1362524" y="4171056"/>
                </a:lnTo>
                <a:cubicBezTo>
                  <a:pt x="1361357" y="4169887"/>
                  <a:pt x="1361357" y="4169887"/>
                  <a:pt x="1361357" y="4169887"/>
                </a:cubicBezTo>
                <a:cubicBezTo>
                  <a:pt x="1361357" y="4173393"/>
                  <a:pt x="1366609" y="4163751"/>
                  <a:pt x="1363326" y="4166600"/>
                </a:cubicBezTo>
                <a:lnTo>
                  <a:pt x="1360238" y="4170304"/>
                </a:lnTo>
                <a:lnTo>
                  <a:pt x="1356743" y="4168362"/>
                </a:lnTo>
                <a:cubicBezTo>
                  <a:pt x="1350925" y="4165212"/>
                  <a:pt x="1343266" y="4161122"/>
                  <a:pt x="1333346" y="4155863"/>
                </a:cubicBezTo>
                <a:cubicBezTo>
                  <a:pt x="1333346" y="4146513"/>
                  <a:pt x="1333346" y="4146513"/>
                  <a:pt x="1333346" y="4146513"/>
                </a:cubicBezTo>
                <a:cubicBezTo>
                  <a:pt x="1333346" y="4146513"/>
                  <a:pt x="1328677" y="4141838"/>
                  <a:pt x="1338014" y="4141838"/>
                </a:cubicBezTo>
                <a:cubicBezTo>
                  <a:pt x="1319340" y="4137164"/>
                  <a:pt x="1319340" y="4137164"/>
                  <a:pt x="1319340" y="4137164"/>
                </a:cubicBezTo>
                <a:cubicBezTo>
                  <a:pt x="1319340" y="4132489"/>
                  <a:pt x="1319340" y="4132489"/>
                  <a:pt x="1319340" y="4132489"/>
                </a:cubicBezTo>
                <a:cubicBezTo>
                  <a:pt x="1310003" y="4127814"/>
                  <a:pt x="1310003" y="4127814"/>
                  <a:pt x="1310003" y="4127814"/>
                </a:cubicBezTo>
                <a:lnTo>
                  <a:pt x="1310815" y="4126493"/>
                </a:lnTo>
                <a:lnTo>
                  <a:pt x="1315255" y="4123870"/>
                </a:lnTo>
                <a:cubicBezTo>
                  <a:pt x="1319340" y="4121240"/>
                  <a:pt x="1314088" y="4123870"/>
                  <a:pt x="1311170" y="4125915"/>
                </a:cubicBezTo>
                <a:lnTo>
                  <a:pt x="1310815" y="4126493"/>
                </a:lnTo>
                <a:lnTo>
                  <a:pt x="1300666" y="4132489"/>
                </a:lnTo>
                <a:cubicBezTo>
                  <a:pt x="1305335" y="4137164"/>
                  <a:pt x="1305335" y="4127814"/>
                  <a:pt x="1310003" y="4137164"/>
                </a:cubicBezTo>
                <a:cubicBezTo>
                  <a:pt x="1295998" y="4141838"/>
                  <a:pt x="1295998" y="4141838"/>
                  <a:pt x="1295998" y="4141838"/>
                </a:cubicBezTo>
                <a:cubicBezTo>
                  <a:pt x="1310003" y="4146513"/>
                  <a:pt x="1310003" y="4146513"/>
                  <a:pt x="1310003" y="4146513"/>
                </a:cubicBezTo>
                <a:cubicBezTo>
                  <a:pt x="1291329" y="4169887"/>
                  <a:pt x="1291329" y="4169887"/>
                  <a:pt x="1291329" y="4169887"/>
                </a:cubicBezTo>
                <a:lnTo>
                  <a:pt x="1283830" y="4169887"/>
                </a:lnTo>
                <a:lnTo>
                  <a:pt x="1285202" y="4167915"/>
                </a:lnTo>
                <a:cubicBezTo>
                  <a:pt x="1287828" y="4161998"/>
                  <a:pt x="1277324" y="4169887"/>
                  <a:pt x="1277324" y="4169887"/>
                </a:cubicBezTo>
                <a:cubicBezTo>
                  <a:pt x="1277324" y="4169887"/>
                  <a:pt x="1277324" y="4169887"/>
                  <a:pt x="1279074" y="4169887"/>
                </a:cubicBezTo>
                <a:lnTo>
                  <a:pt x="1283830" y="4169887"/>
                </a:lnTo>
                <a:lnTo>
                  <a:pt x="1277324" y="4179236"/>
                </a:lnTo>
                <a:cubicBezTo>
                  <a:pt x="1267987" y="4174562"/>
                  <a:pt x="1267987" y="4174562"/>
                  <a:pt x="1267987" y="4174562"/>
                </a:cubicBezTo>
                <a:cubicBezTo>
                  <a:pt x="1291329" y="4146513"/>
                  <a:pt x="1291329" y="4146513"/>
                  <a:pt x="1291329" y="4146513"/>
                </a:cubicBezTo>
                <a:cubicBezTo>
                  <a:pt x="1281992" y="4146513"/>
                  <a:pt x="1305335" y="4137164"/>
                  <a:pt x="1277324" y="4141838"/>
                </a:cubicBezTo>
                <a:cubicBezTo>
                  <a:pt x="1277324" y="4151188"/>
                  <a:pt x="1277324" y="4151188"/>
                  <a:pt x="1277324" y="4151188"/>
                </a:cubicBezTo>
                <a:cubicBezTo>
                  <a:pt x="1272655" y="4144176"/>
                  <a:pt x="1270321" y="4140670"/>
                  <a:pt x="1269154" y="4138917"/>
                </a:cubicBezTo>
                <a:lnTo>
                  <a:pt x="1268687" y="4138215"/>
                </a:lnTo>
                <a:lnTo>
                  <a:pt x="1277834" y="4131247"/>
                </a:lnTo>
                <a:cubicBezTo>
                  <a:pt x="1288995" y="4121386"/>
                  <a:pt x="1257483" y="4137164"/>
                  <a:pt x="1267987" y="4137164"/>
                </a:cubicBezTo>
                <a:lnTo>
                  <a:pt x="1268687" y="4138215"/>
                </a:lnTo>
                <a:lnTo>
                  <a:pt x="1268306" y="4138506"/>
                </a:lnTo>
                <a:cubicBezTo>
                  <a:pt x="1263683" y="4141765"/>
                  <a:pt x="1257483" y="4145929"/>
                  <a:pt x="1249313" y="4151188"/>
                </a:cubicBezTo>
                <a:cubicBezTo>
                  <a:pt x="1249313" y="4155863"/>
                  <a:pt x="1249313" y="4155863"/>
                  <a:pt x="1249313" y="4155863"/>
                </a:cubicBezTo>
                <a:cubicBezTo>
                  <a:pt x="1258650" y="4155863"/>
                  <a:pt x="1258650" y="4155863"/>
                  <a:pt x="1258650" y="4155863"/>
                </a:cubicBezTo>
                <a:cubicBezTo>
                  <a:pt x="1221302" y="4183911"/>
                  <a:pt x="1221302" y="4183911"/>
                  <a:pt x="1221302" y="4183911"/>
                </a:cubicBezTo>
                <a:cubicBezTo>
                  <a:pt x="1244644" y="4155863"/>
                  <a:pt x="1244644" y="4155863"/>
                  <a:pt x="1244644" y="4155863"/>
                </a:cubicBezTo>
                <a:lnTo>
                  <a:pt x="1239364" y="4155863"/>
                </a:lnTo>
                <a:lnTo>
                  <a:pt x="1238225" y="4151772"/>
                </a:lnTo>
                <a:cubicBezTo>
                  <a:pt x="1236474" y="4147682"/>
                  <a:pt x="1235307" y="4141838"/>
                  <a:pt x="1249313" y="4137164"/>
                </a:cubicBezTo>
                <a:cubicBezTo>
                  <a:pt x="1239976" y="4132489"/>
                  <a:pt x="1239976" y="4132489"/>
                  <a:pt x="1239976" y="4132489"/>
                </a:cubicBezTo>
                <a:cubicBezTo>
                  <a:pt x="1258650" y="4127814"/>
                  <a:pt x="1258650" y="4127814"/>
                  <a:pt x="1258650" y="4127814"/>
                </a:cubicBezTo>
                <a:cubicBezTo>
                  <a:pt x="1263318" y="4127814"/>
                  <a:pt x="1267987" y="4123139"/>
                  <a:pt x="1263318" y="4132489"/>
                </a:cubicBezTo>
                <a:cubicBezTo>
                  <a:pt x="1267987" y="4127814"/>
                  <a:pt x="1267987" y="4127814"/>
                  <a:pt x="1267987" y="4127814"/>
                </a:cubicBezTo>
                <a:cubicBezTo>
                  <a:pt x="1286661" y="4104440"/>
                  <a:pt x="1258650" y="4141838"/>
                  <a:pt x="1300666" y="4104440"/>
                </a:cubicBezTo>
                <a:cubicBezTo>
                  <a:pt x="1314672" y="4095091"/>
                  <a:pt x="1314672" y="4095091"/>
                  <a:pt x="1314672" y="4095091"/>
                </a:cubicBezTo>
                <a:cubicBezTo>
                  <a:pt x="1300666" y="4092753"/>
                  <a:pt x="1293663" y="4091585"/>
                  <a:pt x="1290162" y="4091000"/>
                </a:cubicBezTo>
                <a:lnTo>
                  <a:pt x="1287721" y="4090593"/>
                </a:lnTo>
                <a:lnTo>
                  <a:pt x="1288411" y="4090416"/>
                </a:lnTo>
                <a:cubicBezTo>
                  <a:pt x="1292205" y="4089247"/>
                  <a:pt x="1293518" y="4088078"/>
                  <a:pt x="1288338" y="4086618"/>
                </a:cubicBezTo>
                <a:lnTo>
                  <a:pt x="1282513" y="4085533"/>
                </a:lnTo>
                <a:lnTo>
                  <a:pt x="1302417" y="4077560"/>
                </a:lnTo>
                <a:cubicBezTo>
                  <a:pt x="1305335" y="4076392"/>
                  <a:pt x="1305335" y="4076392"/>
                  <a:pt x="1305335" y="4076392"/>
                </a:cubicBezTo>
                <a:cubicBezTo>
                  <a:pt x="1310003" y="4071717"/>
                  <a:pt x="1324009" y="4067042"/>
                  <a:pt x="1314672" y="4057693"/>
                </a:cubicBezTo>
                <a:cubicBezTo>
                  <a:pt x="1295998" y="4062367"/>
                  <a:pt x="1295998" y="4062367"/>
                  <a:pt x="1295998" y="4062367"/>
                </a:cubicBezTo>
                <a:cubicBezTo>
                  <a:pt x="1300666" y="4048343"/>
                  <a:pt x="1319340" y="4048343"/>
                  <a:pt x="1328677" y="4038994"/>
                </a:cubicBezTo>
                <a:cubicBezTo>
                  <a:pt x="1328677" y="4043668"/>
                  <a:pt x="1328677" y="4043668"/>
                  <a:pt x="1328677" y="4043668"/>
                </a:cubicBezTo>
                <a:cubicBezTo>
                  <a:pt x="1314672" y="4048343"/>
                  <a:pt x="1314672" y="4048343"/>
                  <a:pt x="1314672" y="4048343"/>
                </a:cubicBezTo>
                <a:cubicBezTo>
                  <a:pt x="1324009" y="4062367"/>
                  <a:pt x="1324009" y="4062367"/>
                  <a:pt x="1324009" y="4062367"/>
                </a:cubicBezTo>
                <a:cubicBezTo>
                  <a:pt x="1338014" y="4062367"/>
                  <a:pt x="1338014" y="4062367"/>
                  <a:pt x="1338014" y="4062367"/>
                </a:cubicBezTo>
                <a:cubicBezTo>
                  <a:pt x="1333346" y="4062367"/>
                  <a:pt x="1352020" y="4062367"/>
                  <a:pt x="1338014" y="4048343"/>
                </a:cubicBezTo>
                <a:cubicBezTo>
                  <a:pt x="1342683" y="4053018"/>
                  <a:pt x="1342683" y="4053018"/>
                  <a:pt x="1342683" y="4053018"/>
                </a:cubicBezTo>
                <a:cubicBezTo>
                  <a:pt x="1352020" y="4048343"/>
                  <a:pt x="1352020" y="4043668"/>
                  <a:pt x="1366025" y="4043668"/>
                </a:cubicBezTo>
                <a:cubicBezTo>
                  <a:pt x="1370694" y="4043668"/>
                  <a:pt x="1370694" y="4043668"/>
                  <a:pt x="1370694" y="4043668"/>
                </a:cubicBezTo>
                <a:cubicBezTo>
                  <a:pt x="1356688" y="4034319"/>
                  <a:pt x="1356688" y="4034319"/>
                  <a:pt x="1356688" y="4034319"/>
                </a:cubicBezTo>
                <a:cubicBezTo>
                  <a:pt x="1361357" y="4020294"/>
                  <a:pt x="1361357" y="4020294"/>
                  <a:pt x="1361357" y="4020294"/>
                </a:cubicBezTo>
                <a:lnTo>
                  <a:pt x="1370386" y="4021560"/>
                </a:lnTo>
                <a:lnTo>
                  <a:pt x="1362524" y="4026722"/>
                </a:lnTo>
                <a:cubicBezTo>
                  <a:pt x="1359022" y="4029352"/>
                  <a:pt x="1358731" y="4030082"/>
                  <a:pt x="1366317" y="4025481"/>
                </a:cubicBezTo>
                <a:lnTo>
                  <a:pt x="1372117" y="4021803"/>
                </a:lnTo>
                <a:lnTo>
                  <a:pt x="1372298" y="4021828"/>
                </a:lnTo>
                <a:lnTo>
                  <a:pt x="1375735" y="4019509"/>
                </a:lnTo>
                <a:lnTo>
                  <a:pt x="1381058" y="4016135"/>
                </a:lnTo>
                <a:lnTo>
                  <a:pt x="1384699" y="4015620"/>
                </a:lnTo>
                <a:lnTo>
                  <a:pt x="1389515" y="4017682"/>
                </a:lnTo>
                <a:lnTo>
                  <a:pt x="1390079" y="4020870"/>
                </a:lnTo>
                <a:cubicBezTo>
                  <a:pt x="1390170" y="4024093"/>
                  <a:pt x="1389951" y="4028475"/>
                  <a:pt x="1389368" y="4034319"/>
                </a:cubicBezTo>
                <a:cubicBezTo>
                  <a:pt x="1403373" y="4029644"/>
                  <a:pt x="1403373" y="4029644"/>
                  <a:pt x="1403373" y="4029644"/>
                </a:cubicBezTo>
                <a:cubicBezTo>
                  <a:pt x="1403373" y="4027307"/>
                  <a:pt x="1405707" y="4027307"/>
                  <a:pt x="1407458" y="4026722"/>
                </a:cubicBezTo>
                <a:lnTo>
                  <a:pt x="1407576" y="4025417"/>
                </a:lnTo>
                <a:lnTo>
                  <a:pt x="1407896" y="4025553"/>
                </a:lnTo>
                <a:cubicBezTo>
                  <a:pt x="1411251" y="4026722"/>
                  <a:pt x="1410959" y="4026138"/>
                  <a:pt x="1409209" y="4024969"/>
                </a:cubicBezTo>
                <a:lnTo>
                  <a:pt x="1407693" y="4024136"/>
                </a:lnTo>
                <a:lnTo>
                  <a:pt x="1408041" y="4020294"/>
                </a:lnTo>
                <a:cubicBezTo>
                  <a:pt x="1398704" y="4020294"/>
                  <a:pt x="1398704" y="4020294"/>
                  <a:pt x="1398704" y="4020294"/>
                </a:cubicBezTo>
                <a:cubicBezTo>
                  <a:pt x="1397537" y="4019126"/>
                  <a:pt x="1399288" y="4019710"/>
                  <a:pt x="1401768" y="4020879"/>
                </a:cubicBezTo>
                <a:lnTo>
                  <a:pt x="1407693" y="4024136"/>
                </a:lnTo>
                <a:lnTo>
                  <a:pt x="1407576" y="4025417"/>
                </a:lnTo>
                <a:lnTo>
                  <a:pt x="1389515" y="4017682"/>
                </a:lnTo>
                <a:lnTo>
                  <a:pt x="1388930" y="4014378"/>
                </a:lnTo>
                <a:lnTo>
                  <a:pt x="1382872" y="4014985"/>
                </a:lnTo>
                <a:lnTo>
                  <a:pt x="1384189" y="4014150"/>
                </a:lnTo>
                <a:cubicBezTo>
                  <a:pt x="1392504" y="4008754"/>
                  <a:pt x="1403373" y="4001595"/>
                  <a:pt x="1417379" y="3992246"/>
                </a:cubicBezTo>
                <a:cubicBezTo>
                  <a:pt x="1412710" y="3992246"/>
                  <a:pt x="1422047" y="3992246"/>
                  <a:pt x="1412710" y="3996921"/>
                </a:cubicBezTo>
                <a:cubicBezTo>
                  <a:pt x="1422047" y="3982896"/>
                  <a:pt x="1436052" y="3996921"/>
                  <a:pt x="1440721" y="3982896"/>
                </a:cubicBezTo>
                <a:cubicBezTo>
                  <a:pt x="1445389" y="3987571"/>
                  <a:pt x="1459395" y="3992246"/>
                  <a:pt x="1464063" y="3982896"/>
                </a:cubicBezTo>
                <a:cubicBezTo>
                  <a:pt x="1468732" y="3978222"/>
                  <a:pt x="1468732" y="3978222"/>
                  <a:pt x="1468732" y="3978222"/>
                </a:cubicBezTo>
                <a:cubicBezTo>
                  <a:pt x="1436052" y="3973547"/>
                  <a:pt x="1436052" y="3973547"/>
                  <a:pt x="1436052" y="3973547"/>
                </a:cubicBezTo>
                <a:cubicBezTo>
                  <a:pt x="1408041" y="3959523"/>
                  <a:pt x="1408041" y="3959523"/>
                  <a:pt x="1408041" y="3959523"/>
                </a:cubicBezTo>
                <a:cubicBezTo>
                  <a:pt x="1380031" y="3959523"/>
                  <a:pt x="1380031" y="3959523"/>
                  <a:pt x="1380031" y="3959523"/>
                </a:cubicBezTo>
                <a:cubicBezTo>
                  <a:pt x="1356688" y="3982896"/>
                  <a:pt x="1356688" y="3982896"/>
                  <a:pt x="1356688" y="3982896"/>
                </a:cubicBezTo>
                <a:cubicBezTo>
                  <a:pt x="1366025" y="3964197"/>
                  <a:pt x="1366025" y="3964197"/>
                  <a:pt x="1366025" y="3964197"/>
                </a:cubicBezTo>
                <a:cubicBezTo>
                  <a:pt x="1352020" y="3964197"/>
                  <a:pt x="1352020" y="3964197"/>
                  <a:pt x="1352020" y="3964197"/>
                </a:cubicBezTo>
                <a:cubicBezTo>
                  <a:pt x="1333346" y="3978222"/>
                  <a:pt x="1333346" y="3978222"/>
                  <a:pt x="1333346" y="3978222"/>
                </a:cubicBezTo>
                <a:cubicBezTo>
                  <a:pt x="1305335" y="3987571"/>
                  <a:pt x="1305335" y="3987571"/>
                  <a:pt x="1305335" y="3987571"/>
                </a:cubicBezTo>
                <a:cubicBezTo>
                  <a:pt x="1300666" y="3992246"/>
                  <a:pt x="1300666" y="3992246"/>
                  <a:pt x="1300666" y="3992246"/>
                </a:cubicBezTo>
                <a:lnTo>
                  <a:pt x="1297695" y="3998196"/>
                </a:lnTo>
                <a:lnTo>
                  <a:pt x="1291329" y="3996921"/>
                </a:lnTo>
                <a:cubicBezTo>
                  <a:pt x="1291329" y="3996921"/>
                  <a:pt x="1291329" y="3996921"/>
                  <a:pt x="1295998" y="4001595"/>
                </a:cubicBezTo>
                <a:cubicBezTo>
                  <a:pt x="1295998" y="4001595"/>
                  <a:pt x="1295998" y="4001595"/>
                  <a:pt x="1296581" y="4000427"/>
                </a:cubicBezTo>
                <a:lnTo>
                  <a:pt x="1297695" y="3998196"/>
                </a:lnTo>
                <a:lnTo>
                  <a:pt x="1304297" y="3999518"/>
                </a:lnTo>
                <a:lnTo>
                  <a:pt x="1304922" y="4000768"/>
                </a:lnTo>
                <a:lnTo>
                  <a:pt x="1299864" y="4005467"/>
                </a:lnTo>
                <a:lnTo>
                  <a:pt x="1285293" y="4017556"/>
                </a:lnTo>
                <a:lnTo>
                  <a:pt x="1282576" y="4012114"/>
                </a:lnTo>
                <a:cubicBezTo>
                  <a:pt x="1281992" y="4010945"/>
                  <a:pt x="1281992" y="4010945"/>
                  <a:pt x="1281992" y="4010945"/>
                </a:cubicBezTo>
                <a:cubicBezTo>
                  <a:pt x="1272655" y="4024969"/>
                  <a:pt x="1295998" y="3987571"/>
                  <a:pt x="1258650" y="4015620"/>
                </a:cubicBezTo>
                <a:cubicBezTo>
                  <a:pt x="1272655" y="4024969"/>
                  <a:pt x="1272655" y="4024969"/>
                  <a:pt x="1272655" y="4024969"/>
                </a:cubicBezTo>
                <a:cubicBezTo>
                  <a:pt x="1277324" y="4029644"/>
                  <a:pt x="1277324" y="4029644"/>
                  <a:pt x="1277324" y="4029644"/>
                </a:cubicBezTo>
                <a:cubicBezTo>
                  <a:pt x="1277324" y="4034319"/>
                  <a:pt x="1277324" y="4034319"/>
                  <a:pt x="1277324" y="4034319"/>
                </a:cubicBezTo>
                <a:cubicBezTo>
                  <a:pt x="1249313" y="4038994"/>
                  <a:pt x="1249313" y="4038994"/>
                  <a:pt x="1249313" y="4038994"/>
                </a:cubicBezTo>
                <a:cubicBezTo>
                  <a:pt x="1249313" y="4043668"/>
                  <a:pt x="1272655" y="4048343"/>
                  <a:pt x="1258650" y="4048343"/>
                </a:cubicBezTo>
                <a:cubicBezTo>
                  <a:pt x="1258650" y="4053018"/>
                  <a:pt x="1258650" y="4053018"/>
                  <a:pt x="1258650" y="4053018"/>
                </a:cubicBezTo>
                <a:cubicBezTo>
                  <a:pt x="1239976" y="4048343"/>
                  <a:pt x="1239976" y="4048343"/>
                  <a:pt x="1239976" y="4048343"/>
                </a:cubicBezTo>
                <a:cubicBezTo>
                  <a:pt x="1235307" y="4048343"/>
                  <a:pt x="1235307" y="4048343"/>
                  <a:pt x="1235307" y="4048343"/>
                </a:cubicBezTo>
                <a:cubicBezTo>
                  <a:pt x="1230639" y="4067042"/>
                  <a:pt x="1230639" y="4067042"/>
                  <a:pt x="1230639" y="4067042"/>
                </a:cubicBezTo>
                <a:cubicBezTo>
                  <a:pt x="1211965" y="4076392"/>
                  <a:pt x="1211965" y="4076392"/>
                  <a:pt x="1211965" y="4076392"/>
                </a:cubicBezTo>
                <a:cubicBezTo>
                  <a:pt x="1202628" y="4076392"/>
                  <a:pt x="1202628" y="4076392"/>
                  <a:pt x="1202628" y="4076392"/>
                </a:cubicBezTo>
                <a:cubicBezTo>
                  <a:pt x="1207297" y="4067042"/>
                  <a:pt x="1207297" y="4067042"/>
                  <a:pt x="1207297" y="4067042"/>
                </a:cubicBezTo>
                <a:cubicBezTo>
                  <a:pt x="1211965" y="4067042"/>
                  <a:pt x="1179286" y="4090416"/>
                  <a:pt x="1207297" y="4053018"/>
                </a:cubicBezTo>
                <a:cubicBezTo>
                  <a:pt x="1188622" y="4057693"/>
                  <a:pt x="1188622" y="4057693"/>
                  <a:pt x="1188622" y="4057693"/>
                </a:cubicBezTo>
                <a:cubicBezTo>
                  <a:pt x="1188622" y="4057693"/>
                  <a:pt x="1183954" y="4071717"/>
                  <a:pt x="1188622" y="4053018"/>
                </a:cubicBezTo>
                <a:cubicBezTo>
                  <a:pt x="1202628" y="4048343"/>
                  <a:pt x="1202628" y="4048343"/>
                  <a:pt x="1202628" y="4048343"/>
                </a:cubicBezTo>
                <a:cubicBezTo>
                  <a:pt x="1211965" y="4024969"/>
                  <a:pt x="1211965" y="4024969"/>
                  <a:pt x="1211965" y="4024969"/>
                </a:cubicBezTo>
                <a:cubicBezTo>
                  <a:pt x="1202628" y="4020294"/>
                  <a:pt x="1202628" y="4020294"/>
                  <a:pt x="1202628" y="4020294"/>
                </a:cubicBezTo>
                <a:cubicBezTo>
                  <a:pt x="1211965" y="4010945"/>
                  <a:pt x="1211965" y="4010945"/>
                  <a:pt x="1211965" y="4010945"/>
                </a:cubicBezTo>
                <a:cubicBezTo>
                  <a:pt x="1249313" y="3992246"/>
                  <a:pt x="1249313" y="3992246"/>
                  <a:pt x="1249313" y="3992246"/>
                </a:cubicBezTo>
                <a:cubicBezTo>
                  <a:pt x="1253981" y="3992246"/>
                  <a:pt x="1253981" y="3992246"/>
                  <a:pt x="1253981" y="3992246"/>
                </a:cubicBezTo>
                <a:cubicBezTo>
                  <a:pt x="1286661" y="3987571"/>
                  <a:pt x="1286661" y="3987571"/>
                  <a:pt x="1286661" y="3987571"/>
                </a:cubicBezTo>
                <a:cubicBezTo>
                  <a:pt x="1286661" y="3992246"/>
                  <a:pt x="1286661" y="3992246"/>
                  <a:pt x="1281992" y="3992246"/>
                </a:cubicBezTo>
                <a:cubicBezTo>
                  <a:pt x="1286661" y="3996921"/>
                  <a:pt x="1286661" y="3996921"/>
                  <a:pt x="1286661" y="3996921"/>
                </a:cubicBezTo>
                <a:cubicBezTo>
                  <a:pt x="1295998" y="3987571"/>
                  <a:pt x="1295998" y="3987571"/>
                  <a:pt x="1295998" y="3987571"/>
                </a:cubicBezTo>
                <a:cubicBezTo>
                  <a:pt x="1286661" y="3978222"/>
                  <a:pt x="1286661" y="3978222"/>
                  <a:pt x="1286661" y="3978222"/>
                </a:cubicBezTo>
                <a:cubicBezTo>
                  <a:pt x="1295998" y="3964197"/>
                  <a:pt x="1286661" y="4006270"/>
                  <a:pt x="1295998" y="3964197"/>
                </a:cubicBezTo>
                <a:cubicBezTo>
                  <a:pt x="1281992" y="3959523"/>
                  <a:pt x="1281992" y="3959523"/>
                  <a:pt x="1281992" y="3959523"/>
                </a:cubicBezTo>
                <a:cubicBezTo>
                  <a:pt x="1283743" y="3957770"/>
                  <a:pt x="1287828" y="3954848"/>
                  <a:pt x="1295998" y="3950173"/>
                </a:cubicBezTo>
                <a:cubicBezTo>
                  <a:pt x="1300666" y="3959523"/>
                  <a:pt x="1300666" y="3959523"/>
                  <a:pt x="1300666" y="3959523"/>
                </a:cubicBezTo>
                <a:cubicBezTo>
                  <a:pt x="1310003" y="3931474"/>
                  <a:pt x="1310003" y="3931474"/>
                  <a:pt x="1310003" y="3931474"/>
                </a:cubicBezTo>
                <a:cubicBezTo>
                  <a:pt x="1305335" y="3926799"/>
                  <a:pt x="1305335" y="3926799"/>
                  <a:pt x="1305335" y="3926799"/>
                </a:cubicBezTo>
                <a:cubicBezTo>
                  <a:pt x="1305335" y="3912775"/>
                  <a:pt x="1305335" y="3912775"/>
                  <a:pt x="1305335" y="3912775"/>
                </a:cubicBezTo>
                <a:cubicBezTo>
                  <a:pt x="1319340" y="3926799"/>
                  <a:pt x="1319340" y="3926799"/>
                  <a:pt x="1319340" y="3926799"/>
                </a:cubicBezTo>
                <a:cubicBezTo>
                  <a:pt x="1324009" y="3926799"/>
                  <a:pt x="1324009" y="3926799"/>
                  <a:pt x="1324009" y="3926799"/>
                </a:cubicBezTo>
                <a:lnTo>
                  <a:pt x="1328007" y="3914788"/>
                </a:lnTo>
                <a:lnTo>
                  <a:pt x="1328677" y="3914696"/>
                </a:lnTo>
                <a:lnTo>
                  <a:pt x="1328677" y="3917450"/>
                </a:lnTo>
                <a:cubicBezTo>
                  <a:pt x="1338014" y="3917450"/>
                  <a:pt x="1319340" y="3945498"/>
                  <a:pt x="1342683" y="3912775"/>
                </a:cubicBezTo>
                <a:cubicBezTo>
                  <a:pt x="1347351" y="3912775"/>
                  <a:pt x="1347351" y="3912775"/>
                  <a:pt x="1347351" y="3912775"/>
                </a:cubicBezTo>
                <a:cubicBezTo>
                  <a:pt x="1356688" y="3903425"/>
                  <a:pt x="1356688" y="3903425"/>
                  <a:pt x="1356688" y="3903425"/>
                </a:cubicBezTo>
                <a:cubicBezTo>
                  <a:pt x="1370694" y="3903425"/>
                  <a:pt x="1370694" y="3903425"/>
                  <a:pt x="1370694" y="3903425"/>
                </a:cubicBezTo>
                <a:cubicBezTo>
                  <a:pt x="1366025" y="3898751"/>
                  <a:pt x="1363691" y="3896413"/>
                  <a:pt x="1362524" y="3895245"/>
                </a:cubicBezTo>
                <a:lnTo>
                  <a:pt x="1362418" y="3895138"/>
                </a:lnTo>
                <a:lnTo>
                  <a:pt x="1375362" y="3889401"/>
                </a:lnTo>
                <a:cubicBezTo>
                  <a:pt x="1380031" y="3884726"/>
                  <a:pt x="1380031" y="3884726"/>
                  <a:pt x="1380031" y="3884726"/>
                </a:cubicBezTo>
                <a:lnTo>
                  <a:pt x="1379329" y="3884375"/>
                </a:lnTo>
                <a:lnTo>
                  <a:pt x="1382602" y="3880536"/>
                </a:lnTo>
                <a:lnTo>
                  <a:pt x="1382521" y="3880373"/>
                </a:lnTo>
                <a:lnTo>
                  <a:pt x="1388839" y="3877742"/>
                </a:lnTo>
                <a:cubicBezTo>
                  <a:pt x="1397173" y="3874573"/>
                  <a:pt x="1408041" y="3870702"/>
                  <a:pt x="1422047" y="3866027"/>
                </a:cubicBezTo>
                <a:cubicBezTo>
                  <a:pt x="1431384" y="3866027"/>
                  <a:pt x="1431384" y="3866027"/>
                  <a:pt x="1431384" y="3866027"/>
                </a:cubicBezTo>
                <a:cubicBezTo>
                  <a:pt x="1426716" y="3870702"/>
                  <a:pt x="1426716" y="3870702"/>
                  <a:pt x="1426716" y="3870702"/>
                </a:cubicBezTo>
                <a:cubicBezTo>
                  <a:pt x="1436052" y="3875377"/>
                  <a:pt x="1436052" y="3875377"/>
                  <a:pt x="1436052" y="3875377"/>
                </a:cubicBezTo>
                <a:cubicBezTo>
                  <a:pt x="1431384" y="3880052"/>
                  <a:pt x="1431384" y="3880052"/>
                  <a:pt x="1431384" y="3880052"/>
                </a:cubicBezTo>
                <a:cubicBezTo>
                  <a:pt x="1450058" y="3894076"/>
                  <a:pt x="1450058" y="3894076"/>
                  <a:pt x="1450058" y="3894076"/>
                </a:cubicBezTo>
                <a:cubicBezTo>
                  <a:pt x="1445389" y="3894076"/>
                  <a:pt x="1459395" y="3908100"/>
                  <a:pt x="1436052" y="3898751"/>
                </a:cubicBezTo>
                <a:lnTo>
                  <a:pt x="1438284" y="3903835"/>
                </a:lnTo>
                <a:lnTo>
                  <a:pt x="1430800" y="3904667"/>
                </a:lnTo>
                <a:cubicBezTo>
                  <a:pt x="1424965" y="3905982"/>
                  <a:pt x="1435469" y="3907589"/>
                  <a:pt x="1438970" y="3905398"/>
                </a:cubicBezTo>
                <a:lnTo>
                  <a:pt x="1438284" y="3903835"/>
                </a:lnTo>
                <a:lnTo>
                  <a:pt x="1438605" y="3903800"/>
                </a:lnTo>
                <a:cubicBezTo>
                  <a:pt x="1442472" y="3903571"/>
                  <a:pt x="1447724" y="3903425"/>
                  <a:pt x="1454726" y="3903425"/>
                </a:cubicBezTo>
                <a:cubicBezTo>
                  <a:pt x="1454726" y="3889401"/>
                  <a:pt x="1454726" y="3889401"/>
                  <a:pt x="1454726" y="3889401"/>
                </a:cubicBezTo>
                <a:cubicBezTo>
                  <a:pt x="1468732" y="3898751"/>
                  <a:pt x="1468732" y="3875377"/>
                  <a:pt x="1468732" y="3880052"/>
                </a:cubicBezTo>
                <a:cubicBezTo>
                  <a:pt x="1510748" y="3875377"/>
                  <a:pt x="1510748" y="3875377"/>
                  <a:pt x="1510748" y="3875377"/>
                </a:cubicBezTo>
                <a:cubicBezTo>
                  <a:pt x="1506080" y="3875377"/>
                  <a:pt x="1510748" y="3870702"/>
                  <a:pt x="1510748" y="3866027"/>
                </a:cubicBezTo>
                <a:cubicBezTo>
                  <a:pt x="1487406" y="3866027"/>
                  <a:pt x="1487406" y="3866027"/>
                  <a:pt x="1487406" y="3866027"/>
                </a:cubicBezTo>
                <a:cubicBezTo>
                  <a:pt x="1468732" y="3861353"/>
                  <a:pt x="1459395" y="3859015"/>
                  <a:pt x="1454726" y="3857847"/>
                </a:cubicBezTo>
                <a:lnTo>
                  <a:pt x="1453839" y="3857624"/>
                </a:lnTo>
                <a:lnTo>
                  <a:pt x="1455310" y="3853391"/>
                </a:lnTo>
                <a:cubicBezTo>
                  <a:pt x="1455018" y="3850834"/>
                  <a:pt x="1453559" y="3847328"/>
                  <a:pt x="1450058" y="3842654"/>
                </a:cubicBezTo>
                <a:cubicBezTo>
                  <a:pt x="1422047" y="3852003"/>
                  <a:pt x="1422047" y="3852003"/>
                  <a:pt x="1422047" y="3852003"/>
                </a:cubicBezTo>
                <a:cubicBezTo>
                  <a:pt x="1408041" y="3842654"/>
                  <a:pt x="1408041" y="3842654"/>
                  <a:pt x="1408041" y="3842654"/>
                </a:cubicBezTo>
                <a:cubicBezTo>
                  <a:pt x="1422047" y="3842654"/>
                  <a:pt x="1422047" y="3842654"/>
                  <a:pt x="1422047" y="3842654"/>
                </a:cubicBezTo>
                <a:cubicBezTo>
                  <a:pt x="1426716" y="3842654"/>
                  <a:pt x="1426716" y="3842654"/>
                  <a:pt x="1426716" y="3842654"/>
                </a:cubicBezTo>
                <a:cubicBezTo>
                  <a:pt x="1422047" y="3833304"/>
                  <a:pt x="1422047" y="3833304"/>
                  <a:pt x="1422047" y="3833304"/>
                </a:cubicBezTo>
                <a:cubicBezTo>
                  <a:pt x="1445389" y="3842654"/>
                  <a:pt x="1445389" y="3842654"/>
                  <a:pt x="1445389" y="3842654"/>
                </a:cubicBezTo>
                <a:cubicBezTo>
                  <a:pt x="1440721" y="3828629"/>
                  <a:pt x="1440721" y="3828629"/>
                  <a:pt x="1440721" y="3828629"/>
                </a:cubicBezTo>
                <a:cubicBezTo>
                  <a:pt x="1408041" y="3823955"/>
                  <a:pt x="1408041" y="3823955"/>
                  <a:pt x="1408041" y="3823955"/>
                </a:cubicBezTo>
                <a:cubicBezTo>
                  <a:pt x="1403373" y="3819280"/>
                  <a:pt x="1403373" y="3819280"/>
                  <a:pt x="1403373" y="3819280"/>
                </a:cubicBezTo>
                <a:cubicBezTo>
                  <a:pt x="1384699" y="3814605"/>
                  <a:pt x="1384699" y="3814605"/>
                  <a:pt x="1384699" y="3814605"/>
                </a:cubicBezTo>
                <a:cubicBezTo>
                  <a:pt x="1377696" y="3819280"/>
                  <a:pt x="1374195" y="3821617"/>
                  <a:pt x="1372444" y="3822786"/>
                </a:cubicBezTo>
                <a:lnTo>
                  <a:pt x="1371628" y="3823331"/>
                </a:lnTo>
                <a:lnTo>
                  <a:pt x="1373903" y="3819280"/>
                </a:lnTo>
                <a:cubicBezTo>
                  <a:pt x="1376529" y="3811391"/>
                  <a:pt x="1366025" y="3819280"/>
                  <a:pt x="1366025" y="3819280"/>
                </a:cubicBezTo>
                <a:lnTo>
                  <a:pt x="1366025" y="3819280"/>
                </a:lnTo>
                <a:lnTo>
                  <a:pt x="1362524" y="3815774"/>
                </a:lnTo>
                <a:cubicBezTo>
                  <a:pt x="1361357" y="3814605"/>
                  <a:pt x="1361357" y="3814605"/>
                  <a:pt x="1361357" y="3814605"/>
                </a:cubicBezTo>
                <a:cubicBezTo>
                  <a:pt x="1338014" y="3819280"/>
                  <a:pt x="1338014" y="3819280"/>
                  <a:pt x="1338014" y="3819280"/>
                </a:cubicBezTo>
                <a:cubicBezTo>
                  <a:pt x="1352020" y="3828629"/>
                  <a:pt x="1352020" y="3828629"/>
                  <a:pt x="1352020" y="3828629"/>
                </a:cubicBezTo>
                <a:cubicBezTo>
                  <a:pt x="1338014" y="3828629"/>
                  <a:pt x="1338014" y="3828629"/>
                  <a:pt x="1338014" y="3828629"/>
                </a:cubicBezTo>
                <a:cubicBezTo>
                  <a:pt x="1328677" y="3819280"/>
                  <a:pt x="1328677" y="3819280"/>
                  <a:pt x="1328677" y="3819280"/>
                </a:cubicBezTo>
                <a:cubicBezTo>
                  <a:pt x="1300666" y="3823955"/>
                  <a:pt x="1300666" y="3823955"/>
                  <a:pt x="1300666" y="3823955"/>
                </a:cubicBezTo>
                <a:cubicBezTo>
                  <a:pt x="1286661" y="3842654"/>
                  <a:pt x="1286661" y="3842654"/>
                  <a:pt x="1286661" y="3842654"/>
                </a:cubicBezTo>
                <a:cubicBezTo>
                  <a:pt x="1277324" y="3833304"/>
                  <a:pt x="1277324" y="3833304"/>
                  <a:pt x="1277324" y="3833304"/>
                </a:cubicBezTo>
                <a:cubicBezTo>
                  <a:pt x="1286661" y="3828629"/>
                  <a:pt x="1286661" y="3828629"/>
                  <a:pt x="1286661" y="3828629"/>
                </a:cubicBezTo>
                <a:cubicBezTo>
                  <a:pt x="1267987" y="3826292"/>
                  <a:pt x="1258650" y="3825123"/>
                  <a:pt x="1253981" y="3824539"/>
                </a:cubicBezTo>
                <a:lnTo>
                  <a:pt x="1253412" y="3824468"/>
                </a:lnTo>
                <a:lnTo>
                  <a:pt x="1254812" y="3823785"/>
                </a:lnTo>
                <a:lnTo>
                  <a:pt x="1263610" y="3821982"/>
                </a:lnTo>
                <a:cubicBezTo>
                  <a:pt x="1272363" y="3816066"/>
                  <a:pt x="1278491" y="3802918"/>
                  <a:pt x="1281992" y="3823955"/>
                </a:cubicBezTo>
                <a:cubicBezTo>
                  <a:pt x="1286661" y="3819280"/>
                  <a:pt x="1310003" y="3837979"/>
                  <a:pt x="1281992" y="3809930"/>
                </a:cubicBezTo>
                <a:cubicBezTo>
                  <a:pt x="1277324" y="3795906"/>
                  <a:pt x="1277324" y="3814605"/>
                  <a:pt x="1300666" y="3800581"/>
                </a:cubicBezTo>
                <a:cubicBezTo>
                  <a:pt x="1295998" y="3795906"/>
                  <a:pt x="1314672" y="3786556"/>
                  <a:pt x="1286661" y="3791231"/>
                </a:cubicBezTo>
                <a:cubicBezTo>
                  <a:pt x="1281992" y="3795906"/>
                  <a:pt x="1281992" y="3795906"/>
                  <a:pt x="1281992" y="3795906"/>
                </a:cubicBezTo>
                <a:cubicBezTo>
                  <a:pt x="1277324" y="3791231"/>
                  <a:pt x="1277324" y="3791231"/>
                  <a:pt x="1277324" y="3791231"/>
                </a:cubicBezTo>
                <a:cubicBezTo>
                  <a:pt x="1263318" y="3805255"/>
                  <a:pt x="1263318" y="3805255"/>
                  <a:pt x="1263318" y="3805255"/>
                </a:cubicBezTo>
                <a:cubicBezTo>
                  <a:pt x="1267987" y="3795906"/>
                  <a:pt x="1267987" y="3795906"/>
                  <a:pt x="1267987" y="3795906"/>
                </a:cubicBezTo>
                <a:cubicBezTo>
                  <a:pt x="1265653" y="3795906"/>
                  <a:pt x="1274990" y="3791231"/>
                  <a:pt x="1278491" y="3788309"/>
                </a:cubicBezTo>
                <a:lnTo>
                  <a:pt x="1277873" y="3787244"/>
                </a:lnTo>
                <a:lnTo>
                  <a:pt x="1278491" y="3787141"/>
                </a:lnTo>
                <a:cubicBezTo>
                  <a:pt x="1281992" y="3786556"/>
                  <a:pt x="1281992" y="3786556"/>
                  <a:pt x="1281992" y="3786556"/>
                </a:cubicBezTo>
                <a:cubicBezTo>
                  <a:pt x="1272655" y="3777207"/>
                  <a:pt x="1272655" y="3777207"/>
                  <a:pt x="1272655" y="3777207"/>
                </a:cubicBezTo>
                <a:cubicBezTo>
                  <a:pt x="1253981" y="3781882"/>
                  <a:pt x="1253981" y="3781882"/>
                  <a:pt x="1253981" y="3781882"/>
                </a:cubicBezTo>
                <a:cubicBezTo>
                  <a:pt x="1235307" y="3758508"/>
                  <a:pt x="1291329" y="3781882"/>
                  <a:pt x="1253981" y="3749158"/>
                </a:cubicBezTo>
                <a:cubicBezTo>
                  <a:pt x="1267987" y="3749158"/>
                  <a:pt x="1267987" y="3749158"/>
                  <a:pt x="1267987" y="3749158"/>
                </a:cubicBezTo>
                <a:cubicBezTo>
                  <a:pt x="1272655" y="3739809"/>
                  <a:pt x="1272655" y="3739809"/>
                  <a:pt x="1272655" y="3739809"/>
                </a:cubicBezTo>
                <a:cubicBezTo>
                  <a:pt x="1291329" y="3739809"/>
                  <a:pt x="1291329" y="3739809"/>
                  <a:pt x="1291329" y="3739809"/>
                </a:cubicBezTo>
                <a:cubicBezTo>
                  <a:pt x="1291329" y="3735134"/>
                  <a:pt x="1291329" y="3735134"/>
                  <a:pt x="1291329" y="3735134"/>
                </a:cubicBezTo>
                <a:cubicBezTo>
                  <a:pt x="1314672" y="3730459"/>
                  <a:pt x="1314672" y="3730459"/>
                  <a:pt x="1314672" y="3730459"/>
                </a:cubicBezTo>
                <a:lnTo>
                  <a:pt x="1310227" y="3728234"/>
                </a:lnTo>
                <a:lnTo>
                  <a:pt x="1312730" y="3728862"/>
                </a:lnTo>
                <a:cubicBezTo>
                  <a:pt x="1313103" y="3728597"/>
                  <a:pt x="1312192" y="3727684"/>
                  <a:pt x="1310587" y="3726369"/>
                </a:cubicBezTo>
                <a:lnTo>
                  <a:pt x="1308549" y="3724712"/>
                </a:lnTo>
                <a:lnTo>
                  <a:pt x="1314088" y="3722863"/>
                </a:lnTo>
                <a:cubicBezTo>
                  <a:pt x="1315839" y="3721110"/>
                  <a:pt x="1317006" y="3718772"/>
                  <a:pt x="1319340" y="3716435"/>
                </a:cubicBezTo>
                <a:cubicBezTo>
                  <a:pt x="1295998" y="3707086"/>
                  <a:pt x="1295998" y="3707086"/>
                  <a:pt x="1295998" y="3707086"/>
                </a:cubicBezTo>
                <a:cubicBezTo>
                  <a:pt x="1291329" y="3708254"/>
                  <a:pt x="1293372" y="3711760"/>
                  <a:pt x="1297384" y="3715632"/>
                </a:cubicBezTo>
                <a:lnTo>
                  <a:pt x="1308549" y="3724712"/>
                </a:lnTo>
                <a:lnTo>
                  <a:pt x="1305335" y="3725785"/>
                </a:lnTo>
                <a:cubicBezTo>
                  <a:pt x="1305335" y="3725785"/>
                  <a:pt x="1305335" y="3725785"/>
                  <a:pt x="1306502" y="3726369"/>
                </a:cubicBezTo>
                <a:lnTo>
                  <a:pt x="1310227" y="3728234"/>
                </a:lnTo>
                <a:lnTo>
                  <a:pt x="1307158" y="3727465"/>
                </a:lnTo>
                <a:cubicBezTo>
                  <a:pt x="1300083" y="3724908"/>
                  <a:pt x="1285494" y="3718773"/>
                  <a:pt x="1258650" y="3707086"/>
                </a:cubicBezTo>
                <a:cubicBezTo>
                  <a:pt x="1244644" y="3693061"/>
                  <a:pt x="1244644" y="3693061"/>
                  <a:pt x="1244644" y="3693061"/>
                </a:cubicBezTo>
                <a:cubicBezTo>
                  <a:pt x="1239976" y="3697736"/>
                  <a:pt x="1239976" y="3697736"/>
                  <a:pt x="1239976" y="3697736"/>
                </a:cubicBezTo>
                <a:cubicBezTo>
                  <a:pt x="1258650" y="3679037"/>
                  <a:pt x="1258650" y="3679037"/>
                  <a:pt x="1258650" y="3679037"/>
                </a:cubicBezTo>
                <a:cubicBezTo>
                  <a:pt x="1277324" y="3683712"/>
                  <a:pt x="1277324" y="3683712"/>
                  <a:pt x="1277324" y="3683712"/>
                </a:cubicBezTo>
                <a:cubicBezTo>
                  <a:pt x="1281992" y="3679037"/>
                  <a:pt x="1281992" y="3679037"/>
                  <a:pt x="1281992" y="3679037"/>
                </a:cubicBezTo>
                <a:cubicBezTo>
                  <a:pt x="1277324" y="3674362"/>
                  <a:pt x="1277324" y="3674362"/>
                  <a:pt x="1277324" y="3674362"/>
                </a:cubicBezTo>
                <a:cubicBezTo>
                  <a:pt x="1295998" y="3665013"/>
                  <a:pt x="1295998" y="3665013"/>
                  <a:pt x="1295998" y="3665013"/>
                </a:cubicBezTo>
                <a:cubicBezTo>
                  <a:pt x="1281992" y="3660338"/>
                  <a:pt x="1281992" y="3660338"/>
                  <a:pt x="1281992" y="3660338"/>
                </a:cubicBezTo>
                <a:cubicBezTo>
                  <a:pt x="1291329" y="3650988"/>
                  <a:pt x="1291329" y="3650988"/>
                  <a:pt x="1291329" y="3650988"/>
                </a:cubicBezTo>
                <a:cubicBezTo>
                  <a:pt x="1291329" y="3636964"/>
                  <a:pt x="1291329" y="3636964"/>
                  <a:pt x="1291329" y="3636964"/>
                </a:cubicBezTo>
                <a:cubicBezTo>
                  <a:pt x="1272655" y="3627615"/>
                  <a:pt x="1272655" y="3627615"/>
                  <a:pt x="1272655" y="3627615"/>
                </a:cubicBezTo>
                <a:cubicBezTo>
                  <a:pt x="1281992" y="3618265"/>
                  <a:pt x="1281992" y="3618265"/>
                  <a:pt x="1281992" y="3618265"/>
                </a:cubicBezTo>
                <a:cubicBezTo>
                  <a:pt x="1253981" y="3599566"/>
                  <a:pt x="1253981" y="3599566"/>
                  <a:pt x="1253981" y="3599566"/>
                </a:cubicBezTo>
                <a:cubicBezTo>
                  <a:pt x="1253981" y="3576192"/>
                  <a:pt x="1253981" y="3576192"/>
                  <a:pt x="1253981" y="3576192"/>
                </a:cubicBezTo>
                <a:cubicBezTo>
                  <a:pt x="1267987" y="3571517"/>
                  <a:pt x="1267987" y="3571517"/>
                  <a:pt x="1267987" y="3571517"/>
                </a:cubicBezTo>
                <a:cubicBezTo>
                  <a:pt x="1267987" y="3562168"/>
                  <a:pt x="1267987" y="3557493"/>
                  <a:pt x="1267987" y="3555156"/>
                </a:cubicBezTo>
                <a:lnTo>
                  <a:pt x="1267987" y="3553888"/>
                </a:lnTo>
                <a:lnTo>
                  <a:pt x="1272655" y="3552818"/>
                </a:lnTo>
                <a:cubicBezTo>
                  <a:pt x="1253981" y="3543469"/>
                  <a:pt x="1253981" y="3543469"/>
                  <a:pt x="1253981" y="3543469"/>
                </a:cubicBezTo>
                <a:cubicBezTo>
                  <a:pt x="1263318" y="3538794"/>
                  <a:pt x="1263318" y="3538794"/>
                  <a:pt x="1263318" y="3538794"/>
                </a:cubicBezTo>
                <a:cubicBezTo>
                  <a:pt x="1295998" y="3543469"/>
                  <a:pt x="1295998" y="3543469"/>
                  <a:pt x="1295998" y="3543469"/>
                </a:cubicBezTo>
                <a:cubicBezTo>
                  <a:pt x="1300666" y="3543469"/>
                  <a:pt x="1300666" y="3543469"/>
                  <a:pt x="1300666" y="3543469"/>
                </a:cubicBezTo>
                <a:cubicBezTo>
                  <a:pt x="1300666" y="3534119"/>
                  <a:pt x="1300666" y="3534119"/>
                  <a:pt x="1300666" y="3534119"/>
                </a:cubicBezTo>
                <a:cubicBezTo>
                  <a:pt x="1305335" y="3529445"/>
                  <a:pt x="1305335" y="3529445"/>
                  <a:pt x="1305335" y="3529445"/>
                </a:cubicBezTo>
                <a:cubicBezTo>
                  <a:pt x="1286661" y="3515420"/>
                  <a:pt x="1286661" y="3515420"/>
                  <a:pt x="1286661" y="3515420"/>
                </a:cubicBezTo>
                <a:cubicBezTo>
                  <a:pt x="1281992" y="3515420"/>
                  <a:pt x="1281992" y="3515420"/>
                  <a:pt x="1281992" y="3515420"/>
                </a:cubicBezTo>
                <a:cubicBezTo>
                  <a:pt x="1310003" y="3506071"/>
                  <a:pt x="1310003" y="3506071"/>
                  <a:pt x="1310003" y="3506071"/>
                </a:cubicBezTo>
                <a:cubicBezTo>
                  <a:pt x="1314672" y="3506071"/>
                  <a:pt x="1314672" y="3506071"/>
                  <a:pt x="1314672" y="3506071"/>
                </a:cubicBezTo>
                <a:lnTo>
                  <a:pt x="1310003" y="3511914"/>
                </a:lnTo>
                <a:lnTo>
                  <a:pt x="1305335" y="3510746"/>
                </a:lnTo>
                <a:cubicBezTo>
                  <a:pt x="1303001" y="3515420"/>
                  <a:pt x="1306502" y="3514252"/>
                  <a:pt x="1310003" y="3511914"/>
                </a:cubicBezTo>
                <a:lnTo>
                  <a:pt x="1310003" y="3511914"/>
                </a:lnTo>
                <a:lnTo>
                  <a:pt x="1321674" y="3514836"/>
                </a:lnTo>
                <a:cubicBezTo>
                  <a:pt x="1324009" y="3515420"/>
                  <a:pt x="1324009" y="3515420"/>
                  <a:pt x="1324009" y="3515420"/>
                </a:cubicBezTo>
                <a:cubicBezTo>
                  <a:pt x="1342683" y="3510746"/>
                  <a:pt x="1342683" y="3510746"/>
                  <a:pt x="1342683" y="3510746"/>
                </a:cubicBezTo>
                <a:cubicBezTo>
                  <a:pt x="1342683" y="3492047"/>
                  <a:pt x="1342683" y="3492047"/>
                  <a:pt x="1342683" y="3492047"/>
                </a:cubicBezTo>
                <a:cubicBezTo>
                  <a:pt x="1366025" y="3492047"/>
                  <a:pt x="1366025" y="3492047"/>
                  <a:pt x="1366025" y="3492047"/>
                </a:cubicBezTo>
                <a:cubicBezTo>
                  <a:pt x="1366025" y="3487372"/>
                  <a:pt x="1366025" y="3487372"/>
                  <a:pt x="1366025" y="3487372"/>
                </a:cubicBezTo>
                <a:cubicBezTo>
                  <a:pt x="1389368" y="3482697"/>
                  <a:pt x="1389368" y="3482697"/>
                  <a:pt x="1389368" y="3482697"/>
                </a:cubicBezTo>
                <a:cubicBezTo>
                  <a:pt x="1403373" y="3482697"/>
                  <a:pt x="1403373" y="3482697"/>
                  <a:pt x="1403373" y="3482697"/>
                </a:cubicBezTo>
                <a:cubicBezTo>
                  <a:pt x="1417379" y="3463998"/>
                  <a:pt x="1417379" y="3463998"/>
                  <a:pt x="1417379" y="3463998"/>
                </a:cubicBezTo>
                <a:cubicBezTo>
                  <a:pt x="1408041" y="3449974"/>
                  <a:pt x="1408041" y="3449974"/>
                  <a:pt x="1408041" y="3449974"/>
                </a:cubicBezTo>
                <a:cubicBezTo>
                  <a:pt x="1398704" y="3445299"/>
                  <a:pt x="1408041" y="3473347"/>
                  <a:pt x="1389368" y="3449974"/>
                </a:cubicBezTo>
                <a:cubicBezTo>
                  <a:pt x="1380031" y="3459323"/>
                  <a:pt x="1380031" y="3459323"/>
                  <a:pt x="1380031" y="3459323"/>
                </a:cubicBezTo>
                <a:cubicBezTo>
                  <a:pt x="1375362" y="3440624"/>
                  <a:pt x="1375362" y="3440624"/>
                  <a:pt x="1375362" y="3440624"/>
                </a:cubicBezTo>
                <a:cubicBezTo>
                  <a:pt x="1361357" y="3440624"/>
                  <a:pt x="1361357" y="3440624"/>
                  <a:pt x="1361357" y="3440624"/>
                </a:cubicBezTo>
                <a:cubicBezTo>
                  <a:pt x="1361357" y="3445299"/>
                  <a:pt x="1338014" y="3449974"/>
                  <a:pt x="1361357" y="3454648"/>
                </a:cubicBezTo>
                <a:cubicBezTo>
                  <a:pt x="1333346" y="3468673"/>
                  <a:pt x="1333346" y="3468673"/>
                  <a:pt x="1333346" y="3468673"/>
                </a:cubicBezTo>
                <a:cubicBezTo>
                  <a:pt x="1319340" y="3468673"/>
                  <a:pt x="1319340" y="3468673"/>
                  <a:pt x="1319340" y="3468673"/>
                </a:cubicBezTo>
                <a:cubicBezTo>
                  <a:pt x="1314672" y="3454648"/>
                  <a:pt x="1314672" y="3454648"/>
                  <a:pt x="1314672" y="3454648"/>
                </a:cubicBezTo>
                <a:cubicBezTo>
                  <a:pt x="1300666" y="3449974"/>
                  <a:pt x="1300666" y="3449974"/>
                  <a:pt x="1300666" y="3449974"/>
                </a:cubicBezTo>
                <a:cubicBezTo>
                  <a:pt x="1319340" y="3440624"/>
                  <a:pt x="1319340" y="3440624"/>
                  <a:pt x="1319340" y="3440624"/>
                </a:cubicBezTo>
                <a:cubicBezTo>
                  <a:pt x="1338014" y="3454648"/>
                  <a:pt x="1338014" y="3454648"/>
                  <a:pt x="1338014" y="3454648"/>
                </a:cubicBezTo>
                <a:cubicBezTo>
                  <a:pt x="1347351" y="3440624"/>
                  <a:pt x="1347351" y="3440624"/>
                  <a:pt x="1347351" y="3440624"/>
                </a:cubicBezTo>
                <a:cubicBezTo>
                  <a:pt x="1342683" y="3435949"/>
                  <a:pt x="1342683" y="3435949"/>
                  <a:pt x="1342683" y="3435949"/>
                </a:cubicBezTo>
                <a:cubicBezTo>
                  <a:pt x="1328677" y="3440624"/>
                  <a:pt x="1328677" y="3440624"/>
                  <a:pt x="1328677" y="3440624"/>
                </a:cubicBezTo>
                <a:cubicBezTo>
                  <a:pt x="1324009" y="3426600"/>
                  <a:pt x="1324009" y="3426600"/>
                  <a:pt x="1324009" y="3426600"/>
                </a:cubicBezTo>
                <a:cubicBezTo>
                  <a:pt x="1324009" y="3421925"/>
                  <a:pt x="1324009" y="3421925"/>
                  <a:pt x="1324009" y="3421925"/>
                </a:cubicBezTo>
                <a:cubicBezTo>
                  <a:pt x="1333346" y="3417250"/>
                  <a:pt x="1333346" y="3417250"/>
                  <a:pt x="1333346" y="3417250"/>
                </a:cubicBezTo>
                <a:cubicBezTo>
                  <a:pt x="1338014" y="3421925"/>
                  <a:pt x="1338014" y="3421925"/>
                  <a:pt x="1338014" y="3421925"/>
                </a:cubicBezTo>
                <a:cubicBezTo>
                  <a:pt x="1352020" y="3417250"/>
                  <a:pt x="1352020" y="3417250"/>
                  <a:pt x="1352020" y="3417250"/>
                </a:cubicBezTo>
                <a:cubicBezTo>
                  <a:pt x="1342683" y="3407901"/>
                  <a:pt x="1342683" y="3407901"/>
                  <a:pt x="1342683" y="3407901"/>
                </a:cubicBezTo>
                <a:cubicBezTo>
                  <a:pt x="1352020" y="3403226"/>
                  <a:pt x="1352020" y="3403226"/>
                  <a:pt x="1352020" y="3403226"/>
                </a:cubicBezTo>
                <a:cubicBezTo>
                  <a:pt x="1342683" y="3398551"/>
                  <a:pt x="1342683" y="3398551"/>
                  <a:pt x="1342683" y="3398551"/>
                </a:cubicBezTo>
                <a:cubicBezTo>
                  <a:pt x="1267987" y="3440624"/>
                  <a:pt x="1267987" y="3440624"/>
                  <a:pt x="1267987" y="3440624"/>
                </a:cubicBezTo>
                <a:cubicBezTo>
                  <a:pt x="1277324" y="3449974"/>
                  <a:pt x="1277324" y="3449974"/>
                  <a:pt x="1277324" y="3449974"/>
                </a:cubicBezTo>
                <a:cubicBezTo>
                  <a:pt x="1267987" y="3454648"/>
                  <a:pt x="1267987" y="3454648"/>
                  <a:pt x="1267987" y="3454648"/>
                </a:cubicBezTo>
                <a:lnTo>
                  <a:pt x="1256680" y="3443326"/>
                </a:lnTo>
                <a:lnTo>
                  <a:pt x="1261859" y="3438652"/>
                </a:lnTo>
                <a:cubicBezTo>
                  <a:pt x="1267111" y="3432735"/>
                  <a:pt x="1253981" y="3440624"/>
                  <a:pt x="1253981" y="3440624"/>
                </a:cubicBezTo>
                <a:cubicBezTo>
                  <a:pt x="1253981" y="3440624"/>
                  <a:pt x="1253981" y="3440624"/>
                  <a:pt x="1255732" y="3442377"/>
                </a:cubicBezTo>
                <a:lnTo>
                  <a:pt x="1256680" y="3443326"/>
                </a:lnTo>
                <a:lnTo>
                  <a:pt x="1249313" y="3449974"/>
                </a:lnTo>
                <a:cubicBezTo>
                  <a:pt x="1249313" y="3459323"/>
                  <a:pt x="1249313" y="3459323"/>
                  <a:pt x="1249313" y="3459323"/>
                </a:cubicBezTo>
                <a:cubicBezTo>
                  <a:pt x="1216633" y="3473347"/>
                  <a:pt x="1216633" y="3473347"/>
                  <a:pt x="1216633" y="3473347"/>
                </a:cubicBezTo>
                <a:cubicBezTo>
                  <a:pt x="1207297" y="3463998"/>
                  <a:pt x="1207297" y="3463998"/>
                  <a:pt x="1207297" y="3463998"/>
                </a:cubicBezTo>
                <a:cubicBezTo>
                  <a:pt x="1188622" y="3459323"/>
                  <a:pt x="1188622" y="3459323"/>
                  <a:pt x="1188622" y="3459323"/>
                </a:cubicBezTo>
                <a:cubicBezTo>
                  <a:pt x="1188622" y="3449974"/>
                  <a:pt x="1188622" y="3449974"/>
                  <a:pt x="1188622" y="3449974"/>
                </a:cubicBezTo>
                <a:cubicBezTo>
                  <a:pt x="1165280" y="3449974"/>
                  <a:pt x="1165280" y="3449974"/>
                  <a:pt x="1165280" y="3449974"/>
                </a:cubicBezTo>
                <a:cubicBezTo>
                  <a:pt x="1174617" y="3431275"/>
                  <a:pt x="1174617" y="3431275"/>
                  <a:pt x="1174617" y="3431275"/>
                </a:cubicBezTo>
                <a:cubicBezTo>
                  <a:pt x="1137269" y="3431275"/>
                  <a:pt x="1137269" y="3431275"/>
                  <a:pt x="1137269" y="3431275"/>
                </a:cubicBezTo>
                <a:cubicBezTo>
                  <a:pt x="1132601" y="3431275"/>
                  <a:pt x="1132601" y="3435949"/>
                  <a:pt x="1132601" y="3440624"/>
                </a:cubicBezTo>
                <a:cubicBezTo>
                  <a:pt x="1141938" y="3440624"/>
                  <a:pt x="1141938" y="3440624"/>
                  <a:pt x="1141938" y="3440624"/>
                </a:cubicBezTo>
                <a:cubicBezTo>
                  <a:pt x="1137269" y="3440624"/>
                  <a:pt x="1127932" y="3440624"/>
                  <a:pt x="1127932" y="3454648"/>
                </a:cubicBezTo>
                <a:cubicBezTo>
                  <a:pt x="1151275" y="3473347"/>
                  <a:pt x="1151275" y="3473347"/>
                  <a:pt x="1151275" y="3473347"/>
                </a:cubicBezTo>
                <a:cubicBezTo>
                  <a:pt x="1123264" y="3468673"/>
                  <a:pt x="1123264" y="3468673"/>
                  <a:pt x="1123264" y="3468673"/>
                </a:cubicBezTo>
                <a:cubicBezTo>
                  <a:pt x="1127932" y="3463998"/>
                  <a:pt x="1127932" y="3463998"/>
                  <a:pt x="1127932" y="3463998"/>
                </a:cubicBezTo>
                <a:cubicBezTo>
                  <a:pt x="1113927" y="3449974"/>
                  <a:pt x="1113927" y="3449974"/>
                  <a:pt x="1113927" y="3449974"/>
                </a:cubicBezTo>
                <a:cubicBezTo>
                  <a:pt x="1109258" y="3454648"/>
                  <a:pt x="1090584" y="3463998"/>
                  <a:pt x="1099921" y="3468673"/>
                </a:cubicBezTo>
                <a:cubicBezTo>
                  <a:pt x="1076579" y="3473347"/>
                  <a:pt x="1076579" y="3473347"/>
                  <a:pt x="1076579" y="3473347"/>
                </a:cubicBezTo>
                <a:cubicBezTo>
                  <a:pt x="1067242" y="3482697"/>
                  <a:pt x="1067242" y="3482697"/>
                  <a:pt x="1067242" y="3482697"/>
                </a:cubicBezTo>
                <a:cubicBezTo>
                  <a:pt x="1062573" y="3487372"/>
                  <a:pt x="1062573" y="3487372"/>
                  <a:pt x="1062573" y="3487372"/>
                </a:cubicBezTo>
                <a:cubicBezTo>
                  <a:pt x="1039231" y="3473347"/>
                  <a:pt x="1039231" y="3473347"/>
                  <a:pt x="1039231" y="3473347"/>
                </a:cubicBezTo>
                <a:cubicBezTo>
                  <a:pt x="1039231" y="3468673"/>
                  <a:pt x="1039231" y="3468673"/>
                  <a:pt x="1039231" y="3468673"/>
                </a:cubicBezTo>
                <a:cubicBezTo>
                  <a:pt x="1020557" y="3487372"/>
                  <a:pt x="1020557" y="3487372"/>
                  <a:pt x="1020557" y="3487372"/>
                </a:cubicBezTo>
                <a:cubicBezTo>
                  <a:pt x="1034562" y="3496721"/>
                  <a:pt x="1034562" y="3496721"/>
                  <a:pt x="1034562" y="3496721"/>
                </a:cubicBezTo>
                <a:cubicBezTo>
                  <a:pt x="1025225" y="3506071"/>
                  <a:pt x="1025225" y="3506071"/>
                  <a:pt x="1025225" y="3506071"/>
                </a:cubicBezTo>
                <a:cubicBezTo>
                  <a:pt x="1034562" y="3510746"/>
                  <a:pt x="1034562" y="3510746"/>
                  <a:pt x="1034562" y="3510746"/>
                </a:cubicBezTo>
                <a:cubicBezTo>
                  <a:pt x="1011220" y="3510746"/>
                  <a:pt x="1011220" y="3510746"/>
                  <a:pt x="1011220" y="3510746"/>
                </a:cubicBezTo>
                <a:cubicBezTo>
                  <a:pt x="1011220" y="3506071"/>
                  <a:pt x="1011220" y="3506071"/>
                  <a:pt x="1011220" y="3506071"/>
                </a:cubicBezTo>
                <a:cubicBezTo>
                  <a:pt x="997214" y="3496721"/>
                  <a:pt x="997214" y="3496721"/>
                  <a:pt x="997214" y="3496721"/>
                </a:cubicBezTo>
                <a:cubicBezTo>
                  <a:pt x="992546" y="3496721"/>
                  <a:pt x="992546" y="3496721"/>
                  <a:pt x="992546" y="3496721"/>
                </a:cubicBezTo>
                <a:cubicBezTo>
                  <a:pt x="1025225" y="3478022"/>
                  <a:pt x="1025225" y="3478022"/>
                  <a:pt x="1025225" y="3478022"/>
                </a:cubicBezTo>
                <a:cubicBezTo>
                  <a:pt x="1020557" y="3478022"/>
                  <a:pt x="1020557" y="3478022"/>
                  <a:pt x="1020557" y="3478022"/>
                </a:cubicBezTo>
                <a:cubicBezTo>
                  <a:pt x="1034562" y="3463998"/>
                  <a:pt x="1034562" y="3463998"/>
                  <a:pt x="1034562" y="3463998"/>
                </a:cubicBezTo>
                <a:cubicBezTo>
                  <a:pt x="1048568" y="3463998"/>
                  <a:pt x="1048568" y="3463998"/>
                  <a:pt x="1048568" y="3463998"/>
                </a:cubicBezTo>
                <a:cubicBezTo>
                  <a:pt x="1053236" y="3449974"/>
                  <a:pt x="1053236" y="3449974"/>
                  <a:pt x="1053236" y="3449974"/>
                </a:cubicBezTo>
                <a:cubicBezTo>
                  <a:pt x="1062573" y="3454648"/>
                  <a:pt x="1062573" y="3454648"/>
                  <a:pt x="1062573" y="3454648"/>
                </a:cubicBezTo>
                <a:cubicBezTo>
                  <a:pt x="1067242" y="3463998"/>
                  <a:pt x="1034562" y="3454648"/>
                  <a:pt x="1067242" y="3468673"/>
                </a:cubicBezTo>
                <a:cubicBezTo>
                  <a:pt x="1085916" y="3463998"/>
                  <a:pt x="1085916" y="3463998"/>
                  <a:pt x="1085916" y="3463998"/>
                </a:cubicBezTo>
                <a:cubicBezTo>
                  <a:pt x="1109258" y="3445299"/>
                  <a:pt x="1109258" y="3445299"/>
                  <a:pt x="1109258" y="3445299"/>
                </a:cubicBezTo>
                <a:cubicBezTo>
                  <a:pt x="1123264" y="3426600"/>
                  <a:pt x="1123264" y="3426600"/>
                  <a:pt x="1123264" y="3426600"/>
                </a:cubicBezTo>
                <a:cubicBezTo>
                  <a:pt x="1118595" y="3421925"/>
                  <a:pt x="1118595" y="3421925"/>
                  <a:pt x="1118595" y="3421925"/>
                </a:cubicBezTo>
                <a:cubicBezTo>
                  <a:pt x="1123264" y="3417250"/>
                  <a:pt x="1123264" y="3417250"/>
                  <a:pt x="1123264" y="3417250"/>
                </a:cubicBezTo>
                <a:cubicBezTo>
                  <a:pt x="1123264" y="3412576"/>
                  <a:pt x="1123264" y="3412576"/>
                  <a:pt x="1123264" y="3412576"/>
                </a:cubicBezTo>
                <a:cubicBezTo>
                  <a:pt x="1132601" y="3421925"/>
                  <a:pt x="1132601" y="3421925"/>
                  <a:pt x="1132601" y="3421925"/>
                </a:cubicBezTo>
                <a:cubicBezTo>
                  <a:pt x="1146606" y="3412576"/>
                  <a:pt x="1146606" y="3412576"/>
                  <a:pt x="1146606" y="3412576"/>
                </a:cubicBezTo>
                <a:cubicBezTo>
                  <a:pt x="1123264" y="3407901"/>
                  <a:pt x="1123264" y="3407901"/>
                  <a:pt x="1123264" y="3407901"/>
                </a:cubicBezTo>
                <a:cubicBezTo>
                  <a:pt x="1067242" y="3431275"/>
                  <a:pt x="1067242" y="3431275"/>
                  <a:pt x="1067242" y="3431275"/>
                </a:cubicBezTo>
                <a:cubicBezTo>
                  <a:pt x="964535" y="3496721"/>
                  <a:pt x="964535" y="3496721"/>
                  <a:pt x="964535" y="3496721"/>
                </a:cubicBezTo>
                <a:cubicBezTo>
                  <a:pt x="959866" y="3506071"/>
                  <a:pt x="959866" y="3506071"/>
                  <a:pt x="959866" y="3506071"/>
                </a:cubicBezTo>
                <a:cubicBezTo>
                  <a:pt x="978540" y="3506071"/>
                  <a:pt x="978540" y="3506071"/>
                  <a:pt x="978540" y="3506071"/>
                </a:cubicBezTo>
                <a:cubicBezTo>
                  <a:pt x="997214" y="3510746"/>
                  <a:pt x="997214" y="3510746"/>
                  <a:pt x="997214" y="3510746"/>
                </a:cubicBezTo>
                <a:cubicBezTo>
                  <a:pt x="1001883" y="3515420"/>
                  <a:pt x="1001883" y="3515420"/>
                  <a:pt x="1001883" y="3515420"/>
                </a:cubicBezTo>
                <a:cubicBezTo>
                  <a:pt x="945861" y="3548144"/>
                  <a:pt x="945861" y="3548144"/>
                  <a:pt x="945861" y="3548144"/>
                </a:cubicBezTo>
                <a:cubicBezTo>
                  <a:pt x="917850" y="3562168"/>
                  <a:pt x="917850" y="3562168"/>
                  <a:pt x="917850" y="3562168"/>
                </a:cubicBezTo>
                <a:cubicBezTo>
                  <a:pt x="899176" y="3580867"/>
                  <a:pt x="899176" y="3580867"/>
                  <a:pt x="899176" y="3580867"/>
                </a:cubicBezTo>
                <a:cubicBezTo>
                  <a:pt x="885171" y="3571517"/>
                  <a:pt x="885171" y="3571517"/>
                  <a:pt x="885171" y="3571517"/>
                </a:cubicBezTo>
                <a:cubicBezTo>
                  <a:pt x="805806" y="3627615"/>
                  <a:pt x="805806" y="3627615"/>
                  <a:pt x="805806" y="3627615"/>
                </a:cubicBezTo>
                <a:cubicBezTo>
                  <a:pt x="805806" y="3636964"/>
                  <a:pt x="805806" y="3636964"/>
                  <a:pt x="805806" y="3636964"/>
                </a:cubicBezTo>
                <a:cubicBezTo>
                  <a:pt x="787132" y="3641639"/>
                  <a:pt x="787132" y="3641639"/>
                  <a:pt x="787132" y="3641639"/>
                </a:cubicBezTo>
                <a:cubicBezTo>
                  <a:pt x="782464" y="3646314"/>
                  <a:pt x="782464" y="3646314"/>
                  <a:pt x="782464" y="3646314"/>
                </a:cubicBezTo>
                <a:cubicBezTo>
                  <a:pt x="759121" y="3660338"/>
                  <a:pt x="759121" y="3660338"/>
                  <a:pt x="759121" y="3660338"/>
                </a:cubicBezTo>
                <a:lnTo>
                  <a:pt x="760989" y="3660450"/>
                </a:lnTo>
                <a:lnTo>
                  <a:pt x="758483" y="3662063"/>
                </a:lnTo>
                <a:cubicBezTo>
                  <a:pt x="753942" y="3665086"/>
                  <a:pt x="748034" y="3669103"/>
                  <a:pt x="740448" y="3674362"/>
                </a:cubicBezTo>
                <a:cubicBezTo>
                  <a:pt x="763790" y="3641639"/>
                  <a:pt x="763790" y="3641639"/>
                  <a:pt x="763790" y="3641639"/>
                </a:cubicBezTo>
                <a:cubicBezTo>
                  <a:pt x="782464" y="3636964"/>
                  <a:pt x="782464" y="3636964"/>
                  <a:pt x="782464" y="3636964"/>
                </a:cubicBezTo>
                <a:cubicBezTo>
                  <a:pt x="768458" y="3622940"/>
                  <a:pt x="768458" y="3622940"/>
                  <a:pt x="768458" y="3622940"/>
                </a:cubicBezTo>
                <a:cubicBezTo>
                  <a:pt x="754453" y="3641639"/>
                  <a:pt x="754453" y="3641639"/>
                  <a:pt x="754453" y="3641639"/>
                </a:cubicBezTo>
                <a:cubicBezTo>
                  <a:pt x="735779" y="3641639"/>
                  <a:pt x="735779" y="3641639"/>
                  <a:pt x="735779" y="3641639"/>
                </a:cubicBezTo>
                <a:cubicBezTo>
                  <a:pt x="745116" y="3636964"/>
                  <a:pt x="745116" y="3622940"/>
                  <a:pt x="740448" y="3618265"/>
                </a:cubicBezTo>
                <a:cubicBezTo>
                  <a:pt x="721773" y="3618265"/>
                  <a:pt x="721773" y="3618265"/>
                  <a:pt x="721773" y="3618265"/>
                </a:cubicBezTo>
                <a:cubicBezTo>
                  <a:pt x="712436" y="3641639"/>
                  <a:pt x="712436" y="3641639"/>
                  <a:pt x="712436" y="3641639"/>
                </a:cubicBezTo>
                <a:cubicBezTo>
                  <a:pt x="721773" y="3636964"/>
                  <a:pt x="707768" y="3660338"/>
                  <a:pt x="731110" y="3646314"/>
                </a:cubicBezTo>
                <a:cubicBezTo>
                  <a:pt x="721773" y="3660338"/>
                  <a:pt x="721773" y="3660338"/>
                  <a:pt x="721773" y="3660338"/>
                </a:cubicBezTo>
                <a:cubicBezTo>
                  <a:pt x="698431" y="3665013"/>
                  <a:pt x="698431" y="3665013"/>
                  <a:pt x="698431" y="3665013"/>
                </a:cubicBezTo>
                <a:cubicBezTo>
                  <a:pt x="689094" y="3655663"/>
                  <a:pt x="689094" y="3655663"/>
                  <a:pt x="689094" y="3655663"/>
                </a:cubicBezTo>
                <a:cubicBezTo>
                  <a:pt x="670420" y="3627615"/>
                  <a:pt x="670420" y="3627615"/>
                  <a:pt x="670420" y="3627615"/>
                </a:cubicBezTo>
                <a:cubicBezTo>
                  <a:pt x="665752" y="3627615"/>
                  <a:pt x="665752" y="3627615"/>
                  <a:pt x="665752" y="3627615"/>
                </a:cubicBezTo>
                <a:cubicBezTo>
                  <a:pt x="670420" y="3613590"/>
                  <a:pt x="707768" y="3618265"/>
                  <a:pt x="712436" y="3590216"/>
                </a:cubicBezTo>
                <a:cubicBezTo>
                  <a:pt x="726442" y="3590216"/>
                  <a:pt x="726442" y="3590216"/>
                  <a:pt x="726442" y="3590216"/>
                </a:cubicBezTo>
                <a:cubicBezTo>
                  <a:pt x="749784" y="3557493"/>
                  <a:pt x="749784" y="3557493"/>
                  <a:pt x="749784" y="3557493"/>
                </a:cubicBezTo>
                <a:cubicBezTo>
                  <a:pt x="740448" y="3552818"/>
                  <a:pt x="740448" y="3552818"/>
                  <a:pt x="740448" y="3552818"/>
                </a:cubicBezTo>
                <a:cubicBezTo>
                  <a:pt x="754453" y="3534119"/>
                  <a:pt x="754453" y="3534119"/>
                  <a:pt x="754453" y="3534119"/>
                </a:cubicBezTo>
                <a:cubicBezTo>
                  <a:pt x="712436" y="3524770"/>
                  <a:pt x="712436" y="3524770"/>
                  <a:pt x="712436" y="3524770"/>
                </a:cubicBezTo>
                <a:cubicBezTo>
                  <a:pt x="707768" y="3515420"/>
                  <a:pt x="707768" y="3515420"/>
                  <a:pt x="707768" y="3515420"/>
                </a:cubicBezTo>
                <a:cubicBezTo>
                  <a:pt x="693762" y="3524770"/>
                  <a:pt x="693762" y="3524770"/>
                  <a:pt x="693762" y="3524770"/>
                </a:cubicBezTo>
                <a:cubicBezTo>
                  <a:pt x="698431" y="3529445"/>
                  <a:pt x="698431" y="3529445"/>
                  <a:pt x="698431" y="3529445"/>
                </a:cubicBezTo>
                <a:cubicBezTo>
                  <a:pt x="656415" y="3538794"/>
                  <a:pt x="656415" y="3538794"/>
                  <a:pt x="656415" y="3538794"/>
                </a:cubicBezTo>
                <a:lnTo>
                  <a:pt x="649093" y="3543193"/>
                </a:lnTo>
                <a:lnTo>
                  <a:pt x="646202" y="3543615"/>
                </a:lnTo>
                <a:cubicBezTo>
                  <a:pt x="638908" y="3546098"/>
                  <a:pt x="624902" y="3552818"/>
                  <a:pt x="600393" y="3566843"/>
                </a:cubicBezTo>
                <a:cubicBezTo>
                  <a:pt x="591056" y="3566843"/>
                  <a:pt x="591056" y="3566843"/>
                  <a:pt x="591056" y="3566843"/>
                </a:cubicBezTo>
                <a:cubicBezTo>
                  <a:pt x="586387" y="3562168"/>
                  <a:pt x="586387" y="3562168"/>
                  <a:pt x="586387" y="3562168"/>
                </a:cubicBezTo>
                <a:cubicBezTo>
                  <a:pt x="605061" y="3557493"/>
                  <a:pt x="605061" y="3557493"/>
                  <a:pt x="605061" y="3557493"/>
                </a:cubicBezTo>
                <a:cubicBezTo>
                  <a:pt x="623735" y="3538794"/>
                  <a:pt x="623735" y="3538794"/>
                  <a:pt x="623735" y="3538794"/>
                </a:cubicBezTo>
                <a:cubicBezTo>
                  <a:pt x="623735" y="3520095"/>
                  <a:pt x="623735" y="3520095"/>
                  <a:pt x="623735" y="3520095"/>
                </a:cubicBezTo>
                <a:cubicBezTo>
                  <a:pt x="633072" y="3524770"/>
                  <a:pt x="633072" y="3524770"/>
                  <a:pt x="633072" y="3524770"/>
                </a:cubicBezTo>
                <a:cubicBezTo>
                  <a:pt x="647078" y="3510746"/>
                  <a:pt x="647078" y="3510746"/>
                  <a:pt x="647078" y="3510746"/>
                </a:cubicBezTo>
                <a:cubicBezTo>
                  <a:pt x="637741" y="3506071"/>
                  <a:pt x="637741" y="3506071"/>
                  <a:pt x="637741" y="3506071"/>
                </a:cubicBezTo>
                <a:cubicBezTo>
                  <a:pt x="619067" y="3496721"/>
                  <a:pt x="619067" y="3496721"/>
                  <a:pt x="619067" y="3496721"/>
                </a:cubicBezTo>
                <a:cubicBezTo>
                  <a:pt x="581719" y="3510746"/>
                  <a:pt x="581719" y="3510746"/>
                  <a:pt x="581719" y="3510746"/>
                </a:cubicBezTo>
                <a:cubicBezTo>
                  <a:pt x="567713" y="3529445"/>
                  <a:pt x="567713" y="3529445"/>
                  <a:pt x="567713" y="3529445"/>
                </a:cubicBezTo>
                <a:cubicBezTo>
                  <a:pt x="553708" y="3524770"/>
                  <a:pt x="595724" y="3501396"/>
                  <a:pt x="549039" y="3529445"/>
                </a:cubicBezTo>
                <a:cubicBezTo>
                  <a:pt x="563045" y="3515420"/>
                  <a:pt x="563045" y="3515420"/>
                  <a:pt x="563045" y="3515420"/>
                </a:cubicBezTo>
                <a:cubicBezTo>
                  <a:pt x="581719" y="3506071"/>
                  <a:pt x="581719" y="3506071"/>
                  <a:pt x="581719" y="3506071"/>
                </a:cubicBezTo>
                <a:cubicBezTo>
                  <a:pt x="581719" y="3496721"/>
                  <a:pt x="581719" y="3496721"/>
                  <a:pt x="581719" y="3496721"/>
                </a:cubicBezTo>
                <a:cubicBezTo>
                  <a:pt x="558376" y="3501396"/>
                  <a:pt x="558376" y="3501396"/>
                  <a:pt x="558376" y="3501396"/>
                </a:cubicBezTo>
                <a:cubicBezTo>
                  <a:pt x="525697" y="3538794"/>
                  <a:pt x="525697" y="3538794"/>
                  <a:pt x="525697" y="3538794"/>
                </a:cubicBezTo>
                <a:cubicBezTo>
                  <a:pt x="549039" y="3534119"/>
                  <a:pt x="549039" y="3534119"/>
                  <a:pt x="549039" y="3534119"/>
                </a:cubicBezTo>
                <a:cubicBezTo>
                  <a:pt x="525697" y="3552818"/>
                  <a:pt x="525697" y="3552818"/>
                  <a:pt x="525697" y="3552818"/>
                </a:cubicBezTo>
                <a:cubicBezTo>
                  <a:pt x="525697" y="3543469"/>
                  <a:pt x="525697" y="3543469"/>
                  <a:pt x="525697" y="3543469"/>
                </a:cubicBezTo>
                <a:cubicBezTo>
                  <a:pt x="516360" y="3552818"/>
                  <a:pt x="516360" y="3552818"/>
                  <a:pt x="516360" y="3552818"/>
                </a:cubicBezTo>
                <a:cubicBezTo>
                  <a:pt x="493017" y="3552818"/>
                  <a:pt x="493017" y="3552818"/>
                  <a:pt x="493017" y="3552818"/>
                </a:cubicBezTo>
                <a:cubicBezTo>
                  <a:pt x="474343" y="3571517"/>
                  <a:pt x="474343" y="3571517"/>
                  <a:pt x="474343" y="3571517"/>
                </a:cubicBezTo>
                <a:cubicBezTo>
                  <a:pt x="446333" y="3566843"/>
                  <a:pt x="446333" y="3566843"/>
                  <a:pt x="446333" y="3566843"/>
                </a:cubicBezTo>
                <a:cubicBezTo>
                  <a:pt x="436996" y="3557493"/>
                  <a:pt x="436996" y="3557493"/>
                  <a:pt x="436996" y="3557493"/>
                </a:cubicBezTo>
                <a:cubicBezTo>
                  <a:pt x="441664" y="3548144"/>
                  <a:pt x="441664" y="3548144"/>
                  <a:pt x="441664" y="3548144"/>
                </a:cubicBezTo>
                <a:cubicBezTo>
                  <a:pt x="432327" y="3534119"/>
                  <a:pt x="432327" y="3534119"/>
                  <a:pt x="432327" y="3534119"/>
                </a:cubicBezTo>
                <a:cubicBezTo>
                  <a:pt x="441664" y="3534119"/>
                  <a:pt x="451001" y="3524770"/>
                  <a:pt x="455669" y="3524770"/>
                </a:cubicBezTo>
                <a:cubicBezTo>
                  <a:pt x="441664" y="3524770"/>
                  <a:pt x="441664" y="3524770"/>
                  <a:pt x="441664" y="3524770"/>
                </a:cubicBezTo>
                <a:cubicBezTo>
                  <a:pt x="479012" y="3478022"/>
                  <a:pt x="479012" y="3478022"/>
                  <a:pt x="479012" y="3478022"/>
                </a:cubicBezTo>
                <a:cubicBezTo>
                  <a:pt x="465006" y="3478022"/>
                  <a:pt x="465006" y="3478022"/>
                  <a:pt x="465006" y="3478022"/>
                </a:cubicBezTo>
                <a:cubicBezTo>
                  <a:pt x="469675" y="3478022"/>
                  <a:pt x="451001" y="3492047"/>
                  <a:pt x="465006" y="3473347"/>
                </a:cubicBezTo>
                <a:cubicBezTo>
                  <a:pt x="455669" y="3473347"/>
                  <a:pt x="455669" y="3473347"/>
                  <a:pt x="455669" y="3473347"/>
                </a:cubicBezTo>
                <a:cubicBezTo>
                  <a:pt x="474343" y="3454648"/>
                  <a:pt x="479012" y="3492047"/>
                  <a:pt x="488349" y="3454648"/>
                </a:cubicBezTo>
                <a:cubicBezTo>
                  <a:pt x="465006" y="3454648"/>
                  <a:pt x="465006" y="3454648"/>
                  <a:pt x="465006" y="3454648"/>
                </a:cubicBezTo>
                <a:cubicBezTo>
                  <a:pt x="408985" y="3506071"/>
                  <a:pt x="408985" y="3506071"/>
                  <a:pt x="408985" y="3506071"/>
                </a:cubicBezTo>
                <a:cubicBezTo>
                  <a:pt x="380974" y="3529445"/>
                  <a:pt x="380974" y="3529445"/>
                  <a:pt x="380974" y="3529445"/>
                </a:cubicBezTo>
                <a:cubicBezTo>
                  <a:pt x="380974" y="3529445"/>
                  <a:pt x="380974" y="3529445"/>
                  <a:pt x="380974" y="3534119"/>
                </a:cubicBezTo>
                <a:cubicBezTo>
                  <a:pt x="366968" y="3529445"/>
                  <a:pt x="366968" y="3529445"/>
                  <a:pt x="366968" y="3529445"/>
                </a:cubicBezTo>
                <a:cubicBezTo>
                  <a:pt x="394979" y="3506071"/>
                  <a:pt x="394979" y="3506071"/>
                  <a:pt x="394979" y="3506071"/>
                </a:cubicBezTo>
                <a:cubicBezTo>
                  <a:pt x="390311" y="3501396"/>
                  <a:pt x="390311" y="3501396"/>
                  <a:pt x="390311" y="3501396"/>
                </a:cubicBezTo>
                <a:cubicBezTo>
                  <a:pt x="408985" y="3482697"/>
                  <a:pt x="408985" y="3482697"/>
                  <a:pt x="408985" y="3482697"/>
                </a:cubicBezTo>
                <a:cubicBezTo>
                  <a:pt x="399648" y="3478022"/>
                  <a:pt x="399648" y="3478022"/>
                  <a:pt x="399648" y="3478022"/>
                </a:cubicBezTo>
                <a:cubicBezTo>
                  <a:pt x="404316" y="3492047"/>
                  <a:pt x="380974" y="3473347"/>
                  <a:pt x="380974" y="3501396"/>
                </a:cubicBezTo>
                <a:cubicBezTo>
                  <a:pt x="376305" y="3506071"/>
                  <a:pt x="376305" y="3506071"/>
                  <a:pt x="376305" y="3506071"/>
                </a:cubicBezTo>
                <a:cubicBezTo>
                  <a:pt x="366968" y="3496721"/>
                  <a:pt x="366968" y="3496721"/>
                  <a:pt x="366968" y="3496721"/>
                </a:cubicBezTo>
                <a:cubicBezTo>
                  <a:pt x="343626" y="3506071"/>
                  <a:pt x="343626" y="3506071"/>
                  <a:pt x="343626" y="3506071"/>
                </a:cubicBezTo>
                <a:cubicBezTo>
                  <a:pt x="320283" y="3482697"/>
                  <a:pt x="320283" y="3482697"/>
                  <a:pt x="320283" y="3482697"/>
                </a:cubicBezTo>
                <a:cubicBezTo>
                  <a:pt x="334289" y="3459323"/>
                  <a:pt x="334289" y="3459323"/>
                  <a:pt x="334289" y="3459323"/>
                </a:cubicBezTo>
                <a:cubicBezTo>
                  <a:pt x="315615" y="3445299"/>
                  <a:pt x="315615" y="3445299"/>
                  <a:pt x="315615" y="3445299"/>
                </a:cubicBezTo>
                <a:cubicBezTo>
                  <a:pt x="343626" y="3435949"/>
                  <a:pt x="343626" y="3435949"/>
                  <a:pt x="343626" y="3435949"/>
                </a:cubicBezTo>
                <a:cubicBezTo>
                  <a:pt x="334289" y="3426600"/>
                  <a:pt x="334289" y="3426600"/>
                  <a:pt x="334289" y="3426600"/>
                </a:cubicBezTo>
                <a:cubicBezTo>
                  <a:pt x="348294" y="3426600"/>
                  <a:pt x="348294" y="3426600"/>
                  <a:pt x="348294" y="3426600"/>
                </a:cubicBezTo>
                <a:cubicBezTo>
                  <a:pt x="343626" y="3407901"/>
                  <a:pt x="343626" y="3407901"/>
                  <a:pt x="343626" y="3407901"/>
                </a:cubicBezTo>
                <a:cubicBezTo>
                  <a:pt x="362300" y="3393877"/>
                  <a:pt x="362300" y="3393877"/>
                  <a:pt x="362300" y="3393877"/>
                </a:cubicBezTo>
                <a:cubicBezTo>
                  <a:pt x="357631" y="3403226"/>
                  <a:pt x="380974" y="3365828"/>
                  <a:pt x="334289" y="3389202"/>
                </a:cubicBezTo>
                <a:cubicBezTo>
                  <a:pt x="315615" y="3393877"/>
                  <a:pt x="315615" y="3393877"/>
                  <a:pt x="315615" y="3393877"/>
                </a:cubicBezTo>
                <a:cubicBezTo>
                  <a:pt x="296941" y="3412576"/>
                  <a:pt x="296941" y="3412576"/>
                  <a:pt x="296941" y="3412576"/>
                </a:cubicBezTo>
                <a:cubicBezTo>
                  <a:pt x="282935" y="3417250"/>
                  <a:pt x="282935" y="3417250"/>
                  <a:pt x="282935" y="3417250"/>
                </a:cubicBezTo>
                <a:cubicBezTo>
                  <a:pt x="296941" y="3403226"/>
                  <a:pt x="296941" y="3403226"/>
                  <a:pt x="296941" y="3403226"/>
                </a:cubicBezTo>
                <a:cubicBezTo>
                  <a:pt x="296941" y="3393877"/>
                  <a:pt x="296941" y="3393877"/>
                  <a:pt x="296941" y="3393877"/>
                </a:cubicBezTo>
                <a:cubicBezTo>
                  <a:pt x="296941" y="3383358"/>
                  <a:pt x="299567" y="3396506"/>
                  <a:pt x="298910" y="3391904"/>
                </a:cubicBezTo>
                <a:lnTo>
                  <a:pt x="297920" y="3385844"/>
                </a:lnTo>
                <a:lnTo>
                  <a:pt x="315615" y="3379852"/>
                </a:lnTo>
                <a:cubicBezTo>
                  <a:pt x="324952" y="3375177"/>
                  <a:pt x="324952" y="3375177"/>
                  <a:pt x="324952" y="3375177"/>
                </a:cubicBezTo>
                <a:cubicBezTo>
                  <a:pt x="324952" y="3351804"/>
                  <a:pt x="324952" y="3351804"/>
                  <a:pt x="324952" y="3351804"/>
                </a:cubicBezTo>
                <a:cubicBezTo>
                  <a:pt x="320283" y="3351804"/>
                  <a:pt x="320283" y="3351804"/>
                  <a:pt x="320283" y="3351804"/>
                </a:cubicBezTo>
                <a:cubicBezTo>
                  <a:pt x="282935" y="3379852"/>
                  <a:pt x="282935" y="3379852"/>
                  <a:pt x="282935" y="3379852"/>
                </a:cubicBezTo>
                <a:cubicBezTo>
                  <a:pt x="278267" y="3379852"/>
                  <a:pt x="278267" y="3379852"/>
                  <a:pt x="278267" y="3379852"/>
                </a:cubicBezTo>
                <a:cubicBezTo>
                  <a:pt x="278267" y="3375177"/>
                  <a:pt x="278267" y="3375177"/>
                  <a:pt x="278267" y="3375177"/>
                </a:cubicBezTo>
                <a:cubicBezTo>
                  <a:pt x="287604" y="3370503"/>
                  <a:pt x="287604" y="3370503"/>
                  <a:pt x="287604" y="3370503"/>
                </a:cubicBezTo>
                <a:cubicBezTo>
                  <a:pt x="296941" y="3351804"/>
                  <a:pt x="296941" y="3351804"/>
                  <a:pt x="296941" y="3351804"/>
                </a:cubicBezTo>
                <a:cubicBezTo>
                  <a:pt x="310946" y="3342454"/>
                  <a:pt x="310946" y="3342454"/>
                  <a:pt x="310946" y="3342454"/>
                </a:cubicBezTo>
                <a:cubicBezTo>
                  <a:pt x="301609" y="3319080"/>
                  <a:pt x="301609" y="3319080"/>
                  <a:pt x="301609" y="3319080"/>
                </a:cubicBezTo>
                <a:lnTo>
                  <a:pt x="308250" y="3309106"/>
                </a:lnTo>
                <a:lnTo>
                  <a:pt x="315615" y="3309731"/>
                </a:lnTo>
                <a:cubicBezTo>
                  <a:pt x="320283" y="3305056"/>
                  <a:pt x="320283" y="3305056"/>
                  <a:pt x="320283" y="3305056"/>
                </a:cubicBezTo>
                <a:cubicBezTo>
                  <a:pt x="310946" y="3300381"/>
                  <a:pt x="310946" y="3300381"/>
                  <a:pt x="310946" y="3300381"/>
                </a:cubicBezTo>
                <a:cubicBezTo>
                  <a:pt x="306278" y="3291032"/>
                  <a:pt x="306278" y="3291032"/>
                  <a:pt x="306278" y="3291032"/>
                </a:cubicBezTo>
                <a:cubicBezTo>
                  <a:pt x="278267" y="3309731"/>
                  <a:pt x="278267" y="3309731"/>
                  <a:pt x="278267" y="3309731"/>
                </a:cubicBezTo>
                <a:cubicBezTo>
                  <a:pt x="287604" y="3323755"/>
                  <a:pt x="259593" y="3309731"/>
                  <a:pt x="259593" y="3342454"/>
                </a:cubicBezTo>
                <a:cubicBezTo>
                  <a:pt x="250256" y="3342454"/>
                  <a:pt x="250256" y="3342454"/>
                  <a:pt x="250256" y="3342454"/>
                </a:cubicBezTo>
                <a:cubicBezTo>
                  <a:pt x="259593" y="3361153"/>
                  <a:pt x="259593" y="3361153"/>
                  <a:pt x="259593" y="3361153"/>
                </a:cubicBezTo>
                <a:cubicBezTo>
                  <a:pt x="254924" y="3379852"/>
                  <a:pt x="254924" y="3379852"/>
                  <a:pt x="254924" y="3379852"/>
                </a:cubicBezTo>
                <a:cubicBezTo>
                  <a:pt x="264261" y="3379852"/>
                  <a:pt x="264261" y="3379852"/>
                  <a:pt x="264261" y="3379852"/>
                </a:cubicBezTo>
                <a:lnTo>
                  <a:pt x="263939" y="3382584"/>
                </a:lnTo>
                <a:lnTo>
                  <a:pt x="261900" y="3383048"/>
                </a:lnTo>
                <a:cubicBezTo>
                  <a:pt x="257915" y="3384308"/>
                  <a:pt x="252590" y="3386280"/>
                  <a:pt x="245587" y="3389202"/>
                </a:cubicBezTo>
                <a:lnTo>
                  <a:pt x="245587" y="3391226"/>
                </a:lnTo>
                <a:lnTo>
                  <a:pt x="236251" y="3389202"/>
                </a:lnTo>
                <a:cubicBezTo>
                  <a:pt x="250256" y="3370503"/>
                  <a:pt x="250256" y="3370503"/>
                  <a:pt x="250256" y="3370503"/>
                </a:cubicBezTo>
                <a:cubicBezTo>
                  <a:pt x="245587" y="3365828"/>
                  <a:pt x="245587" y="3365828"/>
                  <a:pt x="245587" y="3365828"/>
                </a:cubicBezTo>
                <a:cubicBezTo>
                  <a:pt x="231582" y="3379852"/>
                  <a:pt x="231582" y="3379852"/>
                  <a:pt x="231582" y="3379852"/>
                </a:cubicBezTo>
                <a:cubicBezTo>
                  <a:pt x="231582" y="3351804"/>
                  <a:pt x="231582" y="3351804"/>
                  <a:pt x="231582" y="3351804"/>
                </a:cubicBezTo>
                <a:cubicBezTo>
                  <a:pt x="245587" y="3347129"/>
                  <a:pt x="245587" y="3347129"/>
                  <a:pt x="245587" y="3347129"/>
                </a:cubicBezTo>
                <a:cubicBezTo>
                  <a:pt x="240919" y="3337779"/>
                  <a:pt x="240919" y="3337779"/>
                  <a:pt x="240919" y="3337779"/>
                </a:cubicBezTo>
                <a:cubicBezTo>
                  <a:pt x="240919" y="3319080"/>
                  <a:pt x="240919" y="3319080"/>
                  <a:pt x="240919" y="3319080"/>
                </a:cubicBezTo>
                <a:cubicBezTo>
                  <a:pt x="194234" y="3337779"/>
                  <a:pt x="194234" y="3337779"/>
                  <a:pt x="194234" y="3337779"/>
                </a:cubicBezTo>
                <a:cubicBezTo>
                  <a:pt x="170892" y="3356478"/>
                  <a:pt x="170892" y="3356478"/>
                  <a:pt x="170892" y="3356478"/>
                </a:cubicBezTo>
                <a:cubicBezTo>
                  <a:pt x="166223" y="3356478"/>
                  <a:pt x="166223" y="3356478"/>
                  <a:pt x="166223" y="3356478"/>
                </a:cubicBezTo>
                <a:cubicBezTo>
                  <a:pt x="161555" y="3361153"/>
                  <a:pt x="161555" y="3361153"/>
                  <a:pt x="161555" y="3361153"/>
                </a:cubicBezTo>
                <a:cubicBezTo>
                  <a:pt x="161555" y="3370503"/>
                  <a:pt x="161555" y="3370503"/>
                  <a:pt x="161555" y="3370503"/>
                </a:cubicBezTo>
                <a:cubicBezTo>
                  <a:pt x="166223" y="3375177"/>
                  <a:pt x="166223" y="3375177"/>
                  <a:pt x="166223" y="3375177"/>
                </a:cubicBezTo>
                <a:cubicBezTo>
                  <a:pt x="170892" y="3370503"/>
                  <a:pt x="180229" y="3370503"/>
                  <a:pt x="189566" y="3370503"/>
                </a:cubicBezTo>
                <a:cubicBezTo>
                  <a:pt x="161555" y="3384527"/>
                  <a:pt x="161555" y="3384527"/>
                  <a:pt x="161555" y="3384527"/>
                </a:cubicBezTo>
                <a:cubicBezTo>
                  <a:pt x="161555" y="3379852"/>
                  <a:pt x="161555" y="3379852"/>
                  <a:pt x="161555" y="3379852"/>
                </a:cubicBezTo>
                <a:cubicBezTo>
                  <a:pt x="128875" y="3389202"/>
                  <a:pt x="128875" y="3389202"/>
                  <a:pt x="128875" y="3389202"/>
                </a:cubicBezTo>
                <a:cubicBezTo>
                  <a:pt x="138212" y="3370503"/>
                  <a:pt x="138212" y="3370503"/>
                  <a:pt x="138212" y="3370503"/>
                </a:cubicBezTo>
                <a:cubicBezTo>
                  <a:pt x="147549" y="3361153"/>
                  <a:pt x="147549" y="3361153"/>
                  <a:pt x="147549" y="3361153"/>
                </a:cubicBezTo>
                <a:cubicBezTo>
                  <a:pt x="138212" y="3356478"/>
                  <a:pt x="138212" y="3356478"/>
                  <a:pt x="138212" y="3356478"/>
                </a:cubicBezTo>
                <a:cubicBezTo>
                  <a:pt x="142881" y="3350635"/>
                  <a:pt x="146382" y="3346252"/>
                  <a:pt x="149008" y="3342965"/>
                </a:cubicBezTo>
                <a:lnTo>
                  <a:pt x="153210" y="3337705"/>
                </a:lnTo>
                <a:lnTo>
                  <a:pt x="156303" y="3338364"/>
                </a:lnTo>
                <a:cubicBezTo>
                  <a:pt x="161555" y="3336611"/>
                  <a:pt x="163889" y="3330767"/>
                  <a:pt x="156886" y="3333105"/>
                </a:cubicBezTo>
                <a:cubicBezTo>
                  <a:pt x="156886" y="3333105"/>
                  <a:pt x="156886" y="3333105"/>
                  <a:pt x="154552" y="3336026"/>
                </a:cubicBezTo>
                <a:lnTo>
                  <a:pt x="153210" y="3337705"/>
                </a:lnTo>
                <a:lnTo>
                  <a:pt x="147039" y="3336392"/>
                </a:lnTo>
                <a:cubicBezTo>
                  <a:pt x="143756" y="3333689"/>
                  <a:pt x="140547" y="3328430"/>
                  <a:pt x="138212" y="3319080"/>
                </a:cubicBezTo>
                <a:cubicBezTo>
                  <a:pt x="147549" y="3314406"/>
                  <a:pt x="147549" y="3314406"/>
                  <a:pt x="147549" y="3314406"/>
                </a:cubicBezTo>
                <a:cubicBezTo>
                  <a:pt x="147549" y="3309731"/>
                  <a:pt x="147549" y="3309731"/>
                  <a:pt x="147549" y="3309731"/>
                </a:cubicBezTo>
                <a:cubicBezTo>
                  <a:pt x="124207" y="3291032"/>
                  <a:pt x="142881" y="3342454"/>
                  <a:pt x="124207" y="3295707"/>
                </a:cubicBezTo>
                <a:cubicBezTo>
                  <a:pt x="147549" y="3295707"/>
                  <a:pt x="147549" y="3295707"/>
                  <a:pt x="147549" y="3295707"/>
                </a:cubicBezTo>
                <a:cubicBezTo>
                  <a:pt x="147549" y="3286357"/>
                  <a:pt x="147549" y="3286357"/>
                  <a:pt x="147549" y="3286357"/>
                </a:cubicBezTo>
                <a:cubicBezTo>
                  <a:pt x="138212" y="3277008"/>
                  <a:pt x="114870" y="3323755"/>
                  <a:pt x="138212" y="3267658"/>
                </a:cubicBezTo>
                <a:cubicBezTo>
                  <a:pt x="152218" y="3248959"/>
                  <a:pt x="152218" y="3248959"/>
                  <a:pt x="152218" y="3248959"/>
                </a:cubicBezTo>
                <a:cubicBezTo>
                  <a:pt x="147549" y="3258308"/>
                  <a:pt x="142881" y="3258308"/>
                  <a:pt x="138212" y="3230260"/>
                </a:cubicBezTo>
                <a:cubicBezTo>
                  <a:pt x="147549" y="3225585"/>
                  <a:pt x="147549" y="3225585"/>
                  <a:pt x="147549" y="3225585"/>
                </a:cubicBezTo>
                <a:cubicBezTo>
                  <a:pt x="124207" y="3220910"/>
                  <a:pt x="124207" y="3220910"/>
                  <a:pt x="124207" y="3220910"/>
                </a:cubicBezTo>
                <a:cubicBezTo>
                  <a:pt x="152218" y="3216236"/>
                  <a:pt x="152218" y="3216236"/>
                  <a:pt x="152218" y="3216236"/>
                </a:cubicBezTo>
                <a:cubicBezTo>
                  <a:pt x="156886" y="3216236"/>
                  <a:pt x="156886" y="3216236"/>
                  <a:pt x="156886" y="3216236"/>
                </a:cubicBezTo>
                <a:cubicBezTo>
                  <a:pt x="152218" y="3206886"/>
                  <a:pt x="152218" y="3206886"/>
                  <a:pt x="152218" y="3206886"/>
                </a:cubicBezTo>
                <a:cubicBezTo>
                  <a:pt x="152218" y="3206886"/>
                  <a:pt x="142881" y="3220910"/>
                  <a:pt x="152218" y="3202211"/>
                </a:cubicBezTo>
                <a:cubicBezTo>
                  <a:pt x="138212" y="3202211"/>
                  <a:pt x="138212" y="3202211"/>
                  <a:pt x="138212" y="3202211"/>
                </a:cubicBezTo>
                <a:cubicBezTo>
                  <a:pt x="147549" y="3192862"/>
                  <a:pt x="147549" y="3192862"/>
                  <a:pt x="147549" y="3192862"/>
                </a:cubicBezTo>
                <a:cubicBezTo>
                  <a:pt x="156886" y="3197537"/>
                  <a:pt x="156886" y="3197537"/>
                  <a:pt x="156886" y="3197537"/>
                </a:cubicBezTo>
                <a:cubicBezTo>
                  <a:pt x="194234" y="3169488"/>
                  <a:pt x="194234" y="3169488"/>
                  <a:pt x="194234" y="3169488"/>
                </a:cubicBezTo>
                <a:cubicBezTo>
                  <a:pt x="156886" y="3164813"/>
                  <a:pt x="156886" y="3164813"/>
                  <a:pt x="156886" y="3164813"/>
                </a:cubicBezTo>
                <a:cubicBezTo>
                  <a:pt x="156886" y="3160138"/>
                  <a:pt x="156886" y="3160138"/>
                  <a:pt x="156886" y="3160138"/>
                </a:cubicBezTo>
                <a:cubicBezTo>
                  <a:pt x="175560" y="3160138"/>
                  <a:pt x="175560" y="3160138"/>
                  <a:pt x="175560" y="3160138"/>
                </a:cubicBezTo>
                <a:cubicBezTo>
                  <a:pt x="175560" y="3132090"/>
                  <a:pt x="175560" y="3132090"/>
                  <a:pt x="175560" y="3132090"/>
                </a:cubicBezTo>
                <a:cubicBezTo>
                  <a:pt x="194234" y="3127415"/>
                  <a:pt x="194234" y="3127415"/>
                  <a:pt x="194234" y="3127415"/>
                </a:cubicBezTo>
                <a:cubicBezTo>
                  <a:pt x="194234" y="3122740"/>
                  <a:pt x="198903" y="3136765"/>
                  <a:pt x="194234" y="3118066"/>
                </a:cubicBezTo>
                <a:cubicBezTo>
                  <a:pt x="147549" y="3122740"/>
                  <a:pt x="147549" y="3122740"/>
                  <a:pt x="147549" y="3122740"/>
                </a:cubicBezTo>
                <a:cubicBezTo>
                  <a:pt x="147549" y="3136765"/>
                  <a:pt x="133544" y="3132090"/>
                  <a:pt x="128875" y="3132090"/>
                </a:cubicBezTo>
                <a:cubicBezTo>
                  <a:pt x="119538" y="3141439"/>
                  <a:pt x="119538" y="3141439"/>
                  <a:pt x="119538" y="3141439"/>
                </a:cubicBezTo>
                <a:cubicBezTo>
                  <a:pt x="96196" y="3136765"/>
                  <a:pt x="96196" y="3136765"/>
                  <a:pt x="96196" y="3136765"/>
                </a:cubicBezTo>
                <a:cubicBezTo>
                  <a:pt x="77522" y="3155464"/>
                  <a:pt x="77522" y="3155464"/>
                  <a:pt x="77522" y="3155464"/>
                </a:cubicBezTo>
                <a:cubicBezTo>
                  <a:pt x="72853" y="3150789"/>
                  <a:pt x="72853" y="3150789"/>
                  <a:pt x="72853" y="3150789"/>
                </a:cubicBezTo>
                <a:cubicBezTo>
                  <a:pt x="63517" y="3164813"/>
                  <a:pt x="63517" y="3164813"/>
                  <a:pt x="63517" y="3164813"/>
                </a:cubicBezTo>
                <a:cubicBezTo>
                  <a:pt x="54180" y="3168319"/>
                  <a:pt x="47177" y="3170949"/>
                  <a:pt x="41925" y="3172921"/>
                </a:cubicBezTo>
                <a:lnTo>
                  <a:pt x="41828" y="3172957"/>
                </a:lnTo>
                <a:lnTo>
                  <a:pt x="47177" y="3168319"/>
                </a:lnTo>
                <a:cubicBezTo>
                  <a:pt x="63808" y="3153419"/>
                  <a:pt x="22667" y="3185850"/>
                  <a:pt x="26169" y="3178838"/>
                </a:cubicBezTo>
                <a:cubicBezTo>
                  <a:pt x="26169" y="3178838"/>
                  <a:pt x="26169" y="3178838"/>
                  <a:pt x="30837" y="3177085"/>
                </a:cubicBezTo>
                <a:lnTo>
                  <a:pt x="41828" y="3172957"/>
                </a:lnTo>
                <a:lnTo>
                  <a:pt x="33572" y="3180116"/>
                </a:lnTo>
                <a:cubicBezTo>
                  <a:pt x="27117" y="3185631"/>
                  <a:pt x="18582" y="3192862"/>
                  <a:pt x="7494" y="3202211"/>
                </a:cubicBezTo>
                <a:cubicBezTo>
                  <a:pt x="2826" y="3188187"/>
                  <a:pt x="2826" y="3188187"/>
                  <a:pt x="2826" y="3188187"/>
                </a:cubicBezTo>
                <a:cubicBezTo>
                  <a:pt x="7494" y="3178838"/>
                  <a:pt x="7494" y="3178838"/>
                  <a:pt x="7494" y="3178838"/>
                </a:cubicBezTo>
                <a:lnTo>
                  <a:pt x="0" y="3178838"/>
                </a:lnTo>
                <a:lnTo>
                  <a:pt x="0" y="3177531"/>
                </a:lnTo>
                <a:lnTo>
                  <a:pt x="12163" y="3168904"/>
                </a:lnTo>
                <a:cubicBezTo>
                  <a:pt x="17999" y="3165982"/>
                  <a:pt x="23834" y="3164813"/>
                  <a:pt x="26169" y="3169488"/>
                </a:cubicBezTo>
                <a:cubicBezTo>
                  <a:pt x="58848" y="3160138"/>
                  <a:pt x="58848" y="3160138"/>
                  <a:pt x="58848" y="3160138"/>
                </a:cubicBezTo>
                <a:cubicBezTo>
                  <a:pt x="44842" y="3146114"/>
                  <a:pt x="44842" y="3146114"/>
                  <a:pt x="44842" y="3146114"/>
                </a:cubicBezTo>
                <a:cubicBezTo>
                  <a:pt x="44842" y="3118066"/>
                  <a:pt x="44842" y="3118066"/>
                  <a:pt x="44842" y="3118066"/>
                </a:cubicBezTo>
                <a:cubicBezTo>
                  <a:pt x="63517" y="3118066"/>
                  <a:pt x="63517" y="3118066"/>
                  <a:pt x="63517" y="3118066"/>
                </a:cubicBezTo>
                <a:cubicBezTo>
                  <a:pt x="68185" y="3113391"/>
                  <a:pt x="68185" y="3113391"/>
                  <a:pt x="68185" y="3113391"/>
                </a:cubicBezTo>
                <a:cubicBezTo>
                  <a:pt x="68185" y="3104041"/>
                  <a:pt x="68185" y="3104041"/>
                  <a:pt x="68185" y="3104041"/>
                </a:cubicBezTo>
                <a:cubicBezTo>
                  <a:pt x="57681" y="3100535"/>
                  <a:pt x="97071" y="3081252"/>
                  <a:pt x="78032" y="3087607"/>
                </a:cubicBezTo>
                <a:lnTo>
                  <a:pt x="73638" y="3089232"/>
                </a:lnTo>
                <a:lnTo>
                  <a:pt x="77522" y="3085342"/>
                </a:lnTo>
                <a:cubicBezTo>
                  <a:pt x="77522" y="3071318"/>
                  <a:pt x="77522" y="3071318"/>
                  <a:pt x="77522" y="3071318"/>
                </a:cubicBezTo>
                <a:cubicBezTo>
                  <a:pt x="82190" y="3061969"/>
                  <a:pt x="100864" y="3075993"/>
                  <a:pt x="91527" y="3052619"/>
                </a:cubicBezTo>
                <a:cubicBezTo>
                  <a:pt x="91527" y="3047944"/>
                  <a:pt x="91527" y="3047944"/>
                  <a:pt x="91527" y="3047944"/>
                </a:cubicBezTo>
                <a:cubicBezTo>
                  <a:pt x="72853" y="3047944"/>
                  <a:pt x="72853" y="3047944"/>
                  <a:pt x="72853" y="3047944"/>
                </a:cubicBezTo>
                <a:cubicBezTo>
                  <a:pt x="96196" y="3029245"/>
                  <a:pt x="96196" y="3029245"/>
                  <a:pt x="96196" y="3029245"/>
                </a:cubicBezTo>
                <a:cubicBezTo>
                  <a:pt x="91527" y="3024570"/>
                  <a:pt x="91527" y="3024570"/>
                  <a:pt x="91527" y="3024570"/>
                </a:cubicBezTo>
                <a:cubicBezTo>
                  <a:pt x="100864" y="3015221"/>
                  <a:pt x="100864" y="3015221"/>
                  <a:pt x="100864" y="3015221"/>
                </a:cubicBezTo>
                <a:cubicBezTo>
                  <a:pt x="100864" y="3010546"/>
                  <a:pt x="68185" y="3057294"/>
                  <a:pt x="100864" y="2996522"/>
                </a:cubicBezTo>
                <a:cubicBezTo>
                  <a:pt x="100864" y="2973148"/>
                  <a:pt x="100864" y="2973148"/>
                  <a:pt x="100864" y="2973148"/>
                </a:cubicBezTo>
                <a:cubicBezTo>
                  <a:pt x="72853" y="2977823"/>
                  <a:pt x="72853" y="2977823"/>
                  <a:pt x="72853" y="2977823"/>
                </a:cubicBezTo>
                <a:cubicBezTo>
                  <a:pt x="86859" y="2996522"/>
                  <a:pt x="86859" y="2996522"/>
                  <a:pt x="86859" y="2996522"/>
                </a:cubicBezTo>
                <a:cubicBezTo>
                  <a:pt x="82190" y="3001197"/>
                  <a:pt x="82190" y="3001197"/>
                  <a:pt x="82190" y="3001197"/>
                </a:cubicBezTo>
                <a:cubicBezTo>
                  <a:pt x="58848" y="2991847"/>
                  <a:pt x="58848" y="2991847"/>
                  <a:pt x="58848" y="2991847"/>
                </a:cubicBezTo>
                <a:cubicBezTo>
                  <a:pt x="54179" y="2996522"/>
                  <a:pt x="54179" y="2996522"/>
                  <a:pt x="54179" y="2996522"/>
                </a:cubicBezTo>
                <a:cubicBezTo>
                  <a:pt x="54179" y="2982498"/>
                  <a:pt x="54179" y="2982498"/>
                  <a:pt x="54179" y="2982498"/>
                </a:cubicBezTo>
                <a:cubicBezTo>
                  <a:pt x="58848" y="2982498"/>
                  <a:pt x="58848" y="3001197"/>
                  <a:pt x="63517" y="2977823"/>
                </a:cubicBezTo>
                <a:cubicBezTo>
                  <a:pt x="56514" y="2975485"/>
                  <a:pt x="51262" y="2973732"/>
                  <a:pt x="47323" y="2972418"/>
                </a:cubicBezTo>
                <a:lnTo>
                  <a:pt x="39962" y="2969961"/>
                </a:lnTo>
                <a:lnTo>
                  <a:pt x="40612" y="2969496"/>
                </a:lnTo>
                <a:cubicBezTo>
                  <a:pt x="41049" y="2963799"/>
                  <a:pt x="29670" y="2956786"/>
                  <a:pt x="26169" y="2991847"/>
                </a:cubicBezTo>
                <a:cubicBezTo>
                  <a:pt x="7494" y="2996522"/>
                  <a:pt x="7494" y="2996522"/>
                  <a:pt x="7494" y="2996522"/>
                </a:cubicBezTo>
                <a:cubicBezTo>
                  <a:pt x="21500" y="3001197"/>
                  <a:pt x="21500" y="3001197"/>
                  <a:pt x="21500" y="3001197"/>
                </a:cubicBezTo>
                <a:cubicBezTo>
                  <a:pt x="19166" y="3009377"/>
                  <a:pt x="17415" y="3015513"/>
                  <a:pt x="16102" y="3020115"/>
                </a:cubicBezTo>
                <a:lnTo>
                  <a:pt x="14405" y="3026062"/>
                </a:lnTo>
                <a:lnTo>
                  <a:pt x="10850" y="3025374"/>
                </a:lnTo>
                <a:cubicBezTo>
                  <a:pt x="8370" y="3025009"/>
                  <a:pt x="9245" y="3025447"/>
                  <a:pt x="10996" y="3026323"/>
                </a:cubicBezTo>
                <a:lnTo>
                  <a:pt x="13800" y="3028183"/>
                </a:lnTo>
                <a:lnTo>
                  <a:pt x="13330" y="3029829"/>
                </a:lnTo>
                <a:cubicBezTo>
                  <a:pt x="12163" y="3033920"/>
                  <a:pt x="12163" y="3033920"/>
                  <a:pt x="12163" y="3033920"/>
                </a:cubicBezTo>
                <a:cubicBezTo>
                  <a:pt x="7494" y="3043269"/>
                  <a:pt x="7494" y="3043269"/>
                  <a:pt x="7494" y="3043269"/>
                </a:cubicBezTo>
                <a:lnTo>
                  <a:pt x="0" y="3050774"/>
                </a:lnTo>
                <a:lnTo>
                  <a:pt x="0" y="2974097"/>
                </a:lnTo>
                <a:lnTo>
                  <a:pt x="12382" y="2967012"/>
                </a:lnTo>
                <a:cubicBezTo>
                  <a:pt x="26169" y="2959124"/>
                  <a:pt x="26169" y="2959124"/>
                  <a:pt x="26169" y="2959124"/>
                </a:cubicBezTo>
                <a:cubicBezTo>
                  <a:pt x="26169" y="2945099"/>
                  <a:pt x="26169" y="2945099"/>
                  <a:pt x="26169" y="2945099"/>
                </a:cubicBezTo>
                <a:cubicBezTo>
                  <a:pt x="30837" y="2945099"/>
                  <a:pt x="30837" y="2935750"/>
                  <a:pt x="35505" y="2949774"/>
                </a:cubicBezTo>
                <a:cubicBezTo>
                  <a:pt x="44842" y="2935750"/>
                  <a:pt x="44842" y="2935750"/>
                  <a:pt x="44842" y="2935750"/>
                </a:cubicBezTo>
                <a:cubicBezTo>
                  <a:pt x="49511" y="2935750"/>
                  <a:pt x="49511" y="2935750"/>
                  <a:pt x="49511" y="2935750"/>
                </a:cubicBezTo>
                <a:cubicBezTo>
                  <a:pt x="49511" y="2926400"/>
                  <a:pt x="49511" y="2926400"/>
                  <a:pt x="49511" y="2926400"/>
                </a:cubicBezTo>
                <a:cubicBezTo>
                  <a:pt x="26169" y="2931075"/>
                  <a:pt x="26169" y="2931075"/>
                  <a:pt x="26169" y="2931075"/>
                </a:cubicBezTo>
                <a:cubicBezTo>
                  <a:pt x="21500" y="2935750"/>
                  <a:pt x="21500" y="2935750"/>
                  <a:pt x="21500" y="2935750"/>
                </a:cubicBezTo>
                <a:cubicBezTo>
                  <a:pt x="7494" y="2935750"/>
                  <a:pt x="7494" y="2935750"/>
                  <a:pt x="7494" y="2935750"/>
                </a:cubicBezTo>
                <a:lnTo>
                  <a:pt x="0" y="2947006"/>
                </a:lnTo>
                <a:lnTo>
                  <a:pt x="0" y="2928276"/>
                </a:lnTo>
                <a:lnTo>
                  <a:pt x="10412" y="2925670"/>
                </a:lnTo>
                <a:cubicBezTo>
                  <a:pt x="26169" y="2921726"/>
                  <a:pt x="26169" y="2921726"/>
                  <a:pt x="26169" y="2921726"/>
                </a:cubicBezTo>
                <a:cubicBezTo>
                  <a:pt x="49511" y="2903027"/>
                  <a:pt x="49511" y="2903027"/>
                  <a:pt x="49511" y="2903027"/>
                </a:cubicBezTo>
                <a:cubicBezTo>
                  <a:pt x="63517" y="2903027"/>
                  <a:pt x="63517" y="2903027"/>
                  <a:pt x="63517" y="2903027"/>
                </a:cubicBezTo>
                <a:cubicBezTo>
                  <a:pt x="58848" y="2898352"/>
                  <a:pt x="82190" y="2903027"/>
                  <a:pt x="63517" y="2889002"/>
                </a:cubicBezTo>
                <a:cubicBezTo>
                  <a:pt x="54179" y="2884328"/>
                  <a:pt x="54179" y="2884328"/>
                  <a:pt x="54179" y="2884328"/>
                </a:cubicBezTo>
                <a:lnTo>
                  <a:pt x="55624" y="2882692"/>
                </a:lnTo>
                <a:lnTo>
                  <a:pt x="62714" y="2880383"/>
                </a:lnTo>
                <a:cubicBezTo>
                  <a:pt x="70446" y="2877754"/>
                  <a:pt x="60963" y="2880383"/>
                  <a:pt x="55857" y="2882428"/>
                </a:cubicBezTo>
                <a:lnTo>
                  <a:pt x="55624" y="2882692"/>
                </a:lnTo>
                <a:lnTo>
                  <a:pt x="53350" y="2883433"/>
                </a:lnTo>
                <a:cubicBezTo>
                  <a:pt x="48927" y="2884839"/>
                  <a:pt x="43092" y="2886665"/>
                  <a:pt x="35505" y="2889002"/>
                </a:cubicBezTo>
                <a:cubicBezTo>
                  <a:pt x="58848" y="2874978"/>
                  <a:pt x="58848" y="2874978"/>
                  <a:pt x="58848" y="2874978"/>
                </a:cubicBezTo>
                <a:cubicBezTo>
                  <a:pt x="63517" y="2874978"/>
                  <a:pt x="63517" y="2879653"/>
                  <a:pt x="68185" y="2874978"/>
                </a:cubicBezTo>
                <a:cubicBezTo>
                  <a:pt x="68185" y="2870303"/>
                  <a:pt x="68185" y="2870303"/>
                  <a:pt x="68185" y="2870303"/>
                </a:cubicBezTo>
                <a:cubicBezTo>
                  <a:pt x="44842" y="2860954"/>
                  <a:pt x="44842" y="2860954"/>
                  <a:pt x="44842" y="2860954"/>
                </a:cubicBezTo>
                <a:cubicBezTo>
                  <a:pt x="68185" y="2851604"/>
                  <a:pt x="68185" y="2851604"/>
                  <a:pt x="68185" y="2851604"/>
                </a:cubicBezTo>
                <a:cubicBezTo>
                  <a:pt x="75188" y="2842255"/>
                  <a:pt x="84525" y="2846929"/>
                  <a:pt x="91527" y="2848098"/>
                </a:cubicBezTo>
                <a:lnTo>
                  <a:pt x="97645" y="2845801"/>
                </a:lnTo>
                <a:lnTo>
                  <a:pt x="96779" y="2849267"/>
                </a:lnTo>
                <a:cubicBezTo>
                  <a:pt x="96196" y="2851604"/>
                  <a:pt x="96196" y="2851604"/>
                  <a:pt x="96196" y="2851604"/>
                </a:cubicBezTo>
                <a:cubicBezTo>
                  <a:pt x="114870" y="2851604"/>
                  <a:pt x="114870" y="2851604"/>
                  <a:pt x="114870" y="2851604"/>
                </a:cubicBezTo>
                <a:cubicBezTo>
                  <a:pt x="138212" y="2842255"/>
                  <a:pt x="138212" y="2842255"/>
                  <a:pt x="138212" y="2842255"/>
                </a:cubicBezTo>
                <a:cubicBezTo>
                  <a:pt x="156886" y="2818881"/>
                  <a:pt x="156886" y="2818881"/>
                  <a:pt x="156886" y="2818881"/>
                </a:cubicBezTo>
                <a:cubicBezTo>
                  <a:pt x="180229" y="2804857"/>
                  <a:pt x="180229" y="2804857"/>
                  <a:pt x="180229" y="2804857"/>
                </a:cubicBezTo>
                <a:cubicBezTo>
                  <a:pt x="198903" y="2781483"/>
                  <a:pt x="198903" y="2781483"/>
                  <a:pt x="198903" y="2781483"/>
                </a:cubicBezTo>
                <a:cubicBezTo>
                  <a:pt x="194234" y="2781483"/>
                  <a:pt x="194234" y="2781483"/>
                  <a:pt x="194234" y="2781483"/>
                </a:cubicBezTo>
                <a:cubicBezTo>
                  <a:pt x="208240" y="2781483"/>
                  <a:pt x="212908" y="2767459"/>
                  <a:pt x="217577" y="2776808"/>
                </a:cubicBezTo>
                <a:cubicBezTo>
                  <a:pt x="226914" y="2767459"/>
                  <a:pt x="226914" y="2767459"/>
                  <a:pt x="226914" y="2767459"/>
                </a:cubicBezTo>
                <a:cubicBezTo>
                  <a:pt x="212908" y="2753434"/>
                  <a:pt x="212908" y="2753434"/>
                  <a:pt x="212908" y="2753434"/>
                </a:cubicBezTo>
                <a:cubicBezTo>
                  <a:pt x="203571" y="2755772"/>
                  <a:pt x="196568" y="2757525"/>
                  <a:pt x="191316" y="2758840"/>
                </a:cubicBezTo>
                <a:lnTo>
                  <a:pt x="187209" y="2759868"/>
                </a:lnTo>
                <a:lnTo>
                  <a:pt x="184897" y="2744085"/>
                </a:lnTo>
                <a:cubicBezTo>
                  <a:pt x="152218" y="2734735"/>
                  <a:pt x="152218" y="2734735"/>
                  <a:pt x="152218" y="2734735"/>
                </a:cubicBezTo>
                <a:cubicBezTo>
                  <a:pt x="161555" y="2720711"/>
                  <a:pt x="161555" y="2720711"/>
                  <a:pt x="161555" y="2720711"/>
                </a:cubicBezTo>
                <a:cubicBezTo>
                  <a:pt x="156886" y="2716036"/>
                  <a:pt x="156886" y="2716036"/>
                  <a:pt x="156886" y="2716036"/>
                </a:cubicBezTo>
                <a:cubicBezTo>
                  <a:pt x="152218" y="2711361"/>
                  <a:pt x="152218" y="2711361"/>
                  <a:pt x="152218" y="2711361"/>
                </a:cubicBezTo>
                <a:cubicBezTo>
                  <a:pt x="138212" y="2711361"/>
                  <a:pt x="138212" y="2711361"/>
                  <a:pt x="138212" y="2711361"/>
                </a:cubicBezTo>
                <a:cubicBezTo>
                  <a:pt x="128875" y="2711361"/>
                  <a:pt x="128875" y="2711361"/>
                  <a:pt x="128875" y="2711361"/>
                </a:cubicBezTo>
                <a:cubicBezTo>
                  <a:pt x="156886" y="2678638"/>
                  <a:pt x="156886" y="2678638"/>
                  <a:pt x="156886" y="2678638"/>
                </a:cubicBezTo>
                <a:lnTo>
                  <a:pt x="153710" y="2675457"/>
                </a:lnTo>
                <a:lnTo>
                  <a:pt x="158053" y="2673379"/>
                </a:lnTo>
                <a:cubicBezTo>
                  <a:pt x="156886" y="2670457"/>
                  <a:pt x="147549" y="2666951"/>
                  <a:pt x="147549" y="2669289"/>
                </a:cubicBezTo>
                <a:cubicBezTo>
                  <a:pt x="147549" y="2669289"/>
                  <a:pt x="147549" y="2669289"/>
                  <a:pt x="148716" y="2670457"/>
                </a:cubicBezTo>
                <a:lnTo>
                  <a:pt x="153710" y="2675457"/>
                </a:lnTo>
                <a:lnTo>
                  <a:pt x="151488" y="2676520"/>
                </a:lnTo>
                <a:cubicBezTo>
                  <a:pt x="145799" y="2676885"/>
                  <a:pt x="135878" y="2676301"/>
                  <a:pt x="119538" y="2673963"/>
                </a:cubicBezTo>
                <a:cubicBezTo>
                  <a:pt x="119538" y="2664614"/>
                  <a:pt x="119538" y="2664614"/>
                  <a:pt x="119538" y="2664614"/>
                </a:cubicBezTo>
                <a:cubicBezTo>
                  <a:pt x="100864" y="2659939"/>
                  <a:pt x="100864" y="2659939"/>
                  <a:pt x="100864" y="2659939"/>
                </a:cubicBezTo>
                <a:cubicBezTo>
                  <a:pt x="91527" y="2659939"/>
                  <a:pt x="91527" y="2659939"/>
                  <a:pt x="91527" y="2659939"/>
                </a:cubicBezTo>
                <a:cubicBezTo>
                  <a:pt x="82190" y="2664614"/>
                  <a:pt x="110201" y="2627216"/>
                  <a:pt x="77522" y="2669289"/>
                </a:cubicBezTo>
                <a:cubicBezTo>
                  <a:pt x="72853" y="2664614"/>
                  <a:pt x="72853" y="2664614"/>
                  <a:pt x="72853" y="2664614"/>
                </a:cubicBezTo>
                <a:cubicBezTo>
                  <a:pt x="100864" y="2641240"/>
                  <a:pt x="100864" y="2641240"/>
                  <a:pt x="100864" y="2641240"/>
                </a:cubicBezTo>
                <a:cubicBezTo>
                  <a:pt x="110201" y="2650590"/>
                  <a:pt x="110201" y="2650590"/>
                  <a:pt x="110201" y="2650590"/>
                </a:cubicBezTo>
                <a:cubicBezTo>
                  <a:pt x="128875" y="2650590"/>
                  <a:pt x="128875" y="2650590"/>
                  <a:pt x="128875" y="2650590"/>
                </a:cubicBezTo>
                <a:cubicBezTo>
                  <a:pt x="147549" y="2617866"/>
                  <a:pt x="147549" y="2617866"/>
                  <a:pt x="147549" y="2617866"/>
                </a:cubicBezTo>
                <a:cubicBezTo>
                  <a:pt x="198903" y="2585143"/>
                  <a:pt x="198903" y="2585143"/>
                  <a:pt x="198903" y="2585143"/>
                </a:cubicBezTo>
                <a:cubicBezTo>
                  <a:pt x="198903" y="2585143"/>
                  <a:pt x="208240" y="2580468"/>
                  <a:pt x="194234" y="2580468"/>
                </a:cubicBezTo>
                <a:cubicBezTo>
                  <a:pt x="180229" y="2585143"/>
                  <a:pt x="180229" y="2585143"/>
                  <a:pt x="180229" y="2585143"/>
                </a:cubicBezTo>
                <a:cubicBezTo>
                  <a:pt x="170892" y="2580468"/>
                  <a:pt x="170892" y="2580468"/>
                  <a:pt x="170892" y="2580468"/>
                </a:cubicBezTo>
                <a:cubicBezTo>
                  <a:pt x="180229" y="2571119"/>
                  <a:pt x="180229" y="2571119"/>
                  <a:pt x="180229" y="2571119"/>
                </a:cubicBezTo>
                <a:cubicBezTo>
                  <a:pt x="166223" y="2543070"/>
                  <a:pt x="166223" y="2543070"/>
                  <a:pt x="166223" y="2543070"/>
                </a:cubicBezTo>
                <a:cubicBezTo>
                  <a:pt x="156886" y="2538395"/>
                  <a:pt x="156886" y="2538395"/>
                  <a:pt x="156886" y="2538395"/>
                </a:cubicBezTo>
                <a:cubicBezTo>
                  <a:pt x="152218" y="2543070"/>
                  <a:pt x="152218" y="2543070"/>
                  <a:pt x="152218" y="2543070"/>
                </a:cubicBezTo>
                <a:cubicBezTo>
                  <a:pt x="147549" y="2538395"/>
                  <a:pt x="147549" y="2538395"/>
                  <a:pt x="147549" y="2538395"/>
                </a:cubicBezTo>
                <a:cubicBezTo>
                  <a:pt x="152218" y="2529046"/>
                  <a:pt x="152218" y="2529046"/>
                  <a:pt x="152218" y="2529046"/>
                </a:cubicBezTo>
                <a:cubicBezTo>
                  <a:pt x="128875" y="2533721"/>
                  <a:pt x="128875" y="2533721"/>
                  <a:pt x="128875" y="2533721"/>
                </a:cubicBezTo>
                <a:cubicBezTo>
                  <a:pt x="119538" y="2543070"/>
                  <a:pt x="119538" y="2543070"/>
                  <a:pt x="119538" y="2543070"/>
                </a:cubicBezTo>
                <a:cubicBezTo>
                  <a:pt x="114870" y="2561769"/>
                  <a:pt x="114870" y="2561769"/>
                  <a:pt x="114870" y="2561769"/>
                </a:cubicBezTo>
                <a:cubicBezTo>
                  <a:pt x="124207" y="2566444"/>
                  <a:pt x="124207" y="2566444"/>
                  <a:pt x="124207" y="2566444"/>
                </a:cubicBezTo>
                <a:cubicBezTo>
                  <a:pt x="119538" y="2575793"/>
                  <a:pt x="119538" y="2575793"/>
                  <a:pt x="119538" y="2575793"/>
                </a:cubicBezTo>
                <a:cubicBezTo>
                  <a:pt x="124207" y="2580468"/>
                  <a:pt x="124207" y="2580468"/>
                  <a:pt x="124207" y="2580468"/>
                </a:cubicBezTo>
                <a:cubicBezTo>
                  <a:pt x="119538" y="2575793"/>
                  <a:pt x="96196" y="2585143"/>
                  <a:pt x="100864" y="2566444"/>
                </a:cubicBezTo>
                <a:cubicBezTo>
                  <a:pt x="86859" y="2552420"/>
                  <a:pt x="133544" y="2566444"/>
                  <a:pt x="96196" y="2547745"/>
                </a:cubicBezTo>
                <a:cubicBezTo>
                  <a:pt x="96196" y="2538395"/>
                  <a:pt x="96196" y="2538395"/>
                  <a:pt x="96196" y="2538395"/>
                </a:cubicBezTo>
                <a:cubicBezTo>
                  <a:pt x="105533" y="2524371"/>
                  <a:pt x="119538" y="2543070"/>
                  <a:pt x="114870" y="2524371"/>
                </a:cubicBezTo>
                <a:cubicBezTo>
                  <a:pt x="105533" y="2524371"/>
                  <a:pt x="105533" y="2524371"/>
                  <a:pt x="105533" y="2524371"/>
                </a:cubicBezTo>
                <a:cubicBezTo>
                  <a:pt x="100864" y="2515021"/>
                  <a:pt x="100864" y="2515021"/>
                  <a:pt x="100864" y="2515021"/>
                </a:cubicBezTo>
                <a:cubicBezTo>
                  <a:pt x="128875" y="2505672"/>
                  <a:pt x="128875" y="2505672"/>
                  <a:pt x="128875" y="2505672"/>
                </a:cubicBezTo>
                <a:cubicBezTo>
                  <a:pt x="138212" y="2477623"/>
                  <a:pt x="147549" y="2468274"/>
                  <a:pt x="184897" y="2463599"/>
                </a:cubicBezTo>
                <a:cubicBezTo>
                  <a:pt x="198903" y="2449575"/>
                  <a:pt x="198903" y="2449575"/>
                  <a:pt x="198903" y="2449575"/>
                </a:cubicBezTo>
                <a:cubicBezTo>
                  <a:pt x="212908" y="2449575"/>
                  <a:pt x="212908" y="2449575"/>
                  <a:pt x="212908" y="2449575"/>
                </a:cubicBezTo>
                <a:cubicBezTo>
                  <a:pt x="217577" y="2440225"/>
                  <a:pt x="217577" y="2440225"/>
                  <a:pt x="217577" y="2440225"/>
                </a:cubicBezTo>
                <a:cubicBezTo>
                  <a:pt x="245587" y="2426201"/>
                  <a:pt x="245587" y="2426201"/>
                  <a:pt x="245587" y="2426201"/>
                </a:cubicBezTo>
                <a:cubicBezTo>
                  <a:pt x="306278" y="2388803"/>
                  <a:pt x="306278" y="2388803"/>
                  <a:pt x="306278" y="2388803"/>
                </a:cubicBezTo>
                <a:cubicBezTo>
                  <a:pt x="310946" y="2374779"/>
                  <a:pt x="310946" y="2374779"/>
                  <a:pt x="310946" y="2374779"/>
                </a:cubicBezTo>
                <a:cubicBezTo>
                  <a:pt x="324952" y="2379453"/>
                  <a:pt x="324952" y="2379453"/>
                  <a:pt x="324952" y="2379453"/>
                </a:cubicBezTo>
                <a:cubicBezTo>
                  <a:pt x="329620" y="2379453"/>
                  <a:pt x="329620" y="2393478"/>
                  <a:pt x="334289" y="2374779"/>
                </a:cubicBezTo>
                <a:cubicBezTo>
                  <a:pt x="329620" y="2374779"/>
                  <a:pt x="329620" y="2374779"/>
                  <a:pt x="329620" y="2374779"/>
                </a:cubicBezTo>
                <a:cubicBezTo>
                  <a:pt x="362300" y="2360754"/>
                  <a:pt x="362300" y="2360754"/>
                  <a:pt x="362300" y="2360754"/>
                </a:cubicBezTo>
                <a:cubicBezTo>
                  <a:pt x="352963" y="2351405"/>
                  <a:pt x="352963" y="2351405"/>
                  <a:pt x="352963" y="2351405"/>
                </a:cubicBezTo>
                <a:cubicBezTo>
                  <a:pt x="371637" y="2351405"/>
                  <a:pt x="371637" y="2351405"/>
                  <a:pt x="371637" y="2351405"/>
                </a:cubicBezTo>
                <a:cubicBezTo>
                  <a:pt x="362300" y="2337381"/>
                  <a:pt x="362300" y="2337381"/>
                  <a:pt x="362300" y="2337381"/>
                </a:cubicBezTo>
                <a:cubicBezTo>
                  <a:pt x="376305" y="2328031"/>
                  <a:pt x="376305" y="2328031"/>
                  <a:pt x="376305" y="2328031"/>
                </a:cubicBezTo>
                <a:cubicBezTo>
                  <a:pt x="390311" y="2337381"/>
                  <a:pt x="390311" y="2337381"/>
                  <a:pt x="390311" y="2337381"/>
                </a:cubicBezTo>
                <a:lnTo>
                  <a:pt x="390311" y="2328031"/>
                </a:lnTo>
                <a:cubicBezTo>
                  <a:pt x="399648" y="2328031"/>
                  <a:pt x="399648" y="2328031"/>
                  <a:pt x="399648" y="2328031"/>
                </a:cubicBezTo>
                <a:cubicBezTo>
                  <a:pt x="441664" y="2314007"/>
                  <a:pt x="441664" y="2314007"/>
                  <a:pt x="441664" y="2314007"/>
                </a:cubicBezTo>
                <a:cubicBezTo>
                  <a:pt x="455669" y="2304657"/>
                  <a:pt x="455669" y="2304657"/>
                  <a:pt x="455669" y="2304657"/>
                </a:cubicBezTo>
                <a:cubicBezTo>
                  <a:pt x="493017" y="2285958"/>
                  <a:pt x="493017" y="2285958"/>
                  <a:pt x="493017" y="2285958"/>
                </a:cubicBezTo>
                <a:cubicBezTo>
                  <a:pt x="493017" y="2276609"/>
                  <a:pt x="493017" y="2276609"/>
                  <a:pt x="493017" y="2276609"/>
                </a:cubicBezTo>
                <a:cubicBezTo>
                  <a:pt x="502354" y="2281283"/>
                  <a:pt x="502354" y="2281283"/>
                  <a:pt x="502354" y="2281283"/>
                </a:cubicBezTo>
                <a:cubicBezTo>
                  <a:pt x="521028" y="2257910"/>
                  <a:pt x="511691" y="2304657"/>
                  <a:pt x="535034" y="2262584"/>
                </a:cubicBezTo>
                <a:cubicBezTo>
                  <a:pt x="497686" y="2262584"/>
                  <a:pt x="497686" y="2262584"/>
                  <a:pt x="497686" y="2262584"/>
                </a:cubicBezTo>
                <a:cubicBezTo>
                  <a:pt x="502354" y="2257910"/>
                  <a:pt x="502354" y="2257910"/>
                  <a:pt x="502354" y="2257910"/>
                </a:cubicBezTo>
                <a:cubicBezTo>
                  <a:pt x="525697" y="2253235"/>
                  <a:pt x="525697" y="2253235"/>
                  <a:pt x="525697" y="2253235"/>
                </a:cubicBezTo>
                <a:cubicBezTo>
                  <a:pt x="549039" y="2253235"/>
                  <a:pt x="549039" y="2253235"/>
                  <a:pt x="549039" y="2253235"/>
                </a:cubicBezTo>
                <a:cubicBezTo>
                  <a:pt x="600393" y="2234536"/>
                  <a:pt x="600393" y="2234536"/>
                  <a:pt x="600393" y="2234536"/>
                </a:cubicBezTo>
                <a:cubicBezTo>
                  <a:pt x="633072" y="2220512"/>
                  <a:pt x="633072" y="2220512"/>
                  <a:pt x="633072" y="2220512"/>
                </a:cubicBezTo>
                <a:cubicBezTo>
                  <a:pt x="642409" y="2211162"/>
                  <a:pt x="642409" y="2211162"/>
                  <a:pt x="642409" y="2211162"/>
                </a:cubicBezTo>
                <a:cubicBezTo>
                  <a:pt x="637741" y="2187788"/>
                  <a:pt x="637741" y="2187788"/>
                  <a:pt x="637741" y="2187788"/>
                </a:cubicBezTo>
                <a:cubicBezTo>
                  <a:pt x="651746" y="2187788"/>
                  <a:pt x="651746" y="2187788"/>
                  <a:pt x="651746" y="2187788"/>
                </a:cubicBezTo>
                <a:cubicBezTo>
                  <a:pt x="647078" y="2197138"/>
                  <a:pt x="647078" y="2197138"/>
                  <a:pt x="647078" y="2197138"/>
                </a:cubicBezTo>
                <a:cubicBezTo>
                  <a:pt x="656415" y="2201813"/>
                  <a:pt x="656415" y="2201813"/>
                  <a:pt x="656415" y="2201813"/>
                </a:cubicBezTo>
                <a:cubicBezTo>
                  <a:pt x="665752" y="2206487"/>
                  <a:pt x="670420" y="2197138"/>
                  <a:pt x="670420" y="2197138"/>
                </a:cubicBezTo>
                <a:cubicBezTo>
                  <a:pt x="658749" y="2187788"/>
                  <a:pt x="669253" y="2185451"/>
                  <a:pt x="675672" y="2184282"/>
                </a:cubicBezTo>
                <a:lnTo>
                  <a:pt x="678552" y="2182872"/>
                </a:lnTo>
                <a:lnTo>
                  <a:pt x="679757" y="2183113"/>
                </a:lnTo>
                <a:cubicBezTo>
                  <a:pt x="675089" y="2173764"/>
                  <a:pt x="675089" y="2173764"/>
                  <a:pt x="675089" y="2173764"/>
                </a:cubicBezTo>
                <a:cubicBezTo>
                  <a:pt x="698431" y="2183113"/>
                  <a:pt x="698431" y="2183113"/>
                  <a:pt x="698431" y="2183113"/>
                </a:cubicBezTo>
                <a:cubicBezTo>
                  <a:pt x="707768" y="2187788"/>
                  <a:pt x="703099" y="2173764"/>
                  <a:pt x="717105" y="2178439"/>
                </a:cubicBezTo>
                <a:cubicBezTo>
                  <a:pt x="698431" y="2169089"/>
                  <a:pt x="698431" y="2169089"/>
                  <a:pt x="698431" y="2169089"/>
                </a:cubicBezTo>
                <a:cubicBezTo>
                  <a:pt x="651746" y="2164414"/>
                  <a:pt x="651746" y="2164414"/>
                  <a:pt x="651746" y="2164414"/>
                </a:cubicBezTo>
                <a:cubicBezTo>
                  <a:pt x="628404" y="2155065"/>
                  <a:pt x="628404" y="2155065"/>
                  <a:pt x="628404" y="2155065"/>
                </a:cubicBezTo>
                <a:cubicBezTo>
                  <a:pt x="586387" y="2159740"/>
                  <a:pt x="586387" y="2159740"/>
                  <a:pt x="586387" y="2159740"/>
                </a:cubicBezTo>
                <a:cubicBezTo>
                  <a:pt x="572382" y="2150390"/>
                  <a:pt x="572382" y="2150390"/>
                  <a:pt x="572382" y="2150390"/>
                </a:cubicBezTo>
                <a:cubicBezTo>
                  <a:pt x="567713" y="2159740"/>
                  <a:pt x="567713" y="2159740"/>
                  <a:pt x="567713" y="2159740"/>
                </a:cubicBezTo>
                <a:cubicBezTo>
                  <a:pt x="567713" y="2155065"/>
                  <a:pt x="567713" y="2155065"/>
                  <a:pt x="567713" y="2155065"/>
                </a:cubicBezTo>
                <a:cubicBezTo>
                  <a:pt x="553708" y="2155065"/>
                  <a:pt x="553708" y="2155065"/>
                  <a:pt x="553708" y="2155065"/>
                </a:cubicBezTo>
                <a:cubicBezTo>
                  <a:pt x="563045" y="2145715"/>
                  <a:pt x="563045" y="2145715"/>
                  <a:pt x="563045" y="2145715"/>
                </a:cubicBezTo>
                <a:cubicBezTo>
                  <a:pt x="525697" y="2136366"/>
                  <a:pt x="525697" y="2136366"/>
                  <a:pt x="525697" y="2136366"/>
                </a:cubicBezTo>
                <a:cubicBezTo>
                  <a:pt x="483680" y="2155065"/>
                  <a:pt x="483680" y="2155065"/>
                  <a:pt x="483680" y="2155065"/>
                </a:cubicBezTo>
                <a:cubicBezTo>
                  <a:pt x="474343" y="2145715"/>
                  <a:pt x="474343" y="2145715"/>
                  <a:pt x="474343" y="2145715"/>
                </a:cubicBezTo>
                <a:cubicBezTo>
                  <a:pt x="460338" y="2159740"/>
                  <a:pt x="460338" y="2159740"/>
                  <a:pt x="460338" y="2159740"/>
                </a:cubicBezTo>
                <a:cubicBezTo>
                  <a:pt x="436996" y="2159740"/>
                  <a:pt x="436996" y="2159740"/>
                  <a:pt x="436996" y="2159740"/>
                </a:cubicBezTo>
                <a:cubicBezTo>
                  <a:pt x="399648" y="2197138"/>
                  <a:pt x="399648" y="2197138"/>
                  <a:pt x="399648" y="2197138"/>
                </a:cubicBezTo>
                <a:cubicBezTo>
                  <a:pt x="366968" y="2201813"/>
                  <a:pt x="366968" y="2201813"/>
                  <a:pt x="366968" y="2201813"/>
                </a:cubicBezTo>
                <a:lnTo>
                  <a:pt x="346898" y="2213871"/>
                </a:lnTo>
                <a:lnTo>
                  <a:pt x="346689" y="2213865"/>
                </a:lnTo>
                <a:lnTo>
                  <a:pt x="344271" y="2215422"/>
                </a:lnTo>
                <a:lnTo>
                  <a:pt x="329620" y="2215837"/>
                </a:lnTo>
                <a:cubicBezTo>
                  <a:pt x="324952" y="2234536"/>
                  <a:pt x="362300" y="2201813"/>
                  <a:pt x="334289" y="2234536"/>
                </a:cubicBezTo>
                <a:cubicBezTo>
                  <a:pt x="310946" y="2225186"/>
                  <a:pt x="310946" y="2225186"/>
                  <a:pt x="310946" y="2225186"/>
                </a:cubicBezTo>
                <a:cubicBezTo>
                  <a:pt x="310946" y="2220512"/>
                  <a:pt x="310946" y="2220512"/>
                  <a:pt x="310946" y="2220512"/>
                </a:cubicBezTo>
                <a:cubicBezTo>
                  <a:pt x="264261" y="2239211"/>
                  <a:pt x="264261" y="2239211"/>
                  <a:pt x="264261" y="2239211"/>
                </a:cubicBezTo>
                <a:cubicBezTo>
                  <a:pt x="273598" y="2243885"/>
                  <a:pt x="273598" y="2243885"/>
                  <a:pt x="273598" y="2243885"/>
                </a:cubicBezTo>
                <a:cubicBezTo>
                  <a:pt x="259593" y="2248560"/>
                  <a:pt x="259593" y="2248560"/>
                  <a:pt x="259593" y="2248560"/>
                </a:cubicBezTo>
                <a:cubicBezTo>
                  <a:pt x="259593" y="2253235"/>
                  <a:pt x="259593" y="2253235"/>
                  <a:pt x="259593" y="2253235"/>
                </a:cubicBezTo>
                <a:cubicBezTo>
                  <a:pt x="236251" y="2262584"/>
                  <a:pt x="236251" y="2262584"/>
                  <a:pt x="236251" y="2262584"/>
                </a:cubicBezTo>
                <a:cubicBezTo>
                  <a:pt x="231582" y="2267259"/>
                  <a:pt x="226914" y="2290633"/>
                  <a:pt x="212908" y="2281283"/>
                </a:cubicBezTo>
                <a:cubicBezTo>
                  <a:pt x="212908" y="2285958"/>
                  <a:pt x="231582" y="2281283"/>
                  <a:pt x="212908" y="2295308"/>
                </a:cubicBezTo>
                <a:cubicBezTo>
                  <a:pt x="217577" y="2295308"/>
                  <a:pt x="219911" y="2295308"/>
                  <a:pt x="221078" y="2295308"/>
                </a:cubicBezTo>
                <a:lnTo>
                  <a:pt x="222245" y="2295308"/>
                </a:lnTo>
                <a:lnTo>
                  <a:pt x="217577" y="2299982"/>
                </a:lnTo>
                <a:cubicBezTo>
                  <a:pt x="208240" y="2295308"/>
                  <a:pt x="208240" y="2295308"/>
                  <a:pt x="208240" y="2295308"/>
                </a:cubicBezTo>
                <a:lnTo>
                  <a:pt x="206660" y="2295308"/>
                </a:lnTo>
                <a:lnTo>
                  <a:pt x="208741" y="2293299"/>
                </a:lnTo>
                <a:cubicBezTo>
                  <a:pt x="210063" y="2287273"/>
                  <a:pt x="181979" y="2289464"/>
                  <a:pt x="184897" y="2295308"/>
                </a:cubicBezTo>
                <a:cubicBezTo>
                  <a:pt x="184897" y="2295308"/>
                  <a:pt x="184897" y="2295308"/>
                  <a:pt x="187815" y="2295308"/>
                </a:cubicBezTo>
                <a:lnTo>
                  <a:pt x="206660" y="2295308"/>
                </a:lnTo>
                <a:lnTo>
                  <a:pt x="203936" y="2297937"/>
                </a:lnTo>
                <a:cubicBezTo>
                  <a:pt x="197736" y="2301736"/>
                  <a:pt x="184897" y="2306995"/>
                  <a:pt x="161555" y="2314007"/>
                </a:cubicBezTo>
                <a:cubicBezTo>
                  <a:pt x="142881" y="2314007"/>
                  <a:pt x="142881" y="2314007"/>
                  <a:pt x="142881" y="2314007"/>
                </a:cubicBezTo>
                <a:cubicBezTo>
                  <a:pt x="147549" y="2309332"/>
                  <a:pt x="147549" y="2309332"/>
                  <a:pt x="147549" y="2309332"/>
                </a:cubicBezTo>
                <a:cubicBezTo>
                  <a:pt x="133544" y="2295308"/>
                  <a:pt x="133544" y="2295308"/>
                  <a:pt x="133544" y="2295308"/>
                </a:cubicBezTo>
                <a:cubicBezTo>
                  <a:pt x="152218" y="2295308"/>
                  <a:pt x="152218" y="2295308"/>
                  <a:pt x="152218" y="2295308"/>
                </a:cubicBezTo>
                <a:cubicBezTo>
                  <a:pt x="170892" y="2276609"/>
                  <a:pt x="170892" y="2276609"/>
                  <a:pt x="170892" y="2276609"/>
                </a:cubicBezTo>
                <a:cubicBezTo>
                  <a:pt x="142881" y="2257910"/>
                  <a:pt x="142881" y="2257910"/>
                  <a:pt x="142881" y="2257910"/>
                </a:cubicBezTo>
                <a:cubicBezTo>
                  <a:pt x="124207" y="2257910"/>
                  <a:pt x="124207" y="2257910"/>
                  <a:pt x="124207" y="2257910"/>
                </a:cubicBezTo>
                <a:cubicBezTo>
                  <a:pt x="128875" y="2248560"/>
                  <a:pt x="128875" y="2248560"/>
                  <a:pt x="128875" y="2248560"/>
                </a:cubicBezTo>
                <a:cubicBezTo>
                  <a:pt x="152218" y="2257910"/>
                  <a:pt x="152218" y="2257910"/>
                  <a:pt x="152218" y="2257910"/>
                </a:cubicBezTo>
                <a:cubicBezTo>
                  <a:pt x="147549" y="2234536"/>
                  <a:pt x="147549" y="2234536"/>
                  <a:pt x="147549" y="2234536"/>
                </a:cubicBezTo>
                <a:cubicBezTo>
                  <a:pt x="180229" y="2220512"/>
                  <a:pt x="180229" y="2220512"/>
                  <a:pt x="180229" y="2220512"/>
                </a:cubicBezTo>
                <a:cubicBezTo>
                  <a:pt x="180229" y="2229861"/>
                  <a:pt x="180229" y="2229861"/>
                  <a:pt x="180229" y="2229861"/>
                </a:cubicBezTo>
                <a:cubicBezTo>
                  <a:pt x="189566" y="2229861"/>
                  <a:pt x="189566" y="2229861"/>
                  <a:pt x="189566" y="2229861"/>
                </a:cubicBezTo>
                <a:cubicBezTo>
                  <a:pt x="180229" y="2239211"/>
                  <a:pt x="180229" y="2239211"/>
                  <a:pt x="180229" y="2239211"/>
                </a:cubicBezTo>
                <a:cubicBezTo>
                  <a:pt x="189566" y="2239211"/>
                  <a:pt x="189566" y="2239211"/>
                  <a:pt x="189566" y="2239211"/>
                </a:cubicBezTo>
                <a:cubicBezTo>
                  <a:pt x="198903" y="2239211"/>
                  <a:pt x="198903" y="2239211"/>
                  <a:pt x="198903" y="2239211"/>
                </a:cubicBezTo>
                <a:cubicBezTo>
                  <a:pt x="198903" y="2234536"/>
                  <a:pt x="198903" y="2234536"/>
                  <a:pt x="198903" y="2234536"/>
                </a:cubicBezTo>
                <a:cubicBezTo>
                  <a:pt x="217577" y="2248560"/>
                  <a:pt x="217577" y="2248560"/>
                  <a:pt x="217577" y="2248560"/>
                </a:cubicBezTo>
                <a:cubicBezTo>
                  <a:pt x="245587" y="2234536"/>
                  <a:pt x="245587" y="2234536"/>
                  <a:pt x="245587" y="2234536"/>
                </a:cubicBezTo>
                <a:cubicBezTo>
                  <a:pt x="231582" y="2211162"/>
                  <a:pt x="231582" y="2211162"/>
                  <a:pt x="231582" y="2211162"/>
                </a:cubicBezTo>
                <a:cubicBezTo>
                  <a:pt x="245587" y="2201813"/>
                  <a:pt x="245587" y="2201813"/>
                  <a:pt x="245587" y="2201813"/>
                </a:cubicBezTo>
                <a:cubicBezTo>
                  <a:pt x="254924" y="2197138"/>
                  <a:pt x="212908" y="2225186"/>
                  <a:pt x="264261" y="2206487"/>
                </a:cubicBezTo>
                <a:cubicBezTo>
                  <a:pt x="254924" y="2197138"/>
                  <a:pt x="254924" y="2197138"/>
                  <a:pt x="254924" y="2197138"/>
                </a:cubicBezTo>
                <a:cubicBezTo>
                  <a:pt x="278267" y="2192463"/>
                  <a:pt x="278267" y="2192463"/>
                  <a:pt x="278267" y="2192463"/>
                </a:cubicBezTo>
                <a:cubicBezTo>
                  <a:pt x="268930" y="2183113"/>
                  <a:pt x="268930" y="2183113"/>
                  <a:pt x="268930" y="2183113"/>
                </a:cubicBezTo>
                <a:lnTo>
                  <a:pt x="255377" y="2185828"/>
                </a:lnTo>
                <a:lnTo>
                  <a:pt x="259009" y="2180119"/>
                </a:lnTo>
                <a:cubicBezTo>
                  <a:pt x="261052" y="2177562"/>
                  <a:pt x="263094" y="2176101"/>
                  <a:pt x="264261" y="2178439"/>
                </a:cubicBezTo>
                <a:cubicBezTo>
                  <a:pt x="264261" y="2178439"/>
                  <a:pt x="264261" y="2178439"/>
                  <a:pt x="262511" y="2178439"/>
                </a:cubicBezTo>
                <a:lnTo>
                  <a:pt x="257048" y="2178439"/>
                </a:lnTo>
                <a:lnTo>
                  <a:pt x="257368" y="2177608"/>
                </a:lnTo>
                <a:cubicBezTo>
                  <a:pt x="259082" y="2173180"/>
                  <a:pt x="261344" y="2167336"/>
                  <a:pt x="264261" y="2159740"/>
                </a:cubicBezTo>
                <a:cubicBezTo>
                  <a:pt x="278267" y="2155065"/>
                  <a:pt x="278267" y="2155065"/>
                  <a:pt x="278267" y="2155065"/>
                </a:cubicBezTo>
                <a:cubicBezTo>
                  <a:pt x="281768" y="2162077"/>
                  <a:pt x="259009" y="2169089"/>
                  <a:pt x="263167" y="2172157"/>
                </a:cubicBezTo>
                <a:lnTo>
                  <a:pt x="275623" y="2173483"/>
                </a:lnTo>
                <a:lnTo>
                  <a:pt x="270097" y="2180192"/>
                </a:lnTo>
                <a:cubicBezTo>
                  <a:pt x="267763" y="2184282"/>
                  <a:pt x="271264" y="2185451"/>
                  <a:pt x="296941" y="2173764"/>
                </a:cubicBezTo>
                <a:cubicBezTo>
                  <a:pt x="306278" y="2169089"/>
                  <a:pt x="306278" y="2169089"/>
                  <a:pt x="306278" y="2169089"/>
                </a:cubicBezTo>
                <a:cubicBezTo>
                  <a:pt x="296941" y="2159740"/>
                  <a:pt x="296941" y="2159740"/>
                  <a:pt x="296941" y="2159740"/>
                </a:cubicBezTo>
                <a:cubicBezTo>
                  <a:pt x="303944" y="2157402"/>
                  <a:pt x="309196" y="2155649"/>
                  <a:pt x="313135" y="2154334"/>
                </a:cubicBezTo>
                <a:lnTo>
                  <a:pt x="314323" y="2153938"/>
                </a:lnTo>
                <a:lnTo>
                  <a:pt x="326775" y="2155065"/>
                </a:lnTo>
                <a:lnTo>
                  <a:pt x="327862" y="2151495"/>
                </a:lnTo>
                <a:lnTo>
                  <a:pt x="330195" y="2151595"/>
                </a:lnTo>
                <a:cubicBezTo>
                  <a:pt x="336988" y="2152216"/>
                  <a:pt x="345960" y="2153312"/>
                  <a:pt x="357631" y="2155065"/>
                </a:cubicBezTo>
                <a:cubicBezTo>
                  <a:pt x="362300" y="2145715"/>
                  <a:pt x="362300" y="2145715"/>
                  <a:pt x="362300" y="2145715"/>
                </a:cubicBezTo>
                <a:cubicBezTo>
                  <a:pt x="354130" y="2142209"/>
                  <a:pt x="348002" y="2139580"/>
                  <a:pt x="343407" y="2137608"/>
                </a:cubicBezTo>
                <a:lnTo>
                  <a:pt x="342619" y="2137270"/>
                </a:lnTo>
                <a:lnTo>
                  <a:pt x="348003" y="2133444"/>
                </a:lnTo>
                <a:lnTo>
                  <a:pt x="348050" y="2132395"/>
                </a:lnTo>
                <a:lnTo>
                  <a:pt x="351103" y="2130340"/>
                </a:lnTo>
                <a:cubicBezTo>
                  <a:pt x="356172" y="2127089"/>
                  <a:pt x="362883" y="2122926"/>
                  <a:pt x="371637" y="2117667"/>
                </a:cubicBezTo>
                <a:lnTo>
                  <a:pt x="359195" y="2111438"/>
                </a:lnTo>
                <a:lnTo>
                  <a:pt x="376305" y="2108317"/>
                </a:lnTo>
                <a:cubicBezTo>
                  <a:pt x="366968" y="2098968"/>
                  <a:pt x="366968" y="2098968"/>
                  <a:pt x="366968" y="2098968"/>
                </a:cubicBezTo>
                <a:cubicBezTo>
                  <a:pt x="348294" y="2094293"/>
                  <a:pt x="348294" y="2094293"/>
                  <a:pt x="348294" y="2094293"/>
                </a:cubicBezTo>
                <a:cubicBezTo>
                  <a:pt x="362300" y="2075594"/>
                  <a:pt x="362300" y="2075594"/>
                  <a:pt x="362300" y="2075594"/>
                </a:cubicBezTo>
                <a:cubicBezTo>
                  <a:pt x="376305" y="2070919"/>
                  <a:pt x="376305" y="2070919"/>
                  <a:pt x="376305" y="2070919"/>
                </a:cubicBezTo>
                <a:cubicBezTo>
                  <a:pt x="380974" y="2070919"/>
                  <a:pt x="380974" y="2070919"/>
                  <a:pt x="380974" y="2070919"/>
                </a:cubicBezTo>
                <a:cubicBezTo>
                  <a:pt x="382141" y="2066245"/>
                  <a:pt x="381265" y="2065076"/>
                  <a:pt x="379807" y="2065368"/>
                </a:cubicBezTo>
                <a:lnTo>
                  <a:pt x="375987" y="2067998"/>
                </a:lnTo>
                <a:lnTo>
                  <a:pt x="390311" y="2052220"/>
                </a:lnTo>
                <a:cubicBezTo>
                  <a:pt x="413653" y="2042871"/>
                  <a:pt x="385642" y="2089618"/>
                  <a:pt x="413653" y="2047545"/>
                </a:cubicBezTo>
                <a:cubicBezTo>
                  <a:pt x="427659" y="2052220"/>
                  <a:pt x="427659" y="2052220"/>
                  <a:pt x="427659" y="2052220"/>
                </a:cubicBezTo>
                <a:cubicBezTo>
                  <a:pt x="446333" y="2047545"/>
                  <a:pt x="446333" y="2047545"/>
                  <a:pt x="446333" y="2047545"/>
                </a:cubicBezTo>
                <a:cubicBezTo>
                  <a:pt x="455669" y="2042871"/>
                  <a:pt x="394979" y="2080269"/>
                  <a:pt x="474343" y="2042871"/>
                </a:cubicBezTo>
                <a:cubicBezTo>
                  <a:pt x="474343" y="2042871"/>
                  <a:pt x="451001" y="2038196"/>
                  <a:pt x="479012" y="2042871"/>
                </a:cubicBezTo>
                <a:cubicBezTo>
                  <a:pt x="497686" y="2024172"/>
                  <a:pt x="497686" y="2024172"/>
                  <a:pt x="497686" y="2024172"/>
                </a:cubicBezTo>
                <a:cubicBezTo>
                  <a:pt x="488349" y="2014822"/>
                  <a:pt x="488349" y="2014822"/>
                  <a:pt x="488349" y="2014822"/>
                </a:cubicBezTo>
                <a:cubicBezTo>
                  <a:pt x="474343" y="2014822"/>
                  <a:pt x="488349" y="2038196"/>
                  <a:pt x="465006" y="2024172"/>
                </a:cubicBezTo>
                <a:cubicBezTo>
                  <a:pt x="465006" y="2010147"/>
                  <a:pt x="465006" y="2010147"/>
                  <a:pt x="465006" y="2010147"/>
                </a:cubicBezTo>
                <a:cubicBezTo>
                  <a:pt x="483680" y="2010147"/>
                  <a:pt x="483680" y="2010147"/>
                  <a:pt x="483680" y="2010147"/>
                </a:cubicBezTo>
                <a:cubicBezTo>
                  <a:pt x="483680" y="2005473"/>
                  <a:pt x="483680" y="2005473"/>
                  <a:pt x="483680" y="2005473"/>
                </a:cubicBezTo>
                <a:cubicBezTo>
                  <a:pt x="488349" y="2000798"/>
                  <a:pt x="488349" y="2000798"/>
                  <a:pt x="488349" y="2000798"/>
                </a:cubicBezTo>
                <a:cubicBezTo>
                  <a:pt x="521028" y="2010147"/>
                  <a:pt x="521028" y="2010147"/>
                  <a:pt x="521028" y="2010147"/>
                </a:cubicBezTo>
                <a:cubicBezTo>
                  <a:pt x="521028" y="2000798"/>
                  <a:pt x="521028" y="2000798"/>
                  <a:pt x="521028" y="2000798"/>
                </a:cubicBezTo>
                <a:cubicBezTo>
                  <a:pt x="525697" y="2000798"/>
                  <a:pt x="525697" y="2000798"/>
                  <a:pt x="525697" y="2000798"/>
                </a:cubicBezTo>
                <a:cubicBezTo>
                  <a:pt x="591056" y="1977424"/>
                  <a:pt x="591056" y="1977424"/>
                  <a:pt x="591056" y="1977424"/>
                </a:cubicBezTo>
                <a:cubicBezTo>
                  <a:pt x="600393" y="1977424"/>
                  <a:pt x="600393" y="1977424"/>
                  <a:pt x="600393" y="1977424"/>
                </a:cubicBezTo>
                <a:cubicBezTo>
                  <a:pt x="605061" y="1968075"/>
                  <a:pt x="605061" y="1968075"/>
                  <a:pt x="605061" y="1968075"/>
                </a:cubicBezTo>
                <a:cubicBezTo>
                  <a:pt x="553708" y="1963400"/>
                  <a:pt x="553708" y="1963400"/>
                  <a:pt x="553708" y="1963400"/>
                </a:cubicBezTo>
                <a:cubicBezTo>
                  <a:pt x="567713" y="1958725"/>
                  <a:pt x="567713" y="1958725"/>
                  <a:pt x="567713" y="1958725"/>
                </a:cubicBezTo>
                <a:cubicBezTo>
                  <a:pt x="549039" y="1954050"/>
                  <a:pt x="549039" y="1954050"/>
                  <a:pt x="549039" y="1954050"/>
                </a:cubicBezTo>
                <a:cubicBezTo>
                  <a:pt x="558376" y="1944701"/>
                  <a:pt x="558376" y="1944701"/>
                  <a:pt x="558376" y="1944701"/>
                </a:cubicBezTo>
                <a:cubicBezTo>
                  <a:pt x="600393" y="1930676"/>
                  <a:pt x="600393" y="1930676"/>
                  <a:pt x="600393" y="1930676"/>
                </a:cubicBezTo>
                <a:cubicBezTo>
                  <a:pt x="600393" y="1921327"/>
                  <a:pt x="600393" y="1916652"/>
                  <a:pt x="600393" y="1914315"/>
                </a:cubicBezTo>
                <a:lnTo>
                  <a:pt x="600393" y="1913428"/>
                </a:lnTo>
                <a:lnTo>
                  <a:pt x="605061" y="1911977"/>
                </a:lnTo>
                <a:cubicBezTo>
                  <a:pt x="600393" y="1907303"/>
                  <a:pt x="600393" y="1907303"/>
                  <a:pt x="600393" y="1907303"/>
                </a:cubicBezTo>
                <a:cubicBezTo>
                  <a:pt x="563045" y="1921327"/>
                  <a:pt x="591056" y="1944701"/>
                  <a:pt x="507023" y="1949375"/>
                </a:cubicBezTo>
                <a:lnTo>
                  <a:pt x="499133" y="1964124"/>
                </a:lnTo>
                <a:lnTo>
                  <a:pt x="497686" y="1963400"/>
                </a:lnTo>
                <a:cubicBezTo>
                  <a:pt x="497686" y="1963400"/>
                  <a:pt x="497686" y="1963400"/>
                  <a:pt x="495935" y="1964569"/>
                </a:cubicBezTo>
                <a:lnTo>
                  <a:pt x="488193" y="1969737"/>
                </a:lnTo>
                <a:lnTo>
                  <a:pt x="479012" y="1968075"/>
                </a:lnTo>
                <a:cubicBezTo>
                  <a:pt x="483680" y="1972749"/>
                  <a:pt x="483680" y="1972749"/>
                  <a:pt x="483680" y="1972749"/>
                </a:cubicBezTo>
                <a:lnTo>
                  <a:pt x="488193" y="1969737"/>
                </a:lnTo>
                <a:lnTo>
                  <a:pt x="491923" y="1970412"/>
                </a:lnTo>
                <a:cubicBezTo>
                  <a:pt x="494914" y="1969828"/>
                  <a:pt x="496811" y="1968075"/>
                  <a:pt x="498270" y="1965737"/>
                </a:cubicBezTo>
                <a:lnTo>
                  <a:pt x="499133" y="1964124"/>
                </a:lnTo>
                <a:lnTo>
                  <a:pt x="514026" y="1971581"/>
                </a:lnTo>
                <a:cubicBezTo>
                  <a:pt x="516360" y="1972749"/>
                  <a:pt x="516360" y="1972749"/>
                  <a:pt x="516360" y="1972749"/>
                </a:cubicBezTo>
                <a:cubicBezTo>
                  <a:pt x="521028" y="1968075"/>
                  <a:pt x="521028" y="1968075"/>
                  <a:pt x="521028" y="1968075"/>
                </a:cubicBezTo>
                <a:cubicBezTo>
                  <a:pt x="522196" y="1968075"/>
                  <a:pt x="521904" y="1969828"/>
                  <a:pt x="521393" y="1972019"/>
                </a:cubicBezTo>
                <a:lnTo>
                  <a:pt x="520592" y="1977570"/>
                </a:lnTo>
                <a:lnTo>
                  <a:pt x="512275" y="1980346"/>
                </a:lnTo>
                <a:cubicBezTo>
                  <a:pt x="507023" y="1982099"/>
                  <a:pt x="507023" y="1982099"/>
                  <a:pt x="507023" y="1982099"/>
                </a:cubicBezTo>
                <a:cubicBezTo>
                  <a:pt x="497686" y="1982099"/>
                  <a:pt x="497686" y="1982099"/>
                  <a:pt x="497686" y="1982099"/>
                </a:cubicBezTo>
                <a:cubicBezTo>
                  <a:pt x="507023" y="1991448"/>
                  <a:pt x="507023" y="1991448"/>
                  <a:pt x="507023" y="1991448"/>
                </a:cubicBezTo>
                <a:cubicBezTo>
                  <a:pt x="502354" y="1986774"/>
                  <a:pt x="493017" y="2024172"/>
                  <a:pt x="493017" y="1982099"/>
                </a:cubicBezTo>
                <a:cubicBezTo>
                  <a:pt x="472009" y="1989111"/>
                  <a:pt x="461505" y="1992617"/>
                  <a:pt x="456253" y="1994370"/>
                </a:cubicBezTo>
                <a:lnTo>
                  <a:pt x="452439" y="1995643"/>
                </a:lnTo>
                <a:lnTo>
                  <a:pt x="455669" y="1991448"/>
                </a:lnTo>
                <a:cubicBezTo>
                  <a:pt x="446333" y="1986774"/>
                  <a:pt x="446333" y="1986774"/>
                  <a:pt x="446333" y="1986774"/>
                </a:cubicBezTo>
                <a:cubicBezTo>
                  <a:pt x="436996" y="2000798"/>
                  <a:pt x="436996" y="2000798"/>
                  <a:pt x="436996" y="2000798"/>
                </a:cubicBezTo>
                <a:cubicBezTo>
                  <a:pt x="441664" y="2005473"/>
                  <a:pt x="441664" y="2005473"/>
                  <a:pt x="441664" y="2005473"/>
                </a:cubicBezTo>
                <a:cubicBezTo>
                  <a:pt x="432327" y="2014822"/>
                  <a:pt x="432327" y="2014822"/>
                  <a:pt x="432327" y="2014822"/>
                </a:cubicBezTo>
                <a:cubicBezTo>
                  <a:pt x="413653" y="2014822"/>
                  <a:pt x="413653" y="2014822"/>
                  <a:pt x="413653" y="2014822"/>
                </a:cubicBezTo>
                <a:cubicBezTo>
                  <a:pt x="413653" y="2019497"/>
                  <a:pt x="413653" y="2019497"/>
                  <a:pt x="413653" y="2019497"/>
                </a:cubicBezTo>
                <a:cubicBezTo>
                  <a:pt x="408985" y="2014822"/>
                  <a:pt x="408985" y="2014822"/>
                  <a:pt x="408985" y="2014822"/>
                </a:cubicBezTo>
                <a:cubicBezTo>
                  <a:pt x="385642" y="2024172"/>
                  <a:pt x="385642" y="2024172"/>
                  <a:pt x="385642" y="2024172"/>
                </a:cubicBezTo>
                <a:cubicBezTo>
                  <a:pt x="385642" y="2028846"/>
                  <a:pt x="385642" y="2028846"/>
                  <a:pt x="385642" y="2028846"/>
                </a:cubicBezTo>
                <a:cubicBezTo>
                  <a:pt x="376305" y="2028846"/>
                  <a:pt x="376305" y="2028846"/>
                  <a:pt x="376305" y="2028846"/>
                </a:cubicBezTo>
                <a:cubicBezTo>
                  <a:pt x="324952" y="2052220"/>
                  <a:pt x="324952" y="2052220"/>
                  <a:pt x="324952" y="2052220"/>
                </a:cubicBezTo>
                <a:cubicBezTo>
                  <a:pt x="310946" y="2052220"/>
                  <a:pt x="310946" y="2052220"/>
                  <a:pt x="310946" y="2052220"/>
                </a:cubicBezTo>
                <a:cubicBezTo>
                  <a:pt x="296941" y="2056895"/>
                  <a:pt x="296941" y="2056895"/>
                  <a:pt x="296941" y="2056895"/>
                </a:cubicBezTo>
                <a:cubicBezTo>
                  <a:pt x="324952" y="2042871"/>
                  <a:pt x="324952" y="2042871"/>
                  <a:pt x="324952" y="2042871"/>
                </a:cubicBezTo>
                <a:cubicBezTo>
                  <a:pt x="287604" y="2042871"/>
                  <a:pt x="287604" y="2042871"/>
                  <a:pt x="287604" y="2042871"/>
                </a:cubicBezTo>
                <a:cubicBezTo>
                  <a:pt x="287604" y="2061570"/>
                  <a:pt x="287604" y="2061570"/>
                  <a:pt x="287604" y="2061570"/>
                </a:cubicBezTo>
                <a:cubicBezTo>
                  <a:pt x="259593" y="2056895"/>
                  <a:pt x="259593" y="2056895"/>
                  <a:pt x="259593" y="2056895"/>
                </a:cubicBezTo>
                <a:cubicBezTo>
                  <a:pt x="268930" y="2061570"/>
                  <a:pt x="254924" y="2066245"/>
                  <a:pt x="259593" y="2070919"/>
                </a:cubicBezTo>
                <a:cubicBezTo>
                  <a:pt x="278267" y="2066245"/>
                  <a:pt x="278267" y="2066245"/>
                  <a:pt x="278267" y="2066245"/>
                </a:cubicBezTo>
                <a:cubicBezTo>
                  <a:pt x="245587" y="2080269"/>
                  <a:pt x="245587" y="2080269"/>
                  <a:pt x="245587" y="2080269"/>
                </a:cubicBezTo>
                <a:cubicBezTo>
                  <a:pt x="259593" y="2089618"/>
                  <a:pt x="259593" y="2089618"/>
                  <a:pt x="259593" y="2089618"/>
                </a:cubicBezTo>
                <a:cubicBezTo>
                  <a:pt x="268930" y="2080269"/>
                  <a:pt x="268930" y="2080269"/>
                  <a:pt x="268930" y="2080269"/>
                </a:cubicBezTo>
                <a:cubicBezTo>
                  <a:pt x="287604" y="2080269"/>
                  <a:pt x="287604" y="2080269"/>
                  <a:pt x="287604" y="2080269"/>
                </a:cubicBezTo>
                <a:cubicBezTo>
                  <a:pt x="264261" y="2094293"/>
                  <a:pt x="264261" y="2094293"/>
                  <a:pt x="264261" y="2094293"/>
                </a:cubicBezTo>
                <a:cubicBezTo>
                  <a:pt x="259593" y="2103643"/>
                  <a:pt x="259593" y="2103643"/>
                  <a:pt x="259593" y="2103643"/>
                </a:cubicBezTo>
                <a:cubicBezTo>
                  <a:pt x="282935" y="2108317"/>
                  <a:pt x="282935" y="2108317"/>
                  <a:pt x="282935" y="2108317"/>
                </a:cubicBezTo>
                <a:cubicBezTo>
                  <a:pt x="320283" y="2094293"/>
                  <a:pt x="320283" y="2094293"/>
                  <a:pt x="320283" y="2094293"/>
                </a:cubicBezTo>
                <a:cubicBezTo>
                  <a:pt x="273598" y="2122342"/>
                  <a:pt x="273598" y="2122342"/>
                  <a:pt x="273598" y="2122342"/>
                </a:cubicBezTo>
                <a:cubicBezTo>
                  <a:pt x="264261" y="2112992"/>
                  <a:pt x="264261" y="2112992"/>
                  <a:pt x="264261" y="2112992"/>
                </a:cubicBezTo>
                <a:cubicBezTo>
                  <a:pt x="240919" y="2103643"/>
                  <a:pt x="240919" y="2103643"/>
                  <a:pt x="240919" y="2103643"/>
                </a:cubicBezTo>
                <a:cubicBezTo>
                  <a:pt x="222245" y="2117667"/>
                  <a:pt x="222245" y="2117667"/>
                  <a:pt x="222245" y="2117667"/>
                </a:cubicBezTo>
                <a:lnTo>
                  <a:pt x="221778" y="2122342"/>
                </a:lnTo>
                <a:lnTo>
                  <a:pt x="212689" y="2122342"/>
                </a:lnTo>
                <a:cubicBezTo>
                  <a:pt x="198903" y="2122342"/>
                  <a:pt x="198903" y="2122342"/>
                  <a:pt x="198903" y="2122342"/>
                </a:cubicBezTo>
                <a:cubicBezTo>
                  <a:pt x="175560" y="2117667"/>
                  <a:pt x="175560" y="2117667"/>
                  <a:pt x="175560" y="2117667"/>
                </a:cubicBezTo>
                <a:cubicBezTo>
                  <a:pt x="166223" y="2112992"/>
                  <a:pt x="166223" y="2112992"/>
                  <a:pt x="166223" y="2112992"/>
                </a:cubicBezTo>
                <a:cubicBezTo>
                  <a:pt x="152218" y="2122342"/>
                  <a:pt x="152218" y="2122342"/>
                  <a:pt x="152218" y="2122342"/>
                </a:cubicBezTo>
                <a:cubicBezTo>
                  <a:pt x="156886" y="2127016"/>
                  <a:pt x="156886" y="2127016"/>
                  <a:pt x="156886" y="2127016"/>
                </a:cubicBezTo>
                <a:cubicBezTo>
                  <a:pt x="138212" y="2141041"/>
                  <a:pt x="138212" y="2141041"/>
                  <a:pt x="138212" y="2141041"/>
                </a:cubicBezTo>
                <a:cubicBezTo>
                  <a:pt x="128875" y="2127016"/>
                  <a:pt x="128875" y="2127016"/>
                  <a:pt x="128875" y="2127016"/>
                </a:cubicBezTo>
                <a:cubicBezTo>
                  <a:pt x="127708" y="2135197"/>
                  <a:pt x="125374" y="2137535"/>
                  <a:pt x="122894" y="2137389"/>
                </a:cubicBezTo>
                <a:lnTo>
                  <a:pt x="118898" y="2134750"/>
                </a:lnTo>
                <a:lnTo>
                  <a:pt x="119538" y="2131691"/>
                </a:lnTo>
                <a:cubicBezTo>
                  <a:pt x="96196" y="2127016"/>
                  <a:pt x="96196" y="2127016"/>
                  <a:pt x="96196" y="2127016"/>
                </a:cubicBezTo>
                <a:cubicBezTo>
                  <a:pt x="100864" y="2117667"/>
                  <a:pt x="100864" y="2117667"/>
                  <a:pt x="100864" y="2117667"/>
                </a:cubicBezTo>
                <a:cubicBezTo>
                  <a:pt x="114870" y="2117667"/>
                  <a:pt x="114870" y="2117667"/>
                  <a:pt x="114870" y="2117667"/>
                </a:cubicBezTo>
                <a:cubicBezTo>
                  <a:pt x="114870" y="2112992"/>
                  <a:pt x="114870" y="2112992"/>
                  <a:pt x="114870" y="2112992"/>
                </a:cubicBezTo>
                <a:cubicBezTo>
                  <a:pt x="124207" y="2108317"/>
                  <a:pt x="124207" y="2108317"/>
                  <a:pt x="124207" y="2108317"/>
                </a:cubicBezTo>
                <a:cubicBezTo>
                  <a:pt x="114870" y="2094293"/>
                  <a:pt x="114870" y="2094293"/>
                  <a:pt x="114870" y="2094293"/>
                </a:cubicBezTo>
                <a:cubicBezTo>
                  <a:pt x="119538" y="2084944"/>
                  <a:pt x="119538" y="2084944"/>
                  <a:pt x="119538" y="2084944"/>
                </a:cubicBezTo>
                <a:cubicBezTo>
                  <a:pt x="110201" y="2075594"/>
                  <a:pt x="110201" y="2075594"/>
                  <a:pt x="110201" y="2075594"/>
                </a:cubicBezTo>
                <a:cubicBezTo>
                  <a:pt x="96196" y="2084944"/>
                  <a:pt x="96196" y="2084944"/>
                  <a:pt x="96196" y="2084944"/>
                </a:cubicBezTo>
                <a:cubicBezTo>
                  <a:pt x="96196" y="2056895"/>
                  <a:pt x="96196" y="2056895"/>
                  <a:pt x="96196" y="2056895"/>
                </a:cubicBezTo>
                <a:cubicBezTo>
                  <a:pt x="86859" y="2061570"/>
                  <a:pt x="86859" y="2061570"/>
                  <a:pt x="86859" y="2061570"/>
                </a:cubicBezTo>
                <a:cubicBezTo>
                  <a:pt x="77522" y="2052220"/>
                  <a:pt x="119538" y="2061570"/>
                  <a:pt x="72853" y="2052220"/>
                </a:cubicBezTo>
                <a:cubicBezTo>
                  <a:pt x="68185" y="2052220"/>
                  <a:pt x="68185" y="2052220"/>
                  <a:pt x="68185" y="2052220"/>
                </a:cubicBezTo>
                <a:cubicBezTo>
                  <a:pt x="72853" y="2042871"/>
                  <a:pt x="72853" y="2042871"/>
                  <a:pt x="72853" y="2042871"/>
                </a:cubicBezTo>
                <a:cubicBezTo>
                  <a:pt x="68185" y="2042871"/>
                  <a:pt x="68185" y="2042871"/>
                  <a:pt x="68185" y="2042871"/>
                </a:cubicBezTo>
                <a:cubicBezTo>
                  <a:pt x="54179" y="2042871"/>
                  <a:pt x="54179" y="2042871"/>
                  <a:pt x="54179" y="2042871"/>
                </a:cubicBezTo>
                <a:cubicBezTo>
                  <a:pt x="63517" y="2028846"/>
                  <a:pt x="49511" y="2038196"/>
                  <a:pt x="40174" y="2024172"/>
                </a:cubicBezTo>
                <a:cubicBezTo>
                  <a:pt x="58848" y="2019497"/>
                  <a:pt x="58848" y="2019497"/>
                  <a:pt x="58848" y="2019497"/>
                </a:cubicBezTo>
                <a:cubicBezTo>
                  <a:pt x="51845" y="2026509"/>
                  <a:pt x="55347" y="2007226"/>
                  <a:pt x="43748" y="2008979"/>
                </a:cubicBezTo>
                <a:lnTo>
                  <a:pt x="28919" y="2017851"/>
                </a:lnTo>
                <a:lnTo>
                  <a:pt x="11944" y="2003281"/>
                </a:lnTo>
                <a:cubicBezTo>
                  <a:pt x="7349" y="1999337"/>
                  <a:pt x="4285" y="1996707"/>
                  <a:pt x="2242" y="1994954"/>
                </a:cubicBezTo>
                <a:lnTo>
                  <a:pt x="0" y="1993030"/>
                </a:lnTo>
                <a:lnTo>
                  <a:pt x="0" y="1961555"/>
                </a:lnTo>
                <a:lnTo>
                  <a:pt x="14351" y="1947184"/>
                </a:lnTo>
                <a:cubicBezTo>
                  <a:pt x="26169" y="1935351"/>
                  <a:pt x="26169" y="1935351"/>
                  <a:pt x="26169" y="1935351"/>
                </a:cubicBezTo>
                <a:cubicBezTo>
                  <a:pt x="26169" y="1930676"/>
                  <a:pt x="12163" y="1935351"/>
                  <a:pt x="21500" y="1926002"/>
                </a:cubicBezTo>
                <a:cubicBezTo>
                  <a:pt x="63517" y="1911977"/>
                  <a:pt x="63517" y="1911977"/>
                  <a:pt x="63517" y="1911977"/>
                </a:cubicBezTo>
                <a:cubicBezTo>
                  <a:pt x="72853" y="1902628"/>
                  <a:pt x="72853" y="1902628"/>
                  <a:pt x="72853" y="1902628"/>
                </a:cubicBezTo>
                <a:cubicBezTo>
                  <a:pt x="72853" y="1897953"/>
                  <a:pt x="72853" y="1897953"/>
                  <a:pt x="72853" y="1897953"/>
                </a:cubicBezTo>
                <a:cubicBezTo>
                  <a:pt x="96196" y="1883929"/>
                  <a:pt x="96196" y="1883929"/>
                  <a:pt x="96196" y="1883929"/>
                </a:cubicBezTo>
                <a:cubicBezTo>
                  <a:pt x="110201" y="1893278"/>
                  <a:pt x="110201" y="1893278"/>
                  <a:pt x="110201" y="1893278"/>
                </a:cubicBezTo>
                <a:cubicBezTo>
                  <a:pt x="114870" y="1893278"/>
                  <a:pt x="114870" y="1893278"/>
                  <a:pt x="114870" y="1893278"/>
                </a:cubicBezTo>
                <a:cubicBezTo>
                  <a:pt x="114870" y="1879254"/>
                  <a:pt x="114870" y="1879254"/>
                  <a:pt x="114870" y="1879254"/>
                </a:cubicBezTo>
                <a:cubicBezTo>
                  <a:pt x="147549" y="1869905"/>
                  <a:pt x="147549" y="1869905"/>
                  <a:pt x="147549" y="1869905"/>
                </a:cubicBezTo>
                <a:cubicBezTo>
                  <a:pt x="138212" y="1865230"/>
                  <a:pt x="138212" y="1865230"/>
                  <a:pt x="138212" y="1865230"/>
                </a:cubicBezTo>
                <a:cubicBezTo>
                  <a:pt x="161555" y="1865230"/>
                  <a:pt x="114870" y="1841856"/>
                  <a:pt x="161555" y="1865230"/>
                </a:cubicBezTo>
                <a:cubicBezTo>
                  <a:pt x="175560" y="1879254"/>
                  <a:pt x="175560" y="1879254"/>
                  <a:pt x="175560" y="1879254"/>
                </a:cubicBezTo>
                <a:cubicBezTo>
                  <a:pt x="180229" y="1874579"/>
                  <a:pt x="180229" y="1874579"/>
                  <a:pt x="180229" y="1874579"/>
                </a:cubicBezTo>
                <a:cubicBezTo>
                  <a:pt x="198903" y="1888604"/>
                  <a:pt x="198903" y="1888604"/>
                  <a:pt x="198903" y="1888604"/>
                </a:cubicBezTo>
                <a:cubicBezTo>
                  <a:pt x="203571" y="1879254"/>
                  <a:pt x="203571" y="1879254"/>
                  <a:pt x="203571" y="1879254"/>
                </a:cubicBezTo>
                <a:cubicBezTo>
                  <a:pt x="194234" y="1869905"/>
                  <a:pt x="194234" y="1869905"/>
                  <a:pt x="194234" y="1869905"/>
                </a:cubicBezTo>
                <a:cubicBezTo>
                  <a:pt x="208240" y="1855880"/>
                  <a:pt x="208240" y="1855880"/>
                  <a:pt x="208240" y="1855880"/>
                </a:cubicBezTo>
                <a:cubicBezTo>
                  <a:pt x="217577" y="1874579"/>
                  <a:pt x="217577" y="1874579"/>
                  <a:pt x="217577" y="1874579"/>
                </a:cubicBezTo>
                <a:cubicBezTo>
                  <a:pt x="222245" y="1869905"/>
                  <a:pt x="222245" y="1869905"/>
                  <a:pt x="222245" y="1869905"/>
                </a:cubicBezTo>
                <a:cubicBezTo>
                  <a:pt x="240919" y="1879254"/>
                  <a:pt x="240919" y="1879254"/>
                  <a:pt x="240919" y="1879254"/>
                </a:cubicBezTo>
                <a:cubicBezTo>
                  <a:pt x="245587" y="1869905"/>
                  <a:pt x="250256" y="1888604"/>
                  <a:pt x="254924" y="1869905"/>
                </a:cubicBezTo>
                <a:cubicBezTo>
                  <a:pt x="231582" y="1860555"/>
                  <a:pt x="231582" y="1860555"/>
                  <a:pt x="231582" y="1860555"/>
                </a:cubicBezTo>
                <a:cubicBezTo>
                  <a:pt x="203571" y="1841856"/>
                  <a:pt x="203571" y="1841856"/>
                  <a:pt x="203571" y="1841856"/>
                </a:cubicBezTo>
                <a:lnTo>
                  <a:pt x="198903" y="1841856"/>
                </a:lnTo>
                <a:cubicBezTo>
                  <a:pt x="203571" y="1837181"/>
                  <a:pt x="203571" y="1837181"/>
                  <a:pt x="203571" y="1837181"/>
                </a:cubicBezTo>
                <a:cubicBezTo>
                  <a:pt x="231582" y="1841856"/>
                  <a:pt x="231582" y="1841856"/>
                  <a:pt x="231582" y="1841856"/>
                </a:cubicBezTo>
                <a:cubicBezTo>
                  <a:pt x="259593" y="1846531"/>
                  <a:pt x="259593" y="1846531"/>
                  <a:pt x="259593" y="1846531"/>
                </a:cubicBezTo>
                <a:cubicBezTo>
                  <a:pt x="264261" y="1846531"/>
                  <a:pt x="264261" y="1846531"/>
                  <a:pt x="264261" y="1846531"/>
                </a:cubicBezTo>
                <a:cubicBezTo>
                  <a:pt x="264261" y="1837181"/>
                  <a:pt x="264261" y="1837181"/>
                  <a:pt x="264261" y="1837181"/>
                </a:cubicBezTo>
                <a:cubicBezTo>
                  <a:pt x="268930" y="1841856"/>
                  <a:pt x="268930" y="1841856"/>
                  <a:pt x="268930" y="1841856"/>
                </a:cubicBezTo>
                <a:cubicBezTo>
                  <a:pt x="282935" y="1837181"/>
                  <a:pt x="282935" y="1837181"/>
                  <a:pt x="282935" y="1837181"/>
                </a:cubicBezTo>
                <a:cubicBezTo>
                  <a:pt x="282935" y="1818482"/>
                  <a:pt x="282935" y="1818482"/>
                  <a:pt x="282935" y="1818482"/>
                </a:cubicBezTo>
                <a:cubicBezTo>
                  <a:pt x="282935" y="1813807"/>
                  <a:pt x="282935" y="1813807"/>
                  <a:pt x="282935" y="1813807"/>
                </a:cubicBezTo>
                <a:cubicBezTo>
                  <a:pt x="268930" y="1804458"/>
                  <a:pt x="268930" y="1804458"/>
                  <a:pt x="268930" y="1804458"/>
                </a:cubicBezTo>
                <a:cubicBezTo>
                  <a:pt x="264261" y="1818482"/>
                  <a:pt x="264261" y="1818482"/>
                  <a:pt x="264261" y="1818482"/>
                </a:cubicBezTo>
                <a:cubicBezTo>
                  <a:pt x="240919" y="1813807"/>
                  <a:pt x="240919" y="1813807"/>
                  <a:pt x="240919" y="1813807"/>
                </a:cubicBezTo>
                <a:cubicBezTo>
                  <a:pt x="245587" y="1799783"/>
                  <a:pt x="245587" y="1799783"/>
                  <a:pt x="245587" y="1799783"/>
                </a:cubicBezTo>
                <a:cubicBezTo>
                  <a:pt x="264261" y="1799783"/>
                  <a:pt x="287604" y="1785759"/>
                  <a:pt x="296941" y="1799783"/>
                </a:cubicBezTo>
                <a:cubicBezTo>
                  <a:pt x="292272" y="1804458"/>
                  <a:pt x="292272" y="1804458"/>
                  <a:pt x="292272" y="1804458"/>
                </a:cubicBezTo>
                <a:cubicBezTo>
                  <a:pt x="296941" y="1804458"/>
                  <a:pt x="296941" y="1804458"/>
                  <a:pt x="296941" y="1804458"/>
                </a:cubicBezTo>
                <a:cubicBezTo>
                  <a:pt x="306278" y="1804458"/>
                  <a:pt x="306278" y="1804458"/>
                  <a:pt x="306278" y="1804458"/>
                </a:cubicBezTo>
                <a:cubicBezTo>
                  <a:pt x="292272" y="1813807"/>
                  <a:pt x="292272" y="1813807"/>
                  <a:pt x="292272" y="1813807"/>
                </a:cubicBezTo>
                <a:cubicBezTo>
                  <a:pt x="315615" y="1813807"/>
                  <a:pt x="315615" y="1813807"/>
                  <a:pt x="315615" y="1813807"/>
                </a:cubicBezTo>
                <a:cubicBezTo>
                  <a:pt x="320283" y="1799783"/>
                  <a:pt x="320283" y="1799783"/>
                  <a:pt x="320283" y="1799783"/>
                </a:cubicBezTo>
                <a:cubicBezTo>
                  <a:pt x="371637" y="1790434"/>
                  <a:pt x="371637" y="1790434"/>
                  <a:pt x="371637" y="1790434"/>
                </a:cubicBezTo>
                <a:cubicBezTo>
                  <a:pt x="390311" y="1781084"/>
                  <a:pt x="390311" y="1781084"/>
                  <a:pt x="390311" y="1781084"/>
                </a:cubicBezTo>
                <a:cubicBezTo>
                  <a:pt x="418322" y="1771735"/>
                  <a:pt x="418322" y="1771735"/>
                  <a:pt x="418322" y="1771735"/>
                </a:cubicBezTo>
                <a:lnTo>
                  <a:pt x="434442" y="1771735"/>
                </a:lnTo>
                <a:cubicBezTo>
                  <a:pt x="427659" y="1774364"/>
                  <a:pt x="445165" y="1771735"/>
                  <a:pt x="441664" y="1771735"/>
                </a:cubicBezTo>
                <a:cubicBezTo>
                  <a:pt x="441664" y="1771735"/>
                  <a:pt x="441664" y="1771735"/>
                  <a:pt x="438746" y="1771735"/>
                </a:cubicBezTo>
                <a:lnTo>
                  <a:pt x="434442" y="1771735"/>
                </a:lnTo>
                <a:cubicBezTo>
                  <a:pt x="436704" y="1770858"/>
                  <a:pt x="441664" y="1769397"/>
                  <a:pt x="451001" y="1767060"/>
                </a:cubicBezTo>
                <a:cubicBezTo>
                  <a:pt x="446333" y="1776409"/>
                  <a:pt x="446333" y="1776409"/>
                  <a:pt x="446333" y="1776409"/>
                </a:cubicBezTo>
                <a:cubicBezTo>
                  <a:pt x="469675" y="1781084"/>
                  <a:pt x="469675" y="1781084"/>
                  <a:pt x="469675" y="1781084"/>
                </a:cubicBezTo>
                <a:cubicBezTo>
                  <a:pt x="469675" y="1781084"/>
                  <a:pt x="474343" y="1785759"/>
                  <a:pt x="474343" y="1781084"/>
                </a:cubicBezTo>
                <a:lnTo>
                  <a:pt x="474711" y="1781084"/>
                </a:lnTo>
                <a:lnTo>
                  <a:pt x="469675" y="1790434"/>
                </a:lnTo>
                <a:cubicBezTo>
                  <a:pt x="497686" y="1781084"/>
                  <a:pt x="497686" y="1781084"/>
                  <a:pt x="497686" y="1781084"/>
                </a:cubicBezTo>
                <a:cubicBezTo>
                  <a:pt x="502354" y="1785759"/>
                  <a:pt x="516360" y="1781084"/>
                  <a:pt x="502354" y="1767060"/>
                </a:cubicBezTo>
                <a:cubicBezTo>
                  <a:pt x="469675" y="1767060"/>
                  <a:pt x="469675" y="1767060"/>
                  <a:pt x="469675" y="1767060"/>
                </a:cubicBezTo>
                <a:cubicBezTo>
                  <a:pt x="441664" y="1743686"/>
                  <a:pt x="441664" y="1743686"/>
                  <a:pt x="441664" y="1743686"/>
                </a:cubicBezTo>
                <a:cubicBezTo>
                  <a:pt x="432327" y="1743686"/>
                  <a:pt x="432327" y="1743686"/>
                  <a:pt x="432327" y="1743686"/>
                </a:cubicBezTo>
                <a:cubicBezTo>
                  <a:pt x="422990" y="1762385"/>
                  <a:pt x="422990" y="1762385"/>
                  <a:pt x="422990" y="1762385"/>
                </a:cubicBezTo>
                <a:cubicBezTo>
                  <a:pt x="399648" y="1748361"/>
                  <a:pt x="399648" y="1748361"/>
                  <a:pt x="399648" y="1748361"/>
                </a:cubicBezTo>
                <a:cubicBezTo>
                  <a:pt x="380974" y="1762385"/>
                  <a:pt x="380974" y="1762385"/>
                  <a:pt x="380974" y="1762385"/>
                </a:cubicBezTo>
                <a:lnTo>
                  <a:pt x="377920" y="1760856"/>
                </a:lnTo>
                <a:lnTo>
                  <a:pt x="376232" y="1756396"/>
                </a:lnTo>
                <a:cubicBezTo>
                  <a:pt x="372804" y="1755373"/>
                  <a:pt x="365801" y="1755373"/>
                  <a:pt x="352963" y="1757710"/>
                </a:cubicBezTo>
                <a:cubicBezTo>
                  <a:pt x="352963" y="1776409"/>
                  <a:pt x="352963" y="1776409"/>
                  <a:pt x="352963" y="1776409"/>
                </a:cubicBezTo>
                <a:cubicBezTo>
                  <a:pt x="343626" y="1767060"/>
                  <a:pt x="343626" y="1767060"/>
                  <a:pt x="343626" y="1767060"/>
                </a:cubicBezTo>
                <a:cubicBezTo>
                  <a:pt x="334289" y="1776409"/>
                  <a:pt x="334289" y="1776409"/>
                  <a:pt x="334289" y="1776409"/>
                </a:cubicBezTo>
                <a:cubicBezTo>
                  <a:pt x="329620" y="1790434"/>
                  <a:pt x="329620" y="1790434"/>
                  <a:pt x="329620" y="1790434"/>
                </a:cubicBezTo>
                <a:cubicBezTo>
                  <a:pt x="315615" y="1790434"/>
                  <a:pt x="315615" y="1790434"/>
                  <a:pt x="315615" y="1790434"/>
                </a:cubicBezTo>
                <a:cubicBezTo>
                  <a:pt x="324952" y="1781084"/>
                  <a:pt x="324952" y="1781084"/>
                  <a:pt x="324952" y="1781084"/>
                </a:cubicBezTo>
                <a:cubicBezTo>
                  <a:pt x="322618" y="1779915"/>
                  <a:pt x="323493" y="1778455"/>
                  <a:pt x="325389" y="1777140"/>
                </a:cubicBezTo>
                <a:lnTo>
                  <a:pt x="329934" y="1775016"/>
                </a:lnTo>
                <a:lnTo>
                  <a:pt x="331517" y="1774510"/>
                </a:lnTo>
                <a:cubicBezTo>
                  <a:pt x="334289" y="1773488"/>
                  <a:pt x="333705" y="1773488"/>
                  <a:pt x="331954" y="1774072"/>
                </a:cubicBezTo>
                <a:lnTo>
                  <a:pt x="329934" y="1775016"/>
                </a:lnTo>
                <a:lnTo>
                  <a:pt x="310946" y="1781084"/>
                </a:lnTo>
                <a:cubicBezTo>
                  <a:pt x="329620" y="1762385"/>
                  <a:pt x="329620" y="1762385"/>
                  <a:pt x="329620" y="1762385"/>
                </a:cubicBezTo>
                <a:cubicBezTo>
                  <a:pt x="324952" y="1762385"/>
                  <a:pt x="324952" y="1762385"/>
                  <a:pt x="324952" y="1762385"/>
                </a:cubicBezTo>
                <a:cubicBezTo>
                  <a:pt x="352963" y="1748361"/>
                  <a:pt x="352963" y="1748361"/>
                  <a:pt x="352963" y="1748361"/>
                </a:cubicBezTo>
                <a:cubicBezTo>
                  <a:pt x="371637" y="1734336"/>
                  <a:pt x="371637" y="1734336"/>
                  <a:pt x="371637" y="1734336"/>
                </a:cubicBezTo>
                <a:lnTo>
                  <a:pt x="376508" y="1734464"/>
                </a:lnTo>
                <a:lnTo>
                  <a:pt x="365728" y="1741568"/>
                </a:lnTo>
                <a:cubicBezTo>
                  <a:pt x="350957" y="1753802"/>
                  <a:pt x="394086" y="1738189"/>
                  <a:pt x="384557" y="1734674"/>
                </a:cubicBezTo>
                <a:lnTo>
                  <a:pt x="376508" y="1734464"/>
                </a:lnTo>
                <a:lnTo>
                  <a:pt x="382423" y="1730566"/>
                </a:lnTo>
                <a:cubicBezTo>
                  <a:pt x="390894" y="1725571"/>
                  <a:pt x="402565" y="1719144"/>
                  <a:pt x="418322" y="1710963"/>
                </a:cubicBezTo>
                <a:cubicBezTo>
                  <a:pt x="436996" y="1710963"/>
                  <a:pt x="436996" y="1710963"/>
                  <a:pt x="436996" y="1710963"/>
                </a:cubicBezTo>
                <a:lnTo>
                  <a:pt x="437598" y="1710360"/>
                </a:lnTo>
                <a:lnTo>
                  <a:pt x="446333" y="1710963"/>
                </a:lnTo>
                <a:cubicBezTo>
                  <a:pt x="446333" y="1696938"/>
                  <a:pt x="446333" y="1696938"/>
                  <a:pt x="446333" y="1696938"/>
                </a:cubicBezTo>
                <a:cubicBezTo>
                  <a:pt x="460338" y="1701613"/>
                  <a:pt x="446333" y="1668890"/>
                  <a:pt x="474343" y="1687589"/>
                </a:cubicBezTo>
                <a:cubicBezTo>
                  <a:pt x="493017" y="1678239"/>
                  <a:pt x="493017" y="1678239"/>
                  <a:pt x="493017" y="1678239"/>
                </a:cubicBezTo>
                <a:cubicBezTo>
                  <a:pt x="502354" y="1659540"/>
                  <a:pt x="502354" y="1659540"/>
                  <a:pt x="502354" y="1659540"/>
                </a:cubicBezTo>
                <a:cubicBezTo>
                  <a:pt x="511691" y="1668890"/>
                  <a:pt x="511691" y="1668890"/>
                  <a:pt x="511691" y="1668890"/>
                </a:cubicBezTo>
                <a:cubicBezTo>
                  <a:pt x="522196" y="1665384"/>
                  <a:pt x="537952" y="1653989"/>
                  <a:pt x="549112" y="1658372"/>
                </a:cubicBezTo>
                <a:lnTo>
                  <a:pt x="555697" y="1665848"/>
                </a:lnTo>
                <a:lnTo>
                  <a:pt x="551155" y="1668232"/>
                </a:lnTo>
                <a:cubicBezTo>
                  <a:pt x="544371" y="1672396"/>
                  <a:pt x="561878" y="1665384"/>
                  <a:pt x="558376" y="1668890"/>
                </a:cubicBezTo>
                <a:lnTo>
                  <a:pt x="555697" y="1665848"/>
                </a:lnTo>
                <a:lnTo>
                  <a:pt x="567713" y="1659540"/>
                </a:lnTo>
                <a:cubicBezTo>
                  <a:pt x="572382" y="1664215"/>
                  <a:pt x="572382" y="1664215"/>
                  <a:pt x="572382" y="1664215"/>
                </a:cubicBezTo>
                <a:cubicBezTo>
                  <a:pt x="595724" y="1650191"/>
                  <a:pt x="595724" y="1650191"/>
                  <a:pt x="595724" y="1650191"/>
                </a:cubicBezTo>
                <a:cubicBezTo>
                  <a:pt x="572382" y="1650191"/>
                  <a:pt x="572382" y="1650191"/>
                  <a:pt x="572382" y="1650191"/>
                </a:cubicBezTo>
                <a:cubicBezTo>
                  <a:pt x="549039" y="1654866"/>
                  <a:pt x="549039" y="1654866"/>
                  <a:pt x="549039" y="1654866"/>
                </a:cubicBezTo>
                <a:cubicBezTo>
                  <a:pt x="563045" y="1645516"/>
                  <a:pt x="563045" y="1645516"/>
                  <a:pt x="563045" y="1645516"/>
                </a:cubicBezTo>
                <a:cubicBezTo>
                  <a:pt x="558376" y="1640841"/>
                  <a:pt x="558376" y="1640841"/>
                  <a:pt x="558376" y="1640841"/>
                </a:cubicBezTo>
                <a:cubicBezTo>
                  <a:pt x="572382" y="1622142"/>
                  <a:pt x="572382" y="1622142"/>
                  <a:pt x="572382" y="1622142"/>
                </a:cubicBezTo>
                <a:cubicBezTo>
                  <a:pt x="572382" y="1626817"/>
                  <a:pt x="572382" y="1626817"/>
                  <a:pt x="572382" y="1626817"/>
                </a:cubicBezTo>
                <a:lnTo>
                  <a:pt x="578509" y="1624772"/>
                </a:lnTo>
                <a:lnTo>
                  <a:pt x="581135" y="1627401"/>
                </a:lnTo>
                <a:cubicBezTo>
                  <a:pt x="584928" y="1627986"/>
                  <a:pt x="592223" y="1627986"/>
                  <a:pt x="605061" y="1626817"/>
                </a:cubicBezTo>
                <a:cubicBezTo>
                  <a:pt x="600393" y="1608118"/>
                  <a:pt x="600393" y="1608118"/>
                  <a:pt x="600393" y="1608118"/>
                </a:cubicBezTo>
                <a:cubicBezTo>
                  <a:pt x="628404" y="1598768"/>
                  <a:pt x="628404" y="1598768"/>
                  <a:pt x="628404" y="1598768"/>
                </a:cubicBezTo>
                <a:lnTo>
                  <a:pt x="627656" y="1599389"/>
                </a:lnTo>
                <a:lnTo>
                  <a:pt x="621182" y="1602713"/>
                </a:lnTo>
                <a:cubicBezTo>
                  <a:pt x="613158" y="1607095"/>
                  <a:pt x="620599" y="1603881"/>
                  <a:pt x="625413" y="1601252"/>
                </a:cubicBezTo>
                <a:lnTo>
                  <a:pt x="627656" y="1599389"/>
                </a:lnTo>
                <a:lnTo>
                  <a:pt x="647078" y="1589419"/>
                </a:lnTo>
                <a:cubicBezTo>
                  <a:pt x="656415" y="1589419"/>
                  <a:pt x="656415" y="1589419"/>
                  <a:pt x="656415" y="1589419"/>
                </a:cubicBezTo>
                <a:cubicBezTo>
                  <a:pt x="675089" y="1566045"/>
                  <a:pt x="675089" y="1566045"/>
                  <a:pt x="675089" y="1566045"/>
                </a:cubicBezTo>
                <a:cubicBezTo>
                  <a:pt x="675089" y="1561370"/>
                  <a:pt x="675089" y="1561370"/>
                  <a:pt x="675089" y="1561370"/>
                </a:cubicBezTo>
                <a:lnTo>
                  <a:pt x="667462" y="1561370"/>
                </a:lnTo>
                <a:lnTo>
                  <a:pt x="670420" y="1556696"/>
                </a:lnTo>
                <a:cubicBezTo>
                  <a:pt x="647078" y="1561370"/>
                  <a:pt x="647078" y="1561370"/>
                  <a:pt x="647078" y="1561370"/>
                </a:cubicBezTo>
                <a:cubicBezTo>
                  <a:pt x="633072" y="1570720"/>
                  <a:pt x="633072" y="1570720"/>
                  <a:pt x="633072" y="1570720"/>
                </a:cubicBezTo>
                <a:cubicBezTo>
                  <a:pt x="628404" y="1570720"/>
                  <a:pt x="628404" y="1570720"/>
                  <a:pt x="628404" y="1570720"/>
                </a:cubicBezTo>
                <a:cubicBezTo>
                  <a:pt x="623735" y="1566045"/>
                  <a:pt x="623735" y="1566045"/>
                  <a:pt x="623735" y="1566045"/>
                </a:cubicBezTo>
                <a:cubicBezTo>
                  <a:pt x="647078" y="1552021"/>
                  <a:pt x="647078" y="1552021"/>
                  <a:pt x="647078" y="1552021"/>
                </a:cubicBezTo>
                <a:cubicBezTo>
                  <a:pt x="679757" y="1547346"/>
                  <a:pt x="679757" y="1547346"/>
                  <a:pt x="679757" y="1547346"/>
                </a:cubicBezTo>
                <a:cubicBezTo>
                  <a:pt x="698431" y="1533322"/>
                  <a:pt x="698431" y="1533322"/>
                  <a:pt x="698431" y="1533322"/>
                </a:cubicBezTo>
                <a:cubicBezTo>
                  <a:pt x="717105" y="1528647"/>
                  <a:pt x="717105" y="1528647"/>
                  <a:pt x="717105" y="1528647"/>
                </a:cubicBezTo>
                <a:cubicBezTo>
                  <a:pt x="721773" y="1523972"/>
                  <a:pt x="721773" y="1523972"/>
                  <a:pt x="721773" y="1523972"/>
                </a:cubicBezTo>
                <a:cubicBezTo>
                  <a:pt x="712436" y="1519297"/>
                  <a:pt x="712436" y="1519297"/>
                  <a:pt x="712436" y="1519297"/>
                </a:cubicBezTo>
                <a:cubicBezTo>
                  <a:pt x="740448" y="1495924"/>
                  <a:pt x="740448" y="1495924"/>
                  <a:pt x="740448" y="1495924"/>
                </a:cubicBezTo>
                <a:lnTo>
                  <a:pt x="751504" y="1495924"/>
                </a:lnTo>
                <a:lnTo>
                  <a:pt x="747450" y="1500598"/>
                </a:lnTo>
                <a:cubicBezTo>
                  <a:pt x="746867" y="1501767"/>
                  <a:pt x="748034" y="1501767"/>
                  <a:pt x="753140" y="1499138"/>
                </a:cubicBezTo>
                <a:lnTo>
                  <a:pt x="761958" y="1493954"/>
                </a:lnTo>
                <a:lnTo>
                  <a:pt x="766124" y="1491833"/>
                </a:lnTo>
                <a:lnTo>
                  <a:pt x="766184" y="1491469"/>
                </a:lnTo>
                <a:lnTo>
                  <a:pt x="782464" y="1481899"/>
                </a:lnTo>
                <a:cubicBezTo>
                  <a:pt x="773127" y="1477225"/>
                  <a:pt x="773127" y="1477225"/>
                  <a:pt x="773127" y="1477225"/>
                </a:cubicBezTo>
                <a:cubicBezTo>
                  <a:pt x="769625" y="1476056"/>
                  <a:pt x="768458" y="1478101"/>
                  <a:pt x="767875" y="1481242"/>
                </a:cubicBezTo>
                <a:lnTo>
                  <a:pt x="766184" y="1491469"/>
                </a:lnTo>
                <a:lnTo>
                  <a:pt x="761958" y="1493954"/>
                </a:lnTo>
                <a:lnTo>
                  <a:pt x="757371" y="1496289"/>
                </a:lnTo>
                <a:lnTo>
                  <a:pt x="754453" y="1495141"/>
                </a:lnTo>
                <a:lnTo>
                  <a:pt x="754453" y="1491249"/>
                </a:lnTo>
                <a:lnTo>
                  <a:pt x="752625" y="1494422"/>
                </a:lnTo>
                <a:lnTo>
                  <a:pt x="747085" y="1492244"/>
                </a:lnTo>
                <a:cubicBezTo>
                  <a:pt x="742782" y="1489934"/>
                  <a:pt x="737530" y="1486574"/>
                  <a:pt x="731110" y="1481899"/>
                </a:cubicBezTo>
                <a:cubicBezTo>
                  <a:pt x="728776" y="1484237"/>
                  <a:pt x="722941" y="1487743"/>
                  <a:pt x="715354" y="1491249"/>
                </a:cubicBezTo>
                <a:lnTo>
                  <a:pt x="690629" y="1500052"/>
                </a:lnTo>
                <a:lnTo>
                  <a:pt x="689094" y="1495924"/>
                </a:lnTo>
                <a:cubicBezTo>
                  <a:pt x="679757" y="1505273"/>
                  <a:pt x="679757" y="1505273"/>
                  <a:pt x="679757" y="1505273"/>
                </a:cubicBezTo>
                <a:cubicBezTo>
                  <a:pt x="647078" y="1519297"/>
                  <a:pt x="647078" y="1519297"/>
                  <a:pt x="647078" y="1519297"/>
                </a:cubicBezTo>
                <a:cubicBezTo>
                  <a:pt x="637741" y="1528647"/>
                  <a:pt x="637741" y="1528647"/>
                  <a:pt x="637741" y="1528647"/>
                </a:cubicBezTo>
                <a:cubicBezTo>
                  <a:pt x="637741" y="1519297"/>
                  <a:pt x="637741" y="1519297"/>
                  <a:pt x="637741" y="1519297"/>
                </a:cubicBezTo>
                <a:cubicBezTo>
                  <a:pt x="623735" y="1509948"/>
                  <a:pt x="623735" y="1509948"/>
                  <a:pt x="623735" y="1509948"/>
                </a:cubicBezTo>
                <a:cubicBezTo>
                  <a:pt x="623735" y="1495924"/>
                  <a:pt x="623735" y="1495924"/>
                  <a:pt x="623735" y="1495924"/>
                </a:cubicBezTo>
                <a:cubicBezTo>
                  <a:pt x="586387" y="1477225"/>
                  <a:pt x="586387" y="1477225"/>
                  <a:pt x="586387" y="1477225"/>
                </a:cubicBezTo>
                <a:cubicBezTo>
                  <a:pt x="577050" y="1477225"/>
                  <a:pt x="577050" y="1477225"/>
                  <a:pt x="577050" y="1477225"/>
                </a:cubicBezTo>
                <a:cubicBezTo>
                  <a:pt x="581719" y="1491249"/>
                  <a:pt x="581719" y="1491249"/>
                  <a:pt x="581719" y="1491249"/>
                </a:cubicBezTo>
                <a:cubicBezTo>
                  <a:pt x="558376" y="1491249"/>
                  <a:pt x="558376" y="1491249"/>
                  <a:pt x="558376" y="1491249"/>
                </a:cubicBezTo>
                <a:cubicBezTo>
                  <a:pt x="567713" y="1472550"/>
                  <a:pt x="567713" y="1472550"/>
                  <a:pt x="567713" y="1472550"/>
                </a:cubicBezTo>
                <a:cubicBezTo>
                  <a:pt x="567713" y="1463200"/>
                  <a:pt x="535034" y="1523972"/>
                  <a:pt x="572382" y="1453851"/>
                </a:cubicBezTo>
                <a:cubicBezTo>
                  <a:pt x="549039" y="1453851"/>
                  <a:pt x="549039" y="1453851"/>
                  <a:pt x="549039" y="1453851"/>
                </a:cubicBezTo>
                <a:cubicBezTo>
                  <a:pt x="558376" y="1463200"/>
                  <a:pt x="558376" y="1463200"/>
                  <a:pt x="558376" y="1463200"/>
                </a:cubicBezTo>
                <a:cubicBezTo>
                  <a:pt x="549039" y="1491249"/>
                  <a:pt x="549039" y="1491249"/>
                  <a:pt x="549039" y="1491249"/>
                </a:cubicBezTo>
                <a:cubicBezTo>
                  <a:pt x="516360" y="1486574"/>
                  <a:pt x="516360" y="1486574"/>
                  <a:pt x="516360" y="1486574"/>
                </a:cubicBezTo>
                <a:cubicBezTo>
                  <a:pt x="521028" y="1477225"/>
                  <a:pt x="521028" y="1477225"/>
                  <a:pt x="521028" y="1477225"/>
                </a:cubicBezTo>
                <a:cubicBezTo>
                  <a:pt x="544371" y="1463200"/>
                  <a:pt x="544371" y="1463200"/>
                  <a:pt x="544371" y="1463200"/>
                </a:cubicBezTo>
                <a:cubicBezTo>
                  <a:pt x="549039" y="1458526"/>
                  <a:pt x="549039" y="1458526"/>
                  <a:pt x="549039" y="1458526"/>
                </a:cubicBezTo>
                <a:cubicBezTo>
                  <a:pt x="544371" y="1449176"/>
                  <a:pt x="544371" y="1449176"/>
                  <a:pt x="544371" y="1449176"/>
                </a:cubicBezTo>
                <a:cubicBezTo>
                  <a:pt x="535034" y="1463200"/>
                  <a:pt x="521028" y="1458526"/>
                  <a:pt x="516360" y="1458526"/>
                </a:cubicBezTo>
                <a:cubicBezTo>
                  <a:pt x="539702" y="1449176"/>
                  <a:pt x="539702" y="1449176"/>
                  <a:pt x="539702" y="1449176"/>
                </a:cubicBezTo>
                <a:cubicBezTo>
                  <a:pt x="525697" y="1439827"/>
                  <a:pt x="525697" y="1439827"/>
                  <a:pt x="525697" y="1439827"/>
                </a:cubicBezTo>
                <a:cubicBezTo>
                  <a:pt x="549039" y="1430477"/>
                  <a:pt x="549039" y="1430477"/>
                  <a:pt x="549039" y="1430477"/>
                </a:cubicBezTo>
                <a:cubicBezTo>
                  <a:pt x="558376" y="1425802"/>
                  <a:pt x="558376" y="1425802"/>
                  <a:pt x="558376" y="1425802"/>
                </a:cubicBezTo>
                <a:cubicBezTo>
                  <a:pt x="530366" y="1421128"/>
                  <a:pt x="530366" y="1421128"/>
                  <a:pt x="530366" y="1421128"/>
                </a:cubicBezTo>
                <a:cubicBezTo>
                  <a:pt x="558376" y="1411778"/>
                  <a:pt x="558376" y="1411778"/>
                  <a:pt x="558376" y="1411778"/>
                </a:cubicBezTo>
                <a:cubicBezTo>
                  <a:pt x="581719" y="1397754"/>
                  <a:pt x="581719" y="1397754"/>
                  <a:pt x="581719" y="1397754"/>
                </a:cubicBezTo>
                <a:cubicBezTo>
                  <a:pt x="591056" y="1397754"/>
                  <a:pt x="591056" y="1397754"/>
                  <a:pt x="591056" y="1397754"/>
                </a:cubicBezTo>
                <a:lnTo>
                  <a:pt x="598529" y="1392765"/>
                </a:lnTo>
                <a:lnTo>
                  <a:pt x="598496" y="1393006"/>
                </a:lnTo>
                <a:cubicBezTo>
                  <a:pt x="598350" y="1394686"/>
                  <a:pt x="598642" y="1393956"/>
                  <a:pt x="599225" y="1392495"/>
                </a:cubicBezTo>
                <a:lnTo>
                  <a:pt x="599375" y="1392200"/>
                </a:lnTo>
                <a:lnTo>
                  <a:pt x="603311" y="1389573"/>
                </a:lnTo>
                <a:cubicBezTo>
                  <a:pt x="605061" y="1388404"/>
                  <a:pt x="605061" y="1388404"/>
                  <a:pt x="605061" y="1388404"/>
                </a:cubicBezTo>
                <a:cubicBezTo>
                  <a:pt x="603894" y="1386067"/>
                  <a:pt x="602727" y="1386359"/>
                  <a:pt x="601706" y="1387601"/>
                </a:cubicBezTo>
                <a:lnTo>
                  <a:pt x="599375" y="1392200"/>
                </a:lnTo>
                <a:lnTo>
                  <a:pt x="598529" y="1392765"/>
                </a:lnTo>
                <a:lnTo>
                  <a:pt x="600393" y="1379055"/>
                </a:lnTo>
                <a:cubicBezTo>
                  <a:pt x="637741" y="1360356"/>
                  <a:pt x="637741" y="1360356"/>
                  <a:pt x="637741" y="1360356"/>
                </a:cubicBezTo>
                <a:cubicBezTo>
                  <a:pt x="661083" y="1369705"/>
                  <a:pt x="661083" y="1369705"/>
                  <a:pt x="661083" y="1369705"/>
                </a:cubicBezTo>
                <a:cubicBezTo>
                  <a:pt x="689094" y="1369705"/>
                  <a:pt x="689094" y="1369705"/>
                  <a:pt x="689094" y="1369705"/>
                </a:cubicBezTo>
                <a:cubicBezTo>
                  <a:pt x="693762" y="1360356"/>
                  <a:pt x="693762" y="1360356"/>
                  <a:pt x="693762" y="1360356"/>
                </a:cubicBezTo>
                <a:cubicBezTo>
                  <a:pt x="707768" y="1360356"/>
                  <a:pt x="707768" y="1360356"/>
                  <a:pt x="707768" y="1360356"/>
                </a:cubicBezTo>
                <a:cubicBezTo>
                  <a:pt x="703099" y="1346331"/>
                  <a:pt x="703099" y="1346331"/>
                  <a:pt x="703099" y="1346331"/>
                </a:cubicBezTo>
                <a:cubicBezTo>
                  <a:pt x="698431" y="1336982"/>
                  <a:pt x="698431" y="1336982"/>
                  <a:pt x="698431" y="1336982"/>
                </a:cubicBezTo>
                <a:cubicBezTo>
                  <a:pt x="675089" y="1336982"/>
                  <a:pt x="675089" y="1336982"/>
                  <a:pt x="675089" y="1336982"/>
                </a:cubicBezTo>
                <a:cubicBezTo>
                  <a:pt x="675089" y="1341657"/>
                  <a:pt x="675089" y="1341657"/>
                  <a:pt x="675089" y="1341657"/>
                </a:cubicBezTo>
                <a:cubicBezTo>
                  <a:pt x="665752" y="1341657"/>
                  <a:pt x="665752" y="1341657"/>
                  <a:pt x="665752" y="1341657"/>
                </a:cubicBezTo>
                <a:cubicBezTo>
                  <a:pt x="661083" y="1346331"/>
                  <a:pt x="661083" y="1346331"/>
                  <a:pt x="661083" y="1346331"/>
                </a:cubicBezTo>
                <a:cubicBezTo>
                  <a:pt x="633072" y="1355681"/>
                  <a:pt x="633072" y="1355681"/>
                  <a:pt x="633072" y="1355681"/>
                </a:cubicBezTo>
                <a:cubicBezTo>
                  <a:pt x="633072" y="1351006"/>
                  <a:pt x="642409" y="1355681"/>
                  <a:pt x="628404" y="1351006"/>
                </a:cubicBezTo>
                <a:cubicBezTo>
                  <a:pt x="656415" y="1332307"/>
                  <a:pt x="656415" y="1332307"/>
                  <a:pt x="656415" y="1332307"/>
                </a:cubicBezTo>
                <a:cubicBezTo>
                  <a:pt x="637741" y="1327632"/>
                  <a:pt x="637741" y="1327632"/>
                  <a:pt x="637741" y="1327632"/>
                </a:cubicBezTo>
                <a:cubicBezTo>
                  <a:pt x="637741" y="1327632"/>
                  <a:pt x="670420" y="1308933"/>
                  <a:pt x="628404" y="1332307"/>
                </a:cubicBezTo>
                <a:cubicBezTo>
                  <a:pt x="614398" y="1322958"/>
                  <a:pt x="614398" y="1322958"/>
                  <a:pt x="614398" y="1322958"/>
                </a:cubicBezTo>
                <a:cubicBezTo>
                  <a:pt x="605061" y="1322958"/>
                  <a:pt x="605061" y="1322958"/>
                  <a:pt x="605061" y="1322958"/>
                </a:cubicBezTo>
                <a:cubicBezTo>
                  <a:pt x="600393" y="1336982"/>
                  <a:pt x="600393" y="1336982"/>
                  <a:pt x="600393" y="1336982"/>
                </a:cubicBezTo>
                <a:cubicBezTo>
                  <a:pt x="581719" y="1341657"/>
                  <a:pt x="581719" y="1341657"/>
                  <a:pt x="581719" y="1341657"/>
                </a:cubicBezTo>
                <a:cubicBezTo>
                  <a:pt x="586387" y="1346331"/>
                  <a:pt x="586387" y="1346331"/>
                  <a:pt x="586387" y="1346331"/>
                </a:cubicBezTo>
                <a:cubicBezTo>
                  <a:pt x="567713" y="1336982"/>
                  <a:pt x="567713" y="1336982"/>
                  <a:pt x="567713" y="1336982"/>
                </a:cubicBezTo>
                <a:cubicBezTo>
                  <a:pt x="563045" y="1341657"/>
                  <a:pt x="563045" y="1341657"/>
                  <a:pt x="563045" y="1341657"/>
                </a:cubicBezTo>
                <a:cubicBezTo>
                  <a:pt x="539702" y="1327632"/>
                  <a:pt x="539702" y="1327632"/>
                  <a:pt x="539702" y="1327632"/>
                </a:cubicBezTo>
                <a:cubicBezTo>
                  <a:pt x="539702" y="1336982"/>
                  <a:pt x="539702" y="1336982"/>
                  <a:pt x="539702" y="1336982"/>
                </a:cubicBezTo>
                <a:cubicBezTo>
                  <a:pt x="521028" y="1327632"/>
                  <a:pt x="567713" y="1313608"/>
                  <a:pt x="516360" y="1327632"/>
                </a:cubicBezTo>
                <a:cubicBezTo>
                  <a:pt x="511691" y="1313608"/>
                  <a:pt x="511691" y="1313608"/>
                  <a:pt x="511691" y="1313608"/>
                </a:cubicBezTo>
                <a:cubicBezTo>
                  <a:pt x="474343" y="1308933"/>
                  <a:pt x="474343" y="1308933"/>
                  <a:pt x="474343" y="1308933"/>
                </a:cubicBezTo>
                <a:cubicBezTo>
                  <a:pt x="460338" y="1313608"/>
                  <a:pt x="460338" y="1313608"/>
                  <a:pt x="460338" y="1313608"/>
                </a:cubicBezTo>
                <a:cubicBezTo>
                  <a:pt x="451001" y="1313608"/>
                  <a:pt x="451001" y="1313608"/>
                  <a:pt x="451001" y="1313608"/>
                </a:cubicBezTo>
                <a:cubicBezTo>
                  <a:pt x="483680" y="1304259"/>
                  <a:pt x="399648" y="1299584"/>
                  <a:pt x="483680" y="1299584"/>
                </a:cubicBezTo>
                <a:cubicBezTo>
                  <a:pt x="483680" y="1290234"/>
                  <a:pt x="483680" y="1290234"/>
                  <a:pt x="483680" y="1290234"/>
                </a:cubicBezTo>
                <a:cubicBezTo>
                  <a:pt x="502354" y="1276210"/>
                  <a:pt x="502354" y="1276210"/>
                  <a:pt x="502354" y="1276210"/>
                </a:cubicBezTo>
                <a:cubicBezTo>
                  <a:pt x="474343" y="1266860"/>
                  <a:pt x="474343" y="1266860"/>
                  <a:pt x="474343" y="1266860"/>
                </a:cubicBezTo>
                <a:cubicBezTo>
                  <a:pt x="497686" y="1266860"/>
                  <a:pt x="497686" y="1266860"/>
                  <a:pt x="497686" y="1266860"/>
                </a:cubicBezTo>
                <a:cubicBezTo>
                  <a:pt x="507023" y="1280885"/>
                  <a:pt x="507023" y="1280885"/>
                  <a:pt x="507023" y="1280885"/>
                </a:cubicBezTo>
                <a:cubicBezTo>
                  <a:pt x="516360" y="1271535"/>
                  <a:pt x="516360" y="1271535"/>
                  <a:pt x="516360" y="1271535"/>
                </a:cubicBezTo>
                <a:cubicBezTo>
                  <a:pt x="535034" y="1280885"/>
                  <a:pt x="535034" y="1280885"/>
                  <a:pt x="535034" y="1280885"/>
                </a:cubicBezTo>
                <a:cubicBezTo>
                  <a:pt x="544371" y="1266860"/>
                  <a:pt x="544371" y="1266860"/>
                  <a:pt x="544371" y="1266860"/>
                </a:cubicBezTo>
                <a:cubicBezTo>
                  <a:pt x="567713" y="1266860"/>
                  <a:pt x="567713" y="1266860"/>
                  <a:pt x="567713" y="1266860"/>
                </a:cubicBezTo>
                <a:cubicBezTo>
                  <a:pt x="572382" y="1271535"/>
                  <a:pt x="572382" y="1271535"/>
                  <a:pt x="572382" y="1271535"/>
                </a:cubicBezTo>
                <a:cubicBezTo>
                  <a:pt x="567713" y="1257511"/>
                  <a:pt x="591056" y="1266860"/>
                  <a:pt x="586387" y="1262186"/>
                </a:cubicBezTo>
                <a:cubicBezTo>
                  <a:pt x="591056" y="1243487"/>
                  <a:pt x="591056" y="1243487"/>
                  <a:pt x="591056" y="1243487"/>
                </a:cubicBezTo>
                <a:cubicBezTo>
                  <a:pt x="572382" y="1243487"/>
                  <a:pt x="572382" y="1243487"/>
                  <a:pt x="572382" y="1243487"/>
                </a:cubicBezTo>
                <a:cubicBezTo>
                  <a:pt x="572382" y="1234137"/>
                  <a:pt x="572382" y="1234137"/>
                  <a:pt x="572382" y="1234137"/>
                </a:cubicBezTo>
                <a:cubicBezTo>
                  <a:pt x="600393" y="1243487"/>
                  <a:pt x="586387" y="1229462"/>
                  <a:pt x="609730" y="1210763"/>
                </a:cubicBezTo>
                <a:cubicBezTo>
                  <a:pt x="623735" y="1215438"/>
                  <a:pt x="623735" y="1215438"/>
                  <a:pt x="623735" y="1215438"/>
                </a:cubicBezTo>
                <a:cubicBezTo>
                  <a:pt x="619067" y="1201414"/>
                  <a:pt x="651746" y="1206089"/>
                  <a:pt x="647078" y="1192064"/>
                </a:cubicBezTo>
                <a:cubicBezTo>
                  <a:pt x="642409" y="1173365"/>
                  <a:pt x="642409" y="1173365"/>
                  <a:pt x="642409" y="1173365"/>
                </a:cubicBezTo>
                <a:cubicBezTo>
                  <a:pt x="661083" y="1164016"/>
                  <a:pt x="661083" y="1164016"/>
                  <a:pt x="661083" y="1164016"/>
                </a:cubicBezTo>
                <a:cubicBezTo>
                  <a:pt x="661083" y="1178040"/>
                  <a:pt x="661083" y="1178040"/>
                  <a:pt x="661083" y="1178040"/>
                </a:cubicBezTo>
                <a:cubicBezTo>
                  <a:pt x="656415" y="1178040"/>
                  <a:pt x="656415" y="1178040"/>
                  <a:pt x="656415" y="1178040"/>
                </a:cubicBezTo>
                <a:cubicBezTo>
                  <a:pt x="656415" y="1182715"/>
                  <a:pt x="656415" y="1182715"/>
                  <a:pt x="656415" y="1182715"/>
                </a:cubicBezTo>
                <a:cubicBezTo>
                  <a:pt x="665752" y="1187390"/>
                  <a:pt x="665752" y="1187390"/>
                  <a:pt x="665752" y="1187390"/>
                </a:cubicBezTo>
                <a:cubicBezTo>
                  <a:pt x="675089" y="1187390"/>
                  <a:pt x="670420" y="1178040"/>
                  <a:pt x="679757" y="1173365"/>
                </a:cubicBezTo>
                <a:cubicBezTo>
                  <a:pt x="684425" y="1178040"/>
                  <a:pt x="684425" y="1178040"/>
                  <a:pt x="684425" y="1178040"/>
                </a:cubicBezTo>
                <a:cubicBezTo>
                  <a:pt x="661083" y="1196739"/>
                  <a:pt x="661083" y="1196739"/>
                  <a:pt x="661083" y="1196739"/>
                </a:cubicBezTo>
                <a:cubicBezTo>
                  <a:pt x="651746" y="1196739"/>
                  <a:pt x="651746" y="1196739"/>
                  <a:pt x="651746" y="1196739"/>
                </a:cubicBezTo>
                <a:lnTo>
                  <a:pt x="643488" y="1205008"/>
                </a:lnTo>
                <a:lnTo>
                  <a:pt x="642993" y="1204920"/>
                </a:lnTo>
                <a:lnTo>
                  <a:pt x="642372" y="1206126"/>
                </a:lnTo>
                <a:lnTo>
                  <a:pt x="639491" y="1209010"/>
                </a:lnTo>
                <a:cubicBezTo>
                  <a:pt x="637741" y="1210763"/>
                  <a:pt x="637741" y="1210763"/>
                  <a:pt x="637741" y="1210763"/>
                </a:cubicBezTo>
                <a:cubicBezTo>
                  <a:pt x="638908" y="1211932"/>
                  <a:pt x="639783" y="1211056"/>
                  <a:pt x="640586" y="1209595"/>
                </a:cubicBezTo>
                <a:lnTo>
                  <a:pt x="642372" y="1206126"/>
                </a:lnTo>
                <a:lnTo>
                  <a:pt x="643488" y="1205008"/>
                </a:lnTo>
                <a:lnTo>
                  <a:pt x="646275" y="1205504"/>
                </a:lnTo>
                <a:cubicBezTo>
                  <a:pt x="647661" y="1207549"/>
                  <a:pt x="649412" y="1211932"/>
                  <a:pt x="651746" y="1220113"/>
                </a:cubicBezTo>
                <a:cubicBezTo>
                  <a:pt x="651746" y="1224788"/>
                  <a:pt x="651746" y="1224788"/>
                  <a:pt x="651746" y="1224788"/>
                </a:cubicBezTo>
                <a:cubicBezTo>
                  <a:pt x="642409" y="1224788"/>
                  <a:pt x="642409" y="1224788"/>
                  <a:pt x="642409" y="1224788"/>
                </a:cubicBezTo>
                <a:cubicBezTo>
                  <a:pt x="637741" y="1238812"/>
                  <a:pt x="637741" y="1238812"/>
                  <a:pt x="637741" y="1238812"/>
                </a:cubicBezTo>
                <a:cubicBezTo>
                  <a:pt x="651746" y="1248161"/>
                  <a:pt x="651746" y="1248161"/>
                  <a:pt x="651746" y="1248161"/>
                </a:cubicBezTo>
                <a:cubicBezTo>
                  <a:pt x="637741" y="1252836"/>
                  <a:pt x="637741" y="1252836"/>
                  <a:pt x="637741" y="1252836"/>
                </a:cubicBezTo>
                <a:cubicBezTo>
                  <a:pt x="647078" y="1252836"/>
                  <a:pt x="647078" y="1252836"/>
                  <a:pt x="647078" y="1252836"/>
                </a:cubicBezTo>
                <a:cubicBezTo>
                  <a:pt x="684425" y="1234137"/>
                  <a:pt x="684425" y="1234137"/>
                  <a:pt x="684425" y="1234137"/>
                </a:cubicBezTo>
                <a:cubicBezTo>
                  <a:pt x="698431" y="1215438"/>
                  <a:pt x="698431" y="1215438"/>
                  <a:pt x="698431" y="1215438"/>
                </a:cubicBezTo>
                <a:cubicBezTo>
                  <a:pt x="703099" y="1215438"/>
                  <a:pt x="703099" y="1220113"/>
                  <a:pt x="703099" y="1220113"/>
                </a:cubicBezTo>
                <a:cubicBezTo>
                  <a:pt x="689094" y="1238812"/>
                  <a:pt x="689094" y="1238812"/>
                  <a:pt x="689094" y="1238812"/>
                </a:cubicBezTo>
                <a:cubicBezTo>
                  <a:pt x="703099" y="1248161"/>
                  <a:pt x="703099" y="1248161"/>
                  <a:pt x="703099" y="1248161"/>
                </a:cubicBezTo>
                <a:cubicBezTo>
                  <a:pt x="721773" y="1243487"/>
                  <a:pt x="721773" y="1243487"/>
                  <a:pt x="721773" y="1243487"/>
                </a:cubicBezTo>
                <a:lnTo>
                  <a:pt x="721773" y="1247382"/>
                </a:lnTo>
                <a:lnTo>
                  <a:pt x="721555" y="1246628"/>
                </a:lnTo>
                <a:cubicBezTo>
                  <a:pt x="721482" y="1246701"/>
                  <a:pt x="721773" y="1250499"/>
                  <a:pt x="721773" y="1262186"/>
                </a:cubicBezTo>
                <a:cubicBezTo>
                  <a:pt x="721773" y="1262186"/>
                  <a:pt x="721773" y="1262186"/>
                  <a:pt x="721773" y="1259848"/>
                </a:cubicBezTo>
                <a:lnTo>
                  <a:pt x="721773" y="1247382"/>
                </a:lnTo>
                <a:lnTo>
                  <a:pt x="723524" y="1253421"/>
                </a:lnTo>
                <a:cubicBezTo>
                  <a:pt x="726442" y="1259848"/>
                  <a:pt x="733445" y="1264523"/>
                  <a:pt x="749784" y="1234137"/>
                </a:cubicBezTo>
                <a:cubicBezTo>
                  <a:pt x="768458" y="1220113"/>
                  <a:pt x="768458" y="1220113"/>
                  <a:pt x="768458" y="1220113"/>
                </a:cubicBezTo>
                <a:cubicBezTo>
                  <a:pt x="782464" y="1224788"/>
                  <a:pt x="782464" y="1224788"/>
                  <a:pt x="782464" y="1224788"/>
                </a:cubicBezTo>
                <a:cubicBezTo>
                  <a:pt x="787132" y="1210763"/>
                  <a:pt x="787132" y="1224788"/>
                  <a:pt x="810475" y="1210763"/>
                </a:cubicBezTo>
                <a:cubicBezTo>
                  <a:pt x="801138" y="1206089"/>
                  <a:pt x="801138" y="1206089"/>
                  <a:pt x="801138" y="1206089"/>
                </a:cubicBezTo>
                <a:cubicBezTo>
                  <a:pt x="773127" y="1215438"/>
                  <a:pt x="773127" y="1215438"/>
                  <a:pt x="773127" y="1215438"/>
                </a:cubicBezTo>
                <a:cubicBezTo>
                  <a:pt x="769626" y="1215438"/>
                  <a:pt x="797636" y="1202290"/>
                  <a:pt x="784287" y="1201633"/>
                </a:cubicBezTo>
                <a:lnTo>
                  <a:pt x="783851" y="1201668"/>
                </a:lnTo>
                <a:lnTo>
                  <a:pt x="785965" y="1198492"/>
                </a:lnTo>
                <a:cubicBezTo>
                  <a:pt x="787132" y="1196739"/>
                  <a:pt x="787132" y="1196739"/>
                  <a:pt x="787132" y="1196739"/>
                </a:cubicBezTo>
                <a:cubicBezTo>
                  <a:pt x="791801" y="1201414"/>
                  <a:pt x="791801" y="1187390"/>
                  <a:pt x="791801" y="1206089"/>
                </a:cubicBezTo>
                <a:cubicBezTo>
                  <a:pt x="805806" y="1196739"/>
                  <a:pt x="805806" y="1196739"/>
                  <a:pt x="805806" y="1196739"/>
                </a:cubicBezTo>
                <a:cubicBezTo>
                  <a:pt x="852491" y="1187390"/>
                  <a:pt x="852491" y="1187390"/>
                  <a:pt x="852491" y="1187390"/>
                </a:cubicBezTo>
                <a:cubicBezTo>
                  <a:pt x="852491" y="1178040"/>
                  <a:pt x="852491" y="1178040"/>
                  <a:pt x="852491" y="1178040"/>
                </a:cubicBezTo>
                <a:cubicBezTo>
                  <a:pt x="866497" y="1182715"/>
                  <a:pt x="866497" y="1182715"/>
                  <a:pt x="866497" y="1182715"/>
                </a:cubicBezTo>
                <a:cubicBezTo>
                  <a:pt x="866497" y="1182715"/>
                  <a:pt x="880502" y="1168691"/>
                  <a:pt x="885171" y="1164016"/>
                </a:cubicBezTo>
                <a:cubicBezTo>
                  <a:pt x="861828" y="1154666"/>
                  <a:pt x="861828" y="1154666"/>
                  <a:pt x="861828" y="1154666"/>
                </a:cubicBezTo>
                <a:cubicBezTo>
                  <a:pt x="833817" y="1159341"/>
                  <a:pt x="833817" y="1159341"/>
                  <a:pt x="833817" y="1159341"/>
                </a:cubicBezTo>
                <a:cubicBezTo>
                  <a:pt x="833817" y="1164016"/>
                  <a:pt x="833817" y="1164016"/>
                  <a:pt x="833817" y="1164016"/>
                </a:cubicBezTo>
                <a:lnTo>
                  <a:pt x="831118" y="1172124"/>
                </a:lnTo>
                <a:lnTo>
                  <a:pt x="819812" y="1173365"/>
                </a:lnTo>
                <a:cubicBezTo>
                  <a:pt x="819812" y="1168691"/>
                  <a:pt x="824480" y="1168691"/>
                  <a:pt x="824480" y="1164016"/>
                </a:cubicBezTo>
                <a:cubicBezTo>
                  <a:pt x="787132" y="1159341"/>
                  <a:pt x="787132" y="1159341"/>
                  <a:pt x="787132" y="1159341"/>
                </a:cubicBezTo>
                <a:cubicBezTo>
                  <a:pt x="777795" y="1159341"/>
                  <a:pt x="777795" y="1159341"/>
                  <a:pt x="777795" y="1159341"/>
                </a:cubicBezTo>
                <a:cubicBezTo>
                  <a:pt x="773127" y="1168691"/>
                  <a:pt x="773127" y="1168691"/>
                  <a:pt x="773127" y="1168691"/>
                </a:cubicBezTo>
                <a:cubicBezTo>
                  <a:pt x="698431" y="1178040"/>
                  <a:pt x="698431" y="1178040"/>
                  <a:pt x="698431" y="1178040"/>
                </a:cubicBezTo>
                <a:cubicBezTo>
                  <a:pt x="689094" y="1164016"/>
                  <a:pt x="689094" y="1164016"/>
                  <a:pt x="689094" y="1164016"/>
                </a:cubicBezTo>
                <a:cubicBezTo>
                  <a:pt x="679757" y="1168691"/>
                  <a:pt x="679757" y="1168691"/>
                  <a:pt x="679757" y="1168691"/>
                </a:cubicBezTo>
                <a:cubicBezTo>
                  <a:pt x="679757" y="1164016"/>
                  <a:pt x="679757" y="1164016"/>
                  <a:pt x="679757" y="1164016"/>
                </a:cubicBezTo>
                <a:cubicBezTo>
                  <a:pt x="656415" y="1154666"/>
                  <a:pt x="656415" y="1154666"/>
                  <a:pt x="656415" y="1154666"/>
                </a:cubicBezTo>
                <a:cubicBezTo>
                  <a:pt x="628404" y="1154666"/>
                  <a:pt x="628404" y="1154666"/>
                  <a:pt x="628404" y="1154666"/>
                </a:cubicBezTo>
                <a:cubicBezTo>
                  <a:pt x="633072" y="1168691"/>
                  <a:pt x="633072" y="1168691"/>
                  <a:pt x="633072" y="1168691"/>
                </a:cubicBezTo>
                <a:cubicBezTo>
                  <a:pt x="600393" y="1159341"/>
                  <a:pt x="600393" y="1159341"/>
                  <a:pt x="600393" y="1159341"/>
                </a:cubicBezTo>
                <a:cubicBezTo>
                  <a:pt x="591056" y="1154666"/>
                  <a:pt x="591056" y="1154666"/>
                  <a:pt x="591056" y="1154666"/>
                </a:cubicBezTo>
                <a:cubicBezTo>
                  <a:pt x="609730" y="1135967"/>
                  <a:pt x="609730" y="1135967"/>
                  <a:pt x="609730" y="1135967"/>
                </a:cubicBezTo>
                <a:cubicBezTo>
                  <a:pt x="600393" y="1131292"/>
                  <a:pt x="600393" y="1131292"/>
                  <a:pt x="600393" y="1131292"/>
                </a:cubicBezTo>
                <a:cubicBezTo>
                  <a:pt x="591056" y="1135967"/>
                  <a:pt x="591056" y="1135967"/>
                  <a:pt x="591056" y="1135967"/>
                </a:cubicBezTo>
                <a:cubicBezTo>
                  <a:pt x="586387" y="1154666"/>
                  <a:pt x="586387" y="1154666"/>
                  <a:pt x="586387" y="1154666"/>
                </a:cubicBezTo>
                <a:cubicBezTo>
                  <a:pt x="558376" y="1182715"/>
                  <a:pt x="609730" y="1140642"/>
                  <a:pt x="605061" y="1187390"/>
                </a:cubicBezTo>
                <a:cubicBezTo>
                  <a:pt x="577050" y="1168691"/>
                  <a:pt x="577050" y="1168691"/>
                  <a:pt x="577050" y="1168691"/>
                </a:cubicBezTo>
                <a:cubicBezTo>
                  <a:pt x="572382" y="1178040"/>
                  <a:pt x="572382" y="1178040"/>
                  <a:pt x="572382" y="1178040"/>
                </a:cubicBezTo>
                <a:cubicBezTo>
                  <a:pt x="567713" y="1168691"/>
                  <a:pt x="567713" y="1168691"/>
                  <a:pt x="567713" y="1168691"/>
                </a:cubicBezTo>
                <a:cubicBezTo>
                  <a:pt x="553708" y="1178040"/>
                  <a:pt x="553708" y="1178040"/>
                  <a:pt x="553708" y="1178040"/>
                </a:cubicBezTo>
                <a:cubicBezTo>
                  <a:pt x="525697" y="1168691"/>
                  <a:pt x="525697" y="1168691"/>
                  <a:pt x="525697" y="1168691"/>
                </a:cubicBezTo>
                <a:cubicBezTo>
                  <a:pt x="507023" y="1182715"/>
                  <a:pt x="507023" y="1182715"/>
                  <a:pt x="507023" y="1182715"/>
                </a:cubicBezTo>
                <a:cubicBezTo>
                  <a:pt x="497686" y="1178040"/>
                  <a:pt x="497686" y="1178040"/>
                  <a:pt x="497686" y="1178040"/>
                </a:cubicBezTo>
                <a:cubicBezTo>
                  <a:pt x="488349" y="1187390"/>
                  <a:pt x="488349" y="1187390"/>
                  <a:pt x="488349" y="1187390"/>
                </a:cubicBezTo>
                <a:cubicBezTo>
                  <a:pt x="474343" y="1196739"/>
                  <a:pt x="497686" y="1187390"/>
                  <a:pt x="479012" y="1173365"/>
                </a:cubicBezTo>
                <a:cubicBezTo>
                  <a:pt x="479012" y="1164016"/>
                  <a:pt x="479012" y="1164016"/>
                  <a:pt x="479012" y="1164016"/>
                </a:cubicBezTo>
                <a:cubicBezTo>
                  <a:pt x="502354" y="1164016"/>
                  <a:pt x="502354" y="1164016"/>
                  <a:pt x="502354" y="1164016"/>
                </a:cubicBezTo>
                <a:cubicBezTo>
                  <a:pt x="497686" y="1164016"/>
                  <a:pt x="516360" y="1168691"/>
                  <a:pt x="497686" y="1159341"/>
                </a:cubicBezTo>
                <a:cubicBezTo>
                  <a:pt x="516360" y="1140642"/>
                  <a:pt x="516360" y="1140642"/>
                  <a:pt x="516360" y="1140642"/>
                </a:cubicBezTo>
                <a:cubicBezTo>
                  <a:pt x="497686" y="1121943"/>
                  <a:pt x="497686" y="1121943"/>
                  <a:pt x="497686" y="1121943"/>
                </a:cubicBezTo>
                <a:cubicBezTo>
                  <a:pt x="497686" y="1112593"/>
                  <a:pt x="497686" y="1112593"/>
                  <a:pt x="497686" y="1112593"/>
                </a:cubicBezTo>
                <a:cubicBezTo>
                  <a:pt x="474343" y="1103244"/>
                  <a:pt x="474343" y="1103244"/>
                  <a:pt x="474343" y="1103244"/>
                </a:cubicBezTo>
                <a:cubicBezTo>
                  <a:pt x="488349" y="1093894"/>
                  <a:pt x="488349" y="1093894"/>
                  <a:pt x="488349" y="1093894"/>
                </a:cubicBezTo>
                <a:cubicBezTo>
                  <a:pt x="476678" y="1091557"/>
                  <a:pt x="470842" y="1090388"/>
                  <a:pt x="467924" y="1089804"/>
                </a:cubicBezTo>
                <a:lnTo>
                  <a:pt x="467133" y="1089645"/>
                </a:lnTo>
                <a:lnTo>
                  <a:pt x="475620" y="1084344"/>
                </a:lnTo>
                <a:cubicBezTo>
                  <a:pt x="481127" y="1080893"/>
                  <a:pt x="488349" y="1076364"/>
                  <a:pt x="497686" y="1070520"/>
                </a:cubicBezTo>
                <a:cubicBezTo>
                  <a:pt x="493017" y="1061171"/>
                  <a:pt x="493017" y="1061171"/>
                  <a:pt x="493017" y="1061171"/>
                </a:cubicBezTo>
                <a:cubicBezTo>
                  <a:pt x="479012" y="1065846"/>
                  <a:pt x="479012" y="1065846"/>
                  <a:pt x="479012" y="1065846"/>
                </a:cubicBezTo>
                <a:cubicBezTo>
                  <a:pt x="469675" y="1056496"/>
                  <a:pt x="469675" y="1056496"/>
                  <a:pt x="469675" y="1056496"/>
                </a:cubicBezTo>
                <a:cubicBezTo>
                  <a:pt x="408985" y="1061171"/>
                  <a:pt x="408985" y="1061171"/>
                  <a:pt x="408985" y="1061171"/>
                </a:cubicBezTo>
                <a:cubicBezTo>
                  <a:pt x="446333" y="1047147"/>
                  <a:pt x="446333" y="1047147"/>
                  <a:pt x="446333" y="1047147"/>
                </a:cubicBezTo>
                <a:cubicBezTo>
                  <a:pt x="441664" y="1047147"/>
                  <a:pt x="451001" y="1075195"/>
                  <a:pt x="451001" y="1037797"/>
                </a:cubicBezTo>
                <a:cubicBezTo>
                  <a:pt x="465006" y="1051821"/>
                  <a:pt x="465006" y="1051821"/>
                  <a:pt x="465006" y="1051821"/>
                </a:cubicBezTo>
                <a:cubicBezTo>
                  <a:pt x="507023" y="1047147"/>
                  <a:pt x="507023" y="1047147"/>
                  <a:pt x="507023" y="1047147"/>
                </a:cubicBezTo>
                <a:cubicBezTo>
                  <a:pt x="502354" y="1033122"/>
                  <a:pt x="502354" y="1033122"/>
                  <a:pt x="502354" y="1033122"/>
                </a:cubicBezTo>
                <a:cubicBezTo>
                  <a:pt x="488349" y="1028448"/>
                  <a:pt x="488349" y="1028448"/>
                  <a:pt x="488349" y="1028448"/>
                </a:cubicBezTo>
                <a:cubicBezTo>
                  <a:pt x="502354" y="1023773"/>
                  <a:pt x="502354" y="1023773"/>
                  <a:pt x="502354" y="1023773"/>
                </a:cubicBezTo>
                <a:cubicBezTo>
                  <a:pt x="497686" y="1005074"/>
                  <a:pt x="497686" y="1005074"/>
                  <a:pt x="497686" y="1005074"/>
                </a:cubicBezTo>
                <a:cubicBezTo>
                  <a:pt x="493017" y="1000399"/>
                  <a:pt x="483680" y="1009749"/>
                  <a:pt x="479012" y="1005074"/>
                </a:cubicBezTo>
                <a:cubicBezTo>
                  <a:pt x="479012" y="991050"/>
                  <a:pt x="479012" y="991050"/>
                  <a:pt x="479012" y="991050"/>
                </a:cubicBezTo>
                <a:cubicBezTo>
                  <a:pt x="488349" y="977025"/>
                  <a:pt x="488349" y="977025"/>
                  <a:pt x="488349" y="977025"/>
                </a:cubicBezTo>
                <a:lnTo>
                  <a:pt x="475864" y="974942"/>
                </a:lnTo>
                <a:lnTo>
                  <a:pt x="484866" y="970406"/>
                </a:lnTo>
                <a:cubicBezTo>
                  <a:pt x="489589" y="967530"/>
                  <a:pt x="495352" y="963585"/>
                  <a:pt x="502354" y="958326"/>
                </a:cubicBezTo>
                <a:cubicBezTo>
                  <a:pt x="535034" y="953652"/>
                  <a:pt x="535034" y="953652"/>
                  <a:pt x="535034" y="953652"/>
                </a:cubicBezTo>
                <a:cubicBezTo>
                  <a:pt x="572382" y="953652"/>
                  <a:pt x="572382" y="953652"/>
                  <a:pt x="572382" y="953652"/>
                </a:cubicBezTo>
                <a:cubicBezTo>
                  <a:pt x="572382" y="948977"/>
                  <a:pt x="572382" y="948977"/>
                  <a:pt x="572382" y="948977"/>
                </a:cubicBezTo>
                <a:cubicBezTo>
                  <a:pt x="591056" y="948977"/>
                  <a:pt x="591056" y="948977"/>
                  <a:pt x="591056" y="948977"/>
                </a:cubicBezTo>
                <a:lnTo>
                  <a:pt x="596386" y="943640"/>
                </a:lnTo>
                <a:lnTo>
                  <a:pt x="604359" y="939874"/>
                </a:lnTo>
                <a:cubicBezTo>
                  <a:pt x="609219" y="937509"/>
                  <a:pt x="615565" y="934368"/>
                  <a:pt x="623735" y="930278"/>
                </a:cubicBezTo>
                <a:cubicBezTo>
                  <a:pt x="614398" y="925603"/>
                  <a:pt x="614398" y="925603"/>
                  <a:pt x="614398" y="925603"/>
                </a:cubicBezTo>
                <a:cubicBezTo>
                  <a:pt x="651746" y="925603"/>
                  <a:pt x="651746" y="925603"/>
                  <a:pt x="651746" y="925603"/>
                </a:cubicBezTo>
                <a:cubicBezTo>
                  <a:pt x="670420" y="920928"/>
                  <a:pt x="670420" y="920928"/>
                  <a:pt x="670420" y="920928"/>
                </a:cubicBezTo>
                <a:cubicBezTo>
                  <a:pt x="670420" y="916253"/>
                  <a:pt x="656415" y="930278"/>
                  <a:pt x="684425" y="920928"/>
                </a:cubicBezTo>
                <a:cubicBezTo>
                  <a:pt x="684425" y="911579"/>
                  <a:pt x="684425" y="911579"/>
                  <a:pt x="684425" y="911579"/>
                </a:cubicBezTo>
                <a:cubicBezTo>
                  <a:pt x="642409" y="906904"/>
                  <a:pt x="642409" y="906904"/>
                  <a:pt x="642409" y="906904"/>
                </a:cubicBezTo>
                <a:cubicBezTo>
                  <a:pt x="628404" y="911579"/>
                  <a:pt x="628404" y="911579"/>
                  <a:pt x="628404" y="911579"/>
                </a:cubicBezTo>
                <a:cubicBezTo>
                  <a:pt x="614398" y="902229"/>
                  <a:pt x="614398" y="902229"/>
                  <a:pt x="614398" y="902229"/>
                </a:cubicBezTo>
                <a:cubicBezTo>
                  <a:pt x="591056" y="911579"/>
                  <a:pt x="591056" y="911579"/>
                  <a:pt x="591056" y="911579"/>
                </a:cubicBezTo>
                <a:cubicBezTo>
                  <a:pt x="563045" y="902229"/>
                  <a:pt x="563045" y="902229"/>
                  <a:pt x="563045" y="902229"/>
                </a:cubicBezTo>
                <a:cubicBezTo>
                  <a:pt x="559543" y="906904"/>
                  <a:pt x="560419" y="908657"/>
                  <a:pt x="562753" y="909022"/>
                </a:cubicBezTo>
                <a:lnTo>
                  <a:pt x="565917" y="908449"/>
                </a:lnTo>
                <a:lnTo>
                  <a:pt x="562024" y="909707"/>
                </a:lnTo>
                <a:cubicBezTo>
                  <a:pt x="557720" y="911213"/>
                  <a:pt x="551957" y="913332"/>
                  <a:pt x="544371" y="916253"/>
                </a:cubicBezTo>
                <a:cubicBezTo>
                  <a:pt x="516360" y="906904"/>
                  <a:pt x="516360" y="906904"/>
                  <a:pt x="516360" y="906904"/>
                </a:cubicBezTo>
                <a:lnTo>
                  <a:pt x="515509" y="908138"/>
                </a:lnTo>
                <a:lnTo>
                  <a:pt x="507023" y="892880"/>
                </a:lnTo>
                <a:cubicBezTo>
                  <a:pt x="474343" y="892880"/>
                  <a:pt x="474343" y="892880"/>
                  <a:pt x="474343" y="892880"/>
                </a:cubicBezTo>
                <a:cubicBezTo>
                  <a:pt x="460338" y="888205"/>
                  <a:pt x="460338" y="888205"/>
                  <a:pt x="460338" y="888205"/>
                </a:cubicBezTo>
                <a:cubicBezTo>
                  <a:pt x="441664" y="892880"/>
                  <a:pt x="441664" y="892880"/>
                  <a:pt x="441664" y="892880"/>
                </a:cubicBezTo>
                <a:cubicBezTo>
                  <a:pt x="460338" y="883530"/>
                  <a:pt x="460338" y="883530"/>
                  <a:pt x="460338" y="883530"/>
                </a:cubicBezTo>
                <a:cubicBezTo>
                  <a:pt x="558376" y="878855"/>
                  <a:pt x="558376" y="878855"/>
                  <a:pt x="558376" y="878855"/>
                </a:cubicBezTo>
                <a:cubicBezTo>
                  <a:pt x="614398" y="883530"/>
                  <a:pt x="614398" y="883530"/>
                  <a:pt x="614398" y="883530"/>
                </a:cubicBezTo>
                <a:cubicBezTo>
                  <a:pt x="619067" y="878855"/>
                  <a:pt x="614398" y="869506"/>
                  <a:pt x="628404" y="878855"/>
                </a:cubicBezTo>
                <a:cubicBezTo>
                  <a:pt x="642409" y="860156"/>
                  <a:pt x="623735" y="874181"/>
                  <a:pt x="600393" y="864831"/>
                </a:cubicBezTo>
                <a:cubicBezTo>
                  <a:pt x="595724" y="864831"/>
                  <a:pt x="595724" y="864831"/>
                  <a:pt x="595724" y="864831"/>
                </a:cubicBezTo>
                <a:cubicBezTo>
                  <a:pt x="595724" y="855481"/>
                  <a:pt x="595724" y="855481"/>
                  <a:pt x="595724" y="855481"/>
                </a:cubicBezTo>
                <a:cubicBezTo>
                  <a:pt x="623735" y="864831"/>
                  <a:pt x="623735" y="864831"/>
                  <a:pt x="623735" y="864831"/>
                </a:cubicBezTo>
                <a:cubicBezTo>
                  <a:pt x="628404" y="850807"/>
                  <a:pt x="628404" y="850807"/>
                  <a:pt x="628404" y="850807"/>
                </a:cubicBezTo>
                <a:cubicBezTo>
                  <a:pt x="637741" y="855481"/>
                  <a:pt x="637741" y="855481"/>
                  <a:pt x="637741" y="855481"/>
                </a:cubicBezTo>
                <a:cubicBezTo>
                  <a:pt x="647078" y="850807"/>
                  <a:pt x="670420" y="855481"/>
                  <a:pt x="656415" y="836782"/>
                </a:cubicBezTo>
                <a:cubicBezTo>
                  <a:pt x="675089" y="832108"/>
                  <a:pt x="675089" y="832108"/>
                  <a:pt x="675089" y="832108"/>
                </a:cubicBezTo>
                <a:cubicBezTo>
                  <a:pt x="656415" y="813409"/>
                  <a:pt x="656415" y="813409"/>
                  <a:pt x="656415" y="813409"/>
                </a:cubicBezTo>
                <a:cubicBezTo>
                  <a:pt x="684425" y="836782"/>
                  <a:pt x="656415" y="785360"/>
                  <a:pt x="707768" y="804059"/>
                </a:cubicBezTo>
                <a:cubicBezTo>
                  <a:pt x="707768" y="794710"/>
                  <a:pt x="707768" y="794710"/>
                  <a:pt x="707768" y="794710"/>
                </a:cubicBezTo>
                <a:cubicBezTo>
                  <a:pt x="707768" y="785360"/>
                  <a:pt x="703099" y="776011"/>
                  <a:pt x="679757" y="794710"/>
                </a:cubicBezTo>
                <a:cubicBezTo>
                  <a:pt x="670420" y="790035"/>
                  <a:pt x="670420" y="790035"/>
                  <a:pt x="670420" y="790035"/>
                </a:cubicBezTo>
                <a:cubicBezTo>
                  <a:pt x="661083" y="794710"/>
                  <a:pt x="689094" y="818083"/>
                  <a:pt x="647078" y="794710"/>
                </a:cubicBezTo>
                <a:cubicBezTo>
                  <a:pt x="628404" y="790035"/>
                  <a:pt x="623735" y="808734"/>
                  <a:pt x="614398" y="813409"/>
                </a:cubicBezTo>
                <a:cubicBezTo>
                  <a:pt x="623735" y="799384"/>
                  <a:pt x="563045" y="832108"/>
                  <a:pt x="637741" y="808734"/>
                </a:cubicBezTo>
                <a:cubicBezTo>
                  <a:pt x="647078" y="813409"/>
                  <a:pt x="647078" y="813409"/>
                  <a:pt x="647078" y="813409"/>
                </a:cubicBezTo>
                <a:cubicBezTo>
                  <a:pt x="637741" y="818083"/>
                  <a:pt x="637741" y="818083"/>
                  <a:pt x="637741" y="818083"/>
                </a:cubicBezTo>
                <a:cubicBezTo>
                  <a:pt x="591056" y="818083"/>
                  <a:pt x="591056" y="818083"/>
                  <a:pt x="591056" y="818083"/>
                </a:cubicBezTo>
                <a:cubicBezTo>
                  <a:pt x="553708" y="822758"/>
                  <a:pt x="553708" y="822758"/>
                  <a:pt x="553708" y="822758"/>
                </a:cubicBezTo>
                <a:cubicBezTo>
                  <a:pt x="535034" y="818083"/>
                  <a:pt x="535034" y="818083"/>
                  <a:pt x="535034" y="818083"/>
                </a:cubicBezTo>
                <a:cubicBezTo>
                  <a:pt x="535034" y="808734"/>
                  <a:pt x="535034" y="808734"/>
                  <a:pt x="535034" y="808734"/>
                </a:cubicBezTo>
                <a:cubicBezTo>
                  <a:pt x="525697" y="799384"/>
                  <a:pt x="525697" y="799384"/>
                  <a:pt x="525697" y="799384"/>
                </a:cubicBezTo>
                <a:cubicBezTo>
                  <a:pt x="502354" y="822758"/>
                  <a:pt x="502354" y="822758"/>
                  <a:pt x="502354" y="822758"/>
                </a:cubicBezTo>
                <a:cubicBezTo>
                  <a:pt x="483680" y="818083"/>
                  <a:pt x="483680" y="818083"/>
                  <a:pt x="483680" y="818083"/>
                </a:cubicBezTo>
                <a:cubicBezTo>
                  <a:pt x="479012" y="822758"/>
                  <a:pt x="479012" y="822758"/>
                  <a:pt x="479012" y="822758"/>
                </a:cubicBezTo>
                <a:cubicBezTo>
                  <a:pt x="460338" y="808734"/>
                  <a:pt x="460338" y="808734"/>
                  <a:pt x="460338" y="808734"/>
                </a:cubicBezTo>
                <a:cubicBezTo>
                  <a:pt x="408985" y="813409"/>
                  <a:pt x="408985" y="813409"/>
                  <a:pt x="408985" y="813409"/>
                </a:cubicBezTo>
                <a:cubicBezTo>
                  <a:pt x="394979" y="804059"/>
                  <a:pt x="394979" y="804059"/>
                  <a:pt x="394979" y="804059"/>
                </a:cubicBezTo>
                <a:cubicBezTo>
                  <a:pt x="380974" y="804059"/>
                  <a:pt x="380974" y="804059"/>
                  <a:pt x="380974" y="804059"/>
                </a:cubicBezTo>
                <a:cubicBezTo>
                  <a:pt x="376305" y="818083"/>
                  <a:pt x="376305" y="818083"/>
                  <a:pt x="376305" y="818083"/>
                </a:cubicBezTo>
                <a:cubicBezTo>
                  <a:pt x="362300" y="818083"/>
                  <a:pt x="362300" y="818083"/>
                  <a:pt x="362300" y="818083"/>
                </a:cubicBezTo>
                <a:cubicBezTo>
                  <a:pt x="366968" y="813409"/>
                  <a:pt x="366968" y="813409"/>
                  <a:pt x="366968" y="813409"/>
                </a:cubicBezTo>
                <a:cubicBezTo>
                  <a:pt x="362300" y="808734"/>
                  <a:pt x="362300" y="808734"/>
                  <a:pt x="362300" y="808734"/>
                </a:cubicBezTo>
                <a:cubicBezTo>
                  <a:pt x="362300" y="799384"/>
                  <a:pt x="362300" y="799384"/>
                  <a:pt x="362300" y="799384"/>
                </a:cubicBezTo>
                <a:cubicBezTo>
                  <a:pt x="380974" y="799384"/>
                  <a:pt x="380974" y="799384"/>
                  <a:pt x="380974" y="799384"/>
                </a:cubicBezTo>
                <a:cubicBezTo>
                  <a:pt x="399648" y="790035"/>
                  <a:pt x="399648" y="790035"/>
                  <a:pt x="399648" y="790035"/>
                </a:cubicBezTo>
                <a:cubicBezTo>
                  <a:pt x="394979" y="771336"/>
                  <a:pt x="394979" y="771336"/>
                  <a:pt x="394979" y="771336"/>
                </a:cubicBezTo>
                <a:cubicBezTo>
                  <a:pt x="441664" y="771336"/>
                  <a:pt x="441664" y="771336"/>
                  <a:pt x="441664" y="771336"/>
                </a:cubicBezTo>
                <a:cubicBezTo>
                  <a:pt x="460338" y="757312"/>
                  <a:pt x="460338" y="757312"/>
                  <a:pt x="460338" y="757312"/>
                </a:cubicBezTo>
                <a:cubicBezTo>
                  <a:pt x="483680" y="752637"/>
                  <a:pt x="483680" y="752637"/>
                  <a:pt x="483680" y="752637"/>
                </a:cubicBezTo>
                <a:cubicBezTo>
                  <a:pt x="493017" y="752637"/>
                  <a:pt x="497686" y="733938"/>
                  <a:pt x="516360" y="747962"/>
                </a:cubicBezTo>
                <a:cubicBezTo>
                  <a:pt x="525697" y="738613"/>
                  <a:pt x="525697" y="738613"/>
                  <a:pt x="525697" y="738613"/>
                </a:cubicBezTo>
                <a:cubicBezTo>
                  <a:pt x="530366" y="743287"/>
                  <a:pt x="530366" y="743287"/>
                  <a:pt x="530366" y="743287"/>
                </a:cubicBezTo>
                <a:lnTo>
                  <a:pt x="529419" y="744361"/>
                </a:lnTo>
                <a:lnTo>
                  <a:pt x="527083" y="745259"/>
                </a:lnTo>
                <a:cubicBezTo>
                  <a:pt x="521685" y="747451"/>
                  <a:pt x="526499" y="745844"/>
                  <a:pt x="529271" y="744529"/>
                </a:cubicBezTo>
                <a:lnTo>
                  <a:pt x="529419" y="744361"/>
                </a:lnTo>
                <a:lnTo>
                  <a:pt x="544371" y="738613"/>
                </a:lnTo>
                <a:cubicBezTo>
                  <a:pt x="535034" y="747962"/>
                  <a:pt x="535034" y="747962"/>
                  <a:pt x="535034" y="747962"/>
                </a:cubicBezTo>
                <a:cubicBezTo>
                  <a:pt x="539702" y="752637"/>
                  <a:pt x="539702" y="752637"/>
                  <a:pt x="539702" y="752637"/>
                </a:cubicBezTo>
                <a:cubicBezTo>
                  <a:pt x="525697" y="761986"/>
                  <a:pt x="525697" y="761986"/>
                  <a:pt x="525697" y="761986"/>
                </a:cubicBezTo>
                <a:cubicBezTo>
                  <a:pt x="502354" y="776011"/>
                  <a:pt x="502354" y="776011"/>
                  <a:pt x="502354" y="776011"/>
                </a:cubicBezTo>
                <a:cubicBezTo>
                  <a:pt x="525697" y="776011"/>
                  <a:pt x="525697" y="776011"/>
                  <a:pt x="525697" y="776011"/>
                </a:cubicBezTo>
                <a:cubicBezTo>
                  <a:pt x="600393" y="771336"/>
                  <a:pt x="600393" y="771336"/>
                  <a:pt x="600393" y="771336"/>
                </a:cubicBezTo>
                <a:cubicBezTo>
                  <a:pt x="609730" y="776011"/>
                  <a:pt x="609730" y="776011"/>
                  <a:pt x="609730" y="776011"/>
                </a:cubicBezTo>
                <a:cubicBezTo>
                  <a:pt x="619067" y="771336"/>
                  <a:pt x="619067" y="771336"/>
                  <a:pt x="619067" y="771336"/>
                </a:cubicBezTo>
                <a:cubicBezTo>
                  <a:pt x="633072" y="785360"/>
                  <a:pt x="633072" y="785360"/>
                  <a:pt x="633072" y="785360"/>
                </a:cubicBezTo>
                <a:cubicBezTo>
                  <a:pt x="642409" y="780685"/>
                  <a:pt x="647078" y="778348"/>
                  <a:pt x="649412" y="777179"/>
                </a:cubicBezTo>
                <a:lnTo>
                  <a:pt x="650883" y="776443"/>
                </a:lnTo>
                <a:lnTo>
                  <a:pt x="653980" y="776138"/>
                </a:lnTo>
                <a:lnTo>
                  <a:pt x="667566" y="773047"/>
                </a:lnTo>
                <a:lnTo>
                  <a:pt x="665241" y="777910"/>
                </a:lnTo>
                <a:cubicBezTo>
                  <a:pt x="664584" y="788866"/>
                  <a:pt x="685593" y="774842"/>
                  <a:pt x="675089" y="771336"/>
                </a:cubicBezTo>
                <a:lnTo>
                  <a:pt x="667566" y="773047"/>
                </a:lnTo>
                <a:lnTo>
                  <a:pt x="675089" y="757312"/>
                </a:lnTo>
                <a:cubicBezTo>
                  <a:pt x="661083" y="747962"/>
                  <a:pt x="661083" y="747962"/>
                  <a:pt x="661083" y="747962"/>
                </a:cubicBezTo>
                <a:cubicBezTo>
                  <a:pt x="633072" y="743287"/>
                  <a:pt x="633072" y="743287"/>
                  <a:pt x="633072" y="743287"/>
                </a:cubicBezTo>
                <a:cubicBezTo>
                  <a:pt x="600393" y="752637"/>
                  <a:pt x="600393" y="752637"/>
                  <a:pt x="600393" y="752637"/>
                </a:cubicBezTo>
                <a:cubicBezTo>
                  <a:pt x="600393" y="747962"/>
                  <a:pt x="600393" y="747962"/>
                  <a:pt x="600393" y="747962"/>
                </a:cubicBezTo>
                <a:cubicBezTo>
                  <a:pt x="609730" y="747962"/>
                  <a:pt x="609730" y="747962"/>
                  <a:pt x="609730" y="747962"/>
                </a:cubicBezTo>
                <a:cubicBezTo>
                  <a:pt x="586387" y="724588"/>
                  <a:pt x="586387" y="724588"/>
                  <a:pt x="586387" y="724588"/>
                </a:cubicBezTo>
                <a:cubicBezTo>
                  <a:pt x="572382" y="729263"/>
                  <a:pt x="567713" y="747962"/>
                  <a:pt x="549039" y="729263"/>
                </a:cubicBezTo>
                <a:lnTo>
                  <a:pt x="550962" y="727338"/>
                </a:lnTo>
                <a:lnTo>
                  <a:pt x="553708" y="728679"/>
                </a:lnTo>
                <a:cubicBezTo>
                  <a:pt x="558376" y="726926"/>
                  <a:pt x="563045" y="719913"/>
                  <a:pt x="558376" y="719913"/>
                </a:cubicBezTo>
                <a:cubicBezTo>
                  <a:pt x="558376" y="719913"/>
                  <a:pt x="558376" y="719913"/>
                  <a:pt x="557209" y="721082"/>
                </a:cubicBezTo>
                <a:lnTo>
                  <a:pt x="550962" y="727338"/>
                </a:lnTo>
                <a:lnTo>
                  <a:pt x="547872" y="725830"/>
                </a:lnTo>
                <a:cubicBezTo>
                  <a:pt x="546705" y="722543"/>
                  <a:pt x="546705" y="716407"/>
                  <a:pt x="549039" y="705889"/>
                </a:cubicBezTo>
                <a:cubicBezTo>
                  <a:pt x="554875" y="705889"/>
                  <a:pt x="556042" y="707642"/>
                  <a:pt x="555313" y="709687"/>
                </a:cubicBezTo>
                <a:lnTo>
                  <a:pt x="554626" y="710433"/>
                </a:lnTo>
                <a:lnTo>
                  <a:pt x="550352" y="713778"/>
                </a:lnTo>
                <a:cubicBezTo>
                  <a:pt x="547580" y="716407"/>
                  <a:pt x="548456" y="716407"/>
                  <a:pt x="550206" y="715239"/>
                </a:cubicBezTo>
                <a:lnTo>
                  <a:pt x="554626" y="710433"/>
                </a:lnTo>
                <a:lnTo>
                  <a:pt x="572382" y="696540"/>
                </a:lnTo>
                <a:cubicBezTo>
                  <a:pt x="549039" y="687190"/>
                  <a:pt x="549039" y="687190"/>
                  <a:pt x="549039" y="687190"/>
                </a:cubicBezTo>
                <a:cubicBezTo>
                  <a:pt x="516360" y="691865"/>
                  <a:pt x="516360" y="691865"/>
                  <a:pt x="516360" y="691865"/>
                </a:cubicBezTo>
                <a:cubicBezTo>
                  <a:pt x="497686" y="682515"/>
                  <a:pt x="497686" y="682515"/>
                  <a:pt x="497686" y="682515"/>
                </a:cubicBezTo>
                <a:cubicBezTo>
                  <a:pt x="418322" y="682515"/>
                  <a:pt x="418322" y="682515"/>
                  <a:pt x="418322" y="682515"/>
                </a:cubicBezTo>
                <a:cubicBezTo>
                  <a:pt x="413653" y="673166"/>
                  <a:pt x="413653" y="673166"/>
                  <a:pt x="413653" y="673166"/>
                </a:cubicBezTo>
                <a:cubicBezTo>
                  <a:pt x="413653" y="677841"/>
                  <a:pt x="404316" y="682515"/>
                  <a:pt x="394979" y="677841"/>
                </a:cubicBezTo>
                <a:cubicBezTo>
                  <a:pt x="413653" y="668491"/>
                  <a:pt x="413653" y="668491"/>
                  <a:pt x="413653" y="668491"/>
                </a:cubicBezTo>
                <a:cubicBezTo>
                  <a:pt x="418322" y="677841"/>
                  <a:pt x="418322" y="677841"/>
                  <a:pt x="418322" y="677841"/>
                </a:cubicBezTo>
                <a:cubicBezTo>
                  <a:pt x="422990" y="668491"/>
                  <a:pt x="422990" y="668491"/>
                  <a:pt x="422990" y="668491"/>
                </a:cubicBezTo>
                <a:cubicBezTo>
                  <a:pt x="399648" y="659142"/>
                  <a:pt x="399648" y="659142"/>
                  <a:pt x="399648" y="659142"/>
                </a:cubicBezTo>
                <a:cubicBezTo>
                  <a:pt x="371637" y="663816"/>
                  <a:pt x="371637" y="663816"/>
                  <a:pt x="371637" y="663816"/>
                </a:cubicBezTo>
                <a:cubicBezTo>
                  <a:pt x="362300" y="663816"/>
                  <a:pt x="362300" y="663816"/>
                  <a:pt x="362300" y="663816"/>
                </a:cubicBezTo>
                <a:cubicBezTo>
                  <a:pt x="408985" y="649792"/>
                  <a:pt x="408985" y="649792"/>
                  <a:pt x="408985" y="649792"/>
                </a:cubicBezTo>
                <a:cubicBezTo>
                  <a:pt x="413653" y="645117"/>
                  <a:pt x="362300" y="673166"/>
                  <a:pt x="427659" y="649792"/>
                </a:cubicBezTo>
                <a:cubicBezTo>
                  <a:pt x="525697" y="663816"/>
                  <a:pt x="525697" y="663816"/>
                  <a:pt x="525697" y="663816"/>
                </a:cubicBezTo>
                <a:cubicBezTo>
                  <a:pt x="530366" y="659142"/>
                  <a:pt x="530366" y="659142"/>
                  <a:pt x="530366" y="659142"/>
                </a:cubicBezTo>
                <a:cubicBezTo>
                  <a:pt x="567713" y="668491"/>
                  <a:pt x="567713" y="668491"/>
                  <a:pt x="567713" y="668491"/>
                </a:cubicBezTo>
                <a:cubicBezTo>
                  <a:pt x="600393" y="659142"/>
                  <a:pt x="600393" y="659142"/>
                  <a:pt x="600393" y="659142"/>
                </a:cubicBezTo>
                <a:lnTo>
                  <a:pt x="597470" y="656215"/>
                </a:lnTo>
                <a:lnTo>
                  <a:pt x="605061" y="645117"/>
                </a:lnTo>
                <a:cubicBezTo>
                  <a:pt x="609730" y="654467"/>
                  <a:pt x="609730" y="654467"/>
                  <a:pt x="609730" y="654467"/>
                </a:cubicBezTo>
                <a:cubicBezTo>
                  <a:pt x="614398" y="654467"/>
                  <a:pt x="614398" y="654467"/>
                  <a:pt x="614398" y="654467"/>
                </a:cubicBezTo>
                <a:cubicBezTo>
                  <a:pt x="628404" y="640442"/>
                  <a:pt x="628404" y="640442"/>
                  <a:pt x="628404" y="640442"/>
                </a:cubicBezTo>
                <a:cubicBezTo>
                  <a:pt x="633072" y="663816"/>
                  <a:pt x="633072" y="663816"/>
                  <a:pt x="633072" y="663816"/>
                </a:cubicBezTo>
                <a:cubicBezTo>
                  <a:pt x="647078" y="649792"/>
                  <a:pt x="647078" y="649792"/>
                  <a:pt x="647078" y="649792"/>
                </a:cubicBezTo>
                <a:cubicBezTo>
                  <a:pt x="661083" y="645117"/>
                  <a:pt x="670420" y="659142"/>
                  <a:pt x="684425" y="640442"/>
                </a:cubicBezTo>
                <a:cubicBezTo>
                  <a:pt x="683258" y="639274"/>
                  <a:pt x="683842" y="638397"/>
                  <a:pt x="684936" y="637740"/>
                </a:cubicBezTo>
                <a:lnTo>
                  <a:pt x="688307" y="636431"/>
                </a:lnTo>
                <a:lnTo>
                  <a:pt x="689678" y="637521"/>
                </a:lnTo>
                <a:cubicBezTo>
                  <a:pt x="693762" y="641611"/>
                  <a:pt x="696097" y="645117"/>
                  <a:pt x="693762" y="640442"/>
                </a:cubicBezTo>
                <a:cubicBezTo>
                  <a:pt x="698431" y="626418"/>
                  <a:pt x="698431" y="626418"/>
                  <a:pt x="698431" y="626418"/>
                </a:cubicBezTo>
                <a:cubicBezTo>
                  <a:pt x="717105" y="645117"/>
                  <a:pt x="703099" y="593695"/>
                  <a:pt x="735779" y="626418"/>
                </a:cubicBezTo>
                <a:cubicBezTo>
                  <a:pt x="754453" y="621743"/>
                  <a:pt x="763790" y="603044"/>
                  <a:pt x="787132" y="617069"/>
                </a:cubicBezTo>
                <a:cubicBezTo>
                  <a:pt x="782464" y="621743"/>
                  <a:pt x="782464" y="621743"/>
                  <a:pt x="782464" y="621743"/>
                </a:cubicBezTo>
                <a:cubicBezTo>
                  <a:pt x="824480" y="621743"/>
                  <a:pt x="824480" y="621743"/>
                  <a:pt x="824480" y="621743"/>
                </a:cubicBezTo>
                <a:cubicBezTo>
                  <a:pt x="843154" y="635768"/>
                  <a:pt x="843154" y="635768"/>
                  <a:pt x="843154" y="635768"/>
                </a:cubicBezTo>
                <a:cubicBezTo>
                  <a:pt x="847823" y="626418"/>
                  <a:pt x="847823" y="626418"/>
                  <a:pt x="847823" y="626418"/>
                </a:cubicBezTo>
                <a:cubicBezTo>
                  <a:pt x="847823" y="621743"/>
                  <a:pt x="847823" y="621743"/>
                  <a:pt x="847823" y="621743"/>
                </a:cubicBezTo>
                <a:cubicBezTo>
                  <a:pt x="852491" y="631093"/>
                  <a:pt x="852491" y="631093"/>
                  <a:pt x="852491" y="631093"/>
                </a:cubicBezTo>
                <a:cubicBezTo>
                  <a:pt x="885171" y="626418"/>
                  <a:pt x="885171" y="626418"/>
                  <a:pt x="885171" y="626418"/>
                </a:cubicBezTo>
                <a:cubicBezTo>
                  <a:pt x="903845" y="617069"/>
                  <a:pt x="903845" y="617069"/>
                  <a:pt x="903845" y="617069"/>
                </a:cubicBezTo>
                <a:cubicBezTo>
                  <a:pt x="889839" y="607719"/>
                  <a:pt x="889839" y="607719"/>
                  <a:pt x="889839" y="607719"/>
                </a:cubicBezTo>
                <a:cubicBezTo>
                  <a:pt x="908513" y="603044"/>
                  <a:pt x="908513" y="603044"/>
                  <a:pt x="908513" y="603044"/>
                </a:cubicBezTo>
                <a:cubicBezTo>
                  <a:pt x="899176" y="607719"/>
                  <a:pt x="899176" y="607719"/>
                  <a:pt x="899176" y="607719"/>
                </a:cubicBezTo>
                <a:cubicBezTo>
                  <a:pt x="931855" y="617069"/>
                  <a:pt x="931855" y="617069"/>
                  <a:pt x="931855" y="617069"/>
                </a:cubicBezTo>
                <a:cubicBezTo>
                  <a:pt x="934190" y="617069"/>
                  <a:pt x="936524" y="611225"/>
                  <a:pt x="938858" y="608303"/>
                </a:cubicBezTo>
                <a:lnTo>
                  <a:pt x="941700" y="607414"/>
                </a:lnTo>
                <a:lnTo>
                  <a:pt x="941192" y="607719"/>
                </a:lnTo>
                <a:lnTo>
                  <a:pt x="942444" y="607444"/>
                </a:lnTo>
                <a:lnTo>
                  <a:pt x="945861" y="617069"/>
                </a:lnTo>
                <a:cubicBezTo>
                  <a:pt x="955198" y="621743"/>
                  <a:pt x="955198" y="612394"/>
                  <a:pt x="955198" y="607719"/>
                </a:cubicBezTo>
                <a:cubicBezTo>
                  <a:pt x="944694" y="607719"/>
                  <a:pt x="965702" y="602460"/>
                  <a:pt x="959137" y="603775"/>
                </a:cubicBezTo>
                <a:lnTo>
                  <a:pt x="942444" y="607444"/>
                </a:lnTo>
                <a:lnTo>
                  <a:pt x="942360" y="607208"/>
                </a:lnTo>
                <a:lnTo>
                  <a:pt x="941700" y="607414"/>
                </a:lnTo>
                <a:lnTo>
                  <a:pt x="961617" y="595448"/>
                </a:lnTo>
                <a:cubicBezTo>
                  <a:pt x="964535" y="593695"/>
                  <a:pt x="964535" y="593695"/>
                  <a:pt x="964535" y="593695"/>
                </a:cubicBezTo>
                <a:cubicBezTo>
                  <a:pt x="959866" y="589020"/>
                  <a:pt x="959866" y="589020"/>
                  <a:pt x="959866" y="589020"/>
                </a:cubicBezTo>
                <a:cubicBezTo>
                  <a:pt x="973872" y="584345"/>
                  <a:pt x="973872" y="584345"/>
                  <a:pt x="973872" y="584345"/>
                </a:cubicBezTo>
                <a:cubicBezTo>
                  <a:pt x="992546" y="589020"/>
                  <a:pt x="992546" y="589020"/>
                  <a:pt x="992546" y="589020"/>
                </a:cubicBezTo>
                <a:cubicBezTo>
                  <a:pt x="983209" y="598370"/>
                  <a:pt x="983209" y="598370"/>
                  <a:pt x="983209" y="598370"/>
                </a:cubicBezTo>
                <a:cubicBezTo>
                  <a:pt x="978540" y="593695"/>
                  <a:pt x="978540" y="593695"/>
                  <a:pt x="978540" y="593695"/>
                </a:cubicBezTo>
                <a:cubicBezTo>
                  <a:pt x="964535" y="603044"/>
                  <a:pt x="964535" y="603044"/>
                  <a:pt x="964535" y="603044"/>
                </a:cubicBezTo>
                <a:cubicBezTo>
                  <a:pt x="964535" y="607719"/>
                  <a:pt x="964535" y="607719"/>
                  <a:pt x="964535" y="607719"/>
                </a:cubicBezTo>
                <a:cubicBezTo>
                  <a:pt x="978540" y="603044"/>
                  <a:pt x="1001883" y="589020"/>
                  <a:pt x="1011220" y="607719"/>
                </a:cubicBezTo>
                <a:cubicBezTo>
                  <a:pt x="1039231" y="603044"/>
                  <a:pt x="1039231" y="603044"/>
                  <a:pt x="1039231" y="603044"/>
                </a:cubicBezTo>
                <a:cubicBezTo>
                  <a:pt x="1081247" y="598370"/>
                  <a:pt x="1081247" y="598370"/>
                  <a:pt x="1081247" y="598370"/>
                </a:cubicBezTo>
                <a:cubicBezTo>
                  <a:pt x="1165280" y="579671"/>
                  <a:pt x="1165280" y="579671"/>
                  <a:pt x="1165280" y="579671"/>
                </a:cubicBezTo>
                <a:cubicBezTo>
                  <a:pt x="1174617" y="570321"/>
                  <a:pt x="1174617" y="570321"/>
                  <a:pt x="1174617" y="570321"/>
                </a:cubicBezTo>
                <a:cubicBezTo>
                  <a:pt x="1174617" y="570321"/>
                  <a:pt x="1193291" y="570321"/>
                  <a:pt x="1169949" y="565646"/>
                </a:cubicBezTo>
                <a:cubicBezTo>
                  <a:pt x="1193291" y="560972"/>
                  <a:pt x="1193291" y="560972"/>
                  <a:pt x="1193291" y="560972"/>
                </a:cubicBezTo>
                <a:cubicBezTo>
                  <a:pt x="1188622" y="565646"/>
                  <a:pt x="1188622" y="565646"/>
                  <a:pt x="1188622" y="565646"/>
                </a:cubicBezTo>
                <a:cubicBezTo>
                  <a:pt x="1216633" y="565646"/>
                  <a:pt x="1216633" y="565646"/>
                  <a:pt x="1216633" y="565646"/>
                </a:cubicBezTo>
                <a:cubicBezTo>
                  <a:pt x="1230639" y="546947"/>
                  <a:pt x="1230639" y="546947"/>
                  <a:pt x="1230639" y="546947"/>
                </a:cubicBezTo>
                <a:cubicBezTo>
                  <a:pt x="1239976" y="551622"/>
                  <a:pt x="1230639" y="523573"/>
                  <a:pt x="1249313" y="546947"/>
                </a:cubicBezTo>
                <a:cubicBezTo>
                  <a:pt x="1300666" y="537598"/>
                  <a:pt x="1211965" y="542273"/>
                  <a:pt x="1291329" y="523573"/>
                </a:cubicBezTo>
                <a:cubicBezTo>
                  <a:pt x="1281992" y="532923"/>
                  <a:pt x="1281992" y="532923"/>
                  <a:pt x="1281992" y="532923"/>
                </a:cubicBezTo>
                <a:cubicBezTo>
                  <a:pt x="1286661" y="542273"/>
                  <a:pt x="1286661" y="542273"/>
                  <a:pt x="1286661" y="542273"/>
                </a:cubicBezTo>
                <a:cubicBezTo>
                  <a:pt x="1305335" y="532923"/>
                  <a:pt x="1305335" y="532923"/>
                  <a:pt x="1305335" y="532923"/>
                </a:cubicBezTo>
                <a:cubicBezTo>
                  <a:pt x="1305335" y="528248"/>
                  <a:pt x="1305335" y="528248"/>
                  <a:pt x="1305335" y="528248"/>
                </a:cubicBezTo>
                <a:cubicBezTo>
                  <a:pt x="1324009" y="518899"/>
                  <a:pt x="1324009" y="518899"/>
                  <a:pt x="1324009" y="518899"/>
                </a:cubicBezTo>
                <a:cubicBezTo>
                  <a:pt x="1370694" y="514224"/>
                  <a:pt x="1370694" y="514224"/>
                  <a:pt x="1370694" y="514224"/>
                </a:cubicBezTo>
                <a:cubicBezTo>
                  <a:pt x="1370694" y="509549"/>
                  <a:pt x="1370694" y="509549"/>
                  <a:pt x="1370694" y="509549"/>
                </a:cubicBezTo>
                <a:cubicBezTo>
                  <a:pt x="1333346" y="509549"/>
                  <a:pt x="1333346" y="509549"/>
                  <a:pt x="1333346" y="509549"/>
                </a:cubicBezTo>
                <a:cubicBezTo>
                  <a:pt x="1267987" y="518899"/>
                  <a:pt x="1267987" y="518899"/>
                  <a:pt x="1267987" y="518899"/>
                </a:cubicBezTo>
                <a:cubicBezTo>
                  <a:pt x="1202628" y="528248"/>
                  <a:pt x="1202628" y="528248"/>
                  <a:pt x="1202628" y="528248"/>
                </a:cubicBezTo>
                <a:cubicBezTo>
                  <a:pt x="1188622" y="532923"/>
                  <a:pt x="1188622" y="532923"/>
                  <a:pt x="1188622" y="532923"/>
                </a:cubicBezTo>
                <a:cubicBezTo>
                  <a:pt x="1160612" y="532923"/>
                  <a:pt x="1160612" y="532923"/>
                  <a:pt x="1160612" y="532923"/>
                </a:cubicBezTo>
                <a:cubicBezTo>
                  <a:pt x="1141938" y="537598"/>
                  <a:pt x="1141938" y="537598"/>
                  <a:pt x="1141938" y="537598"/>
                </a:cubicBezTo>
                <a:cubicBezTo>
                  <a:pt x="1123264" y="528248"/>
                  <a:pt x="1123264" y="528248"/>
                  <a:pt x="1123264" y="528248"/>
                </a:cubicBezTo>
                <a:cubicBezTo>
                  <a:pt x="1109258" y="537598"/>
                  <a:pt x="1109258" y="537598"/>
                  <a:pt x="1109258" y="537598"/>
                </a:cubicBezTo>
                <a:cubicBezTo>
                  <a:pt x="1095253" y="537598"/>
                  <a:pt x="1095253" y="537598"/>
                  <a:pt x="1095253" y="537598"/>
                </a:cubicBezTo>
                <a:cubicBezTo>
                  <a:pt x="1076579" y="542273"/>
                  <a:pt x="1076579" y="542273"/>
                  <a:pt x="1076579" y="542273"/>
                </a:cubicBezTo>
                <a:cubicBezTo>
                  <a:pt x="1062573" y="542273"/>
                  <a:pt x="1062573" y="542273"/>
                  <a:pt x="1062573" y="542273"/>
                </a:cubicBezTo>
                <a:cubicBezTo>
                  <a:pt x="1039231" y="532923"/>
                  <a:pt x="1071910" y="565646"/>
                  <a:pt x="1034562" y="546947"/>
                </a:cubicBezTo>
                <a:cubicBezTo>
                  <a:pt x="950530" y="551622"/>
                  <a:pt x="950530" y="551622"/>
                  <a:pt x="950530" y="551622"/>
                </a:cubicBezTo>
                <a:cubicBezTo>
                  <a:pt x="950530" y="546947"/>
                  <a:pt x="983209" y="542273"/>
                  <a:pt x="950530" y="537598"/>
                </a:cubicBezTo>
                <a:cubicBezTo>
                  <a:pt x="917850" y="542273"/>
                  <a:pt x="917850" y="542273"/>
                  <a:pt x="917850" y="542273"/>
                </a:cubicBezTo>
                <a:cubicBezTo>
                  <a:pt x="922518" y="528248"/>
                  <a:pt x="922518" y="528248"/>
                  <a:pt x="922518" y="528248"/>
                </a:cubicBezTo>
                <a:cubicBezTo>
                  <a:pt x="889839" y="523573"/>
                  <a:pt x="889839" y="523573"/>
                  <a:pt x="889839" y="523573"/>
                </a:cubicBezTo>
                <a:lnTo>
                  <a:pt x="887049" y="531954"/>
                </a:lnTo>
                <a:lnTo>
                  <a:pt x="877439" y="531197"/>
                </a:lnTo>
                <a:lnTo>
                  <a:pt x="858963" y="532475"/>
                </a:lnTo>
                <a:lnTo>
                  <a:pt x="860077" y="531170"/>
                </a:lnTo>
                <a:cubicBezTo>
                  <a:pt x="860661" y="529417"/>
                  <a:pt x="857160" y="530586"/>
                  <a:pt x="852491" y="532923"/>
                </a:cubicBezTo>
                <a:lnTo>
                  <a:pt x="858963" y="532475"/>
                </a:lnTo>
                <a:lnTo>
                  <a:pt x="855774" y="536210"/>
                </a:lnTo>
                <a:cubicBezTo>
                  <a:pt x="853075" y="538766"/>
                  <a:pt x="848990" y="542272"/>
                  <a:pt x="843154" y="546947"/>
                </a:cubicBezTo>
                <a:cubicBezTo>
                  <a:pt x="819812" y="537598"/>
                  <a:pt x="819812" y="537598"/>
                  <a:pt x="819812" y="537598"/>
                </a:cubicBezTo>
                <a:cubicBezTo>
                  <a:pt x="819812" y="551622"/>
                  <a:pt x="819812" y="551622"/>
                  <a:pt x="819812" y="551622"/>
                </a:cubicBezTo>
                <a:cubicBezTo>
                  <a:pt x="796469" y="542273"/>
                  <a:pt x="796469" y="542273"/>
                  <a:pt x="796469" y="542273"/>
                </a:cubicBezTo>
                <a:cubicBezTo>
                  <a:pt x="754453" y="556297"/>
                  <a:pt x="754453" y="556297"/>
                  <a:pt x="754453" y="556297"/>
                </a:cubicBezTo>
                <a:cubicBezTo>
                  <a:pt x="749784" y="542273"/>
                  <a:pt x="749784" y="542273"/>
                  <a:pt x="749784" y="542273"/>
                </a:cubicBezTo>
                <a:cubicBezTo>
                  <a:pt x="712436" y="542273"/>
                  <a:pt x="712436" y="542273"/>
                  <a:pt x="712436" y="542273"/>
                </a:cubicBezTo>
                <a:cubicBezTo>
                  <a:pt x="703099" y="556297"/>
                  <a:pt x="703099" y="556297"/>
                  <a:pt x="703099" y="556297"/>
                </a:cubicBezTo>
                <a:cubicBezTo>
                  <a:pt x="693762" y="551622"/>
                  <a:pt x="693762" y="551622"/>
                  <a:pt x="693762" y="551622"/>
                </a:cubicBezTo>
                <a:cubicBezTo>
                  <a:pt x="689094" y="560972"/>
                  <a:pt x="689094" y="560972"/>
                  <a:pt x="689094" y="560972"/>
                </a:cubicBezTo>
                <a:cubicBezTo>
                  <a:pt x="665752" y="556297"/>
                  <a:pt x="712436" y="537598"/>
                  <a:pt x="665752" y="560972"/>
                </a:cubicBezTo>
                <a:cubicBezTo>
                  <a:pt x="670420" y="551622"/>
                  <a:pt x="684425" y="551622"/>
                  <a:pt x="689094" y="546947"/>
                </a:cubicBezTo>
                <a:cubicBezTo>
                  <a:pt x="684425" y="537598"/>
                  <a:pt x="684425" y="537598"/>
                  <a:pt x="684425" y="537598"/>
                </a:cubicBezTo>
                <a:cubicBezTo>
                  <a:pt x="684425" y="528248"/>
                  <a:pt x="684425" y="528248"/>
                  <a:pt x="684425" y="528248"/>
                </a:cubicBezTo>
                <a:cubicBezTo>
                  <a:pt x="693762" y="528248"/>
                  <a:pt x="698431" y="518899"/>
                  <a:pt x="703099" y="514224"/>
                </a:cubicBezTo>
                <a:cubicBezTo>
                  <a:pt x="656415" y="518899"/>
                  <a:pt x="656415" y="518899"/>
                  <a:pt x="656415" y="518899"/>
                </a:cubicBezTo>
                <a:cubicBezTo>
                  <a:pt x="651746" y="523573"/>
                  <a:pt x="651746" y="523573"/>
                  <a:pt x="651746" y="523573"/>
                </a:cubicBezTo>
                <a:cubicBezTo>
                  <a:pt x="628404" y="518899"/>
                  <a:pt x="628404" y="518899"/>
                  <a:pt x="628404" y="518899"/>
                </a:cubicBezTo>
                <a:cubicBezTo>
                  <a:pt x="623735" y="523573"/>
                  <a:pt x="623735" y="523573"/>
                  <a:pt x="623735" y="523573"/>
                </a:cubicBezTo>
                <a:cubicBezTo>
                  <a:pt x="623735" y="528248"/>
                  <a:pt x="623735" y="528248"/>
                  <a:pt x="623735" y="528248"/>
                </a:cubicBezTo>
                <a:cubicBezTo>
                  <a:pt x="605061" y="532923"/>
                  <a:pt x="605061" y="532923"/>
                  <a:pt x="605061" y="532923"/>
                </a:cubicBezTo>
                <a:lnTo>
                  <a:pt x="606217" y="534589"/>
                </a:lnTo>
                <a:lnTo>
                  <a:pt x="595724" y="532923"/>
                </a:lnTo>
                <a:cubicBezTo>
                  <a:pt x="591056" y="518899"/>
                  <a:pt x="605061" y="537598"/>
                  <a:pt x="600393" y="523573"/>
                </a:cubicBezTo>
                <a:cubicBezTo>
                  <a:pt x="581719" y="537598"/>
                  <a:pt x="581719" y="537598"/>
                  <a:pt x="581719" y="537598"/>
                </a:cubicBezTo>
                <a:cubicBezTo>
                  <a:pt x="572382" y="542273"/>
                  <a:pt x="572382" y="542273"/>
                  <a:pt x="572382" y="542273"/>
                </a:cubicBezTo>
                <a:cubicBezTo>
                  <a:pt x="572382" y="537598"/>
                  <a:pt x="572382" y="537598"/>
                  <a:pt x="572382" y="537598"/>
                </a:cubicBezTo>
                <a:cubicBezTo>
                  <a:pt x="549039" y="546947"/>
                  <a:pt x="549039" y="546947"/>
                  <a:pt x="549039" y="546947"/>
                </a:cubicBezTo>
                <a:cubicBezTo>
                  <a:pt x="535034" y="542272"/>
                  <a:pt x="528031" y="539935"/>
                  <a:pt x="524530" y="538766"/>
                </a:cubicBezTo>
                <a:lnTo>
                  <a:pt x="522498" y="538088"/>
                </a:lnTo>
                <a:lnTo>
                  <a:pt x="524311" y="537598"/>
                </a:lnTo>
                <a:cubicBezTo>
                  <a:pt x="532408" y="534968"/>
                  <a:pt x="517527" y="537598"/>
                  <a:pt x="521028" y="537598"/>
                </a:cubicBezTo>
                <a:lnTo>
                  <a:pt x="522498" y="538088"/>
                </a:lnTo>
                <a:lnTo>
                  <a:pt x="507023" y="542273"/>
                </a:lnTo>
                <a:cubicBezTo>
                  <a:pt x="507023" y="551622"/>
                  <a:pt x="507023" y="551622"/>
                  <a:pt x="507023" y="551622"/>
                </a:cubicBezTo>
                <a:cubicBezTo>
                  <a:pt x="497686" y="551622"/>
                  <a:pt x="497686" y="551622"/>
                  <a:pt x="497686" y="551622"/>
                </a:cubicBezTo>
                <a:cubicBezTo>
                  <a:pt x="497686" y="546947"/>
                  <a:pt x="497686" y="546947"/>
                  <a:pt x="497686" y="546947"/>
                </a:cubicBezTo>
                <a:cubicBezTo>
                  <a:pt x="460338" y="532923"/>
                  <a:pt x="460338" y="532923"/>
                  <a:pt x="460338" y="532923"/>
                </a:cubicBezTo>
                <a:cubicBezTo>
                  <a:pt x="449834" y="531754"/>
                  <a:pt x="441956" y="530878"/>
                  <a:pt x="436047" y="530220"/>
                </a:cubicBezTo>
                <a:lnTo>
                  <a:pt x="426218" y="529127"/>
                </a:lnTo>
                <a:lnTo>
                  <a:pt x="441664" y="518899"/>
                </a:lnTo>
                <a:cubicBezTo>
                  <a:pt x="427659" y="504874"/>
                  <a:pt x="427659" y="504874"/>
                  <a:pt x="427659" y="504874"/>
                </a:cubicBezTo>
                <a:lnTo>
                  <a:pt x="442106" y="504874"/>
                </a:lnTo>
                <a:lnTo>
                  <a:pt x="447937" y="506993"/>
                </a:lnTo>
                <a:lnTo>
                  <a:pt x="448055" y="506911"/>
                </a:lnTo>
                <a:lnTo>
                  <a:pt x="465006" y="514224"/>
                </a:lnTo>
                <a:cubicBezTo>
                  <a:pt x="479012" y="504874"/>
                  <a:pt x="479012" y="504874"/>
                  <a:pt x="479012" y="504874"/>
                </a:cubicBezTo>
                <a:cubicBezTo>
                  <a:pt x="483680" y="500200"/>
                  <a:pt x="483680" y="500200"/>
                  <a:pt x="483680" y="500200"/>
                </a:cubicBezTo>
                <a:cubicBezTo>
                  <a:pt x="465006" y="481501"/>
                  <a:pt x="465006" y="481501"/>
                  <a:pt x="465006" y="481501"/>
                </a:cubicBezTo>
                <a:cubicBezTo>
                  <a:pt x="465006" y="467476"/>
                  <a:pt x="465006" y="467476"/>
                  <a:pt x="465006" y="467476"/>
                </a:cubicBezTo>
                <a:cubicBezTo>
                  <a:pt x="455669" y="458127"/>
                  <a:pt x="455669" y="458127"/>
                  <a:pt x="455669" y="458127"/>
                </a:cubicBezTo>
                <a:cubicBezTo>
                  <a:pt x="469675" y="444102"/>
                  <a:pt x="465006" y="462802"/>
                  <a:pt x="497686" y="448777"/>
                </a:cubicBezTo>
                <a:cubicBezTo>
                  <a:pt x="502354" y="458127"/>
                  <a:pt x="502354" y="458127"/>
                  <a:pt x="502354" y="458127"/>
                </a:cubicBezTo>
                <a:cubicBezTo>
                  <a:pt x="507023" y="462802"/>
                  <a:pt x="497686" y="444102"/>
                  <a:pt x="507023" y="462802"/>
                </a:cubicBezTo>
                <a:cubicBezTo>
                  <a:pt x="521028" y="458127"/>
                  <a:pt x="521028" y="458127"/>
                  <a:pt x="521028" y="458127"/>
                </a:cubicBezTo>
                <a:cubicBezTo>
                  <a:pt x="544371" y="458127"/>
                  <a:pt x="544371" y="458127"/>
                  <a:pt x="544371" y="458127"/>
                </a:cubicBezTo>
                <a:cubicBezTo>
                  <a:pt x="549039" y="481501"/>
                  <a:pt x="549039" y="481501"/>
                  <a:pt x="549039" y="481501"/>
                </a:cubicBezTo>
                <a:cubicBezTo>
                  <a:pt x="586387" y="490850"/>
                  <a:pt x="586387" y="490850"/>
                  <a:pt x="586387" y="490850"/>
                </a:cubicBezTo>
                <a:cubicBezTo>
                  <a:pt x="614398" y="481501"/>
                  <a:pt x="614398" y="481501"/>
                  <a:pt x="614398" y="481501"/>
                </a:cubicBezTo>
                <a:cubicBezTo>
                  <a:pt x="656415" y="472151"/>
                  <a:pt x="656415" y="472151"/>
                  <a:pt x="656415" y="472151"/>
                </a:cubicBezTo>
                <a:cubicBezTo>
                  <a:pt x="661083" y="458127"/>
                  <a:pt x="661083" y="458127"/>
                  <a:pt x="661083" y="458127"/>
                </a:cubicBezTo>
                <a:cubicBezTo>
                  <a:pt x="656415" y="444102"/>
                  <a:pt x="656415" y="444102"/>
                  <a:pt x="656415" y="444102"/>
                </a:cubicBezTo>
                <a:cubicBezTo>
                  <a:pt x="595724" y="434753"/>
                  <a:pt x="595724" y="434753"/>
                  <a:pt x="595724" y="434753"/>
                </a:cubicBezTo>
                <a:cubicBezTo>
                  <a:pt x="614398" y="430078"/>
                  <a:pt x="614398" y="430078"/>
                  <a:pt x="614398" y="430078"/>
                </a:cubicBezTo>
                <a:cubicBezTo>
                  <a:pt x="623735" y="434753"/>
                  <a:pt x="623735" y="434753"/>
                  <a:pt x="623735" y="434753"/>
                </a:cubicBezTo>
                <a:cubicBezTo>
                  <a:pt x="623735" y="425403"/>
                  <a:pt x="651746" y="425403"/>
                  <a:pt x="656415" y="434753"/>
                </a:cubicBezTo>
                <a:cubicBezTo>
                  <a:pt x="675089" y="434753"/>
                  <a:pt x="675089" y="434753"/>
                  <a:pt x="675089" y="434753"/>
                </a:cubicBezTo>
                <a:cubicBezTo>
                  <a:pt x="675089" y="444102"/>
                  <a:pt x="675089" y="444102"/>
                  <a:pt x="675089" y="444102"/>
                </a:cubicBezTo>
                <a:cubicBezTo>
                  <a:pt x="684425" y="448777"/>
                  <a:pt x="684425" y="448777"/>
                  <a:pt x="684425" y="448777"/>
                </a:cubicBezTo>
                <a:cubicBezTo>
                  <a:pt x="689094" y="448777"/>
                  <a:pt x="689094" y="448777"/>
                  <a:pt x="689094" y="448777"/>
                </a:cubicBezTo>
                <a:cubicBezTo>
                  <a:pt x="684425" y="434753"/>
                  <a:pt x="684425" y="434753"/>
                  <a:pt x="684425" y="434753"/>
                </a:cubicBezTo>
                <a:cubicBezTo>
                  <a:pt x="703099" y="425403"/>
                  <a:pt x="703099" y="425403"/>
                  <a:pt x="703099" y="425403"/>
                </a:cubicBezTo>
                <a:cubicBezTo>
                  <a:pt x="754453" y="420729"/>
                  <a:pt x="754453" y="420729"/>
                  <a:pt x="754453" y="420729"/>
                </a:cubicBezTo>
                <a:cubicBezTo>
                  <a:pt x="764957" y="419560"/>
                  <a:pt x="772835" y="418683"/>
                  <a:pt x="778744" y="418026"/>
                </a:cubicBezTo>
                <a:lnTo>
                  <a:pt x="791140" y="416647"/>
                </a:lnTo>
                <a:lnTo>
                  <a:pt x="791363" y="418976"/>
                </a:lnTo>
                <a:cubicBezTo>
                  <a:pt x="792384" y="420729"/>
                  <a:pt x="794135" y="420729"/>
                  <a:pt x="796469" y="416054"/>
                </a:cubicBezTo>
                <a:cubicBezTo>
                  <a:pt x="796469" y="416054"/>
                  <a:pt x="796469" y="416054"/>
                  <a:pt x="791217" y="416638"/>
                </a:cubicBezTo>
                <a:lnTo>
                  <a:pt x="791140" y="416647"/>
                </a:lnTo>
                <a:lnTo>
                  <a:pt x="790634" y="411379"/>
                </a:lnTo>
                <a:cubicBezTo>
                  <a:pt x="791801" y="406704"/>
                  <a:pt x="796469" y="406704"/>
                  <a:pt x="805806" y="434753"/>
                </a:cubicBezTo>
                <a:cubicBezTo>
                  <a:pt x="847823" y="425403"/>
                  <a:pt x="847823" y="425403"/>
                  <a:pt x="847823" y="425403"/>
                </a:cubicBezTo>
                <a:cubicBezTo>
                  <a:pt x="852491" y="430078"/>
                  <a:pt x="852491" y="430078"/>
                  <a:pt x="852491" y="430078"/>
                </a:cubicBezTo>
                <a:cubicBezTo>
                  <a:pt x="857160" y="430078"/>
                  <a:pt x="861828" y="420729"/>
                  <a:pt x="866497" y="425403"/>
                </a:cubicBezTo>
                <a:cubicBezTo>
                  <a:pt x="859494" y="421897"/>
                  <a:pt x="854242" y="419268"/>
                  <a:pt x="850303" y="417296"/>
                </a:cubicBezTo>
                <a:lnTo>
                  <a:pt x="842220" y="413249"/>
                </a:lnTo>
                <a:lnTo>
                  <a:pt x="856357" y="409918"/>
                </a:lnTo>
                <a:cubicBezTo>
                  <a:pt x="889839" y="402030"/>
                  <a:pt x="889839" y="402030"/>
                  <a:pt x="889839" y="402030"/>
                </a:cubicBezTo>
                <a:cubicBezTo>
                  <a:pt x="894508" y="402030"/>
                  <a:pt x="899176" y="416054"/>
                  <a:pt x="903845" y="397355"/>
                </a:cubicBezTo>
                <a:cubicBezTo>
                  <a:pt x="899176" y="411379"/>
                  <a:pt x="899176" y="411379"/>
                  <a:pt x="899176" y="411379"/>
                </a:cubicBezTo>
                <a:cubicBezTo>
                  <a:pt x="913181" y="420729"/>
                  <a:pt x="913181" y="420729"/>
                  <a:pt x="913181" y="420729"/>
                </a:cubicBezTo>
                <a:cubicBezTo>
                  <a:pt x="899176" y="420729"/>
                  <a:pt x="899176" y="420729"/>
                  <a:pt x="899176" y="420729"/>
                </a:cubicBezTo>
                <a:cubicBezTo>
                  <a:pt x="903845" y="425403"/>
                  <a:pt x="903845" y="425403"/>
                  <a:pt x="903845" y="425403"/>
                </a:cubicBezTo>
                <a:cubicBezTo>
                  <a:pt x="931855" y="420729"/>
                  <a:pt x="931855" y="420729"/>
                  <a:pt x="931855" y="420729"/>
                </a:cubicBezTo>
                <a:lnTo>
                  <a:pt x="930276" y="414404"/>
                </a:lnTo>
                <a:lnTo>
                  <a:pt x="945861" y="411379"/>
                </a:lnTo>
                <a:cubicBezTo>
                  <a:pt x="950530" y="420729"/>
                  <a:pt x="950530" y="420729"/>
                  <a:pt x="950530" y="420729"/>
                </a:cubicBezTo>
                <a:cubicBezTo>
                  <a:pt x="964535" y="411379"/>
                  <a:pt x="964535" y="411379"/>
                  <a:pt x="964535" y="411379"/>
                </a:cubicBezTo>
                <a:cubicBezTo>
                  <a:pt x="973872" y="411379"/>
                  <a:pt x="973872" y="411379"/>
                  <a:pt x="973872" y="411379"/>
                </a:cubicBezTo>
                <a:cubicBezTo>
                  <a:pt x="983209" y="397355"/>
                  <a:pt x="983209" y="397355"/>
                  <a:pt x="983209" y="397355"/>
                </a:cubicBezTo>
                <a:cubicBezTo>
                  <a:pt x="973872" y="392680"/>
                  <a:pt x="973872" y="392680"/>
                  <a:pt x="973872" y="392680"/>
                </a:cubicBezTo>
                <a:cubicBezTo>
                  <a:pt x="983209" y="388005"/>
                  <a:pt x="983209" y="388005"/>
                  <a:pt x="983209" y="388005"/>
                </a:cubicBezTo>
                <a:cubicBezTo>
                  <a:pt x="983209" y="411379"/>
                  <a:pt x="1001883" y="369306"/>
                  <a:pt x="1001883" y="402030"/>
                </a:cubicBezTo>
                <a:cubicBezTo>
                  <a:pt x="1015888" y="397355"/>
                  <a:pt x="1015888" y="397355"/>
                  <a:pt x="1015888" y="397355"/>
                </a:cubicBezTo>
                <a:cubicBezTo>
                  <a:pt x="1020557" y="402030"/>
                  <a:pt x="1020557" y="402030"/>
                  <a:pt x="1020557" y="402030"/>
                </a:cubicBezTo>
                <a:cubicBezTo>
                  <a:pt x="1020557" y="397355"/>
                  <a:pt x="1020557" y="397355"/>
                  <a:pt x="1020557" y="397355"/>
                </a:cubicBezTo>
                <a:cubicBezTo>
                  <a:pt x="1025225" y="392680"/>
                  <a:pt x="1025225" y="392680"/>
                  <a:pt x="1025225" y="392680"/>
                </a:cubicBezTo>
                <a:cubicBezTo>
                  <a:pt x="1034562" y="392680"/>
                  <a:pt x="1034562" y="392680"/>
                  <a:pt x="1034562" y="392680"/>
                </a:cubicBezTo>
                <a:cubicBezTo>
                  <a:pt x="1039231" y="406704"/>
                  <a:pt x="1039231" y="406704"/>
                  <a:pt x="1039231" y="406704"/>
                </a:cubicBezTo>
                <a:cubicBezTo>
                  <a:pt x="1048568" y="406704"/>
                  <a:pt x="1001883" y="406704"/>
                  <a:pt x="1057905" y="411379"/>
                </a:cubicBezTo>
                <a:cubicBezTo>
                  <a:pt x="1057905" y="406704"/>
                  <a:pt x="1057905" y="406704"/>
                  <a:pt x="1057905" y="406704"/>
                </a:cubicBezTo>
                <a:cubicBezTo>
                  <a:pt x="1043899" y="397355"/>
                  <a:pt x="1043899" y="397355"/>
                  <a:pt x="1043899" y="397355"/>
                </a:cubicBezTo>
                <a:cubicBezTo>
                  <a:pt x="1048568" y="392680"/>
                  <a:pt x="1048568" y="392680"/>
                  <a:pt x="1048568" y="392680"/>
                </a:cubicBezTo>
                <a:cubicBezTo>
                  <a:pt x="1127932" y="378656"/>
                  <a:pt x="1127932" y="378656"/>
                  <a:pt x="1127932" y="378656"/>
                </a:cubicBezTo>
                <a:cubicBezTo>
                  <a:pt x="1132601" y="383331"/>
                  <a:pt x="1132601" y="383331"/>
                  <a:pt x="1132601" y="383331"/>
                </a:cubicBezTo>
                <a:cubicBezTo>
                  <a:pt x="1141938" y="369306"/>
                  <a:pt x="1141938" y="369306"/>
                  <a:pt x="1141938" y="369306"/>
                </a:cubicBezTo>
                <a:cubicBezTo>
                  <a:pt x="1174617" y="364632"/>
                  <a:pt x="1174617" y="364632"/>
                  <a:pt x="1174617" y="364632"/>
                </a:cubicBezTo>
                <a:cubicBezTo>
                  <a:pt x="1169949" y="378656"/>
                  <a:pt x="1169949" y="378656"/>
                  <a:pt x="1169949" y="378656"/>
                </a:cubicBezTo>
                <a:cubicBezTo>
                  <a:pt x="1127932" y="388005"/>
                  <a:pt x="1127932" y="388005"/>
                  <a:pt x="1127932" y="388005"/>
                </a:cubicBezTo>
                <a:cubicBezTo>
                  <a:pt x="1127932" y="392680"/>
                  <a:pt x="1118595" y="392680"/>
                  <a:pt x="1123264" y="397355"/>
                </a:cubicBezTo>
                <a:cubicBezTo>
                  <a:pt x="1104590" y="392680"/>
                  <a:pt x="1104590" y="392680"/>
                  <a:pt x="1104590" y="392680"/>
                </a:cubicBezTo>
                <a:cubicBezTo>
                  <a:pt x="1099921" y="397355"/>
                  <a:pt x="1099921" y="397355"/>
                  <a:pt x="1099921" y="397355"/>
                </a:cubicBezTo>
                <a:cubicBezTo>
                  <a:pt x="1109258" y="402030"/>
                  <a:pt x="1113927" y="404367"/>
                  <a:pt x="1116261" y="405536"/>
                </a:cubicBezTo>
                <a:lnTo>
                  <a:pt x="1116367" y="405589"/>
                </a:lnTo>
                <a:lnTo>
                  <a:pt x="1112030" y="408677"/>
                </a:lnTo>
                <a:cubicBezTo>
                  <a:pt x="1106340" y="414593"/>
                  <a:pt x="1125598" y="406704"/>
                  <a:pt x="1118595" y="406704"/>
                </a:cubicBezTo>
                <a:lnTo>
                  <a:pt x="1116367" y="405589"/>
                </a:lnTo>
                <a:lnTo>
                  <a:pt x="1127932" y="397355"/>
                </a:lnTo>
                <a:cubicBezTo>
                  <a:pt x="1146606" y="402030"/>
                  <a:pt x="1146606" y="402030"/>
                  <a:pt x="1146606" y="402030"/>
                </a:cubicBezTo>
                <a:cubicBezTo>
                  <a:pt x="1183954" y="397355"/>
                  <a:pt x="1183954" y="397355"/>
                  <a:pt x="1183954" y="397355"/>
                </a:cubicBezTo>
                <a:cubicBezTo>
                  <a:pt x="1183954" y="369306"/>
                  <a:pt x="1183954" y="369306"/>
                  <a:pt x="1183954" y="369306"/>
                </a:cubicBezTo>
                <a:cubicBezTo>
                  <a:pt x="1188622" y="364632"/>
                  <a:pt x="1188622" y="364632"/>
                  <a:pt x="1188622" y="364632"/>
                </a:cubicBezTo>
                <a:cubicBezTo>
                  <a:pt x="1169949" y="355282"/>
                  <a:pt x="1169949" y="355282"/>
                  <a:pt x="1169949" y="355282"/>
                </a:cubicBezTo>
                <a:cubicBezTo>
                  <a:pt x="1174617" y="345933"/>
                  <a:pt x="1174617" y="345933"/>
                  <a:pt x="1174617" y="345933"/>
                </a:cubicBezTo>
                <a:cubicBezTo>
                  <a:pt x="1174617" y="341258"/>
                  <a:pt x="1174617" y="341258"/>
                  <a:pt x="1174617" y="341258"/>
                </a:cubicBezTo>
                <a:cubicBezTo>
                  <a:pt x="1169949" y="336583"/>
                  <a:pt x="1169949" y="336583"/>
                  <a:pt x="1169949" y="336583"/>
                </a:cubicBezTo>
                <a:cubicBezTo>
                  <a:pt x="1165280" y="341258"/>
                  <a:pt x="1151275" y="350607"/>
                  <a:pt x="1155943" y="341258"/>
                </a:cubicBezTo>
                <a:cubicBezTo>
                  <a:pt x="1160612" y="350607"/>
                  <a:pt x="1118595" y="341258"/>
                  <a:pt x="1160612" y="359957"/>
                </a:cubicBezTo>
                <a:cubicBezTo>
                  <a:pt x="1141938" y="350607"/>
                  <a:pt x="1141938" y="350607"/>
                  <a:pt x="1141938" y="350607"/>
                </a:cubicBezTo>
                <a:cubicBezTo>
                  <a:pt x="1141938" y="355282"/>
                  <a:pt x="1141938" y="355282"/>
                  <a:pt x="1141938" y="355282"/>
                </a:cubicBezTo>
                <a:cubicBezTo>
                  <a:pt x="1109258" y="355282"/>
                  <a:pt x="1109258" y="355282"/>
                  <a:pt x="1109258" y="355282"/>
                </a:cubicBezTo>
                <a:cubicBezTo>
                  <a:pt x="1090584" y="350607"/>
                  <a:pt x="1090584" y="350607"/>
                  <a:pt x="1090584" y="350607"/>
                </a:cubicBezTo>
                <a:cubicBezTo>
                  <a:pt x="1076579" y="355282"/>
                  <a:pt x="1076579" y="355282"/>
                  <a:pt x="1076579" y="355282"/>
                </a:cubicBezTo>
                <a:cubicBezTo>
                  <a:pt x="1081247" y="364632"/>
                  <a:pt x="1081247" y="364632"/>
                  <a:pt x="1081247" y="364632"/>
                </a:cubicBezTo>
                <a:cubicBezTo>
                  <a:pt x="1081247" y="369306"/>
                  <a:pt x="1081247" y="369306"/>
                  <a:pt x="1081247" y="369306"/>
                </a:cubicBezTo>
                <a:cubicBezTo>
                  <a:pt x="1067242" y="364632"/>
                  <a:pt x="1067242" y="364632"/>
                  <a:pt x="1067242" y="364632"/>
                </a:cubicBezTo>
                <a:cubicBezTo>
                  <a:pt x="1057905" y="373981"/>
                  <a:pt x="1057905" y="373981"/>
                  <a:pt x="1057905" y="373981"/>
                </a:cubicBezTo>
                <a:cubicBezTo>
                  <a:pt x="1053236" y="364632"/>
                  <a:pt x="1053236" y="364632"/>
                  <a:pt x="1053236" y="364632"/>
                </a:cubicBezTo>
                <a:cubicBezTo>
                  <a:pt x="1020557" y="364632"/>
                  <a:pt x="1020557" y="364632"/>
                  <a:pt x="1020557" y="364632"/>
                </a:cubicBezTo>
                <a:cubicBezTo>
                  <a:pt x="1015888" y="350607"/>
                  <a:pt x="1015888" y="350607"/>
                  <a:pt x="1015888" y="350607"/>
                </a:cubicBezTo>
                <a:cubicBezTo>
                  <a:pt x="1001883" y="359957"/>
                  <a:pt x="1001883" y="359957"/>
                  <a:pt x="1001883" y="359957"/>
                </a:cubicBezTo>
                <a:cubicBezTo>
                  <a:pt x="1001883" y="364632"/>
                  <a:pt x="1029894" y="350607"/>
                  <a:pt x="997214" y="373981"/>
                </a:cubicBezTo>
                <a:cubicBezTo>
                  <a:pt x="973872" y="369306"/>
                  <a:pt x="973872" y="369306"/>
                  <a:pt x="973872" y="369306"/>
                </a:cubicBezTo>
                <a:cubicBezTo>
                  <a:pt x="922518" y="383331"/>
                  <a:pt x="922518" y="383331"/>
                  <a:pt x="922518" y="383331"/>
                </a:cubicBezTo>
                <a:cubicBezTo>
                  <a:pt x="922518" y="378656"/>
                  <a:pt x="922518" y="378656"/>
                  <a:pt x="922518" y="378656"/>
                </a:cubicBezTo>
                <a:cubicBezTo>
                  <a:pt x="894508" y="388005"/>
                  <a:pt x="894508" y="388005"/>
                  <a:pt x="894508" y="388005"/>
                </a:cubicBezTo>
                <a:cubicBezTo>
                  <a:pt x="885171" y="383331"/>
                  <a:pt x="885171" y="383331"/>
                  <a:pt x="885171" y="383331"/>
                </a:cubicBezTo>
                <a:lnTo>
                  <a:pt x="882889" y="383075"/>
                </a:lnTo>
                <a:lnTo>
                  <a:pt x="889839" y="364632"/>
                </a:lnTo>
                <a:cubicBezTo>
                  <a:pt x="922518" y="373981"/>
                  <a:pt x="922518" y="373981"/>
                  <a:pt x="922518" y="373981"/>
                </a:cubicBezTo>
                <a:cubicBezTo>
                  <a:pt x="931855" y="373981"/>
                  <a:pt x="931855" y="373981"/>
                  <a:pt x="931855" y="373981"/>
                </a:cubicBezTo>
                <a:cubicBezTo>
                  <a:pt x="931855" y="345933"/>
                  <a:pt x="931855" y="345933"/>
                  <a:pt x="931855" y="345933"/>
                </a:cubicBezTo>
                <a:cubicBezTo>
                  <a:pt x="950530" y="350607"/>
                  <a:pt x="950530" y="350607"/>
                  <a:pt x="950530" y="350607"/>
                </a:cubicBezTo>
                <a:cubicBezTo>
                  <a:pt x="950530" y="355282"/>
                  <a:pt x="950530" y="355282"/>
                  <a:pt x="950530" y="355282"/>
                </a:cubicBezTo>
                <a:cubicBezTo>
                  <a:pt x="955198" y="364632"/>
                  <a:pt x="955198" y="364632"/>
                  <a:pt x="955198" y="364632"/>
                </a:cubicBezTo>
                <a:cubicBezTo>
                  <a:pt x="959866" y="350607"/>
                  <a:pt x="987877" y="359957"/>
                  <a:pt x="978540" y="341258"/>
                </a:cubicBezTo>
                <a:cubicBezTo>
                  <a:pt x="987877" y="345933"/>
                  <a:pt x="987877" y="345933"/>
                  <a:pt x="987877" y="345933"/>
                </a:cubicBezTo>
                <a:cubicBezTo>
                  <a:pt x="987877" y="345933"/>
                  <a:pt x="1006551" y="345933"/>
                  <a:pt x="997214" y="336583"/>
                </a:cubicBezTo>
                <a:cubicBezTo>
                  <a:pt x="1015888" y="336583"/>
                  <a:pt x="1015888" y="336583"/>
                  <a:pt x="1015888" y="336583"/>
                </a:cubicBezTo>
                <a:cubicBezTo>
                  <a:pt x="1020557" y="331908"/>
                  <a:pt x="1020557" y="331908"/>
                  <a:pt x="1020557" y="331908"/>
                </a:cubicBezTo>
                <a:cubicBezTo>
                  <a:pt x="1020557" y="341258"/>
                  <a:pt x="1020557" y="341258"/>
                  <a:pt x="1020557" y="341258"/>
                </a:cubicBezTo>
                <a:cubicBezTo>
                  <a:pt x="1039231" y="345933"/>
                  <a:pt x="1039231" y="345933"/>
                  <a:pt x="1039231" y="345933"/>
                </a:cubicBezTo>
                <a:cubicBezTo>
                  <a:pt x="1043899" y="341258"/>
                  <a:pt x="1043899" y="341258"/>
                  <a:pt x="1043899" y="341258"/>
                </a:cubicBezTo>
                <a:cubicBezTo>
                  <a:pt x="1057905" y="341258"/>
                  <a:pt x="1057905" y="341258"/>
                  <a:pt x="1057905" y="341258"/>
                </a:cubicBezTo>
                <a:cubicBezTo>
                  <a:pt x="1057905" y="331908"/>
                  <a:pt x="1057905" y="331908"/>
                  <a:pt x="1057905" y="331908"/>
                </a:cubicBezTo>
                <a:cubicBezTo>
                  <a:pt x="1071910" y="345933"/>
                  <a:pt x="1057905" y="299185"/>
                  <a:pt x="1081247" y="341258"/>
                </a:cubicBezTo>
                <a:cubicBezTo>
                  <a:pt x="1095253" y="331908"/>
                  <a:pt x="1095253" y="331908"/>
                  <a:pt x="1095253" y="331908"/>
                </a:cubicBezTo>
                <a:cubicBezTo>
                  <a:pt x="1109258" y="327234"/>
                  <a:pt x="1109258" y="327234"/>
                  <a:pt x="1109258" y="327234"/>
                </a:cubicBezTo>
                <a:cubicBezTo>
                  <a:pt x="1118595" y="313209"/>
                  <a:pt x="1118595" y="313209"/>
                  <a:pt x="1118595" y="313209"/>
                </a:cubicBezTo>
                <a:cubicBezTo>
                  <a:pt x="1132601" y="317884"/>
                  <a:pt x="1132601" y="317884"/>
                  <a:pt x="1132601" y="317884"/>
                </a:cubicBezTo>
                <a:cubicBezTo>
                  <a:pt x="1151275" y="308534"/>
                  <a:pt x="1151275" y="308534"/>
                  <a:pt x="1151275" y="308534"/>
                </a:cubicBezTo>
                <a:cubicBezTo>
                  <a:pt x="1174617" y="317884"/>
                  <a:pt x="1174617" y="317884"/>
                  <a:pt x="1174617" y="317884"/>
                </a:cubicBezTo>
                <a:cubicBezTo>
                  <a:pt x="1193291" y="313209"/>
                  <a:pt x="1193291" y="313209"/>
                  <a:pt x="1193291" y="313209"/>
                </a:cubicBezTo>
                <a:cubicBezTo>
                  <a:pt x="1197959" y="313209"/>
                  <a:pt x="1183954" y="303860"/>
                  <a:pt x="1202628" y="313209"/>
                </a:cubicBezTo>
                <a:cubicBezTo>
                  <a:pt x="1188622" y="327234"/>
                  <a:pt x="1188622" y="327234"/>
                  <a:pt x="1188622" y="327234"/>
                </a:cubicBezTo>
                <a:cubicBezTo>
                  <a:pt x="1179286" y="345933"/>
                  <a:pt x="1179286" y="345933"/>
                  <a:pt x="1179286" y="345933"/>
                </a:cubicBezTo>
                <a:cubicBezTo>
                  <a:pt x="1188622" y="355282"/>
                  <a:pt x="1188622" y="355282"/>
                  <a:pt x="1188622" y="355282"/>
                </a:cubicBezTo>
                <a:cubicBezTo>
                  <a:pt x="1202628" y="355282"/>
                  <a:pt x="1202628" y="355282"/>
                  <a:pt x="1202628" y="355282"/>
                </a:cubicBezTo>
                <a:cubicBezTo>
                  <a:pt x="1207297" y="322559"/>
                  <a:pt x="1207297" y="322559"/>
                  <a:pt x="1207297" y="322559"/>
                </a:cubicBezTo>
                <a:cubicBezTo>
                  <a:pt x="1244644" y="327234"/>
                  <a:pt x="1179286" y="303860"/>
                  <a:pt x="1235307" y="299185"/>
                </a:cubicBezTo>
                <a:cubicBezTo>
                  <a:pt x="1249313" y="275811"/>
                  <a:pt x="1249313" y="275811"/>
                  <a:pt x="1249313" y="275811"/>
                </a:cubicBezTo>
                <a:cubicBezTo>
                  <a:pt x="1230639" y="280486"/>
                  <a:pt x="1230639" y="280486"/>
                  <a:pt x="1230639" y="280486"/>
                </a:cubicBezTo>
                <a:cubicBezTo>
                  <a:pt x="1216633" y="275811"/>
                  <a:pt x="1216633" y="275811"/>
                  <a:pt x="1216633" y="275811"/>
                </a:cubicBezTo>
                <a:cubicBezTo>
                  <a:pt x="1202628" y="285161"/>
                  <a:pt x="1202628" y="285161"/>
                  <a:pt x="1202628" y="285161"/>
                </a:cubicBezTo>
                <a:cubicBezTo>
                  <a:pt x="1193291" y="285161"/>
                  <a:pt x="1193291" y="285161"/>
                  <a:pt x="1193291" y="285161"/>
                </a:cubicBezTo>
                <a:cubicBezTo>
                  <a:pt x="1183954" y="285161"/>
                  <a:pt x="1253981" y="243088"/>
                  <a:pt x="1165280" y="285161"/>
                </a:cubicBezTo>
                <a:cubicBezTo>
                  <a:pt x="1160612" y="289835"/>
                  <a:pt x="1160612" y="289835"/>
                  <a:pt x="1160612" y="289835"/>
                </a:cubicBezTo>
                <a:cubicBezTo>
                  <a:pt x="1151275" y="285161"/>
                  <a:pt x="1151275" y="285161"/>
                  <a:pt x="1151275" y="285161"/>
                </a:cubicBezTo>
                <a:cubicBezTo>
                  <a:pt x="1123264" y="299185"/>
                  <a:pt x="1123264" y="299185"/>
                  <a:pt x="1123264" y="299185"/>
                </a:cubicBezTo>
                <a:cubicBezTo>
                  <a:pt x="1067242" y="303860"/>
                  <a:pt x="1067242" y="303860"/>
                  <a:pt x="1067242" y="303860"/>
                </a:cubicBezTo>
                <a:cubicBezTo>
                  <a:pt x="1071910" y="285161"/>
                  <a:pt x="1071910" y="285161"/>
                  <a:pt x="1071910" y="285161"/>
                </a:cubicBezTo>
                <a:cubicBezTo>
                  <a:pt x="1113927" y="280486"/>
                  <a:pt x="1113927" y="280486"/>
                  <a:pt x="1113927" y="280486"/>
                </a:cubicBezTo>
                <a:cubicBezTo>
                  <a:pt x="1123264" y="275811"/>
                  <a:pt x="1123264" y="275811"/>
                  <a:pt x="1123264" y="275811"/>
                </a:cubicBezTo>
                <a:cubicBezTo>
                  <a:pt x="1150107" y="271136"/>
                  <a:pt x="1170240" y="267630"/>
                  <a:pt x="1185340" y="265001"/>
                </a:cubicBezTo>
                <a:lnTo>
                  <a:pt x="1215829" y="259691"/>
                </a:lnTo>
                <a:lnTo>
                  <a:pt x="1210214" y="262956"/>
                </a:lnTo>
                <a:cubicBezTo>
                  <a:pt x="1203795" y="268799"/>
                  <a:pt x="1211965" y="271136"/>
                  <a:pt x="1272655" y="252437"/>
                </a:cubicBezTo>
                <a:cubicBezTo>
                  <a:pt x="1295998" y="247763"/>
                  <a:pt x="1295998" y="247763"/>
                  <a:pt x="1295998" y="247763"/>
                </a:cubicBezTo>
                <a:cubicBezTo>
                  <a:pt x="1297165" y="244257"/>
                  <a:pt x="1298624" y="243964"/>
                  <a:pt x="1299937" y="244914"/>
                </a:cubicBezTo>
                <a:lnTo>
                  <a:pt x="1301625" y="247450"/>
                </a:lnTo>
                <a:lnTo>
                  <a:pt x="1302529" y="249652"/>
                </a:lnTo>
                <a:lnTo>
                  <a:pt x="1301250" y="254775"/>
                </a:lnTo>
                <a:cubicBezTo>
                  <a:pt x="1300666" y="257112"/>
                  <a:pt x="1300666" y="257112"/>
                  <a:pt x="1300666" y="257112"/>
                </a:cubicBezTo>
                <a:cubicBezTo>
                  <a:pt x="1310003" y="261787"/>
                  <a:pt x="1310003" y="261787"/>
                  <a:pt x="1310003" y="261787"/>
                </a:cubicBezTo>
                <a:cubicBezTo>
                  <a:pt x="1361357" y="247763"/>
                  <a:pt x="1361357" y="247763"/>
                  <a:pt x="1361357" y="247763"/>
                </a:cubicBezTo>
                <a:lnTo>
                  <a:pt x="1361357" y="241789"/>
                </a:lnTo>
                <a:lnTo>
                  <a:pt x="1363107" y="241919"/>
                </a:lnTo>
                <a:cubicBezTo>
                  <a:pt x="1364566" y="241335"/>
                  <a:pt x="1367046" y="240458"/>
                  <a:pt x="1371204" y="240312"/>
                </a:cubicBezTo>
                <a:lnTo>
                  <a:pt x="1384592" y="242358"/>
                </a:lnTo>
                <a:lnTo>
                  <a:pt x="1383459" y="244403"/>
                </a:lnTo>
                <a:cubicBezTo>
                  <a:pt x="1381490" y="249223"/>
                  <a:pt x="1389368" y="239582"/>
                  <a:pt x="1389368" y="243088"/>
                </a:cubicBezTo>
                <a:lnTo>
                  <a:pt x="1384592" y="242358"/>
                </a:lnTo>
                <a:lnTo>
                  <a:pt x="1389368" y="233738"/>
                </a:lnTo>
                <a:cubicBezTo>
                  <a:pt x="1398704" y="247763"/>
                  <a:pt x="1398704" y="247763"/>
                  <a:pt x="1398704" y="247763"/>
                </a:cubicBezTo>
                <a:cubicBezTo>
                  <a:pt x="1417379" y="247763"/>
                  <a:pt x="1417379" y="247763"/>
                  <a:pt x="1417379" y="247763"/>
                </a:cubicBezTo>
                <a:cubicBezTo>
                  <a:pt x="1422047" y="233738"/>
                  <a:pt x="1422047" y="233738"/>
                  <a:pt x="1422047" y="233738"/>
                </a:cubicBezTo>
                <a:lnTo>
                  <a:pt x="1422962" y="233372"/>
                </a:lnTo>
                <a:lnTo>
                  <a:pt x="1436052" y="234250"/>
                </a:lnTo>
                <a:cubicBezTo>
                  <a:pt x="1446556" y="233154"/>
                  <a:pt x="1462896" y="230232"/>
                  <a:pt x="1487406" y="224389"/>
                </a:cubicBezTo>
                <a:cubicBezTo>
                  <a:pt x="1487406" y="224389"/>
                  <a:pt x="1492074" y="219714"/>
                  <a:pt x="1496743" y="233738"/>
                </a:cubicBezTo>
                <a:cubicBezTo>
                  <a:pt x="1501411" y="224389"/>
                  <a:pt x="1501411" y="224389"/>
                  <a:pt x="1501411" y="224389"/>
                </a:cubicBezTo>
                <a:cubicBezTo>
                  <a:pt x="1492074" y="224389"/>
                  <a:pt x="1492074" y="224389"/>
                  <a:pt x="1492074" y="224389"/>
                </a:cubicBezTo>
                <a:cubicBezTo>
                  <a:pt x="1501411" y="219714"/>
                  <a:pt x="1515417" y="219714"/>
                  <a:pt x="1510748" y="210364"/>
                </a:cubicBezTo>
                <a:cubicBezTo>
                  <a:pt x="1524754" y="205690"/>
                  <a:pt x="1524754" y="205690"/>
                  <a:pt x="1524754" y="205690"/>
                </a:cubicBezTo>
                <a:cubicBezTo>
                  <a:pt x="1538759" y="210364"/>
                  <a:pt x="1538759" y="210364"/>
                  <a:pt x="1538759" y="210364"/>
                </a:cubicBezTo>
                <a:cubicBezTo>
                  <a:pt x="1543428" y="205690"/>
                  <a:pt x="1543428" y="205690"/>
                  <a:pt x="1543428" y="205690"/>
                </a:cubicBezTo>
                <a:cubicBezTo>
                  <a:pt x="1534091" y="201015"/>
                  <a:pt x="1534091" y="201015"/>
                  <a:pt x="1534091" y="201015"/>
                </a:cubicBezTo>
                <a:cubicBezTo>
                  <a:pt x="1566770" y="196340"/>
                  <a:pt x="1566770" y="196340"/>
                  <a:pt x="1566770" y="196340"/>
                </a:cubicBezTo>
                <a:cubicBezTo>
                  <a:pt x="1580776" y="201015"/>
                  <a:pt x="1580776" y="201015"/>
                  <a:pt x="1580776" y="201015"/>
                </a:cubicBezTo>
                <a:cubicBezTo>
                  <a:pt x="1585444" y="182316"/>
                  <a:pt x="1585444" y="182316"/>
                  <a:pt x="1585444" y="182316"/>
                </a:cubicBezTo>
                <a:cubicBezTo>
                  <a:pt x="1618124" y="168292"/>
                  <a:pt x="1618124" y="168292"/>
                  <a:pt x="1618124" y="168292"/>
                </a:cubicBezTo>
                <a:cubicBezTo>
                  <a:pt x="1613455" y="177641"/>
                  <a:pt x="1613455" y="177641"/>
                  <a:pt x="1613455" y="177641"/>
                </a:cubicBezTo>
                <a:cubicBezTo>
                  <a:pt x="1585444" y="196340"/>
                  <a:pt x="1585444" y="196340"/>
                  <a:pt x="1585444" y="196340"/>
                </a:cubicBezTo>
                <a:cubicBezTo>
                  <a:pt x="1585444" y="201015"/>
                  <a:pt x="1566770" y="219714"/>
                  <a:pt x="1604118" y="215039"/>
                </a:cubicBezTo>
                <a:cubicBezTo>
                  <a:pt x="1604118" y="219714"/>
                  <a:pt x="1604118" y="219714"/>
                  <a:pt x="1604118" y="219714"/>
                </a:cubicBezTo>
                <a:cubicBezTo>
                  <a:pt x="1618124" y="219714"/>
                  <a:pt x="1618124" y="219714"/>
                  <a:pt x="1618124" y="219714"/>
                </a:cubicBezTo>
                <a:cubicBezTo>
                  <a:pt x="1613455" y="229063"/>
                  <a:pt x="1613455" y="229063"/>
                  <a:pt x="1613455" y="229063"/>
                </a:cubicBezTo>
                <a:cubicBezTo>
                  <a:pt x="1594781" y="224389"/>
                  <a:pt x="1594781" y="224389"/>
                  <a:pt x="1594781" y="224389"/>
                </a:cubicBezTo>
                <a:cubicBezTo>
                  <a:pt x="1585444" y="243088"/>
                  <a:pt x="1585444" y="243088"/>
                  <a:pt x="1585444" y="243088"/>
                </a:cubicBezTo>
                <a:cubicBezTo>
                  <a:pt x="1613455" y="247763"/>
                  <a:pt x="1613455" y="247763"/>
                  <a:pt x="1613455" y="247763"/>
                </a:cubicBezTo>
                <a:cubicBezTo>
                  <a:pt x="1632129" y="243088"/>
                  <a:pt x="1632129" y="243088"/>
                  <a:pt x="1632129" y="243088"/>
                </a:cubicBezTo>
                <a:cubicBezTo>
                  <a:pt x="1646134" y="233738"/>
                  <a:pt x="1646134" y="233738"/>
                  <a:pt x="1646134" y="233738"/>
                </a:cubicBezTo>
                <a:lnTo>
                  <a:pt x="1650414" y="233738"/>
                </a:lnTo>
                <a:lnTo>
                  <a:pt x="1651605" y="235272"/>
                </a:lnTo>
                <a:lnTo>
                  <a:pt x="1652128" y="235065"/>
                </a:lnTo>
                <a:lnTo>
                  <a:pt x="1660140" y="247763"/>
                </a:lnTo>
                <a:lnTo>
                  <a:pt x="1662512" y="243012"/>
                </a:lnTo>
                <a:lnTo>
                  <a:pt x="1665830" y="242942"/>
                </a:lnTo>
                <a:lnTo>
                  <a:pt x="1664846" y="238580"/>
                </a:lnTo>
                <a:lnTo>
                  <a:pt x="1670297" y="237007"/>
                </a:lnTo>
                <a:cubicBezTo>
                  <a:pt x="1674729" y="236003"/>
                  <a:pt x="1680565" y="234907"/>
                  <a:pt x="1688151" y="233738"/>
                </a:cubicBezTo>
                <a:cubicBezTo>
                  <a:pt x="1688151" y="229063"/>
                  <a:pt x="1688151" y="229063"/>
                  <a:pt x="1688151" y="229063"/>
                </a:cubicBezTo>
                <a:cubicBezTo>
                  <a:pt x="1697488" y="243088"/>
                  <a:pt x="1697488" y="243088"/>
                  <a:pt x="1697488" y="243088"/>
                </a:cubicBezTo>
                <a:cubicBezTo>
                  <a:pt x="1664809" y="247763"/>
                  <a:pt x="1664809" y="247763"/>
                  <a:pt x="1664809" y="247763"/>
                </a:cubicBezTo>
                <a:cubicBezTo>
                  <a:pt x="1692819" y="271136"/>
                  <a:pt x="1692819" y="271136"/>
                  <a:pt x="1692819" y="271136"/>
                </a:cubicBezTo>
                <a:cubicBezTo>
                  <a:pt x="1688151" y="271136"/>
                  <a:pt x="1669477" y="261787"/>
                  <a:pt x="1678814" y="285161"/>
                </a:cubicBezTo>
                <a:cubicBezTo>
                  <a:pt x="1669477" y="294510"/>
                  <a:pt x="1660140" y="285161"/>
                  <a:pt x="1650803" y="294510"/>
                </a:cubicBezTo>
                <a:cubicBezTo>
                  <a:pt x="1655471" y="303860"/>
                  <a:pt x="1655471" y="303860"/>
                  <a:pt x="1655471" y="303860"/>
                </a:cubicBezTo>
                <a:cubicBezTo>
                  <a:pt x="1650803" y="308534"/>
                  <a:pt x="1650803" y="308534"/>
                  <a:pt x="1650803" y="308534"/>
                </a:cubicBezTo>
                <a:cubicBezTo>
                  <a:pt x="1669477" y="327234"/>
                  <a:pt x="1669477" y="327234"/>
                  <a:pt x="1669477" y="327234"/>
                </a:cubicBezTo>
                <a:cubicBezTo>
                  <a:pt x="1683482" y="327234"/>
                  <a:pt x="1683482" y="327234"/>
                  <a:pt x="1683482" y="327234"/>
                </a:cubicBezTo>
                <a:cubicBezTo>
                  <a:pt x="1655471" y="350607"/>
                  <a:pt x="1655471" y="350607"/>
                  <a:pt x="1655471" y="350607"/>
                </a:cubicBezTo>
                <a:cubicBezTo>
                  <a:pt x="1646134" y="341258"/>
                  <a:pt x="1646134" y="341258"/>
                  <a:pt x="1646134" y="341258"/>
                </a:cubicBezTo>
                <a:cubicBezTo>
                  <a:pt x="1618124" y="355282"/>
                  <a:pt x="1618124" y="355282"/>
                  <a:pt x="1618124" y="355282"/>
                </a:cubicBezTo>
                <a:cubicBezTo>
                  <a:pt x="1613455" y="359957"/>
                  <a:pt x="1613455" y="359957"/>
                  <a:pt x="1613455" y="359957"/>
                </a:cubicBezTo>
                <a:cubicBezTo>
                  <a:pt x="1627461" y="364632"/>
                  <a:pt x="1627461" y="364632"/>
                  <a:pt x="1627461" y="364632"/>
                </a:cubicBezTo>
                <a:cubicBezTo>
                  <a:pt x="1613455" y="369306"/>
                  <a:pt x="1613455" y="369306"/>
                  <a:pt x="1613455" y="369306"/>
                </a:cubicBezTo>
                <a:cubicBezTo>
                  <a:pt x="1613455" y="373981"/>
                  <a:pt x="1590113" y="392680"/>
                  <a:pt x="1594781" y="378656"/>
                </a:cubicBezTo>
                <a:cubicBezTo>
                  <a:pt x="1599450" y="369306"/>
                  <a:pt x="1599450" y="369306"/>
                  <a:pt x="1599450" y="369306"/>
                </a:cubicBezTo>
                <a:cubicBezTo>
                  <a:pt x="1576107" y="369306"/>
                  <a:pt x="1576107" y="369306"/>
                  <a:pt x="1576107" y="369306"/>
                </a:cubicBezTo>
                <a:cubicBezTo>
                  <a:pt x="1557433" y="388005"/>
                  <a:pt x="1557433" y="388005"/>
                  <a:pt x="1557433" y="388005"/>
                </a:cubicBezTo>
                <a:cubicBezTo>
                  <a:pt x="1576107" y="397355"/>
                  <a:pt x="1576107" y="397355"/>
                  <a:pt x="1576107" y="397355"/>
                </a:cubicBezTo>
                <a:cubicBezTo>
                  <a:pt x="1571439" y="397355"/>
                  <a:pt x="1566770" y="397355"/>
                  <a:pt x="1571439" y="402030"/>
                </a:cubicBezTo>
                <a:cubicBezTo>
                  <a:pt x="1590113" y="402030"/>
                  <a:pt x="1590113" y="402030"/>
                  <a:pt x="1590113" y="402030"/>
                </a:cubicBezTo>
                <a:cubicBezTo>
                  <a:pt x="1594781" y="406704"/>
                  <a:pt x="1591280" y="411379"/>
                  <a:pt x="1586611" y="414885"/>
                </a:cubicBezTo>
                <a:lnTo>
                  <a:pt x="1581359" y="417807"/>
                </a:lnTo>
                <a:cubicBezTo>
                  <a:pt x="1583110" y="417223"/>
                  <a:pt x="1583110" y="418391"/>
                  <a:pt x="1576107" y="425403"/>
                </a:cubicBezTo>
                <a:cubicBezTo>
                  <a:pt x="1608787" y="416054"/>
                  <a:pt x="1608787" y="416054"/>
                  <a:pt x="1608787" y="416054"/>
                </a:cubicBezTo>
                <a:cubicBezTo>
                  <a:pt x="1627461" y="397355"/>
                  <a:pt x="1627461" y="397355"/>
                  <a:pt x="1627461" y="397355"/>
                </a:cubicBezTo>
                <a:cubicBezTo>
                  <a:pt x="1683482" y="392680"/>
                  <a:pt x="1683482" y="392680"/>
                  <a:pt x="1683482" y="392680"/>
                </a:cubicBezTo>
                <a:cubicBezTo>
                  <a:pt x="1716162" y="373981"/>
                  <a:pt x="1716162" y="373981"/>
                  <a:pt x="1716162" y="373981"/>
                </a:cubicBezTo>
                <a:cubicBezTo>
                  <a:pt x="1720830" y="373981"/>
                  <a:pt x="1720830" y="373981"/>
                  <a:pt x="1720830" y="373981"/>
                </a:cubicBezTo>
                <a:cubicBezTo>
                  <a:pt x="1697488" y="388005"/>
                  <a:pt x="1697488" y="388005"/>
                  <a:pt x="1697488" y="388005"/>
                </a:cubicBezTo>
                <a:cubicBezTo>
                  <a:pt x="1692819" y="402030"/>
                  <a:pt x="1692819" y="402030"/>
                  <a:pt x="1692819" y="402030"/>
                </a:cubicBezTo>
                <a:cubicBezTo>
                  <a:pt x="1697488" y="406704"/>
                  <a:pt x="1697488" y="406704"/>
                  <a:pt x="1697488" y="406704"/>
                </a:cubicBezTo>
                <a:cubicBezTo>
                  <a:pt x="1711493" y="406704"/>
                  <a:pt x="1720830" y="392680"/>
                  <a:pt x="1730167" y="406704"/>
                </a:cubicBezTo>
                <a:cubicBezTo>
                  <a:pt x="1734836" y="411379"/>
                  <a:pt x="1725499" y="402030"/>
                  <a:pt x="1730167" y="411379"/>
                </a:cubicBezTo>
                <a:cubicBezTo>
                  <a:pt x="1776852" y="406704"/>
                  <a:pt x="1776852" y="406704"/>
                  <a:pt x="1776852" y="406704"/>
                </a:cubicBezTo>
                <a:cubicBezTo>
                  <a:pt x="1804863" y="416054"/>
                  <a:pt x="1804863" y="416054"/>
                  <a:pt x="1804863" y="416054"/>
                </a:cubicBezTo>
                <a:cubicBezTo>
                  <a:pt x="1790858" y="430078"/>
                  <a:pt x="1790858" y="430078"/>
                  <a:pt x="1790858" y="430078"/>
                </a:cubicBezTo>
                <a:cubicBezTo>
                  <a:pt x="1814200" y="448777"/>
                  <a:pt x="1814200" y="448777"/>
                  <a:pt x="1814200" y="448777"/>
                </a:cubicBezTo>
                <a:cubicBezTo>
                  <a:pt x="1797860" y="441765"/>
                  <a:pt x="1789691" y="438259"/>
                  <a:pt x="1785606" y="436506"/>
                </a:cubicBezTo>
                <a:lnTo>
                  <a:pt x="1782171" y="435032"/>
                </a:lnTo>
                <a:lnTo>
                  <a:pt x="1782205" y="434945"/>
                </a:lnTo>
                <a:lnTo>
                  <a:pt x="1783327" y="431547"/>
                </a:lnTo>
                <a:lnTo>
                  <a:pt x="1785606" y="430663"/>
                </a:lnTo>
                <a:cubicBezTo>
                  <a:pt x="1786481" y="430370"/>
                  <a:pt x="1786627" y="430224"/>
                  <a:pt x="1784803" y="430151"/>
                </a:cubicBezTo>
                <a:lnTo>
                  <a:pt x="1783791" y="430145"/>
                </a:lnTo>
                <a:lnTo>
                  <a:pt x="1784657" y="427522"/>
                </a:lnTo>
                <a:cubicBezTo>
                  <a:pt x="1785460" y="424381"/>
                  <a:pt x="1784730" y="424527"/>
                  <a:pt x="1783271" y="425988"/>
                </a:cubicBezTo>
                <a:lnTo>
                  <a:pt x="1779524" y="430121"/>
                </a:lnTo>
                <a:lnTo>
                  <a:pt x="1772184" y="430078"/>
                </a:lnTo>
                <a:cubicBezTo>
                  <a:pt x="1772184" y="434753"/>
                  <a:pt x="1772184" y="434753"/>
                  <a:pt x="1772184" y="434753"/>
                </a:cubicBezTo>
                <a:cubicBezTo>
                  <a:pt x="1773351" y="435922"/>
                  <a:pt x="1775393" y="434461"/>
                  <a:pt x="1777509" y="432343"/>
                </a:cubicBezTo>
                <a:lnTo>
                  <a:pt x="1779524" y="430121"/>
                </a:lnTo>
                <a:lnTo>
                  <a:pt x="1783791" y="430145"/>
                </a:lnTo>
                <a:lnTo>
                  <a:pt x="1783327" y="431547"/>
                </a:lnTo>
                <a:lnTo>
                  <a:pt x="1782031" y="432050"/>
                </a:lnTo>
                <a:cubicBezTo>
                  <a:pt x="1780937" y="432708"/>
                  <a:pt x="1780354" y="433584"/>
                  <a:pt x="1781521" y="434753"/>
                </a:cubicBezTo>
                <a:lnTo>
                  <a:pt x="1782171" y="435032"/>
                </a:lnTo>
                <a:lnTo>
                  <a:pt x="1776852" y="448777"/>
                </a:lnTo>
                <a:cubicBezTo>
                  <a:pt x="1772184" y="458127"/>
                  <a:pt x="1772184" y="458127"/>
                  <a:pt x="1772184" y="458127"/>
                </a:cubicBezTo>
                <a:cubicBezTo>
                  <a:pt x="1786189" y="462802"/>
                  <a:pt x="1786189" y="462802"/>
                  <a:pt x="1786189" y="462802"/>
                </a:cubicBezTo>
                <a:cubicBezTo>
                  <a:pt x="1786189" y="486175"/>
                  <a:pt x="1786189" y="486175"/>
                  <a:pt x="1786189" y="486175"/>
                </a:cubicBezTo>
                <a:cubicBezTo>
                  <a:pt x="1776852" y="488513"/>
                  <a:pt x="1769850" y="490266"/>
                  <a:pt x="1764597" y="491581"/>
                </a:cubicBezTo>
                <a:lnTo>
                  <a:pt x="1756256" y="493669"/>
                </a:lnTo>
                <a:lnTo>
                  <a:pt x="1757011" y="490850"/>
                </a:lnTo>
                <a:cubicBezTo>
                  <a:pt x="1753510" y="489681"/>
                  <a:pt x="1744173" y="493188"/>
                  <a:pt x="1748841" y="495525"/>
                </a:cubicBezTo>
                <a:cubicBezTo>
                  <a:pt x="1748841" y="495525"/>
                  <a:pt x="1748841" y="495525"/>
                  <a:pt x="1753510" y="494356"/>
                </a:cubicBezTo>
                <a:lnTo>
                  <a:pt x="1756256" y="493669"/>
                </a:lnTo>
                <a:lnTo>
                  <a:pt x="1755406" y="496840"/>
                </a:lnTo>
                <a:cubicBezTo>
                  <a:pt x="1751759" y="500492"/>
                  <a:pt x="1744173" y="506043"/>
                  <a:pt x="1730167" y="514224"/>
                </a:cubicBezTo>
                <a:cubicBezTo>
                  <a:pt x="1711493" y="504874"/>
                  <a:pt x="1711493" y="504874"/>
                  <a:pt x="1711493" y="504874"/>
                </a:cubicBezTo>
                <a:cubicBezTo>
                  <a:pt x="1688151" y="514224"/>
                  <a:pt x="1688151" y="514224"/>
                  <a:pt x="1688151" y="514224"/>
                </a:cubicBezTo>
                <a:cubicBezTo>
                  <a:pt x="1692819" y="528248"/>
                  <a:pt x="1702156" y="514224"/>
                  <a:pt x="1711493" y="518899"/>
                </a:cubicBezTo>
                <a:cubicBezTo>
                  <a:pt x="1702156" y="532923"/>
                  <a:pt x="1702156" y="532923"/>
                  <a:pt x="1702156" y="532923"/>
                </a:cubicBezTo>
                <a:cubicBezTo>
                  <a:pt x="1716162" y="532923"/>
                  <a:pt x="1716162" y="532923"/>
                  <a:pt x="1716162" y="532923"/>
                </a:cubicBezTo>
                <a:cubicBezTo>
                  <a:pt x="1720830" y="518899"/>
                  <a:pt x="1720830" y="518899"/>
                  <a:pt x="1720830" y="518899"/>
                </a:cubicBezTo>
                <a:cubicBezTo>
                  <a:pt x="1744173" y="523573"/>
                  <a:pt x="1744173" y="523573"/>
                  <a:pt x="1744173" y="523573"/>
                </a:cubicBezTo>
                <a:cubicBezTo>
                  <a:pt x="1744173" y="532923"/>
                  <a:pt x="1744173" y="532923"/>
                  <a:pt x="1744173" y="532923"/>
                </a:cubicBezTo>
                <a:cubicBezTo>
                  <a:pt x="1772184" y="546947"/>
                  <a:pt x="1772184" y="546947"/>
                  <a:pt x="1772184" y="546947"/>
                </a:cubicBezTo>
                <a:cubicBezTo>
                  <a:pt x="1772184" y="551622"/>
                  <a:pt x="1772184" y="551622"/>
                  <a:pt x="1772184" y="551622"/>
                </a:cubicBezTo>
                <a:cubicBezTo>
                  <a:pt x="1786189" y="551622"/>
                  <a:pt x="1786189" y="551622"/>
                  <a:pt x="1786189" y="551622"/>
                </a:cubicBezTo>
                <a:cubicBezTo>
                  <a:pt x="1786189" y="570321"/>
                  <a:pt x="1786189" y="570321"/>
                  <a:pt x="1786189" y="570321"/>
                </a:cubicBezTo>
                <a:cubicBezTo>
                  <a:pt x="1809532" y="556297"/>
                  <a:pt x="1809532" y="556297"/>
                  <a:pt x="1809532" y="556297"/>
                </a:cubicBezTo>
                <a:cubicBezTo>
                  <a:pt x="1823537" y="556297"/>
                  <a:pt x="1823537" y="556297"/>
                  <a:pt x="1823537" y="556297"/>
                </a:cubicBezTo>
                <a:cubicBezTo>
                  <a:pt x="1842211" y="565646"/>
                  <a:pt x="1842211" y="542273"/>
                  <a:pt x="1860885" y="546947"/>
                </a:cubicBezTo>
                <a:cubicBezTo>
                  <a:pt x="1870222" y="542273"/>
                  <a:pt x="1898233" y="542273"/>
                  <a:pt x="1870222" y="523573"/>
                </a:cubicBezTo>
                <a:cubicBezTo>
                  <a:pt x="1902901" y="523573"/>
                  <a:pt x="1902901" y="523573"/>
                  <a:pt x="1902901" y="523573"/>
                </a:cubicBezTo>
                <a:cubicBezTo>
                  <a:pt x="1907570" y="504874"/>
                  <a:pt x="1907570" y="504874"/>
                  <a:pt x="1907570" y="504874"/>
                </a:cubicBezTo>
                <a:cubicBezTo>
                  <a:pt x="1916907" y="486175"/>
                  <a:pt x="1916907" y="486175"/>
                  <a:pt x="1916907" y="486175"/>
                </a:cubicBezTo>
                <a:cubicBezTo>
                  <a:pt x="1916907" y="490850"/>
                  <a:pt x="1916907" y="490850"/>
                  <a:pt x="1916907" y="490850"/>
                </a:cubicBezTo>
                <a:cubicBezTo>
                  <a:pt x="1944918" y="500200"/>
                  <a:pt x="1944918" y="500200"/>
                  <a:pt x="1944918" y="500200"/>
                </a:cubicBezTo>
                <a:cubicBezTo>
                  <a:pt x="1949586" y="500200"/>
                  <a:pt x="1916907" y="514224"/>
                  <a:pt x="1958923" y="500200"/>
                </a:cubicBezTo>
                <a:cubicBezTo>
                  <a:pt x="1944918" y="490850"/>
                  <a:pt x="1944918" y="490850"/>
                  <a:pt x="1944918" y="490850"/>
                </a:cubicBezTo>
                <a:cubicBezTo>
                  <a:pt x="1963592" y="476826"/>
                  <a:pt x="1963592" y="476826"/>
                  <a:pt x="1963592" y="476826"/>
                </a:cubicBezTo>
                <a:cubicBezTo>
                  <a:pt x="1986934" y="490850"/>
                  <a:pt x="1986934" y="490850"/>
                  <a:pt x="1986934" y="490850"/>
                </a:cubicBezTo>
                <a:cubicBezTo>
                  <a:pt x="1993937" y="489681"/>
                  <a:pt x="1999189" y="488805"/>
                  <a:pt x="2003128" y="488148"/>
                </a:cubicBezTo>
                <a:lnTo>
                  <a:pt x="2008232" y="487296"/>
                </a:lnTo>
                <a:lnTo>
                  <a:pt x="1997949" y="491435"/>
                </a:lnTo>
                <a:cubicBezTo>
                  <a:pt x="1984381" y="497278"/>
                  <a:pt x="2003201" y="491434"/>
                  <a:pt x="2014143" y="487928"/>
                </a:cubicBezTo>
                <a:lnTo>
                  <a:pt x="2019565" y="486175"/>
                </a:lnTo>
                <a:lnTo>
                  <a:pt x="2019614" y="486175"/>
                </a:lnTo>
                <a:cubicBezTo>
                  <a:pt x="2021364" y="485591"/>
                  <a:pt x="2021364" y="485591"/>
                  <a:pt x="2020243" y="485956"/>
                </a:cubicBezTo>
                <a:lnTo>
                  <a:pt x="2019565" y="486175"/>
                </a:lnTo>
                <a:lnTo>
                  <a:pt x="2014945" y="486175"/>
                </a:lnTo>
                <a:cubicBezTo>
                  <a:pt x="2014945" y="486175"/>
                  <a:pt x="2014945" y="486175"/>
                  <a:pt x="2011444" y="486760"/>
                </a:cubicBezTo>
                <a:lnTo>
                  <a:pt x="2008232" y="487296"/>
                </a:lnTo>
                <a:lnTo>
                  <a:pt x="2014827" y="484641"/>
                </a:lnTo>
                <a:cubicBezTo>
                  <a:pt x="2022896" y="481501"/>
                  <a:pt x="2033619" y="477410"/>
                  <a:pt x="2047625" y="472151"/>
                </a:cubicBezTo>
                <a:cubicBezTo>
                  <a:pt x="2117652" y="430078"/>
                  <a:pt x="2117652" y="430078"/>
                  <a:pt x="2117652" y="430078"/>
                </a:cubicBezTo>
                <a:cubicBezTo>
                  <a:pt x="2108315" y="425403"/>
                  <a:pt x="2103647" y="425403"/>
                  <a:pt x="2108315" y="411379"/>
                </a:cubicBezTo>
                <a:cubicBezTo>
                  <a:pt x="2117652" y="411379"/>
                  <a:pt x="2117652" y="411379"/>
                  <a:pt x="2117652" y="411379"/>
                </a:cubicBezTo>
                <a:cubicBezTo>
                  <a:pt x="2150331" y="406704"/>
                  <a:pt x="2150331" y="406704"/>
                  <a:pt x="2150331" y="406704"/>
                </a:cubicBezTo>
                <a:cubicBezTo>
                  <a:pt x="2145663" y="411379"/>
                  <a:pt x="2140995" y="402030"/>
                  <a:pt x="2136326" y="416054"/>
                </a:cubicBezTo>
                <a:cubicBezTo>
                  <a:pt x="2136326" y="425403"/>
                  <a:pt x="2136326" y="425403"/>
                  <a:pt x="2136326" y="425403"/>
                </a:cubicBezTo>
                <a:cubicBezTo>
                  <a:pt x="2136326" y="434753"/>
                  <a:pt x="2136326" y="434753"/>
                  <a:pt x="2136326" y="434753"/>
                </a:cubicBezTo>
                <a:cubicBezTo>
                  <a:pt x="2150331" y="439428"/>
                  <a:pt x="2150331" y="439428"/>
                  <a:pt x="2150331" y="439428"/>
                </a:cubicBezTo>
                <a:cubicBezTo>
                  <a:pt x="2164337" y="402030"/>
                  <a:pt x="2164337" y="402030"/>
                  <a:pt x="2164337" y="402030"/>
                </a:cubicBezTo>
                <a:cubicBezTo>
                  <a:pt x="2169005" y="397355"/>
                  <a:pt x="2169005" y="397355"/>
                  <a:pt x="2169005" y="397355"/>
                </a:cubicBezTo>
                <a:cubicBezTo>
                  <a:pt x="2178342" y="416054"/>
                  <a:pt x="2178342" y="416054"/>
                  <a:pt x="2178342" y="416054"/>
                </a:cubicBezTo>
                <a:cubicBezTo>
                  <a:pt x="2201685" y="402030"/>
                  <a:pt x="2201685" y="402030"/>
                  <a:pt x="2201685" y="402030"/>
                </a:cubicBezTo>
                <a:cubicBezTo>
                  <a:pt x="2215690" y="411379"/>
                  <a:pt x="2215690" y="411379"/>
                  <a:pt x="2215690" y="411379"/>
                </a:cubicBezTo>
                <a:lnTo>
                  <a:pt x="2229386" y="401093"/>
                </a:lnTo>
                <a:lnTo>
                  <a:pt x="2243701" y="406704"/>
                </a:lnTo>
                <a:cubicBezTo>
                  <a:pt x="2262375" y="388005"/>
                  <a:pt x="2262375" y="388005"/>
                  <a:pt x="2262375" y="388005"/>
                </a:cubicBezTo>
                <a:cubicBezTo>
                  <a:pt x="2290386" y="383331"/>
                  <a:pt x="2290386" y="383331"/>
                  <a:pt x="2290386" y="383331"/>
                </a:cubicBezTo>
                <a:cubicBezTo>
                  <a:pt x="2313729" y="364632"/>
                  <a:pt x="2313729" y="364632"/>
                  <a:pt x="2313729" y="364632"/>
                </a:cubicBezTo>
                <a:cubicBezTo>
                  <a:pt x="2313729" y="350607"/>
                  <a:pt x="2313729" y="350607"/>
                  <a:pt x="2313729" y="350607"/>
                </a:cubicBezTo>
                <a:cubicBezTo>
                  <a:pt x="2323065" y="345933"/>
                  <a:pt x="2323065" y="345933"/>
                  <a:pt x="2323065" y="345933"/>
                </a:cubicBezTo>
                <a:cubicBezTo>
                  <a:pt x="2337071" y="355282"/>
                  <a:pt x="2337071" y="355282"/>
                  <a:pt x="2337071" y="355282"/>
                </a:cubicBezTo>
                <a:cubicBezTo>
                  <a:pt x="2351077" y="341258"/>
                  <a:pt x="2351077" y="341258"/>
                  <a:pt x="2351077" y="341258"/>
                </a:cubicBezTo>
                <a:cubicBezTo>
                  <a:pt x="2355745" y="350607"/>
                  <a:pt x="2355745" y="350607"/>
                  <a:pt x="2355745" y="350607"/>
                </a:cubicBezTo>
                <a:cubicBezTo>
                  <a:pt x="2379088" y="336583"/>
                  <a:pt x="2379088" y="336583"/>
                  <a:pt x="2379088" y="336583"/>
                </a:cubicBezTo>
                <a:cubicBezTo>
                  <a:pt x="2390759" y="334246"/>
                  <a:pt x="2396594" y="333077"/>
                  <a:pt x="2399512" y="332493"/>
                </a:cubicBezTo>
                <a:lnTo>
                  <a:pt x="2401246" y="332145"/>
                </a:lnTo>
                <a:lnTo>
                  <a:pt x="2397178" y="335853"/>
                </a:lnTo>
                <a:cubicBezTo>
                  <a:pt x="2391050" y="342427"/>
                  <a:pt x="2405931" y="331908"/>
                  <a:pt x="2402430" y="331908"/>
                </a:cubicBezTo>
                <a:lnTo>
                  <a:pt x="2401246" y="332145"/>
                </a:lnTo>
                <a:lnTo>
                  <a:pt x="2411767" y="322559"/>
                </a:lnTo>
                <a:cubicBezTo>
                  <a:pt x="2416435" y="327234"/>
                  <a:pt x="2416435" y="327234"/>
                  <a:pt x="2416435" y="327234"/>
                </a:cubicBezTo>
                <a:cubicBezTo>
                  <a:pt x="2430441" y="303860"/>
                  <a:pt x="2430441" y="303860"/>
                  <a:pt x="2430441" y="303860"/>
                </a:cubicBezTo>
                <a:cubicBezTo>
                  <a:pt x="2463120" y="303860"/>
                  <a:pt x="2463120" y="303860"/>
                  <a:pt x="2463120" y="303860"/>
                </a:cubicBezTo>
                <a:cubicBezTo>
                  <a:pt x="2467789" y="299185"/>
                  <a:pt x="2467789" y="299185"/>
                  <a:pt x="2467789" y="299185"/>
                </a:cubicBezTo>
                <a:cubicBezTo>
                  <a:pt x="2444446" y="313209"/>
                  <a:pt x="2477126" y="285161"/>
                  <a:pt x="2439778" y="289835"/>
                </a:cubicBezTo>
                <a:cubicBezTo>
                  <a:pt x="2458452" y="285161"/>
                  <a:pt x="2458452" y="285161"/>
                  <a:pt x="2458452" y="285161"/>
                </a:cubicBezTo>
                <a:cubicBezTo>
                  <a:pt x="2463120" y="289835"/>
                  <a:pt x="2463120" y="289835"/>
                  <a:pt x="2463120" y="289835"/>
                </a:cubicBezTo>
                <a:cubicBezTo>
                  <a:pt x="2477126" y="280486"/>
                  <a:pt x="2477126" y="280486"/>
                  <a:pt x="2477126" y="280486"/>
                </a:cubicBezTo>
                <a:cubicBezTo>
                  <a:pt x="2491131" y="289835"/>
                  <a:pt x="2491131" y="289835"/>
                  <a:pt x="2491131" y="289835"/>
                </a:cubicBezTo>
                <a:cubicBezTo>
                  <a:pt x="2509805" y="280486"/>
                  <a:pt x="2509805" y="280486"/>
                  <a:pt x="2509805" y="280486"/>
                </a:cubicBezTo>
                <a:cubicBezTo>
                  <a:pt x="2537816" y="275811"/>
                  <a:pt x="2537816" y="275811"/>
                  <a:pt x="2537816" y="275811"/>
                </a:cubicBezTo>
                <a:cubicBezTo>
                  <a:pt x="2542484" y="280486"/>
                  <a:pt x="2542484" y="280486"/>
                  <a:pt x="2542484" y="280486"/>
                </a:cubicBezTo>
                <a:cubicBezTo>
                  <a:pt x="2556490" y="273474"/>
                  <a:pt x="2563493" y="269968"/>
                  <a:pt x="2566994" y="268215"/>
                </a:cubicBezTo>
                <a:lnTo>
                  <a:pt x="2568815" y="267303"/>
                </a:lnTo>
                <a:lnTo>
                  <a:pt x="2579832" y="266462"/>
                </a:lnTo>
                <a:cubicBezTo>
                  <a:pt x="2584501" y="247763"/>
                  <a:pt x="2584501" y="247763"/>
                  <a:pt x="2584501" y="247763"/>
                </a:cubicBezTo>
                <a:cubicBezTo>
                  <a:pt x="2626518" y="243088"/>
                  <a:pt x="2626518" y="243088"/>
                  <a:pt x="2626518" y="243088"/>
                </a:cubicBezTo>
                <a:cubicBezTo>
                  <a:pt x="2635854" y="233738"/>
                  <a:pt x="2635854" y="233738"/>
                  <a:pt x="2635854" y="233738"/>
                </a:cubicBezTo>
                <a:cubicBezTo>
                  <a:pt x="2654528" y="233738"/>
                  <a:pt x="2654528" y="233738"/>
                  <a:pt x="2654528" y="233738"/>
                </a:cubicBezTo>
                <a:cubicBezTo>
                  <a:pt x="2668534" y="215039"/>
                  <a:pt x="2668534" y="215039"/>
                  <a:pt x="2668534" y="215039"/>
                </a:cubicBezTo>
                <a:cubicBezTo>
                  <a:pt x="2696545" y="205690"/>
                  <a:pt x="2696545" y="205690"/>
                  <a:pt x="2696545" y="205690"/>
                </a:cubicBezTo>
                <a:cubicBezTo>
                  <a:pt x="2710550" y="186991"/>
                  <a:pt x="2710550" y="186991"/>
                  <a:pt x="2710550" y="186991"/>
                </a:cubicBezTo>
                <a:cubicBezTo>
                  <a:pt x="2743230" y="168292"/>
                  <a:pt x="2743230" y="168292"/>
                  <a:pt x="2743230" y="168292"/>
                </a:cubicBezTo>
                <a:cubicBezTo>
                  <a:pt x="2752566" y="177641"/>
                  <a:pt x="2752566" y="177641"/>
                  <a:pt x="2752566" y="177641"/>
                </a:cubicBezTo>
                <a:cubicBezTo>
                  <a:pt x="2766572" y="177641"/>
                  <a:pt x="2766572" y="177641"/>
                  <a:pt x="2766572" y="177641"/>
                </a:cubicBezTo>
                <a:cubicBezTo>
                  <a:pt x="2780577" y="163617"/>
                  <a:pt x="2780577" y="163617"/>
                  <a:pt x="2780577" y="163617"/>
                </a:cubicBezTo>
                <a:cubicBezTo>
                  <a:pt x="2817926" y="158942"/>
                  <a:pt x="2817926" y="158942"/>
                  <a:pt x="2817926" y="158942"/>
                </a:cubicBezTo>
                <a:cubicBezTo>
                  <a:pt x="2808589" y="149593"/>
                  <a:pt x="2813257" y="154267"/>
                  <a:pt x="2841268" y="144918"/>
                </a:cubicBezTo>
                <a:cubicBezTo>
                  <a:pt x="2822594" y="130894"/>
                  <a:pt x="2822594" y="130894"/>
                  <a:pt x="2822594" y="130894"/>
                </a:cubicBezTo>
                <a:cubicBezTo>
                  <a:pt x="2803920" y="130894"/>
                  <a:pt x="2803920" y="130894"/>
                  <a:pt x="2803920" y="130894"/>
                </a:cubicBezTo>
                <a:cubicBezTo>
                  <a:pt x="2822594" y="126219"/>
                  <a:pt x="2822594" y="126219"/>
                  <a:pt x="2822594" y="126219"/>
                </a:cubicBezTo>
                <a:cubicBezTo>
                  <a:pt x="2845937" y="135568"/>
                  <a:pt x="2845937" y="135568"/>
                  <a:pt x="2845937" y="135568"/>
                </a:cubicBezTo>
                <a:cubicBezTo>
                  <a:pt x="2850605" y="140243"/>
                  <a:pt x="2813257" y="121544"/>
                  <a:pt x="2850605" y="149593"/>
                </a:cubicBezTo>
                <a:cubicBezTo>
                  <a:pt x="2873947" y="140243"/>
                  <a:pt x="2873947" y="140243"/>
                  <a:pt x="2873947" y="140243"/>
                </a:cubicBezTo>
                <a:cubicBezTo>
                  <a:pt x="2873947" y="126219"/>
                  <a:pt x="2873947" y="126219"/>
                  <a:pt x="2873947" y="126219"/>
                </a:cubicBezTo>
                <a:cubicBezTo>
                  <a:pt x="2897290" y="126219"/>
                  <a:pt x="2897290" y="126219"/>
                  <a:pt x="2897290" y="126219"/>
                </a:cubicBezTo>
                <a:cubicBezTo>
                  <a:pt x="2901958" y="107520"/>
                  <a:pt x="2901958" y="107520"/>
                  <a:pt x="2901958" y="107520"/>
                </a:cubicBezTo>
                <a:cubicBezTo>
                  <a:pt x="2906627" y="116869"/>
                  <a:pt x="2906627" y="116869"/>
                  <a:pt x="2906627" y="116869"/>
                </a:cubicBezTo>
                <a:cubicBezTo>
                  <a:pt x="2906627" y="112195"/>
                  <a:pt x="2929969" y="116869"/>
                  <a:pt x="2934638" y="93495"/>
                </a:cubicBezTo>
                <a:cubicBezTo>
                  <a:pt x="2925301" y="88821"/>
                  <a:pt x="2925301" y="88821"/>
                  <a:pt x="2925301" y="88821"/>
                </a:cubicBezTo>
                <a:cubicBezTo>
                  <a:pt x="2948643" y="79471"/>
                  <a:pt x="2948643" y="79471"/>
                  <a:pt x="2948643" y="79471"/>
                </a:cubicBezTo>
                <a:cubicBezTo>
                  <a:pt x="2971986" y="88821"/>
                  <a:pt x="2971986" y="88821"/>
                  <a:pt x="2971986" y="88821"/>
                </a:cubicBezTo>
                <a:cubicBezTo>
                  <a:pt x="2985991" y="70122"/>
                  <a:pt x="2985991" y="70122"/>
                  <a:pt x="2985991" y="70122"/>
                </a:cubicBezTo>
                <a:cubicBezTo>
                  <a:pt x="2981323" y="65447"/>
                  <a:pt x="2981323" y="65447"/>
                  <a:pt x="2981323" y="65447"/>
                </a:cubicBezTo>
                <a:cubicBezTo>
                  <a:pt x="2948643" y="51423"/>
                  <a:pt x="2948643" y="51423"/>
                  <a:pt x="2948643" y="51423"/>
                </a:cubicBezTo>
                <a:cubicBezTo>
                  <a:pt x="2925301" y="51423"/>
                  <a:pt x="2925301" y="51423"/>
                  <a:pt x="2925301" y="51423"/>
                </a:cubicBezTo>
                <a:cubicBezTo>
                  <a:pt x="2911295" y="46748"/>
                  <a:pt x="2925301" y="74796"/>
                  <a:pt x="2906627" y="51423"/>
                </a:cubicBezTo>
                <a:cubicBezTo>
                  <a:pt x="2925301" y="37398"/>
                  <a:pt x="2925301" y="37398"/>
                  <a:pt x="2925301" y="37398"/>
                </a:cubicBezTo>
                <a:cubicBezTo>
                  <a:pt x="3014002" y="23374"/>
                  <a:pt x="3014002" y="23374"/>
                  <a:pt x="3014002" y="23374"/>
                </a:cubicBezTo>
                <a:cubicBezTo>
                  <a:pt x="3018671" y="14024"/>
                  <a:pt x="3018671" y="14024"/>
                  <a:pt x="3018671" y="14024"/>
                </a:cubicBezTo>
                <a:cubicBezTo>
                  <a:pt x="3014002" y="9350"/>
                  <a:pt x="3014002" y="9350"/>
                  <a:pt x="3014002" y="9350"/>
                </a:cubicBezTo>
                <a:cubicBezTo>
                  <a:pt x="3032676" y="18699"/>
                  <a:pt x="3032676" y="18699"/>
                  <a:pt x="3032676" y="18699"/>
                </a:cubicBezTo>
                <a:cubicBezTo>
                  <a:pt x="3032676" y="23374"/>
                  <a:pt x="3032676" y="23374"/>
                  <a:pt x="3032676" y="23374"/>
                </a:cubicBezTo>
                <a:cubicBezTo>
                  <a:pt x="3037344" y="28049"/>
                  <a:pt x="3037344" y="28049"/>
                  <a:pt x="3037344" y="28049"/>
                </a:cubicBezTo>
                <a:cubicBezTo>
                  <a:pt x="3051350" y="23374"/>
                  <a:pt x="3065356" y="28049"/>
                  <a:pt x="3074692" y="23374"/>
                </a:cubicBezTo>
                <a:cubicBezTo>
                  <a:pt x="3079361" y="37398"/>
                  <a:pt x="3079361" y="37398"/>
                  <a:pt x="3079361" y="37398"/>
                </a:cubicBezTo>
                <a:cubicBezTo>
                  <a:pt x="3074692" y="46748"/>
                  <a:pt x="3074692" y="46748"/>
                  <a:pt x="3074692" y="46748"/>
                </a:cubicBezTo>
                <a:cubicBezTo>
                  <a:pt x="3084029" y="60772"/>
                  <a:pt x="3084029" y="60772"/>
                  <a:pt x="3084029" y="60772"/>
                </a:cubicBezTo>
                <a:cubicBezTo>
                  <a:pt x="3088698" y="56097"/>
                  <a:pt x="3088698" y="56097"/>
                  <a:pt x="3088698" y="56097"/>
                </a:cubicBezTo>
                <a:cubicBezTo>
                  <a:pt x="3084029" y="65447"/>
                  <a:pt x="3084029" y="65447"/>
                  <a:pt x="3084029" y="65447"/>
                </a:cubicBezTo>
                <a:cubicBezTo>
                  <a:pt x="3051350" y="70122"/>
                  <a:pt x="3051350" y="70122"/>
                  <a:pt x="3051350" y="70122"/>
                </a:cubicBezTo>
                <a:cubicBezTo>
                  <a:pt x="3037344" y="88821"/>
                  <a:pt x="3037344" y="88821"/>
                  <a:pt x="3037344" y="88821"/>
                </a:cubicBezTo>
                <a:cubicBezTo>
                  <a:pt x="3065356" y="93495"/>
                  <a:pt x="3065356" y="93495"/>
                  <a:pt x="3065356" y="93495"/>
                </a:cubicBezTo>
                <a:cubicBezTo>
                  <a:pt x="3079361" y="79471"/>
                  <a:pt x="3079361" y="79471"/>
                  <a:pt x="3079361" y="79471"/>
                </a:cubicBezTo>
                <a:cubicBezTo>
                  <a:pt x="3196073" y="88821"/>
                  <a:pt x="3196073" y="88821"/>
                  <a:pt x="3196073" y="88821"/>
                </a:cubicBezTo>
                <a:cubicBezTo>
                  <a:pt x="3205410" y="74796"/>
                  <a:pt x="3214747" y="79471"/>
                  <a:pt x="3224084" y="84146"/>
                </a:cubicBezTo>
                <a:cubicBezTo>
                  <a:pt x="3224084" y="93495"/>
                  <a:pt x="3224084" y="93495"/>
                  <a:pt x="3224084" y="93495"/>
                </a:cubicBezTo>
                <a:cubicBezTo>
                  <a:pt x="3214747" y="88821"/>
                  <a:pt x="3214747" y="88821"/>
                  <a:pt x="3214747" y="88821"/>
                </a:cubicBezTo>
                <a:lnTo>
                  <a:pt x="3210079" y="93495"/>
                </a:lnTo>
                <a:lnTo>
                  <a:pt x="3210079" y="87579"/>
                </a:lnTo>
                <a:cubicBezTo>
                  <a:pt x="3207453" y="77718"/>
                  <a:pt x="3199575" y="93495"/>
                  <a:pt x="3210078" y="93495"/>
                </a:cubicBezTo>
                <a:lnTo>
                  <a:pt x="3210079" y="93495"/>
                </a:lnTo>
                <a:lnTo>
                  <a:pt x="3210078" y="107520"/>
                </a:lnTo>
                <a:cubicBezTo>
                  <a:pt x="3196073" y="107520"/>
                  <a:pt x="3196073" y="107520"/>
                  <a:pt x="3196073" y="107520"/>
                </a:cubicBezTo>
                <a:cubicBezTo>
                  <a:pt x="3196073" y="126219"/>
                  <a:pt x="3163394" y="130894"/>
                  <a:pt x="3140051" y="126219"/>
                </a:cubicBezTo>
                <a:cubicBezTo>
                  <a:pt x="3130714" y="126219"/>
                  <a:pt x="3200742" y="130894"/>
                  <a:pt x="3116709" y="130894"/>
                </a:cubicBezTo>
                <a:cubicBezTo>
                  <a:pt x="3115542" y="130894"/>
                  <a:pt x="3116125" y="130017"/>
                  <a:pt x="3117219" y="128994"/>
                </a:cubicBezTo>
                <a:lnTo>
                  <a:pt x="3118843" y="127733"/>
                </a:lnTo>
                <a:lnTo>
                  <a:pt x="3119991" y="126949"/>
                </a:lnTo>
                <a:cubicBezTo>
                  <a:pt x="3121815" y="125634"/>
                  <a:pt x="3121669" y="125634"/>
                  <a:pt x="3120794" y="126219"/>
                </a:cubicBezTo>
                <a:lnTo>
                  <a:pt x="3118843" y="127733"/>
                </a:lnTo>
                <a:lnTo>
                  <a:pt x="3107372" y="135568"/>
                </a:lnTo>
                <a:cubicBezTo>
                  <a:pt x="3107372" y="140243"/>
                  <a:pt x="3107372" y="140243"/>
                  <a:pt x="3107372" y="140243"/>
                </a:cubicBezTo>
                <a:cubicBezTo>
                  <a:pt x="3116709" y="130894"/>
                  <a:pt x="3107372" y="126219"/>
                  <a:pt x="3126046" y="149593"/>
                </a:cubicBezTo>
                <a:cubicBezTo>
                  <a:pt x="3130714" y="154267"/>
                  <a:pt x="3130714" y="154267"/>
                  <a:pt x="3130714" y="154267"/>
                </a:cubicBezTo>
                <a:cubicBezTo>
                  <a:pt x="3140051" y="149593"/>
                  <a:pt x="3140051" y="149593"/>
                  <a:pt x="3140051" y="149593"/>
                </a:cubicBezTo>
                <a:cubicBezTo>
                  <a:pt x="3149388" y="135568"/>
                  <a:pt x="3158725" y="172966"/>
                  <a:pt x="3158725" y="135568"/>
                </a:cubicBezTo>
                <a:cubicBezTo>
                  <a:pt x="3196073" y="135568"/>
                  <a:pt x="3196073" y="135568"/>
                  <a:pt x="3196073" y="135568"/>
                </a:cubicBezTo>
                <a:cubicBezTo>
                  <a:pt x="3219415" y="126219"/>
                  <a:pt x="3219415" y="126219"/>
                  <a:pt x="3219415" y="126219"/>
                </a:cubicBezTo>
                <a:cubicBezTo>
                  <a:pt x="3210078" y="149593"/>
                  <a:pt x="3210078" y="149593"/>
                  <a:pt x="3210078" y="149593"/>
                </a:cubicBezTo>
                <a:cubicBezTo>
                  <a:pt x="3182068" y="149593"/>
                  <a:pt x="3182068" y="149593"/>
                  <a:pt x="3182068" y="149593"/>
                </a:cubicBezTo>
                <a:cubicBezTo>
                  <a:pt x="3177399" y="154267"/>
                  <a:pt x="3177399" y="154267"/>
                  <a:pt x="3177399" y="154267"/>
                </a:cubicBezTo>
                <a:cubicBezTo>
                  <a:pt x="3172731" y="149593"/>
                  <a:pt x="3172731" y="149593"/>
                  <a:pt x="3172731" y="149593"/>
                </a:cubicBezTo>
                <a:cubicBezTo>
                  <a:pt x="3158725" y="172966"/>
                  <a:pt x="3158725" y="172966"/>
                  <a:pt x="3158725" y="172966"/>
                </a:cubicBezTo>
                <a:cubicBezTo>
                  <a:pt x="3102703" y="201015"/>
                  <a:pt x="3102703" y="201015"/>
                  <a:pt x="3102703" y="201015"/>
                </a:cubicBezTo>
                <a:cubicBezTo>
                  <a:pt x="3102703" y="205690"/>
                  <a:pt x="3102703" y="205690"/>
                  <a:pt x="3102703" y="205690"/>
                </a:cubicBezTo>
                <a:cubicBezTo>
                  <a:pt x="3116709" y="191665"/>
                  <a:pt x="3130714" y="219714"/>
                  <a:pt x="3140051" y="196340"/>
                </a:cubicBezTo>
                <a:cubicBezTo>
                  <a:pt x="3168062" y="186991"/>
                  <a:pt x="3154057" y="191665"/>
                  <a:pt x="3182068" y="201015"/>
                </a:cubicBezTo>
                <a:cubicBezTo>
                  <a:pt x="3186736" y="186991"/>
                  <a:pt x="3186736" y="186991"/>
                  <a:pt x="3186736" y="186991"/>
                </a:cubicBezTo>
                <a:cubicBezTo>
                  <a:pt x="3196073" y="191665"/>
                  <a:pt x="3210078" y="196340"/>
                  <a:pt x="3214747" y="177641"/>
                </a:cubicBezTo>
                <a:cubicBezTo>
                  <a:pt x="3224084" y="177641"/>
                  <a:pt x="3233421" y="177641"/>
                  <a:pt x="3238089" y="172966"/>
                </a:cubicBezTo>
                <a:cubicBezTo>
                  <a:pt x="3242758" y="191665"/>
                  <a:pt x="3242758" y="191665"/>
                  <a:pt x="3242758" y="191665"/>
                </a:cubicBezTo>
                <a:cubicBezTo>
                  <a:pt x="3270769" y="182316"/>
                  <a:pt x="3270769" y="182316"/>
                  <a:pt x="3270769" y="182316"/>
                </a:cubicBezTo>
                <a:cubicBezTo>
                  <a:pt x="3289443" y="191665"/>
                  <a:pt x="3289443" y="191665"/>
                  <a:pt x="3289443" y="191665"/>
                </a:cubicBezTo>
                <a:cubicBezTo>
                  <a:pt x="3298780" y="191665"/>
                  <a:pt x="3298780" y="191665"/>
                  <a:pt x="3298780" y="191665"/>
                </a:cubicBezTo>
                <a:cubicBezTo>
                  <a:pt x="3312785" y="168292"/>
                  <a:pt x="3312785" y="168292"/>
                  <a:pt x="3312785" y="168292"/>
                </a:cubicBezTo>
                <a:cubicBezTo>
                  <a:pt x="3317454" y="177641"/>
                  <a:pt x="3322122" y="163617"/>
                  <a:pt x="3326791" y="172966"/>
                </a:cubicBezTo>
                <a:cubicBezTo>
                  <a:pt x="3322122" y="158942"/>
                  <a:pt x="3322122" y="158942"/>
                  <a:pt x="3322122" y="158942"/>
                </a:cubicBezTo>
                <a:cubicBezTo>
                  <a:pt x="3326791" y="163617"/>
                  <a:pt x="3326791" y="163617"/>
                  <a:pt x="3326791" y="163617"/>
                </a:cubicBezTo>
                <a:cubicBezTo>
                  <a:pt x="3331459" y="161280"/>
                  <a:pt x="3333210" y="161572"/>
                  <a:pt x="3333575" y="162813"/>
                </a:cubicBezTo>
                <a:lnTo>
                  <a:pt x="3332313" y="166845"/>
                </a:lnTo>
                <a:lnTo>
                  <a:pt x="3331387" y="168219"/>
                </a:lnTo>
                <a:cubicBezTo>
                  <a:pt x="3330438" y="169899"/>
                  <a:pt x="3331168" y="169168"/>
                  <a:pt x="3332043" y="167707"/>
                </a:cubicBezTo>
                <a:lnTo>
                  <a:pt x="3332313" y="166845"/>
                </a:lnTo>
                <a:lnTo>
                  <a:pt x="3340796" y="154267"/>
                </a:lnTo>
                <a:cubicBezTo>
                  <a:pt x="3317454" y="140243"/>
                  <a:pt x="3317454" y="140243"/>
                  <a:pt x="3317454" y="140243"/>
                </a:cubicBezTo>
                <a:cubicBezTo>
                  <a:pt x="3298780" y="144918"/>
                  <a:pt x="3298780" y="144918"/>
                  <a:pt x="3298780" y="144918"/>
                </a:cubicBezTo>
                <a:cubicBezTo>
                  <a:pt x="3298780" y="135568"/>
                  <a:pt x="3298780" y="135568"/>
                  <a:pt x="3298780" y="135568"/>
                </a:cubicBezTo>
                <a:cubicBezTo>
                  <a:pt x="3298780" y="126219"/>
                  <a:pt x="3298780" y="126219"/>
                  <a:pt x="3298780" y="126219"/>
                </a:cubicBezTo>
                <a:cubicBezTo>
                  <a:pt x="3289443" y="121544"/>
                  <a:pt x="3289443" y="121544"/>
                  <a:pt x="3289443" y="121544"/>
                </a:cubicBezTo>
                <a:cubicBezTo>
                  <a:pt x="3284774" y="116869"/>
                  <a:pt x="3270769" y="135568"/>
                  <a:pt x="3270769" y="112195"/>
                </a:cubicBezTo>
                <a:cubicBezTo>
                  <a:pt x="3270769" y="112195"/>
                  <a:pt x="3261432" y="121544"/>
                  <a:pt x="3275437" y="107520"/>
                </a:cubicBezTo>
                <a:cubicBezTo>
                  <a:pt x="3298780" y="121544"/>
                  <a:pt x="3298780" y="121544"/>
                  <a:pt x="3298780" y="121544"/>
                </a:cubicBezTo>
                <a:cubicBezTo>
                  <a:pt x="3308117" y="121544"/>
                  <a:pt x="3308117" y="121544"/>
                  <a:pt x="3308117" y="121544"/>
                </a:cubicBezTo>
                <a:cubicBezTo>
                  <a:pt x="3308117" y="112195"/>
                  <a:pt x="3308117" y="112195"/>
                  <a:pt x="3308117" y="112195"/>
                </a:cubicBezTo>
                <a:cubicBezTo>
                  <a:pt x="3298780" y="102845"/>
                  <a:pt x="3298780" y="102845"/>
                  <a:pt x="3298780" y="102845"/>
                </a:cubicBezTo>
                <a:cubicBezTo>
                  <a:pt x="3270769" y="102845"/>
                  <a:pt x="3270769" y="102845"/>
                  <a:pt x="3270769" y="102845"/>
                </a:cubicBezTo>
                <a:cubicBezTo>
                  <a:pt x="3256763" y="116869"/>
                  <a:pt x="3256763" y="116869"/>
                  <a:pt x="3256763" y="116869"/>
                </a:cubicBezTo>
                <a:cubicBezTo>
                  <a:pt x="3242758" y="116869"/>
                  <a:pt x="3242758" y="116869"/>
                  <a:pt x="3242758" y="116869"/>
                </a:cubicBezTo>
                <a:cubicBezTo>
                  <a:pt x="3228752" y="121544"/>
                  <a:pt x="3228752" y="121544"/>
                  <a:pt x="3228752" y="121544"/>
                </a:cubicBezTo>
                <a:cubicBezTo>
                  <a:pt x="3214747" y="112195"/>
                  <a:pt x="3214747" y="112195"/>
                  <a:pt x="3214747" y="112195"/>
                </a:cubicBezTo>
                <a:cubicBezTo>
                  <a:pt x="3228752" y="107520"/>
                  <a:pt x="3228752" y="107520"/>
                  <a:pt x="3228752" y="107520"/>
                </a:cubicBezTo>
                <a:cubicBezTo>
                  <a:pt x="3224084" y="102845"/>
                  <a:pt x="3233421" y="130894"/>
                  <a:pt x="3256763" y="98170"/>
                </a:cubicBezTo>
                <a:cubicBezTo>
                  <a:pt x="3256763" y="93495"/>
                  <a:pt x="3256763" y="93495"/>
                  <a:pt x="3256763" y="93495"/>
                </a:cubicBezTo>
                <a:cubicBezTo>
                  <a:pt x="3238089" y="93495"/>
                  <a:pt x="3238089" y="93495"/>
                  <a:pt x="3238089" y="93495"/>
                </a:cubicBezTo>
                <a:cubicBezTo>
                  <a:pt x="3233421" y="88821"/>
                  <a:pt x="3233421" y="88821"/>
                  <a:pt x="3233421" y="88821"/>
                </a:cubicBezTo>
                <a:cubicBezTo>
                  <a:pt x="3238089" y="84146"/>
                  <a:pt x="3238089" y="84146"/>
                  <a:pt x="3238089" y="84146"/>
                </a:cubicBezTo>
                <a:cubicBezTo>
                  <a:pt x="3280106" y="88821"/>
                  <a:pt x="3280106" y="88821"/>
                  <a:pt x="3280106" y="88821"/>
                </a:cubicBezTo>
                <a:cubicBezTo>
                  <a:pt x="3294111" y="98170"/>
                  <a:pt x="3284774" y="74796"/>
                  <a:pt x="3303448" y="74796"/>
                </a:cubicBezTo>
                <a:cubicBezTo>
                  <a:pt x="3303448" y="93495"/>
                  <a:pt x="3303448" y="93495"/>
                  <a:pt x="3303448" y="93495"/>
                </a:cubicBezTo>
                <a:cubicBezTo>
                  <a:pt x="3336128" y="79471"/>
                  <a:pt x="3336128" y="79471"/>
                  <a:pt x="3336128" y="79471"/>
                </a:cubicBezTo>
                <a:cubicBezTo>
                  <a:pt x="3368807" y="84146"/>
                  <a:pt x="3368807" y="84146"/>
                  <a:pt x="3368807" y="84146"/>
                </a:cubicBezTo>
                <a:cubicBezTo>
                  <a:pt x="3373476" y="93495"/>
                  <a:pt x="3373476" y="93495"/>
                  <a:pt x="3373476" y="93495"/>
                </a:cubicBezTo>
                <a:cubicBezTo>
                  <a:pt x="3392150" y="84146"/>
                  <a:pt x="3392150" y="84146"/>
                  <a:pt x="3392150" y="84146"/>
                </a:cubicBezTo>
                <a:cubicBezTo>
                  <a:pt x="3406155" y="74796"/>
                  <a:pt x="3406155" y="74796"/>
                  <a:pt x="3406155" y="74796"/>
                </a:cubicBezTo>
                <a:cubicBezTo>
                  <a:pt x="3392150" y="93495"/>
                  <a:pt x="3392150" y="93495"/>
                  <a:pt x="3392150" y="93495"/>
                </a:cubicBezTo>
                <a:cubicBezTo>
                  <a:pt x="3387481" y="107520"/>
                  <a:pt x="3387481" y="107520"/>
                  <a:pt x="3387481" y="107520"/>
                </a:cubicBezTo>
                <a:cubicBezTo>
                  <a:pt x="3392150" y="112195"/>
                  <a:pt x="3392150" y="112195"/>
                  <a:pt x="3392150" y="112195"/>
                </a:cubicBezTo>
                <a:cubicBezTo>
                  <a:pt x="3364139" y="121544"/>
                  <a:pt x="3364139" y="121544"/>
                  <a:pt x="3364139" y="121544"/>
                </a:cubicBezTo>
                <a:lnTo>
                  <a:pt x="3370109" y="124533"/>
                </a:lnTo>
                <a:lnTo>
                  <a:pt x="3363054" y="125717"/>
                </a:lnTo>
                <a:cubicBezTo>
                  <a:pt x="3357428" y="126876"/>
                  <a:pt x="3350133" y="128556"/>
                  <a:pt x="3340796" y="130894"/>
                </a:cubicBezTo>
                <a:cubicBezTo>
                  <a:pt x="3345465" y="154267"/>
                  <a:pt x="3345465" y="154267"/>
                  <a:pt x="3345465" y="154267"/>
                </a:cubicBezTo>
                <a:cubicBezTo>
                  <a:pt x="3354802" y="158942"/>
                  <a:pt x="3354802" y="158942"/>
                  <a:pt x="3354802" y="158942"/>
                </a:cubicBezTo>
                <a:cubicBezTo>
                  <a:pt x="3354802" y="154267"/>
                  <a:pt x="3359470" y="163617"/>
                  <a:pt x="3359470" y="154267"/>
                </a:cubicBezTo>
                <a:cubicBezTo>
                  <a:pt x="3359470" y="163617"/>
                  <a:pt x="3359470" y="163617"/>
                  <a:pt x="3359470" y="163617"/>
                </a:cubicBezTo>
                <a:cubicBezTo>
                  <a:pt x="3336128" y="154267"/>
                  <a:pt x="3350133" y="177641"/>
                  <a:pt x="3336128" y="177641"/>
                </a:cubicBezTo>
                <a:cubicBezTo>
                  <a:pt x="3331459" y="177641"/>
                  <a:pt x="3331459" y="177641"/>
                  <a:pt x="3331459" y="177641"/>
                </a:cubicBezTo>
                <a:cubicBezTo>
                  <a:pt x="3322122" y="182316"/>
                  <a:pt x="3322122" y="182316"/>
                  <a:pt x="3322122" y="182316"/>
                </a:cubicBezTo>
                <a:cubicBezTo>
                  <a:pt x="3326791" y="186991"/>
                  <a:pt x="3326791" y="186991"/>
                  <a:pt x="3326791" y="186991"/>
                </a:cubicBezTo>
                <a:cubicBezTo>
                  <a:pt x="3308117" y="201015"/>
                  <a:pt x="3308117" y="201015"/>
                  <a:pt x="3308117" y="201015"/>
                </a:cubicBezTo>
                <a:cubicBezTo>
                  <a:pt x="3308117" y="205690"/>
                  <a:pt x="3308117" y="205690"/>
                  <a:pt x="3308117" y="205690"/>
                </a:cubicBezTo>
                <a:cubicBezTo>
                  <a:pt x="3289443" y="201015"/>
                  <a:pt x="3289443" y="201015"/>
                  <a:pt x="3289443" y="201015"/>
                </a:cubicBezTo>
                <a:cubicBezTo>
                  <a:pt x="3280106" y="219714"/>
                  <a:pt x="3280106" y="219714"/>
                  <a:pt x="3280106" y="219714"/>
                </a:cubicBezTo>
                <a:cubicBezTo>
                  <a:pt x="3261432" y="219714"/>
                  <a:pt x="3261432" y="219714"/>
                  <a:pt x="3261432" y="219714"/>
                </a:cubicBezTo>
                <a:cubicBezTo>
                  <a:pt x="3294111" y="224389"/>
                  <a:pt x="3294111" y="224389"/>
                  <a:pt x="3294111" y="224389"/>
                </a:cubicBezTo>
                <a:cubicBezTo>
                  <a:pt x="3294111" y="231401"/>
                  <a:pt x="3294111" y="234907"/>
                  <a:pt x="3294111" y="236660"/>
                </a:cubicBezTo>
                <a:lnTo>
                  <a:pt x="3294111" y="237244"/>
                </a:lnTo>
                <a:lnTo>
                  <a:pt x="3290610" y="237244"/>
                </a:lnTo>
                <a:lnTo>
                  <a:pt x="3281857" y="234323"/>
                </a:lnTo>
                <a:cubicBezTo>
                  <a:pt x="3280106" y="233738"/>
                  <a:pt x="3280106" y="233738"/>
                  <a:pt x="3280106" y="233738"/>
                </a:cubicBezTo>
                <a:cubicBezTo>
                  <a:pt x="3276605" y="236076"/>
                  <a:pt x="3278939" y="236952"/>
                  <a:pt x="3282951" y="237244"/>
                </a:cubicBezTo>
                <a:lnTo>
                  <a:pt x="3290610" y="237244"/>
                </a:lnTo>
                <a:lnTo>
                  <a:pt x="3294111" y="238413"/>
                </a:lnTo>
                <a:lnTo>
                  <a:pt x="3294111" y="237244"/>
                </a:lnTo>
                <a:lnTo>
                  <a:pt x="3295862" y="237244"/>
                </a:lnTo>
                <a:cubicBezTo>
                  <a:pt x="3302281" y="237244"/>
                  <a:pt x="3298780" y="238413"/>
                  <a:pt x="3252095" y="247763"/>
                </a:cubicBezTo>
                <a:cubicBezTo>
                  <a:pt x="3270769" y="252437"/>
                  <a:pt x="3270769" y="252437"/>
                  <a:pt x="3270769" y="252437"/>
                </a:cubicBezTo>
                <a:cubicBezTo>
                  <a:pt x="3252095" y="257112"/>
                  <a:pt x="3252095" y="257112"/>
                  <a:pt x="3252095" y="257112"/>
                </a:cubicBezTo>
                <a:cubicBezTo>
                  <a:pt x="3250928" y="260618"/>
                  <a:pt x="3252387" y="261495"/>
                  <a:pt x="3254502" y="261276"/>
                </a:cubicBezTo>
                <a:lnTo>
                  <a:pt x="3257387" y="260180"/>
                </a:lnTo>
                <a:lnTo>
                  <a:pt x="3241828" y="269014"/>
                </a:lnTo>
                <a:lnTo>
                  <a:pt x="3234174" y="267520"/>
                </a:lnTo>
                <a:lnTo>
                  <a:pt x="3234661" y="267119"/>
                </a:lnTo>
                <a:cubicBezTo>
                  <a:pt x="3239256" y="262956"/>
                  <a:pt x="3228752" y="269968"/>
                  <a:pt x="3228752" y="266462"/>
                </a:cubicBezTo>
                <a:lnTo>
                  <a:pt x="3234174" y="267520"/>
                </a:lnTo>
                <a:lnTo>
                  <a:pt x="3224084" y="275811"/>
                </a:lnTo>
                <a:cubicBezTo>
                  <a:pt x="3261432" y="275811"/>
                  <a:pt x="3261432" y="275811"/>
                  <a:pt x="3261432" y="275811"/>
                </a:cubicBezTo>
                <a:cubicBezTo>
                  <a:pt x="3238089" y="294510"/>
                  <a:pt x="3238089" y="294510"/>
                  <a:pt x="3238089" y="294510"/>
                </a:cubicBezTo>
                <a:cubicBezTo>
                  <a:pt x="3238089" y="303860"/>
                  <a:pt x="3238089" y="303860"/>
                  <a:pt x="3238089" y="303860"/>
                </a:cubicBezTo>
                <a:cubicBezTo>
                  <a:pt x="3294111" y="299185"/>
                  <a:pt x="3294111" y="299185"/>
                  <a:pt x="3294111" y="299185"/>
                </a:cubicBezTo>
                <a:cubicBezTo>
                  <a:pt x="3317454" y="308534"/>
                  <a:pt x="3317454" y="308534"/>
                  <a:pt x="3317454" y="308534"/>
                </a:cubicBezTo>
                <a:cubicBezTo>
                  <a:pt x="3298780" y="313209"/>
                  <a:pt x="3298780" y="313209"/>
                  <a:pt x="3298780" y="313209"/>
                </a:cubicBezTo>
                <a:lnTo>
                  <a:pt x="3301115" y="317884"/>
                </a:lnTo>
                <a:lnTo>
                  <a:pt x="3286525" y="317884"/>
                </a:lnTo>
                <a:cubicBezTo>
                  <a:pt x="3270769" y="317884"/>
                  <a:pt x="3270769" y="317884"/>
                  <a:pt x="3270769" y="317884"/>
                </a:cubicBezTo>
                <a:cubicBezTo>
                  <a:pt x="3280106" y="327234"/>
                  <a:pt x="3280106" y="327234"/>
                  <a:pt x="3280106" y="327234"/>
                </a:cubicBezTo>
                <a:cubicBezTo>
                  <a:pt x="3275437" y="331908"/>
                  <a:pt x="3275437" y="331908"/>
                  <a:pt x="3275437" y="331908"/>
                </a:cubicBezTo>
                <a:cubicBezTo>
                  <a:pt x="3261432" y="313209"/>
                  <a:pt x="3261432" y="313209"/>
                  <a:pt x="3261432" y="313209"/>
                </a:cubicBezTo>
                <a:cubicBezTo>
                  <a:pt x="3224084" y="317884"/>
                  <a:pt x="3224084" y="317884"/>
                  <a:pt x="3224084" y="317884"/>
                </a:cubicBezTo>
                <a:cubicBezTo>
                  <a:pt x="3224084" y="331908"/>
                  <a:pt x="3224084" y="331908"/>
                  <a:pt x="3224084" y="331908"/>
                </a:cubicBezTo>
                <a:cubicBezTo>
                  <a:pt x="3210078" y="331908"/>
                  <a:pt x="3210078" y="331908"/>
                  <a:pt x="3210078" y="331908"/>
                </a:cubicBezTo>
                <a:cubicBezTo>
                  <a:pt x="3210078" y="331908"/>
                  <a:pt x="3200742" y="327234"/>
                  <a:pt x="3210078" y="322559"/>
                </a:cubicBezTo>
                <a:cubicBezTo>
                  <a:pt x="3172731" y="336583"/>
                  <a:pt x="3172731" y="336583"/>
                  <a:pt x="3172731" y="336583"/>
                </a:cubicBezTo>
                <a:cubicBezTo>
                  <a:pt x="3172731" y="341258"/>
                  <a:pt x="3172731" y="341258"/>
                  <a:pt x="3172731" y="341258"/>
                </a:cubicBezTo>
                <a:cubicBezTo>
                  <a:pt x="3193739" y="338920"/>
                  <a:pt x="3186736" y="344764"/>
                  <a:pt x="3182651" y="349439"/>
                </a:cubicBezTo>
                <a:lnTo>
                  <a:pt x="3182584" y="354049"/>
                </a:lnTo>
                <a:lnTo>
                  <a:pt x="3177399" y="354698"/>
                </a:lnTo>
                <a:cubicBezTo>
                  <a:pt x="3172731" y="355282"/>
                  <a:pt x="3172731" y="355282"/>
                  <a:pt x="3172731" y="355282"/>
                </a:cubicBezTo>
                <a:lnTo>
                  <a:pt x="3179734" y="365800"/>
                </a:lnTo>
                <a:lnTo>
                  <a:pt x="3178566" y="365362"/>
                </a:lnTo>
                <a:cubicBezTo>
                  <a:pt x="3174482" y="364047"/>
                  <a:pt x="3165728" y="361126"/>
                  <a:pt x="3149388" y="355282"/>
                </a:cubicBezTo>
                <a:lnTo>
                  <a:pt x="3149388" y="366661"/>
                </a:lnTo>
                <a:lnTo>
                  <a:pt x="3136550" y="363390"/>
                </a:lnTo>
                <a:lnTo>
                  <a:pt x="3134084" y="362030"/>
                </a:lnTo>
                <a:lnTo>
                  <a:pt x="3131881" y="357619"/>
                </a:lnTo>
                <a:cubicBezTo>
                  <a:pt x="3130714" y="355282"/>
                  <a:pt x="3130714" y="355282"/>
                  <a:pt x="3130714" y="355282"/>
                </a:cubicBezTo>
                <a:cubicBezTo>
                  <a:pt x="3128964" y="357035"/>
                  <a:pt x="3129037" y="358569"/>
                  <a:pt x="3130240" y="359911"/>
                </a:cubicBezTo>
                <a:lnTo>
                  <a:pt x="3134084" y="362030"/>
                </a:lnTo>
                <a:lnTo>
                  <a:pt x="3137646" y="369164"/>
                </a:lnTo>
                <a:lnTo>
                  <a:pt x="3124332" y="369279"/>
                </a:lnTo>
                <a:cubicBezTo>
                  <a:pt x="3114156" y="369306"/>
                  <a:pt x="3100953" y="369306"/>
                  <a:pt x="3084029" y="369306"/>
                </a:cubicBezTo>
                <a:cubicBezTo>
                  <a:pt x="3074692" y="373981"/>
                  <a:pt x="3088698" y="383331"/>
                  <a:pt x="3088698" y="388005"/>
                </a:cubicBezTo>
                <a:cubicBezTo>
                  <a:pt x="3093366" y="383331"/>
                  <a:pt x="3098035" y="392680"/>
                  <a:pt x="3074692" y="392680"/>
                </a:cubicBezTo>
                <a:cubicBezTo>
                  <a:pt x="3074692" y="397355"/>
                  <a:pt x="3074692" y="397355"/>
                  <a:pt x="3074692" y="397355"/>
                </a:cubicBezTo>
                <a:cubicBezTo>
                  <a:pt x="3084029" y="411379"/>
                  <a:pt x="3098035" y="406704"/>
                  <a:pt x="3126046" y="378656"/>
                </a:cubicBezTo>
                <a:cubicBezTo>
                  <a:pt x="3130714" y="378656"/>
                  <a:pt x="3130714" y="378656"/>
                  <a:pt x="3130714" y="378656"/>
                </a:cubicBezTo>
                <a:cubicBezTo>
                  <a:pt x="3126046" y="388005"/>
                  <a:pt x="3126046" y="388005"/>
                  <a:pt x="3126046" y="388005"/>
                </a:cubicBezTo>
                <a:cubicBezTo>
                  <a:pt x="3140051" y="397355"/>
                  <a:pt x="3140051" y="397355"/>
                  <a:pt x="3140051" y="397355"/>
                </a:cubicBezTo>
                <a:cubicBezTo>
                  <a:pt x="3154057" y="392680"/>
                  <a:pt x="3154057" y="392680"/>
                  <a:pt x="3154057" y="392680"/>
                </a:cubicBezTo>
                <a:cubicBezTo>
                  <a:pt x="3163394" y="383331"/>
                  <a:pt x="3163394" y="383331"/>
                  <a:pt x="3163394" y="383331"/>
                </a:cubicBezTo>
                <a:cubicBezTo>
                  <a:pt x="3172731" y="392680"/>
                  <a:pt x="3172731" y="392680"/>
                  <a:pt x="3172731" y="392680"/>
                </a:cubicBezTo>
                <a:cubicBezTo>
                  <a:pt x="3184402" y="390343"/>
                  <a:pt x="3190238" y="389174"/>
                  <a:pt x="3193156" y="388590"/>
                </a:cubicBezTo>
                <a:lnTo>
                  <a:pt x="3193444" y="388532"/>
                </a:lnTo>
                <a:lnTo>
                  <a:pt x="3192572" y="392096"/>
                </a:lnTo>
                <a:cubicBezTo>
                  <a:pt x="3192572" y="392972"/>
                  <a:pt x="3192864" y="393118"/>
                  <a:pt x="3193447" y="391292"/>
                </a:cubicBezTo>
                <a:lnTo>
                  <a:pt x="3194046" y="388411"/>
                </a:lnTo>
                <a:lnTo>
                  <a:pt x="3196073" y="388005"/>
                </a:lnTo>
                <a:lnTo>
                  <a:pt x="3194048" y="388400"/>
                </a:lnTo>
                <a:lnTo>
                  <a:pt x="3196073" y="378656"/>
                </a:lnTo>
                <a:cubicBezTo>
                  <a:pt x="3224084" y="378656"/>
                  <a:pt x="3224084" y="378656"/>
                  <a:pt x="3224084" y="378656"/>
                </a:cubicBezTo>
                <a:cubicBezTo>
                  <a:pt x="3249761" y="366969"/>
                  <a:pt x="3262599" y="361126"/>
                  <a:pt x="3269018" y="358204"/>
                </a:cubicBezTo>
                <a:lnTo>
                  <a:pt x="3270444" y="357555"/>
                </a:lnTo>
                <a:lnTo>
                  <a:pt x="3268873" y="362513"/>
                </a:lnTo>
                <a:cubicBezTo>
                  <a:pt x="3265809" y="371936"/>
                  <a:pt x="3271936" y="351776"/>
                  <a:pt x="3275437" y="355282"/>
                </a:cubicBezTo>
                <a:lnTo>
                  <a:pt x="3270444" y="357555"/>
                </a:lnTo>
                <a:lnTo>
                  <a:pt x="3271225" y="355090"/>
                </a:lnTo>
                <a:cubicBezTo>
                  <a:pt x="3272301" y="351630"/>
                  <a:pt x="3273687" y="347101"/>
                  <a:pt x="3275437" y="341258"/>
                </a:cubicBezTo>
                <a:cubicBezTo>
                  <a:pt x="3303448" y="350607"/>
                  <a:pt x="3303448" y="350607"/>
                  <a:pt x="3303448" y="350607"/>
                </a:cubicBezTo>
                <a:cubicBezTo>
                  <a:pt x="3322122" y="336583"/>
                  <a:pt x="3322122" y="336583"/>
                  <a:pt x="3322122" y="336583"/>
                </a:cubicBezTo>
                <a:cubicBezTo>
                  <a:pt x="3322122" y="341258"/>
                  <a:pt x="3322122" y="341258"/>
                  <a:pt x="3322122" y="341258"/>
                </a:cubicBezTo>
                <a:cubicBezTo>
                  <a:pt x="3326791" y="336583"/>
                  <a:pt x="3326791" y="336583"/>
                  <a:pt x="3326791" y="336583"/>
                </a:cubicBezTo>
                <a:cubicBezTo>
                  <a:pt x="3322122" y="317884"/>
                  <a:pt x="3322122" y="317884"/>
                  <a:pt x="3322122" y="317884"/>
                </a:cubicBezTo>
                <a:cubicBezTo>
                  <a:pt x="3336128" y="317884"/>
                  <a:pt x="3336128" y="317884"/>
                  <a:pt x="3336128" y="317884"/>
                </a:cubicBezTo>
                <a:cubicBezTo>
                  <a:pt x="3340796" y="317884"/>
                  <a:pt x="3340796" y="317884"/>
                  <a:pt x="3340796" y="317884"/>
                </a:cubicBezTo>
                <a:cubicBezTo>
                  <a:pt x="3336128" y="327234"/>
                  <a:pt x="3336128" y="327234"/>
                  <a:pt x="3336128" y="327234"/>
                </a:cubicBezTo>
                <a:cubicBezTo>
                  <a:pt x="3359470" y="327234"/>
                  <a:pt x="3303448" y="336583"/>
                  <a:pt x="3364139" y="336583"/>
                </a:cubicBezTo>
                <a:cubicBezTo>
                  <a:pt x="3368807" y="341258"/>
                  <a:pt x="3368807" y="341258"/>
                  <a:pt x="3368807" y="341258"/>
                </a:cubicBezTo>
                <a:cubicBezTo>
                  <a:pt x="3387481" y="336583"/>
                  <a:pt x="3387481" y="336583"/>
                  <a:pt x="3387481" y="336583"/>
                </a:cubicBezTo>
                <a:cubicBezTo>
                  <a:pt x="3410824" y="317884"/>
                  <a:pt x="3410824" y="317884"/>
                  <a:pt x="3410824" y="317884"/>
                </a:cubicBezTo>
                <a:cubicBezTo>
                  <a:pt x="3420161" y="317884"/>
                  <a:pt x="3420161" y="317884"/>
                  <a:pt x="3420161" y="317884"/>
                </a:cubicBezTo>
                <a:cubicBezTo>
                  <a:pt x="3429498" y="308534"/>
                  <a:pt x="3429498" y="308534"/>
                  <a:pt x="3429498" y="308534"/>
                </a:cubicBezTo>
                <a:cubicBezTo>
                  <a:pt x="3452840" y="317884"/>
                  <a:pt x="3452840" y="317884"/>
                  <a:pt x="3452840" y="317884"/>
                </a:cubicBezTo>
                <a:cubicBezTo>
                  <a:pt x="3466845" y="317884"/>
                  <a:pt x="3466845" y="317884"/>
                  <a:pt x="3466845" y="317884"/>
                </a:cubicBezTo>
                <a:cubicBezTo>
                  <a:pt x="3485519" y="299185"/>
                  <a:pt x="3485519" y="299185"/>
                  <a:pt x="3485519" y="299185"/>
                </a:cubicBezTo>
                <a:cubicBezTo>
                  <a:pt x="3485519" y="294510"/>
                  <a:pt x="3485519" y="294510"/>
                  <a:pt x="3485519" y="294510"/>
                </a:cubicBezTo>
                <a:cubicBezTo>
                  <a:pt x="3499525" y="289835"/>
                  <a:pt x="3499525" y="289835"/>
                  <a:pt x="3499525" y="289835"/>
                </a:cubicBezTo>
                <a:lnTo>
                  <a:pt x="3500844" y="290648"/>
                </a:lnTo>
                <a:lnTo>
                  <a:pt x="3503464" y="295095"/>
                </a:lnTo>
                <a:cubicBezTo>
                  <a:pt x="3506090" y="299185"/>
                  <a:pt x="3503464" y="293926"/>
                  <a:pt x="3501422" y="291004"/>
                </a:cubicBezTo>
                <a:lnTo>
                  <a:pt x="3500844" y="290648"/>
                </a:lnTo>
                <a:lnTo>
                  <a:pt x="3494856" y="280486"/>
                </a:lnTo>
                <a:cubicBezTo>
                  <a:pt x="3508862" y="275811"/>
                  <a:pt x="3508862" y="275811"/>
                  <a:pt x="3508862" y="275811"/>
                </a:cubicBezTo>
                <a:cubicBezTo>
                  <a:pt x="3532204" y="257112"/>
                  <a:pt x="3532204" y="257112"/>
                  <a:pt x="3532204" y="257112"/>
                </a:cubicBezTo>
                <a:cubicBezTo>
                  <a:pt x="3555547" y="252437"/>
                  <a:pt x="3555547" y="252437"/>
                  <a:pt x="3555547" y="252437"/>
                </a:cubicBezTo>
                <a:cubicBezTo>
                  <a:pt x="3564884" y="233738"/>
                  <a:pt x="3564884" y="233738"/>
                  <a:pt x="3564884" y="233738"/>
                </a:cubicBezTo>
                <a:cubicBezTo>
                  <a:pt x="3574221" y="224389"/>
                  <a:pt x="3569552" y="238413"/>
                  <a:pt x="3578889" y="229063"/>
                </a:cubicBezTo>
                <a:lnTo>
                  <a:pt x="3578889" y="241335"/>
                </a:lnTo>
                <a:lnTo>
                  <a:pt x="3576263" y="241846"/>
                </a:lnTo>
                <a:cubicBezTo>
                  <a:pt x="3574221" y="243380"/>
                  <a:pt x="3570720" y="246594"/>
                  <a:pt x="3564884" y="252437"/>
                </a:cubicBezTo>
                <a:cubicBezTo>
                  <a:pt x="3583558" y="261787"/>
                  <a:pt x="3583558" y="261787"/>
                  <a:pt x="3583558" y="261787"/>
                </a:cubicBezTo>
                <a:cubicBezTo>
                  <a:pt x="3606900" y="252437"/>
                  <a:pt x="3606900" y="252437"/>
                  <a:pt x="3606900" y="252437"/>
                </a:cubicBezTo>
                <a:cubicBezTo>
                  <a:pt x="3602232" y="257112"/>
                  <a:pt x="3602232" y="257112"/>
                  <a:pt x="3602232" y="257112"/>
                </a:cubicBezTo>
                <a:cubicBezTo>
                  <a:pt x="3620906" y="280486"/>
                  <a:pt x="3620906" y="280486"/>
                  <a:pt x="3620906" y="280486"/>
                </a:cubicBezTo>
                <a:cubicBezTo>
                  <a:pt x="3625574" y="289835"/>
                  <a:pt x="3644248" y="261787"/>
                  <a:pt x="3639580" y="289835"/>
                </a:cubicBezTo>
                <a:cubicBezTo>
                  <a:pt x="3644248" y="285161"/>
                  <a:pt x="3644248" y="285161"/>
                  <a:pt x="3644248" y="285161"/>
                </a:cubicBezTo>
                <a:cubicBezTo>
                  <a:pt x="3653585" y="294510"/>
                  <a:pt x="3653585" y="294510"/>
                  <a:pt x="3653585" y="294510"/>
                </a:cubicBezTo>
                <a:cubicBezTo>
                  <a:pt x="3667590" y="280486"/>
                  <a:pt x="3667590" y="280486"/>
                  <a:pt x="3667590" y="280486"/>
                </a:cubicBezTo>
                <a:cubicBezTo>
                  <a:pt x="3667590" y="261787"/>
                  <a:pt x="3667590" y="261787"/>
                  <a:pt x="3667590" y="261787"/>
                </a:cubicBezTo>
                <a:cubicBezTo>
                  <a:pt x="3648917" y="261787"/>
                  <a:pt x="3648917" y="261787"/>
                  <a:pt x="3648917" y="261787"/>
                </a:cubicBezTo>
                <a:cubicBezTo>
                  <a:pt x="3658254" y="252437"/>
                  <a:pt x="3658254" y="252437"/>
                  <a:pt x="3658254" y="252437"/>
                </a:cubicBezTo>
                <a:cubicBezTo>
                  <a:pt x="3625574" y="247763"/>
                  <a:pt x="3625574" y="247763"/>
                  <a:pt x="3625574" y="247763"/>
                </a:cubicBezTo>
                <a:cubicBezTo>
                  <a:pt x="3620906" y="243088"/>
                  <a:pt x="3620906" y="243088"/>
                  <a:pt x="3620906" y="243088"/>
                </a:cubicBezTo>
                <a:cubicBezTo>
                  <a:pt x="3620906" y="233738"/>
                  <a:pt x="3620906" y="233738"/>
                  <a:pt x="3620906" y="233738"/>
                </a:cubicBezTo>
                <a:cubicBezTo>
                  <a:pt x="3644248" y="224389"/>
                  <a:pt x="3644248" y="224389"/>
                  <a:pt x="3644248" y="224389"/>
                </a:cubicBezTo>
                <a:lnTo>
                  <a:pt x="3646962" y="218955"/>
                </a:lnTo>
                <a:lnTo>
                  <a:pt x="3650668" y="217377"/>
                </a:lnTo>
                <a:lnTo>
                  <a:pt x="3661007" y="211444"/>
                </a:lnTo>
                <a:lnTo>
                  <a:pt x="3658837" y="217961"/>
                </a:lnTo>
                <a:cubicBezTo>
                  <a:pt x="3658254" y="219714"/>
                  <a:pt x="3658254" y="219714"/>
                  <a:pt x="3658254" y="219714"/>
                </a:cubicBezTo>
                <a:cubicBezTo>
                  <a:pt x="3662922" y="219714"/>
                  <a:pt x="3662922" y="219714"/>
                  <a:pt x="3662922" y="219714"/>
                </a:cubicBezTo>
                <a:cubicBezTo>
                  <a:pt x="3669925" y="210364"/>
                  <a:pt x="3673426" y="205690"/>
                  <a:pt x="3675177" y="203352"/>
                </a:cubicBezTo>
                <a:lnTo>
                  <a:pt x="3675227" y="203285"/>
                </a:lnTo>
                <a:lnTo>
                  <a:pt x="3677147" y="202184"/>
                </a:lnTo>
                <a:lnTo>
                  <a:pt x="3680034" y="201015"/>
                </a:lnTo>
                <a:lnTo>
                  <a:pt x="3689183" y="201015"/>
                </a:lnTo>
                <a:cubicBezTo>
                  <a:pt x="3690933" y="201015"/>
                  <a:pt x="3690933" y="201015"/>
                  <a:pt x="3690933" y="201015"/>
                </a:cubicBezTo>
                <a:cubicBezTo>
                  <a:pt x="3692100" y="198093"/>
                  <a:pt x="3690933" y="197217"/>
                  <a:pt x="3688335" y="197655"/>
                </a:cubicBezTo>
                <a:lnTo>
                  <a:pt x="3680034" y="201015"/>
                </a:lnTo>
                <a:lnTo>
                  <a:pt x="3676927" y="201015"/>
                </a:lnTo>
                <a:lnTo>
                  <a:pt x="3675227" y="203285"/>
                </a:lnTo>
                <a:lnTo>
                  <a:pt x="3661007" y="211444"/>
                </a:lnTo>
                <a:lnTo>
                  <a:pt x="3662922" y="205690"/>
                </a:lnTo>
                <a:lnTo>
                  <a:pt x="3662103" y="205690"/>
                </a:lnTo>
                <a:lnTo>
                  <a:pt x="3681933" y="189766"/>
                </a:lnTo>
                <a:cubicBezTo>
                  <a:pt x="3694653" y="179686"/>
                  <a:pt x="3711358" y="166539"/>
                  <a:pt x="3732949" y="149593"/>
                </a:cubicBezTo>
                <a:cubicBezTo>
                  <a:pt x="3779634" y="116869"/>
                  <a:pt x="3779634" y="116869"/>
                  <a:pt x="3779634" y="116869"/>
                </a:cubicBezTo>
                <a:cubicBezTo>
                  <a:pt x="3784303" y="121544"/>
                  <a:pt x="3784303" y="121544"/>
                  <a:pt x="3784303" y="121544"/>
                </a:cubicBezTo>
                <a:cubicBezTo>
                  <a:pt x="3770297" y="135568"/>
                  <a:pt x="3770297" y="135568"/>
                  <a:pt x="3770297" y="135568"/>
                </a:cubicBezTo>
                <a:cubicBezTo>
                  <a:pt x="3760960" y="140243"/>
                  <a:pt x="3760960" y="140243"/>
                  <a:pt x="3760960" y="140243"/>
                </a:cubicBezTo>
                <a:cubicBezTo>
                  <a:pt x="3784303" y="130894"/>
                  <a:pt x="3746955" y="158942"/>
                  <a:pt x="3784303" y="140243"/>
                </a:cubicBezTo>
                <a:cubicBezTo>
                  <a:pt x="3788971" y="140243"/>
                  <a:pt x="3793640" y="135568"/>
                  <a:pt x="3793640" y="140243"/>
                </a:cubicBezTo>
                <a:cubicBezTo>
                  <a:pt x="3793640" y="130894"/>
                  <a:pt x="3793640" y="130894"/>
                  <a:pt x="3793640" y="130894"/>
                </a:cubicBezTo>
                <a:cubicBezTo>
                  <a:pt x="3821651" y="130894"/>
                  <a:pt x="3821651" y="130894"/>
                  <a:pt x="3821651" y="130894"/>
                </a:cubicBezTo>
                <a:cubicBezTo>
                  <a:pt x="3816982" y="126219"/>
                  <a:pt x="3816982" y="126219"/>
                  <a:pt x="3816982" y="126219"/>
                </a:cubicBezTo>
                <a:cubicBezTo>
                  <a:pt x="3812314" y="116869"/>
                  <a:pt x="3812314" y="116869"/>
                  <a:pt x="3812314" y="116869"/>
                </a:cubicBezTo>
                <a:cubicBezTo>
                  <a:pt x="3830988" y="116869"/>
                  <a:pt x="3798308" y="102845"/>
                  <a:pt x="3854330" y="93495"/>
                </a:cubicBezTo>
                <a:cubicBezTo>
                  <a:pt x="3854330" y="79471"/>
                  <a:pt x="3854330" y="79471"/>
                  <a:pt x="3854330" y="79471"/>
                </a:cubicBezTo>
                <a:cubicBezTo>
                  <a:pt x="3877673" y="70122"/>
                  <a:pt x="3877673" y="70122"/>
                  <a:pt x="3877673" y="70122"/>
                </a:cubicBezTo>
                <a:cubicBezTo>
                  <a:pt x="3882341" y="60772"/>
                  <a:pt x="3882341" y="60772"/>
                  <a:pt x="3882341" y="60772"/>
                </a:cubicBezTo>
                <a:cubicBezTo>
                  <a:pt x="3947700" y="23374"/>
                  <a:pt x="3947700" y="23374"/>
                  <a:pt x="3947700" y="23374"/>
                </a:cubicBezTo>
                <a:cubicBezTo>
                  <a:pt x="3952368" y="23374"/>
                  <a:pt x="3952368" y="23374"/>
                  <a:pt x="3952368" y="23374"/>
                </a:cubicBezTo>
                <a:cubicBezTo>
                  <a:pt x="3994385" y="0"/>
                  <a:pt x="3994385" y="0"/>
                  <a:pt x="3994385" y="0"/>
                </a:cubicBezTo>
                <a:close/>
              </a:path>
            </a:pathLst>
          </a:custGeom>
        </p:spPr>
      </p:pic>
    </p:spTree>
  </p:cSld>
  <p:clrMapOvr>
    <a:masterClrMapping/>
  </p:clrMapOvr>
  <p:transition advTm="3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43010"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3012"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3" name="AutoShape 3"/>
          <p:cNvSpPr/>
          <p:nvPr/>
        </p:nvSpPr>
        <p:spPr bwMode="auto">
          <a:xfrm>
            <a:off x="3752850" y="1560513"/>
            <a:ext cx="933450" cy="822325"/>
          </a:xfrm>
          <a:custGeom>
            <a:avLst/>
            <a:gdLst>
              <a:gd name="T0" fmla="*/ 10886 w 21600"/>
              <a:gd name="T1" fmla="*/ 341 h 21600"/>
              <a:gd name="T2" fmla="*/ 10886 w 21600"/>
              <a:gd name="T3" fmla="*/ 0 h 21600"/>
              <a:gd name="T4" fmla="*/ 10800 w 21600"/>
              <a:gd name="T5" fmla="*/ 171 h 21600"/>
              <a:gd name="T6" fmla="*/ 10714 w 21600"/>
              <a:gd name="T7" fmla="*/ 0 h 21600"/>
              <a:gd name="T8" fmla="*/ 10714 w 21600"/>
              <a:gd name="T9" fmla="*/ 341 h 21600"/>
              <a:gd name="T10" fmla="*/ 0 w 21600"/>
              <a:gd name="T11" fmla="*/ 21600 h 21600"/>
              <a:gd name="T12" fmla="*/ 21600 w 21600"/>
              <a:gd name="T13" fmla="*/ 21600 h 21600"/>
              <a:gd name="T14" fmla="*/ 10886 w 21600"/>
              <a:gd name="T15" fmla="*/ 341 h 21600"/>
              <a:gd name="T16" fmla="*/ 10886 w 21600"/>
              <a:gd name="T17" fmla="*/ 3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latin typeface="Arial" panose="020B0604020202020204" pitchFamily="34" charset="0"/>
              <a:ea typeface="微软雅黑" pitchFamily="34" charset="-122"/>
              <a:sym typeface="Arial" panose="020B0604020202020204" pitchFamily="34" charset="0"/>
            </a:endParaRPr>
          </a:p>
        </p:txBody>
      </p:sp>
      <p:sp>
        <p:nvSpPr>
          <p:cNvPr id="43015" name="AutoShape 4"/>
          <p:cNvSpPr/>
          <p:nvPr/>
        </p:nvSpPr>
        <p:spPr bwMode="auto">
          <a:xfrm>
            <a:off x="3271838" y="2400300"/>
            <a:ext cx="1895475" cy="836613"/>
          </a:xfrm>
          <a:custGeom>
            <a:avLst/>
            <a:gdLst>
              <a:gd name="T0" fmla="*/ 0 w 21600"/>
              <a:gd name="T1" fmla="*/ 1253506631 h 21600"/>
              <a:gd name="T2" fmla="*/ 2147483646 w 21600"/>
              <a:gd name="T3" fmla="*/ 1253506631 h 21600"/>
              <a:gd name="T4" fmla="*/ 2147483646 w 21600"/>
              <a:gd name="T5" fmla="*/ 0 h 21600"/>
              <a:gd name="T6" fmla="*/ 2147483646 w 21600"/>
              <a:gd name="T7" fmla="*/ 0 h 21600"/>
              <a:gd name="T8" fmla="*/ 0 w 21600"/>
              <a:gd name="T9" fmla="*/ 1253506631 h 21600"/>
              <a:gd name="T10" fmla="*/ 0 w 21600"/>
              <a:gd name="T11" fmla="*/ 125350663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6167" y="0"/>
                </a:lnTo>
                <a:lnTo>
                  <a:pt x="5432" y="0"/>
                </a:lnTo>
                <a:cubicBezTo>
                  <a:pt x="5432" y="0"/>
                  <a:pt x="0" y="21600"/>
                  <a:pt x="0" y="21600"/>
                </a:cubicBezTo>
                <a:close/>
                <a:moveTo>
                  <a:pt x="0" y="21600"/>
                </a:moveTo>
              </a:path>
            </a:pathLst>
          </a:custGeom>
          <a:solidFill>
            <a:srgbClr val="0070C0"/>
          </a:solidFill>
          <a:ln w="9525">
            <a:noFill/>
            <a:round/>
          </a:ln>
        </p:spPr>
        <p:txBody>
          <a:bodyPr lIns="0" tIns="0" rIns="0" bIns="0"/>
          <a:lstStyle/>
          <a:p>
            <a:endParaRPr lang="zh-CN" altLang="en-US"/>
          </a:p>
        </p:txBody>
      </p:sp>
      <p:sp>
        <p:nvSpPr>
          <p:cNvPr id="55" name="AutoShape 5"/>
          <p:cNvSpPr/>
          <p:nvPr/>
        </p:nvSpPr>
        <p:spPr bwMode="auto">
          <a:xfrm>
            <a:off x="2794000" y="3252788"/>
            <a:ext cx="2851150" cy="830262"/>
          </a:xfrm>
          <a:custGeom>
            <a:avLst/>
            <a:gdLst>
              <a:gd name="T0" fmla="*/ 0 w 21600"/>
              <a:gd name="T1" fmla="*/ 21600 h 21600"/>
              <a:gd name="T2" fmla="*/ 21600 w 21600"/>
              <a:gd name="T3" fmla="*/ 21600 h 21600"/>
              <a:gd name="T4" fmla="*/ 18007 w 21600"/>
              <a:gd name="T5" fmla="*/ 0 h 21600"/>
              <a:gd name="T6" fmla="*/ 3593 w 21600"/>
              <a:gd name="T7" fmla="*/ 0 h 21600"/>
              <a:gd name="T8" fmla="*/ 0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0" y="21600"/>
                </a:moveTo>
                <a:lnTo>
                  <a:pt x="21600" y="21600"/>
                </a:lnTo>
                <a:lnTo>
                  <a:pt x="18007" y="0"/>
                </a:lnTo>
                <a:lnTo>
                  <a:pt x="3593" y="0"/>
                </a:lnTo>
                <a:cubicBezTo>
                  <a:pt x="3593" y="0"/>
                  <a:pt x="0" y="21600"/>
                  <a:pt x="0" y="21600"/>
                </a:cubicBezTo>
                <a:close/>
                <a:moveTo>
                  <a:pt x="0" y="21600"/>
                </a:move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latin typeface="Arial" panose="020B0604020202020204" pitchFamily="34" charset="0"/>
              <a:ea typeface="微软雅黑" pitchFamily="34" charset="-122"/>
              <a:sym typeface="Arial" panose="020B0604020202020204" pitchFamily="34" charset="0"/>
            </a:endParaRPr>
          </a:p>
        </p:txBody>
      </p:sp>
      <p:sp>
        <p:nvSpPr>
          <p:cNvPr id="43017" name="AutoShape 6"/>
          <p:cNvSpPr/>
          <p:nvPr/>
        </p:nvSpPr>
        <p:spPr bwMode="auto">
          <a:xfrm>
            <a:off x="2312988" y="4105275"/>
            <a:ext cx="3821112" cy="835025"/>
          </a:xfrm>
          <a:custGeom>
            <a:avLst/>
            <a:gdLst>
              <a:gd name="T0" fmla="*/ 0 w 21600"/>
              <a:gd name="T1" fmla="*/ 1249871876 h 21600"/>
              <a:gd name="T2" fmla="*/ 2147483646 w 21600"/>
              <a:gd name="T3" fmla="*/ 1249871876 h 21600"/>
              <a:gd name="T4" fmla="*/ 2147483646 w 21600"/>
              <a:gd name="T5" fmla="*/ 0 h 21600"/>
              <a:gd name="T6" fmla="*/ 2147483646 w 21600"/>
              <a:gd name="T7" fmla="*/ 0 h 21600"/>
              <a:gd name="T8" fmla="*/ 0 w 21600"/>
              <a:gd name="T9" fmla="*/ 1249871876 h 21600"/>
              <a:gd name="T10" fmla="*/ 0 w 21600"/>
              <a:gd name="T11" fmla="*/ 124987187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8901" y="0"/>
                </a:lnTo>
                <a:lnTo>
                  <a:pt x="2699" y="0"/>
                </a:lnTo>
                <a:cubicBezTo>
                  <a:pt x="2699" y="0"/>
                  <a:pt x="0" y="21600"/>
                  <a:pt x="0" y="21600"/>
                </a:cubicBezTo>
                <a:close/>
                <a:moveTo>
                  <a:pt x="0" y="21600"/>
                </a:moveTo>
              </a:path>
            </a:pathLst>
          </a:custGeom>
          <a:solidFill>
            <a:srgbClr val="0070C0"/>
          </a:solidFill>
          <a:ln w="9525">
            <a:noFill/>
            <a:round/>
          </a:ln>
        </p:spPr>
        <p:txBody>
          <a:bodyPr lIns="0" tIns="0" rIns="0" bIns="0"/>
          <a:lstStyle/>
          <a:p>
            <a:endParaRPr lang="zh-CN" altLang="en-US"/>
          </a:p>
        </p:txBody>
      </p:sp>
      <p:sp>
        <p:nvSpPr>
          <p:cNvPr id="57" name="AutoShape 7"/>
          <p:cNvSpPr/>
          <p:nvPr/>
        </p:nvSpPr>
        <p:spPr bwMode="auto">
          <a:xfrm>
            <a:off x="1862138" y="4957763"/>
            <a:ext cx="4721225" cy="788987"/>
          </a:xfrm>
          <a:custGeom>
            <a:avLst/>
            <a:gdLst>
              <a:gd name="T0" fmla="*/ 0 w 21600"/>
              <a:gd name="T1" fmla="*/ 21600 h 21600"/>
              <a:gd name="T2" fmla="*/ 10783 w 21600"/>
              <a:gd name="T3" fmla="*/ 21600 h 21600"/>
              <a:gd name="T4" fmla="*/ 10817 w 21600"/>
              <a:gd name="T5" fmla="*/ 21600 h 21600"/>
              <a:gd name="T6" fmla="*/ 21600 w 21600"/>
              <a:gd name="T7" fmla="*/ 21600 h 21600"/>
              <a:gd name="T8" fmla="*/ 19540 w 21600"/>
              <a:gd name="T9" fmla="*/ 0 h 21600"/>
              <a:gd name="T10" fmla="*/ 2060 w 21600"/>
              <a:gd name="T11" fmla="*/ 0 h 21600"/>
              <a:gd name="T12" fmla="*/ 0 w 21600"/>
              <a:gd name="T13" fmla="*/ 21600 h 21600"/>
              <a:gd name="T14" fmla="*/ 0 w 21600"/>
              <a:gd name="T15" fmla="*/ 216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21600"/>
                </a:moveTo>
                <a:lnTo>
                  <a:pt x="10783" y="21600"/>
                </a:lnTo>
                <a:lnTo>
                  <a:pt x="10817" y="21600"/>
                </a:lnTo>
                <a:lnTo>
                  <a:pt x="21600" y="21600"/>
                </a:lnTo>
                <a:lnTo>
                  <a:pt x="19540" y="0"/>
                </a:lnTo>
                <a:lnTo>
                  <a:pt x="2060" y="0"/>
                </a:lnTo>
                <a:cubicBezTo>
                  <a:pt x="2060" y="0"/>
                  <a:pt x="0" y="21600"/>
                  <a:pt x="0" y="21600"/>
                </a:cubicBezTo>
                <a:close/>
                <a:moveTo>
                  <a:pt x="0" y="21600"/>
                </a:move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latin typeface="Arial" panose="020B0604020202020204" pitchFamily="34" charset="0"/>
              <a:ea typeface="微软雅黑" pitchFamily="34" charset="-122"/>
              <a:sym typeface="Arial" panose="020B0604020202020204" pitchFamily="34" charset="0"/>
            </a:endParaRPr>
          </a:p>
        </p:txBody>
      </p:sp>
      <p:grpSp>
        <p:nvGrpSpPr>
          <p:cNvPr id="43019" name="组合 57"/>
          <p:cNvGrpSpPr/>
          <p:nvPr/>
        </p:nvGrpSpPr>
        <p:grpSpPr bwMode="auto">
          <a:xfrm>
            <a:off x="603250" y="3343275"/>
            <a:ext cx="1473200" cy="2403475"/>
            <a:chOff x="711876" y="207651"/>
            <a:chExt cx="1473201" cy="2403476"/>
          </a:xfrm>
        </p:grpSpPr>
        <p:sp>
          <p:nvSpPr>
            <p:cNvPr id="43035" name="Freeform 5"/>
            <p:cNvSpPr/>
            <p:nvPr/>
          </p:nvSpPr>
          <p:spPr bwMode="auto">
            <a:xfrm>
              <a:off x="1627864" y="934726"/>
              <a:ext cx="241300" cy="258763"/>
            </a:xfrm>
            <a:custGeom>
              <a:avLst/>
              <a:gdLst>
                <a:gd name="T0" fmla="*/ 2147483646 w 71"/>
                <a:gd name="T1" fmla="*/ 2147483646 h 76"/>
                <a:gd name="T2" fmla="*/ 2147483646 w 71"/>
                <a:gd name="T3" fmla="*/ 2147483646 h 76"/>
                <a:gd name="T4" fmla="*/ 2147483646 w 71"/>
                <a:gd name="T5" fmla="*/ 2147483646 h 76"/>
                <a:gd name="T6" fmla="*/ 2147483646 w 71"/>
                <a:gd name="T7" fmla="*/ 2147483646 h 76"/>
                <a:gd name="T8" fmla="*/ 2147483646 w 71"/>
                <a:gd name="T9" fmla="*/ 2147483646 h 76"/>
                <a:gd name="T10" fmla="*/ 2147483646 w 71"/>
                <a:gd name="T11" fmla="*/ 2147483646 h 76"/>
                <a:gd name="T12" fmla="*/ 2147483646 w 71"/>
                <a:gd name="T13" fmla="*/ 2147483646 h 76"/>
                <a:gd name="T14" fmla="*/ 2147483646 w 71"/>
                <a:gd name="T15" fmla="*/ 2147483646 h 76"/>
                <a:gd name="T16" fmla="*/ 2147483646 w 71"/>
                <a:gd name="T17" fmla="*/ 214748364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76">
                  <a:moveTo>
                    <a:pt x="53" y="8"/>
                  </a:moveTo>
                  <a:cubicBezTo>
                    <a:pt x="38" y="3"/>
                    <a:pt x="38" y="3"/>
                    <a:pt x="38" y="3"/>
                  </a:cubicBezTo>
                  <a:cubicBezTo>
                    <a:pt x="27" y="0"/>
                    <a:pt x="15" y="6"/>
                    <a:pt x="11" y="17"/>
                  </a:cubicBezTo>
                  <a:cubicBezTo>
                    <a:pt x="4" y="40"/>
                    <a:pt x="4" y="40"/>
                    <a:pt x="4" y="40"/>
                  </a:cubicBezTo>
                  <a:cubicBezTo>
                    <a:pt x="0" y="52"/>
                    <a:pt x="6" y="64"/>
                    <a:pt x="17" y="67"/>
                  </a:cubicBezTo>
                  <a:cubicBezTo>
                    <a:pt x="32" y="72"/>
                    <a:pt x="32" y="72"/>
                    <a:pt x="32" y="72"/>
                  </a:cubicBezTo>
                  <a:cubicBezTo>
                    <a:pt x="44" y="76"/>
                    <a:pt x="56" y="70"/>
                    <a:pt x="59" y="58"/>
                  </a:cubicBezTo>
                  <a:cubicBezTo>
                    <a:pt x="67" y="35"/>
                    <a:pt x="67" y="35"/>
                    <a:pt x="67" y="35"/>
                  </a:cubicBezTo>
                  <a:cubicBezTo>
                    <a:pt x="71" y="24"/>
                    <a:pt x="65" y="12"/>
                    <a:pt x="53" y="8"/>
                  </a:cubicBezTo>
                  <a:close/>
                </a:path>
              </a:pathLst>
            </a:custGeom>
            <a:solidFill>
              <a:srgbClr val="FDCF9B"/>
            </a:solidFill>
            <a:ln w="9525">
              <a:noFill/>
              <a:round/>
            </a:ln>
          </p:spPr>
          <p:txBody>
            <a:bodyPr/>
            <a:lstStyle/>
            <a:p>
              <a:endParaRPr lang="zh-CN" altLang="en-US"/>
            </a:p>
          </p:txBody>
        </p:sp>
        <p:sp>
          <p:nvSpPr>
            <p:cNvPr id="43036" name="Freeform 6"/>
            <p:cNvSpPr/>
            <p:nvPr/>
          </p:nvSpPr>
          <p:spPr bwMode="auto">
            <a:xfrm>
              <a:off x="1662789" y="958539"/>
              <a:ext cx="176213" cy="190500"/>
            </a:xfrm>
            <a:custGeom>
              <a:avLst/>
              <a:gdLst>
                <a:gd name="T0" fmla="*/ 2147483646 w 52"/>
                <a:gd name="T1" fmla="*/ 2147483646 h 56"/>
                <a:gd name="T2" fmla="*/ 2147483646 w 52"/>
                <a:gd name="T3" fmla="*/ 2147483646 h 56"/>
                <a:gd name="T4" fmla="*/ 2147483646 w 52"/>
                <a:gd name="T5" fmla="*/ 2147483646 h 56"/>
                <a:gd name="T6" fmla="*/ 2147483646 w 52"/>
                <a:gd name="T7" fmla="*/ 2147483646 h 56"/>
                <a:gd name="T8" fmla="*/ 2147483646 w 52"/>
                <a:gd name="T9" fmla="*/ 2147483646 h 56"/>
                <a:gd name="T10" fmla="*/ 2147483646 w 52"/>
                <a:gd name="T11" fmla="*/ 2147483646 h 56"/>
                <a:gd name="T12" fmla="*/ 2147483646 w 52"/>
                <a:gd name="T13" fmla="*/ 2147483646 h 56"/>
                <a:gd name="T14" fmla="*/ 2147483646 w 52"/>
                <a:gd name="T15" fmla="*/ 2147483646 h 56"/>
                <a:gd name="T16" fmla="*/ 2147483646 w 52"/>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56">
                  <a:moveTo>
                    <a:pt x="39" y="6"/>
                  </a:moveTo>
                  <a:cubicBezTo>
                    <a:pt x="28" y="2"/>
                    <a:pt x="28" y="2"/>
                    <a:pt x="28" y="2"/>
                  </a:cubicBezTo>
                  <a:cubicBezTo>
                    <a:pt x="20" y="0"/>
                    <a:pt x="11" y="4"/>
                    <a:pt x="8" y="12"/>
                  </a:cubicBezTo>
                  <a:cubicBezTo>
                    <a:pt x="2" y="29"/>
                    <a:pt x="2" y="29"/>
                    <a:pt x="2" y="29"/>
                  </a:cubicBezTo>
                  <a:cubicBezTo>
                    <a:pt x="0" y="38"/>
                    <a:pt x="4" y="47"/>
                    <a:pt x="12" y="49"/>
                  </a:cubicBezTo>
                  <a:cubicBezTo>
                    <a:pt x="23" y="53"/>
                    <a:pt x="23" y="53"/>
                    <a:pt x="23" y="53"/>
                  </a:cubicBezTo>
                  <a:cubicBezTo>
                    <a:pt x="32" y="56"/>
                    <a:pt x="41" y="51"/>
                    <a:pt x="43" y="43"/>
                  </a:cubicBezTo>
                  <a:cubicBezTo>
                    <a:pt x="49" y="26"/>
                    <a:pt x="49" y="26"/>
                    <a:pt x="49" y="26"/>
                  </a:cubicBezTo>
                  <a:cubicBezTo>
                    <a:pt x="52" y="18"/>
                    <a:pt x="47" y="9"/>
                    <a:pt x="39" y="6"/>
                  </a:cubicBezTo>
                  <a:close/>
                </a:path>
              </a:pathLst>
            </a:custGeom>
            <a:solidFill>
              <a:srgbClr val="E4BA8C"/>
            </a:solidFill>
            <a:ln w="9525">
              <a:noFill/>
              <a:round/>
            </a:ln>
          </p:spPr>
          <p:txBody>
            <a:bodyPr/>
            <a:lstStyle/>
            <a:p>
              <a:endParaRPr lang="zh-CN" altLang="en-US"/>
            </a:p>
          </p:txBody>
        </p:sp>
        <p:sp>
          <p:nvSpPr>
            <p:cNvPr id="43037" name="Freeform 7"/>
            <p:cNvSpPr/>
            <p:nvPr/>
          </p:nvSpPr>
          <p:spPr bwMode="auto">
            <a:xfrm>
              <a:off x="783314" y="888689"/>
              <a:ext cx="227013" cy="249238"/>
            </a:xfrm>
            <a:custGeom>
              <a:avLst/>
              <a:gdLst>
                <a:gd name="T0" fmla="*/ 2147483646 w 67"/>
                <a:gd name="T1" fmla="*/ 2147483646 h 74"/>
                <a:gd name="T2" fmla="*/ 2147483646 w 67"/>
                <a:gd name="T3" fmla="*/ 2147483646 h 74"/>
                <a:gd name="T4" fmla="*/ 2147483646 w 67"/>
                <a:gd name="T5" fmla="*/ 2147483646 h 74"/>
                <a:gd name="T6" fmla="*/ 2147483646 w 67"/>
                <a:gd name="T7" fmla="*/ 2147483646 h 74"/>
                <a:gd name="T8" fmla="*/ 2147483646 w 67"/>
                <a:gd name="T9" fmla="*/ 2147483646 h 74"/>
                <a:gd name="T10" fmla="*/ 2147483646 w 67"/>
                <a:gd name="T11" fmla="*/ 2147483646 h 74"/>
                <a:gd name="T12" fmla="*/ 2147483646 w 67"/>
                <a:gd name="T13" fmla="*/ 2147483646 h 74"/>
                <a:gd name="T14" fmla="*/ 2147483646 w 67"/>
                <a:gd name="T15" fmla="*/ 2147483646 h 74"/>
                <a:gd name="T16" fmla="*/ 2147483646 w 6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74">
                  <a:moveTo>
                    <a:pt x="19" y="5"/>
                  </a:moveTo>
                  <a:cubicBezTo>
                    <a:pt x="34" y="2"/>
                    <a:pt x="34" y="2"/>
                    <a:pt x="34" y="2"/>
                  </a:cubicBezTo>
                  <a:cubicBezTo>
                    <a:pt x="46" y="0"/>
                    <a:pt x="58" y="8"/>
                    <a:pt x="60" y="19"/>
                  </a:cubicBezTo>
                  <a:cubicBezTo>
                    <a:pt x="65" y="43"/>
                    <a:pt x="65" y="43"/>
                    <a:pt x="65" y="43"/>
                  </a:cubicBezTo>
                  <a:cubicBezTo>
                    <a:pt x="67" y="55"/>
                    <a:pt x="59" y="66"/>
                    <a:pt x="48" y="69"/>
                  </a:cubicBezTo>
                  <a:cubicBezTo>
                    <a:pt x="33" y="72"/>
                    <a:pt x="33" y="72"/>
                    <a:pt x="33" y="72"/>
                  </a:cubicBezTo>
                  <a:cubicBezTo>
                    <a:pt x="21" y="74"/>
                    <a:pt x="9" y="66"/>
                    <a:pt x="7" y="55"/>
                  </a:cubicBezTo>
                  <a:cubicBezTo>
                    <a:pt x="2" y="31"/>
                    <a:pt x="2" y="31"/>
                    <a:pt x="2" y="31"/>
                  </a:cubicBezTo>
                  <a:cubicBezTo>
                    <a:pt x="0" y="19"/>
                    <a:pt x="8" y="8"/>
                    <a:pt x="19" y="5"/>
                  </a:cubicBezTo>
                  <a:close/>
                </a:path>
              </a:pathLst>
            </a:custGeom>
            <a:solidFill>
              <a:srgbClr val="FDCF9B"/>
            </a:solidFill>
            <a:ln w="9525">
              <a:noFill/>
              <a:round/>
            </a:ln>
          </p:spPr>
          <p:txBody>
            <a:bodyPr/>
            <a:lstStyle/>
            <a:p>
              <a:endParaRPr lang="zh-CN" altLang="en-US"/>
            </a:p>
          </p:txBody>
        </p:sp>
        <p:sp>
          <p:nvSpPr>
            <p:cNvPr id="43038" name="Freeform 8"/>
            <p:cNvSpPr/>
            <p:nvPr/>
          </p:nvSpPr>
          <p:spPr bwMode="auto">
            <a:xfrm>
              <a:off x="813476" y="912501"/>
              <a:ext cx="166688" cy="182563"/>
            </a:xfrm>
            <a:custGeom>
              <a:avLst/>
              <a:gdLst>
                <a:gd name="T0" fmla="*/ 2147483646 w 49"/>
                <a:gd name="T1" fmla="*/ 2147483646 h 54"/>
                <a:gd name="T2" fmla="*/ 2147483646 w 49"/>
                <a:gd name="T3" fmla="*/ 2147483646 h 54"/>
                <a:gd name="T4" fmla="*/ 2147483646 w 49"/>
                <a:gd name="T5" fmla="*/ 2147483646 h 54"/>
                <a:gd name="T6" fmla="*/ 2147483646 w 49"/>
                <a:gd name="T7" fmla="*/ 2147483646 h 54"/>
                <a:gd name="T8" fmla="*/ 2147483646 w 49"/>
                <a:gd name="T9" fmla="*/ 2147483646 h 54"/>
                <a:gd name="T10" fmla="*/ 2147483646 w 49"/>
                <a:gd name="T11" fmla="*/ 2147483646 h 54"/>
                <a:gd name="T12" fmla="*/ 2147483646 w 49"/>
                <a:gd name="T13" fmla="*/ 2147483646 h 54"/>
                <a:gd name="T14" fmla="*/ 2147483646 w 49"/>
                <a:gd name="T15" fmla="*/ 2147483646 h 54"/>
                <a:gd name="T16" fmla="*/ 2147483646 w 49"/>
                <a:gd name="T17" fmla="*/ 214748364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14" y="4"/>
                  </a:moveTo>
                  <a:cubicBezTo>
                    <a:pt x="25" y="1"/>
                    <a:pt x="25" y="1"/>
                    <a:pt x="25" y="1"/>
                  </a:cubicBezTo>
                  <a:cubicBezTo>
                    <a:pt x="34" y="0"/>
                    <a:pt x="42" y="5"/>
                    <a:pt x="44" y="14"/>
                  </a:cubicBezTo>
                  <a:cubicBezTo>
                    <a:pt x="48" y="31"/>
                    <a:pt x="48" y="31"/>
                    <a:pt x="48" y="31"/>
                  </a:cubicBezTo>
                  <a:cubicBezTo>
                    <a:pt x="49" y="40"/>
                    <a:pt x="44" y="48"/>
                    <a:pt x="35" y="50"/>
                  </a:cubicBezTo>
                  <a:cubicBezTo>
                    <a:pt x="24" y="52"/>
                    <a:pt x="24" y="52"/>
                    <a:pt x="24" y="52"/>
                  </a:cubicBezTo>
                  <a:cubicBezTo>
                    <a:pt x="15" y="54"/>
                    <a:pt x="7" y="48"/>
                    <a:pt x="5" y="40"/>
                  </a:cubicBezTo>
                  <a:cubicBezTo>
                    <a:pt x="2" y="22"/>
                    <a:pt x="2" y="22"/>
                    <a:pt x="2" y="22"/>
                  </a:cubicBezTo>
                  <a:cubicBezTo>
                    <a:pt x="0" y="14"/>
                    <a:pt x="6" y="5"/>
                    <a:pt x="14" y="4"/>
                  </a:cubicBezTo>
                  <a:close/>
                </a:path>
              </a:pathLst>
            </a:custGeom>
            <a:solidFill>
              <a:srgbClr val="E4BA8C"/>
            </a:solidFill>
            <a:ln w="9525">
              <a:noFill/>
              <a:round/>
            </a:ln>
          </p:spPr>
          <p:txBody>
            <a:bodyPr/>
            <a:lstStyle/>
            <a:p>
              <a:endParaRPr lang="zh-CN" altLang="en-US"/>
            </a:p>
          </p:txBody>
        </p:sp>
        <p:sp>
          <p:nvSpPr>
            <p:cNvPr id="43039" name="Rectangle 9"/>
            <p:cNvSpPr>
              <a:spLocks noChangeArrowheads="1"/>
            </p:cNvSpPr>
            <p:nvPr/>
          </p:nvSpPr>
          <p:spPr bwMode="auto">
            <a:xfrm>
              <a:off x="1135739" y="1520514"/>
              <a:ext cx="363538" cy="514350"/>
            </a:xfrm>
            <a:prstGeom prst="rect">
              <a:avLst/>
            </a:prstGeom>
            <a:solidFill>
              <a:srgbClr val="FFFFFF"/>
            </a:solidFill>
            <a:ln w="6350">
              <a:solidFill>
                <a:srgbClr val="000000"/>
              </a:solidFill>
              <a:miter lim="800000"/>
            </a:ln>
          </p:spPr>
          <p:txBody>
            <a:bodyPr/>
            <a:lstStyle/>
            <a:p>
              <a:pPr eaLnBrk="1" hangingPunct="1"/>
              <a:endParaRPr lang="zh-CN" altLang="en-US">
                <a:latin typeface="Arial" panose="020B0604020202020204" pitchFamily="34" charset="0"/>
                <a:ea typeface="微软雅黑" pitchFamily="34" charset="-122"/>
                <a:sym typeface="Arial" panose="020B0604020202020204" pitchFamily="34" charset="0"/>
              </a:endParaRPr>
            </a:p>
          </p:txBody>
        </p:sp>
        <p:sp>
          <p:nvSpPr>
            <p:cNvPr id="43040" name="Rectangle 10"/>
            <p:cNvSpPr>
              <a:spLocks noChangeArrowheads="1"/>
            </p:cNvSpPr>
            <p:nvPr/>
          </p:nvSpPr>
          <p:spPr bwMode="auto">
            <a:xfrm>
              <a:off x="1142089" y="1995176"/>
              <a:ext cx="350838" cy="138113"/>
            </a:xfrm>
            <a:prstGeom prst="rect">
              <a:avLst/>
            </a:prstGeom>
            <a:solidFill>
              <a:srgbClr val="000000"/>
            </a:solidFill>
            <a:ln w="9525">
              <a:noFill/>
              <a:miter lim="800000"/>
            </a:ln>
          </p:spPr>
          <p:txBody>
            <a:bodyPr/>
            <a:lstStyle/>
            <a:p>
              <a:pPr eaLnBrk="1" hangingPunct="1"/>
              <a:endParaRPr lang="zh-CN" altLang="en-US">
                <a:latin typeface="Arial" panose="020B0604020202020204" pitchFamily="34" charset="0"/>
                <a:ea typeface="微软雅黑" pitchFamily="34" charset="-122"/>
                <a:sym typeface="Arial" panose="020B0604020202020204" pitchFamily="34" charset="0"/>
              </a:endParaRPr>
            </a:p>
          </p:txBody>
        </p:sp>
        <p:sp>
          <p:nvSpPr>
            <p:cNvPr id="43041" name="Rectangle 11"/>
            <p:cNvSpPr>
              <a:spLocks noChangeArrowheads="1"/>
            </p:cNvSpPr>
            <p:nvPr/>
          </p:nvSpPr>
          <p:spPr bwMode="auto">
            <a:xfrm>
              <a:off x="1183364" y="1358589"/>
              <a:ext cx="295275" cy="196850"/>
            </a:xfrm>
            <a:prstGeom prst="rect">
              <a:avLst/>
            </a:prstGeom>
            <a:solidFill>
              <a:srgbClr val="CDA77E"/>
            </a:solidFill>
            <a:ln w="9525">
              <a:noFill/>
              <a:miter lim="800000"/>
            </a:ln>
          </p:spPr>
          <p:txBody>
            <a:bodyPr/>
            <a:lstStyle/>
            <a:p>
              <a:pPr eaLnBrk="1" hangingPunct="1"/>
              <a:endParaRPr lang="zh-CN" altLang="en-US">
                <a:latin typeface="Arial" panose="020B0604020202020204" pitchFamily="34" charset="0"/>
                <a:ea typeface="微软雅黑" pitchFamily="34" charset="-122"/>
                <a:sym typeface="Arial" panose="020B0604020202020204" pitchFamily="34" charset="0"/>
              </a:endParaRPr>
            </a:p>
          </p:txBody>
        </p:sp>
        <p:sp>
          <p:nvSpPr>
            <p:cNvPr id="43042" name="Freeform 12"/>
            <p:cNvSpPr/>
            <p:nvPr/>
          </p:nvSpPr>
          <p:spPr bwMode="auto">
            <a:xfrm>
              <a:off x="980164" y="1442726"/>
              <a:ext cx="254000" cy="639763"/>
            </a:xfrm>
            <a:custGeom>
              <a:avLst/>
              <a:gdLst>
                <a:gd name="T0" fmla="*/ 2147483646 w 75"/>
                <a:gd name="T1" fmla="*/ 2147483646 h 189"/>
                <a:gd name="T2" fmla="*/ 2147483646 w 75"/>
                <a:gd name="T3" fmla="*/ 2147483646 h 189"/>
                <a:gd name="T4" fmla="*/ 0 w 75"/>
                <a:gd name="T5" fmla="*/ 2147483646 h 189"/>
                <a:gd name="T6" fmla="*/ 2147483646 w 75"/>
                <a:gd name="T7" fmla="*/ 2147483646 h 189"/>
                <a:gd name="T8" fmla="*/ 2147483646 w 75"/>
                <a:gd name="T9" fmla="*/ 2147483646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89">
                  <a:moveTo>
                    <a:pt x="72" y="3"/>
                  </a:moveTo>
                  <a:cubicBezTo>
                    <a:pt x="75" y="73"/>
                    <a:pt x="71" y="145"/>
                    <a:pt x="63" y="189"/>
                  </a:cubicBezTo>
                  <a:cubicBezTo>
                    <a:pt x="42" y="184"/>
                    <a:pt x="21" y="179"/>
                    <a:pt x="0" y="175"/>
                  </a:cubicBezTo>
                  <a:cubicBezTo>
                    <a:pt x="19" y="128"/>
                    <a:pt x="34" y="76"/>
                    <a:pt x="40" y="10"/>
                  </a:cubicBezTo>
                  <a:cubicBezTo>
                    <a:pt x="48" y="7"/>
                    <a:pt x="62" y="0"/>
                    <a:pt x="72" y="3"/>
                  </a:cubicBezTo>
                  <a:close/>
                </a:path>
              </a:pathLst>
            </a:custGeom>
            <a:solidFill>
              <a:srgbClr val="1A1A1A"/>
            </a:solidFill>
            <a:ln w="9525">
              <a:noFill/>
              <a:round/>
            </a:ln>
          </p:spPr>
          <p:txBody>
            <a:bodyPr/>
            <a:lstStyle/>
            <a:p>
              <a:endParaRPr lang="zh-CN" altLang="en-US"/>
            </a:p>
          </p:txBody>
        </p:sp>
        <p:sp>
          <p:nvSpPr>
            <p:cNvPr id="43043" name="Freeform 13"/>
            <p:cNvSpPr/>
            <p:nvPr/>
          </p:nvSpPr>
          <p:spPr bwMode="auto">
            <a:xfrm>
              <a:off x="1424664" y="1457014"/>
              <a:ext cx="254000" cy="625475"/>
            </a:xfrm>
            <a:custGeom>
              <a:avLst/>
              <a:gdLst>
                <a:gd name="T0" fmla="*/ 2147483646 w 75"/>
                <a:gd name="T1" fmla="*/ 2147483646 h 185"/>
                <a:gd name="T2" fmla="*/ 2147483646 w 75"/>
                <a:gd name="T3" fmla="*/ 2147483646 h 185"/>
                <a:gd name="T4" fmla="*/ 2147483646 w 75"/>
                <a:gd name="T5" fmla="*/ 2147483646 h 185"/>
                <a:gd name="T6" fmla="*/ 2147483646 w 75"/>
                <a:gd name="T7" fmla="*/ 2147483646 h 185"/>
                <a:gd name="T8" fmla="*/ 2147483646 w 75"/>
                <a:gd name="T9" fmla="*/ 2147483646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85">
                  <a:moveTo>
                    <a:pt x="3" y="3"/>
                  </a:moveTo>
                  <a:cubicBezTo>
                    <a:pt x="0" y="73"/>
                    <a:pt x="3" y="141"/>
                    <a:pt x="12" y="185"/>
                  </a:cubicBezTo>
                  <a:cubicBezTo>
                    <a:pt x="33" y="180"/>
                    <a:pt x="54" y="175"/>
                    <a:pt x="75" y="171"/>
                  </a:cubicBezTo>
                  <a:cubicBezTo>
                    <a:pt x="56" y="124"/>
                    <a:pt x="41" y="72"/>
                    <a:pt x="35" y="6"/>
                  </a:cubicBezTo>
                  <a:cubicBezTo>
                    <a:pt x="24" y="5"/>
                    <a:pt x="14" y="0"/>
                    <a:pt x="3" y="3"/>
                  </a:cubicBezTo>
                  <a:close/>
                </a:path>
              </a:pathLst>
            </a:custGeom>
            <a:solidFill>
              <a:srgbClr val="1A1A1A"/>
            </a:solidFill>
            <a:ln w="9525">
              <a:noFill/>
              <a:round/>
            </a:ln>
          </p:spPr>
          <p:txBody>
            <a:bodyPr/>
            <a:lstStyle/>
            <a:p>
              <a:endParaRPr lang="zh-CN" altLang="en-US"/>
            </a:p>
          </p:txBody>
        </p:sp>
        <p:sp>
          <p:nvSpPr>
            <p:cNvPr id="43044" name="Freeform 14"/>
            <p:cNvSpPr/>
            <p:nvPr/>
          </p:nvSpPr>
          <p:spPr bwMode="auto">
            <a:xfrm>
              <a:off x="1264326" y="1523689"/>
              <a:ext cx="136525" cy="406400"/>
            </a:xfrm>
            <a:custGeom>
              <a:avLst/>
              <a:gdLst>
                <a:gd name="T0" fmla="*/ 2147483646 w 86"/>
                <a:gd name="T1" fmla="*/ 0 h 256"/>
                <a:gd name="T2" fmla="*/ 2147483646 w 86"/>
                <a:gd name="T3" fmla="*/ 2147483646 h 256"/>
                <a:gd name="T4" fmla="*/ 2147483646 w 86"/>
                <a:gd name="T5" fmla="*/ 2147483646 h 256"/>
                <a:gd name="T6" fmla="*/ 0 w 86"/>
                <a:gd name="T7" fmla="*/ 2147483646 h 256"/>
                <a:gd name="T8" fmla="*/ 2147483646 w 86"/>
                <a:gd name="T9" fmla="*/ 2147483646 h 256"/>
                <a:gd name="T10" fmla="*/ 2147483646 w 86"/>
                <a:gd name="T11" fmla="*/ 2147483646 h 256"/>
                <a:gd name="T12" fmla="*/ 2147483646 w 86"/>
                <a:gd name="T13" fmla="*/ 2147483646 h 256"/>
                <a:gd name="T14" fmla="*/ 2147483646 w 86"/>
                <a:gd name="T15" fmla="*/ 2147483646 h 256"/>
                <a:gd name="T16" fmla="*/ 2147483646 w 86"/>
                <a:gd name="T17" fmla="*/ 2147483646 h 256"/>
                <a:gd name="T18" fmla="*/ 2147483646 w 86"/>
                <a:gd name="T19" fmla="*/ 2147483646 h 256"/>
                <a:gd name="T20" fmla="*/ 2147483646 w 86"/>
                <a:gd name="T21" fmla="*/ 2147483646 h 256"/>
                <a:gd name="T22" fmla="*/ 2147483646 w 86"/>
                <a:gd name="T23" fmla="*/ 2147483646 h 256"/>
                <a:gd name="T24" fmla="*/ 2147483646 w 86"/>
                <a:gd name="T25" fmla="*/ 0 h 256"/>
                <a:gd name="T26" fmla="*/ 2147483646 w 86"/>
                <a:gd name="T27" fmla="*/ 2147483646 h 256"/>
                <a:gd name="T28" fmla="*/ 2147483646 w 86"/>
                <a:gd name="T29" fmla="*/ 0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6" h="256">
                  <a:moveTo>
                    <a:pt x="28" y="0"/>
                  </a:moveTo>
                  <a:lnTo>
                    <a:pt x="7" y="45"/>
                  </a:lnTo>
                  <a:lnTo>
                    <a:pt x="28" y="67"/>
                  </a:lnTo>
                  <a:lnTo>
                    <a:pt x="0" y="214"/>
                  </a:lnTo>
                  <a:lnTo>
                    <a:pt x="43" y="254"/>
                  </a:lnTo>
                  <a:lnTo>
                    <a:pt x="43" y="256"/>
                  </a:lnTo>
                  <a:lnTo>
                    <a:pt x="45" y="256"/>
                  </a:lnTo>
                  <a:lnTo>
                    <a:pt x="45" y="254"/>
                  </a:lnTo>
                  <a:lnTo>
                    <a:pt x="86" y="214"/>
                  </a:lnTo>
                  <a:lnTo>
                    <a:pt x="60" y="67"/>
                  </a:lnTo>
                  <a:lnTo>
                    <a:pt x="82" y="45"/>
                  </a:lnTo>
                  <a:lnTo>
                    <a:pt x="60" y="0"/>
                  </a:lnTo>
                  <a:lnTo>
                    <a:pt x="43" y="3"/>
                  </a:lnTo>
                  <a:lnTo>
                    <a:pt x="28" y="0"/>
                  </a:lnTo>
                  <a:close/>
                </a:path>
              </a:pathLst>
            </a:custGeom>
            <a:solidFill>
              <a:srgbClr val="D1041F"/>
            </a:solidFill>
            <a:ln w="9525">
              <a:noFill/>
              <a:round/>
            </a:ln>
          </p:spPr>
          <p:txBody>
            <a:bodyPr/>
            <a:lstStyle/>
            <a:p>
              <a:endParaRPr lang="zh-CN" altLang="en-US"/>
            </a:p>
          </p:txBody>
        </p:sp>
        <p:sp>
          <p:nvSpPr>
            <p:cNvPr id="43045" name="Freeform 15"/>
            <p:cNvSpPr/>
            <p:nvPr/>
          </p:nvSpPr>
          <p:spPr bwMode="auto">
            <a:xfrm>
              <a:off x="1329414" y="1395101"/>
              <a:ext cx="187325" cy="214313"/>
            </a:xfrm>
            <a:custGeom>
              <a:avLst/>
              <a:gdLst>
                <a:gd name="T0" fmla="*/ 2147483646 w 55"/>
                <a:gd name="T1" fmla="*/ 0 h 63"/>
                <a:gd name="T2" fmla="*/ 0 w 55"/>
                <a:gd name="T3" fmla="*/ 2147483646 h 63"/>
                <a:gd name="T4" fmla="*/ 2147483646 w 55"/>
                <a:gd name="T5" fmla="*/ 2147483646 h 63"/>
                <a:gd name="T6" fmla="*/ 2147483646 w 55"/>
                <a:gd name="T7" fmla="*/ 2147483646 h 63"/>
                <a:gd name="T8" fmla="*/ 2147483646 w 55"/>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3">
                  <a:moveTo>
                    <a:pt x="46" y="0"/>
                  </a:moveTo>
                  <a:cubicBezTo>
                    <a:pt x="31" y="12"/>
                    <a:pt x="18" y="33"/>
                    <a:pt x="0" y="39"/>
                  </a:cubicBezTo>
                  <a:cubicBezTo>
                    <a:pt x="17" y="62"/>
                    <a:pt x="17" y="62"/>
                    <a:pt x="17" y="62"/>
                  </a:cubicBezTo>
                  <a:cubicBezTo>
                    <a:pt x="50" y="63"/>
                    <a:pt x="49" y="41"/>
                    <a:pt x="55" y="9"/>
                  </a:cubicBezTo>
                  <a:lnTo>
                    <a:pt x="46" y="0"/>
                  </a:lnTo>
                  <a:close/>
                </a:path>
              </a:pathLst>
            </a:custGeom>
            <a:solidFill>
              <a:srgbClr val="E6E6E6"/>
            </a:solidFill>
            <a:ln w="9525">
              <a:noFill/>
              <a:round/>
            </a:ln>
          </p:spPr>
          <p:txBody>
            <a:bodyPr/>
            <a:lstStyle/>
            <a:p>
              <a:endParaRPr lang="zh-CN" altLang="en-US"/>
            </a:p>
          </p:txBody>
        </p:sp>
        <p:sp>
          <p:nvSpPr>
            <p:cNvPr id="43046" name="Freeform 16"/>
            <p:cNvSpPr/>
            <p:nvPr/>
          </p:nvSpPr>
          <p:spPr bwMode="auto">
            <a:xfrm>
              <a:off x="881739" y="1988826"/>
              <a:ext cx="125413" cy="107950"/>
            </a:xfrm>
            <a:custGeom>
              <a:avLst/>
              <a:gdLst>
                <a:gd name="T0" fmla="*/ 2147483646 w 37"/>
                <a:gd name="T1" fmla="*/ 2147483646 h 32"/>
                <a:gd name="T2" fmla="*/ 2147483646 w 37"/>
                <a:gd name="T3" fmla="*/ 2147483646 h 32"/>
                <a:gd name="T4" fmla="*/ 0 w 37"/>
                <a:gd name="T5" fmla="*/ 2147483646 h 32"/>
                <a:gd name="T6" fmla="*/ 0 w 37"/>
                <a:gd name="T7" fmla="*/ 2147483646 h 32"/>
                <a:gd name="T8" fmla="*/ 2147483646 w 37"/>
                <a:gd name="T9" fmla="*/ 2147483646 h 32"/>
                <a:gd name="T10" fmla="*/ 2147483646 w 37"/>
                <a:gd name="T11" fmla="*/ 2147483646 h 32"/>
                <a:gd name="T12" fmla="*/ 2147483646 w 37"/>
                <a:gd name="T13" fmla="*/ 2147483646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2">
                  <a:moveTo>
                    <a:pt x="31" y="32"/>
                  </a:moveTo>
                  <a:cubicBezTo>
                    <a:pt x="30" y="25"/>
                    <a:pt x="27" y="18"/>
                    <a:pt x="21" y="14"/>
                  </a:cubicBezTo>
                  <a:cubicBezTo>
                    <a:pt x="16" y="10"/>
                    <a:pt x="9" y="7"/>
                    <a:pt x="0" y="8"/>
                  </a:cubicBezTo>
                  <a:cubicBezTo>
                    <a:pt x="0" y="1"/>
                    <a:pt x="0" y="1"/>
                    <a:pt x="0" y="1"/>
                  </a:cubicBezTo>
                  <a:cubicBezTo>
                    <a:pt x="11" y="0"/>
                    <a:pt x="19" y="3"/>
                    <a:pt x="26" y="8"/>
                  </a:cubicBezTo>
                  <a:cubicBezTo>
                    <a:pt x="33" y="14"/>
                    <a:pt x="37" y="23"/>
                    <a:pt x="37" y="31"/>
                  </a:cubicBezTo>
                  <a:lnTo>
                    <a:pt x="31" y="32"/>
                  </a:lnTo>
                  <a:close/>
                </a:path>
              </a:pathLst>
            </a:custGeom>
            <a:solidFill>
              <a:srgbClr val="000000"/>
            </a:solidFill>
            <a:ln w="9525">
              <a:noFill/>
              <a:round/>
            </a:ln>
          </p:spPr>
          <p:txBody>
            <a:bodyPr/>
            <a:lstStyle/>
            <a:p>
              <a:endParaRPr lang="zh-CN" altLang="en-US"/>
            </a:p>
          </p:txBody>
        </p:sp>
        <p:sp>
          <p:nvSpPr>
            <p:cNvPr id="43047" name="Freeform 17"/>
            <p:cNvSpPr/>
            <p:nvPr/>
          </p:nvSpPr>
          <p:spPr bwMode="auto">
            <a:xfrm>
              <a:off x="792839" y="1855476"/>
              <a:ext cx="166688" cy="234950"/>
            </a:xfrm>
            <a:custGeom>
              <a:avLst/>
              <a:gdLst>
                <a:gd name="T0" fmla="*/ 2147483646 w 49"/>
                <a:gd name="T1" fmla="*/ 0 h 69"/>
                <a:gd name="T2" fmla="*/ 2147483646 w 49"/>
                <a:gd name="T3" fmla="*/ 2147483646 h 69"/>
                <a:gd name="T4" fmla="*/ 2147483646 w 49"/>
                <a:gd name="T5" fmla="*/ 2147483646 h 69"/>
                <a:gd name="T6" fmla="*/ 2147483646 w 49"/>
                <a:gd name="T7" fmla="*/ 2147483646 h 69"/>
                <a:gd name="T8" fmla="*/ 2147483646 w 49"/>
                <a:gd name="T9" fmla="*/ 2147483646 h 69"/>
                <a:gd name="T10" fmla="*/ 2147483646 w 49"/>
                <a:gd name="T11" fmla="*/ 2147483646 h 69"/>
                <a:gd name="T12" fmla="*/ 2147483646 w 49"/>
                <a:gd name="T13" fmla="*/ 2147483646 h 69"/>
                <a:gd name="T14" fmla="*/ 2147483646 w 49"/>
                <a:gd name="T15" fmla="*/ 2147483646 h 69"/>
                <a:gd name="T16" fmla="*/ 2147483646 w 49"/>
                <a:gd name="T17" fmla="*/ 2147483646 h 69"/>
                <a:gd name="T18" fmla="*/ 2147483646 w 49"/>
                <a:gd name="T19" fmla="*/ 0 h 69"/>
                <a:gd name="T20" fmla="*/ 2147483646 w 49"/>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69">
                  <a:moveTo>
                    <a:pt x="12" y="0"/>
                  </a:moveTo>
                  <a:cubicBezTo>
                    <a:pt x="12" y="0"/>
                    <a:pt x="0" y="40"/>
                    <a:pt x="3" y="51"/>
                  </a:cubicBezTo>
                  <a:cubicBezTo>
                    <a:pt x="6" y="61"/>
                    <a:pt x="19" y="66"/>
                    <a:pt x="25" y="67"/>
                  </a:cubicBezTo>
                  <a:cubicBezTo>
                    <a:pt x="31" y="69"/>
                    <a:pt x="44" y="58"/>
                    <a:pt x="44" y="58"/>
                  </a:cubicBezTo>
                  <a:cubicBezTo>
                    <a:pt x="44" y="58"/>
                    <a:pt x="28" y="47"/>
                    <a:pt x="29" y="44"/>
                  </a:cubicBezTo>
                  <a:cubicBezTo>
                    <a:pt x="30" y="41"/>
                    <a:pt x="35" y="37"/>
                    <a:pt x="36" y="38"/>
                  </a:cubicBezTo>
                  <a:cubicBezTo>
                    <a:pt x="38" y="39"/>
                    <a:pt x="39" y="50"/>
                    <a:pt x="39" y="50"/>
                  </a:cubicBezTo>
                  <a:cubicBezTo>
                    <a:pt x="39" y="50"/>
                    <a:pt x="44" y="53"/>
                    <a:pt x="46" y="48"/>
                  </a:cubicBezTo>
                  <a:cubicBezTo>
                    <a:pt x="49" y="42"/>
                    <a:pt x="44" y="26"/>
                    <a:pt x="44" y="26"/>
                  </a:cubicBezTo>
                  <a:cubicBezTo>
                    <a:pt x="38" y="0"/>
                    <a:pt x="38" y="0"/>
                    <a:pt x="38" y="0"/>
                  </a:cubicBezTo>
                  <a:lnTo>
                    <a:pt x="12" y="0"/>
                  </a:lnTo>
                  <a:close/>
                </a:path>
              </a:pathLst>
            </a:custGeom>
            <a:solidFill>
              <a:srgbClr val="FDCF9B"/>
            </a:solidFill>
            <a:ln w="9525">
              <a:noFill/>
              <a:round/>
            </a:ln>
          </p:spPr>
          <p:txBody>
            <a:bodyPr/>
            <a:lstStyle/>
            <a:p>
              <a:endParaRPr lang="zh-CN" altLang="en-US"/>
            </a:p>
          </p:txBody>
        </p:sp>
        <p:sp>
          <p:nvSpPr>
            <p:cNvPr id="43048" name="Freeform 18"/>
            <p:cNvSpPr/>
            <p:nvPr/>
          </p:nvSpPr>
          <p:spPr bwMode="auto">
            <a:xfrm>
              <a:off x="837289" y="1947551"/>
              <a:ext cx="104775" cy="122238"/>
            </a:xfrm>
            <a:custGeom>
              <a:avLst/>
              <a:gdLst>
                <a:gd name="T0" fmla="*/ 2147483646 w 31"/>
                <a:gd name="T1" fmla="*/ 2147483646 h 36"/>
                <a:gd name="T2" fmla="*/ 2147483646 w 31"/>
                <a:gd name="T3" fmla="*/ 2147483646 h 36"/>
                <a:gd name="T4" fmla="*/ 2147483646 w 31"/>
                <a:gd name="T5" fmla="*/ 2147483646 h 36"/>
                <a:gd name="T6" fmla="*/ 2147483646 w 31"/>
                <a:gd name="T7" fmla="*/ 2147483646 h 36"/>
                <a:gd name="T8" fmla="*/ 2147483646 w 31"/>
                <a:gd name="T9" fmla="*/ 0 h 36"/>
                <a:gd name="T10" fmla="*/ 2147483646 w 31"/>
                <a:gd name="T11" fmla="*/ 2147483646 h 36"/>
                <a:gd name="T12" fmla="*/ 2147483646 w 31"/>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6">
                  <a:moveTo>
                    <a:pt x="24" y="36"/>
                  </a:moveTo>
                  <a:cubicBezTo>
                    <a:pt x="28" y="34"/>
                    <a:pt x="31" y="31"/>
                    <a:pt x="31" y="31"/>
                  </a:cubicBezTo>
                  <a:cubicBezTo>
                    <a:pt x="31" y="31"/>
                    <a:pt x="15" y="20"/>
                    <a:pt x="16" y="17"/>
                  </a:cubicBezTo>
                  <a:cubicBezTo>
                    <a:pt x="17" y="14"/>
                    <a:pt x="22" y="10"/>
                    <a:pt x="23" y="11"/>
                  </a:cubicBezTo>
                  <a:cubicBezTo>
                    <a:pt x="23" y="11"/>
                    <a:pt x="13" y="0"/>
                    <a:pt x="9" y="0"/>
                  </a:cubicBezTo>
                  <a:cubicBezTo>
                    <a:pt x="6" y="0"/>
                    <a:pt x="0" y="13"/>
                    <a:pt x="2" y="20"/>
                  </a:cubicBezTo>
                  <a:cubicBezTo>
                    <a:pt x="3" y="25"/>
                    <a:pt x="16" y="33"/>
                    <a:pt x="24" y="36"/>
                  </a:cubicBezTo>
                  <a:close/>
                </a:path>
              </a:pathLst>
            </a:custGeom>
            <a:solidFill>
              <a:srgbClr val="B99F76"/>
            </a:solidFill>
            <a:ln w="9525">
              <a:noFill/>
              <a:round/>
            </a:ln>
          </p:spPr>
          <p:txBody>
            <a:bodyPr/>
            <a:lstStyle/>
            <a:p>
              <a:endParaRPr lang="zh-CN" altLang="en-US"/>
            </a:p>
          </p:txBody>
        </p:sp>
        <p:sp>
          <p:nvSpPr>
            <p:cNvPr id="43049" name="Freeform 19"/>
            <p:cNvSpPr/>
            <p:nvPr/>
          </p:nvSpPr>
          <p:spPr bwMode="auto">
            <a:xfrm>
              <a:off x="816651" y="1988826"/>
              <a:ext cx="92075" cy="134938"/>
            </a:xfrm>
            <a:custGeom>
              <a:avLst/>
              <a:gdLst>
                <a:gd name="T0" fmla="*/ 0 w 27"/>
                <a:gd name="T1" fmla="*/ 2147483646 h 40"/>
                <a:gd name="T2" fmla="*/ 2147483646 w 27"/>
                <a:gd name="T3" fmla="*/ 2147483646 h 40"/>
                <a:gd name="T4" fmla="*/ 2147483646 w 27"/>
                <a:gd name="T5" fmla="*/ 2147483646 h 40"/>
                <a:gd name="T6" fmla="*/ 2147483646 w 27"/>
                <a:gd name="T7" fmla="*/ 2147483646 h 40"/>
                <a:gd name="T8" fmla="*/ 2147483646 w 27"/>
                <a:gd name="T9" fmla="*/ 2147483646 h 40"/>
                <a:gd name="T10" fmla="*/ 2147483646 w 27"/>
                <a:gd name="T11" fmla="*/ 2147483646 h 40"/>
                <a:gd name="T12" fmla="*/ 0 w 27"/>
                <a:gd name="T13" fmla="*/ 214748364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40">
                  <a:moveTo>
                    <a:pt x="0" y="40"/>
                  </a:moveTo>
                  <a:cubicBezTo>
                    <a:pt x="0" y="31"/>
                    <a:pt x="0" y="21"/>
                    <a:pt x="3" y="13"/>
                  </a:cubicBezTo>
                  <a:cubicBezTo>
                    <a:pt x="7" y="5"/>
                    <a:pt x="14" y="0"/>
                    <a:pt x="27" y="1"/>
                  </a:cubicBezTo>
                  <a:cubicBezTo>
                    <a:pt x="26" y="8"/>
                    <a:pt x="26" y="8"/>
                    <a:pt x="26" y="8"/>
                  </a:cubicBezTo>
                  <a:cubicBezTo>
                    <a:pt x="17" y="7"/>
                    <a:pt x="12" y="11"/>
                    <a:pt x="9" y="16"/>
                  </a:cubicBezTo>
                  <a:cubicBezTo>
                    <a:pt x="7" y="22"/>
                    <a:pt x="7" y="31"/>
                    <a:pt x="7" y="40"/>
                  </a:cubicBezTo>
                  <a:lnTo>
                    <a:pt x="0" y="40"/>
                  </a:lnTo>
                  <a:close/>
                </a:path>
              </a:pathLst>
            </a:custGeom>
            <a:solidFill>
              <a:srgbClr val="000000"/>
            </a:solidFill>
            <a:ln w="9525">
              <a:noFill/>
              <a:round/>
            </a:ln>
          </p:spPr>
          <p:txBody>
            <a:bodyPr/>
            <a:lstStyle/>
            <a:p>
              <a:endParaRPr lang="zh-CN" altLang="en-US"/>
            </a:p>
          </p:txBody>
        </p:sp>
        <p:sp>
          <p:nvSpPr>
            <p:cNvPr id="43050" name="Freeform 20"/>
            <p:cNvSpPr/>
            <p:nvPr/>
          </p:nvSpPr>
          <p:spPr bwMode="auto">
            <a:xfrm>
              <a:off x="1108751" y="2482539"/>
              <a:ext cx="193675" cy="128588"/>
            </a:xfrm>
            <a:custGeom>
              <a:avLst/>
              <a:gdLst>
                <a:gd name="T0" fmla="*/ 2147483646 w 57"/>
                <a:gd name="T1" fmla="*/ 0 h 38"/>
                <a:gd name="T2" fmla="*/ 2147483646 w 57"/>
                <a:gd name="T3" fmla="*/ 2147483646 h 38"/>
                <a:gd name="T4" fmla="*/ 2147483646 w 57"/>
                <a:gd name="T5" fmla="*/ 2147483646 h 38"/>
                <a:gd name="T6" fmla="*/ 2147483646 w 57"/>
                <a:gd name="T7" fmla="*/ 2147483646 h 38"/>
                <a:gd name="T8" fmla="*/ 2147483646 w 57"/>
                <a:gd name="T9" fmla="*/ 0 h 38"/>
                <a:gd name="T10" fmla="*/ 2147483646 w 57"/>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8">
                  <a:moveTo>
                    <a:pt x="52" y="0"/>
                  </a:moveTo>
                  <a:cubicBezTo>
                    <a:pt x="57" y="20"/>
                    <a:pt x="57" y="20"/>
                    <a:pt x="57" y="20"/>
                  </a:cubicBezTo>
                  <a:cubicBezTo>
                    <a:pt x="50" y="30"/>
                    <a:pt x="24" y="37"/>
                    <a:pt x="6" y="38"/>
                  </a:cubicBezTo>
                  <a:cubicBezTo>
                    <a:pt x="0" y="29"/>
                    <a:pt x="23" y="19"/>
                    <a:pt x="39" y="15"/>
                  </a:cubicBezTo>
                  <a:cubicBezTo>
                    <a:pt x="33" y="0"/>
                    <a:pt x="33" y="0"/>
                    <a:pt x="33" y="0"/>
                  </a:cubicBezTo>
                  <a:lnTo>
                    <a:pt x="52" y="0"/>
                  </a:lnTo>
                  <a:close/>
                </a:path>
              </a:pathLst>
            </a:custGeom>
            <a:solidFill>
              <a:srgbClr val="1A1A1A"/>
            </a:solidFill>
            <a:ln w="9525">
              <a:noFill/>
              <a:round/>
            </a:ln>
          </p:spPr>
          <p:txBody>
            <a:bodyPr/>
            <a:lstStyle/>
            <a:p>
              <a:endParaRPr lang="zh-CN" altLang="en-US"/>
            </a:p>
          </p:txBody>
        </p:sp>
        <p:sp>
          <p:nvSpPr>
            <p:cNvPr id="43051" name="Freeform 21"/>
            <p:cNvSpPr/>
            <p:nvPr/>
          </p:nvSpPr>
          <p:spPr bwMode="auto">
            <a:xfrm>
              <a:off x="1343701" y="2461901"/>
              <a:ext cx="179388" cy="101600"/>
            </a:xfrm>
            <a:custGeom>
              <a:avLst/>
              <a:gdLst>
                <a:gd name="T0" fmla="*/ 2147483646 w 53"/>
                <a:gd name="T1" fmla="*/ 2147483646 h 30"/>
                <a:gd name="T2" fmla="*/ 2147483646 w 53"/>
                <a:gd name="T3" fmla="*/ 2147483646 h 30"/>
                <a:gd name="T4" fmla="*/ 2147483646 w 53"/>
                <a:gd name="T5" fmla="*/ 2147483646 h 30"/>
                <a:gd name="T6" fmla="*/ 0 w 53"/>
                <a:gd name="T7" fmla="*/ 2147483646 h 30"/>
                <a:gd name="T8" fmla="*/ 0 w 53"/>
                <a:gd name="T9" fmla="*/ 2147483646 h 30"/>
                <a:gd name="T10" fmla="*/ 2147483646 w 53"/>
                <a:gd name="T11" fmla="*/ 0 h 30"/>
                <a:gd name="T12" fmla="*/ 2147483646 w 53"/>
                <a:gd name="T13" fmla="*/ 214748364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0">
                  <a:moveTo>
                    <a:pt x="21" y="3"/>
                  </a:moveTo>
                  <a:cubicBezTo>
                    <a:pt x="21" y="3"/>
                    <a:pt x="18" y="11"/>
                    <a:pt x="19" y="12"/>
                  </a:cubicBezTo>
                  <a:cubicBezTo>
                    <a:pt x="22" y="14"/>
                    <a:pt x="52" y="18"/>
                    <a:pt x="53" y="30"/>
                  </a:cubicBezTo>
                  <a:cubicBezTo>
                    <a:pt x="0" y="27"/>
                    <a:pt x="0" y="27"/>
                    <a:pt x="0" y="27"/>
                  </a:cubicBezTo>
                  <a:cubicBezTo>
                    <a:pt x="0" y="9"/>
                    <a:pt x="0" y="9"/>
                    <a:pt x="0" y="9"/>
                  </a:cubicBezTo>
                  <a:cubicBezTo>
                    <a:pt x="13" y="0"/>
                    <a:pt x="13" y="0"/>
                    <a:pt x="13" y="0"/>
                  </a:cubicBezTo>
                  <a:lnTo>
                    <a:pt x="21" y="3"/>
                  </a:lnTo>
                  <a:close/>
                </a:path>
              </a:pathLst>
            </a:custGeom>
            <a:solidFill>
              <a:srgbClr val="1A1A1A"/>
            </a:solidFill>
            <a:ln w="9525">
              <a:noFill/>
              <a:round/>
            </a:ln>
          </p:spPr>
          <p:txBody>
            <a:bodyPr/>
            <a:lstStyle/>
            <a:p>
              <a:endParaRPr lang="zh-CN" altLang="en-US"/>
            </a:p>
          </p:txBody>
        </p:sp>
        <p:sp>
          <p:nvSpPr>
            <p:cNvPr id="43052" name="Freeform 22"/>
            <p:cNvSpPr/>
            <p:nvPr/>
          </p:nvSpPr>
          <p:spPr bwMode="auto">
            <a:xfrm>
              <a:off x="1142089" y="2112651"/>
              <a:ext cx="160338" cy="387350"/>
            </a:xfrm>
            <a:custGeom>
              <a:avLst/>
              <a:gdLst>
                <a:gd name="T0" fmla="*/ 0 w 47"/>
                <a:gd name="T1" fmla="*/ 2147483646 h 114"/>
                <a:gd name="T2" fmla="*/ 2147483646 w 47"/>
                <a:gd name="T3" fmla="*/ 2147483646 h 114"/>
                <a:gd name="T4" fmla="*/ 2147483646 w 47"/>
                <a:gd name="T5" fmla="*/ 2147483646 h 114"/>
                <a:gd name="T6" fmla="*/ 2147483646 w 47"/>
                <a:gd name="T7" fmla="*/ 0 h 114"/>
                <a:gd name="T8" fmla="*/ 0 w 47"/>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14">
                  <a:moveTo>
                    <a:pt x="0" y="4"/>
                  </a:moveTo>
                  <a:cubicBezTo>
                    <a:pt x="7" y="39"/>
                    <a:pt x="7" y="81"/>
                    <a:pt x="21" y="114"/>
                  </a:cubicBezTo>
                  <a:cubicBezTo>
                    <a:pt x="30" y="114"/>
                    <a:pt x="38" y="114"/>
                    <a:pt x="47" y="114"/>
                  </a:cubicBezTo>
                  <a:cubicBezTo>
                    <a:pt x="35" y="72"/>
                    <a:pt x="38" y="36"/>
                    <a:pt x="42" y="0"/>
                  </a:cubicBezTo>
                  <a:cubicBezTo>
                    <a:pt x="28" y="1"/>
                    <a:pt x="14" y="3"/>
                    <a:pt x="0" y="4"/>
                  </a:cubicBezTo>
                  <a:close/>
                </a:path>
              </a:pathLst>
            </a:custGeom>
            <a:solidFill>
              <a:srgbClr val="000000"/>
            </a:solidFill>
            <a:ln w="9525">
              <a:noFill/>
              <a:round/>
            </a:ln>
          </p:spPr>
          <p:txBody>
            <a:bodyPr/>
            <a:lstStyle/>
            <a:p>
              <a:endParaRPr lang="zh-CN" altLang="en-US"/>
            </a:p>
          </p:txBody>
        </p:sp>
        <p:sp>
          <p:nvSpPr>
            <p:cNvPr id="43053" name="Freeform 23"/>
            <p:cNvSpPr/>
            <p:nvPr/>
          </p:nvSpPr>
          <p:spPr bwMode="auto">
            <a:xfrm>
              <a:off x="1808839" y="1131576"/>
              <a:ext cx="376238" cy="627063"/>
            </a:xfrm>
            <a:custGeom>
              <a:avLst/>
              <a:gdLst>
                <a:gd name="T0" fmla="*/ 2147483646 w 111"/>
                <a:gd name="T1" fmla="*/ 2147483646 h 185"/>
                <a:gd name="T2" fmla="*/ 2147483646 w 111"/>
                <a:gd name="T3" fmla="*/ 2147483646 h 185"/>
                <a:gd name="T4" fmla="*/ 2147483646 w 111"/>
                <a:gd name="T5" fmla="*/ 0 h 185"/>
                <a:gd name="T6" fmla="*/ 2147483646 w 111"/>
                <a:gd name="T7" fmla="*/ 2147483646 h 185"/>
                <a:gd name="T8" fmla="*/ 2147483646 w 111"/>
                <a:gd name="T9" fmla="*/ 2147483646 h 185"/>
                <a:gd name="T10" fmla="*/ 2147483646 w 111"/>
                <a:gd name="T11" fmla="*/ 2147483646 h 185"/>
                <a:gd name="T12" fmla="*/ 2147483646 w 111"/>
                <a:gd name="T13" fmla="*/ 2147483646 h 185"/>
                <a:gd name="T14" fmla="*/ 2147483646 w 111"/>
                <a:gd name="T15" fmla="*/ 2147483646 h 185"/>
                <a:gd name="T16" fmla="*/ 2147483646 w 111"/>
                <a:gd name="T17" fmla="*/ 2147483646 h 185"/>
                <a:gd name="T18" fmla="*/ 2147483646 w 111"/>
                <a:gd name="T19" fmla="*/ 2147483646 h 185"/>
                <a:gd name="T20" fmla="*/ 2147483646 w 111"/>
                <a:gd name="T21" fmla="*/ 2147483646 h 185"/>
                <a:gd name="T22" fmla="*/ 2147483646 w 111"/>
                <a:gd name="T23" fmla="*/ 2147483646 h 185"/>
                <a:gd name="T24" fmla="*/ 2147483646 w 111"/>
                <a:gd name="T25" fmla="*/ 2147483646 h 185"/>
                <a:gd name="T26" fmla="*/ 2147483646 w 111"/>
                <a:gd name="T27" fmla="*/ 2147483646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1" h="185">
                  <a:moveTo>
                    <a:pt x="4" y="124"/>
                  </a:moveTo>
                  <a:cubicBezTo>
                    <a:pt x="0" y="122"/>
                    <a:pt x="32" y="116"/>
                    <a:pt x="31" y="100"/>
                  </a:cubicBezTo>
                  <a:cubicBezTo>
                    <a:pt x="27" y="55"/>
                    <a:pt x="51" y="39"/>
                    <a:pt x="47" y="0"/>
                  </a:cubicBezTo>
                  <a:cubicBezTo>
                    <a:pt x="47" y="0"/>
                    <a:pt x="77" y="1"/>
                    <a:pt x="82" y="21"/>
                  </a:cubicBezTo>
                  <a:cubicBezTo>
                    <a:pt x="87" y="41"/>
                    <a:pt x="56" y="61"/>
                    <a:pt x="60" y="86"/>
                  </a:cubicBezTo>
                  <a:cubicBezTo>
                    <a:pt x="60" y="86"/>
                    <a:pt x="83" y="80"/>
                    <a:pt x="96" y="82"/>
                  </a:cubicBezTo>
                  <a:cubicBezTo>
                    <a:pt x="109" y="85"/>
                    <a:pt x="107" y="102"/>
                    <a:pt x="101" y="103"/>
                  </a:cubicBezTo>
                  <a:cubicBezTo>
                    <a:pt x="101" y="105"/>
                    <a:pt x="109" y="102"/>
                    <a:pt x="109" y="113"/>
                  </a:cubicBezTo>
                  <a:cubicBezTo>
                    <a:pt x="110" y="124"/>
                    <a:pt x="101" y="128"/>
                    <a:pt x="101" y="128"/>
                  </a:cubicBezTo>
                  <a:cubicBezTo>
                    <a:pt x="111" y="137"/>
                    <a:pt x="111" y="150"/>
                    <a:pt x="101" y="154"/>
                  </a:cubicBezTo>
                  <a:cubicBezTo>
                    <a:pt x="101" y="154"/>
                    <a:pt x="101" y="175"/>
                    <a:pt x="94" y="180"/>
                  </a:cubicBezTo>
                  <a:cubicBezTo>
                    <a:pt x="87" y="185"/>
                    <a:pt x="69" y="182"/>
                    <a:pt x="69" y="182"/>
                  </a:cubicBezTo>
                  <a:cubicBezTo>
                    <a:pt x="52" y="178"/>
                    <a:pt x="33" y="170"/>
                    <a:pt x="15" y="167"/>
                  </a:cubicBezTo>
                  <a:cubicBezTo>
                    <a:pt x="1" y="155"/>
                    <a:pt x="9" y="137"/>
                    <a:pt x="4" y="124"/>
                  </a:cubicBezTo>
                  <a:close/>
                </a:path>
              </a:pathLst>
            </a:custGeom>
            <a:solidFill>
              <a:srgbClr val="FDCF9B"/>
            </a:solidFill>
            <a:ln w="9525">
              <a:noFill/>
              <a:round/>
            </a:ln>
          </p:spPr>
          <p:txBody>
            <a:bodyPr/>
            <a:lstStyle/>
            <a:p>
              <a:endParaRPr lang="zh-CN" altLang="en-US"/>
            </a:p>
          </p:txBody>
        </p:sp>
        <p:sp>
          <p:nvSpPr>
            <p:cNvPr id="43054" name="Freeform 24"/>
            <p:cNvSpPr/>
            <p:nvPr/>
          </p:nvSpPr>
          <p:spPr bwMode="auto">
            <a:xfrm>
              <a:off x="1150026" y="1395101"/>
              <a:ext cx="188913" cy="214313"/>
            </a:xfrm>
            <a:custGeom>
              <a:avLst/>
              <a:gdLst>
                <a:gd name="T0" fmla="*/ 2147483646 w 56"/>
                <a:gd name="T1" fmla="*/ 0 h 63"/>
                <a:gd name="T2" fmla="*/ 2147483646 w 56"/>
                <a:gd name="T3" fmla="*/ 2147483646 h 63"/>
                <a:gd name="T4" fmla="*/ 2147483646 w 56"/>
                <a:gd name="T5" fmla="*/ 2147483646 h 63"/>
                <a:gd name="T6" fmla="*/ 0 w 56"/>
                <a:gd name="T7" fmla="*/ 2147483646 h 63"/>
                <a:gd name="T8" fmla="*/ 2147483646 w 56"/>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3">
                  <a:moveTo>
                    <a:pt x="10" y="0"/>
                  </a:moveTo>
                  <a:cubicBezTo>
                    <a:pt x="25" y="12"/>
                    <a:pt x="38" y="33"/>
                    <a:pt x="56" y="39"/>
                  </a:cubicBezTo>
                  <a:cubicBezTo>
                    <a:pt x="38" y="62"/>
                    <a:pt x="38" y="62"/>
                    <a:pt x="38" y="62"/>
                  </a:cubicBezTo>
                  <a:cubicBezTo>
                    <a:pt x="5" y="63"/>
                    <a:pt x="6" y="41"/>
                    <a:pt x="0" y="9"/>
                  </a:cubicBezTo>
                  <a:lnTo>
                    <a:pt x="10" y="0"/>
                  </a:lnTo>
                  <a:close/>
                </a:path>
              </a:pathLst>
            </a:custGeom>
            <a:solidFill>
              <a:srgbClr val="E6E6E6"/>
            </a:solidFill>
            <a:ln w="9525">
              <a:noFill/>
              <a:round/>
            </a:ln>
          </p:spPr>
          <p:txBody>
            <a:bodyPr/>
            <a:lstStyle/>
            <a:p>
              <a:endParaRPr lang="zh-CN" altLang="en-US"/>
            </a:p>
          </p:txBody>
        </p:sp>
        <p:sp>
          <p:nvSpPr>
            <p:cNvPr id="43055" name="Freeform 25"/>
            <p:cNvSpPr/>
            <p:nvPr/>
          </p:nvSpPr>
          <p:spPr bwMode="auto">
            <a:xfrm>
              <a:off x="840464" y="556901"/>
              <a:ext cx="984250" cy="930275"/>
            </a:xfrm>
            <a:custGeom>
              <a:avLst/>
              <a:gdLst>
                <a:gd name="T0" fmla="*/ 2147483646 w 290"/>
                <a:gd name="T1" fmla="*/ 2147483646 h 275"/>
                <a:gd name="T2" fmla="*/ 2147483646 w 290"/>
                <a:gd name="T3" fmla="*/ 2147483646 h 275"/>
                <a:gd name="T4" fmla="*/ 2147483646 w 290"/>
                <a:gd name="T5" fmla="*/ 2147483646 h 275"/>
                <a:gd name="T6" fmla="*/ 2147483646 w 290"/>
                <a:gd name="T7" fmla="*/ 2147483646 h 275"/>
                <a:gd name="T8" fmla="*/ 2147483646 w 290"/>
                <a:gd name="T9" fmla="*/ 2147483646 h 275"/>
                <a:gd name="T10" fmla="*/ 2147483646 w 290"/>
                <a:gd name="T11" fmla="*/ 2147483646 h 275"/>
                <a:gd name="T12" fmla="*/ 2147483646 w 290"/>
                <a:gd name="T13" fmla="*/ 2147483646 h 275"/>
                <a:gd name="T14" fmla="*/ 2147483646 w 290"/>
                <a:gd name="T15" fmla="*/ 0 h 275"/>
                <a:gd name="T16" fmla="*/ 2147483646 w 290"/>
                <a:gd name="T17" fmla="*/ 2147483646 h 275"/>
                <a:gd name="T18" fmla="*/ 2147483646 w 290"/>
                <a:gd name="T19" fmla="*/ 2147483646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 h="275">
                  <a:moveTo>
                    <a:pt x="8" y="19"/>
                  </a:moveTo>
                  <a:cubicBezTo>
                    <a:pt x="8" y="19"/>
                    <a:pt x="0" y="190"/>
                    <a:pt x="31" y="228"/>
                  </a:cubicBezTo>
                  <a:cubicBezTo>
                    <a:pt x="65" y="267"/>
                    <a:pt x="204" y="275"/>
                    <a:pt x="243" y="240"/>
                  </a:cubicBezTo>
                  <a:cubicBezTo>
                    <a:pt x="278" y="207"/>
                    <a:pt x="290" y="35"/>
                    <a:pt x="290" y="35"/>
                  </a:cubicBezTo>
                  <a:cubicBezTo>
                    <a:pt x="168" y="8"/>
                    <a:pt x="168" y="8"/>
                    <a:pt x="168" y="8"/>
                  </a:cubicBezTo>
                  <a:cubicBezTo>
                    <a:pt x="168" y="2"/>
                    <a:pt x="168" y="2"/>
                    <a:pt x="168" y="2"/>
                  </a:cubicBezTo>
                  <a:cubicBezTo>
                    <a:pt x="150" y="4"/>
                    <a:pt x="150" y="4"/>
                    <a:pt x="150" y="4"/>
                  </a:cubicBezTo>
                  <a:cubicBezTo>
                    <a:pt x="133" y="0"/>
                    <a:pt x="133" y="0"/>
                    <a:pt x="133" y="0"/>
                  </a:cubicBezTo>
                  <a:cubicBezTo>
                    <a:pt x="133" y="6"/>
                    <a:pt x="133" y="6"/>
                    <a:pt x="133" y="6"/>
                  </a:cubicBezTo>
                  <a:lnTo>
                    <a:pt x="8" y="19"/>
                  </a:lnTo>
                  <a:close/>
                </a:path>
              </a:pathLst>
            </a:custGeom>
            <a:solidFill>
              <a:srgbClr val="FDCF9B"/>
            </a:solidFill>
            <a:ln w="9525">
              <a:noFill/>
              <a:round/>
            </a:ln>
          </p:spPr>
          <p:txBody>
            <a:bodyPr/>
            <a:lstStyle/>
            <a:p>
              <a:endParaRPr lang="zh-CN" altLang="en-US"/>
            </a:p>
          </p:txBody>
        </p:sp>
        <p:sp>
          <p:nvSpPr>
            <p:cNvPr id="43056" name="Freeform 26"/>
            <p:cNvSpPr/>
            <p:nvPr/>
          </p:nvSpPr>
          <p:spPr bwMode="auto">
            <a:xfrm>
              <a:off x="884914" y="509276"/>
              <a:ext cx="909638" cy="527050"/>
            </a:xfrm>
            <a:custGeom>
              <a:avLst/>
              <a:gdLst>
                <a:gd name="T0" fmla="*/ 0 w 268"/>
                <a:gd name="T1" fmla="*/ 2147483646 h 156"/>
                <a:gd name="T2" fmla="*/ 2147483646 w 268"/>
                <a:gd name="T3" fmla="*/ 2147483646 h 156"/>
                <a:gd name="T4" fmla="*/ 2147483646 w 268"/>
                <a:gd name="T5" fmla="*/ 2147483646 h 156"/>
                <a:gd name="T6" fmla="*/ 2147483646 w 268"/>
                <a:gd name="T7" fmla="*/ 2147483646 h 156"/>
                <a:gd name="T8" fmla="*/ 2147483646 w 268"/>
                <a:gd name="T9" fmla="*/ 2147483646 h 156"/>
                <a:gd name="T10" fmla="*/ 2147483646 w 268"/>
                <a:gd name="T11" fmla="*/ 2147483646 h 156"/>
                <a:gd name="T12" fmla="*/ 2147483646 w 268"/>
                <a:gd name="T13" fmla="*/ 2147483646 h 156"/>
                <a:gd name="T14" fmla="*/ 2147483646 w 268"/>
                <a:gd name="T15" fmla="*/ 2147483646 h 156"/>
                <a:gd name="T16" fmla="*/ 2147483646 w 268"/>
                <a:gd name="T17" fmla="*/ 0 h 156"/>
                <a:gd name="T18" fmla="*/ 2147483646 w 268"/>
                <a:gd name="T19" fmla="*/ 2147483646 h 156"/>
                <a:gd name="T20" fmla="*/ 2147483646 w 268"/>
                <a:gd name="T21" fmla="*/ 2147483646 h 156"/>
                <a:gd name="T22" fmla="*/ 0 w 268"/>
                <a:gd name="T23" fmla="*/ 2147483646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 h="156">
                  <a:moveTo>
                    <a:pt x="0" y="140"/>
                  </a:moveTo>
                  <a:cubicBezTo>
                    <a:pt x="10" y="95"/>
                    <a:pt x="28" y="21"/>
                    <a:pt x="82" y="56"/>
                  </a:cubicBezTo>
                  <a:cubicBezTo>
                    <a:pt x="100" y="68"/>
                    <a:pt x="176" y="72"/>
                    <a:pt x="193" y="63"/>
                  </a:cubicBezTo>
                  <a:cubicBezTo>
                    <a:pt x="247" y="35"/>
                    <a:pt x="260" y="110"/>
                    <a:pt x="265" y="156"/>
                  </a:cubicBezTo>
                  <a:cubicBezTo>
                    <a:pt x="265" y="156"/>
                    <a:pt x="268" y="49"/>
                    <a:pt x="267" y="39"/>
                  </a:cubicBezTo>
                  <a:cubicBezTo>
                    <a:pt x="265" y="29"/>
                    <a:pt x="267" y="18"/>
                    <a:pt x="267" y="18"/>
                  </a:cubicBezTo>
                  <a:cubicBezTo>
                    <a:pt x="236" y="12"/>
                    <a:pt x="236" y="12"/>
                    <a:pt x="236" y="12"/>
                  </a:cubicBezTo>
                  <a:cubicBezTo>
                    <a:pt x="139" y="34"/>
                    <a:pt x="139" y="34"/>
                    <a:pt x="139" y="34"/>
                  </a:cubicBezTo>
                  <a:cubicBezTo>
                    <a:pt x="45" y="0"/>
                    <a:pt x="45" y="0"/>
                    <a:pt x="45" y="0"/>
                  </a:cubicBezTo>
                  <a:cubicBezTo>
                    <a:pt x="14" y="3"/>
                    <a:pt x="14" y="3"/>
                    <a:pt x="14" y="3"/>
                  </a:cubicBezTo>
                  <a:cubicBezTo>
                    <a:pt x="14" y="3"/>
                    <a:pt x="14" y="14"/>
                    <a:pt x="12" y="24"/>
                  </a:cubicBezTo>
                  <a:cubicBezTo>
                    <a:pt x="9" y="34"/>
                    <a:pt x="0" y="140"/>
                    <a:pt x="0" y="140"/>
                  </a:cubicBezTo>
                  <a:close/>
                </a:path>
              </a:pathLst>
            </a:custGeom>
            <a:solidFill>
              <a:srgbClr val="E4BA8C"/>
            </a:solidFill>
            <a:ln w="9525">
              <a:noFill/>
              <a:round/>
            </a:ln>
          </p:spPr>
          <p:txBody>
            <a:bodyPr/>
            <a:lstStyle/>
            <a:p>
              <a:endParaRPr lang="zh-CN" altLang="en-US"/>
            </a:p>
          </p:txBody>
        </p:sp>
        <p:sp>
          <p:nvSpPr>
            <p:cNvPr id="43057" name="Freeform 27"/>
            <p:cNvSpPr/>
            <p:nvPr/>
          </p:nvSpPr>
          <p:spPr bwMode="auto">
            <a:xfrm>
              <a:off x="799189" y="207651"/>
              <a:ext cx="1141413" cy="828675"/>
            </a:xfrm>
            <a:custGeom>
              <a:avLst/>
              <a:gdLst>
                <a:gd name="T0" fmla="*/ 2147483646 w 336"/>
                <a:gd name="T1" fmla="*/ 2147483646 h 245"/>
                <a:gd name="T2" fmla="*/ 2147483646 w 336"/>
                <a:gd name="T3" fmla="*/ 2147483646 h 245"/>
                <a:gd name="T4" fmla="*/ 2147483646 w 336"/>
                <a:gd name="T5" fmla="*/ 2147483646 h 245"/>
                <a:gd name="T6" fmla="*/ 2147483646 w 336"/>
                <a:gd name="T7" fmla="*/ 2147483646 h 245"/>
                <a:gd name="T8" fmla="*/ 2147483646 w 336"/>
                <a:gd name="T9" fmla="*/ 2147483646 h 245"/>
                <a:gd name="T10" fmla="*/ 2147483646 w 336"/>
                <a:gd name="T11" fmla="*/ 2147483646 h 245"/>
                <a:gd name="T12" fmla="*/ 2147483646 w 336"/>
                <a:gd name="T13" fmla="*/ 2147483646 h 245"/>
                <a:gd name="T14" fmla="*/ 2147483646 w 336"/>
                <a:gd name="T15" fmla="*/ 2147483646 h 245"/>
                <a:gd name="T16" fmla="*/ 2147483646 w 336"/>
                <a:gd name="T17" fmla="*/ 2147483646 h 245"/>
                <a:gd name="T18" fmla="*/ 2147483646 w 336"/>
                <a:gd name="T19" fmla="*/ 2147483646 h 245"/>
                <a:gd name="T20" fmla="*/ 2147483646 w 336"/>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6" h="245">
                  <a:moveTo>
                    <a:pt x="15" y="228"/>
                  </a:moveTo>
                  <a:cubicBezTo>
                    <a:pt x="27" y="230"/>
                    <a:pt x="27" y="230"/>
                    <a:pt x="27" y="230"/>
                  </a:cubicBezTo>
                  <a:cubicBezTo>
                    <a:pt x="27" y="230"/>
                    <a:pt x="30" y="156"/>
                    <a:pt x="55" y="131"/>
                  </a:cubicBezTo>
                  <a:cubicBezTo>
                    <a:pt x="80" y="106"/>
                    <a:pt x="107" y="124"/>
                    <a:pt x="123" y="136"/>
                  </a:cubicBezTo>
                  <a:cubicBezTo>
                    <a:pt x="138" y="148"/>
                    <a:pt x="187" y="151"/>
                    <a:pt x="203" y="141"/>
                  </a:cubicBezTo>
                  <a:cubicBezTo>
                    <a:pt x="220" y="131"/>
                    <a:pt x="249" y="116"/>
                    <a:pt x="271" y="144"/>
                  </a:cubicBezTo>
                  <a:cubicBezTo>
                    <a:pt x="293" y="171"/>
                    <a:pt x="287" y="245"/>
                    <a:pt x="287" y="245"/>
                  </a:cubicBezTo>
                  <a:cubicBezTo>
                    <a:pt x="299" y="244"/>
                    <a:pt x="299" y="244"/>
                    <a:pt x="299" y="244"/>
                  </a:cubicBezTo>
                  <a:cubicBezTo>
                    <a:pt x="299" y="244"/>
                    <a:pt x="324" y="162"/>
                    <a:pt x="327" y="129"/>
                  </a:cubicBezTo>
                  <a:cubicBezTo>
                    <a:pt x="336" y="20"/>
                    <a:pt x="5" y="0"/>
                    <a:pt x="1" y="110"/>
                  </a:cubicBezTo>
                  <a:cubicBezTo>
                    <a:pt x="0" y="143"/>
                    <a:pt x="15" y="228"/>
                    <a:pt x="15" y="228"/>
                  </a:cubicBezTo>
                  <a:close/>
                </a:path>
              </a:pathLst>
            </a:custGeom>
            <a:solidFill>
              <a:srgbClr val="42281F"/>
            </a:solidFill>
            <a:ln w="9525">
              <a:noFill/>
              <a:round/>
            </a:ln>
          </p:spPr>
          <p:txBody>
            <a:bodyPr/>
            <a:lstStyle/>
            <a:p>
              <a:endParaRPr lang="zh-CN" altLang="en-US"/>
            </a:p>
          </p:txBody>
        </p:sp>
        <p:sp>
          <p:nvSpPr>
            <p:cNvPr id="43058" name="Freeform 28"/>
            <p:cNvSpPr/>
            <p:nvPr/>
          </p:nvSpPr>
          <p:spPr bwMode="auto">
            <a:xfrm>
              <a:off x="1173839" y="1179201"/>
              <a:ext cx="349250" cy="179388"/>
            </a:xfrm>
            <a:custGeom>
              <a:avLst/>
              <a:gdLst>
                <a:gd name="T0" fmla="*/ 2147483646 w 103"/>
                <a:gd name="T1" fmla="*/ 2147483646 h 53"/>
                <a:gd name="T2" fmla="*/ 2147483646 w 103"/>
                <a:gd name="T3" fmla="*/ 0 h 53"/>
                <a:gd name="T4" fmla="*/ 2147483646 w 103"/>
                <a:gd name="T5" fmla="*/ 2147483646 h 53"/>
                <a:gd name="T6" fmla="*/ 2147483646 w 103"/>
                <a:gd name="T7" fmla="*/ 2147483646 h 53"/>
                <a:gd name="T8" fmla="*/ 2147483646 w 103"/>
                <a:gd name="T9" fmla="*/ 214748364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53">
                  <a:moveTo>
                    <a:pt x="4" y="16"/>
                  </a:moveTo>
                  <a:cubicBezTo>
                    <a:pt x="35" y="17"/>
                    <a:pt x="75" y="16"/>
                    <a:pt x="103" y="0"/>
                  </a:cubicBezTo>
                  <a:cubicBezTo>
                    <a:pt x="103" y="0"/>
                    <a:pt x="103" y="37"/>
                    <a:pt x="85" y="45"/>
                  </a:cubicBezTo>
                  <a:cubicBezTo>
                    <a:pt x="68" y="53"/>
                    <a:pt x="30" y="49"/>
                    <a:pt x="15" y="40"/>
                  </a:cubicBezTo>
                  <a:cubicBezTo>
                    <a:pt x="0" y="30"/>
                    <a:pt x="4" y="16"/>
                    <a:pt x="4" y="16"/>
                  </a:cubicBezTo>
                  <a:close/>
                </a:path>
              </a:pathLst>
            </a:custGeom>
            <a:solidFill>
              <a:srgbClr val="E48C5A"/>
            </a:solidFill>
            <a:ln w="9525">
              <a:noFill/>
              <a:round/>
            </a:ln>
          </p:spPr>
          <p:txBody>
            <a:bodyPr/>
            <a:lstStyle/>
            <a:p>
              <a:endParaRPr lang="zh-CN" altLang="en-US"/>
            </a:p>
          </p:txBody>
        </p:sp>
        <p:sp>
          <p:nvSpPr>
            <p:cNvPr id="43059" name="Freeform 29"/>
            <p:cNvSpPr/>
            <p:nvPr/>
          </p:nvSpPr>
          <p:spPr bwMode="auto">
            <a:xfrm>
              <a:off x="1272264" y="1310964"/>
              <a:ext cx="134938" cy="38100"/>
            </a:xfrm>
            <a:custGeom>
              <a:avLst/>
              <a:gdLst>
                <a:gd name="T0" fmla="*/ 2147483646 w 40"/>
                <a:gd name="T1" fmla="*/ 2147483646 h 11"/>
                <a:gd name="T2" fmla="*/ 0 w 40"/>
                <a:gd name="T3" fmla="*/ 2147483646 h 11"/>
                <a:gd name="T4" fmla="*/ 2147483646 w 40"/>
                <a:gd name="T5" fmla="*/ 2147483646 h 11"/>
                <a:gd name="T6" fmla="*/ 2147483646 w 40"/>
                <a:gd name="T7" fmla="*/ 2147483646 h 11"/>
                <a:gd name="T8" fmla="*/ 2147483646 w 40"/>
                <a:gd name="T9" fmla="*/ 0 h 11"/>
                <a:gd name="T10" fmla="*/ 2147483646 w 40"/>
                <a:gd name="T11" fmla="*/ 2147483646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40" y="10"/>
                  </a:moveTo>
                  <a:cubicBezTo>
                    <a:pt x="27" y="11"/>
                    <a:pt x="12" y="9"/>
                    <a:pt x="0" y="6"/>
                  </a:cubicBezTo>
                  <a:cubicBezTo>
                    <a:pt x="3" y="4"/>
                    <a:pt x="9" y="0"/>
                    <a:pt x="11" y="1"/>
                  </a:cubicBezTo>
                  <a:cubicBezTo>
                    <a:pt x="15" y="2"/>
                    <a:pt x="17" y="3"/>
                    <a:pt x="17" y="3"/>
                  </a:cubicBezTo>
                  <a:cubicBezTo>
                    <a:pt x="17" y="3"/>
                    <a:pt x="21" y="0"/>
                    <a:pt x="27" y="0"/>
                  </a:cubicBezTo>
                  <a:cubicBezTo>
                    <a:pt x="31" y="1"/>
                    <a:pt x="37" y="6"/>
                    <a:pt x="40" y="10"/>
                  </a:cubicBezTo>
                  <a:close/>
                </a:path>
              </a:pathLst>
            </a:custGeom>
            <a:solidFill>
              <a:srgbClr val="EB6642"/>
            </a:solidFill>
            <a:ln w="9525">
              <a:noFill/>
              <a:round/>
            </a:ln>
          </p:spPr>
          <p:txBody>
            <a:bodyPr/>
            <a:lstStyle/>
            <a:p>
              <a:endParaRPr lang="zh-CN" altLang="en-US"/>
            </a:p>
          </p:txBody>
        </p:sp>
        <p:sp>
          <p:nvSpPr>
            <p:cNvPr id="43060" name="Freeform 30"/>
            <p:cNvSpPr/>
            <p:nvPr/>
          </p:nvSpPr>
          <p:spPr bwMode="auto">
            <a:xfrm>
              <a:off x="1183364" y="1179201"/>
              <a:ext cx="339725" cy="98425"/>
            </a:xfrm>
            <a:custGeom>
              <a:avLst/>
              <a:gdLst>
                <a:gd name="T0" fmla="*/ 2147483646 w 100"/>
                <a:gd name="T1" fmla="*/ 2147483646 h 29"/>
                <a:gd name="T2" fmla="*/ 2147483646 w 100"/>
                <a:gd name="T3" fmla="*/ 0 h 29"/>
                <a:gd name="T4" fmla="*/ 2147483646 w 100"/>
                <a:gd name="T5" fmla="*/ 2147483646 h 29"/>
                <a:gd name="T6" fmla="*/ 2147483646 w 100"/>
                <a:gd name="T7" fmla="*/ 2147483646 h 29"/>
                <a:gd name="T8" fmla="*/ 2147483646 w 100"/>
                <a:gd name="T9" fmla="*/ 2147483646 h 29"/>
                <a:gd name="T10" fmla="*/ 2147483646 w 100"/>
                <a:gd name="T11" fmla="*/ 214748364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 h="29">
                  <a:moveTo>
                    <a:pt x="1" y="16"/>
                  </a:moveTo>
                  <a:cubicBezTo>
                    <a:pt x="32" y="17"/>
                    <a:pt x="72" y="16"/>
                    <a:pt x="100" y="0"/>
                  </a:cubicBezTo>
                  <a:cubicBezTo>
                    <a:pt x="100" y="0"/>
                    <a:pt x="100" y="11"/>
                    <a:pt x="97" y="22"/>
                  </a:cubicBezTo>
                  <a:cubicBezTo>
                    <a:pt x="89" y="24"/>
                    <a:pt x="78" y="26"/>
                    <a:pt x="67" y="27"/>
                  </a:cubicBezTo>
                  <a:cubicBezTo>
                    <a:pt x="44" y="29"/>
                    <a:pt x="13" y="26"/>
                    <a:pt x="1" y="25"/>
                  </a:cubicBezTo>
                  <a:cubicBezTo>
                    <a:pt x="0" y="20"/>
                    <a:pt x="1" y="16"/>
                    <a:pt x="1" y="16"/>
                  </a:cubicBezTo>
                  <a:close/>
                </a:path>
              </a:pathLst>
            </a:custGeom>
            <a:solidFill>
              <a:srgbClr val="FFFFFF"/>
            </a:solidFill>
            <a:ln w="9525">
              <a:noFill/>
              <a:round/>
            </a:ln>
          </p:spPr>
          <p:txBody>
            <a:bodyPr/>
            <a:lstStyle/>
            <a:p>
              <a:endParaRPr lang="zh-CN" altLang="en-US"/>
            </a:p>
          </p:txBody>
        </p:sp>
        <p:sp>
          <p:nvSpPr>
            <p:cNvPr id="43061" name="Freeform 31"/>
            <p:cNvSpPr/>
            <p:nvPr/>
          </p:nvSpPr>
          <p:spPr bwMode="auto">
            <a:xfrm>
              <a:off x="1329414" y="377514"/>
              <a:ext cx="584200" cy="287338"/>
            </a:xfrm>
            <a:custGeom>
              <a:avLst/>
              <a:gdLst>
                <a:gd name="T0" fmla="*/ 0 w 172"/>
                <a:gd name="T1" fmla="*/ 2147483646 h 85"/>
                <a:gd name="T2" fmla="*/ 2147483646 w 172"/>
                <a:gd name="T3" fmla="*/ 2147483646 h 85"/>
                <a:gd name="T4" fmla="*/ 2147483646 w 172"/>
                <a:gd name="T5" fmla="*/ 2147483646 h 85"/>
                <a:gd name="T6" fmla="*/ 0 w 172"/>
                <a:gd name="T7" fmla="*/ 2147483646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85">
                  <a:moveTo>
                    <a:pt x="0" y="1"/>
                  </a:moveTo>
                  <a:cubicBezTo>
                    <a:pt x="19" y="0"/>
                    <a:pt x="172" y="20"/>
                    <a:pt x="149" y="85"/>
                  </a:cubicBezTo>
                  <a:cubicBezTo>
                    <a:pt x="149" y="85"/>
                    <a:pt x="135" y="54"/>
                    <a:pt x="99" y="36"/>
                  </a:cubicBezTo>
                  <a:cubicBezTo>
                    <a:pt x="63" y="18"/>
                    <a:pt x="0" y="1"/>
                    <a:pt x="0" y="1"/>
                  </a:cubicBezTo>
                  <a:close/>
                </a:path>
              </a:pathLst>
            </a:custGeom>
            <a:solidFill>
              <a:srgbClr val="6E6348"/>
            </a:solidFill>
            <a:ln w="9525">
              <a:noFill/>
              <a:round/>
            </a:ln>
          </p:spPr>
          <p:txBody>
            <a:bodyPr/>
            <a:lstStyle/>
            <a:p>
              <a:endParaRPr lang="zh-CN" altLang="en-US"/>
            </a:p>
          </p:txBody>
        </p:sp>
        <p:sp>
          <p:nvSpPr>
            <p:cNvPr id="43062" name="Freeform 32"/>
            <p:cNvSpPr/>
            <p:nvPr/>
          </p:nvSpPr>
          <p:spPr bwMode="auto">
            <a:xfrm>
              <a:off x="1284964" y="1077601"/>
              <a:ext cx="31750" cy="36513"/>
            </a:xfrm>
            <a:custGeom>
              <a:avLst/>
              <a:gdLst>
                <a:gd name="T0" fmla="*/ 2147483646 w 9"/>
                <a:gd name="T1" fmla="*/ 0 h 11"/>
                <a:gd name="T2" fmla="*/ 2147483646 w 9"/>
                <a:gd name="T3" fmla="*/ 2147483646 h 11"/>
                <a:gd name="T4" fmla="*/ 2147483646 w 9"/>
                <a:gd name="T5" fmla="*/ 2147483646 h 11"/>
                <a:gd name="T6" fmla="*/ 0 w 9"/>
                <a:gd name="T7" fmla="*/ 2147483646 h 11"/>
                <a:gd name="T8" fmla="*/ 2147483646 w 9"/>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5" y="0"/>
                  </a:moveTo>
                  <a:cubicBezTo>
                    <a:pt x="7" y="0"/>
                    <a:pt x="9" y="2"/>
                    <a:pt x="9" y="6"/>
                  </a:cubicBezTo>
                  <a:cubicBezTo>
                    <a:pt x="8" y="9"/>
                    <a:pt x="6" y="11"/>
                    <a:pt x="4" y="11"/>
                  </a:cubicBezTo>
                  <a:cubicBezTo>
                    <a:pt x="2" y="11"/>
                    <a:pt x="0" y="8"/>
                    <a:pt x="0" y="5"/>
                  </a:cubicBezTo>
                  <a:cubicBezTo>
                    <a:pt x="0" y="2"/>
                    <a:pt x="2" y="0"/>
                    <a:pt x="5" y="0"/>
                  </a:cubicBezTo>
                  <a:close/>
                </a:path>
              </a:pathLst>
            </a:custGeom>
            <a:solidFill>
              <a:srgbClr val="B97149"/>
            </a:solidFill>
            <a:ln w="9525">
              <a:noFill/>
              <a:round/>
            </a:ln>
          </p:spPr>
          <p:txBody>
            <a:bodyPr/>
            <a:lstStyle/>
            <a:p>
              <a:endParaRPr lang="zh-CN" altLang="en-US"/>
            </a:p>
          </p:txBody>
        </p:sp>
        <p:sp>
          <p:nvSpPr>
            <p:cNvPr id="43063" name="Freeform 33"/>
            <p:cNvSpPr/>
            <p:nvPr/>
          </p:nvSpPr>
          <p:spPr bwMode="auto">
            <a:xfrm>
              <a:off x="1350051" y="1080776"/>
              <a:ext cx="30163" cy="38100"/>
            </a:xfrm>
            <a:custGeom>
              <a:avLst/>
              <a:gdLst>
                <a:gd name="T0" fmla="*/ 2147483646 w 9"/>
                <a:gd name="T1" fmla="*/ 0 h 11"/>
                <a:gd name="T2" fmla="*/ 2147483646 w 9"/>
                <a:gd name="T3" fmla="*/ 2147483646 h 11"/>
                <a:gd name="T4" fmla="*/ 2147483646 w 9"/>
                <a:gd name="T5" fmla="*/ 2147483646 h 11"/>
                <a:gd name="T6" fmla="*/ 0 w 9"/>
                <a:gd name="T7" fmla="*/ 2147483646 h 11"/>
                <a:gd name="T8" fmla="*/ 2147483646 w 9"/>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5" y="0"/>
                  </a:moveTo>
                  <a:cubicBezTo>
                    <a:pt x="7" y="0"/>
                    <a:pt x="9" y="3"/>
                    <a:pt x="9" y="6"/>
                  </a:cubicBezTo>
                  <a:cubicBezTo>
                    <a:pt x="9" y="9"/>
                    <a:pt x="7" y="11"/>
                    <a:pt x="4" y="11"/>
                  </a:cubicBezTo>
                  <a:cubicBezTo>
                    <a:pt x="2" y="11"/>
                    <a:pt x="0" y="8"/>
                    <a:pt x="0" y="5"/>
                  </a:cubicBezTo>
                  <a:cubicBezTo>
                    <a:pt x="1" y="2"/>
                    <a:pt x="3" y="0"/>
                    <a:pt x="5" y="0"/>
                  </a:cubicBezTo>
                  <a:close/>
                </a:path>
              </a:pathLst>
            </a:custGeom>
            <a:solidFill>
              <a:srgbClr val="B97149"/>
            </a:solidFill>
            <a:ln w="9525">
              <a:noFill/>
              <a:round/>
            </a:ln>
          </p:spPr>
          <p:txBody>
            <a:bodyPr/>
            <a:lstStyle/>
            <a:p>
              <a:endParaRPr lang="zh-CN" altLang="en-US"/>
            </a:p>
          </p:txBody>
        </p:sp>
        <p:sp>
          <p:nvSpPr>
            <p:cNvPr id="43064" name="Freeform 34"/>
            <p:cNvSpPr/>
            <p:nvPr/>
          </p:nvSpPr>
          <p:spPr bwMode="auto">
            <a:xfrm>
              <a:off x="1037314" y="1944376"/>
              <a:ext cx="128588" cy="68263"/>
            </a:xfrm>
            <a:custGeom>
              <a:avLst/>
              <a:gdLst>
                <a:gd name="T0" fmla="*/ 2147483646 w 81"/>
                <a:gd name="T1" fmla="*/ 2147483646 h 43"/>
                <a:gd name="T2" fmla="*/ 0 w 81"/>
                <a:gd name="T3" fmla="*/ 2147483646 h 43"/>
                <a:gd name="T4" fmla="*/ 2147483646 w 81"/>
                <a:gd name="T5" fmla="*/ 2147483646 h 43"/>
                <a:gd name="T6" fmla="*/ 2147483646 w 81"/>
                <a:gd name="T7" fmla="*/ 0 h 43"/>
                <a:gd name="T8" fmla="*/ 2147483646 w 81"/>
                <a:gd name="T9" fmla="*/ 214748364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43">
                  <a:moveTo>
                    <a:pt x="11" y="8"/>
                  </a:moveTo>
                  <a:lnTo>
                    <a:pt x="0" y="32"/>
                  </a:lnTo>
                  <a:lnTo>
                    <a:pt x="81" y="43"/>
                  </a:lnTo>
                  <a:lnTo>
                    <a:pt x="77" y="0"/>
                  </a:lnTo>
                  <a:lnTo>
                    <a:pt x="11" y="8"/>
                  </a:lnTo>
                  <a:close/>
                </a:path>
              </a:pathLst>
            </a:custGeom>
            <a:solidFill>
              <a:srgbClr val="000000"/>
            </a:solidFill>
            <a:ln w="9525">
              <a:noFill/>
              <a:round/>
            </a:ln>
          </p:spPr>
          <p:txBody>
            <a:bodyPr/>
            <a:lstStyle/>
            <a:p>
              <a:endParaRPr lang="zh-CN" altLang="en-US"/>
            </a:p>
          </p:txBody>
        </p:sp>
        <p:sp>
          <p:nvSpPr>
            <p:cNvPr id="43065" name="Freeform 35"/>
            <p:cNvSpPr/>
            <p:nvPr/>
          </p:nvSpPr>
          <p:spPr bwMode="auto">
            <a:xfrm>
              <a:off x="1075414" y="718826"/>
              <a:ext cx="179388" cy="77788"/>
            </a:xfrm>
            <a:custGeom>
              <a:avLst/>
              <a:gdLst>
                <a:gd name="T0" fmla="*/ 0 w 53"/>
                <a:gd name="T1" fmla="*/ 2147483646 h 23"/>
                <a:gd name="T2" fmla="*/ 2147483646 w 53"/>
                <a:gd name="T3" fmla="*/ 2147483646 h 23"/>
                <a:gd name="T4" fmla="*/ 2147483646 w 53"/>
                <a:gd name="T5" fmla="*/ 2147483646 h 23"/>
                <a:gd name="T6" fmla="*/ 2147483646 w 53"/>
                <a:gd name="T7" fmla="*/ 2147483646 h 23"/>
                <a:gd name="T8" fmla="*/ 0 w 53"/>
                <a:gd name="T9" fmla="*/ 214748364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3">
                  <a:moveTo>
                    <a:pt x="0" y="19"/>
                  </a:moveTo>
                  <a:cubicBezTo>
                    <a:pt x="12" y="0"/>
                    <a:pt x="43" y="2"/>
                    <a:pt x="53" y="21"/>
                  </a:cubicBezTo>
                  <a:cubicBezTo>
                    <a:pt x="50" y="23"/>
                    <a:pt x="50" y="23"/>
                    <a:pt x="50" y="23"/>
                  </a:cubicBezTo>
                  <a:cubicBezTo>
                    <a:pt x="42" y="9"/>
                    <a:pt x="14" y="7"/>
                    <a:pt x="3" y="21"/>
                  </a:cubicBezTo>
                  <a:lnTo>
                    <a:pt x="0" y="19"/>
                  </a:lnTo>
                  <a:close/>
                </a:path>
              </a:pathLst>
            </a:custGeom>
            <a:solidFill>
              <a:srgbClr val="42281F"/>
            </a:solidFill>
            <a:ln w="9525">
              <a:noFill/>
              <a:round/>
            </a:ln>
          </p:spPr>
          <p:txBody>
            <a:bodyPr/>
            <a:lstStyle/>
            <a:p>
              <a:endParaRPr lang="zh-CN" altLang="en-US"/>
            </a:p>
          </p:txBody>
        </p:sp>
        <p:sp>
          <p:nvSpPr>
            <p:cNvPr id="43066" name="Freeform 36"/>
            <p:cNvSpPr/>
            <p:nvPr/>
          </p:nvSpPr>
          <p:spPr bwMode="auto">
            <a:xfrm>
              <a:off x="1421489" y="739464"/>
              <a:ext cx="179388" cy="77788"/>
            </a:xfrm>
            <a:custGeom>
              <a:avLst/>
              <a:gdLst>
                <a:gd name="T0" fmla="*/ 0 w 53"/>
                <a:gd name="T1" fmla="*/ 2147483646 h 23"/>
                <a:gd name="T2" fmla="*/ 2147483646 w 53"/>
                <a:gd name="T3" fmla="*/ 2147483646 h 23"/>
                <a:gd name="T4" fmla="*/ 2147483646 w 53"/>
                <a:gd name="T5" fmla="*/ 2147483646 h 23"/>
                <a:gd name="T6" fmla="*/ 2147483646 w 53"/>
                <a:gd name="T7" fmla="*/ 2147483646 h 23"/>
                <a:gd name="T8" fmla="*/ 0 w 53"/>
                <a:gd name="T9" fmla="*/ 214748364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3">
                  <a:moveTo>
                    <a:pt x="0" y="19"/>
                  </a:moveTo>
                  <a:cubicBezTo>
                    <a:pt x="12" y="0"/>
                    <a:pt x="44" y="2"/>
                    <a:pt x="53" y="21"/>
                  </a:cubicBezTo>
                  <a:cubicBezTo>
                    <a:pt x="50" y="23"/>
                    <a:pt x="50" y="23"/>
                    <a:pt x="50" y="23"/>
                  </a:cubicBezTo>
                  <a:cubicBezTo>
                    <a:pt x="43" y="9"/>
                    <a:pt x="14" y="7"/>
                    <a:pt x="3" y="21"/>
                  </a:cubicBezTo>
                  <a:lnTo>
                    <a:pt x="0" y="19"/>
                  </a:lnTo>
                  <a:close/>
                </a:path>
              </a:pathLst>
            </a:custGeom>
            <a:solidFill>
              <a:srgbClr val="42281F"/>
            </a:solidFill>
            <a:ln w="9525">
              <a:noFill/>
              <a:round/>
            </a:ln>
          </p:spPr>
          <p:txBody>
            <a:bodyPr/>
            <a:lstStyle/>
            <a:p>
              <a:endParaRPr lang="zh-CN" altLang="en-US"/>
            </a:p>
          </p:txBody>
        </p:sp>
        <p:sp>
          <p:nvSpPr>
            <p:cNvPr id="43067" name="Freeform 37"/>
            <p:cNvSpPr/>
            <p:nvPr/>
          </p:nvSpPr>
          <p:spPr bwMode="auto">
            <a:xfrm>
              <a:off x="789664" y="1496701"/>
              <a:ext cx="349250" cy="385763"/>
            </a:xfrm>
            <a:custGeom>
              <a:avLst/>
              <a:gdLst>
                <a:gd name="T0" fmla="*/ 2147483646 w 103"/>
                <a:gd name="T1" fmla="*/ 0 h 114"/>
                <a:gd name="T2" fmla="*/ 2147483646 w 103"/>
                <a:gd name="T3" fmla="*/ 2147483646 h 114"/>
                <a:gd name="T4" fmla="*/ 2147483646 w 103"/>
                <a:gd name="T5" fmla="*/ 2147483646 h 114"/>
                <a:gd name="T6" fmla="*/ 2147483646 w 103"/>
                <a:gd name="T7" fmla="*/ 2147483646 h 114"/>
                <a:gd name="T8" fmla="*/ 2147483646 w 103"/>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14">
                  <a:moveTo>
                    <a:pt x="95" y="0"/>
                  </a:moveTo>
                  <a:cubicBezTo>
                    <a:pt x="41" y="6"/>
                    <a:pt x="0" y="57"/>
                    <a:pt x="7" y="114"/>
                  </a:cubicBezTo>
                  <a:cubicBezTo>
                    <a:pt x="48" y="113"/>
                    <a:pt x="48" y="113"/>
                    <a:pt x="48" y="113"/>
                  </a:cubicBezTo>
                  <a:cubicBezTo>
                    <a:pt x="46" y="82"/>
                    <a:pt x="66" y="44"/>
                    <a:pt x="92" y="36"/>
                  </a:cubicBezTo>
                  <a:cubicBezTo>
                    <a:pt x="103" y="24"/>
                    <a:pt x="100" y="12"/>
                    <a:pt x="95" y="0"/>
                  </a:cubicBezTo>
                  <a:close/>
                </a:path>
              </a:pathLst>
            </a:custGeom>
            <a:solidFill>
              <a:srgbClr val="000000"/>
            </a:solidFill>
            <a:ln w="9525">
              <a:noFill/>
              <a:round/>
            </a:ln>
          </p:spPr>
          <p:txBody>
            <a:bodyPr/>
            <a:lstStyle/>
            <a:p>
              <a:endParaRPr lang="zh-CN" altLang="en-US"/>
            </a:p>
          </p:txBody>
        </p:sp>
        <p:sp>
          <p:nvSpPr>
            <p:cNvPr id="43068" name="Freeform 38"/>
            <p:cNvSpPr/>
            <p:nvPr/>
          </p:nvSpPr>
          <p:spPr bwMode="auto">
            <a:xfrm>
              <a:off x="711876" y="2106301"/>
              <a:ext cx="396875" cy="342900"/>
            </a:xfrm>
            <a:custGeom>
              <a:avLst/>
              <a:gdLst>
                <a:gd name="T0" fmla="*/ 2147483646 w 117"/>
                <a:gd name="T1" fmla="*/ 0 h 101"/>
                <a:gd name="T2" fmla="*/ 2147483646 w 117"/>
                <a:gd name="T3" fmla="*/ 2147483646 h 101"/>
                <a:gd name="T4" fmla="*/ 2147483646 w 117"/>
                <a:gd name="T5" fmla="*/ 2147483646 h 101"/>
                <a:gd name="T6" fmla="*/ 2147483646 w 117"/>
                <a:gd name="T7" fmla="*/ 2147483646 h 101"/>
                <a:gd name="T8" fmla="*/ 2147483646 w 117"/>
                <a:gd name="T9" fmla="*/ 2147483646 h 101"/>
                <a:gd name="T10" fmla="*/ 2147483646 w 117"/>
                <a:gd name="T11" fmla="*/ 2147483646 h 101"/>
                <a:gd name="T12" fmla="*/ 2147483646 w 117"/>
                <a:gd name="T13" fmla="*/ 2147483646 h 101"/>
                <a:gd name="T14" fmla="*/ 2147483646 w 117"/>
                <a:gd name="T15" fmla="*/ 2147483646 h 101"/>
                <a:gd name="T16" fmla="*/ 2147483646 w 117"/>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01">
                  <a:moveTo>
                    <a:pt x="99" y="0"/>
                  </a:moveTo>
                  <a:cubicBezTo>
                    <a:pt x="14" y="4"/>
                    <a:pt x="14" y="4"/>
                    <a:pt x="14" y="4"/>
                  </a:cubicBezTo>
                  <a:cubicBezTo>
                    <a:pt x="6" y="4"/>
                    <a:pt x="0" y="11"/>
                    <a:pt x="1" y="18"/>
                  </a:cubicBezTo>
                  <a:cubicBezTo>
                    <a:pt x="4" y="88"/>
                    <a:pt x="4" y="88"/>
                    <a:pt x="4" y="88"/>
                  </a:cubicBezTo>
                  <a:cubicBezTo>
                    <a:pt x="4" y="95"/>
                    <a:pt x="11" y="101"/>
                    <a:pt x="18" y="101"/>
                  </a:cubicBezTo>
                  <a:cubicBezTo>
                    <a:pt x="103" y="97"/>
                    <a:pt x="103" y="97"/>
                    <a:pt x="103" y="97"/>
                  </a:cubicBezTo>
                  <a:cubicBezTo>
                    <a:pt x="111" y="97"/>
                    <a:pt x="117" y="90"/>
                    <a:pt x="116" y="83"/>
                  </a:cubicBezTo>
                  <a:cubicBezTo>
                    <a:pt x="113" y="13"/>
                    <a:pt x="113" y="13"/>
                    <a:pt x="113" y="13"/>
                  </a:cubicBezTo>
                  <a:cubicBezTo>
                    <a:pt x="113" y="6"/>
                    <a:pt x="107" y="0"/>
                    <a:pt x="99" y="0"/>
                  </a:cubicBezTo>
                  <a:close/>
                </a:path>
              </a:pathLst>
            </a:custGeom>
            <a:solidFill>
              <a:srgbClr val="1A1A1A"/>
            </a:solidFill>
            <a:ln w="9525">
              <a:noFill/>
              <a:round/>
            </a:ln>
          </p:spPr>
          <p:txBody>
            <a:bodyPr/>
            <a:lstStyle/>
            <a:p>
              <a:endParaRPr lang="zh-CN" altLang="en-US"/>
            </a:p>
          </p:txBody>
        </p:sp>
        <p:sp>
          <p:nvSpPr>
            <p:cNvPr id="43069" name="Freeform 39"/>
            <p:cNvSpPr/>
            <p:nvPr/>
          </p:nvSpPr>
          <p:spPr bwMode="auto">
            <a:xfrm>
              <a:off x="799189" y="2103126"/>
              <a:ext cx="55563" cy="30163"/>
            </a:xfrm>
            <a:custGeom>
              <a:avLst/>
              <a:gdLst>
                <a:gd name="T0" fmla="*/ 0 w 35"/>
                <a:gd name="T1" fmla="*/ 0 h 19"/>
                <a:gd name="T2" fmla="*/ 2147483646 w 35"/>
                <a:gd name="T3" fmla="*/ 0 h 19"/>
                <a:gd name="T4" fmla="*/ 2147483646 w 35"/>
                <a:gd name="T5" fmla="*/ 2147483646 h 19"/>
                <a:gd name="T6" fmla="*/ 0 w 35"/>
                <a:gd name="T7" fmla="*/ 2147483646 h 19"/>
                <a:gd name="T8" fmla="*/ 0 w 3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9">
                  <a:moveTo>
                    <a:pt x="0" y="0"/>
                  </a:moveTo>
                  <a:lnTo>
                    <a:pt x="35" y="0"/>
                  </a:lnTo>
                  <a:lnTo>
                    <a:pt x="35" y="17"/>
                  </a:lnTo>
                  <a:lnTo>
                    <a:pt x="0" y="19"/>
                  </a:lnTo>
                  <a:lnTo>
                    <a:pt x="0" y="0"/>
                  </a:lnTo>
                  <a:close/>
                </a:path>
              </a:pathLst>
            </a:custGeom>
            <a:solidFill>
              <a:srgbClr val="000000"/>
            </a:solidFill>
            <a:ln w="6350" cap="flat">
              <a:solidFill>
                <a:srgbClr val="000000"/>
              </a:solidFill>
              <a:prstDash val="solid"/>
              <a:miter lim="800000"/>
            </a:ln>
          </p:spPr>
          <p:txBody>
            <a:bodyPr/>
            <a:lstStyle/>
            <a:p>
              <a:endParaRPr lang="zh-CN" altLang="en-US"/>
            </a:p>
          </p:txBody>
        </p:sp>
        <p:sp>
          <p:nvSpPr>
            <p:cNvPr id="43070" name="Freeform 40"/>
            <p:cNvSpPr/>
            <p:nvPr/>
          </p:nvSpPr>
          <p:spPr bwMode="auto">
            <a:xfrm>
              <a:off x="969051" y="2085664"/>
              <a:ext cx="55563" cy="34925"/>
            </a:xfrm>
            <a:custGeom>
              <a:avLst/>
              <a:gdLst>
                <a:gd name="T0" fmla="*/ 0 w 35"/>
                <a:gd name="T1" fmla="*/ 2147483646 h 22"/>
                <a:gd name="T2" fmla="*/ 2147483646 w 35"/>
                <a:gd name="T3" fmla="*/ 0 h 22"/>
                <a:gd name="T4" fmla="*/ 2147483646 w 35"/>
                <a:gd name="T5" fmla="*/ 2147483646 h 22"/>
                <a:gd name="T6" fmla="*/ 0 w 35"/>
                <a:gd name="T7" fmla="*/ 2147483646 h 22"/>
                <a:gd name="T8" fmla="*/ 0 w 35"/>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2">
                  <a:moveTo>
                    <a:pt x="0" y="3"/>
                  </a:moveTo>
                  <a:lnTo>
                    <a:pt x="35" y="0"/>
                  </a:lnTo>
                  <a:lnTo>
                    <a:pt x="35" y="20"/>
                  </a:lnTo>
                  <a:lnTo>
                    <a:pt x="0" y="22"/>
                  </a:lnTo>
                  <a:lnTo>
                    <a:pt x="0" y="3"/>
                  </a:lnTo>
                  <a:close/>
                </a:path>
              </a:pathLst>
            </a:custGeom>
            <a:solidFill>
              <a:srgbClr val="000000"/>
            </a:solidFill>
            <a:ln w="6350" cap="flat">
              <a:solidFill>
                <a:srgbClr val="000000"/>
              </a:solidFill>
              <a:prstDash val="solid"/>
              <a:miter lim="800000"/>
            </a:ln>
          </p:spPr>
          <p:txBody>
            <a:bodyPr/>
            <a:lstStyle/>
            <a:p>
              <a:endParaRPr lang="zh-CN" altLang="en-US"/>
            </a:p>
          </p:txBody>
        </p:sp>
        <p:sp>
          <p:nvSpPr>
            <p:cNvPr id="43071" name="Freeform 41"/>
            <p:cNvSpPr/>
            <p:nvPr/>
          </p:nvSpPr>
          <p:spPr bwMode="auto">
            <a:xfrm>
              <a:off x="756326" y="2174564"/>
              <a:ext cx="93663" cy="236538"/>
            </a:xfrm>
            <a:custGeom>
              <a:avLst/>
              <a:gdLst>
                <a:gd name="T0" fmla="*/ 2147483646 w 28"/>
                <a:gd name="T1" fmla="*/ 0 h 70"/>
                <a:gd name="T2" fmla="*/ 2147483646 w 28"/>
                <a:gd name="T3" fmla="*/ 2147483646 h 70"/>
                <a:gd name="T4" fmla="*/ 2147483646 w 28"/>
                <a:gd name="T5" fmla="*/ 2147483646 h 70"/>
                <a:gd name="T6" fmla="*/ 2147483646 w 28"/>
                <a:gd name="T7" fmla="*/ 2147483646 h 70"/>
                <a:gd name="T8" fmla="*/ 2147483646 w 28"/>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0">
                  <a:moveTo>
                    <a:pt x="1" y="0"/>
                  </a:moveTo>
                  <a:cubicBezTo>
                    <a:pt x="1" y="0"/>
                    <a:pt x="0" y="61"/>
                    <a:pt x="3" y="65"/>
                  </a:cubicBezTo>
                  <a:cubicBezTo>
                    <a:pt x="7" y="70"/>
                    <a:pt x="28" y="67"/>
                    <a:pt x="28" y="67"/>
                  </a:cubicBezTo>
                  <a:cubicBezTo>
                    <a:pt x="28" y="67"/>
                    <a:pt x="16" y="60"/>
                    <a:pt x="13" y="50"/>
                  </a:cubicBezTo>
                  <a:cubicBezTo>
                    <a:pt x="9" y="40"/>
                    <a:pt x="1" y="0"/>
                    <a:pt x="1" y="0"/>
                  </a:cubicBezTo>
                  <a:close/>
                </a:path>
              </a:pathLst>
            </a:custGeom>
            <a:solidFill>
              <a:srgbClr val="333333"/>
            </a:solidFill>
            <a:ln w="9525">
              <a:noFill/>
              <a:round/>
            </a:ln>
          </p:spPr>
          <p:txBody>
            <a:bodyPr/>
            <a:lstStyle/>
            <a:p>
              <a:endParaRPr lang="zh-CN" altLang="en-US"/>
            </a:p>
          </p:txBody>
        </p:sp>
        <p:sp>
          <p:nvSpPr>
            <p:cNvPr id="43072" name="Freeform 42"/>
            <p:cNvSpPr/>
            <p:nvPr/>
          </p:nvSpPr>
          <p:spPr bwMode="auto">
            <a:xfrm>
              <a:off x="1332589" y="2112651"/>
              <a:ext cx="169863" cy="387350"/>
            </a:xfrm>
            <a:custGeom>
              <a:avLst/>
              <a:gdLst>
                <a:gd name="T0" fmla="*/ 2147483646 w 50"/>
                <a:gd name="T1" fmla="*/ 2147483646 h 114"/>
                <a:gd name="T2" fmla="*/ 2147483646 w 50"/>
                <a:gd name="T3" fmla="*/ 2147483646 h 114"/>
                <a:gd name="T4" fmla="*/ 0 w 50"/>
                <a:gd name="T5" fmla="*/ 2147483646 h 114"/>
                <a:gd name="T6" fmla="*/ 2147483646 w 50"/>
                <a:gd name="T7" fmla="*/ 0 h 114"/>
                <a:gd name="T8" fmla="*/ 2147483646 w 50"/>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14">
                  <a:moveTo>
                    <a:pt x="47" y="4"/>
                  </a:moveTo>
                  <a:cubicBezTo>
                    <a:pt x="48" y="44"/>
                    <a:pt x="50" y="87"/>
                    <a:pt x="27" y="114"/>
                  </a:cubicBezTo>
                  <a:cubicBezTo>
                    <a:pt x="18" y="114"/>
                    <a:pt x="9" y="114"/>
                    <a:pt x="0" y="114"/>
                  </a:cubicBezTo>
                  <a:cubicBezTo>
                    <a:pt x="21" y="78"/>
                    <a:pt x="16" y="41"/>
                    <a:pt x="5" y="0"/>
                  </a:cubicBezTo>
                  <a:cubicBezTo>
                    <a:pt x="19" y="1"/>
                    <a:pt x="33" y="3"/>
                    <a:pt x="47" y="4"/>
                  </a:cubicBezTo>
                  <a:close/>
                </a:path>
              </a:pathLst>
            </a:custGeom>
            <a:solidFill>
              <a:srgbClr val="000000"/>
            </a:solidFill>
            <a:ln w="9525">
              <a:noFill/>
              <a:round/>
            </a:ln>
          </p:spPr>
          <p:txBody>
            <a:bodyPr/>
            <a:lstStyle/>
            <a:p>
              <a:endParaRPr lang="zh-CN" altLang="en-US"/>
            </a:p>
          </p:txBody>
        </p:sp>
        <p:sp>
          <p:nvSpPr>
            <p:cNvPr id="43073" name="Freeform 43"/>
            <p:cNvSpPr/>
            <p:nvPr/>
          </p:nvSpPr>
          <p:spPr bwMode="auto">
            <a:xfrm>
              <a:off x="1508801" y="1122051"/>
              <a:ext cx="68263" cy="74613"/>
            </a:xfrm>
            <a:custGeom>
              <a:avLst/>
              <a:gdLst>
                <a:gd name="T0" fmla="*/ 2147483646 w 20"/>
                <a:gd name="T1" fmla="*/ 2147483646 h 22"/>
                <a:gd name="T2" fmla="*/ 0 w 20"/>
                <a:gd name="T3" fmla="*/ 2147483646 h 22"/>
                <a:gd name="T4" fmla="*/ 0 w 20"/>
                <a:gd name="T5" fmla="*/ 2147483646 h 22"/>
                <a:gd name="T6" fmla="*/ 2147483646 w 20"/>
                <a:gd name="T7" fmla="*/ 2147483646 h 22"/>
                <a:gd name="T8" fmla="*/ 2147483646 w 20"/>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2">
                  <a:moveTo>
                    <a:pt x="20" y="21"/>
                  </a:moveTo>
                  <a:cubicBezTo>
                    <a:pt x="19" y="10"/>
                    <a:pt x="13" y="0"/>
                    <a:pt x="0" y="2"/>
                  </a:cubicBezTo>
                  <a:cubicBezTo>
                    <a:pt x="0" y="5"/>
                    <a:pt x="0" y="5"/>
                    <a:pt x="0" y="5"/>
                  </a:cubicBezTo>
                  <a:cubicBezTo>
                    <a:pt x="9" y="8"/>
                    <a:pt x="14" y="13"/>
                    <a:pt x="16" y="22"/>
                  </a:cubicBezTo>
                  <a:lnTo>
                    <a:pt x="20" y="21"/>
                  </a:lnTo>
                  <a:close/>
                </a:path>
              </a:pathLst>
            </a:custGeom>
            <a:solidFill>
              <a:srgbClr val="B97149"/>
            </a:solidFill>
            <a:ln w="9525">
              <a:noFill/>
              <a:round/>
            </a:ln>
          </p:spPr>
          <p:txBody>
            <a:bodyPr/>
            <a:lstStyle/>
            <a:p>
              <a:endParaRPr lang="zh-CN" altLang="en-US"/>
            </a:p>
          </p:txBody>
        </p:sp>
        <p:sp>
          <p:nvSpPr>
            <p:cNvPr id="43074" name="Freeform 44"/>
            <p:cNvSpPr>
              <a:spLocks noEditPoints="1"/>
            </p:cNvSpPr>
            <p:nvPr/>
          </p:nvSpPr>
          <p:spPr bwMode="auto">
            <a:xfrm>
              <a:off x="1078589" y="841064"/>
              <a:ext cx="509588" cy="209550"/>
            </a:xfrm>
            <a:custGeom>
              <a:avLst/>
              <a:gdLst>
                <a:gd name="T0" fmla="*/ 2147483646 w 150"/>
                <a:gd name="T1" fmla="*/ 2147483646 h 62"/>
                <a:gd name="T2" fmla="*/ 2147483646 w 150"/>
                <a:gd name="T3" fmla="*/ 2147483646 h 62"/>
                <a:gd name="T4" fmla="*/ 2147483646 w 150"/>
                <a:gd name="T5" fmla="*/ 2147483646 h 62"/>
                <a:gd name="T6" fmla="*/ 2147483646 w 150"/>
                <a:gd name="T7" fmla="*/ 2147483646 h 62"/>
                <a:gd name="T8" fmla="*/ 2147483646 w 150"/>
                <a:gd name="T9" fmla="*/ 2147483646 h 62"/>
                <a:gd name="T10" fmla="*/ 2147483646 w 150"/>
                <a:gd name="T11" fmla="*/ 2147483646 h 62"/>
                <a:gd name="T12" fmla="*/ 2147483646 w 150"/>
                <a:gd name="T13" fmla="*/ 2147483646 h 62"/>
                <a:gd name="T14" fmla="*/ 2147483646 w 150"/>
                <a:gd name="T15" fmla="*/ 2147483646 h 62"/>
                <a:gd name="T16" fmla="*/ 2147483646 w 150"/>
                <a:gd name="T17" fmla="*/ 2147483646 h 62"/>
                <a:gd name="T18" fmla="*/ 2147483646 w 150"/>
                <a:gd name="T19" fmla="*/ 2147483646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62">
                  <a:moveTo>
                    <a:pt x="146" y="62"/>
                  </a:moveTo>
                  <a:cubicBezTo>
                    <a:pt x="97" y="53"/>
                    <a:pt x="97" y="53"/>
                    <a:pt x="97" y="53"/>
                  </a:cubicBezTo>
                  <a:cubicBezTo>
                    <a:pt x="97" y="53"/>
                    <a:pt x="100" y="15"/>
                    <a:pt x="112" y="10"/>
                  </a:cubicBezTo>
                  <a:cubicBezTo>
                    <a:pt x="124" y="6"/>
                    <a:pt x="144" y="14"/>
                    <a:pt x="147" y="25"/>
                  </a:cubicBezTo>
                  <a:cubicBezTo>
                    <a:pt x="150" y="36"/>
                    <a:pt x="146" y="62"/>
                    <a:pt x="146" y="62"/>
                  </a:cubicBezTo>
                  <a:close/>
                  <a:moveTo>
                    <a:pt x="2" y="52"/>
                  </a:moveTo>
                  <a:cubicBezTo>
                    <a:pt x="51" y="50"/>
                    <a:pt x="51" y="50"/>
                    <a:pt x="51" y="50"/>
                  </a:cubicBezTo>
                  <a:cubicBezTo>
                    <a:pt x="51" y="50"/>
                    <a:pt x="53" y="11"/>
                    <a:pt x="42" y="6"/>
                  </a:cubicBezTo>
                  <a:cubicBezTo>
                    <a:pt x="31" y="0"/>
                    <a:pt x="10" y="5"/>
                    <a:pt x="5" y="15"/>
                  </a:cubicBezTo>
                  <a:cubicBezTo>
                    <a:pt x="0" y="26"/>
                    <a:pt x="2" y="52"/>
                    <a:pt x="2" y="52"/>
                  </a:cubicBezTo>
                  <a:close/>
                </a:path>
              </a:pathLst>
            </a:custGeom>
            <a:solidFill>
              <a:srgbClr val="FFFFFF"/>
            </a:solidFill>
            <a:ln w="9525">
              <a:noFill/>
              <a:round/>
            </a:ln>
          </p:spPr>
          <p:txBody>
            <a:bodyPr/>
            <a:lstStyle/>
            <a:p>
              <a:endParaRPr lang="zh-CN" altLang="en-US"/>
            </a:p>
          </p:txBody>
        </p:sp>
        <p:sp>
          <p:nvSpPr>
            <p:cNvPr id="43075" name="Freeform 45"/>
            <p:cNvSpPr>
              <a:spLocks noEditPoints="1"/>
            </p:cNvSpPr>
            <p:nvPr/>
          </p:nvSpPr>
          <p:spPr bwMode="auto">
            <a:xfrm>
              <a:off x="1115101" y="895039"/>
              <a:ext cx="438150" cy="146050"/>
            </a:xfrm>
            <a:custGeom>
              <a:avLst/>
              <a:gdLst>
                <a:gd name="T0" fmla="*/ 2147483646 w 129"/>
                <a:gd name="T1" fmla="*/ 2147483646 h 43"/>
                <a:gd name="T2" fmla="*/ 2147483646 w 129"/>
                <a:gd name="T3" fmla="*/ 2147483646 h 43"/>
                <a:gd name="T4" fmla="*/ 2147483646 w 129"/>
                <a:gd name="T5" fmla="*/ 2147483646 h 43"/>
                <a:gd name="T6" fmla="*/ 2147483646 w 129"/>
                <a:gd name="T7" fmla="*/ 2147483646 h 43"/>
                <a:gd name="T8" fmla="*/ 2147483646 w 129"/>
                <a:gd name="T9" fmla="*/ 2147483646 h 43"/>
                <a:gd name="T10" fmla="*/ 2147483646 w 129"/>
                <a:gd name="T11" fmla="*/ 2147483646 h 43"/>
                <a:gd name="T12" fmla="*/ 2147483646 w 129"/>
                <a:gd name="T13" fmla="*/ 0 h 43"/>
                <a:gd name="T14" fmla="*/ 2147483646 w 129"/>
                <a:gd name="T15" fmla="*/ 2147483646 h 43"/>
                <a:gd name="T16" fmla="*/ 2147483646 w 129"/>
                <a:gd name="T17" fmla="*/ 2147483646 h 43"/>
                <a:gd name="T18" fmla="*/ 2147483646 w 129"/>
                <a:gd name="T19" fmla="*/ 2147483646 h 43"/>
                <a:gd name="T20" fmla="*/ 0 w 129"/>
                <a:gd name="T21" fmla="*/ 2147483646 h 43"/>
                <a:gd name="T22" fmla="*/ 2147483646 w 129"/>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43">
                  <a:moveTo>
                    <a:pt x="122" y="43"/>
                  </a:moveTo>
                  <a:cubicBezTo>
                    <a:pt x="100" y="40"/>
                    <a:pt x="100" y="40"/>
                    <a:pt x="100" y="40"/>
                  </a:cubicBezTo>
                  <a:cubicBezTo>
                    <a:pt x="98" y="36"/>
                    <a:pt x="97" y="31"/>
                    <a:pt x="97" y="26"/>
                  </a:cubicBezTo>
                  <a:cubicBezTo>
                    <a:pt x="98" y="15"/>
                    <a:pt x="105" y="6"/>
                    <a:pt x="114" y="7"/>
                  </a:cubicBezTo>
                  <a:cubicBezTo>
                    <a:pt x="123" y="7"/>
                    <a:pt x="129" y="17"/>
                    <a:pt x="128" y="28"/>
                  </a:cubicBezTo>
                  <a:cubicBezTo>
                    <a:pt x="128" y="34"/>
                    <a:pt x="126" y="40"/>
                    <a:pt x="122" y="43"/>
                  </a:cubicBezTo>
                  <a:close/>
                  <a:moveTo>
                    <a:pt x="17" y="0"/>
                  </a:moveTo>
                  <a:cubicBezTo>
                    <a:pt x="26" y="1"/>
                    <a:pt x="32" y="10"/>
                    <a:pt x="31" y="22"/>
                  </a:cubicBezTo>
                  <a:cubicBezTo>
                    <a:pt x="31" y="27"/>
                    <a:pt x="29" y="31"/>
                    <a:pt x="27" y="35"/>
                  </a:cubicBezTo>
                  <a:cubicBezTo>
                    <a:pt x="4" y="36"/>
                    <a:pt x="4" y="36"/>
                    <a:pt x="4" y="36"/>
                  </a:cubicBezTo>
                  <a:cubicBezTo>
                    <a:pt x="1" y="32"/>
                    <a:pt x="0" y="26"/>
                    <a:pt x="0" y="20"/>
                  </a:cubicBezTo>
                  <a:cubicBezTo>
                    <a:pt x="1" y="8"/>
                    <a:pt x="8" y="0"/>
                    <a:pt x="17" y="0"/>
                  </a:cubicBezTo>
                  <a:close/>
                </a:path>
              </a:pathLst>
            </a:custGeom>
            <a:solidFill>
              <a:srgbClr val="000000"/>
            </a:solidFill>
            <a:ln w="9525">
              <a:noFill/>
              <a:round/>
            </a:ln>
          </p:spPr>
          <p:txBody>
            <a:bodyPr/>
            <a:lstStyle/>
            <a:p>
              <a:endParaRPr lang="zh-CN" altLang="en-US"/>
            </a:p>
          </p:txBody>
        </p:sp>
        <p:sp>
          <p:nvSpPr>
            <p:cNvPr id="43076" name="Freeform 46"/>
            <p:cNvSpPr/>
            <p:nvPr/>
          </p:nvSpPr>
          <p:spPr bwMode="auto">
            <a:xfrm>
              <a:off x="1099226" y="922026"/>
              <a:ext cx="60325" cy="36513"/>
            </a:xfrm>
            <a:custGeom>
              <a:avLst/>
              <a:gdLst>
                <a:gd name="T0" fmla="*/ 2147483646 w 18"/>
                <a:gd name="T1" fmla="*/ 2147483646 h 11"/>
                <a:gd name="T2" fmla="*/ 2147483646 w 18"/>
                <a:gd name="T3" fmla="*/ 2147483646 h 11"/>
                <a:gd name="T4" fmla="*/ 2147483646 w 18"/>
                <a:gd name="T5" fmla="*/ 2147483646 h 11"/>
                <a:gd name="T6" fmla="*/ 0 w 18"/>
                <a:gd name="T7" fmla="*/ 2147483646 h 11"/>
                <a:gd name="T8" fmla="*/ 2147483646 w 18"/>
                <a:gd name="T9" fmla="*/ 214748364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1">
                  <a:moveTo>
                    <a:pt x="1" y="2"/>
                  </a:moveTo>
                  <a:cubicBezTo>
                    <a:pt x="7" y="1"/>
                    <a:pt x="13" y="0"/>
                    <a:pt x="18" y="3"/>
                  </a:cubicBezTo>
                  <a:cubicBezTo>
                    <a:pt x="18" y="6"/>
                    <a:pt x="18" y="8"/>
                    <a:pt x="18" y="11"/>
                  </a:cubicBezTo>
                  <a:cubicBezTo>
                    <a:pt x="11" y="8"/>
                    <a:pt x="5" y="8"/>
                    <a:pt x="0" y="9"/>
                  </a:cubicBezTo>
                  <a:cubicBezTo>
                    <a:pt x="0" y="7"/>
                    <a:pt x="0" y="5"/>
                    <a:pt x="1" y="2"/>
                  </a:cubicBezTo>
                  <a:close/>
                </a:path>
              </a:pathLst>
            </a:custGeom>
            <a:solidFill>
              <a:srgbClr val="FFFFFF"/>
            </a:solidFill>
            <a:ln w="9525">
              <a:noFill/>
              <a:round/>
            </a:ln>
          </p:spPr>
          <p:txBody>
            <a:bodyPr/>
            <a:lstStyle/>
            <a:p>
              <a:endParaRPr lang="zh-CN" altLang="en-US"/>
            </a:p>
          </p:txBody>
        </p:sp>
        <p:sp>
          <p:nvSpPr>
            <p:cNvPr id="43077" name="Freeform 47"/>
            <p:cNvSpPr/>
            <p:nvPr/>
          </p:nvSpPr>
          <p:spPr bwMode="auto">
            <a:xfrm>
              <a:off x="1424664" y="949014"/>
              <a:ext cx="60325" cy="33338"/>
            </a:xfrm>
            <a:custGeom>
              <a:avLst/>
              <a:gdLst>
                <a:gd name="T0" fmla="*/ 2147483646 w 18"/>
                <a:gd name="T1" fmla="*/ 2147483646 h 10"/>
                <a:gd name="T2" fmla="*/ 2147483646 w 18"/>
                <a:gd name="T3" fmla="*/ 2147483646 h 10"/>
                <a:gd name="T4" fmla="*/ 2147483646 w 18"/>
                <a:gd name="T5" fmla="*/ 2147483646 h 10"/>
                <a:gd name="T6" fmla="*/ 0 w 18"/>
                <a:gd name="T7" fmla="*/ 2147483646 h 10"/>
                <a:gd name="T8" fmla="*/ 2147483646 w 1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0">
                  <a:moveTo>
                    <a:pt x="1" y="1"/>
                  </a:moveTo>
                  <a:cubicBezTo>
                    <a:pt x="7" y="0"/>
                    <a:pt x="13" y="0"/>
                    <a:pt x="18" y="3"/>
                  </a:cubicBezTo>
                  <a:cubicBezTo>
                    <a:pt x="18" y="5"/>
                    <a:pt x="18" y="8"/>
                    <a:pt x="18" y="10"/>
                  </a:cubicBezTo>
                  <a:cubicBezTo>
                    <a:pt x="11" y="7"/>
                    <a:pt x="5" y="7"/>
                    <a:pt x="0" y="9"/>
                  </a:cubicBezTo>
                  <a:cubicBezTo>
                    <a:pt x="0" y="6"/>
                    <a:pt x="0" y="4"/>
                    <a:pt x="1" y="1"/>
                  </a:cubicBezTo>
                  <a:close/>
                </a:path>
              </a:pathLst>
            </a:custGeom>
            <a:solidFill>
              <a:srgbClr val="FFFFFF"/>
            </a:solidFill>
            <a:ln w="9525">
              <a:noFill/>
              <a:round/>
            </a:ln>
          </p:spPr>
          <p:txBody>
            <a:bodyPr/>
            <a:lstStyle/>
            <a:p>
              <a:endParaRPr lang="zh-CN" altLang="en-US"/>
            </a:p>
          </p:txBody>
        </p:sp>
        <p:sp>
          <p:nvSpPr>
            <p:cNvPr id="43078" name="Freeform 48"/>
            <p:cNvSpPr/>
            <p:nvPr/>
          </p:nvSpPr>
          <p:spPr bwMode="auto">
            <a:xfrm>
              <a:off x="1221464" y="255276"/>
              <a:ext cx="125413" cy="119063"/>
            </a:xfrm>
            <a:custGeom>
              <a:avLst/>
              <a:gdLst>
                <a:gd name="T0" fmla="*/ 2147483646 w 79"/>
                <a:gd name="T1" fmla="*/ 2147483646 h 75"/>
                <a:gd name="T2" fmla="*/ 0 w 79"/>
                <a:gd name="T3" fmla="*/ 2147483646 h 75"/>
                <a:gd name="T4" fmla="*/ 2147483646 w 79"/>
                <a:gd name="T5" fmla="*/ 2147483646 h 75"/>
                <a:gd name="T6" fmla="*/ 2147483646 w 79"/>
                <a:gd name="T7" fmla="*/ 2147483646 h 75"/>
                <a:gd name="T8" fmla="*/ 2147483646 w 79"/>
                <a:gd name="T9" fmla="*/ 0 h 75"/>
                <a:gd name="T10" fmla="*/ 2147483646 w 79"/>
                <a:gd name="T11" fmla="*/ 2147483646 h 75"/>
                <a:gd name="T12" fmla="*/ 2147483646 w 79"/>
                <a:gd name="T13" fmla="*/ 2147483646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75">
                  <a:moveTo>
                    <a:pt x="66" y="75"/>
                  </a:moveTo>
                  <a:lnTo>
                    <a:pt x="0" y="23"/>
                  </a:lnTo>
                  <a:lnTo>
                    <a:pt x="21" y="4"/>
                  </a:lnTo>
                  <a:lnTo>
                    <a:pt x="55" y="43"/>
                  </a:lnTo>
                  <a:lnTo>
                    <a:pt x="51" y="0"/>
                  </a:lnTo>
                  <a:lnTo>
                    <a:pt x="79" y="2"/>
                  </a:lnTo>
                  <a:lnTo>
                    <a:pt x="66" y="75"/>
                  </a:lnTo>
                  <a:close/>
                </a:path>
              </a:pathLst>
            </a:custGeom>
            <a:solidFill>
              <a:srgbClr val="42281F"/>
            </a:solidFill>
            <a:ln w="9525">
              <a:noFill/>
              <a:round/>
            </a:ln>
          </p:spPr>
          <p:txBody>
            <a:bodyPr/>
            <a:lstStyle/>
            <a:p>
              <a:endParaRPr lang="zh-CN" altLang="en-US"/>
            </a:p>
          </p:txBody>
        </p:sp>
        <p:sp>
          <p:nvSpPr>
            <p:cNvPr id="43079" name="Freeform 49"/>
            <p:cNvSpPr/>
            <p:nvPr/>
          </p:nvSpPr>
          <p:spPr bwMode="auto">
            <a:xfrm>
              <a:off x="1502451" y="1501464"/>
              <a:ext cx="377825" cy="222250"/>
            </a:xfrm>
            <a:custGeom>
              <a:avLst/>
              <a:gdLst>
                <a:gd name="T0" fmla="*/ 2147483646 w 111"/>
                <a:gd name="T1" fmla="*/ 0 h 66"/>
                <a:gd name="T2" fmla="*/ 2147483646 w 111"/>
                <a:gd name="T3" fmla="*/ 0 h 66"/>
                <a:gd name="T4" fmla="*/ 2147483646 w 111"/>
                <a:gd name="T5" fmla="*/ 2147483646 h 66"/>
                <a:gd name="T6" fmla="*/ 2147483646 w 111"/>
                <a:gd name="T7" fmla="*/ 2147483646 h 66"/>
                <a:gd name="T8" fmla="*/ 2147483646 w 111"/>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66">
                  <a:moveTo>
                    <a:pt x="9" y="0"/>
                  </a:moveTo>
                  <a:cubicBezTo>
                    <a:pt x="43" y="14"/>
                    <a:pt x="80" y="20"/>
                    <a:pt x="107" y="0"/>
                  </a:cubicBezTo>
                  <a:cubicBezTo>
                    <a:pt x="90" y="34"/>
                    <a:pt x="104" y="57"/>
                    <a:pt x="111" y="66"/>
                  </a:cubicBezTo>
                  <a:cubicBezTo>
                    <a:pt x="74" y="66"/>
                    <a:pt x="39" y="54"/>
                    <a:pt x="10" y="33"/>
                  </a:cubicBezTo>
                  <a:cubicBezTo>
                    <a:pt x="3" y="24"/>
                    <a:pt x="0" y="13"/>
                    <a:pt x="9" y="0"/>
                  </a:cubicBezTo>
                  <a:close/>
                </a:path>
              </a:pathLst>
            </a:custGeom>
            <a:solidFill>
              <a:srgbClr val="000000"/>
            </a:solidFill>
            <a:ln w="9525">
              <a:noFill/>
              <a:round/>
            </a:ln>
          </p:spPr>
          <p:txBody>
            <a:bodyPr/>
            <a:lstStyle/>
            <a:p>
              <a:endParaRPr lang="zh-CN" altLang="en-US"/>
            </a:p>
          </p:txBody>
        </p:sp>
        <p:sp>
          <p:nvSpPr>
            <p:cNvPr id="43080" name="Freeform 50"/>
            <p:cNvSpPr/>
            <p:nvPr/>
          </p:nvSpPr>
          <p:spPr bwMode="auto">
            <a:xfrm>
              <a:off x="1958064" y="1430026"/>
              <a:ext cx="155575" cy="307975"/>
            </a:xfrm>
            <a:custGeom>
              <a:avLst/>
              <a:gdLst>
                <a:gd name="T0" fmla="*/ 2147483646 w 46"/>
                <a:gd name="T1" fmla="*/ 2147483646 h 91"/>
                <a:gd name="T2" fmla="*/ 2147483646 w 46"/>
                <a:gd name="T3" fmla="*/ 2147483646 h 91"/>
                <a:gd name="T4" fmla="*/ 2147483646 w 46"/>
                <a:gd name="T5" fmla="*/ 2147483646 h 91"/>
                <a:gd name="T6" fmla="*/ 2147483646 w 46"/>
                <a:gd name="T7" fmla="*/ 2147483646 h 91"/>
                <a:gd name="T8" fmla="*/ 2147483646 w 46"/>
                <a:gd name="T9" fmla="*/ 2147483646 h 91"/>
                <a:gd name="T10" fmla="*/ 2147483646 w 46"/>
                <a:gd name="T11" fmla="*/ 2147483646 h 91"/>
                <a:gd name="T12" fmla="*/ 2147483646 w 46"/>
                <a:gd name="T13" fmla="*/ 2147483646 h 91"/>
                <a:gd name="T14" fmla="*/ 2147483646 w 46"/>
                <a:gd name="T15" fmla="*/ 2147483646 h 91"/>
                <a:gd name="T16" fmla="*/ 2147483646 w 46"/>
                <a:gd name="T17" fmla="*/ 2147483646 h 91"/>
                <a:gd name="T18" fmla="*/ 2147483646 w 46"/>
                <a:gd name="T19" fmla="*/ 2147483646 h 91"/>
                <a:gd name="T20" fmla="*/ 2147483646 w 46"/>
                <a:gd name="T21" fmla="*/ 2147483646 h 91"/>
                <a:gd name="T22" fmla="*/ 2147483646 w 46"/>
                <a:gd name="T23" fmla="*/ 2147483646 h 91"/>
                <a:gd name="T24" fmla="*/ 2147483646 w 46"/>
                <a:gd name="T25" fmla="*/ 2147483646 h 91"/>
                <a:gd name="T26" fmla="*/ 2147483646 w 46"/>
                <a:gd name="T27" fmla="*/ 2147483646 h 91"/>
                <a:gd name="T28" fmla="*/ 2147483646 w 46"/>
                <a:gd name="T29" fmla="*/ 2147483646 h 91"/>
                <a:gd name="T30" fmla="*/ 2147483646 w 46"/>
                <a:gd name="T31" fmla="*/ 2147483646 h 91"/>
                <a:gd name="T32" fmla="*/ 2147483646 w 46"/>
                <a:gd name="T33" fmla="*/ 2147483646 h 91"/>
                <a:gd name="T34" fmla="*/ 2147483646 w 46"/>
                <a:gd name="T35" fmla="*/ 2147483646 h 91"/>
                <a:gd name="T36" fmla="*/ 2147483646 w 46"/>
                <a:gd name="T37" fmla="*/ 2147483646 h 91"/>
                <a:gd name="T38" fmla="*/ 2147483646 w 46"/>
                <a:gd name="T39" fmla="*/ 2147483646 h 91"/>
                <a:gd name="T40" fmla="*/ 2147483646 w 46"/>
                <a:gd name="T41" fmla="*/ 2147483646 h 91"/>
                <a:gd name="T42" fmla="*/ 2147483646 w 46"/>
                <a:gd name="T43" fmla="*/ 2147483646 h 91"/>
                <a:gd name="T44" fmla="*/ 2147483646 w 46"/>
                <a:gd name="T45" fmla="*/ 2147483646 h 91"/>
                <a:gd name="T46" fmla="*/ 2147483646 w 46"/>
                <a:gd name="T47" fmla="*/ 2147483646 h 91"/>
                <a:gd name="T48" fmla="*/ 2147483646 w 46"/>
                <a:gd name="T49" fmla="*/ 2147483646 h 91"/>
                <a:gd name="T50" fmla="*/ 2147483646 w 46"/>
                <a:gd name="T51" fmla="*/ 2147483646 h 91"/>
                <a:gd name="T52" fmla="*/ 2147483646 w 46"/>
                <a:gd name="T53" fmla="*/ 2147483646 h 91"/>
                <a:gd name="T54" fmla="*/ 2147483646 w 46"/>
                <a:gd name="T55" fmla="*/ 2147483646 h 91"/>
                <a:gd name="T56" fmla="*/ 2147483646 w 46"/>
                <a:gd name="T57" fmla="*/ 2147483646 h 91"/>
                <a:gd name="T58" fmla="*/ 2147483646 w 46"/>
                <a:gd name="T59" fmla="*/ 2147483646 h 91"/>
                <a:gd name="T60" fmla="*/ 0 w 46"/>
                <a:gd name="T61" fmla="*/ 2147483646 h 91"/>
                <a:gd name="T62" fmla="*/ 2147483646 w 46"/>
                <a:gd name="T63" fmla="*/ 2147483646 h 91"/>
                <a:gd name="T64" fmla="*/ 2147483646 w 46"/>
                <a:gd name="T65" fmla="*/ 2147483646 h 91"/>
                <a:gd name="T66" fmla="*/ 2147483646 w 46"/>
                <a:gd name="T67" fmla="*/ 2147483646 h 91"/>
                <a:gd name="T68" fmla="*/ 2147483646 w 46"/>
                <a:gd name="T69" fmla="*/ 2147483646 h 91"/>
                <a:gd name="T70" fmla="*/ 2147483646 w 46"/>
                <a:gd name="T71" fmla="*/ 2147483646 h 91"/>
                <a:gd name="T72" fmla="*/ 2147483646 w 46"/>
                <a:gd name="T73" fmla="*/ 0 h 91"/>
                <a:gd name="T74" fmla="*/ 2147483646 w 46"/>
                <a:gd name="T75" fmla="*/ 2147483646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6" h="91">
                  <a:moveTo>
                    <a:pt x="32" y="2"/>
                  </a:moveTo>
                  <a:cubicBezTo>
                    <a:pt x="26" y="2"/>
                    <a:pt x="22" y="6"/>
                    <a:pt x="19" y="8"/>
                  </a:cubicBezTo>
                  <a:cubicBezTo>
                    <a:pt x="19" y="8"/>
                    <a:pt x="18" y="9"/>
                    <a:pt x="18" y="10"/>
                  </a:cubicBezTo>
                  <a:cubicBezTo>
                    <a:pt x="18" y="10"/>
                    <a:pt x="18" y="13"/>
                    <a:pt x="18" y="14"/>
                  </a:cubicBezTo>
                  <a:cubicBezTo>
                    <a:pt x="19" y="17"/>
                    <a:pt x="20" y="19"/>
                    <a:pt x="22" y="19"/>
                  </a:cubicBezTo>
                  <a:cubicBezTo>
                    <a:pt x="25" y="19"/>
                    <a:pt x="30" y="18"/>
                    <a:pt x="31" y="19"/>
                  </a:cubicBezTo>
                  <a:cubicBezTo>
                    <a:pt x="32" y="20"/>
                    <a:pt x="32" y="21"/>
                    <a:pt x="31" y="22"/>
                  </a:cubicBezTo>
                  <a:cubicBezTo>
                    <a:pt x="26" y="23"/>
                    <a:pt x="10" y="25"/>
                    <a:pt x="8" y="27"/>
                  </a:cubicBezTo>
                  <a:cubicBezTo>
                    <a:pt x="7" y="29"/>
                    <a:pt x="6" y="33"/>
                    <a:pt x="5" y="37"/>
                  </a:cubicBezTo>
                  <a:cubicBezTo>
                    <a:pt x="5" y="39"/>
                    <a:pt x="6" y="40"/>
                    <a:pt x="7" y="41"/>
                  </a:cubicBezTo>
                  <a:cubicBezTo>
                    <a:pt x="7" y="41"/>
                    <a:pt x="7" y="41"/>
                    <a:pt x="7" y="41"/>
                  </a:cubicBezTo>
                  <a:cubicBezTo>
                    <a:pt x="16" y="41"/>
                    <a:pt x="44" y="41"/>
                    <a:pt x="43" y="39"/>
                  </a:cubicBezTo>
                  <a:cubicBezTo>
                    <a:pt x="44" y="42"/>
                    <a:pt x="44" y="42"/>
                    <a:pt x="44" y="42"/>
                  </a:cubicBezTo>
                  <a:cubicBezTo>
                    <a:pt x="44" y="42"/>
                    <a:pt x="21" y="46"/>
                    <a:pt x="10" y="46"/>
                  </a:cubicBezTo>
                  <a:cubicBezTo>
                    <a:pt x="9" y="48"/>
                    <a:pt x="8" y="53"/>
                    <a:pt x="7" y="57"/>
                  </a:cubicBezTo>
                  <a:cubicBezTo>
                    <a:pt x="7" y="60"/>
                    <a:pt x="8" y="63"/>
                    <a:pt x="9" y="64"/>
                  </a:cubicBezTo>
                  <a:cubicBezTo>
                    <a:pt x="11" y="68"/>
                    <a:pt x="46" y="66"/>
                    <a:pt x="46" y="65"/>
                  </a:cubicBezTo>
                  <a:cubicBezTo>
                    <a:pt x="46" y="67"/>
                    <a:pt x="46" y="67"/>
                    <a:pt x="46" y="67"/>
                  </a:cubicBezTo>
                  <a:cubicBezTo>
                    <a:pt x="46" y="67"/>
                    <a:pt x="33" y="69"/>
                    <a:pt x="22" y="70"/>
                  </a:cubicBezTo>
                  <a:cubicBezTo>
                    <a:pt x="21" y="71"/>
                    <a:pt x="20" y="74"/>
                    <a:pt x="19" y="77"/>
                  </a:cubicBezTo>
                  <a:cubicBezTo>
                    <a:pt x="19" y="79"/>
                    <a:pt x="19" y="81"/>
                    <a:pt x="20" y="82"/>
                  </a:cubicBezTo>
                  <a:cubicBezTo>
                    <a:pt x="22" y="86"/>
                    <a:pt x="23" y="86"/>
                    <a:pt x="23" y="86"/>
                  </a:cubicBezTo>
                  <a:cubicBezTo>
                    <a:pt x="23" y="91"/>
                    <a:pt x="23" y="91"/>
                    <a:pt x="23" y="91"/>
                  </a:cubicBezTo>
                  <a:cubicBezTo>
                    <a:pt x="23" y="91"/>
                    <a:pt x="19" y="91"/>
                    <a:pt x="15" y="85"/>
                  </a:cubicBezTo>
                  <a:cubicBezTo>
                    <a:pt x="14" y="83"/>
                    <a:pt x="13" y="79"/>
                    <a:pt x="14" y="76"/>
                  </a:cubicBezTo>
                  <a:cubicBezTo>
                    <a:pt x="15" y="74"/>
                    <a:pt x="15" y="72"/>
                    <a:pt x="16" y="70"/>
                  </a:cubicBezTo>
                  <a:cubicBezTo>
                    <a:pt x="11" y="70"/>
                    <a:pt x="6" y="70"/>
                    <a:pt x="5" y="68"/>
                  </a:cubicBezTo>
                  <a:cubicBezTo>
                    <a:pt x="3" y="65"/>
                    <a:pt x="2" y="61"/>
                    <a:pt x="2" y="57"/>
                  </a:cubicBezTo>
                  <a:cubicBezTo>
                    <a:pt x="2" y="53"/>
                    <a:pt x="3" y="48"/>
                    <a:pt x="4" y="45"/>
                  </a:cubicBezTo>
                  <a:cubicBezTo>
                    <a:pt x="4" y="45"/>
                    <a:pt x="4" y="45"/>
                    <a:pt x="4" y="45"/>
                  </a:cubicBezTo>
                  <a:cubicBezTo>
                    <a:pt x="1" y="43"/>
                    <a:pt x="0" y="40"/>
                    <a:pt x="0" y="36"/>
                  </a:cubicBezTo>
                  <a:cubicBezTo>
                    <a:pt x="0" y="32"/>
                    <a:pt x="2" y="27"/>
                    <a:pt x="4" y="24"/>
                  </a:cubicBezTo>
                  <a:cubicBezTo>
                    <a:pt x="6" y="21"/>
                    <a:pt x="11" y="20"/>
                    <a:pt x="15" y="19"/>
                  </a:cubicBezTo>
                  <a:cubicBezTo>
                    <a:pt x="14" y="18"/>
                    <a:pt x="13" y="16"/>
                    <a:pt x="13" y="14"/>
                  </a:cubicBezTo>
                  <a:cubicBezTo>
                    <a:pt x="13" y="13"/>
                    <a:pt x="13" y="11"/>
                    <a:pt x="14" y="10"/>
                  </a:cubicBezTo>
                  <a:cubicBezTo>
                    <a:pt x="14" y="8"/>
                    <a:pt x="15" y="7"/>
                    <a:pt x="17" y="6"/>
                  </a:cubicBezTo>
                  <a:cubicBezTo>
                    <a:pt x="20" y="3"/>
                    <a:pt x="25" y="1"/>
                    <a:pt x="32" y="0"/>
                  </a:cubicBezTo>
                  <a:lnTo>
                    <a:pt x="32" y="2"/>
                  </a:lnTo>
                  <a:close/>
                </a:path>
              </a:pathLst>
            </a:custGeom>
            <a:solidFill>
              <a:srgbClr val="B99671"/>
            </a:solidFill>
            <a:ln w="9525">
              <a:noFill/>
              <a:round/>
            </a:ln>
          </p:spPr>
          <p:txBody>
            <a:bodyPr/>
            <a:lstStyle/>
            <a:p>
              <a:endParaRPr lang="zh-CN" altLang="en-US"/>
            </a:p>
          </p:txBody>
        </p:sp>
      </p:grpSp>
      <p:cxnSp>
        <p:nvCxnSpPr>
          <p:cNvPr id="105" name="直接连接符 104"/>
          <p:cNvCxnSpPr/>
          <p:nvPr/>
        </p:nvCxnSpPr>
        <p:spPr>
          <a:xfrm>
            <a:off x="4851400" y="2382838"/>
            <a:ext cx="6621463"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281613" y="3224213"/>
            <a:ext cx="6191250"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5805488" y="4094163"/>
            <a:ext cx="5667375"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6281738" y="4940300"/>
            <a:ext cx="5191125"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6665913" y="5705475"/>
            <a:ext cx="4806950"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43025" name="文本框 109"/>
          <p:cNvSpPr txBox="1">
            <a:spLocks noChangeArrowheads="1"/>
          </p:cNvSpPr>
          <p:nvPr/>
        </p:nvSpPr>
        <p:spPr bwMode="auto">
          <a:xfrm>
            <a:off x="3987800" y="1819275"/>
            <a:ext cx="555625" cy="585788"/>
          </a:xfrm>
          <a:prstGeom prst="rect">
            <a:avLst/>
          </a:prstGeom>
          <a:noFill/>
          <a:ln w="9525">
            <a:noFill/>
            <a:miter lim="800000"/>
          </a:ln>
        </p:spPr>
        <p:txBody>
          <a:bodyPr>
            <a:spAutoFit/>
          </a:bodyPr>
          <a:lstStyle/>
          <a:p>
            <a:pPr eaLnBrk="1" hangingPunct="1"/>
            <a:r>
              <a:rPr lang="en-US" altLang="zh-CN" sz="3200" b="1">
                <a:solidFill>
                  <a:schemeClr val="bg1"/>
                </a:solidFill>
                <a:latin typeface="Arial" panose="020B0604020202020204" pitchFamily="34" charset="0"/>
                <a:ea typeface="微软雅黑" pitchFamily="34" charset="-122"/>
                <a:sym typeface="Arial" panose="020B0604020202020204" pitchFamily="34" charset="0"/>
              </a:rPr>
              <a:t>A</a:t>
            </a:r>
            <a:endParaRPr lang="zh-CN" altLang="en-US" sz="32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3026" name="文本框 110"/>
          <p:cNvSpPr txBox="1">
            <a:spLocks noChangeArrowheads="1"/>
          </p:cNvSpPr>
          <p:nvPr/>
        </p:nvSpPr>
        <p:spPr bwMode="auto">
          <a:xfrm>
            <a:off x="3987800" y="2562225"/>
            <a:ext cx="555625" cy="585788"/>
          </a:xfrm>
          <a:prstGeom prst="rect">
            <a:avLst/>
          </a:prstGeom>
          <a:noFill/>
          <a:ln w="9525">
            <a:noFill/>
            <a:miter lim="800000"/>
          </a:ln>
        </p:spPr>
        <p:txBody>
          <a:bodyPr>
            <a:spAutoFit/>
          </a:bodyPr>
          <a:lstStyle/>
          <a:p>
            <a:pPr eaLnBrk="1" hangingPunct="1"/>
            <a:r>
              <a:rPr lang="en-US" altLang="zh-CN" sz="3200" b="1">
                <a:solidFill>
                  <a:schemeClr val="bg1"/>
                </a:solidFill>
                <a:latin typeface="Arial" panose="020B0604020202020204" pitchFamily="34" charset="0"/>
                <a:ea typeface="微软雅黑" pitchFamily="34" charset="-122"/>
                <a:sym typeface="Arial" panose="020B0604020202020204" pitchFamily="34" charset="0"/>
              </a:rPr>
              <a:t>B</a:t>
            </a:r>
            <a:endParaRPr lang="zh-CN" altLang="en-US" sz="32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3027" name="文本框 111"/>
          <p:cNvSpPr txBox="1">
            <a:spLocks noChangeArrowheads="1"/>
          </p:cNvSpPr>
          <p:nvPr/>
        </p:nvSpPr>
        <p:spPr bwMode="auto">
          <a:xfrm>
            <a:off x="3987800" y="3386138"/>
            <a:ext cx="555625" cy="584200"/>
          </a:xfrm>
          <a:prstGeom prst="rect">
            <a:avLst/>
          </a:prstGeom>
          <a:noFill/>
          <a:ln w="9525">
            <a:noFill/>
            <a:miter lim="800000"/>
          </a:ln>
        </p:spPr>
        <p:txBody>
          <a:bodyPr>
            <a:spAutoFit/>
          </a:bodyPr>
          <a:lstStyle/>
          <a:p>
            <a:pPr eaLnBrk="1" hangingPunct="1"/>
            <a:r>
              <a:rPr lang="en-US" altLang="zh-CN" sz="3200" b="1">
                <a:solidFill>
                  <a:schemeClr val="bg1"/>
                </a:solidFill>
                <a:latin typeface="Arial" panose="020B0604020202020204" pitchFamily="34" charset="0"/>
                <a:ea typeface="微软雅黑" pitchFamily="34" charset="-122"/>
                <a:sym typeface="Arial" panose="020B0604020202020204" pitchFamily="34" charset="0"/>
              </a:rPr>
              <a:t>C</a:t>
            </a:r>
            <a:endParaRPr lang="zh-CN" altLang="en-US" sz="32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3028" name="文本框 112"/>
          <p:cNvSpPr txBox="1">
            <a:spLocks noChangeArrowheads="1"/>
          </p:cNvSpPr>
          <p:nvPr/>
        </p:nvSpPr>
        <p:spPr bwMode="auto">
          <a:xfrm>
            <a:off x="3987800" y="4287838"/>
            <a:ext cx="555625" cy="585787"/>
          </a:xfrm>
          <a:prstGeom prst="rect">
            <a:avLst/>
          </a:prstGeom>
          <a:noFill/>
          <a:ln w="9525">
            <a:noFill/>
            <a:miter lim="800000"/>
          </a:ln>
        </p:spPr>
        <p:txBody>
          <a:bodyPr>
            <a:spAutoFit/>
          </a:bodyPr>
          <a:lstStyle/>
          <a:p>
            <a:pPr eaLnBrk="1" hangingPunct="1"/>
            <a:r>
              <a:rPr lang="en-US" altLang="zh-CN" sz="3200" b="1">
                <a:solidFill>
                  <a:schemeClr val="bg1"/>
                </a:solidFill>
                <a:latin typeface="Arial" panose="020B0604020202020204" pitchFamily="34" charset="0"/>
                <a:ea typeface="微软雅黑" pitchFamily="34" charset="-122"/>
                <a:sym typeface="Arial" panose="020B0604020202020204" pitchFamily="34" charset="0"/>
              </a:rPr>
              <a:t>D</a:t>
            </a:r>
            <a:endParaRPr lang="zh-CN" altLang="en-US" sz="32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3029" name="文本框 113"/>
          <p:cNvSpPr txBox="1">
            <a:spLocks noChangeArrowheads="1"/>
          </p:cNvSpPr>
          <p:nvPr/>
        </p:nvSpPr>
        <p:spPr bwMode="auto">
          <a:xfrm>
            <a:off x="3987800" y="5080000"/>
            <a:ext cx="555625" cy="584200"/>
          </a:xfrm>
          <a:prstGeom prst="rect">
            <a:avLst/>
          </a:prstGeom>
          <a:noFill/>
          <a:ln w="9525">
            <a:noFill/>
            <a:miter lim="800000"/>
          </a:ln>
        </p:spPr>
        <p:txBody>
          <a:bodyPr>
            <a:spAutoFit/>
          </a:bodyPr>
          <a:lstStyle/>
          <a:p>
            <a:pPr eaLnBrk="1" hangingPunct="1"/>
            <a:r>
              <a:rPr lang="en-US" altLang="zh-CN" sz="3200" b="1">
                <a:solidFill>
                  <a:schemeClr val="bg1"/>
                </a:solidFill>
                <a:latin typeface="Arial" panose="020B0604020202020204" pitchFamily="34" charset="0"/>
                <a:ea typeface="微软雅黑" pitchFamily="34" charset="-122"/>
                <a:sym typeface="Arial" panose="020B0604020202020204" pitchFamily="34" charset="0"/>
              </a:rPr>
              <a:t>E</a:t>
            </a:r>
            <a:endParaRPr lang="zh-CN" altLang="en-US" sz="32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3030" name="矩形 114"/>
          <p:cNvSpPr>
            <a:spLocks noChangeArrowheads="1"/>
          </p:cNvSpPr>
          <p:nvPr/>
        </p:nvSpPr>
        <p:spPr bwMode="auto">
          <a:xfrm>
            <a:off x="4921250" y="1758950"/>
            <a:ext cx="5870575" cy="495300"/>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3031" name="矩形 115"/>
          <p:cNvSpPr>
            <a:spLocks noChangeArrowheads="1"/>
          </p:cNvSpPr>
          <p:nvPr/>
        </p:nvSpPr>
        <p:spPr bwMode="auto">
          <a:xfrm>
            <a:off x="5281613" y="2582863"/>
            <a:ext cx="5870575" cy="495300"/>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3032" name="矩形 116"/>
          <p:cNvSpPr>
            <a:spLocks noChangeArrowheads="1"/>
          </p:cNvSpPr>
          <p:nvPr/>
        </p:nvSpPr>
        <p:spPr bwMode="auto">
          <a:xfrm>
            <a:off x="5737225" y="3433763"/>
            <a:ext cx="5735638" cy="493712"/>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3033" name="矩形 117"/>
          <p:cNvSpPr>
            <a:spLocks noChangeArrowheads="1"/>
          </p:cNvSpPr>
          <p:nvPr/>
        </p:nvSpPr>
        <p:spPr bwMode="auto">
          <a:xfrm>
            <a:off x="6218238" y="4297363"/>
            <a:ext cx="5254625" cy="495300"/>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3034" name="矩形 118"/>
          <p:cNvSpPr>
            <a:spLocks noChangeArrowheads="1"/>
          </p:cNvSpPr>
          <p:nvPr/>
        </p:nvSpPr>
        <p:spPr bwMode="auto">
          <a:xfrm>
            <a:off x="6665913" y="5100638"/>
            <a:ext cx="4941887" cy="493712"/>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45058"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5060"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Rectangle 2"/>
          <p:cNvSpPr/>
          <p:nvPr/>
        </p:nvSpPr>
        <p:spPr>
          <a:xfrm>
            <a:off x="1230313" y="1804988"/>
            <a:ext cx="4918075" cy="1908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3" name="Rectangle 3"/>
          <p:cNvSpPr/>
          <p:nvPr/>
        </p:nvSpPr>
        <p:spPr>
          <a:xfrm>
            <a:off x="1230313" y="3713163"/>
            <a:ext cx="4918075" cy="1906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4" name="Rectangle 4"/>
          <p:cNvSpPr/>
          <p:nvPr/>
        </p:nvSpPr>
        <p:spPr>
          <a:xfrm>
            <a:off x="6148388" y="1804988"/>
            <a:ext cx="4918075" cy="19081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5" name="Rectangle 5"/>
          <p:cNvSpPr/>
          <p:nvPr/>
        </p:nvSpPr>
        <p:spPr>
          <a:xfrm>
            <a:off x="6148388" y="3713163"/>
            <a:ext cx="4918075" cy="19065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6" name="Oval 6"/>
          <p:cNvSpPr/>
          <p:nvPr/>
        </p:nvSpPr>
        <p:spPr>
          <a:xfrm>
            <a:off x="5746750" y="3330575"/>
            <a:ext cx="758825" cy="763588"/>
          </a:xfrm>
          <a:prstGeom prst="ellipse">
            <a:avLst/>
          </a:prstGeom>
          <a:solidFill>
            <a:schemeClr val="bg1"/>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8800">
              <a:solidFill>
                <a:prstClr val="white"/>
              </a:solidFill>
              <a:latin typeface="Arial" panose="020B0604020202020204" pitchFamily="34" charset="0"/>
              <a:ea typeface="微软雅黑" pitchFamily="34" charset="-122"/>
              <a:sym typeface="Arial" panose="020B0604020202020204" pitchFamily="34" charset="0"/>
            </a:endParaRPr>
          </a:p>
        </p:txBody>
      </p:sp>
      <p:grpSp>
        <p:nvGrpSpPr>
          <p:cNvPr id="27" name="Group 13"/>
          <p:cNvGrpSpPr/>
          <p:nvPr/>
        </p:nvGrpSpPr>
        <p:grpSpPr>
          <a:xfrm>
            <a:off x="10062053" y="2333907"/>
            <a:ext cx="702544" cy="850211"/>
            <a:chOff x="427038" y="3595610"/>
            <a:chExt cx="391838" cy="474198"/>
          </a:xfrm>
          <a:solidFill>
            <a:schemeClr val="bg1"/>
          </a:solidFill>
        </p:grpSpPr>
        <p:sp>
          <p:nvSpPr>
            <p:cNvPr id="28"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sp>
          <p:nvSpPr>
            <p:cNvPr id="29"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sp>
          <p:nvSpPr>
            <p:cNvPr id="30"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grpSp>
      <p:grpSp>
        <p:nvGrpSpPr>
          <p:cNvPr id="31" name="Group 17"/>
          <p:cNvGrpSpPr/>
          <p:nvPr/>
        </p:nvGrpSpPr>
        <p:grpSpPr>
          <a:xfrm>
            <a:off x="10016278" y="4245365"/>
            <a:ext cx="777058" cy="841103"/>
            <a:chOff x="1847137" y="4256991"/>
            <a:chExt cx="454232" cy="491670"/>
          </a:xfrm>
          <a:solidFill>
            <a:schemeClr val="bg1"/>
          </a:solidFill>
        </p:grpSpPr>
        <p:sp>
          <p:nvSpPr>
            <p:cNvPr id="32"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sp>
          <p:nvSpPr>
            <p:cNvPr id="33"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grpSp>
      <p:sp>
        <p:nvSpPr>
          <p:cNvPr id="45069" name="Freeform 103"/>
          <p:cNvSpPr>
            <a:spLocks noEditPoints="1"/>
          </p:cNvSpPr>
          <p:nvPr/>
        </p:nvSpPr>
        <p:spPr bwMode="auto">
          <a:xfrm>
            <a:off x="1522413" y="2374900"/>
            <a:ext cx="777875" cy="768350"/>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a:noFill/>
            <a:round/>
          </a:ln>
        </p:spPr>
        <p:txBody>
          <a:bodyPr/>
          <a:lstStyle/>
          <a:p>
            <a:endParaRPr lang="zh-CN" altLang="en-US"/>
          </a:p>
        </p:txBody>
      </p:sp>
      <p:grpSp>
        <p:nvGrpSpPr>
          <p:cNvPr id="35" name="Group 21"/>
          <p:cNvGrpSpPr/>
          <p:nvPr/>
        </p:nvGrpSpPr>
        <p:grpSpPr>
          <a:xfrm>
            <a:off x="1531322" y="4222966"/>
            <a:ext cx="855873" cy="885902"/>
            <a:chOff x="1163293" y="4009909"/>
            <a:chExt cx="426779" cy="441753"/>
          </a:xfrm>
          <a:solidFill>
            <a:schemeClr val="bg1"/>
          </a:solidFill>
        </p:grpSpPr>
        <p:sp>
          <p:nvSpPr>
            <p:cNvPr id="36"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sp>
          <p:nvSpPr>
            <p:cNvPr id="37"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sp>
          <p:nvSpPr>
            <p:cNvPr id="38"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grpSp>
      <p:grpSp>
        <p:nvGrpSpPr>
          <p:cNvPr id="39" name="组合 38"/>
          <p:cNvGrpSpPr/>
          <p:nvPr/>
        </p:nvGrpSpPr>
        <p:grpSpPr>
          <a:xfrm>
            <a:off x="5940067" y="3536349"/>
            <a:ext cx="371559" cy="352230"/>
            <a:chOff x="7556501" y="1998664"/>
            <a:chExt cx="274637" cy="260350"/>
          </a:xfrm>
          <a:solidFill>
            <a:srgbClr val="445469"/>
          </a:solidFill>
        </p:grpSpPr>
        <p:sp>
          <p:nvSpPr>
            <p:cNvPr id="40" name="Freeform 247"/>
            <p:cNvSpPr>
              <a:spLocks noEditPoints="1"/>
            </p:cNvSpPr>
            <p:nvPr/>
          </p:nvSpPr>
          <p:spPr bwMode="auto">
            <a:xfrm>
              <a:off x="7710488" y="2149476"/>
              <a:ext cx="106363" cy="109538"/>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itchFamily="34" charset="-122"/>
                <a:sym typeface="Arial" panose="020B0604020202020204" pitchFamily="34" charset="0"/>
              </a:endParaRPr>
            </a:p>
          </p:txBody>
        </p:sp>
        <p:sp>
          <p:nvSpPr>
            <p:cNvPr id="41" name="Freeform 248"/>
            <p:cNvSpPr/>
            <p:nvPr/>
          </p:nvSpPr>
          <p:spPr bwMode="auto">
            <a:xfrm>
              <a:off x="7556501" y="1998664"/>
              <a:ext cx="136525" cy="134938"/>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itchFamily="34" charset="-122"/>
                <a:sym typeface="Arial" panose="020B0604020202020204" pitchFamily="34" charset="0"/>
              </a:endParaRPr>
            </a:p>
          </p:txBody>
        </p:sp>
        <p:sp>
          <p:nvSpPr>
            <p:cNvPr id="42" name="Freeform 249"/>
            <p:cNvSpPr/>
            <p:nvPr/>
          </p:nvSpPr>
          <p:spPr bwMode="auto">
            <a:xfrm>
              <a:off x="7573963" y="1998664"/>
              <a:ext cx="257175" cy="26035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itchFamily="34" charset="-122"/>
                <a:sym typeface="Arial" panose="020B0604020202020204" pitchFamily="34" charset="0"/>
              </a:endParaRPr>
            </a:p>
          </p:txBody>
        </p:sp>
      </p:grpSp>
      <p:sp>
        <p:nvSpPr>
          <p:cNvPr id="45072" name="矩形 42"/>
          <p:cNvSpPr>
            <a:spLocks noChangeArrowheads="1"/>
          </p:cNvSpPr>
          <p:nvPr/>
        </p:nvSpPr>
        <p:spPr bwMode="auto">
          <a:xfrm>
            <a:off x="2743200" y="2366963"/>
            <a:ext cx="2844800" cy="1035050"/>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chemeClr val="bg1"/>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5073" name="TextBox 13"/>
          <p:cNvSpPr txBox="1">
            <a:spLocks noChangeArrowheads="1"/>
          </p:cNvSpPr>
          <p:nvPr/>
        </p:nvSpPr>
        <p:spPr bwMode="auto">
          <a:xfrm>
            <a:off x="2743200" y="2068513"/>
            <a:ext cx="1295400" cy="24606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chemeClr val="bg1"/>
                </a:solidFill>
                <a:latin typeface="Arial" panose="020B0604020202020204" pitchFamily="34" charset="0"/>
                <a:ea typeface="微软雅黑"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5074" name="矩形 44"/>
          <p:cNvSpPr>
            <a:spLocks noChangeArrowheads="1"/>
          </p:cNvSpPr>
          <p:nvPr/>
        </p:nvSpPr>
        <p:spPr bwMode="auto">
          <a:xfrm>
            <a:off x="2743200" y="4410075"/>
            <a:ext cx="2844800" cy="1033463"/>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chemeClr val="bg1"/>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5075" name="TextBox 13"/>
          <p:cNvSpPr txBox="1">
            <a:spLocks noChangeArrowheads="1"/>
          </p:cNvSpPr>
          <p:nvPr/>
        </p:nvSpPr>
        <p:spPr bwMode="auto">
          <a:xfrm>
            <a:off x="2743200" y="4110038"/>
            <a:ext cx="1295400" cy="24606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chemeClr val="bg1"/>
                </a:solidFill>
                <a:latin typeface="Arial" panose="020B0604020202020204" pitchFamily="34" charset="0"/>
                <a:ea typeface="微软雅黑"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5076" name="矩形 46"/>
          <p:cNvSpPr>
            <a:spLocks noChangeArrowheads="1"/>
          </p:cNvSpPr>
          <p:nvPr/>
        </p:nvSpPr>
        <p:spPr bwMode="auto">
          <a:xfrm>
            <a:off x="6900863" y="4410075"/>
            <a:ext cx="2843212" cy="1033463"/>
          </a:xfrm>
          <a:prstGeom prst="rect">
            <a:avLst/>
          </a:prstGeom>
          <a:noFill/>
          <a:ln w="9525">
            <a:noFill/>
            <a:miter lim="800000"/>
          </a:ln>
        </p:spPr>
        <p:txBody>
          <a:bodyPr lIns="0" tIns="0" rIns="0" bIns="0">
            <a:spAutoFit/>
          </a:bodyPr>
          <a:lstStyle/>
          <a:p>
            <a:pPr algn="r" defTabSz="1216025" eaLnBrk="1" hangingPunct="1">
              <a:lnSpc>
                <a:spcPct val="120000"/>
              </a:lnSpc>
              <a:spcBef>
                <a:spcPct val="20000"/>
              </a:spcBef>
            </a:pPr>
            <a:r>
              <a:rPr lang="zh-CN" altLang="en-US" sz="1400">
                <a:solidFill>
                  <a:schemeClr val="bg1"/>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5077" name="TextBox 13"/>
          <p:cNvSpPr txBox="1">
            <a:spLocks noChangeArrowheads="1"/>
          </p:cNvSpPr>
          <p:nvPr/>
        </p:nvSpPr>
        <p:spPr bwMode="auto">
          <a:xfrm>
            <a:off x="8450263" y="4110038"/>
            <a:ext cx="1293812" cy="24606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chemeClr val="bg1"/>
                </a:solidFill>
                <a:latin typeface="Arial" panose="020B0604020202020204" pitchFamily="34" charset="0"/>
                <a:ea typeface="微软雅黑"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5078" name="矩形 48"/>
          <p:cNvSpPr>
            <a:spLocks noChangeArrowheads="1"/>
          </p:cNvSpPr>
          <p:nvPr/>
        </p:nvSpPr>
        <p:spPr bwMode="auto">
          <a:xfrm>
            <a:off x="6900863" y="2439988"/>
            <a:ext cx="2843212" cy="1035050"/>
          </a:xfrm>
          <a:prstGeom prst="rect">
            <a:avLst/>
          </a:prstGeom>
          <a:noFill/>
          <a:ln w="9525">
            <a:noFill/>
            <a:miter lim="800000"/>
          </a:ln>
        </p:spPr>
        <p:txBody>
          <a:bodyPr lIns="0" tIns="0" rIns="0" bIns="0">
            <a:spAutoFit/>
          </a:bodyPr>
          <a:lstStyle/>
          <a:p>
            <a:pPr algn="r" defTabSz="1216025" eaLnBrk="1" hangingPunct="1">
              <a:lnSpc>
                <a:spcPct val="120000"/>
              </a:lnSpc>
              <a:spcBef>
                <a:spcPct val="20000"/>
              </a:spcBef>
            </a:pPr>
            <a:r>
              <a:rPr lang="zh-CN" altLang="en-US" sz="1400">
                <a:solidFill>
                  <a:schemeClr val="bg1"/>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5079" name="TextBox 13"/>
          <p:cNvSpPr txBox="1">
            <a:spLocks noChangeArrowheads="1"/>
          </p:cNvSpPr>
          <p:nvPr/>
        </p:nvSpPr>
        <p:spPr bwMode="auto">
          <a:xfrm>
            <a:off x="8450263" y="2141538"/>
            <a:ext cx="1293812" cy="24606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chemeClr val="bg1"/>
                </a:solidFill>
                <a:latin typeface="Arial" panose="020B0604020202020204" pitchFamily="34" charset="0"/>
                <a:ea typeface="微软雅黑"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7"/>
          <p:cNvSpPr/>
          <p:nvPr/>
        </p:nvSpPr>
        <p:spPr>
          <a:xfrm>
            <a:off x="-28575" y="5203825"/>
            <a:ext cx="12220575" cy="1724025"/>
          </a:xfrm>
          <a:custGeom>
            <a:avLst/>
            <a:gdLst>
              <a:gd name="connsiteX0" fmla="*/ 0 w 12192000"/>
              <a:gd name="connsiteY0" fmla="*/ 0 h 2228847"/>
              <a:gd name="connsiteX1" fmla="*/ 12192000 w 12192000"/>
              <a:gd name="connsiteY1" fmla="*/ 0 h 2228847"/>
              <a:gd name="connsiteX2" fmla="*/ 12192000 w 12192000"/>
              <a:gd name="connsiteY2" fmla="*/ 2228847 h 2228847"/>
              <a:gd name="connsiteX3" fmla="*/ 0 w 12192000"/>
              <a:gd name="connsiteY3" fmla="*/ 2228847 h 2228847"/>
              <a:gd name="connsiteX4" fmla="*/ 0 w 12192000"/>
              <a:gd name="connsiteY4" fmla="*/ 0 h 2228847"/>
              <a:gd name="connsiteX0-1" fmla="*/ 0 w 12192000"/>
              <a:gd name="connsiteY0-2" fmla="*/ 0 h 2228847"/>
              <a:gd name="connsiteX1-3" fmla="*/ 12192000 w 12192000"/>
              <a:gd name="connsiteY1-4" fmla="*/ 57150 h 2228847"/>
              <a:gd name="connsiteX2-5" fmla="*/ 12192000 w 12192000"/>
              <a:gd name="connsiteY2-6" fmla="*/ 2228847 h 2228847"/>
              <a:gd name="connsiteX3-7" fmla="*/ 0 w 12192000"/>
              <a:gd name="connsiteY3-8" fmla="*/ 2228847 h 2228847"/>
              <a:gd name="connsiteX4-9" fmla="*/ 0 w 12192000"/>
              <a:gd name="connsiteY4-10" fmla="*/ 0 h 2228847"/>
              <a:gd name="connsiteX0-11" fmla="*/ 0 w 12192000"/>
              <a:gd name="connsiteY0-12" fmla="*/ 0 h 2228847"/>
              <a:gd name="connsiteX1-13" fmla="*/ 12192000 w 12192000"/>
              <a:gd name="connsiteY1-14" fmla="*/ 57150 h 2228847"/>
              <a:gd name="connsiteX2-15" fmla="*/ 12192000 w 12192000"/>
              <a:gd name="connsiteY2-16" fmla="*/ 2228847 h 2228847"/>
              <a:gd name="connsiteX3-17" fmla="*/ 0 w 12192000"/>
              <a:gd name="connsiteY3-18" fmla="*/ 2228847 h 2228847"/>
              <a:gd name="connsiteX4-19" fmla="*/ 0 w 12192000"/>
              <a:gd name="connsiteY4-20" fmla="*/ 0 h 2228847"/>
              <a:gd name="connsiteX0-21" fmla="*/ 0 w 12192000"/>
              <a:gd name="connsiteY0-22" fmla="*/ 30213 h 2259060"/>
              <a:gd name="connsiteX1-23" fmla="*/ 12192000 w 12192000"/>
              <a:gd name="connsiteY1-24" fmla="*/ 87363 h 2259060"/>
              <a:gd name="connsiteX2-25" fmla="*/ 12192000 w 12192000"/>
              <a:gd name="connsiteY2-26" fmla="*/ 2259060 h 2259060"/>
              <a:gd name="connsiteX3-27" fmla="*/ 0 w 12192000"/>
              <a:gd name="connsiteY3-28" fmla="*/ 2259060 h 2259060"/>
              <a:gd name="connsiteX4-29" fmla="*/ 0 w 12192000"/>
              <a:gd name="connsiteY4-30" fmla="*/ 30213 h 2259060"/>
              <a:gd name="connsiteX0-31" fmla="*/ 0 w 12192000"/>
              <a:gd name="connsiteY0-32" fmla="*/ 21144 h 2249991"/>
              <a:gd name="connsiteX1-33" fmla="*/ 12192000 w 12192000"/>
              <a:gd name="connsiteY1-34" fmla="*/ 78294 h 2249991"/>
              <a:gd name="connsiteX2-35" fmla="*/ 12192000 w 12192000"/>
              <a:gd name="connsiteY2-36" fmla="*/ 2249991 h 2249991"/>
              <a:gd name="connsiteX3-37" fmla="*/ 0 w 12192000"/>
              <a:gd name="connsiteY3-38" fmla="*/ 2249991 h 2249991"/>
              <a:gd name="connsiteX4-39" fmla="*/ 0 w 12192000"/>
              <a:gd name="connsiteY4-40" fmla="*/ 21144 h 2249991"/>
              <a:gd name="connsiteX0-41" fmla="*/ 0 w 12192000"/>
              <a:gd name="connsiteY0-42" fmla="*/ 296459 h 2525306"/>
              <a:gd name="connsiteX1-43" fmla="*/ 12192000 w 12192000"/>
              <a:gd name="connsiteY1-44" fmla="*/ 353609 h 2525306"/>
              <a:gd name="connsiteX2-45" fmla="*/ 12192000 w 12192000"/>
              <a:gd name="connsiteY2-46" fmla="*/ 2525306 h 2525306"/>
              <a:gd name="connsiteX3-47" fmla="*/ 0 w 12192000"/>
              <a:gd name="connsiteY3-48" fmla="*/ 2525306 h 2525306"/>
              <a:gd name="connsiteX4-49" fmla="*/ 0 w 12192000"/>
              <a:gd name="connsiteY4-50" fmla="*/ 296459 h 2525306"/>
              <a:gd name="connsiteX0-51" fmla="*/ 0 w 12192000"/>
              <a:gd name="connsiteY0-52" fmla="*/ 56409 h 2285256"/>
              <a:gd name="connsiteX1-53" fmla="*/ 12192000 w 12192000"/>
              <a:gd name="connsiteY1-54" fmla="*/ 113559 h 2285256"/>
              <a:gd name="connsiteX2-55" fmla="*/ 12192000 w 12192000"/>
              <a:gd name="connsiteY2-56" fmla="*/ 2285256 h 2285256"/>
              <a:gd name="connsiteX3-57" fmla="*/ 0 w 12192000"/>
              <a:gd name="connsiteY3-58" fmla="*/ 2285256 h 2285256"/>
              <a:gd name="connsiteX4-59" fmla="*/ 0 w 12192000"/>
              <a:gd name="connsiteY4-60" fmla="*/ 56409 h 2285256"/>
              <a:gd name="connsiteX0-61" fmla="*/ 0 w 12192000"/>
              <a:gd name="connsiteY0-62" fmla="*/ 54266 h 2283113"/>
              <a:gd name="connsiteX1-63" fmla="*/ 12192000 w 12192000"/>
              <a:gd name="connsiteY1-64" fmla="*/ 111416 h 2283113"/>
              <a:gd name="connsiteX2-65" fmla="*/ 12192000 w 12192000"/>
              <a:gd name="connsiteY2-66" fmla="*/ 2283113 h 2283113"/>
              <a:gd name="connsiteX3-67" fmla="*/ 0 w 12192000"/>
              <a:gd name="connsiteY3-68" fmla="*/ 2283113 h 2283113"/>
              <a:gd name="connsiteX4-69" fmla="*/ 0 w 12192000"/>
              <a:gd name="connsiteY4-70" fmla="*/ 54266 h 2283113"/>
              <a:gd name="connsiteX0-71" fmla="*/ 0 w 12192000"/>
              <a:gd name="connsiteY0-72" fmla="*/ 14943 h 2243790"/>
              <a:gd name="connsiteX1-73" fmla="*/ 12192000 w 12192000"/>
              <a:gd name="connsiteY1-74" fmla="*/ 72093 h 2243790"/>
              <a:gd name="connsiteX2-75" fmla="*/ 12192000 w 12192000"/>
              <a:gd name="connsiteY2-76" fmla="*/ 2243790 h 2243790"/>
              <a:gd name="connsiteX3-77" fmla="*/ 0 w 12192000"/>
              <a:gd name="connsiteY3-78" fmla="*/ 2243790 h 2243790"/>
              <a:gd name="connsiteX4-79" fmla="*/ 0 w 12192000"/>
              <a:gd name="connsiteY4-80" fmla="*/ 14943 h 2243790"/>
              <a:gd name="connsiteX0-81" fmla="*/ 0 w 12192000"/>
              <a:gd name="connsiteY0-82" fmla="*/ 64898 h 2293745"/>
              <a:gd name="connsiteX1-83" fmla="*/ 12192000 w 12192000"/>
              <a:gd name="connsiteY1-84" fmla="*/ 122048 h 2293745"/>
              <a:gd name="connsiteX2-85" fmla="*/ 12192000 w 12192000"/>
              <a:gd name="connsiteY2-86" fmla="*/ 2293745 h 2293745"/>
              <a:gd name="connsiteX3-87" fmla="*/ 0 w 12192000"/>
              <a:gd name="connsiteY3-88" fmla="*/ 2293745 h 2293745"/>
              <a:gd name="connsiteX4-89" fmla="*/ 0 w 12192000"/>
              <a:gd name="connsiteY4-90" fmla="*/ 64898 h 2293745"/>
              <a:gd name="connsiteX0-91" fmla="*/ 0 w 12192000"/>
              <a:gd name="connsiteY0-92" fmla="*/ 65655 h 2294502"/>
              <a:gd name="connsiteX1-93" fmla="*/ 12192000 w 12192000"/>
              <a:gd name="connsiteY1-94" fmla="*/ 122805 h 2294502"/>
              <a:gd name="connsiteX2-95" fmla="*/ 12192000 w 12192000"/>
              <a:gd name="connsiteY2-96" fmla="*/ 2294502 h 2294502"/>
              <a:gd name="connsiteX3-97" fmla="*/ 0 w 12192000"/>
              <a:gd name="connsiteY3-98" fmla="*/ 2294502 h 2294502"/>
              <a:gd name="connsiteX4-99" fmla="*/ 0 w 12192000"/>
              <a:gd name="connsiteY4-100" fmla="*/ 65655 h 2294502"/>
              <a:gd name="connsiteX0-101" fmla="*/ 0 w 12192000"/>
              <a:gd name="connsiteY0-102" fmla="*/ 39513 h 2268360"/>
              <a:gd name="connsiteX1-103" fmla="*/ 12192000 w 12192000"/>
              <a:gd name="connsiteY1-104" fmla="*/ 96663 h 2268360"/>
              <a:gd name="connsiteX2-105" fmla="*/ 12192000 w 12192000"/>
              <a:gd name="connsiteY2-106" fmla="*/ 2268360 h 2268360"/>
              <a:gd name="connsiteX3-107" fmla="*/ 0 w 12192000"/>
              <a:gd name="connsiteY3-108" fmla="*/ 2268360 h 2268360"/>
              <a:gd name="connsiteX4-109" fmla="*/ 0 w 12192000"/>
              <a:gd name="connsiteY4-110" fmla="*/ 39513 h 2268360"/>
              <a:gd name="connsiteX0-111" fmla="*/ 0 w 12192000"/>
              <a:gd name="connsiteY0-112" fmla="*/ 37049 h 2265896"/>
              <a:gd name="connsiteX1-113" fmla="*/ 12192000 w 12192000"/>
              <a:gd name="connsiteY1-114" fmla="*/ 94199 h 2265896"/>
              <a:gd name="connsiteX2-115" fmla="*/ 12192000 w 12192000"/>
              <a:gd name="connsiteY2-116" fmla="*/ 2265896 h 2265896"/>
              <a:gd name="connsiteX3-117" fmla="*/ 0 w 12192000"/>
              <a:gd name="connsiteY3-118" fmla="*/ 2265896 h 2265896"/>
              <a:gd name="connsiteX4-119" fmla="*/ 0 w 12192000"/>
              <a:gd name="connsiteY4-120" fmla="*/ 37049 h 2265896"/>
              <a:gd name="connsiteX0-121" fmla="*/ 0 w 12192000"/>
              <a:gd name="connsiteY0-122" fmla="*/ 37652 h 2266499"/>
              <a:gd name="connsiteX1-123" fmla="*/ 12192000 w 12192000"/>
              <a:gd name="connsiteY1-124" fmla="*/ 94802 h 2266499"/>
              <a:gd name="connsiteX2-125" fmla="*/ 12192000 w 12192000"/>
              <a:gd name="connsiteY2-126" fmla="*/ 2266499 h 2266499"/>
              <a:gd name="connsiteX3-127" fmla="*/ 0 w 12192000"/>
              <a:gd name="connsiteY3-128" fmla="*/ 2266499 h 2266499"/>
              <a:gd name="connsiteX4-129" fmla="*/ 0 w 12192000"/>
              <a:gd name="connsiteY4-130" fmla="*/ 37652 h 2266499"/>
              <a:gd name="connsiteX0-131" fmla="*/ 0 w 12192000"/>
              <a:gd name="connsiteY0-132" fmla="*/ 37652 h 2266499"/>
              <a:gd name="connsiteX1-133" fmla="*/ 12192000 w 12192000"/>
              <a:gd name="connsiteY1-134" fmla="*/ 94802 h 2266499"/>
              <a:gd name="connsiteX2-135" fmla="*/ 12192000 w 12192000"/>
              <a:gd name="connsiteY2-136" fmla="*/ 2266499 h 2266499"/>
              <a:gd name="connsiteX3-137" fmla="*/ 0 w 12192000"/>
              <a:gd name="connsiteY3-138" fmla="*/ 2266499 h 2266499"/>
              <a:gd name="connsiteX4-139" fmla="*/ 0 w 12192000"/>
              <a:gd name="connsiteY4-140" fmla="*/ 37652 h 2266499"/>
              <a:gd name="connsiteX0-141" fmla="*/ 0 w 12192000"/>
              <a:gd name="connsiteY0-142" fmla="*/ 37652 h 2266499"/>
              <a:gd name="connsiteX1-143" fmla="*/ 12192000 w 12192000"/>
              <a:gd name="connsiteY1-144" fmla="*/ 94802 h 2266499"/>
              <a:gd name="connsiteX2-145" fmla="*/ 12077972 w 12192000"/>
              <a:gd name="connsiteY2-146" fmla="*/ 1466399 h 2266499"/>
              <a:gd name="connsiteX3-147" fmla="*/ 0 w 12192000"/>
              <a:gd name="connsiteY3-148" fmla="*/ 2266499 h 2266499"/>
              <a:gd name="connsiteX4-149" fmla="*/ 0 w 12192000"/>
              <a:gd name="connsiteY4-150" fmla="*/ 37652 h 2266499"/>
              <a:gd name="connsiteX0-151" fmla="*/ 0 w 12192000"/>
              <a:gd name="connsiteY0-152" fmla="*/ 37652 h 2266499"/>
              <a:gd name="connsiteX1-153" fmla="*/ 12192000 w 12192000"/>
              <a:gd name="connsiteY1-154" fmla="*/ 94802 h 2266499"/>
              <a:gd name="connsiteX2-155" fmla="*/ 12163494 w 12192000"/>
              <a:gd name="connsiteY2-156" fmla="*/ 1666424 h 2266499"/>
              <a:gd name="connsiteX3-157" fmla="*/ 0 w 12192000"/>
              <a:gd name="connsiteY3-158" fmla="*/ 2266499 h 2266499"/>
              <a:gd name="connsiteX4-159" fmla="*/ 0 w 12192000"/>
              <a:gd name="connsiteY4-160" fmla="*/ 37652 h 2266499"/>
              <a:gd name="connsiteX0-161" fmla="*/ 0 w 12192000"/>
              <a:gd name="connsiteY0-162" fmla="*/ 37652 h 1809299"/>
              <a:gd name="connsiteX1-163" fmla="*/ 12192000 w 12192000"/>
              <a:gd name="connsiteY1-164" fmla="*/ 94802 h 1809299"/>
              <a:gd name="connsiteX2-165" fmla="*/ 12163494 w 12192000"/>
              <a:gd name="connsiteY2-166" fmla="*/ 1666424 h 1809299"/>
              <a:gd name="connsiteX3-167" fmla="*/ 0 w 12192000"/>
              <a:gd name="connsiteY3-168" fmla="*/ 1809299 h 1809299"/>
              <a:gd name="connsiteX4-169" fmla="*/ 0 w 12192000"/>
              <a:gd name="connsiteY4-170" fmla="*/ 37652 h 1809299"/>
              <a:gd name="connsiteX0-171" fmla="*/ 0 w 12192000"/>
              <a:gd name="connsiteY0-172" fmla="*/ 37652 h 1723574"/>
              <a:gd name="connsiteX1-173" fmla="*/ 12192000 w 12192000"/>
              <a:gd name="connsiteY1-174" fmla="*/ 94802 h 1723574"/>
              <a:gd name="connsiteX2-175" fmla="*/ 12163494 w 12192000"/>
              <a:gd name="connsiteY2-176" fmla="*/ 1666424 h 1723574"/>
              <a:gd name="connsiteX3-177" fmla="*/ 28507 w 12192000"/>
              <a:gd name="connsiteY3-178" fmla="*/ 1723574 h 1723574"/>
              <a:gd name="connsiteX4-179" fmla="*/ 0 w 12192000"/>
              <a:gd name="connsiteY4-180" fmla="*/ 37652 h 1723574"/>
              <a:gd name="connsiteX0-181" fmla="*/ 0 w 12192001"/>
              <a:gd name="connsiteY0-182" fmla="*/ 37652 h 1723574"/>
              <a:gd name="connsiteX1-183" fmla="*/ 12192000 w 12192001"/>
              <a:gd name="connsiteY1-184" fmla="*/ 94802 h 1723574"/>
              <a:gd name="connsiteX2-185" fmla="*/ 12192001 w 12192001"/>
              <a:gd name="connsiteY2-186" fmla="*/ 1666424 h 1723574"/>
              <a:gd name="connsiteX3-187" fmla="*/ 28507 w 12192001"/>
              <a:gd name="connsiteY3-188" fmla="*/ 1723574 h 1723574"/>
              <a:gd name="connsiteX4-189" fmla="*/ 0 w 12192001"/>
              <a:gd name="connsiteY4-190" fmla="*/ 37652 h 172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1" h="1723574">
                <a:moveTo>
                  <a:pt x="0" y="37652"/>
                </a:moveTo>
                <a:cubicBezTo>
                  <a:pt x="5245100" y="2095052"/>
                  <a:pt x="8528050" y="-514798"/>
                  <a:pt x="12192000" y="94802"/>
                </a:cubicBezTo>
                <a:cubicBezTo>
                  <a:pt x="12192000" y="618676"/>
                  <a:pt x="12192001" y="1142550"/>
                  <a:pt x="12192001" y="1666424"/>
                </a:cubicBezTo>
                <a:lnTo>
                  <a:pt x="28507" y="1723574"/>
                </a:lnTo>
                <a:lnTo>
                  <a:pt x="0" y="3765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7"/>
          <p:cNvSpPr/>
          <p:nvPr/>
        </p:nvSpPr>
        <p:spPr>
          <a:xfrm>
            <a:off x="-28575" y="5461000"/>
            <a:ext cx="12220575" cy="1466850"/>
          </a:xfrm>
          <a:custGeom>
            <a:avLst/>
            <a:gdLst>
              <a:gd name="connsiteX0" fmla="*/ 0 w 12192000"/>
              <a:gd name="connsiteY0" fmla="*/ 0 h 2228847"/>
              <a:gd name="connsiteX1" fmla="*/ 12192000 w 12192000"/>
              <a:gd name="connsiteY1" fmla="*/ 0 h 2228847"/>
              <a:gd name="connsiteX2" fmla="*/ 12192000 w 12192000"/>
              <a:gd name="connsiteY2" fmla="*/ 2228847 h 2228847"/>
              <a:gd name="connsiteX3" fmla="*/ 0 w 12192000"/>
              <a:gd name="connsiteY3" fmla="*/ 2228847 h 2228847"/>
              <a:gd name="connsiteX4" fmla="*/ 0 w 12192000"/>
              <a:gd name="connsiteY4" fmla="*/ 0 h 2228847"/>
              <a:gd name="connsiteX0-1" fmla="*/ 0 w 12192000"/>
              <a:gd name="connsiteY0-2" fmla="*/ 0 h 2228847"/>
              <a:gd name="connsiteX1-3" fmla="*/ 12192000 w 12192000"/>
              <a:gd name="connsiteY1-4" fmla="*/ 57150 h 2228847"/>
              <a:gd name="connsiteX2-5" fmla="*/ 12192000 w 12192000"/>
              <a:gd name="connsiteY2-6" fmla="*/ 2228847 h 2228847"/>
              <a:gd name="connsiteX3-7" fmla="*/ 0 w 12192000"/>
              <a:gd name="connsiteY3-8" fmla="*/ 2228847 h 2228847"/>
              <a:gd name="connsiteX4-9" fmla="*/ 0 w 12192000"/>
              <a:gd name="connsiteY4-10" fmla="*/ 0 h 2228847"/>
              <a:gd name="connsiteX0-11" fmla="*/ 0 w 12192000"/>
              <a:gd name="connsiteY0-12" fmla="*/ 0 h 2228847"/>
              <a:gd name="connsiteX1-13" fmla="*/ 12192000 w 12192000"/>
              <a:gd name="connsiteY1-14" fmla="*/ 57150 h 2228847"/>
              <a:gd name="connsiteX2-15" fmla="*/ 12192000 w 12192000"/>
              <a:gd name="connsiteY2-16" fmla="*/ 2228847 h 2228847"/>
              <a:gd name="connsiteX3-17" fmla="*/ 0 w 12192000"/>
              <a:gd name="connsiteY3-18" fmla="*/ 2228847 h 2228847"/>
              <a:gd name="connsiteX4-19" fmla="*/ 0 w 12192000"/>
              <a:gd name="connsiteY4-20" fmla="*/ 0 h 2228847"/>
              <a:gd name="connsiteX0-21" fmla="*/ 0 w 12192000"/>
              <a:gd name="connsiteY0-22" fmla="*/ 30213 h 2259060"/>
              <a:gd name="connsiteX1-23" fmla="*/ 12192000 w 12192000"/>
              <a:gd name="connsiteY1-24" fmla="*/ 87363 h 2259060"/>
              <a:gd name="connsiteX2-25" fmla="*/ 12192000 w 12192000"/>
              <a:gd name="connsiteY2-26" fmla="*/ 2259060 h 2259060"/>
              <a:gd name="connsiteX3-27" fmla="*/ 0 w 12192000"/>
              <a:gd name="connsiteY3-28" fmla="*/ 2259060 h 2259060"/>
              <a:gd name="connsiteX4-29" fmla="*/ 0 w 12192000"/>
              <a:gd name="connsiteY4-30" fmla="*/ 30213 h 2259060"/>
              <a:gd name="connsiteX0-31" fmla="*/ 0 w 12192000"/>
              <a:gd name="connsiteY0-32" fmla="*/ 21144 h 2249991"/>
              <a:gd name="connsiteX1-33" fmla="*/ 12192000 w 12192000"/>
              <a:gd name="connsiteY1-34" fmla="*/ 78294 h 2249991"/>
              <a:gd name="connsiteX2-35" fmla="*/ 12192000 w 12192000"/>
              <a:gd name="connsiteY2-36" fmla="*/ 2249991 h 2249991"/>
              <a:gd name="connsiteX3-37" fmla="*/ 0 w 12192000"/>
              <a:gd name="connsiteY3-38" fmla="*/ 2249991 h 2249991"/>
              <a:gd name="connsiteX4-39" fmla="*/ 0 w 12192000"/>
              <a:gd name="connsiteY4-40" fmla="*/ 21144 h 2249991"/>
              <a:gd name="connsiteX0-41" fmla="*/ 0 w 12192000"/>
              <a:gd name="connsiteY0-42" fmla="*/ 296459 h 2525306"/>
              <a:gd name="connsiteX1-43" fmla="*/ 12192000 w 12192000"/>
              <a:gd name="connsiteY1-44" fmla="*/ 353609 h 2525306"/>
              <a:gd name="connsiteX2-45" fmla="*/ 12192000 w 12192000"/>
              <a:gd name="connsiteY2-46" fmla="*/ 2525306 h 2525306"/>
              <a:gd name="connsiteX3-47" fmla="*/ 0 w 12192000"/>
              <a:gd name="connsiteY3-48" fmla="*/ 2525306 h 2525306"/>
              <a:gd name="connsiteX4-49" fmla="*/ 0 w 12192000"/>
              <a:gd name="connsiteY4-50" fmla="*/ 296459 h 2525306"/>
              <a:gd name="connsiteX0-51" fmla="*/ 0 w 12192000"/>
              <a:gd name="connsiteY0-52" fmla="*/ 56409 h 2285256"/>
              <a:gd name="connsiteX1-53" fmla="*/ 12192000 w 12192000"/>
              <a:gd name="connsiteY1-54" fmla="*/ 113559 h 2285256"/>
              <a:gd name="connsiteX2-55" fmla="*/ 12192000 w 12192000"/>
              <a:gd name="connsiteY2-56" fmla="*/ 2285256 h 2285256"/>
              <a:gd name="connsiteX3-57" fmla="*/ 0 w 12192000"/>
              <a:gd name="connsiteY3-58" fmla="*/ 2285256 h 2285256"/>
              <a:gd name="connsiteX4-59" fmla="*/ 0 w 12192000"/>
              <a:gd name="connsiteY4-60" fmla="*/ 56409 h 2285256"/>
              <a:gd name="connsiteX0-61" fmla="*/ 0 w 12192000"/>
              <a:gd name="connsiteY0-62" fmla="*/ 54266 h 2283113"/>
              <a:gd name="connsiteX1-63" fmla="*/ 12192000 w 12192000"/>
              <a:gd name="connsiteY1-64" fmla="*/ 111416 h 2283113"/>
              <a:gd name="connsiteX2-65" fmla="*/ 12192000 w 12192000"/>
              <a:gd name="connsiteY2-66" fmla="*/ 2283113 h 2283113"/>
              <a:gd name="connsiteX3-67" fmla="*/ 0 w 12192000"/>
              <a:gd name="connsiteY3-68" fmla="*/ 2283113 h 2283113"/>
              <a:gd name="connsiteX4-69" fmla="*/ 0 w 12192000"/>
              <a:gd name="connsiteY4-70" fmla="*/ 54266 h 2283113"/>
              <a:gd name="connsiteX0-71" fmla="*/ 0 w 12192000"/>
              <a:gd name="connsiteY0-72" fmla="*/ 14943 h 2243790"/>
              <a:gd name="connsiteX1-73" fmla="*/ 12192000 w 12192000"/>
              <a:gd name="connsiteY1-74" fmla="*/ 72093 h 2243790"/>
              <a:gd name="connsiteX2-75" fmla="*/ 12192000 w 12192000"/>
              <a:gd name="connsiteY2-76" fmla="*/ 2243790 h 2243790"/>
              <a:gd name="connsiteX3-77" fmla="*/ 0 w 12192000"/>
              <a:gd name="connsiteY3-78" fmla="*/ 2243790 h 2243790"/>
              <a:gd name="connsiteX4-79" fmla="*/ 0 w 12192000"/>
              <a:gd name="connsiteY4-80" fmla="*/ 14943 h 2243790"/>
              <a:gd name="connsiteX0-81" fmla="*/ 0 w 12192000"/>
              <a:gd name="connsiteY0-82" fmla="*/ 64898 h 2293745"/>
              <a:gd name="connsiteX1-83" fmla="*/ 12192000 w 12192000"/>
              <a:gd name="connsiteY1-84" fmla="*/ 122048 h 2293745"/>
              <a:gd name="connsiteX2-85" fmla="*/ 12192000 w 12192000"/>
              <a:gd name="connsiteY2-86" fmla="*/ 2293745 h 2293745"/>
              <a:gd name="connsiteX3-87" fmla="*/ 0 w 12192000"/>
              <a:gd name="connsiteY3-88" fmla="*/ 2293745 h 2293745"/>
              <a:gd name="connsiteX4-89" fmla="*/ 0 w 12192000"/>
              <a:gd name="connsiteY4-90" fmla="*/ 64898 h 2293745"/>
              <a:gd name="connsiteX0-91" fmla="*/ 0 w 12192000"/>
              <a:gd name="connsiteY0-92" fmla="*/ 65655 h 2294502"/>
              <a:gd name="connsiteX1-93" fmla="*/ 12192000 w 12192000"/>
              <a:gd name="connsiteY1-94" fmla="*/ 122805 h 2294502"/>
              <a:gd name="connsiteX2-95" fmla="*/ 12192000 w 12192000"/>
              <a:gd name="connsiteY2-96" fmla="*/ 2294502 h 2294502"/>
              <a:gd name="connsiteX3-97" fmla="*/ 0 w 12192000"/>
              <a:gd name="connsiteY3-98" fmla="*/ 2294502 h 2294502"/>
              <a:gd name="connsiteX4-99" fmla="*/ 0 w 12192000"/>
              <a:gd name="connsiteY4-100" fmla="*/ 65655 h 2294502"/>
              <a:gd name="connsiteX0-101" fmla="*/ 0 w 12192000"/>
              <a:gd name="connsiteY0-102" fmla="*/ 39513 h 2268360"/>
              <a:gd name="connsiteX1-103" fmla="*/ 12192000 w 12192000"/>
              <a:gd name="connsiteY1-104" fmla="*/ 96663 h 2268360"/>
              <a:gd name="connsiteX2-105" fmla="*/ 12192000 w 12192000"/>
              <a:gd name="connsiteY2-106" fmla="*/ 2268360 h 2268360"/>
              <a:gd name="connsiteX3-107" fmla="*/ 0 w 12192000"/>
              <a:gd name="connsiteY3-108" fmla="*/ 2268360 h 2268360"/>
              <a:gd name="connsiteX4-109" fmla="*/ 0 w 12192000"/>
              <a:gd name="connsiteY4-110" fmla="*/ 39513 h 2268360"/>
              <a:gd name="connsiteX0-111" fmla="*/ 0 w 12192000"/>
              <a:gd name="connsiteY0-112" fmla="*/ 37049 h 2265896"/>
              <a:gd name="connsiteX1-113" fmla="*/ 12192000 w 12192000"/>
              <a:gd name="connsiteY1-114" fmla="*/ 94199 h 2265896"/>
              <a:gd name="connsiteX2-115" fmla="*/ 12192000 w 12192000"/>
              <a:gd name="connsiteY2-116" fmla="*/ 2265896 h 2265896"/>
              <a:gd name="connsiteX3-117" fmla="*/ 0 w 12192000"/>
              <a:gd name="connsiteY3-118" fmla="*/ 2265896 h 2265896"/>
              <a:gd name="connsiteX4-119" fmla="*/ 0 w 12192000"/>
              <a:gd name="connsiteY4-120" fmla="*/ 37049 h 2265896"/>
              <a:gd name="connsiteX0-121" fmla="*/ 0 w 12192000"/>
              <a:gd name="connsiteY0-122" fmla="*/ 37652 h 2266499"/>
              <a:gd name="connsiteX1-123" fmla="*/ 12192000 w 12192000"/>
              <a:gd name="connsiteY1-124" fmla="*/ 94802 h 2266499"/>
              <a:gd name="connsiteX2-125" fmla="*/ 12192000 w 12192000"/>
              <a:gd name="connsiteY2-126" fmla="*/ 2266499 h 2266499"/>
              <a:gd name="connsiteX3-127" fmla="*/ 0 w 12192000"/>
              <a:gd name="connsiteY3-128" fmla="*/ 2266499 h 2266499"/>
              <a:gd name="connsiteX4-129" fmla="*/ 0 w 12192000"/>
              <a:gd name="connsiteY4-130" fmla="*/ 37652 h 2266499"/>
              <a:gd name="connsiteX0-131" fmla="*/ 0 w 12192000"/>
              <a:gd name="connsiteY0-132" fmla="*/ 37652 h 2266499"/>
              <a:gd name="connsiteX1-133" fmla="*/ 12192000 w 12192000"/>
              <a:gd name="connsiteY1-134" fmla="*/ 94802 h 2266499"/>
              <a:gd name="connsiteX2-135" fmla="*/ 12192000 w 12192000"/>
              <a:gd name="connsiteY2-136" fmla="*/ 2266499 h 2266499"/>
              <a:gd name="connsiteX3-137" fmla="*/ 0 w 12192000"/>
              <a:gd name="connsiteY3-138" fmla="*/ 2266499 h 2266499"/>
              <a:gd name="connsiteX4-139" fmla="*/ 0 w 12192000"/>
              <a:gd name="connsiteY4-140" fmla="*/ 37652 h 2266499"/>
              <a:gd name="connsiteX0-141" fmla="*/ 0 w 12192000"/>
              <a:gd name="connsiteY0-142" fmla="*/ 37652 h 2266499"/>
              <a:gd name="connsiteX1-143" fmla="*/ 12192000 w 12192000"/>
              <a:gd name="connsiteY1-144" fmla="*/ 94802 h 2266499"/>
              <a:gd name="connsiteX2-145" fmla="*/ 12192000 w 12192000"/>
              <a:gd name="connsiteY2-146" fmla="*/ 1552124 h 2266499"/>
              <a:gd name="connsiteX3-147" fmla="*/ 0 w 12192000"/>
              <a:gd name="connsiteY3-148" fmla="*/ 2266499 h 2266499"/>
              <a:gd name="connsiteX4-149" fmla="*/ 0 w 12192000"/>
              <a:gd name="connsiteY4-150" fmla="*/ 37652 h 2266499"/>
              <a:gd name="connsiteX0-151" fmla="*/ 0 w 12192000"/>
              <a:gd name="connsiteY0-152" fmla="*/ 37652 h 2266499"/>
              <a:gd name="connsiteX1-153" fmla="*/ 12192000 w 12192000"/>
              <a:gd name="connsiteY1-154" fmla="*/ 94802 h 2266499"/>
              <a:gd name="connsiteX2-155" fmla="*/ 12192000 w 12192000"/>
              <a:gd name="connsiteY2-156" fmla="*/ 1409249 h 2266499"/>
              <a:gd name="connsiteX3-157" fmla="*/ 0 w 12192000"/>
              <a:gd name="connsiteY3-158" fmla="*/ 2266499 h 2266499"/>
              <a:gd name="connsiteX4-159" fmla="*/ 0 w 12192000"/>
              <a:gd name="connsiteY4-160" fmla="*/ 37652 h 2266499"/>
              <a:gd name="connsiteX0-161" fmla="*/ 0 w 12192000"/>
              <a:gd name="connsiteY0-162" fmla="*/ 37652 h 2266499"/>
              <a:gd name="connsiteX1-163" fmla="*/ 12192000 w 12192000"/>
              <a:gd name="connsiteY1-164" fmla="*/ 94802 h 2266499"/>
              <a:gd name="connsiteX2-165" fmla="*/ 12192000 w 12192000"/>
              <a:gd name="connsiteY2-166" fmla="*/ 1237799 h 2266499"/>
              <a:gd name="connsiteX3-167" fmla="*/ 0 w 12192000"/>
              <a:gd name="connsiteY3-168" fmla="*/ 2266499 h 2266499"/>
              <a:gd name="connsiteX4-169" fmla="*/ 0 w 12192000"/>
              <a:gd name="connsiteY4-170" fmla="*/ 37652 h 2266499"/>
              <a:gd name="connsiteX0-171" fmla="*/ 0 w 12192000"/>
              <a:gd name="connsiteY0-172" fmla="*/ 37652 h 2266499"/>
              <a:gd name="connsiteX1-173" fmla="*/ 12192000 w 12192000"/>
              <a:gd name="connsiteY1-174" fmla="*/ 94802 h 2266499"/>
              <a:gd name="connsiteX2-175" fmla="*/ 12192000 w 12192000"/>
              <a:gd name="connsiteY2-176" fmla="*/ 1437824 h 2266499"/>
              <a:gd name="connsiteX3-177" fmla="*/ 0 w 12192000"/>
              <a:gd name="connsiteY3-178" fmla="*/ 2266499 h 2266499"/>
              <a:gd name="connsiteX4-179" fmla="*/ 0 w 12192000"/>
              <a:gd name="connsiteY4-180" fmla="*/ 37652 h 2266499"/>
              <a:gd name="connsiteX0-181" fmla="*/ 0 w 12192000"/>
              <a:gd name="connsiteY0-182" fmla="*/ 37652 h 1609274"/>
              <a:gd name="connsiteX1-183" fmla="*/ 12192000 w 12192000"/>
              <a:gd name="connsiteY1-184" fmla="*/ 94802 h 1609274"/>
              <a:gd name="connsiteX2-185" fmla="*/ 12192000 w 12192000"/>
              <a:gd name="connsiteY2-186" fmla="*/ 1437824 h 1609274"/>
              <a:gd name="connsiteX3-187" fmla="*/ 0 w 12192000"/>
              <a:gd name="connsiteY3-188" fmla="*/ 1609274 h 1609274"/>
              <a:gd name="connsiteX4-189" fmla="*/ 0 w 12192000"/>
              <a:gd name="connsiteY4-190" fmla="*/ 37652 h 1609274"/>
              <a:gd name="connsiteX0-191" fmla="*/ 0 w 12192000"/>
              <a:gd name="connsiteY0-192" fmla="*/ 37652 h 1523549"/>
              <a:gd name="connsiteX1-193" fmla="*/ 12192000 w 12192000"/>
              <a:gd name="connsiteY1-194" fmla="*/ 94802 h 1523549"/>
              <a:gd name="connsiteX2-195" fmla="*/ 12192000 w 12192000"/>
              <a:gd name="connsiteY2-196" fmla="*/ 1437824 h 1523549"/>
              <a:gd name="connsiteX3-197" fmla="*/ 0 w 12192000"/>
              <a:gd name="connsiteY3-198" fmla="*/ 1523549 h 1523549"/>
              <a:gd name="connsiteX4-199" fmla="*/ 0 w 12192000"/>
              <a:gd name="connsiteY4-200" fmla="*/ 37652 h 1523549"/>
              <a:gd name="connsiteX0-201" fmla="*/ 0 w 12192000"/>
              <a:gd name="connsiteY0-202" fmla="*/ 37652 h 1437824"/>
              <a:gd name="connsiteX1-203" fmla="*/ 12192000 w 12192000"/>
              <a:gd name="connsiteY1-204" fmla="*/ 94802 h 1437824"/>
              <a:gd name="connsiteX2-205" fmla="*/ 12192000 w 12192000"/>
              <a:gd name="connsiteY2-206" fmla="*/ 1437824 h 1437824"/>
              <a:gd name="connsiteX3-207" fmla="*/ 28507 w 12192000"/>
              <a:gd name="connsiteY3-208" fmla="*/ 1409249 h 1437824"/>
              <a:gd name="connsiteX4-209" fmla="*/ 0 w 12192000"/>
              <a:gd name="connsiteY4-210" fmla="*/ 37652 h 1437824"/>
              <a:gd name="connsiteX0-211" fmla="*/ 0 w 12192000"/>
              <a:gd name="connsiteY0-212" fmla="*/ 37652 h 1466399"/>
              <a:gd name="connsiteX1-213" fmla="*/ 12192000 w 12192000"/>
              <a:gd name="connsiteY1-214" fmla="*/ 94802 h 1466399"/>
              <a:gd name="connsiteX2-215" fmla="*/ 12192000 w 12192000"/>
              <a:gd name="connsiteY2-216" fmla="*/ 1437824 h 1466399"/>
              <a:gd name="connsiteX3-217" fmla="*/ 0 w 12192000"/>
              <a:gd name="connsiteY3-218" fmla="*/ 1466399 h 1466399"/>
              <a:gd name="connsiteX4-219" fmla="*/ 0 w 12192000"/>
              <a:gd name="connsiteY4-220" fmla="*/ 37652 h 14663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466399">
                <a:moveTo>
                  <a:pt x="0" y="37652"/>
                </a:moveTo>
                <a:cubicBezTo>
                  <a:pt x="5245100" y="2095052"/>
                  <a:pt x="8528050" y="-514798"/>
                  <a:pt x="12192000" y="94802"/>
                </a:cubicBezTo>
                <a:lnTo>
                  <a:pt x="12192000" y="1437824"/>
                </a:lnTo>
                <a:lnTo>
                  <a:pt x="0" y="1466399"/>
                </a:lnTo>
                <a:lnTo>
                  <a:pt x="0" y="3765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244" name="组合 5"/>
          <p:cNvGrpSpPr/>
          <p:nvPr/>
        </p:nvGrpSpPr>
        <p:grpSpPr bwMode="auto">
          <a:xfrm>
            <a:off x="3482975" y="1700213"/>
            <a:ext cx="3138488" cy="490537"/>
            <a:chOff x="4890927" y="1504216"/>
            <a:chExt cx="4542504" cy="489600"/>
          </a:xfrm>
        </p:grpSpPr>
        <p:sp>
          <p:nvSpPr>
            <p:cNvPr id="7" name="矩形 6"/>
            <p:cNvSpPr/>
            <p:nvPr/>
          </p:nvSpPr>
          <p:spPr bwMode="auto">
            <a:xfrm>
              <a:off x="4890927" y="1504216"/>
              <a:ext cx="3595862" cy="489600"/>
            </a:xfrm>
            <a:prstGeom prst="rect">
              <a:avLst/>
            </a:prstGeom>
            <a:noFill/>
            <a:ln>
              <a:solidFill>
                <a:schemeClr val="tx1">
                  <a:lumMod val="75000"/>
                  <a:lumOff val="25000"/>
                </a:schemeClr>
              </a:solidFill>
            </a:ln>
            <a:effectLst/>
          </p:spPr>
          <p:txBody>
            <a:bodyPr>
              <a:spAutoFit/>
            </a:bodyPr>
            <a:lstStyle/>
            <a:p>
              <a:pPr algn="ctr" eaLnBrk="1" hangingPunct="1">
                <a:spcBef>
                  <a:spcPct val="50000"/>
                </a:spcBef>
                <a:defRPr/>
              </a:pPr>
              <a:endParaRPr lang="zh-CN" altLang="en-US" sz="1600" b="1">
                <a:solidFill>
                  <a:prstClr val="black"/>
                </a:solidFill>
                <a:latin typeface="Arial" panose="020B0604020202020204" pitchFamily="34" charset="0"/>
                <a:ea typeface="+mn-ea"/>
              </a:endParaRPr>
            </a:p>
          </p:txBody>
        </p:sp>
        <p:sp>
          <p:nvSpPr>
            <p:cNvPr id="10273" name="Rectangle 6"/>
            <p:cNvSpPr>
              <a:spLocks noChangeArrowheads="1"/>
            </p:cNvSpPr>
            <p:nvPr/>
          </p:nvSpPr>
          <p:spPr bwMode="black">
            <a:xfrm>
              <a:off x="5423405" y="1549991"/>
              <a:ext cx="4010026" cy="400110"/>
            </a:xfrm>
            <a:prstGeom prst="rect">
              <a:avLst/>
            </a:prstGeom>
            <a:noFill/>
            <a:ln w="9525">
              <a:noFill/>
              <a:miter lim="800000"/>
            </a:ln>
            <a:effectLst/>
          </p:spPr>
          <p:txBody>
            <a:bodyPr>
              <a:spAutoFit/>
            </a:bodyPr>
            <a:lstStyle/>
            <a:p>
              <a:r>
                <a:rPr lang="zh-CN" altLang="en-US" sz="2000" b="1">
                  <a:solidFill>
                    <a:srgbClr val="0070C0"/>
                  </a:solidFill>
                  <a:latin typeface="微软雅黑" pitchFamily="34" charset="-122"/>
                  <a:ea typeface="微软雅黑" pitchFamily="34" charset="-122"/>
                </a:rPr>
                <a:t>单击添加标题</a:t>
              </a:r>
              <a:endParaRPr lang="zh-CN" altLang="en-US" sz="2000" b="1">
                <a:solidFill>
                  <a:srgbClr val="0070C0"/>
                </a:solidFill>
                <a:latin typeface="微软雅黑" pitchFamily="34" charset="-122"/>
                <a:ea typeface="微软雅黑" pitchFamily="34" charset="-122"/>
              </a:endParaRPr>
            </a:p>
          </p:txBody>
        </p:sp>
      </p:grpSp>
      <p:sp>
        <p:nvSpPr>
          <p:cNvPr id="9" name="矩形 8"/>
          <p:cNvSpPr/>
          <p:nvPr/>
        </p:nvSpPr>
        <p:spPr>
          <a:xfrm>
            <a:off x="1968500" y="1700213"/>
            <a:ext cx="1328738" cy="490537"/>
          </a:xfrm>
          <a:prstGeom prst="rect">
            <a:avLst/>
          </a:prstGeom>
          <a:solidFill>
            <a:srgbClr val="006E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246" name="文本框 9"/>
          <p:cNvSpPr txBox="1">
            <a:spLocks noChangeArrowheads="1"/>
          </p:cNvSpPr>
          <p:nvPr/>
        </p:nvSpPr>
        <p:spPr bwMode="auto">
          <a:xfrm>
            <a:off x="2144713" y="1738313"/>
            <a:ext cx="962025" cy="400050"/>
          </a:xfrm>
          <a:prstGeom prst="rect">
            <a:avLst/>
          </a:prstGeom>
          <a:noFill/>
          <a:ln w="9525">
            <a:noFill/>
            <a:miter lim="800000"/>
          </a:ln>
        </p:spPr>
        <p:txBody>
          <a:bodyPr>
            <a:spAutoFit/>
          </a:bodyPr>
          <a:lstStyle/>
          <a:p>
            <a:pPr eaLnBrk="1" hangingPunct="1"/>
            <a:r>
              <a:rPr lang="zh-CN" altLang="en-US" sz="2000" b="1">
                <a:solidFill>
                  <a:srgbClr val="FFFFFF"/>
                </a:solidFill>
                <a:latin typeface="微软雅黑" pitchFamily="34" charset="-122"/>
                <a:ea typeface="微软雅黑" pitchFamily="34" charset="-122"/>
              </a:rPr>
              <a:t>第一章</a:t>
            </a:r>
            <a:endParaRPr lang="zh-CN" altLang="en-US" sz="2000" b="1">
              <a:solidFill>
                <a:srgbClr val="FFFFFF"/>
              </a:solidFill>
              <a:latin typeface="微软雅黑" pitchFamily="34" charset="-122"/>
              <a:ea typeface="微软雅黑" pitchFamily="34" charset="-122"/>
            </a:endParaRPr>
          </a:p>
        </p:txBody>
      </p:sp>
      <p:grpSp>
        <p:nvGrpSpPr>
          <p:cNvPr id="10247" name="组合 10"/>
          <p:cNvGrpSpPr/>
          <p:nvPr/>
        </p:nvGrpSpPr>
        <p:grpSpPr bwMode="auto">
          <a:xfrm>
            <a:off x="3482975" y="2354263"/>
            <a:ext cx="3138488" cy="490537"/>
            <a:chOff x="4890927" y="1504216"/>
            <a:chExt cx="4542504" cy="489600"/>
          </a:xfrm>
        </p:grpSpPr>
        <p:sp>
          <p:nvSpPr>
            <p:cNvPr id="12" name="矩形 11"/>
            <p:cNvSpPr/>
            <p:nvPr/>
          </p:nvSpPr>
          <p:spPr bwMode="auto">
            <a:xfrm>
              <a:off x="4890927" y="1504216"/>
              <a:ext cx="3595862" cy="489600"/>
            </a:xfrm>
            <a:prstGeom prst="rect">
              <a:avLst/>
            </a:prstGeom>
            <a:noFill/>
            <a:ln>
              <a:solidFill>
                <a:schemeClr val="tx1">
                  <a:lumMod val="75000"/>
                  <a:lumOff val="25000"/>
                </a:schemeClr>
              </a:solidFill>
            </a:ln>
            <a:effectLst/>
          </p:spPr>
          <p:txBody>
            <a:bodyPr>
              <a:spAutoFit/>
            </a:bodyPr>
            <a:lstStyle/>
            <a:p>
              <a:pPr algn="ctr" eaLnBrk="1" hangingPunct="1">
                <a:spcBef>
                  <a:spcPct val="50000"/>
                </a:spcBef>
                <a:defRPr/>
              </a:pPr>
              <a:endParaRPr lang="zh-CN" altLang="en-US" sz="1600" b="1">
                <a:solidFill>
                  <a:prstClr val="black"/>
                </a:solidFill>
                <a:latin typeface="Arial" panose="020B0604020202020204" pitchFamily="34" charset="0"/>
                <a:ea typeface="+mn-ea"/>
              </a:endParaRPr>
            </a:p>
          </p:txBody>
        </p:sp>
        <p:sp>
          <p:nvSpPr>
            <p:cNvPr id="10271" name="Rectangle 6"/>
            <p:cNvSpPr>
              <a:spLocks noChangeArrowheads="1"/>
            </p:cNvSpPr>
            <p:nvPr/>
          </p:nvSpPr>
          <p:spPr bwMode="black">
            <a:xfrm>
              <a:off x="5423405" y="1549991"/>
              <a:ext cx="4010026" cy="400110"/>
            </a:xfrm>
            <a:prstGeom prst="rect">
              <a:avLst/>
            </a:prstGeom>
            <a:noFill/>
            <a:ln w="9525">
              <a:noFill/>
              <a:miter lim="800000"/>
            </a:ln>
            <a:effectLst/>
          </p:spPr>
          <p:txBody>
            <a:bodyPr>
              <a:spAutoFit/>
            </a:bodyPr>
            <a:lstStyle/>
            <a:p>
              <a:r>
                <a:rPr lang="zh-CN" altLang="en-US" sz="2000" b="1">
                  <a:solidFill>
                    <a:srgbClr val="0070C0"/>
                  </a:solidFill>
                  <a:latin typeface="微软雅黑" pitchFamily="34" charset="-122"/>
                  <a:ea typeface="微软雅黑" pitchFamily="34" charset="-122"/>
                </a:rPr>
                <a:t>单击添加标题</a:t>
              </a:r>
              <a:endParaRPr lang="zh-CN" altLang="en-US" sz="2000" b="1">
                <a:solidFill>
                  <a:srgbClr val="0070C0"/>
                </a:solidFill>
                <a:latin typeface="微软雅黑" pitchFamily="34" charset="-122"/>
                <a:ea typeface="微软雅黑" pitchFamily="34" charset="-122"/>
              </a:endParaRPr>
            </a:p>
          </p:txBody>
        </p:sp>
      </p:grpSp>
      <p:sp>
        <p:nvSpPr>
          <p:cNvPr id="14" name="矩形 13"/>
          <p:cNvSpPr/>
          <p:nvPr/>
        </p:nvSpPr>
        <p:spPr>
          <a:xfrm>
            <a:off x="1968500" y="2354263"/>
            <a:ext cx="1328738" cy="490537"/>
          </a:xfrm>
          <a:prstGeom prst="rect">
            <a:avLst/>
          </a:prstGeom>
          <a:solidFill>
            <a:srgbClr val="006E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249" name="文本框 14"/>
          <p:cNvSpPr txBox="1">
            <a:spLocks noChangeArrowheads="1"/>
          </p:cNvSpPr>
          <p:nvPr/>
        </p:nvSpPr>
        <p:spPr bwMode="auto">
          <a:xfrm>
            <a:off x="2144713" y="2392363"/>
            <a:ext cx="962025" cy="400050"/>
          </a:xfrm>
          <a:prstGeom prst="rect">
            <a:avLst/>
          </a:prstGeom>
          <a:noFill/>
          <a:ln w="9525">
            <a:noFill/>
            <a:miter lim="800000"/>
          </a:ln>
        </p:spPr>
        <p:txBody>
          <a:bodyPr>
            <a:spAutoFit/>
          </a:bodyPr>
          <a:lstStyle/>
          <a:p>
            <a:pPr eaLnBrk="1" hangingPunct="1"/>
            <a:r>
              <a:rPr lang="zh-CN" altLang="en-US" sz="2000" b="1">
                <a:solidFill>
                  <a:srgbClr val="FFFFFF"/>
                </a:solidFill>
                <a:latin typeface="微软雅黑" pitchFamily="34" charset="-122"/>
                <a:ea typeface="微软雅黑" pitchFamily="34" charset="-122"/>
              </a:rPr>
              <a:t>第二章</a:t>
            </a:r>
            <a:endParaRPr lang="zh-CN" altLang="en-US" sz="2000" b="1">
              <a:solidFill>
                <a:srgbClr val="FFFFFF"/>
              </a:solidFill>
              <a:latin typeface="微软雅黑" pitchFamily="34" charset="-122"/>
              <a:ea typeface="微软雅黑" pitchFamily="34" charset="-122"/>
            </a:endParaRPr>
          </a:p>
        </p:txBody>
      </p:sp>
      <p:grpSp>
        <p:nvGrpSpPr>
          <p:cNvPr id="10250" name="组合 15"/>
          <p:cNvGrpSpPr/>
          <p:nvPr/>
        </p:nvGrpSpPr>
        <p:grpSpPr bwMode="auto">
          <a:xfrm>
            <a:off x="3479800" y="3008313"/>
            <a:ext cx="3140075" cy="490537"/>
            <a:chOff x="4890927" y="1504216"/>
            <a:chExt cx="4542504" cy="489600"/>
          </a:xfrm>
        </p:grpSpPr>
        <p:sp>
          <p:nvSpPr>
            <p:cNvPr id="17" name="矩形 16"/>
            <p:cNvSpPr/>
            <p:nvPr/>
          </p:nvSpPr>
          <p:spPr bwMode="auto">
            <a:xfrm>
              <a:off x="4890927" y="1504216"/>
              <a:ext cx="3598638" cy="489600"/>
            </a:xfrm>
            <a:prstGeom prst="rect">
              <a:avLst/>
            </a:prstGeom>
            <a:noFill/>
            <a:ln>
              <a:solidFill>
                <a:schemeClr val="tx1">
                  <a:lumMod val="75000"/>
                  <a:lumOff val="25000"/>
                </a:schemeClr>
              </a:solidFill>
            </a:ln>
            <a:effectLst/>
          </p:spPr>
          <p:txBody>
            <a:bodyPr>
              <a:spAutoFit/>
            </a:bodyPr>
            <a:lstStyle/>
            <a:p>
              <a:pPr algn="ctr" eaLnBrk="1" hangingPunct="1">
                <a:spcBef>
                  <a:spcPct val="50000"/>
                </a:spcBef>
                <a:defRPr/>
              </a:pPr>
              <a:endParaRPr lang="zh-CN" altLang="en-US" sz="1600" b="1">
                <a:solidFill>
                  <a:prstClr val="black"/>
                </a:solidFill>
                <a:latin typeface="Arial" panose="020B0604020202020204" pitchFamily="34" charset="0"/>
                <a:ea typeface="+mn-ea"/>
              </a:endParaRPr>
            </a:p>
          </p:txBody>
        </p:sp>
        <p:sp>
          <p:nvSpPr>
            <p:cNvPr id="10269" name="Rectangle 6"/>
            <p:cNvSpPr>
              <a:spLocks noChangeArrowheads="1"/>
            </p:cNvSpPr>
            <p:nvPr/>
          </p:nvSpPr>
          <p:spPr bwMode="black">
            <a:xfrm>
              <a:off x="5423405" y="1549991"/>
              <a:ext cx="4010026" cy="400110"/>
            </a:xfrm>
            <a:prstGeom prst="rect">
              <a:avLst/>
            </a:prstGeom>
            <a:noFill/>
            <a:ln w="9525">
              <a:noFill/>
              <a:miter lim="800000"/>
            </a:ln>
            <a:effectLst/>
          </p:spPr>
          <p:txBody>
            <a:bodyPr>
              <a:spAutoFit/>
            </a:bodyPr>
            <a:lstStyle/>
            <a:p>
              <a:r>
                <a:rPr lang="zh-CN" altLang="en-US" sz="2000" b="1">
                  <a:solidFill>
                    <a:srgbClr val="0070C0"/>
                  </a:solidFill>
                  <a:latin typeface="微软雅黑" pitchFamily="34" charset="-122"/>
                  <a:ea typeface="微软雅黑" pitchFamily="34" charset="-122"/>
                </a:rPr>
                <a:t>单击添加标题</a:t>
              </a:r>
              <a:endParaRPr lang="zh-CN" altLang="en-US" sz="2000" b="1">
                <a:solidFill>
                  <a:srgbClr val="0070C0"/>
                </a:solidFill>
                <a:latin typeface="微软雅黑" pitchFamily="34" charset="-122"/>
                <a:ea typeface="微软雅黑" pitchFamily="34" charset="-122"/>
              </a:endParaRPr>
            </a:p>
          </p:txBody>
        </p:sp>
      </p:grpSp>
      <p:sp>
        <p:nvSpPr>
          <p:cNvPr id="19" name="矩形 18"/>
          <p:cNvSpPr/>
          <p:nvPr/>
        </p:nvSpPr>
        <p:spPr>
          <a:xfrm>
            <a:off x="1966913" y="3008313"/>
            <a:ext cx="1328737" cy="490537"/>
          </a:xfrm>
          <a:prstGeom prst="rect">
            <a:avLst/>
          </a:prstGeom>
          <a:solidFill>
            <a:srgbClr val="006E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252" name="文本框 19"/>
          <p:cNvSpPr txBox="1">
            <a:spLocks noChangeArrowheads="1"/>
          </p:cNvSpPr>
          <p:nvPr/>
        </p:nvSpPr>
        <p:spPr bwMode="auto">
          <a:xfrm>
            <a:off x="2143125" y="3046413"/>
            <a:ext cx="962025" cy="400050"/>
          </a:xfrm>
          <a:prstGeom prst="rect">
            <a:avLst/>
          </a:prstGeom>
          <a:noFill/>
          <a:ln w="9525">
            <a:noFill/>
            <a:miter lim="800000"/>
          </a:ln>
        </p:spPr>
        <p:txBody>
          <a:bodyPr>
            <a:spAutoFit/>
          </a:bodyPr>
          <a:lstStyle/>
          <a:p>
            <a:pPr eaLnBrk="1" hangingPunct="1"/>
            <a:r>
              <a:rPr lang="zh-CN" altLang="en-US" sz="2000" b="1">
                <a:solidFill>
                  <a:srgbClr val="FFFFFF"/>
                </a:solidFill>
                <a:latin typeface="微软雅黑" pitchFamily="34" charset="-122"/>
                <a:ea typeface="微软雅黑" pitchFamily="34" charset="-122"/>
              </a:rPr>
              <a:t>第三章</a:t>
            </a:r>
            <a:endParaRPr lang="zh-CN" altLang="en-US" sz="2000" b="1">
              <a:solidFill>
                <a:srgbClr val="FFFFFF"/>
              </a:solidFill>
              <a:latin typeface="微软雅黑" pitchFamily="34" charset="-122"/>
              <a:ea typeface="微软雅黑" pitchFamily="34" charset="-122"/>
            </a:endParaRPr>
          </a:p>
        </p:txBody>
      </p:sp>
      <p:grpSp>
        <p:nvGrpSpPr>
          <p:cNvPr id="10253" name="组合 20"/>
          <p:cNvGrpSpPr/>
          <p:nvPr/>
        </p:nvGrpSpPr>
        <p:grpSpPr bwMode="auto">
          <a:xfrm>
            <a:off x="3479800" y="3662363"/>
            <a:ext cx="3140075" cy="490537"/>
            <a:chOff x="4890927" y="1504216"/>
            <a:chExt cx="4542504" cy="489600"/>
          </a:xfrm>
        </p:grpSpPr>
        <p:sp>
          <p:nvSpPr>
            <p:cNvPr id="22" name="矩形 21"/>
            <p:cNvSpPr/>
            <p:nvPr/>
          </p:nvSpPr>
          <p:spPr bwMode="auto">
            <a:xfrm>
              <a:off x="4890927" y="1504216"/>
              <a:ext cx="3598638" cy="489600"/>
            </a:xfrm>
            <a:prstGeom prst="rect">
              <a:avLst/>
            </a:prstGeom>
            <a:noFill/>
            <a:ln>
              <a:solidFill>
                <a:schemeClr val="tx1">
                  <a:lumMod val="75000"/>
                  <a:lumOff val="25000"/>
                </a:schemeClr>
              </a:solidFill>
            </a:ln>
            <a:effectLst/>
          </p:spPr>
          <p:txBody>
            <a:bodyPr>
              <a:spAutoFit/>
            </a:bodyPr>
            <a:lstStyle/>
            <a:p>
              <a:pPr algn="ctr" eaLnBrk="1" hangingPunct="1">
                <a:spcBef>
                  <a:spcPct val="50000"/>
                </a:spcBef>
                <a:defRPr/>
              </a:pPr>
              <a:endParaRPr lang="zh-CN" altLang="en-US" sz="1600" b="1">
                <a:solidFill>
                  <a:prstClr val="black"/>
                </a:solidFill>
                <a:latin typeface="Arial" panose="020B0604020202020204" pitchFamily="34" charset="0"/>
                <a:ea typeface="+mn-ea"/>
              </a:endParaRPr>
            </a:p>
          </p:txBody>
        </p:sp>
        <p:sp>
          <p:nvSpPr>
            <p:cNvPr id="10267" name="Rectangle 6"/>
            <p:cNvSpPr>
              <a:spLocks noChangeArrowheads="1"/>
            </p:cNvSpPr>
            <p:nvPr/>
          </p:nvSpPr>
          <p:spPr bwMode="black">
            <a:xfrm>
              <a:off x="5423405" y="1549991"/>
              <a:ext cx="4010026" cy="400110"/>
            </a:xfrm>
            <a:prstGeom prst="rect">
              <a:avLst/>
            </a:prstGeom>
            <a:noFill/>
            <a:ln w="9525">
              <a:noFill/>
              <a:miter lim="800000"/>
            </a:ln>
            <a:effectLst/>
          </p:spPr>
          <p:txBody>
            <a:bodyPr>
              <a:spAutoFit/>
            </a:bodyPr>
            <a:lstStyle/>
            <a:p>
              <a:r>
                <a:rPr lang="zh-CN" altLang="en-US" sz="2000" b="1">
                  <a:solidFill>
                    <a:srgbClr val="0070C0"/>
                  </a:solidFill>
                  <a:latin typeface="微软雅黑" pitchFamily="34" charset="-122"/>
                  <a:ea typeface="微软雅黑" pitchFamily="34" charset="-122"/>
                </a:rPr>
                <a:t>单击添加标题</a:t>
              </a:r>
              <a:endParaRPr lang="zh-CN" altLang="en-US" sz="2000" b="1">
                <a:solidFill>
                  <a:srgbClr val="0070C0"/>
                </a:solidFill>
                <a:latin typeface="微软雅黑" pitchFamily="34" charset="-122"/>
                <a:ea typeface="微软雅黑" pitchFamily="34" charset="-122"/>
              </a:endParaRPr>
            </a:p>
          </p:txBody>
        </p:sp>
      </p:grpSp>
      <p:sp>
        <p:nvSpPr>
          <p:cNvPr id="24" name="矩形 23"/>
          <p:cNvSpPr/>
          <p:nvPr/>
        </p:nvSpPr>
        <p:spPr>
          <a:xfrm>
            <a:off x="1966913" y="3662363"/>
            <a:ext cx="1328737" cy="490537"/>
          </a:xfrm>
          <a:prstGeom prst="rect">
            <a:avLst/>
          </a:prstGeom>
          <a:solidFill>
            <a:srgbClr val="006E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255" name="文本框 24"/>
          <p:cNvSpPr txBox="1">
            <a:spLocks noChangeArrowheads="1"/>
          </p:cNvSpPr>
          <p:nvPr/>
        </p:nvSpPr>
        <p:spPr bwMode="auto">
          <a:xfrm>
            <a:off x="2143125" y="3700463"/>
            <a:ext cx="962025" cy="400050"/>
          </a:xfrm>
          <a:prstGeom prst="rect">
            <a:avLst/>
          </a:prstGeom>
          <a:noFill/>
          <a:ln w="9525">
            <a:noFill/>
            <a:miter lim="800000"/>
          </a:ln>
        </p:spPr>
        <p:txBody>
          <a:bodyPr>
            <a:spAutoFit/>
          </a:bodyPr>
          <a:lstStyle/>
          <a:p>
            <a:pPr eaLnBrk="1" hangingPunct="1"/>
            <a:r>
              <a:rPr lang="zh-CN" altLang="en-US" sz="2000" b="1">
                <a:solidFill>
                  <a:srgbClr val="FFFFFF"/>
                </a:solidFill>
                <a:latin typeface="微软雅黑" pitchFamily="34" charset="-122"/>
                <a:ea typeface="微软雅黑" pitchFamily="34" charset="-122"/>
              </a:rPr>
              <a:t>第四章</a:t>
            </a:r>
            <a:endParaRPr lang="zh-CN" altLang="en-US" sz="2000" b="1">
              <a:solidFill>
                <a:srgbClr val="FFFFFF"/>
              </a:solidFill>
              <a:latin typeface="微软雅黑" pitchFamily="34" charset="-122"/>
              <a:ea typeface="微软雅黑" pitchFamily="34" charset="-122"/>
            </a:endParaRPr>
          </a:p>
        </p:txBody>
      </p:sp>
      <p:grpSp>
        <p:nvGrpSpPr>
          <p:cNvPr id="10256" name="组合 25"/>
          <p:cNvGrpSpPr/>
          <p:nvPr/>
        </p:nvGrpSpPr>
        <p:grpSpPr bwMode="auto">
          <a:xfrm>
            <a:off x="538163" y="336550"/>
            <a:ext cx="2701925" cy="900113"/>
            <a:chOff x="467913" y="1102550"/>
            <a:chExt cx="2702007" cy="899374"/>
          </a:xfrm>
        </p:grpSpPr>
        <p:grpSp>
          <p:nvGrpSpPr>
            <p:cNvPr id="10262" name="组合 26"/>
            <p:cNvGrpSpPr/>
            <p:nvPr/>
          </p:nvGrpSpPr>
          <p:grpSpPr bwMode="auto">
            <a:xfrm>
              <a:off x="467913" y="1102550"/>
              <a:ext cx="2702007" cy="849531"/>
              <a:chOff x="10870474" y="497840"/>
              <a:chExt cx="2702007" cy="849531"/>
            </a:xfrm>
          </p:grpSpPr>
          <p:sp>
            <p:nvSpPr>
              <p:cNvPr id="10264" name="文本框 28"/>
              <p:cNvSpPr txBox="1">
                <a:spLocks noChangeArrowheads="1"/>
              </p:cNvSpPr>
              <p:nvPr/>
            </p:nvSpPr>
            <p:spPr bwMode="auto">
              <a:xfrm>
                <a:off x="10870474" y="497840"/>
                <a:ext cx="1432560" cy="646331"/>
              </a:xfrm>
              <a:prstGeom prst="rect">
                <a:avLst/>
              </a:prstGeom>
              <a:noFill/>
              <a:ln w="9525">
                <a:noFill/>
                <a:miter lim="800000"/>
              </a:ln>
            </p:spPr>
            <p:txBody>
              <a:bodyPr>
                <a:spAutoFit/>
              </a:bodyPr>
              <a:lstStyle/>
              <a:p>
                <a:pPr eaLnBrk="1" hangingPunct="1"/>
                <a:r>
                  <a:rPr lang="zh-CN" altLang="en-US" sz="3600" b="1">
                    <a:solidFill>
                      <a:srgbClr val="000000"/>
                    </a:solidFill>
                    <a:latin typeface="微软雅黑" pitchFamily="34" charset="-122"/>
                    <a:ea typeface="微软雅黑" pitchFamily="34" charset="-122"/>
                  </a:rPr>
                  <a:t>目</a:t>
                </a:r>
                <a:r>
                  <a:rPr lang="zh-CN" altLang="en-US" sz="3600" b="1">
                    <a:solidFill>
                      <a:srgbClr val="0070C0"/>
                    </a:solidFill>
                    <a:latin typeface="微软雅黑" pitchFamily="34" charset="-122"/>
                    <a:ea typeface="微软雅黑" pitchFamily="34" charset="-122"/>
                  </a:rPr>
                  <a:t>录</a:t>
                </a:r>
                <a:endParaRPr lang="zh-CN" altLang="en-US" sz="3600" b="1">
                  <a:solidFill>
                    <a:srgbClr val="0070C0"/>
                  </a:solidFill>
                  <a:latin typeface="微软雅黑" pitchFamily="34" charset="-122"/>
                  <a:ea typeface="微软雅黑" pitchFamily="34" charset="-122"/>
                </a:endParaRPr>
              </a:p>
            </p:txBody>
          </p:sp>
          <p:cxnSp>
            <p:nvCxnSpPr>
              <p:cNvPr id="30" name="直接连接符 29"/>
              <p:cNvCxnSpPr/>
              <p:nvPr/>
            </p:nvCxnSpPr>
            <p:spPr>
              <a:xfrm>
                <a:off x="11021291" y="1348041"/>
                <a:ext cx="255119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0263" name="文本框 27"/>
            <p:cNvSpPr txBox="1">
              <a:spLocks noChangeArrowheads="1"/>
            </p:cNvSpPr>
            <p:nvPr/>
          </p:nvSpPr>
          <p:spPr bwMode="auto">
            <a:xfrm>
              <a:off x="995860" y="1601814"/>
              <a:ext cx="1432560" cy="400110"/>
            </a:xfrm>
            <a:prstGeom prst="rect">
              <a:avLst/>
            </a:prstGeom>
            <a:noFill/>
            <a:ln w="9525">
              <a:noFill/>
              <a:miter lim="800000"/>
            </a:ln>
          </p:spPr>
          <p:txBody>
            <a:bodyPr>
              <a:spAutoFit/>
            </a:bodyPr>
            <a:lstStyle/>
            <a:p>
              <a:pPr eaLnBrk="1" hangingPunct="1"/>
              <a:r>
                <a:rPr lang="en-US" altLang="zh-CN" sz="2000" b="1">
                  <a:solidFill>
                    <a:srgbClr val="0070C0"/>
                  </a:solidFill>
                  <a:latin typeface="微软雅黑" pitchFamily="34" charset="-122"/>
                  <a:ea typeface="微软雅黑" pitchFamily="34" charset="-122"/>
                </a:rPr>
                <a:t>Contents</a:t>
              </a:r>
              <a:endParaRPr lang="zh-CN" altLang="en-US" sz="2000" b="1">
                <a:solidFill>
                  <a:srgbClr val="0070C0"/>
                </a:solidFill>
                <a:latin typeface="微软雅黑" pitchFamily="34" charset="-122"/>
                <a:ea typeface="微软雅黑" pitchFamily="34" charset="-122"/>
              </a:endParaRPr>
            </a:p>
          </p:txBody>
        </p:sp>
      </p:grpSp>
      <p:grpSp>
        <p:nvGrpSpPr>
          <p:cNvPr id="10257" name="组合 30"/>
          <p:cNvGrpSpPr/>
          <p:nvPr/>
        </p:nvGrpSpPr>
        <p:grpSpPr bwMode="auto">
          <a:xfrm>
            <a:off x="3479800" y="4316413"/>
            <a:ext cx="3140075" cy="490537"/>
            <a:chOff x="4890927" y="1504216"/>
            <a:chExt cx="4542504" cy="489600"/>
          </a:xfrm>
        </p:grpSpPr>
        <p:sp>
          <p:nvSpPr>
            <p:cNvPr id="32" name="矩形 31"/>
            <p:cNvSpPr/>
            <p:nvPr/>
          </p:nvSpPr>
          <p:spPr bwMode="auto">
            <a:xfrm>
              <a:off x="4890927" y="1504216"/>
              <a:ext cx="3598638" cy="489600"/>
            </a:xfrm>
            <a:prstGeom prst="rect">
              <a:avLst/>
            </a:prstGeom>
            <a:noFill/>
            <a:ln>
              <a:solidFill>
                <a:schemeClr val="tx1">
                  <a:lumMod val="75000"/>
                  <a:lumOff val="25000"/>
                </a:schemeClr>
              </a:solidFill>
            </a:ln>
            <a:effectLst/>
          </p:spPr>
          <p:txBody>
            <a:bodyPr>
              <a:spAutoFit/>
            </a:bodyPr>
            <a:lstStyle/>
            <a:p>
              <a:pPr algn="ctr" eaLnBrk="1" hangingPunct="1">
                <a:spcBef>
                  <a:spcPct val="50000"/>
                </a:spcBef>
                <a:defRPr/>
              </a:pPr>
              <a:endParaRPr lang="zh-CN" altLang="en-US" sz="1600" b="1">
                <a:solidFill>
                  <a:prstClr val="black"/>
                </a:solidFill>
                <a:latin typeface="Arial" panose="020B0604020202020204" pitchFamily="34" charset="0"/>
                <a:ea typeface="+mn-ea"/>
              </a:endParaRPr>
            </a:p>
          </p:txBody>
        </p:sp>
        <p:sp>
          <p:nvSpPr>
            <p:cNvPr id="10261" name="Rectangle 6"/>
            <p:cNvSpPr>
              <a:spLocks noChangeArrowheads="1"/>
            </p:cNvSpPr>
            <p:nvPr/>
          </p:nvSpPr>
          <p:spPr bwMode="black">
            <a:xfrm>
              <a:off x="5423405" y="1549991"/>
              <a:ext cx="4010026" cy="400110"/>
            </a:xfrm>
            <a:prstGeom prst="rect">
              <a:avLst/>
            </a:prstGeom>
            <a:noFill/>
            <a:ln w="9525">
              <a:noFill/>
              <a:miter lim="800000"/>
            </a:ln>
            <a:effectLst/>
          </p:spPr>
          <p:txBody>
            <a:bodyPr>
              <a:spAutoFit/>
            </a:bodyPr>
            <a:lstStyle/>
            <a:p>
              <a:r>
                <a:rPr lang="zh-CN" altLang="en-US" sz="2000" b="1">
                  <a:solidFill>
                    <a:srgbClr val="0070C0"/>
                  </a:solidFill>
                  <a:latin typeface="微软雅黑" pitchFamily="34" charset="-122"/>
                  <a:ea typeface="微软雅黑" pitchFamily="34" charset="-122"/>
                </a:rPr>
                <a:t>单击添加标题</a:t>
              </a:r>
              <a:endParaRPr lang="zh-CN" altLang="en-US" sz="2000" b="1">
                <a:solidFill>
                  <a:srgbClr val="0070C0"/>
                </a:solidFill>
                <a:latin typeface="微软雅黑" pitchFamily="34" charset="-122"/>
                <a:ea typeface="微软雅黑" pitchFamily="34" charset="-122"/>
              </a:endParaRPr>
            </a:p>
          </p:txBody>
        </p:sp>
      </p:grpSp>
      <p:sp>
        <p:nvSpPr>
          <p:cNvPr id="34" name="矩形 33"/>
          <p:cNvSpPr/>
          <p:nvPr/>
        </p:nvSpPr>
        <p:spPr>
          <a:xfrm>
            <a:off x="1966913" y="4316413"/>
            <a:ext cx="1328737" cy="490537"/>
          </a:xfrm>
          <a:prstGeom prst="rect">
            <a:avLst/>
          </a:prstGeom>
          <a:solidFill>
            <a:srgbClr val="006E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259" name="文本框 34"/>
          <p:cNvSpPr txBox="1">
            <a:spLocks noChangeArrowheads="1"/>
          </p:cNvSpPr>
          <p:nvPr/>
        </p:nvSpPr>
        <p:spPr bwMode="auto">
          <a:xfrm>
            <a:off x="2143125" y="4354513"/>
            <a:ext cx="962025" cy="400050"/>
          </a:xfrm>
          <a:prstGeom prst="rect">
            <a:avLst/>
          </a:prstGeom>
          <a:noFill/>
          <a:ln w="9525">
            <a:noFill/>
            <a:miter lim="800000"/>
          </a:ln>
        </p:spPr>
        <p:txBody>
          <a:bodyPr>
            <a:spAutoFit/>
          </a:bodyPr>
          <a:lstStyle/>
          <a:p>
            <a:pPr eaLnBrk="1" hangingPunct="1"/>
            <a:r>
              <a:rPr lang="zh-CN" altLang="en-US" sz="2000" b="1">
                <a:solidFill>
                  <a:srgbClr val="FFFFFF"/>
                </a:solidFill>
                <a:latin typeface="微软雅黑" pitchFamily="34" charset="-122"/>
                <a:ea typeface="微软雅黑" pitchFamily="34" charset="-122"/>
              </a:rPr>
              <a:t>第五章</a:t>
            </a:r>
            <a:endParaRPr lang="zh-CN" altLang="en-US" sz="2000" b="1">
              <a:solidFill>
                <a:srgbClr val="FFFFFF"/>
              </a:solidFill>
              <a:latin typeface="微软雅黑" pitchFamily="34" charset="-122"/>
              <a:ea typeface="微软雅黑" pitchFamily="34" charset="-122"/>
            </a:endParaRPr>
          </a:p>
        </p:txBody>
      </p:sp>
    </p:spTree>
  </p:cSld>
  <p:clrMapOvr>
    <a:masterClrMapping/>
  </p:clrMapOvr>
  <p:transition advTm="3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47106"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7108"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Rounded Rectangle 2"/>
          <p:cNvSpPr/>
          <p:nvPr/>
        </p:nvSpPr>
        <p:spPr>
          <a:xfrm>
            <a:off x="1266825" y="1609725"/>
            <a:ext cx="2301875" cy="2025650"/>
          </a:xfrm>
          <a:prstGeom prst="roundRect">
            <a:avLst>
              <a:gd name="adj" fmla="val 5186"/>
            </a:avLst>
          </a:prstGeom>
          <a:noFill/>
          <a:ln w="9525">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3" name="Rounded Rectangle 3"/>
          <p:cNvSpPr/>
          <p:nvPr/>
        </p:nvSpPr>
        <p:spPr>
          <a:xfrm>
            <a:off x="3754438" y="1609725"/>
            <a:ext cx="2301875" cy="2025650"/>
          </a:xfrm>
          <a:prstGeom prst="roundRect">
            <a:avLst>
              <a:gd name="adj" fmla="val 518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4" name="Rounded Rectangle 4"/>
          <p:cNvSpPr/>
          <p:nvPr/>
        </p:nvSpPr>
        <p:spPr>
          <a:xfrm>
            <a:off x="6240463" y="1609725"/>
            <a:ext cx="2303462" cy="2025650"/>
          </a:xfrm>
          <a:prstGeom prst="roundRect">
            <a:avLst>
              <a:gd name="adj" fmla="val 5186"/>
            </a:avLst>
          </a:prstGeom>
          <a:noFill/>
          <a:ln w="9525">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5" name="Rounded Rectangle 5"/>
          <p:cNvSpPr/>
          <p:nvPr/>
        </p:nvSpPr>
        <p:spPr>
          <a:xfrm>
            <a:off x="8728075" y="1609725"/>
            <a:ext cx="2301875" cy="2025650"/>
          </a:xfrm>
          <a:prstGeom prst="roundRect">
            <a:avLst>
              <a:gd name="adj" fmla="val 5186"/>
            </a:avLst>
          </a:prstGeom>
          <a:noFill/>
          <a:ln w="9525">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6" name="Rounded Rectangle 6"/>
          <p:cNvSpPr/>
          <p:nvPr/>
        </p:nvSpPr>
        <p:spPr>
          <a:xfrm>
            <a:off x="1266825" y="3819525"/>
            <a:ext cx="2301875" cy="2027238"/>
          </a:xfrm>
          <a:prstGeom prst="roundRect">
            <a:avLst>
              <a:gd name="adj" fmla="val 5186"/>
            </a:avLst>
          </a:prstGeom>
          <a:noFill/>
          <a:ln w="9525">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7" name="Rounded Rectangle 7"/>
          <p:cNvSpPr/>
          <p:nvPr/>
        </p:nvSpPr>
        <p:spPr>
          <a:xfrm>
            <a:off x="3754438" y="3819525"/>
            <a:ext cx="2301875" cy="2027238"/>
          </a:xfrm>
          <a:prstGeom prst="roundRect">
            <a:avLst>
              <a:gd name="adj" fmla="val 5186"/>
            </a:avLst>
          </a:prstGeom>
          <a:noFill/>
          <a:ln w="9525">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8" name="Rounded Rectangle 8"/>
          <p:cNvSpPr/>
          <p:nvPr/>
        </p:nvSpPr>
        <p:spPr>
          <a:xfrm>
            <a:off x="6240463" y="3819525"/>
            <a:ext cx="2303462" cy="2027238"/>
          </a:xfrm>
          <a:prstGeom prst="roundRect">
            <a:avLst>
              <a:gd name="adj" fmla="val 5186"/>
            </a:avLst>
          </a:prstGeom>
          <a:noFill/>
          <a:ln w="9525">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29" name="Rounded Rectangle 9"/>
          <p:cNvSpPr/>
          <p:nvPr/>
        </p:nvSpPr>
        <p:spPr>
          <a:xfrm>
            <a:off x="8728075" y="3819525"/>
            <a:ext cx="2301875" cy="2027238"/>
          </a:xfrm>
          <a:prstGeom prst="roundRect">
            <a:avLst>
              <a:gd name="adj" fmla="val 5186"/>
            </a:avLst>
          </a:prstGeom>
          <a:noFill/>
          <a:ln w="9525">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47118" name="Freeform 68"/>
          <p:cNvSpPr>
            <a:spLocks noEditPoints="1"/>
          </p:cNvSpPr>
          <p:nvPr/>
        </p:nvSpPr>
        <p:spPr bwMode="auto">
          <a:xfrm>
            <a:off x="4583113" y="1814513"/>
            <a:ext cx="265112" cy="484187"/>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a:noFill/>
            <a:round/>
          </a:ln>
        </p:spPr>
        <p:txBody>
          <a:bodyPr/>
          <a:lstStyle/>
          <a:p>
            <a:endParaRPr lang="zh-CN" altLang="en-US"/>
          </a:p>
        </p:txBody>
      </p:sp>
      <p:sp>
        <p:nvSpPr>
          <p:cNvPr id="47119" name="Freeform 69"/>
          <p:cNvSpPr>
            <a:spLocks noEditPoints="1"/>
          </p:cNvSpPr>
          <p:nvPr/>
        </p:nvSpPr>
        <p:spPr bwMode="auto">
          <a:xfrm>
            <a:off x="4892675" y="1997075"/>
            <a:ext cx="274638" cy="482600"/>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a:noFill/>
            <a:round/>
          </a:ln>
        </p:spPr>
        <p:txBody>
          <a:bodyPr/>
          <a:lstStyle/>
          <a:p>
            <a:endParaRPr lang="zh-CN" altLang="en-US"/>
          </a:p>
        </p:txBody>
      </p:sp>
      <p:sp>
        <p:nvSpPr>
          <p:cNvPr id="47120" name="Freeform 70"/>
          <p:cNvSpPr/>
          <p:nvPr/>
        </p:nvSpPr>
        <p:spPr bwMode="auto">
          <a:xfrm>
            <a:off x="4872038" y="1843088"/>
            <a:ext cx="161925" cy="133350"/>
          </a:xfrm>
          <a:custGeom>
            <a:avLst/>
            <a:gdLst>
              <a:gd name="T0" fmla="*/ 2147483646 w 40"/>
              <a:gd name="T1" fmla="*/ 2147483646 h 33"/>
              <a:gd name="T2" fmla="*/ 2147483646 w 40"/>
              <a:gd name="T3" fmla="*/ 2147483646 h 33"/>
              <a:gd name="T4" fmla="*/ 2147483646 w 40"/>
              <a:gd name="T5" fmla="*/ 2147483646 h 33"/>
              <a:gd name="T6" fmla="*/ 2147483646 w 40"/>
              <a:gd name="T7" fmla="*/ 0 h 33"/>
              <a:gd name="T8" fmla="*/ 2147483646 w 40"/>
              <a:gd name="T9" fmla="*/ 0 h 33"/>
              <a:gd name="T10" fmla="*/ 0 w 40"/>
              <a:gd name="T11" fmla="*/ 0 h 33"/>
              <a:gd name="T12" fmla="*/ 0 w 40"/>
              <a:gd name="T13" fmla="*/ 2147483646 h 33"/>
              <a:gd name="T14" fmla="*/ 2147483646 w 40"/>
              <a:gd name="T15" fmla="*/ 2147483646 h 33"/>
              <a:gd name="T16" fmla="*/ 2147483646 w 40"/>
              <a:gd name="T17" fmla="*/ 214748364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w="9525">
            <a:noFill/>
            <a:round/>
          </a:ln>
        </p:spPr>
        <p:txBody>
          <a:bodyPr/>
          <a:lstStyle/>
          <a:p>
            <a:endParaRPr lang="zh-CN" altLang="en-US"/>
          </a:p>
        </p:txBody>
      </p:sp>
      <p:sp>
        <p:nvSpPr>
          <p:cNvPr id="47121" name="Freeform 71"/>
          <p:cNvSpPr/>
          <p:nvPr/>
        </p:nvSpPr>
        <p:spPr bwMode="auto">
          <a:xfrm>
            <a:off x="4727575" y="2327275"/>
            <a:ext cx="133350" cy="133350"/>
          </a:xfrm>
          <a:custGeom>
            <a:avLst/>
            <a:gdLst>
              <a:gd name="T0" fmla="*/ 2147483646 w 33"/>
              <a:gd name="T1" fmla="*/ 0 h 33"/>
              <a:gd name="T2" fmla="*/ 0 w 33"/>
              <a:gd name="T3" fmla="*/ 0 h 33"/>
              <a:gd name="T4" fmla="*/ 0 w 33"/>
              <a:gd name="T5" fmla="*/ 2147483646 h 33"/>
              <a:gd name="T6" fmla="*/ 0 w 33"/>
              <a:gd name="T7" fmla="*/ 2147483646 h 33"/>
              <a:gd name="T8" fmla="*/ 2147483646 w 33"/>
              <a:gd name="T9" fmla="*/ 2147483646 h 33"/>
              <a:gd name="T10" fmla="*/ 2147483646 w 33"/>
              <a:gd name="T11" fmla="*/ 2147483646 h 33"/>
              <a:gd name="T12" fmla="*/ 2147483646 w 33"/>
              <a:gd name="T13" fmla="*/ 2147483646 h 33"/>
              <a:gd name="T14" fmla="*/ 2147483646 w 33"/>
              <a:gd name="T15" fmla="*/ 2147483646 h 33"/>
              <a:gd name="T16" fmla="*/ 2147483646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w="9525">
            <a:noFill/>
            <a:round/>
          </a:ln>
        </p:spPr>
        <p:txBody>
          <a:bodyPr/>
          <a:lstStyle/>
          <a:p>
            <a:endParaRPr lang="zh-CN" altLang="en-US"/>
          </a:p>
        </p:txBody>
      </p:sp>
      <p:sp>
        <p:nvSpPr>
          <p:cNvPr id="47122" name="Freeform 80"/>
          <p:cNvSpPr/>
          <p:nvPr/>
        </p:nvSpPr>
        <p:spPr bwMode="auto">
          <a:xfrm>
            <a:off x="7159625" y="2114550"/>
            <a:ext cx="519113" cy="215900"/>
          </a:xfrm>
          <a:custGeom>
            <a:avLst/>
            <a:gdLst>
              <a:gd name="T0" fmla="*/ 2147483646 w 98"/>
              <a:gd name="T1" fmla="*/ 2147483646 h 40"/>
              <a:gd name="T2" fmla="*/ 2147483646 w 98"/>
              <a:gd name="T3" fmla="*/ 0 h 40"/>
              <a:gd name="T4" fmla="*/ 0 w 98"/>
              <a:gd name="T5" fmla="*/ 2147483646 h 40"/>
              <a:gd name="T6" fmla="*/ 0 w 98"/>
              <a:gd name="T7" fmla="*/ 2147483646 h 40"/>
              <a:gd name="T8" fmla="*/ 2147483646 w 98"/>
              <a:gd name="T9" fmla="*/ 2147483646 h 40"/>
              <a:gd name="T10" fmla="*/ 2147483646 w 98"/>
              <a:gd name="T11" fmla="*/ 2147483646 h 40"/>
              <a:gd name="T12" fmla="*/ 2147483646 w 98"/>
              <a:gd name="T13" fmla="*/ 2147483646 h 40"/>
              <a:gd name="T14" fmla="*/ 2147483646 w 98"/>
              <a:gd name="T15" fmla="*/ 0 h 40"/>
              <a:gd name="T16" fmla="*/ 2147483646 w 98"/>
              <a:gd name="T17" fmla="*/ 214748364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445469"/>
          </a:solidFill>
          <a:ln w="9525">
            <a:noFill/>
            <a:round/>
          </a:ln>
        </p:spPr>
        <p:txBody>
          <a:bodyPr/>
          <a:lstStyle/>
          <a:p>
            <a:endParaRPr lang="zh-CN" altLang="en-US"/>
          </a:p>
        </p:txBody>
      </p:sp>
      <p:sp>
        <p:nvSpPr>
          <p:cNvPr id="47123" name="Freeform 81"/>
          <p:cNvSpPr/>
          <p:nvPr/>
        </p:nvSpPr>
        <p:spPr bwMode="auto">
          <a:xfrm>
            <a:off x="7159625" y="2282825"/>
            <a:ext cx="519113" cy="211138"/>
          </a:xfrm>
          <a:custGeom>
            <a:avLst/>
            <a:gdLst>
              <a:gd name="T0" fmla="*/ 2147483646 w 98"/>
              <a:gd name="T1" fmla="*/ 2147483646 h 40"/>
              <a:gd name="T2" fmla="*/ 2147483646 w 98"/>
              <a:gd name="T3" fmla="*/ 0 h 40"/>
              <a:gd name="T4" fmla="*/ 0 w 98"/>
              <a:gd name="T5" fmla="*/ 2147483646 h 40"/>
              <a:gd name="T6" fmla="*/ 0 w 98"/>
              <a:gd name="T7" fmla="*/ 2147483646 h 40"/>
              <a:gd name="T8" fmla="*/ 2147483646 w 98"/>
              <a:gd name="T9" fmla="*/ 2147483646 h 40"/>
              <a:gd name="T10" fmla="*/ 2147483646 w 98"/>
              <a:gd name="T11" fmla="*/ 2147483646 h 40"/>
              <a:gd name="T12" fmla="*/ 2147483646 w 98"/>
              <a:gd name="T13" fmla="*/ 2147483646 h 40"/>
              <a:gd name="T14" fmla="*/ 2147483646 w 98"/>
              <a:gd name="T15" fmla="*/ 0 h 40"/>
              <a:gd name="T16" fmla="*/ 2147483646 w 98"/>
              <a:gd name="T17" fmla="*/ 214748364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445469"/>
          </a:solidFill>
          <a:ln w="9525">
            <a:noFill/>
            <a:round/>
          </a:ln>
        </p:spPr>
        <p:txBody>
          <a:bodyPr/>
          <a:lstStyle/>
          <a:p>
            <a:endParaRPr lang="zh-CN" altLang="en-US"/>
          </a:p>
        </p:txBody>
      </p:sp>
      <p:sp>
        <p:nvSpPr>
          <p:cNvPr id="47124" name="Freeform 82"/>
          <p:cNvSpPr/>
          <p:nvPr/>
        </p:nvSpPr>
        <p:spPr bwMode="auto">
          <a:xfrm>
            <a:off x="7159625" y="1955800"/>
            <a:ext cx="519113" cy="219075"/>
          </a:xfrm>
          <a:custGeom>
            <a:avLst/>
            <a:gdLst>
              <a:gd name="T0" fmla="*/ 2147483646 w 98"/>
              <a:gd name="T1" fmla="*/ 0 h 41"/>
              <a:gd name="T2" fmla="*/ 2147483646 w 98"/>
              <a:gd name="T3" fmla="*/ 2147483646 h 41"/>
              <a:gd name="T4" fmla="*/ 2147483646 w 98"/>
              <a:gd name="T5" fmla="*/ 0 h 41"/>
              <a:gd name="T6" fmla="*/ 0 w 98"/>
              <a:gd name="T7" fmla="*/ 2147483646 h 41"/>
              <a:gd name="T8" fmla="*/ 0 w 98"/>
              <a:gd name="T9" fmla="*/ 2147483646 h 41"/>
              <a:gd name="T10" fmla="*/ 2147483646 w 98"/>
              <a:gd name="T11" fmla="*/ 2147483646 h 41"/>
              <a:gd name="T12" fmla="*/ 2147483646 w 98"/>
              <a:gd name="T13" fmla="*/ 2147483646 h 41"/>
              <a:gd name="T14" fmla="*/ 2147483646 w 98"/>
              <a:gd name="T15" fmla="*/ 2147483646 h 41"/>
              <a:gd name="T16" fmla="*/ 2147483646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445469"/>
          </a:solidFill>
          <a:ln w="9525">
            <a:noFill/>
            <a:round/>
          </a:ln>
        </p:spPr>
        <p:txBody>
          <a:bodyPr/>
          <a:lstStyle/>
          <a:p>
            <a:endParaRPr lang="zh-CN" altLang="en-US"/>
          </a:p>
        </p:txBody>
      </p:sp>
      <p:sp>
        <p:nvSpPr>
          <p:cNvPr id="47125" name="Oval 83"/>
          <p:cNvSpPr>
            <a:spLocks noChangeArrowheads="1"/>
          </p:cNvSpPr>
          <p:nvPr/>
        </p:nvSpPr>
        <p:spPr bwMode="auto">
          <a:xfrm>
            <a:off x="7167563" y="1843088"/>
            <a:ext cx="508000" cy="171450"/>
          </a:xfrm>
          <a:prstGeom prst="ellipse">
            <a:avLst/>
          </a:prstGeom>
          <a:solidFill>
            <a:srgbClr val="445469"/>
          </a:solidFill>
          <a:ln w="9525">
            <a:noFill/>
            <a:round/>
          </a:ln>
        </p:spPr>
        <p:txBody>
          <a:bodyPr/>
          <a:lstStyle/>
          <a:p>
            <a:pPr eaLnBrk="1" hangingPunct="1"/>
            <a:endParaRPr lang="en-US" altLang="zh-CN">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7126" name="Freeform 110"/>
          <p:cNvSpPr/>
          <p:nvPr/>
        </p:nvSpPr>
        <p:spPr bwMode="auto">
          <a:xfrm>
            <a:off x="7589838" y="4205288"/>
            <a:ext cx="171450" cy="171450"/>
          </a:xfrm>
          <a:custGeom>
            <a:avLst/>
            <a:gdLst>
              <a:gd name="T0" fmla="*/ 0 w 41"/>
              <a:gd name="T1" fmla="*/ 2147483646 h 41"/>
              <a:gd name="T2" fmla="*/ 2147483646 w 41"/>
              <a:gd name="T3" fmla="*/ 2147483646 h 41"/>
              <a:gd name="T4" fmla="*/ 2147483646 w 41"/>
              <a:gd name="T5" fmla="*/ 2147483646 h 41"/>
              <a:gd name="T6" fmla="*/ 2147483646 w 41"/>
              <a:gd name="T7" fmla="*/ 0 h 41"/>
              <a:gd name="T8" fmla="*/ 0 w 41"/>
              <a:gd name="T9" fmla="*/ 2147483646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0" y="39"/>
                </a:moveTo>
                <a:lnTo>
                  <a:pt x="3" y="41"/>
                </a:lnTo>
                <a:lnTo>
                  <a:pt x="41" y="3"/>
                </a:lnTo>
                <a:lnTo>
                  <a:pt x="39" y="0"/>
                </a:lnTo>
                <a:lnTo>
                  <a:pt x="0" y="39"/>
                </a:lnTo>
                <a:close/>
              </a:path>
            </a:pathLst>
          </a:custGeom>
          <a:solidFill>
            <a:srgbClr val="445469"/>
          </a:solidFill>
          <a:ln w="9525">
            <a:noFill/>
            <a:round/>
          </a:ln>
        </p:spPr>
        <p:txBody>
          <a:bodyPr/>
          <a:lstStyle/>
          <a:p>
            <a:endParaRPr lang="zh-CN" altLang="en-US"/>
          </a:p>
        </p:txBody>
      </p:sp>
      <p:sp>
        <p:nvSpPr>
          <p:cNvPr id="47127" name="Freeform 111"/>
          <p:cNvSpPr/>
          <p:nvPr/>
        </p:nvSpPr>
        <p:spPr bwMode="auto">
          <a:xfrm>
            <a:off x="7551738" y="4160838"/>
            <a:ext cx="184150" cy="190500"/>
          </a:xfrm>
          <a:custGeom>
            <a:avLst/>
            <a:gdLst>
              <a:gd name="T0" fmla="*/ 2147483646 w 44"/>
              <a:gd name="T1" fmla="*/ 0 h 46"/>
              <a:gd name="T2" fmla="*/ 0 w 44"/>
              <a:gd name="T3" fmla="*/ 2147483646 h 46"/>
              <a:gd name="T4" fmla="*/ 2147483646 w 44"/>
              <a:gd name="T5" fmla="*/ 2147483646 h 46"/>
              <a:gd name="T6" fmla="*/ 2147483646 w 44"/>
              <a:gd name="T7" fmla="*/ 2147483646 h 46"/>
              <a:gd name="T8" fmla="*/ 2147483646 w 44"/>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6">
                <a:moveTo>
                  <a:pt x="37" y="0"/>
                </a:moveTo>
                <a:lnTo>
                  <a:pt x="0" y="39"/>
                </a:lnTo>
                <a:lnTo>
                  <a:pt x="6" y="46"/>
                </a:lnTo>
                <a:lnTo>
                  <a:pt x="44" y="8"/>
                </a:lnTo>
                <a:lnTo>
                  <a:pt x="37" y="0"/>
                </a:lnTo>
                <a:close/>
              </a:path>
            </a:pathLst>
          </a:custGeom>
          <a:solidFill>
            <a:srgbClr val="445469"/>
          </a:solidFill>
          <a:ln w="9525">
            <a:noFill/>
            <a:round/>
          </a:ln>
        </p:spPr>
        <p:txBody>
          <a:bodyPr/>
          <a:lstStyle/>
          <a:p>
            <a:endParaRPr lang="zh-CN" altLang="en-US"/>
          </a:p>
        </p:txBody>
      </p:sp>
      <p:sp>
        <p:nvSpPr>
          <p:cNvPr id="47128" name="Freeform 112"/>
          <p:cNvSpPr/>
          <p:nvPr/>
        </p:nvSpPr>
        <p:spPr bwMode="auto">
          <a:xfrm>
            <a:off x="7518400" y="4135438"/>
            <a:ext cx="176213" cy="174625"/>
          </a:xfrm>
          <a:custGeom>
            <a:avLst/>
            <a:gdLst>
              <a:gd name="T0" fmla="*/ 0 w 42"/>
              <a:gd name="T1" fmla="*/ 2147483646 h 42"/>
              <a:gd name="T2" fmla="*/ 2147483646 w 42"/>
              <a:gd name="T3" fmla="*/ 2147483646 h 42"/>
              <a:gd name="T4" fmla="*/ 2147483646 w 42"/>
              <a:gd name="T5" fmla="*/ 2147483646 h 42"/>
              <a:gd name="T6" fmla="*/ 2147483646 w 42"/>
              <a:gd name="T7" fmla="*/ 0 h 42"/>
              <a:gd name="T8" fmla="*/ 0 w 42"/>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0" y="38"/>
                </a:moveTo>
                <a:lnTo>
                  <a:pt x="4" y="42"/>
                </a:lnTo>
                <a:lnTo>
                  <a:pt x="42" y="4"/>
                </a:lnTo>
                <a:lnTo>
                  <a:pt x="38" y="0"/>
                </a:lnTo>
                <a:lnTo>
                  <a:pt x="0" y="38"/>
                </a:lnTo>
                <a:close/>
              </a:path>
            </a:pathLst>
          </a:custGeom>
          <a:solidFill>
            <a:srgbClr val="445469"/>
          </a:solidFill>
          <a:ln w="9525">
            <a:noFill/>
            <a:round/>
          </a:ln>
        </p:spPr>
        <p:txBody>
          <a:bodyPr/>
          <a:lstStyle/>
          <a:p>
            <a:endParaRPr lang="zh-CN" altLang="en-US"/>
          </a:p>
        </p:txBody>
      </p:sp>
      <p:sp>
        <p:nvSpPr>
          <p:cNvPr id="47129" name="Freeform 113"/>
          <p:cNvSpPr/>
          <p:nvPr/>
        </p:nvSpPr>
        <p:spPr bwMode="auto">
          <a:xfrm>
            <a:off x="7473950" y="4305300"/>
            <a:ext cx="115888" cy="117475"/>
          </a:xfrm>
          <a:custGeom>
            <a:avLst/>
            <a:gdLst>
              <a:gd name="T0" fmla="*/ 2147483646 w 28"/>
              <a:gd name="T1" fmla="*/ 2147483646 h 28"/>
              <a:gd name="T2" fmla="*/ 2147483646 w 28"/>
              <a:gd name="T3" fmla="*/ 0 h 28"/>
              <a:gd name="T4" fmla="*/ 0 w 28"/>
              <a:gd name="T5" fmla="*/ 2147483646 h 28"/>
              <a:gd name="T6" fmla="*/ 2147483646 w 28"/>
              <a:gd name="T7" fmla="*/ 2147483646 h 28"/>
              <a:gd name="T8" fmla="*/ 2147483646 w 28"/>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20"/>
                </a:moveTo>
                <a:lnTo>
                  <a:pt x="8" y="0"/>
                </a:lnTo>
                <a:lnTo>
                  <a:pt x="0" y="20"/>
                </a:lnTo>
                <a:lnTo>
                  <a:pt x="9" y="28"/>
                </a:lnTo>
                <a:lnTo>
                  <a:pt x="28" y="20"/>
                </a:lnTo>
                <a:close/>
              </a:path>
            </a:pathLst>
          </a:custGeom>
          <a:solidFill>
            <a:srgbClr val="445469"/>
          </a:solidFill>
          <a:ln w="9525">
            <a:noFill/>
            <a:round/>
          </a:ln>
        </p:spPr>
        <p:txBody>
          <a:bodyPr/>
          <a:lstStyle/>
          <a:p>
            <a:endParaRPr lang="zh-CN" altLang="en-US"/>
          </a:p>
        </p:txBody>
      </p:sp>
      <p:sp>
        <p:nvSpPr>
          <p:cNvPr id="47130" name="Freeform 114"/>
          <p:cNvSpPr/>
          <p:nvPr/>
        </p:nvSpPr>
        <p:spPr bwMode="auto">
          <a:xfrm>
            <a:off x="7443788" y="4402138"/>
            <a:ext cx="58737" cy="53975"/>
          </a:xfrm>
          <a:custGeom>
            <a:avLst/>
            <a:gdLst>
              <a:gd name="T0" fmla="*/ 0 w 14"/>
              <a:gd name="T1" fmla="*/ 2147483646 h 13"/>
              <a:gd name="T2" fmla="*/ 2147483646 w 14"/>
              <a:gd name="T3" fmla="*/ 2147483646 h 13"/>
              <a:gd name="T4" fmla="*/ 2147483646 w 14"/>
              <a:gd name="T5" fmla="*/ 0 h 13"/>
              <a:gd name="T6" fmla="*/ 0 w 14"/>
              <a:gd name="T7" fmla="*/ 2147483646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3">
                <a:moveTo>
                  <a:pt x="0" y="13"/>
                </a:moveTo>
                <a:lnTo>
                  <a:pt x="14" y="6"/>
                </a:lnTo>
                <a:lnTo>
                  <a:pt x="6" y="0"/>
                </a:lnTo>
                <a:lnTo>
                  <a:pt x="0" y="13"/>
                </a:lnTo>
                <a:close/>
              </a:path>
            </a:pathLst>
          </a:custGeom>
          <a:solidFill>
            <a:srgbClr val="445469"/>
          </a:solidFill>
          <a:ln w="9525">
            <a:noFill/>
            <a:round/>
          </a:ln>
        </p:spPr>
        <p:txBody>
          <a:bodyPr/>
          <a:lstStyle/>
          <a:p>
            <a:endParaRPr lang="zh-CN" altLang="en-US"/>
          </a:p>
        </p:txBody>
      </p:sp>
      <p:sp>
        <p:nvSpPr>
          <p:cNvPr id="47131" name="Freeform 115"/>
          <p:cNvSpPr/>
          <p:nvPr/>
        </p:nvSpPr>
        <p:spPr bwMode="auto">
          <a:xfrm>
            <a:off x="7689850" y="4094163"/>
            <a:ext cx="115888" cy="115887"/>
          </a:xfrm>
          <a:custGeom>
            <a:avLst/>
            <a:gdLst>
              <a:gd name="T0" fmla="*/ 2147483646 w 28"/>
              <a:gd name="T1" fmla="*/ 0 h 28"/>
              <a:gd name="T2" fmla="*/ 0 w 28"/>
              <a:gd name="T3" fmla="*/ 2147483646 h 28"/>
              <a:gd name="T4" fmla="*/ 2147483646 w 28"/>
              <a:gd name="T5" fmla="*/ 2147483646 h 28"/>
              <a:gd name="T6" fmla="*/ 2147483646 w 28"/>
              <a:gd name="T7" fmla="*/ 2147483646 h 28"/>
              <a:gd name="T8" fmla="*/ 2147483646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7" y="0"/>
                </a:moveTo>
                <a:lnTo>
                  <a:pt x="0" y="8"/>
                </a:lnTo>
                <a:lnTo>
                  <a:pt x="20" y="28"/>
                </a:lnTo>
                <a:lnTo>
                  <a:pt x="28" y="20"/>
                </a:lnTo>
                <a:lnTo>
                  <a:pt x="7" y="0"/>
                </a:lnTo>
                <a:close/>
              </a:path>
            </a:pathLst>
          </a:custGeom>
          <a:solidFill>
            <a:srgbClr val="445469"/>
          </a:solidFill>
          <a:ln w="9525">
            <a:noFill/>
            <a:round/>
          </a:ln>
        </p:spPr>
        <p:txBody>
          <a:bodyPr/>
          <a:lstStyle/>
          <a:p>
            <a:endParaRPr lang="zh-CN" altLang="en-US"/>
          </a:p>
        </p:txBody>
      </p:sp>
      <p:sp>
        <p:nvSpPr>
          <p:cNvPr id="47132" name="Freeform 116"/>
          <p:cNvSpPr/>
          <p:nvPr/>
        </p:nvSpPr>
        <p:spPr bwMode="auto">
          <a:xfrm>
            <a:off x="7156450" y="4035425"/>
            <a:ext cx="466725" cy="566738"/>
          </a:xfrm>
          <a:custGeom>
            <a:avLst/>
            <a:gdLst>
              <a:gd name="T0" fmla="*/ 2147483646 w 112"/>
              <a:gd name="T1" fmla="*/ 2147483646 h 136"/>
              <a:gd name="T2" fmla="*/ 2147483646 w 112"/>
              <a:gd name="T3" fmla="*/ 2147483646 h 136"/>
              <a:gd name="T4" fmla="*/ 2147483646 w 112"/>
              <a:gd name="T5" fmla="*/ 2147483646 h 136"/>
              <a:gd name="T6" fmla="*/ 2147483646 w 112"/>
              <a:gd name="T7" fmla="*/ 2147483646 h 136"/>
              <a:gd name="T8" fmla="*/ 2147483646 w 112"/>
              <a:gd name="T9" fmla="*/ 2147483646 h 136"/>
              <a:gd name="T10" fmla="*/ 2147483646 w 112"/>
              <a:gd name="T11" fmla="*/ 2147483646 h 136"/>
              <a:gd name="T12" fmla="*/ 2147483646 w 112"/>
              <a:gd name="T13" fmla="*/ 2147483646 h 136"/>
              <a:gd name="T14" fmla="*/ 2147483646 w 112"/>
              <a:gd name="T15" fmla="*/ 2147483646 h 136"/>
              <a:gd name="T16" fmla="*/ 2147483646 w 112"/>
              <a:gd name="T17" fmla="*/ 2147483646 h 136"/>
              <a:gd name="T18" fmla="*/ 2147483646 w 112"/>
              <a:gd name="T19" fmla="*/ 2147483646 h 136"/>
              <a:gd name="T20" fmla="*/ 2147483646 w 112"/>
              <a:gd name="T21" fmla="*/ 2147483646 h 136"/>
              <a:gd name="T22" fmla="*/ 2147483646 w 112"/>
              <a:gd name="T23" fmla="*/ 2147483646 h 136"/>
              <a:gd name="T24" fmla="*/ 2147483646 w 112"/>
              <a:gd name="T25" fmla="*/ 0 h 136"/>
              <a:gd name="T26" fmla="*/ 2147483646 w 112"/>
              <a:gd name="T27" fmla="*/ 0 h 136"/>
              <a:gd name="T28" fmla="*/ 2147483646 w 112"/>
              <a:gd name="T29" fmla="*/ 2147483646 h 136"/>
              <a:gd name="T30" fmla="*/ 2147483646 w 112"/>
              <a:gd name="T31" fmla="*/ 2147483646 h 136"/>
              <a:gd name="T32" fmla="*/ 2147483646 w 112"/>
              <a:gd name="T33" fmla="*/ 2147483646 h 136"/>
              <a:gd name="T34" fmla="*/ 2147483646 w 112"/>
              <a:gd name="T35" fmla="*/ 2147483646 h 136"/>
              <a:gd name="T36" fmla="*/ 2147483646 w 112"/>
              <a:gd name="T37" fmla="*/ 2147483646 h 136"/>
              <a:gd name="T38" fmla="*/ 2147483646 w 112"/>
              <a:gd name="T39" fmla="*/ 2147483646 h 136"/>
              <a:gd name="T40" fmla="*/ 2147483646 w 112"/>
              <a:gd name="T41" fmla="*/ 0 h 136"/>
              <a:gd name="T42" fmla="*/ 2147483646 w 112"/>
              <a:gd name="T43" fmla="*/ 0 h 136"/>
              <a:gd name="T44" fmla="*/ 2147483646 w 112"/>
              <a:gd name="T45" fmla="*/ 2147483646 h 136"/>
              <a:gd name="T46" fmla="*/ 2147483646 w 112"/>
              <a:gd name="T47" fmla="*/ 2147483646 h 136"/>
              <a:gd name="T48" fmla="*/ 2147483646 w 112"/>
              <a:gd name="T49" fmla="*/ 2147483646 h 136"/>
              <a:gd name="T50" fmla="*/ 2147483646 w 112"/>
              <a:gd name="T51" fmla="*/ 2147483646 h 136"/>
              <a:gd name="T52" fmla="*/ 2147483646 w 112"/>
              <a:gd name="T53" fmla="*/ 2147483646 h 136"/>
              <a:gd name="T54" fmla="*/ 2147483646 w 112"/>
              <a:gd name="T55" fmla="*/ 2147483646 h 136"/>
              <a:gd name="T56" fmla="*/ 2147483646 w 112"/>
              <a:gd name="T57" fmla="*/ 0 h 136"/>
              <a:gd name="T58" fmla="*/ 2147483646 w 112"/>
              <a:gd name="T59" fmla="*/ 0 h 136"/>
              <a:gd name="T60" fmla="*/ 2147483646 w 112"/>
              <a:gd name="T61" fmla="*/ 2147483646 h 136"/>
              <a:gd name="T62" fmla="*/ 2147483646 w 112"/>
              <a:gd name="T63" fmla="*/ 2147483646 h 136"/>
              <a:gd name="T64" fmla="*/ 2147483646 w 112"/>
              <a:gd name="T65" fmla="*/ 2147483646 h 136"/>
              <a:gd name="T66" fmla="*/ 2147483646 w 112"/>
              <a:gd name="T67" fmla="*/ 2147483646 h 136"/>
              <a:gd name="T68" fmla="*/ 2147483646 w 112"/>
              <a:gd name="T69" fmla="*/ 2147483646 h 136"/>
              <a:gd name="T70" fmla="*/ 2147483646 w 112"/>
              <a:gd name="T71" fmla="*/ 2147483646 h 136"/>
              <a:gd name="T72" fmla="*/ 2147483646 w 112"/>
              <a:gd name="T73" fmla="*/ 0 h 136"/>
              <a:gd name="T74" fmla="*/ 2147483646 w 112"/>
              <a:gd name="T75" fmla="*/ 0 h 136"/>
              <a:gd name="T76" fmla="*/ 2147483646 w 112"/>
              <a:gd name="T77" fmla="*/ 2147483646 h 136"/>
              <a:gd name="T78" fmla="*/ 2147483646 w 112"/>
              <a:gd name="T79" fmla="*/ 2147483646 h 136"/>
              <a:gd name="T80" fmla="*/ 2147483646 w 112"/>
              <a:gd name="T81" fmla="*/ 2147483646 h 136"/>
              <a:gd name="T82" fmla="*/ 2147483646 w 112"/>
              <a:gd name="T83" fmla="*/ 2147483646 h 136"/>
              <a:gd name="T84" fmla="*/ 2147483646 w 112"/>
              <a:gd name="T85" fmla="*/ 2147483646 h 136"/>
              <a:gd name="T86" fmla="*/ 2147483646 w 112"/>
              <a:gd name="T87" fmla="*/ 2147483646 h 136"/>
              <a:gd name="T88" fmla="*/ 2147483646 w 112"/>
              <a:gd name="T89" fmla="*/ 0 h 136"/>
              <a:gd name="T90" fmla="*/ 2147483646 w 112"/>
              <a:gd name="T91" fmla="*/ 0 h 136"/>
              <a:gd name="T92" fmla="*/ 2147483646 w 112"/>
              <a:gd name="T93" fmla="*/ 2147483646 h 136"/>
              <a:gd name="T94" fmla="*/ 2147483646 w 112"/>
              <a:gd name="T95" fmla="*/ 2147483646 h 136"/>
              <a:gd name="T96" fmla="*/ 2147483646 w 112"/>
              <a:gd name="T97" fmla="*/ 2147483646 h 136"/>
              <a:gd name="T98" fmla="*/ 0 w 112"/>
              <a:gd name="T99" fmla="*/ 2147483646 h 136"/>
              <a:gd name="T100" fmla="*/ 0 w 112"/>
              <a:gd name="T101" fmla="*/ 2147483646 h 136"/>
              <a:gd name="T102" fmla="*/ 0 w 112"/>
              <a:gd name="T103" fmla="*/ 2147483646 h 136"/>
              <a:gd name="T104" fmla="*/ 0 w 112"/>
              <a:gd name="T105" fmla="*/ 2147483646 h 136"/>
              <a:gd name="T106" fmla="*/ 2147483646 w 112"/>
              <a:gd name="T107" fmla="*/ 2147483646 h 136"/>
              <a:gd name="T108" fmla="*/ 2147483646 w 112"/>
              <a:gd name="T109" fmla="*/ 2147483646 h 136"/>
              <a:gd name="T110" fmla="*/ 2147483646 w 112"/>
              <a:gd name="T111" fmla="*/ 2147483646 h 136"/>
              <a:gd name="T112" fmla="*/ 2147483646 w 112"/>
              <a:gd name="T113" fmla="*/ 2147483646 h 136"/>
              <a:gd name="T114" fmla="*/ 2147483646 w 112"/>
              <a:gd name="T115" fmla="*/ 2147483646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rgbClr val="445469"/>
          </a:solidFill>
          <a:ln w="9525">
            <a:noFill/>
            <a:round/>
          </a:ln>
        </p:spPr>
        <p:txBody>
          <a:bodyPr/>
          <a:lstStyle/>
          <a:p>
            <a:endParaRPr lang="zh-CN" altLang="en-US"/>
          </a:p>
        </p:txBody>
      </p:sp>
      <p:sp>
        <p:nvSpPr>
          <p:cNvPr id="47133" name="Rectangle 117"/>
          <p:cNvSpPr>
            <a:spLocks noChangeArrowheads="1"/>
          </p:cNvSpPr>
          <p:nvPr/>
        </p:nvSpPr>
        <p:spPr bwMode="auto">
          <a:xfrm>
            <a:off x="7240588" y="4227513"/>
            <a:ext cx="182562" cy="28575"/>
          </a:xfrm>
          <a:prstGeom prst="rect">
            <a:avLst/>
          </a:prstGeom>
          <a:solidFill>
            <a:srgbClr val="445469"/>
          </a:solidFill>
          <a:ln w="9525">
            <a:noFill/>
            <a:miter lim="800000"/>
          </a:ln>
        </p:spPr>
        <p:txBody>
          <a:bodyPr/>
          <a:lstStyle/>
          <a:p>
            <a:pPr eaLnBrk="1" hangingPunct="1"/>
            <a:endParaRPr lang="en-US" altLang="zh-CN">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7134" name="Rectangle 118"/>
          <p:cNvSpPr>
            <a:spLocks noChangeArrowheads="1"/>
          </p:cNvSpPr>
          <p:nvPr/>
        </p:nvSpPr>
        <p:spPr bwMode="auto">
          <a:xfrm>
            <a:off x="7240588" y="4294188"/>
            <a:ext cx="182562" cy="28575"/>
          </a:xfrm>
          <a:prstGeom prst="rect">
            <a:avLst/>
          </a:prstGeom>
          <a:solidFill>
            <a:srgbClr val="445469"/>
          </a:solidFill>
          <a:ln w="9525">
            <a:noFill/>
            <a:miter lim="800000"/>
          </a:ln>
        </p:spPr>
        <p:txBody>
          <a:bodyPr/>
          <a:lstStyle/>
          <a:p>
            <a:pPr eaLnBrk="1" hangingPunct="1"/>
            <a:endParaRPr lang="en-US" altLang="zh-CN">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7135" name="Rectangle 119"/>
          <p:cNvSpPr>
            <a:spLocks noChangeArrowheads="1"/>
          </p:cNvSpPr>
          <p:nvPr/>
        </p:nvSpPr>
        <p:spPr bwMode="auto">
          <a:xfrm>
            <a:off x="7240588" y="4368800"/>
            <a:ext cx="182562" cy="25400"/>
          </a:xfrm>
          <a:prstGeom prst="rect">
            <a:avLst/>
          </a:prstGeom>
          <a:solidFill>
            <a:srgbClr val="445469"/>
          </a:solidFill>
          <a:ln w="9525">
            <a:noFill/>
            <a:miter lim="800000"/>
          </a:ln>
        </p:spPr>
        <p:txBody>
          <a:bodyPr/>
          <a:lstStyle/>
          <a:p>
            <a:pPr eaLnBrk="1" hangingPunct="1"/>
            <a:endParaRPr lang="en-US" altLang="zh-CN">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7136" name="Rectangle 120"/>
          <p:cNvSpPr>
            <a:spLocks noChangeArrowheads="1"/>
          </p:cNvSpPr>
          <p:nvPr/>
        </p:nvSpPr>
        <p:spPr bwMode="auto">
          <a:xfrm>
            <a:off x="7240588" y="4438650"/>
            <a:ext cx="182562" cy="30163"/>
          </a:xfrm>
          <a:prstGeom prst="rect">
            <a:avLst/>
          </a:prstGeom>
          <a:solidFill>
            <a:srgbClr val="445469"/>
          </a:solidFill>
          <a:ln w="9525">
            <a:noFill/>
            <a:miter lim="800000"/>
          </a:ln>
        </p:spPr>
        <p:txBody>
          <a:bodyPr/>
          <a:lstStyle/>
          <a:p>
            <a:pPr eaLnBrk="1" hangingPunct="1"/>
            <a:endParaRPr lang="en-US" altLang="zh-CN">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7137" name="Freeform 126"/>
          <p:cNvSpPr>
            <a:spLocks noEditPoints="1"/>
          </p:cNvSpPr>
          <p:nvPr/>
        </p:nvSpPr>
        <p:spPr bwMode="auto">
          <a:xfrm>
            <a:off x="9879013" y="1960563"/>
            <a:ext cx="322262" cy="519112"/>
          </a:xfrm>
          <a:custGeom>
            <a:avLst/>
            <a:gdLst>
              <a:gd name="T0" fmla="*/ 0 w 82"/>
              <a:gd name="T1" fmla="*/ 2147483646 h 132"/>
              <a:gd name="T2" fmla="*/ 0 w 82"/>
              <a:gd name="T3" fmla="*/ 2147483646 h 132"/>
              <a:gd name="T4" fmla="*/ 2147483646 w 82"/>
              <a:gd name="T5" fmla="*/ 2147483646 h 132"/>
              <a:gd name="T6" fmla="*/ 2147483646 w 82"/>
              <a:gd name="T7" fmla="*/ 0 h 132"/>
              <a:gd name="T8" fmla="*/ 0 w 82"/>
              <a:gd name="T9" fmla="*/ 2147483646 h 132"/>
              <a:gd name="T10" fmla="*/ 2147483646 w 82"/>
              <a:gd name="T11" fmla="*/ 2147483646 h 132"/>
              <a:gd name="T12" fmla="*/ 2147483646 w 82"/>
              <a:gd name="T13" fmla="*/ 2147483646 h 132"/>
              <a:gd name="T14" fmla="*/ 2147483646 w 82"/>
              <a:gd name="T15" fmla="*/ 2147483646 h 132"/>
              <a:gd name="T16" fmla="*/ 2147483646 w 82"/>
              <a:gd name="T17" fmla="*/ 2147483646 h 132"/>
              <a:gd name="T18" fmla="*/ 2147483646 w 82"/>
              <a:gd name="T19" fmla="*/ 2147483646 h 132"/>
              <a:gd name="T20" fmla="*/ 2147483646 w 82"/>
              <a:gd name="T21" fmla="*/ 2147483646 h 132"/>
              <a:gd name="T22" fmla="*/ 2147483646 w 82"/>
              <a:gd name="T23" fmla="*/ 2147483646 h 132"/>
              <a:gd name="T24" fmla="*/ 2147483646 w 82"/>
              <a:gd name="T25" fmla="*/ 2147483646 h 132"/>
              <a:gd name="T26" fmla="*/ 2147483646 w 82"/>
              <a:gd name="T27" fmla="*/ 2147483646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solidFill>
            <a:srgbClr val="445469"/>
          </a:solidFill>
          <a:ln w="9525">
            <a:noFill/>
            <a:round/>
          </a:ln>
        </p:spPr>
        <p:txBody>
          <a:bodyPr/>
          <a:lstStyle/>
          <a:p>
            <a:endParaRPr lang="zh-CN" altLang="en-US"/>
          </a:p>
        </p:txBody>
      </p:sp>
      <p:sp>
        <p:nvSpPr>
          <p:cNvPr id="47138" name="Freeform 127"/>
          <p:cNvSpPr/>
          <p:nvPr/>
        </p:nvSpPr>
        <p:spPr bwMode="auto">
          <a:xfrm>
            <a:off x="9520238" y="1960563"/>
            <a:ext cx="319087" cy="519112"/>
          </a:xfrm>
          <a:custGeom>
            <a:avLst/>
            <a:gdLst>
              <a:gd name="T0" fmla="*/ 0 w 81"/>
              <a:gd name="T1" fmla="*/ 2147483646 h 132"/>
              <a:gd name="T2" fmla="*/ 2147483646 w 81"/>
              <a:gd name="T3" fmla="*/ 2147483646 h 132"/>
              <a:gd name="T4" fmla="*/ 2147483646 w 81"/>
              <a:gd name="T5" fmla="*/ 2147483646 h 132"/>
              <a:gd name="T6" fmla="*/ 0 w 81"/>
              <a:gd name="T7" fmla="*/ 0 h 132"/>
              <a:gd name="T8" fmla="*/ 0 w 81"/>
              <a:gd name="T9" fmla="*/ 2147483646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32">
                <a:moveTo>
                  <a:pt x="0" y="99"/>
                </a:moveTo>
                <a:lnTo>
                  <a:pt x="81" y="132"/>
                </a:lnTo>
                <a:lnTo>
                  <a:pt x="81" y="34"/>
                </a:lnTo>
                <a:lnTo>
                  <a:pt x="0" y="0"/>
                </a:lnTo>
                <a:lnTo>
                  <a:pt x="0" y="99"/>
                </a:lnTo>
                <a:close/>
              </a:path>
            </a:pathLst>
          </a:custGeom>
          <a:solidFill>
            <a:srgbClr val="445469"/>
          </a:solidFill>
          <a:ln w="9525">
            <a:noFill/>
            <a:round/>
          </a:ln>
        </p:spPr>
        <p:txBody>
          <a:bodyPr/>
          <a:lstStyle/>
          <a:p>
            <a:endParaRPr lang="zh-CN" altLang="en-US"/>
          </a:p>
        </p:txBody>
      </p:sp>
      <p:sp>
        <p:nvSpPr>
          <p:cNvPr id="47139" name="Freeform 128"/>
          <p:cNvSpPr>
            <a:spLocks noEditPoints="1"/>
          </p:cNvSpPr>
          <p:nvPr/>
        </p:nvSpPr>
        <p:spPr bwMode="auto">
          <a:xfrm>
            <a:off x="9540875" y="1803400"/>
            <a:ext cx="652463" cy="258763"/>
          </a:xfrm>
          <a:custGeom>
            <a:avLst/>
            <a:gdLst>
              <a:gd name="T0" fmla="*/ 2147483646 w 166"/>
              <a:gd name="T1" fmla="*/ 0 h 66"/>
              <a:gd name="T2" fmla="*/ 0 w 166"/>
              <a:gd name="T3" fmla="*/ 2147483646 h 66"/>
              <a:gd name="T4" fmla="*/ 2147483646 w 166"/>
              <a:gd name="T5" fmla="*/ 2147483646 h 66"/>
              <a:gd name="T6" fmla="*/ 2147483646 w 166"/>
              <a:gd name="T7" fmla="*/ 2147483646 h 66"/>
              <a:gd name="T8" fmla="*/ 2147483646 w 166"/>
              <a:gd name="T9" fmla="*/ 0 h 66"/>
              <a:gd name="T10" fmla="*/ 2147483646 w 166"/>
              <a:gd name="T11" fmla="*/ 2147483646 h 66"/>
              <a:gd name="T12" fmla="*/ 2147483646 w 166"/>
              <a:gd name="T13" fmla="*/ 2147483646 h 66"/>
              <a:gd name="T14" fmla="*/ 2147483646 w 166"/>
              <a:gd name="T15" fmla="*/ 2147483646 h 66"/>
              <a:gd name="T16" fmla="*/ 2147483646 w 166"/>
              <a:gd name="T17" fmla="*/ 2147483646 h 66"/>
              <a:gd name="T18" fmla="*/ 2147483646 w 166"/>
              <a:gd name="T19" fmla="*/ 2147483646 h 66"/>
              <a:gd name="T20" fmla="*/ 2147483646 w 166"/>
              <a:gd name="T21" fmla="*/ 2147483646 h 66"/>
              <a:gd name="T22" fmla="*/ 2147483646 w 166"/>
              <a:gd name="T23" fmla="*/ 2147483646 h 66"/>
              <a:gd name="T24" fmla="*/ 2147483646 w 166"/>
              <a:gd name="T25" fmla="*/ 2147483646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solidFill>
            <a:srgbClr val="445469"/>
          </a:solidFill>
          <a:ln w="9525">
            <a:noFill/>
            <a:round/>
          </a:ln>
        </p:spPr>
        <p:txBody>
          <a:bodyPr/>
          <a:lstStyle/>
          <a:p>
            <a:endParaRPr lang="zh-CN" altLang="en-US"/>
          </a:p>
        </p:txBody>
      </p:sp>
      <p:sp>
        <p:nvSpPr>
          <p:cNvPr id="47140" name="Freeform 132"/>
          <p:cNvSpPr/>
          <p:nvPr/>
        </p:nvSpPr>
        <p:spPr bwMode="auto">
          <a:xfrm>
            <a:off x="4708525" y="4194175"/>
            <a:ext cx="333375" cy="336550"/>
          </a:xfrm>
          <a:custGeom>
            <a:avLst/>
            <a:gdLst>
              <a:gd name="T0" fmla="*/ 0 w 82"/>
              <a:gd name="T1" fmla="*/ 2147483646 h 83"/>
              <a:gd name="T2" fmla="*/ 2147483646 w 82"/>
              <a:gd name="T3" fmla="*/ 2147483646 h 83"/>
              <a:gd name="T4" fmla="*/ 2147483646 w 82"/>
              <a:gd name="T5" fmla="*/ 2147483646 h 83"/>
              <a:gd name="T6" fmla="*/ 2147483646 w 82"/>
              <a:gd name="T7" fmla="*/ 2147483646 h 83"/>
              <a:gd name="T8" fmla="*/ 2147483646 w 82"/>
              <a:gd name="T9" fmla="*/ 0 h 83"/>
              <a:gd name="T10" fmla="*/ 0 w 82"/>
              <a:gd name="T11" fmla="*/ 0 h 83"/>
              <a:gd name="T12" fmla="*/ 0 w 82"/>
              <a:gd name="T13" fmla="*/ 2147483646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83">
                <a:moveTo>
                  <a:pt x="0" y="29"/>
                </a:moveTo>
                <a:lnTo>
                  <a:pt x="58" y="29"/>
                </a:lnTo>
                <a:lnTo>
                  <a:pt x="58" y="83"/>
                </a:lnTo>
                <a:lnTo>
                  <a:pt x="82" y="83"/>
                </a:lnTo>
                <a:lnTo>
                  <a:pt x="82" y="0"/>
                </a:lnTo>
                <a:lnTo>
                  <a:pt x="0" y="0"/>
                </a:lnTo>
                <a:lnTo>
                  <a:pt x="0" y="29"/>
                </a:lnTo>
                <a:close/>
              </a:path>
            </a:pathLst>
          </a:custGeom>
          <a:solidFill>
            <a:srgbClr val="445469"/>
          </a:solidFill>
          <a:ln w="9525">
            <a:noFill/>
            <a:round/>
          </a:ln>
        </p:spPr>
        <p:txBody>
          <a:bodyPr/>
          <a:lstStyle/>
          <a:p>
            <a:endParaRPr lang="zh-CN" altLang="en-US"/>
          </a:p>
        </p:txBody>
      </p:sp>
      <p:sp>
        <p:nvSpPr>
          <p:cNvPr id="47141" name="Freeform 133"/>
          <p:cNvSpPr/>
          <p:nvPr/>
        </p:nvSpPr>
        <p:spPr bwMode="auto">
          <a:xfrm>
            <a:off x="4830763" y="4043363"/>
            <a:ext cx="336550" cy="333375"/>
          </a:xfrm>
          <a:custGeom>
            <a:avLst/>
            <a:gdLst>
              <a:gd name="T0" fmla="*/ 0 w 83"/>
              <a:gd name="T1" fmla="*/ 0 h 82"/>
              <a:gd name="T2" fmla="*/ 0 w 83"/>
              <a:gd name="T3" fmla="*/ 2147483646 h 82"/>
              <a:gd name="T4" fmla="*/ 2147483646 w 83"/>
              <a:gd name="T5" fmla="*/ 2147483646 h 82"/>
              <a:gd name="T6" fmla="*/ 2147483646 w 83"/>
              <a:gd name="T7" fmla="*/ 2147483646 h 82"/>
              <a:gd name="T8" fmla="*/ 2147483646 w 83"/>
              <a:gd name="T9" fmla="*/ 2147483646 h 82"/>
              <a:gd name="T10" fmla="*/ 2147483646 w 83"/>
              <a:gd name="T11" fmla="*/ 0 h 82"/>
              <a:gd name="T12" fmla="*/ 0 w 83"/>
              <a:gd name="T13" fmla="*/ 0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82">
                <a:moveTo>
                  <a:pt x="0" y="0"/>
                </a:moveTo>
                <a:lnTo>
                  <a:pt x="0" y="29"/>
                </a:lnTo>
                <a:lnTo>
                  <a:pt x="59" y="29"/>
                </a:lnTo>
                <a:lnTo>
                  <a:pt x="59" y="82"/>
                </a:lnTo>
                <a:lnTo>
                  <a:pt x="83" y="82"/>
                </a:lnTo>
                <a:lnTo>
                  <a:pt x="83" y="0"/>
                </a:lnTo>
                <a:lnTo>
                  <a:pt x="0" y="0"/>
                </a:lnTo>
                <a:close/>
              </a:path>
            </a:pathLst>
          </a:custGeom>
          <a:solidFill>
            <a:srgbClr val="445469"/>
          </a:solidFill>
          <a:ln w="9525">
            <a:noFill/>
            <a:round/>
          </a:ln>
        </p:spPr>
        <p:txBody>
          <a:bodyPr/>
          <a:lstStyle/>
          <a:p>
            <a:endParaRPr lang="zh-CN" altLang="en-US"/>
          </a:p>
        </p:txBody>
      </p:sp>
      <p:sp>
        <p:nvSpPr>
          <p:cNvPr id="47142" name="Rectangle 134"/>
          <p:cNvSpPr>
            <a:spLocks noChangeArrowheads="1"/>
          </p:cNvSpPr>
          <p:nvPr/>
        </p:nvSpPr>
        <p:spPr bwMode="auto">
          <a:xfrm>
            <a:off x="4583113" y="4340225"/>
            <a:ext cx="336550" cy="336550"/>
          </a:xfrm>
          <a:prstGeom prst="rect">
            <a:avLst/>
          </a:prstGeom>
          <a:solidFill>
            <a:srgbClr val="445469"/>
          </a:solidFill>
          <a:ln w="9525">
            <a:noFill/>
            <a:miter lim="800000"/>
          </a:ln>
        </p:spPr>
        <p:txBody>
          <a:bodyPr/>
          <a:lstStyle/>
          <a:p>
            <a:pPr eaLnBrk="1" hangingPunct="1"/>
            <a:endParaRPr lang="en-US" altLang="zh-CN">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7143" name="Freeform 135"/>
          <p:cNvSpPr/>
          <p:nvPr/>
        </p:nvSpPr>
        <p:spPr bwMode="auto">
          <a:xfrm>
            <a:off x="2255838" y="1858963"/>
            <a:ext cx="376237" cy="596900"/>
          </a:xfrm>
          <a:custGeom>
            <a:avLst/>
            <a:gdLst>
              <a:gd name="T0" fmla="*/ 2147483646 w 108"/>
              <a:gd name="T1" fmla="*/ 0 h 171"/>
              <a:gd name="T2" fmla="*/ 0 w 108"/>
              <a:gd name="T3" fmla="*/ 2147483646 h 171"/>
              <a:gd name="T4" fmla="*/ 2147483646 w 108"/>
              <a:gd name="T5" fmla="*/ 2147483646 h 171"/>
              <a:gd name="T6" fmla="*/ 2147483646 w 108"/>
              <a:gd name="T7" fmla="*/ 2147483646 h 171"/>
              <a:gd name="T8" fmla="*/ 2147483646 w 108"/>
              <a:gd name="T9" fmla="*/ 2147483646 h 171"/>
              <a:gd name="T10" fmla="*/ 2147483646 w 108"/>
              <a:gd name="T11" fmla="*/ 2147483646 h 171"/>
              <a:gd name="T12" fmla="*/ 2147483646 w 108"/>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71">
                <a:moveTo>
                  <a:pt x="97" y="0"/>
                </a:moveTo>
                <a:lnTo>
                  <a:pt x="0" y="98"/>
                </a:lnTo>
                <a:lnTo>
                  <a:pt x="36" y="98"/>
                </a:lnTo>
                <a:lnTo>
                  <a:pt x="8" y="171"/>
                </a:lnTo>
                <a:lnTo>
                  <a:pt x="108" y="74"/>
                </a:lnTo>
                <a:lnTo>
                  <a:pt x="72" y="74"/>
                </a:lnTo>
                <a:lnTo>
                  <a:pt x="97" y="0"/>
                </a:lnTo>
                <a:close/>
              </a:path>
            </a:pathLst>
          </a:custGeom>
          <a:solidFill>
            <a:srgbClr val="445469"/>
          </a:solidFill>
          <a:ln w="9525">
            <a:noFill/>
            <a:round/>
          </a:ln>
        </p:spPr>
        <p:txBody>
          <a:bodyPr/>
          <a:lstStyle/>
          <a:p>
            <a:endParaRPr lang="zh-CN" altLang="en-US"/>
          </a:p>
        </p:txBody>
      </p:sp>
      <p:sp>
        <p:nvSpPr>
          <p:cNvPr id="47144" name="Freeform 136"/>
          <p:cNvSpPr/>
          <p:nvPr/>
        </p:nvSpPr>
        <p:spPr bwMode="auto">
          <a:xfrm>
            <a:off x="9618663" y="3995738"/>
            <a:ext cx="23812" cy="639762"/>
          </a:xfrm>
          <a:custGeom>
            <a:avLst/>
            <a:gdLst>
              <a:gd name="T0" fmla="*/ 2147483646 w 8"/>
              <a:gd name="T1" fmla="*/ 2147483646 h 212"/>
              <a:gd name="T2" fmla="*/ 0 w 8"/>
              <a:gd name="T3" fmla="*/ 0 h 212"/>
              <a:gd name="T4" fmla="*/ 0 w 8"/>
              <a:gd name="T5" fmla="*/ 2147483646 h 212"/>
              <a:gd name="T6" fmla="*/ 0 w 8"/>
              <a:gd name="T7" fmla="*/ 2147483646 h 212"/>
              <a:gd name="T8" fmla="*/ 0 w 8"/>
              <a:gd name="T9" fmla="*/ 2147483646 h 212"/>
              <a:gd name="T10" fmla="*/ 2147483646 w 8"/>
              <a:gd name="T11" fmla="*/ 2147483646 h 212"/>
              <a:gd name="T12" fmla="*/ 2147483646 w 8"/>
              <a:gd name="T13" fmla="*/ 2147483646 h 2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12">
                <a:moveTo>
                  <a:pt x="8" y="8"/>
                </a:moveTo>
                <a:lnTo>
                  <a:pt x="0" y="0"/>
                </a:lnTo>
                <a:lnTo>
                  <a:pt x="0" y="1"/>
                </a:lnTo>
                <a:lnTo>
                  <a:pt x="0" y="7"/>
                </a:lnTo>
                <a:lnTo>
                  <a:pt x="0" y="212"/>
                </a:lnTo>
                <a:lnTo>
                  <a:pt x="8" y="212"/>
                </a:lnTo>
                <a:lnTo>
                  <a:pt x="8" y="8"/>
                </a:lnTo>
                <a:close/>
              </a:path>
            </a:pathLst>
          </a:custGeom>
          <a:solidFill>
            <a:srgbClr val="445469"/>
          </a:solidFill>
          <a:ln w="9525">
            <a:noFill/>
            <a:round/>
          </a:ln>
        </p:spPr>
        <p:txBody>
          <a:bodyPr/>
          <a:lstStyle/>
          <a:p>
            <a:endParaRPr lang="zh-CN" altLang="en-US"/>
          </a:p>
        </p:txBody>
      </p:sp>
      <p:sp>
        <p:nvSpPr>
          <p:cNvPr id="47145" name="Freeform 137"/>
          <p:cNvSpPr/>
          <p:nvPr/>
        </p:nvSpPr>
        <p:spPr bwMode="auto">
          <a:xfrm>
            <a:off x="9621838" y="3992563"/>
            <a:ext cx="428625" cy="23812"/>
          </a:xfrm>
          <a:custGeom>
            <a:avLst/>
            <a:gdLst>
              <a:gd name="T0" fmla="*/ 2147483646 w 142"/>
              <a:gd name="T1" fmla="*/ 2147483646 h 8"/>
              <a:gd name="T2" fmla="*/ 2147483646 w 142"/>
              <a:gd name="T3" fmla="*/ 0 h 8"/>
              <a:gd name="T4" fmla="*/ 0 w 142"/>
              <a:gd name="T5" fmla="*/ 0 h 8"/>
              <a:gd name="T6" fmla="*/ 2147483646 w 142"/>
              <a:gd name="T7" fmla="*/ 2147483646 h 8"/>
              <a:gd name="T8" fmla="*/ 2147483646 w 142"/>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8">
                <a:moveTo>
                  <a:pt x="135" y="8"/>
                </a:moveTo>
                <a:lnTo>
                  <a:pt x="142" y="0"/>
                </a:lnTo>
                <a:lnTo>
                  <a:pt x="0" y="0"/>
                </a:lnTo>
                <a:lnTo>
                  <a:pt x="8" y="8"/>
                </a:lnTo>
                <a:lnTo>
                  <a:pt x="135" y="8"/>
                </a:lnTo>
                <a:close/>
              </a:path>
            </a:pathLst>
          </a:custGeom>
          <a:solidFill>
            <a:srgbClr val="445469"/>
          </a:solidFill>
          <a:ln w="9525">
            <a:noFill/>
            <a:round/>
          </a:ln>
        </p:spPr>
        <p:txBody>
          <a:bodyPr/>
          <a:lstStyle/>
          <a:p>
            <a:endParaRPr lang="zh-CN" altLang="en-US"/>
          </a:p>
        </p:txBody>
      </p:sp>
      <p:sp>
        <p:nvSpPr>
          <p:cNvPr id="47146" name="Freeform 138"/>
          <p:cNvSpPr/>
          <p:nvPr/>
        </p:nvSpPr>
        <p:spPr bwMode="auto">
          <a:xfrm>
            <a:off x="10028238" y="3995738"/>
            <a:ext cx="28575" cy="639762"/>
          </a:xfrm>
          <a:custGeom>
            <a:avLst/>
            <a:gdLst>
              <a:gd name="T0" fmla="*/ 0 w 9"/>
              <a:gd name="T1" fmla="*/ 2147483646 h 212"/>
              <a:gd name="T2" fmla="*/ 0 w 9"/>
              <a:gd name="T3" fmla="*/ 2147483646 h 212"/>
              <a:gd name="T4" fmla="*/ 2147483646 w 9"/>
              <a:gd name="T5" fmla="*/ 2147483646 h 212"/>
              <a:gd name="T6" fmla="*/ 2147483646 w 9"/>
              <a:gd name="T7" fmla="*/ 2147483646 h 212"/>
              <a:gd name="T8" fmla="*/ 2147483646 w 9"/>
              <a:gd name="T9" fmla="*/ 2147483646 h 212"/>
              <a:gd name="T10" fmla="*/ 2147483646 w 9"/>
              <a:gd name="T11" fmla="*/ 0 h 212"/>
              <a:gd name="T12" fmla="*/ 0 w 9"/>
              <a:gd name="T13" fmla="*/ 2147483646 h 212"/>
              <a:gd name="T14" fmla="*/ 0 w 9"/>
              <a:gd name="T15" fmla="*/ 2147483646 h 2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solidFill>
            <a:srgbClr val="445469"/>
          </a:solidFill>
          <a:ln w="9525">
            <a:noFill/>
            <a:round/>
          </a:ln>
        </p:spPr>
        <p:txBody>
          <a:bodyPr/>
          <a:lstStyle/>
          <a:p>
            <a:endParaRPr lang="zh-CN" altLang="en-US"/>
          </a:p>
        </p:txBody>
      </p:sp>
      <p:sp>
        <p:nvSpPr>
          <p:cNvPr id="47147" name="Rectangle 139"/>
          <p:cNvSpPr>
            <a:spLocks noChangeArrowheads="1"/>
          </p:cNvSpPr>
          <p:nvPr/>
        </p:nvSpPr>
        <p:spPr bwMode="auto">
          <a:xfrm>
            <a:off x="9578975" y="4656138"/>
            <a:ext cx="519113" cy="42862"/>
          </a:xfrm>
          <a:prstGeom prst="rect">
            <a:avLst/>
          </a:prstGeom>
          <a:solidFill>
            <a:srgbClr val="445469"/>
          </a:solidFill>
          <a:ln w="9525">
            <a:noFill/>
            <a:miter lim="800000"/>
          </a:ln>
        </p:spPr>
        <p:txBody>
          <a:bodyPr/>
          <a:lstStyle/>
          <a:p>
            <a:pPr eaLnBrk="1" hangingPunct="1"/>
            <a:endParaRPr lang="en-US" altLang="zh-CN">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7148" name="Freeform 140"/>
          <p:cNvSpPr>
            <a:spLocks noEditPoints="1"/>
          </p:cNvSpPr>
          <p:nvPr/>
        </p:nvSpPr>
        <p:spPr bwMode="auto">
          <a:xfrm>
            <a:off x="9669463" y="4043363"/>
            <a:ext cx="193675" cy="576262"/>
          </a:xfrm>
          <a:custGeom>
            <a:avLst/>
            <a:gdLst>
              <a:gd name="T0" fmla="*/ 0 w 48"/>
              <a:gd name="T1" fmla="*/ 0 h 143"/>
              <a:gd name="T2" fmla="*/ 0 w 48"/>
              <a:gd name="T3" fmla="*/ 2147483646 h 143"/>
              <a:gd name="T4" fmla="*/ 2147483646 w 48"/>
              <a:gd name="T5" fmla="*/ 2147483646 h 143"/>
              <a:gd name="T6" fmla="*/ 2147483646 w 48"/>
              <a:gd name="T7" fmla="*/ 2147483646 h 143"/>
              <a:gd name="T8" fmla="*/ 0 w 48"/>
              <a:gd name="T9" fmla="*/ 0 h 143"/>
              <a:gd name="T10" fmla="*/ 2147483646 w 48"/>
              <a:gd name="T11" fmla="*/ 2147483646 h 143"/>
              <a:gd name="T12" fmla="*/ 2147483646 w 48"/>
              <a:gd name="T13" fmla="*/ 2147483646 h 143"/>
              <a:gd name="T14" fmla="*/ 2147483646 w 48"/>
              <a:gd name="T15" fmla="*/ 2147483646 h 143"/>
              <a:gd name="T16" fmla="*/ 2147483646 w 48"/>
              <a:gd name="T17" fmla="*/ 2147483646 h 143"/>
              <a:gd name="T18" fmla="*/ 2147483646 w 48"/>
              <a:gd name="T19" fmla="*/ 2147483646 h 143"/>
              <a:gd name="T20" fmla="*/ 2147483646 w 48"/>
              <a:gd name="T21" fmla="*/ 2147483646 h 143"/>
              <a:gd name="T22" fmla="*/ 2147483646 w 48"/>
              <a:gd name="T23" fmla="*/ 2147483646 h 143"/>
              <a:gd name="T24" fmla="*/ 2147483646 w 48"/>
              <a:gd name="T25" fmla="*/ 2147483646 h 143"/>
              <a:gd name="T26" fmla="*/ 2147483646 w 48"/>
              <a:gd name="T27" fmla="*/ 2147483646 h 143"/>
              <a:gd name="T28" fmla="*/ 2147483646 w 48"/>
              <a:gd name="T29" fmla="*/ 2147483646 h 143"/>
              <a:gd name="T30" fmla="*/ 2147483646 w 48"/>
              <a:gd name="T31" fmla="*/ 2147483646 h 143"/>
              <a:gd name="T32" fmla="*/ 2147483646 w 48"/>
              <a:gd name="T33" fmla="*/ 2147483646 h 143"/>
              <a:gd name="T34" fmla="*/ 2147483646 w 48"/>
              <a:gd name="T35" fmla="*/ 2147483646 h 143"/>
              <a:gd name="T36" fmla="*/ 2147483646 w 48"/>
              <a:gd name="T37" fmla="*/ 2147483646 h 143"/>
              <a:gd name="T38" fmla="*/ 2147483646 w 48"/>
              <a:gd name="T39" fmla="*/ 2147483646 h 143"/>
              <a:gd name="T40" fmla="*/ 2147483646 w 48"/>
              <a:gd name="T41" fmla="*/ 2147483646 h 143"/>
              <a:gd name="T42" fmla="*/ 2147483646 w 48"/>
              <a:gd name="T43" fmla="*/ 2147483646 h 143"/>
              <a:gd name="T44" fmla="*/ 2147483646 w 48"/>
              <a:gd name="T45" fmla="*/ 2147483646 h 143"/>
              <a:gd name="T46" fmla="*/ 2147483646 w 48"/>
              <a:gd name="T47" fmla="*/ 2147483646 h 143"/>
              <a:gd name="T48" fmla="*/ 2147483646 w 48"/>
              <a:gd name="T49" fmla="*/ 2147483646 h 143"/>
              <a:gd name="T50" fmla="*/ 2147483646 w 48"/>
              <a:gd name="T51" fmla="*/ 2147483646 h 143"/>
              <a:gd name="T52" fmla="*/ 2147483646 w 48"/>
              <a:gd name="T53" fmla="*/ 2147483646 h 143"/>
              <a:gd name="T54" fmla="*/ 2147483646 w 48"/>
              <a:gd name="T55" fmla="*/ 2147483646 h 1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solidFill>
            <a:srgbClr val="445469"/>
          </a:solidFill>
          <a:ln w="9525">
            <a:noFill/>
            <a:round/>
          </a:ln>
        </p:spPr>
        <p:txBody>
          <a:bodyPr/>
          <a:lstStyle/>
          <a:p>
            <a:endParaRPr lang="zh-CN" altLang="en-US"/>
          </a:p>
        </p:txBody>
      </p:sp>
      <p:sp>
        <p:nvSpPr>
          <p:cNvPr id="47149" name="Freeform 145"/>
          <p:cNvSpPr/>
          <p:nvPr/>
        </p:nvSpPr>
        <p:spPr bwMode="auto">
          <a:xfrm>
            <a:off x="2057400" y="4078288"/>
            <a:ext cx="720725" cy="566737"/>
          </a:xfrm>
          <a:custGeom>
            <a:avLst/>
            <a:gdLst>
              <a:gd name="T0" fmla="*/ 2147483646 w 147"/>
              <a:gd name="T1" fmla="*/ 2147483646 h 116"/>
              <a:gd name="T2" fmla="*/ 2147483646 w 147"/>
              <a:gd name="T3" fmla="*/ 2147483646 h 116"/>
              <a:gd name="T4" fmla="*/ 2147483646 w 147"/>
              <a:gd name="T5" fmla="*/ 2147483646 h 116"/>
              <a:gd name="T6" fmla="*/ 2147483646 w 147"/>
              <a:gd name="T7" fmla="*/ 2147483646 h 116"/>
              <a:gd name="T8" fmla="*/ 2147483646 w 147"/>
              <a:gd name="T9" fmla="*/ 2147483646 h 116"/>
              <a:gd name="T10" fmla="*/ 2147483646 w 147"/>
              <a:gd name="T11" fmla="*/ 2147483646 h 116"/>
              <a:gd name="T12" fmla="*/ 2147483646 w 147"/>
              <a:gd name="T13" fmla="*/ 2147483646 h 116"/>
              <a:gd name="T14" fmla="*/ 2147483646 w 147"/>
              <a:gd name="T15" fmla="*/ 2147483646 h 116"/>
              <a:gd name="T16" fmla="*/ 2147483646 w 147"/>
              <a:gd name="T17" fmla="*/ 0 h 116"/>
              <a:gd name="T18" fmla="*/ 2147483646 w 147"/>
              <a:gd name="T19" fmla="*/ 0 h 116"/>
              <a:gd name="T20" fmla="*/ 2147483646 w 147"/>
              <a:gd name="T21" fmla="*/ 2147483646 h 116"/>
              <a:gd name="T22" fmla="*/ 2147483646 w 147"/>
              <a:gd name="T23" fmla="*/ 2147483646 h 116"/>
              <a:gd name="T24" fmla="*/ 2147483646 w 147"/>
              <a:gd name="T25" fmla="*/ 2147483646 h 116"/>
              <a:gd name="T26" fmla="*/ 2147483646 w 147"/>
              <a:gd name="T27" fmla="*/ 2147483646 h 116"/>
              <a:gd name="T28" fmla="*/ 2147483646 w 147"/>
              <a:gd name="T29" fmla="*/ 2147483646 h 116"/>
              <a:gd name="T30" fmla="*/ 2147483646 w 147"/>
              <a:gd name="T31" fmla="*/ 2147483646 h 116"/>
              <a:gd name="T32" fmla="*/ 2147483646 w 147"/>
              <a:gd name="T33" fmla="*/ 2147483646 h 116"/>
              <a:gd name="T34" fmla="*/ 2147483646 w 147"/>
              <a:gd name="T35" fmla="*/ 2147483646 h 116"/>
              <a:gd name="T36" fmla="*/ 2147483646 w 147"/>
              <a:gd name="T37" fmla="*/ 2147483646 h 116"/>
              <a:gd name="T38" fmla="*/ 2147483646 w 147"/>
              <a:gd name="T39" fmla="*/ 2147483646 h 116"/>
              <a:gd name="T40" fmla="*/ 2147483646 w 147"/>
              <a:gd name="T41" fmla="*/ 2147483646 h 116"/>
              <a:gd name="T42" fmla="*/ 2147483646 w 147"/>
              <a:gd name="T43" fmla="*/ 2147483646 h 116"/>
              <a:gd name="T44" fmla="*/ 2147483646 w 147"/>
              <a:gd name="T45" fmla="*/ 2147483646 h 116"/>
              <a:gd name="T46" fmla="*/ 2147483646 w 147"/>
              <a:gd name="T47" fmla="*/ 2147483646 h 116"/>
              <a:gd name="T48" fmla="*/ 2147483646 w 147"/>
              <a:gd name="T49" fmla="*/ 2147483646 h 116"/>
              <a:gd name="T50" fmla="*/ 2147483646 w 147"/>
              <a:gd name="T51" fmla="*/ 2147483646 h 116"/>
              <a:gd name="T52" fmla="*/ 2147483646 w 147"/>
              <a:gd name="T53" fmla="*/ 2147483646 h 116"/>
              <a:gd name="T54" fmla="*/ 2147483646 w 147"/>
              <a:gd name="T55" fmla="*/ 2147483646 h 116"/>
              <a:gd name="T56" fmla="*/ 2147483646 w 147"/>
              <a:gd name="T57" fmla="*/ 2147483646 h 116"/>
              <a:gd name="T58" fmla="*/ 2147483646 w 147"/>
              <a:gd name="T59" fmla="*/ 2147483646 h 116"/>
              <a:gd name="T60" fmla="*/ 2147483646 w 147"/>
              <a:gd name="T61" fmla="*/ 2147483646 h 116"/>
              <a:gd name="T62" fmla="*/ 2147483646 w 147"/>
              <a:gd name="T63" fmla="*/ 2147483646 h 116"/>
              <a:gd name="T64" fmla="*/ 2147483646 w 147"/>
              <a:gd name="T65" fmla="*/ 2147483646 h 116"/>
              <a:gd name="T66" fmla="*/ 2147483646 w 147"/>
              <a:gd name="T67" fmla="*/ 2147483646 h 116"/>
              <a:gd name="T68" fmla="*/ 2147483646 w 147"/>
              <a:gd name="T69" fmla="*/ 2147483646 h 116"/>
              <a:gd name="T70" fmla="*/ 2147483646 w 147"/>
              <a:gd name="T71" fmla="*/ 2147483646 h 116"/>
              <a:gd name="T72" fmla="*/ 2147483646 w 147"/>
              <a:gd name="T73" fmla="*/ 2147483646 h 116"/>
              <a:gd name="T74" fmla="*/ 2147483646 w 147"/>
              <a:gd name="T75" fmla="*/ 2147483646 h 116"/>
              <a:gd name="T76" fmla="*/ 2147483646 w 147"/>
              <a:gd name="T77" fmla="*/ 2147483646 h 116"/>
              <a:gd name="T78" fmla="*/ 2147483646 w 147"/>
              <a:gd name="T79" fmla="*/ 2147483646 h 116"/>
              <a:gd name="T80" fmla="*/ 2147483646 w 147"/>
              <a:gd name="T81" fmla="*/ 2147483646 h 116"/>
              <a:gd name="T82" fmla="*/ 2147483646 w 147"/>
              <a:gd name="T83" fmla="*/ 2147483646 h 116"/>
              <a:gd name="T84" fmla="*/ 2147483646 w 147"/>
              <a:gd name="T85" fmla="*/ 2147483646 h 116"/>
              <a:gd name="T86" fmla="*/ 2147483646 w 147"/>
              <a:gd name="T87" fmla="*/ 2147483646 h 116"/>
              <a:gd name="T88" fmla="*/ 2147483646 w 147"/>
              <a:gd name="T89" fmla="*/ 2147483646 h 116"/>
              <a:gd name="T90" fmla="*/ 2147483646 w 147"/>
              <a:gd name="T91" fmla="*/ 2147483646 h 116"/>
              <a:gd name="T92" fmla="*/ 2147483646 w 147"/>
              <a:gd name="T93" fmla="*/ 2147483646 h 116"/>
              <a:gd name="T94" fmla="*/ 2147483646 w 147"/>
              <a:gd name="T95" fmla="*/ 2147483646 h 116"/>
              <a:gd name="T96" fmla="*/ 2147483646 w 147"/>
              <a:gd name="T97" fmla="*/ 2147483646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7" h="116">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rgbClr val="445469"/>
          </a:solidFill>
          <a:ln w="9525">
            <a:noFill/>
            <a:round/>
          </a:ln>
        </p:spPr>
        <p:txBody>
          <a:bodyPr/>
          <a:lstStyle/>
          <a:p>
            <a:endParaRPr lang="zh-CN" altLang="en-US"/>
          </a:p>
        </p:txBody>
      </p:sp>
      <p:sp>
        <p:nvSpPr>
          <p:cNvPr id="47150" name="TextBox 13"/>
          <p:cNvSpPr txBox="1">
            <a:spLocks noChangeArrowheads="1"/>
          </p:cNvSpPr>
          <p:nvPr/>
        </p:nvSpPr>
        <p:spPr bwMode="auto">
          <a:xfrm>
            <a:off x="1274763" y="2640013"/>
            <a:ext cx="2338387" cy="246062"/>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51" name="TextBox 13"/>
          <p:cNvSpPr txBox="1">
            <a:spLocks noChangeArrowheads="1"/>
          </p:cNvSpPr>
          <p:nvPr/>
        </p:nvSpPr>
        <p:spPr bwMode="auto">
          <a:xfrm>
            <a:off x="1824038" y="2989263"/>
            <a:ext cx="1384300" cy="554037"/>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52" name="TextBox 13"/>
          <p:cNvSpPr txBox="1">
            <a:spLocks noChangeArrowheads="1"/>
          </p:cNvSpPr>
          <p:nvPr/>
        </p:nvSpPr>
        <p:spPr bwMode="auto">
          <a:xfrm>
            <a:off x="1274763" y="4794250"/>
            <a:ext cx="2338387" cy="246063"/>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53" name="TextBox 13"/>
          <p:cNvSpPr txBox="1">
            <a:spLocks noChangeArrowheads="1"/>
          </p:cNvSpPr>
          <p:nvPr/>
        </p:nvSpPr>
        <p:spPr bwMode="auto">
          <a:xfrm>
            <a:off x="1824038" y="5143500"/>
            <a:ext cx="1384300" cy="55403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54" name="TextBox 13"/>
          <p:cNvSpPr txBox="1">
            <a:spLocks noChangeArrowheads="1"/>
          </p:cNvSpPr>
          <p:nvPr/>
        </p:nvSpPr>
        <p:spPr bwMode="auto">
          <a:xfrm>
            <a:off x="3625850" y="4794250"/>
            <a:ext cx="2336800" cy="246063"/>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55" name="TextBox 13"/>
          <p:cNvSpPr txBox="1">
            <a:spLocks noChangeArrowheads="1"/>
          </p:cNvSpPr>
          <p:nvPr/>
        </p:nvSpPr>
        <p:spPr bwMode="auto">
          <a:xfrm>
            <a:off x="4175125" y="5143500"/>
            <a:ext cx="1384300" cy="55403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56" name="TextBox 13"/>
          <p:cNvSpPr txBox="1">
            <a:spLocks noChangeArrowheads="1"/>
          </p:cNvSpPr>
          <p:nvPr/>
        </p:nvSpPr>
        <p:spPr bwMode="auto">
          <a:xfrm>
            <a:off x="6362700" y="4772025"/>
            <a:ext cx="2138363" cy="246063"/>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57" name="TextBox 13"/>
          <p:cNvSpPr txBox="1">
            <a:spLocks noChangeArrowheads="1"/>
          </p:cNvSpPr>
          <p:nvPr/>
        </p:nvSpPr>
        <p:spPr bwMode="auto">
          <a:xfrm>
            <a:off x="6711950" y="5143500"/>
            <a:ext cx="1384300" cy="55403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58" name="TextBox 13"/>
          <p:cNvSpPr txBox="1">
            <a:spLocks noChangeArrowheads="1"/>
          </p:cNvSpPr>
          <p:nvPr/>
        </p:nvSpPr>
        <p:spPr bwMode="auto">
          <a:xfrm>
            <a:off x="6249988" y="2622550"/>
            <a:ext cx="2338387" cy="246063"/>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59" name="TextBox 13"/>
          <p:cNvSpPr txBox="1">
            <a:spLocks noChangeArrowheads="1"/>
          </p:cNvSpPr>
          <p:nvPr/>
        </p:nvSpPr>
        <p:spPr bwMode="auto">
          <a:xfrm>
            <a:off x="6711950" y="2971800"/>
            <a:ext cx="1384300" cy="55403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60" name="TextBox 13"/>
          <p:cNvSpPr txBox="1">
            <a:spLocks noChangeArrowheads="1"/>
          </p:cNvSpPr>
          <p:nvPr/>
        </p:nvSpPr>
        <p:spPr bwMode="auto">
          <a:xfrm>
            <a:off x="8756650" y="2622550"/>
            <a:ext cx="2338388" cy="246063"/>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61" name="TextBox 13"/>
          <p:cNvSpPr txBox="1">
            <a:spLocks noChangeArrowheads="1"/>
          </p:cNvSpPr>
          <p:nvPr/>
        </p:nvSpPr>
        <p:spPr bwMode="auto">
          <a:xfrm>
            <a:off x="9305925" y="2971800"/>
            <a:ext cx="1384300" cy="55403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62" name="TextBox 13"/>
          <p:cNvSpPr txBox="1">
            <a:spLocks noChangeArrowheads="1"/>
          </p:cNvSpPr>
          <p:nvPr/>
        </p:nvSpPr>
        <p:spPr bwMode="auto">
          <a:xfrm>
            <a:off x="8756650" y="4794250"/>
            <a:ext cx="2338388" cy="246063"/>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63" name="TextBox 13"/>
          <p:cNvSpPr txBox="1">
            <a:spLocks noChangeArrowheads="1"/>
          </p:cNvSpPr>
          <p:nvPr/>
        </p:nvSpPr>
        <p:spPr bwMode="auto">
          <a:xfrm>
            <a:off x="9305925" y="5143500"/>
            <a:ext cx="1384300" cy="55403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7164" name="TextBox 13"/>
          <p:cNvSpPr txBox="1">
            <a:spLocks noChangeArrowheads="1"/>
          </p:cNvSpPr>
          <p:nvPr/>
        </p:nvSpPr>
        <p:spPr bwMode="auto">
          <a:xfrm>
            <a:off x="3749675" y="2622550"/>
            <a:ext cx="2338388" cy="246063"/>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FFFFFF"/>
                </a:solidFill>
                <a:latin typeface="Arial" panose="020B0604020202020204" pitchFamily="34" charset="0"/>
                <a:ea typeface="微软雅黑" pitchFamily="34" charset="-122"/>
                <a:sym typeface="Arial" panose="020B0604020202020204" pitchFamily="34" charset="0"/>
              </a:rPr>
              <a:t>关键词</a:t>
            </a:r>
            <a:endParaRPr lang="en-US" sz="16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47165" name="TextBox 13"/>
          <p:cNvSpPr txBox="1">
            <a:spLocks noChangeArrowheads="1"/>
          </p:cNvSpPr>
          <p:nvPr/>
        </p:nvSpPr>
        <p:spPr bwMode="auto">
          <a:xfrm>
            <a:off x="4300538" y="2971800"/>
            <a:ext cx="1384300" cy="55403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FFFFFF"/>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FFFFFF"/>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组合 3"/>
          <p:cNvGrpSpPr/>
          <p:nvPr/>
        </p:nvGrpSpPr>
        <p:grpSpPr bwMode="auto">
          <a:xfrm>
            <a:off x="438150" y="2155825"/>
            <a:ext cx="4017963" cy="4702175"/>
            <a:chOff x="0" y="1412875"/>
            <a:chExt cx="4017963" cy="4702175"/>
          </a:xfrm>
        </p:grpSpPr>
        <p:pic>
          <p:nvPicPr>
            <p:cNvPr id="49160" name="그림 9" descr="0003.png"/>
            <p:cNvPicPr>
              <a:picLocks noChangeAspect="1"/>
            </p:cNvPicPr>
            <p:nvPr/>
          </p:nvPicPr>
          <p:blipFill>
            <a:blip r:embed="rId1"/>
            <a:srcRect/>
            <a:stretch>
              <a:fillRect/>
            </a:stretch>
          </p:blipFill>
          <p:spPr bwMode="auto">
            <a:xfrm>
              <a:off x="0" y="1557338"/>
              <a:ext cx="2987675" cy="4557712"/>
            </a:xfrm>
            <a:prstGeom prst="rect">
              <a:avLst/>
            </a:prstGeom>
            <a:noFill/>
            <a:ln w="9525">
              <a:noFill/>
              <a:miter lim="800000"/>
              <a:headEnd/>
              <a:tailEnd/>
            </a:ln>
          </p:spPr>
        </p:pic>
        <p:pic>
          <p:nvPicPr>
            <p:cNvPr id="49161" name="그림 10" descr="0003.png"/>
            <p:cNvPicPr>
              <a:picLocks noChangeAspect="1"/>
            </p:cNvPicPr>
            <p:nvPr/>
          </p:nvPicPr>
          <p:blipFill>
            <a:blip r:embed="rId2"/>
            <a:srcRect/>
            <a:stretch>
              <a:fillRect/>
            </a:stretch>
          </p:blipFill>
          <p:spPr bwMode="auto">
            <a:xfrm>
              <a:off x="1209675" y="1412875"/>
              <a:ext cx="2808288" cy="4702175"/>
            </a:xfrm>
            <a:prstGeom prst="rect">
              <a:avLst/>
            </a:prstGeom>
            <a:noFill/>
            <a:ln w="9525">
              <a:noFill/>
              <a:miter lim="800000"/>
              <a:headEnd/>
              <a:tailEnd/>
            </a:ln>
          </p:spPr>
        </p:pic>
      </p:grpSp>
      <p:grpSp>
        <p:nvGrpSpPr>
          <p:cNvPr id="49155" name="组合 6"/>
          <p:cNvGrpSpPr/>
          <p:nvPr/>
        </p:nvGrpSpPr>
        <p:grpSpPr bwMode="auto">
          <a:xfrm>
            <a:off x="5245100" y="1892300"/>
            <a:ext cx="4368800" cy="2051050"/>
            <a:chOff x="6006846" y="2368370"/>
            <a:chExt cx="4369054" cy="2051230"/>
          </a:xfrm>
        </p:grpSpPr>
        <p:sp>
          <p:nvSpPr>
            <p:cNvPr id="49157" name="文本框 7"/>
            <p:cNvSpPr txBox="1">
              <a:spLocks noChangeArrowheads="1"/>
            </p:cNvSpPr>
            <p:nvPr/>
          </p:nvSpPr>
          <p:spPr bwMode="auto">
            <a:xfrm>
              <a:off x="6006846" y="2368370"/>
              <a:ext cx="4165854" cy="1200329"/>
            </a:xfrm>
            <a:prstGeom prst="rect">
              <a:avLst/>
            </a:prstGeom>
            <a:noFill/>
            <a:ln w="9525">
              <a:noFill/>
              <a:miter lim="800000"/>
            </a:ln>
          </p:spPr>
          <p:txBody>
            <a:bodyPr>
              <a:spAutoFit/>
            </a:bodyPr>
            <a:lstStyle/>
            <a:p>
              <a:pPr eaLnBrk="1" hangingPunct="1"/>
              <a:r>
                <a:rPr lang="en-US" altLang="zh-CN" sz="7200" b="1">
                  <a:solidFill>
                    <a:srgbClr val="404040"/>
                  </a:solidFill>
                  <a:latin typeface="微软雅黑" pitchFamily="34" charset="-122"/>
                  <a:ea typeface="微软雅黑" pitchFamily="34" charset="-122"/>
                </a:rPr>
                <a:t>PART </a:t>
              </a:r>
              <a:r>
                <a:rPr lang="en-US" altLang="zh-CN" sz="7200" b="1">
                  <a:solidFill>
                    <a:srgbClr val="0070C0"/>
                  </a:solidFill>
                  <a:latin typeface="微软雅黑" pitchFamily="34" charset="-122"/>
                  <a:ea typeface="微软雅黑" pitchFamily="34" charset="-122"/>
                </a:rPr>
                <a:t>04</a:t>
              </a:r>
              <a:endParaRPr lang="zh-CN" altLang="en-US" sz="7200" b="1">
                <a:solidFill>
                  <a:srgbClr val="0070C0"/>
                </a:solidFill>
                <a:latin typeface="微软雅黑" pitchFamily="34" charset="-122"/>
                <a:ea typeface="微软雅黑" pitchFamily="34" charset="-122"/>
              </a:endParaRPr>
            </a:p>
          </p:txBody>
        </p:sp>
        <p:sp>
          <p:nvSpPr>
            <p:cNvPr id="9" name="矩形 8"/>
            <p:cNvSpPr/>
            <p:nvPr/>
          </p:nvSpPr>
          <p:spPr>
            <a:xfrm>
              <a:off x="6108452" y="3568625"/>
              <a:ext cx="3861024" cy="8509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9159" name="文本框 9"/>
            <p:cNvSpPr txBox="1">
              <a:spLocks noChangeArrowheads="1"/>
            </p:cNvSpPr>
            <p:nvPr/>
          </p:nvSpPr>
          <p:spPr bwMode="auto">
            <a:xfrm>
              <a:off x="6451600" y="3640206"/>
              <a:ext cx="3924300" cy="707886"/>
            </a:xfrm>
            <a:prstGeom prst="rect">
              <a:avLst/>
            </a:prstGeom>
            <a:noFill/>
            <a:ln w="9525">
              <a:noFill/>
              <a:miter lim="800000"/>
            </a:ln>
          </p:spPr>
          <p:txBody>
            <a:bodyPr>
              <a:spAutoFit/>
            </a:bodyPr>
            <a:lstStyle/>
            <a:p>
              <a:pPr eaLnBrk="1" hangingPunct="1"/>
              <a:r>
                <a:rPr lang="zh-CN" altLang="en-US" sz="4000" b="1">
                  <a:solidFill>
                    <a:srgbClr val="FFFFFF"/>
                  </a:solidFill>
                  <a:latin typeface="微软雅黑" pitchFamily="34" charset="-122"/>
                  <a:ea typeface="微软雅黑" pitchFamily="34" charset="-122"/>
                </a:rPr>
                <a:t>点击添加标题</a:t>
              </a:r>
              <a:endParaRPr lang="zh-CN" altLang="en-US" sz="4000" b="1">
                <a:solidFill>
                  <a:srgbClr val="FFFFFF"/>
                </a:solidFill>
                <a:latin typeface="微软雅黑" pitchFamily="34" charset="-122"/>
                <a:ea typeface="微软雅黑" pitchFamily="34" charset="-122"/>
              </a:endParaRPr>
            </a:p>
          </p:txBody>
        </p:sp>
      </p:grpSp>
      <p:sp>
        <p:nvSpPr>
          <p:cNvPr id="49156" name="文本框 10"/>
          <p:cNvSpPr txBox="1">
            <a:spLocks noChangeArrowheads="1"/>
          </p:cNvSpPr>
          <p:nvPr/>
        </p:nvSpPr>
        <p:spPr bwMode="auto">
          <a:xfrm>
            <a:off x="5245100" y="4154488"/>
            <a:ext cx="3924300" cy="1077912"/>
          </a:xfrm>
          <a:prstGeom prst="rect">
            <a:avLst/>
          </a:prstGeom>
          <a:noFill/>
          <a:ln w="9525">
            <a:noFill/>
            <a:miter lim="800000"/>
          </a:ln>
        </p:spPr>
        <p:txBody>
          <a:bodyPr>
            <a:spAutoFit/>
          </a:bodyPr>
          <a:lstStyle/>
          <a:p>
            <a:pPr eaLnBrk="1" hangingPunct="1"/>
            <a:r>
              <a:rPr lang="zh-CN" altLang="en-US" sz="1600">
                <a:solidFill>
                  <a:srgbClr val="404040"/>
                </a:solidFill>
                <a:latin typeface="微软雅黑" pitchFamily="34" charset="-122"/>
                <a:ea typeface="微软雅黑" pitchFamily="34" charset="-122"/>
              </a:rPr>
              <a:t>单击此处添加本章节的简要描述，本模板所有素材均可自由替换移动。模板框架完整，图文并茂，具有极大的灵活性和实用性。</a:t>
            </a:r>
            <a:endParaRPr lang="zh-CN" altLang="en-US" sz="1600">
              <a:solidFill>
                <a:srgbClr val="404040"/>
              </a:solidFill>
              <a:latin typeface="微软雅黑" pitchFamily="34" charset="-122"/>
              <a:ea typeface="微软雅黑" pitchFamily="34" charset="-122"/>
            </a:endParaRPr>
          </a:p>
        </p:txBody>
      </p:sp>
    </p:spTree>
  </p:cSld>
  <p:clrMapOvr>
    <a:masterClrMapping/>
  </p:clrMapOvr>
  <p:transition advTm="3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51202"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1204"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51206" name="图片 24"/>
          <p:cNvPicPr>
            <a:picLocks noChangeAspect="1"/>
          </p:cNvPicPr>
          <p:nvPr/>
        </p:nvPicPr>
        <p:blipFill>
          <a:blip r:embed="rId1"/>
          <a:srcRect/>
          <a:stretch>
            <a:fillRect/>
          </a:stretch>
        </p:blipFill>
        <p:spPr bwMode="auto">
          <a:xfrm>
            <a:off x="8991600" y="2301875"/>
            <a:ext cx="2293938" cy="1530350"/>
          </a:xfrm>
          <a:prstGeom prst="rect">
            <a:avLst/>
          </a:prstGeom>
          <a:noFill/>
          <a:ln w="9525">
            <a:noFill/>
            <a:miter lim="800000"/>
            <a:headEnd/>
            <a:tailEnd/>
          </a:ln>
        </p:spPr>
      </p:pic>
      <p:pic>
        <p:nvPicPr>
          <p:cNvPr id="51207" name="图片 25"/>
          <p:cNvPicPr>
            <a:picLocks noChangeAspect="1"/>
          </p:cNvPicPr>
          <p:nvPr/>
        </p:nvPicPr>
        <p:blipFill>
          <a:blip r:embed="rId2"/>
          <a:srcRect/>
          <a:stretch>
            <a:fillRect/>
          </a:stretch>
        </p:blipFill>
        <p:spPr bwMode="auto">
          <a:xfrm>
            <a:off x="3803650" y="2295525"/>
            <a:ext cx="2249488" cy="1500188"/>
          </a:xfrm>
          <a:prstGeom prst="rect">
            <a:avLst/>
          </a:prstGeom>
          <a:noFill/>
          <a:ln w="9525">
            <a:noFill/>
            <a:miter lim="800000"/>
            <a:headEnd/>
            <a:tailEnd/>
          </a:ln>
        </p:spPr>
      </p:pic>
      <p:pic>
        <p:nvPicPr>
          <p:cNvPr id="51208" name="图片 3"/>
          <p:cNvPicPr>
            <a:picLocks noChangeAspect="1"/>
          </p:cNvPicPr>
          <p:nvPr/>
        </p:nvPicPr>
        <p:blipFill>
          <a:blip r:embed="rId3"/>
          <a:srcRect/>
          <a:stretch>
            <a:fillRect/>
          </a:stretch>
        </p:blipFill>
        <p:spPr bwMode="auto">
          <a:xfrm>
            <a:off x="6399213" y="2295525"/>
            <a:ext cx="2236787" cy="1512888"/>
          </a:xfrm>
          <a:prstGeom prst="rect">
            <a:avLst/>
          </a:prstGeom>
          <a:noFill/>
          <a:ln w="9525">
            <a:noFill/>
            <a:miter lim="800000"/>
            <a:headEnd/>
            <a:tailEnd/>
          </a:ln>
        </p:spPr>
      </p:pic>
      <p:pic>
        <p:nvPicPr>
          <p:cNvPr id="51209" name="图片 2"/>
          <p:cNvPicPr>
            <a:picLocks noChangeAspect="1"/>
          </p:cNvPicPr>
          <p:nvPr/>
        </p:nvPicPr>
        <p:blipFill>
          <a:blip r:embed="rId4"/>
          <a:srcRect/>
          <a:stretch>
            <a:fillRect/>
          </a:stretch>
        </p:blipFill>
        <p:spPr bwMode="auto">
          <a:xfrm>
            <a:off x="1233488" y="2295525"/>
            <a:ext cx="2222500" cy="1481138"/>
          </a:xfrm>
          <a:prstGeom prst="rect">
            <a:avLst/>
          </a:prstGeom>
          <a:noFill/>
          <a:ln w="9525">
            <a:noFill/>
            <a:miter lim="800000"/>
            <a:headEnd/>
            <a:tailEnd/>
          </a:ln>
        </p:spPr>
      </p:pic>
      <p:sp>
        <p:nvSpPr>
          <p:cNvPr id="26" name="TextBox 15"/>
          <p:cNvSpPr txBox="1"/>
          <p:nvPr/>
        </p:nvSpPr>
        <p:spPr>
          <a:xfrm>
            <a:off x="784225" y="4359275"/>
            <a:ext cx="758825" cy="1446213"/>
          </a:xfrm>
          <a:prstGeom prst="rect">
            <a:avLst/>
          </a:prstGeom>
          <a:noFill/>
        </p:spPr>
        <p:txBody>
          <a:bodyPr>
            <a:spAutoFit/>
          </a:bodyPr>
          <a:lstStyle/>
          <a:p>
            <a:pPr eaLnBrk="1" fontAlgn="auto" hangingPunct="1">
              <a:spcBef>
                <a:spcPts val="0"/>
              </a:spcBef>
              <a:spcAft>
                <a:spcPts val="0"/>
              </a:spcAft>
              <a:defRPr/>
            </a:pPr>
            <a:r>
              <a:rPr lang="en-US" sz="8800" b="1" dirty="0">
                <a:solidFill>
                  <a:srgbClr val="00B0F0"/>
                </a:solidFill>
                <a:latin typeface="TitilliumText22L Lt" pitchFamily="50" charset="0"/>
                <a:ea typeface="+mn-ea"/>
              </a:rPr>
              <a:t>”</a:t>
            </a:r>
            <a:endParaRPr lang="en-US" sz="8800" b="1" dirty="0">
              <a:solidFill>
                <a:srgbClr val="00B0F0"/>
              </a:solidFill>
              <a:latin typeface="TitilliumText22L Lt" pitchFamily="50" charset="0"/>
              <a:ea typeface="+mn-ea"/>
            </a:endParaRPr>
          </a:p>
        </p:txBody>
      </p:sp>
      <p:sp>
        <p:nvSpPr>
          <p:cNvPr id="27" name="矩形 26"/>
          <p:cNvSpPr/>
          <p:nvPr/>
        </p:nvSpPr>
        <p:spPr>
          <a:xfrm>
            <a:off x="1225550" y="3625850"/>
            <a:ext cx="2235200" cy="4143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1212" name="文本框 10"/>
          <p:cNvSpPr txBox="1">
            <a:spLocks noChangeArrowheads="1"/>
          </p:cNvSpPr>
          <p:nvPr/>
        </p:nvSpPr>
        <p:spPr bwMode="auto">
          <a:xfrm>
            <a:off x="1235075" y="3667125"/>
            <a:ext cx="2233613" cy="338138"/>
          </a:xfrm>
          <a:prstGeom prst="rect">
            <a:avLst/>
          </a:prstGeom>
          <a:noFill/>
          <a:ln w="9525">
            <a:noFill/>
            <a:miter lim="800000"/>
          </a:ln>
        </p:spPr>
        <p:txBody>
          <a:bodyPr>
            <a:spAutoFit/>
          </a:bodyPr>
          <a:lstStyle/>
          <a:p>
            <a:pPr algn="ctr" eaLnBrk="1" hangingPunct="1"/>
            <a:r>
              <a:rPr lang="zh-CN" altLang="en-US" sz="1600" b="1">
                <a:solidFill>
                  <a:srgbClr val="FFFFFF"/>
                </a:solidFill>
                <a:latin typeface="微软雅黑" pitchFamily="34" charset="-122"/>
                <a:ea typeface="微软雅黑" pitchFamily="34" charset="-122"/>
              </a:rPr>
              <a:t>单击添加标题</a:t>
            </a:r>
            <a:endParaRPr lang="zh-CN" altLang="en-US" sz="1600" b="1">
              <a:solidFill>
                <a:srgbClr val="FFFFFF"/>
              </a:solidFill>
              <a:latin typeface="微软雅黑" pitchFamily="34" charset="-122"/>
              <a:ea typeface="微软雅黑" pitchFamily="34" charset="-122"/>
            </a:endParaRPr>
          </a:p>
        </p:txBody>
      </p:sp>
      <p:sp>
        <p:nvSpPr>
          <p:cNvPr id="29" name="矩形 28"/>
          <p:cNvSpPr/>
          <p:nvPr/>
        </p:nvSpPr>
        <p:spPr>
          <a:xfrm>
            <a:off x="6399213" y="3619500"/>
            <a:ext cx="225425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1214" name="文本框 12"/>
          <p:cNvSpPr txBox="1">
            <a:spLocks noChangeArrowheads="1"/>
          </p:cNvSpPr>
          <p:nvPr/>
        </p:nvSpPr>
        <p:spPr bwMode="auto">
          <a:xfrm>
            <a:off x="6372225" y="3651250"/>
            <a:ext cx="2233613" cy="338138"/>
          </a:xfrm>
          <a:prstGeom prst="rect">
            <a:avLst/>
          </a:prstGeom>
          <a:noFill/>
          <a:ln w="9525">
            <a:noFill/>
            <a:miter lim="800000"/>
          </a:ln>
        </p:spPr>
        <p:txBody>
          <a:bodyPr>
            <a:spAutoFit/>
          </a:bodyPr>
          <a:lstStyle/>
          <a:p>
            <a:pPr algn="ctr" eaLnBrk="1" hangingPunct="1"/>
            <a:r>
              <a:rPr lang="zh-CN" altLang="en-US" sz="1600" b="1">
                <a:solidFill>
                  <a:srgbClr val="FFFFFF"/>
                </a:solidFill>
                <a:latin typeface="微软雅黑" pitchFamily="34" charset="-122"/>
                <a:ea typeface="微软雅黑" pitchFamily="34" charset="-122"/>
              </a:rPr>
              <a:t>单击添加标题</a:t>
            </a:r>
            <a:endParaRPr lang="zh-CN" altLang="en-US" sz="1600" b="1">
              <a:solidFill>
                <a:srgbClr val="FFFFFF"/>
              </a:solidFill>
              <a:latin typeface="微软雅黑" pitchFamily="34" charset="-122"/>
              <a:ea typeface="微软雅黑" pitchFamily="34" charset="-122"/>
            </a:endParaRPr>
          </a:p>
        </p:txBody>
      </p:sp>
      <p:sp>
        <p:nvSpPr>
          <p:cNvPr id="31" name="矩形 30"/>
          <p:cNvSpPr/>
          <p:nvPr/>
        </p:nvSpPr>
        <p:spPr>
          <a:xfrm>
            <a:off x="3802063" y="3629025"/>
            <a:ext cx="2255837" cy="4143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1216" name="文本框 14"/>
          <p:cNvSpPr txBox="1">
            <a:spLocks noChangeArrowheads="1"/>
          </p:cNvSpPr>
          <p:nvPr/>
        </p:nvSpPr>
        <p:spPr bwMode="auto">
          <a:xfrm>
            <a:off x="3762375" y="3660775"/>
            <a:ext cx="2233613" cy="338138"/>
          </a:xfrm>
          <a:prstGeom prst="rect">
            <a:avLst/>
          </a:prstGeom>
          <a:noFill/>
          <a:ln w="9525">
            <a:noFill/>
            <a:miter lim="800000"/>
          </a:ln>
        </p:spPr>
        <p:txBody>
          <a:bodyPr>
            <a:spAutoFit/>
          </a:bodyPr>
          <a:lstStyle/>
          <a:p>
            <a:pPr algn="ctr" eaLnBrk="1" hangingPunct="1"/>
            <a:r>
              <a:rPr lang="zh-CN" altLang="en-US" sz="1600" b="1">
                <a:solidFill>
                  <a:srgbClr val="FFFFFF"/>
                </a:solidFill>
                <a:latin typeface="微软雅黑" pitchFamily="34" charset="-122"/>
                <a:ea typeface="微软雅黑" pitchFamily="34" charset="-122"/>
              </a:rPr>
              <a:t>单击添加标题</a:t>
            </a:r>
            <a:endParaRPr lang="zh-CN" altLang="en-US" sz="1600" b="1">
              <a:solidFill>
                <a:srgbClr val="FFFFFF"/>
              </a:solidFill>
              <a:latin typeface="微软雅黑" pitchFamily="34" charset="-122"/>
              <a:ea typeface="微软雅黑" pitchFamily="34" charset="-122"/>
            </a:endParaRPr>
          </a:p>
        </p:txBody>
      </p:sp>
      <p:sp>
        <p:nvSpPr>
          <p:cNvPr id="33" name="矩形 32"/>
          <p:cNvSpPr/>
          <p:nvPr/>
        </p:nvSpPr>
        <p:spPr>
          <a:xfrm>
            <a:off x="8993188" y="3629025"/>
            <a:ext cx="2281237" cy="4143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1218" name="文本框 16"/>
          <p:cNvSpPr txBox="1">
            <a:spLocks noChangeArrowheads="1"/>
          </p:cNvSpPr>
          <p:nvPr/>
        </p:nvSpPr>
        <p:spPr bwMode="auto">
          <a:xfrm>
            <a:off x="8999538" y="3651250"/>
            <a:ext cx="2227262" cy="338138"/>
          </a:xfrm>
          <a:prstGeom prst="rect">
            <a:avLst/>
          </a:prstGeom>
          <a:noFill/>
          <a:ln w="9525">
            <a:noFill/>
            <a:miter lim="800000"/>
          </a:ln>
        </p:spPr>
        <p:txBody>
          <a:bodyPr>
            <a:spAutoFit/>
          </a:bodyPr>
          <a:lstStyle/>
          <a:p>
            <a:pPr algn="ctr" eaLnBrk="1" hangingPunct="1"/>
            <a:r>
              <a:rPr lang="zh-CN" altLang="en-US" sz="1600" b="1">
                <a:solidFill>
                  <a:srgbClr val="FFFFFF"/>
                </a:solidFill>
                <a:latin typeface="微软雅黑" pitchFamily="34" charset="-122"/>
                <a:ea typeface="微软雅黑" pitchFamily="34" charset="-122"/>
              </a:rPr>
              <a:t>单击添加标题</a:t>
            </a:r>
            <a:endParaRPr lang="zh-CN" altLang="en-US" sz="1600" b="1">
              <a:solidFill>
                <a:srgbClr val="FFFFFF"/>
              </a:solidFill>
              <a:latin typeface="微软雅黑" pitchFamily="34" charset="-122"/>
              <a:ea typeface="微软雅黑" pitchFamily="34" charset="-122"/>
            </a:endParaRPr>
          </a:p>
        </p:txBody>
      </p:sp>
      <p:sp>
        <p:nvSpPr>
          <p:cNvPr id="51219" name="矩形 17"/>
          <p:cNvSpPr>
            <a:spLocks noChangeArrowheads="1"/>
          </p:cNvSpPr>
          <p:nvPr/>
        </p:nvSpPr>
        <p:spPr bwMode="auto">
          <a:xfrm>
            <a:off x="1262063" y="4643438"/>
            <a:ext cx="2206625" cy="887412"/>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2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a:solidFill>
                <a:srgbClr val="445469"/>
              </a:solidFill>
              <a:latin typeface="微软雅黑" pitchFamily="34" charset="-122"/>
              <a:ea typeface="微软雅黑" pitchFamily="34" charset="-122"/>
              <a:sym typeface="Arial" panose="020B0604020202020204" pitchFamily="34" charset="0"/>
            </a:endParaRPr>
          </a:p>
        </p:txBody>
      </p:sp>
      <p:sp>
        <p:nvSpPr>
          <p:cNvPr id="36" name="TextBox 15"/>
          <p:cNvSpPr txBox="1"/>
          <p:nvPr/>
        </p:nvSpPr>
        <p:spPr>
          <a:xfrm>
            <a:off x="3460750" y="4359275"/>
            <a:ext cx="758825" cy="1446213"/>
          </a:xfrm>
          <a:prstGeom prst="rect">
            <a:avLst/>
          </a:prstGeom>
          <a:noFill/>
        </p:spPr>
        <p:txBody>
          <a:bodyPr>
            <a:spAutoFit/>
          </a:bodyPr>
          <a:lstStyle/>
          <a:p>
            <a:pPr eaLnBrk="1" fontAlgn="auto" hangingPunct="1">
              <a:spcBef>
                <a:spcPts val="0"/>
              </a:spcBef>
              <a:spcAft>
                <a:spcPts val="0"/>
              </a:spcAft>
              <a:defRPr/>
            </a:pPr>
            <a:r>
              <a:rPr lang="en-US" sz="8800" b="1" dirty="0">
                <a:solidFill>
                  <a:srgbClr val="00B0F0"/>
                </a:solidFill>
                <a:latin typeface="TitilliumText22L Lt" pitchFamily="50" charset="0"/>
                <a:ea typeface="+mn-ea"/>
              </a:rPr>
              <a:t>”</a:t>
            </a:r>
            <a:endParaRPr lang="en-US" sz="8800" b="1" dirty="0">
              <a:solidFill>
                <a:srgbClr val="00B0F0"/>
              </a:solidFill>
              <a:latin typeface="TitilliumText22L Lt" pitchFamily="50" charset="0"/>
              <a:ea typeface="+mn-ea"/>
            </a:endParaRPr>
          </a:p>
        </p:txBody>
      </p:sp>
      <p:sp>
        <p:nvSpPr>
          <p:cNvPr id="51221" name="矩形 19"/>
          <p:cNvSpPr>
            <a:spLocks noChangeArrowheads="1"/>
          </p:cNvSpPr>
          <p:nvPr/>
        </p:nvSpPr>
        <p:spPr bwMode="auto">
          <a:xfrm>
            <a:off x="3940175" y="4643438"/>
            <a:ext cx="2206625" cy="887412"/>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2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a:solidFill>
                <a:srgbClr val="445469"/>
              </a:solidFill>
              <a:latin typeface="微软雅黑" pitchFamily="34" charset="-122"/>
              <a:ea typeface="微软雅黑" pitchFamily="34" charset="-122"/>
              <a:sym typeface="Arial" panose="020B0604020202020204" pitchFamily="34" charset="0"/>
            </a:endParaRPr>
          </a:p>
        </p:txBody>
      </p:sp>
      <p:sp>
        <p:nvSpPr>
          <p:cNvPr id="38" name="TextBox 15"/>
          <p:cNvSpPr txBox="1"/>
          <p:nvPr/>
        </p:nvSpPr>
        <p:spPr>
          <a:xfrm>
            <a:off x="5919788" y="4359275"/>
            <a:ext cx="760412" cy="1446213"/>
          </a:xfrm>
          <a:prstGeom prst="rect">
            <a:avLst/>
          </a:prstGeom>
          <a:noFill/>
        </p:spPr>
        <p:txBody>
          <a:bodyPr>
            <a:spAutoFit/>
          </a:bodyPr>
          <a:lstStyle/>
          <a:p>
            <a:pPr eaLnBrk="1" fontAlgn="auto" hangingPunct="1">
              <a:spcBef>
                <a:spcPts val="0"/>
              </a:spcBef>
              <a:spcAft>
                <a:spcPts val="0"/>
              </a:spcAft>
              <a:defRPr/>
            </a:pPr>
            <a:r>
              <a:rPr lang="en-US" sz="8800" b="1" dirty="0">
                <a:solidFill>
                  <a:srgbClr val="00B0F0"/>
                </a:solidFill>
                <a:latin typeface="TitilliumText22L Lt" pitchFamily="50" charset="0"/>
                <a:ea typeface="+mn-ea"/>
              </a:rPr>
              <a:t>”</a:t>
            </a:r>
            <a:endParaRPr lang="en-US" sz="8800" b="1" dirty="0">
              <a:solidFill>
                <a:srgbClr val="00B0F0"/>
              </a:solidFill>
              <a:latin typeface="TitilliumText22L Lt" pitchFamily="50" charset="0"/>
              <a:ea typeface="+mn-ea"/>
            </a:endParaRPr>
          </a:p>
        </p:txBody>
      </p:sp>
      <p:sp>
        <p:nvSpPr>
          <p:cNvPr id="51223" name="矩形 21"/>
          <p:cNvSpPr>
            <a:spLocks noChangeArrowheads="1"/>
          </p:cNvSpPr>
          <p:nvPr/>
        </p:nvSpPr>
        <p:spPr bwMode="auto">
          <a:xfrm>
            <a:off x="6399213" y="4643438"/>
            <a:ext cx="2206625" cy="887412"/>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2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a:solidFill>
                <a:srgbClr val="445469"/>
              </a:solidFill>
              <a:latin typeface="微软雅黑" pitchFamily="34" charset="-122"/>
              <a:ea typeface="微软雅黑" pitchFamily="34" charset="-122"/>
              <a:sym typeface="Arial" panose="020B0604020202020204" pitchFamily="34" charset="0"/>
            </a:endParaRPr>
          </a:p>
        </p:txBody>
      </p:sp>
      <p:sp>
        <p:nvSpPr>
          <p:cNvPr id="40" name="TextBox 15"/>
          <p:cNvSpPr txBox="1"/>
          <p:nvPr/>
        </p:nvSpPr>
        <p:spPr>
          <a:xfrm>
            <a:off x="8588375" y="4359275"/>
            <a:ext cx="760413" cy="1446213"/>
          </a:xfrm>
          <a:prstGeom prst="rect">
            <a:avLst/>
          </a:prstGeom>
          <a:noFill/>
        </p:spPr>
        <p:txBody>
          <a:bodyPr>
            <a:spAutoFit/>
          </a:bodyPr>
          <a:lstStyle/>
          <a:p>
            <a:pPr eaLnBrk="1" fontAlgn="auto" hangingPunct="1">
              <a:spcBef>
                <a:spcPts val="0"/>
              </a:spcBef>
              <a:spcAft>
                <a:spcPts val="0"/>
              </a:spcAft>
              <a:defRPr/>
            </a:pPr>
            <a:r>
              <a:rPr lang="en-US" sz="8800" b="1" dirty="0">
                <a:solidFill>
                  <a:srgbClr val="00B0F0"/>
                </a:solidFill>
                <a:latin typeface="TitilliumText22L Lt" pitchFamily="50" charset="0"/>
                <a:ea typeface="+mn-ea"/>
              </a:rPr>
              <a:t>”</a:t>
            </a:r>
            <a:endParaRPr lang="en-US" sz="8800" b="1" dirty="0">
              <a:solidFill>
                <a:srgbClr val="00B0F0"/>
              </a:solidFill>
              <a:latin typeface="TitilliumText22L Lt" pitchFamily="50" charset="0"/>
              <a:ea typeface="+mn-ea"/>
            </a:endParaRPr>
          </a:p>
        </p:txBody>
      </p:sp>
      <p:sp>
        <p:nvSpPr>
          <p:cNvPr id="51225" name="矩形 23"/>
          <p:cNvSpPr>
            <a:spLocks noChangeArrowheads="1"/>
          </p:cNvSpPr>
          <p:nvPr/>
        </p:nvSpPr>
        <p:spPr bwMode="auto">
          <a:xfrm>
            <a:off x="9067800" y="4643438"/>
            <a:ext cx="2206625" cy="887412"/>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2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a:solidFill>
                <a:srgbClr val="445469"/>
              </a:solidFill>
              <a:latin typeface="微软雅黑" pitchFamily="34" charset="-122"/>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53250"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3252"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AutoShape 2"/>
          <p:cNvSpPr/>
          <p:nvPr/>
        </p:nvSpPr>
        <p:spPr bwMode="auto">
          <a:xfrm>
            <a:off x="4664075" y="2078038"/>
            <a:ext cx="257175" cy="631825"/>
          </a:xfrm>
          <a:custGeom>
            <a:avLst/>
            <a:gdLst>
              <a:gd name="T0" fmla="*/ 8584982 w 21600"/>
              <a:gd name="T1" fmla="*/ 6018194 h 21600"/>
              <a:gd name="T2" fmla="*/ 7815766 w 21600"/>
              <a:gd name="T3" fmla="*/ 10766874 h 21600"/>
              <a:gd name="T4" fmla="*/ 6021998 w 21600"/>
              <a:gd name="T5" fmla="*/ 12667717 h 21600"/>
              <a:gd name="T6" fmla="*/ 4228253 w 21600"/>
              <a:gd name="T7" fmla="*/ 10766874 h 21600"/>
              <a:gd name="T8" fmla="*/ 3587513 w 21600"/>
              <a:gd name="T9" fmla="*/ 6018194 h 21600"/>
              <a:gd name="T10" fmla="*/ 4228253 w 21600"/>
              <a:gd name="T11" fmla="*/ 1900843 h 21600"/>
              <a:gd name="T12" fmla="*/ 6021998 w 21600"/>
              <a:gd name="T13" fmla="*/ 0 h 21600"/>
              <a:gd name="T14" fmla="*/ 7815766 w 21600"/>
              <a:gd name="T15" fmla="*/ 1900843 h 21600"/>
              <a:gd name="T16" fmla="*/ 8584982 w 21600"/>
              <a:gd name="T17" fmla="*/ 6018194 h 21600"/>
              <a:gd name="T18" fmla="*/ 12172495 w 21600"/>
              <a:gd name="T19" fmla="*/ 42439564 h 21600"/>
              <a:gd name="T20" fmla="*/ 11019491 w 21600"/>
              <a:gd name="T21" fmla="*/ 45290799 h 21600"/>
              <a:gd name="T22" fmla="*/ 9865916 w 21600"/>
              <a:gd name="T23" fmla="*/ 42439564 h 21600"/>
              <a:gd name="T24" fmla="*/ 9865916 w 21600"/>
              <a:gd name="T25" fmla="*/ 21852810 h 21600"/>
              <a:gd name="T26" fmla="*/ 9353652 w 21600"/>
              <a:gd name="T27" fmla="*/ 21852810 h 21600"/>
              <a:gd name="T28" fmla="*/ 9353652 w 21600"/>
              <a:gd name="T29" fmla="*/ 70945353 h 21600"/>
              <a:gd name="T30" fmla="*/ 7815766 w 21600"/>
              <a:gd name="T31" fmla="*/ 74112253 h 21600"/>
              <a:gd name="T32" fmla="*/ 6406333 w 21600"/>
              <a:gd name="T33" fmla="*/ 70945353 h 21600"/>
              <a:gd name="T34" fmla="*/ 6406333 w 21600"/>
              <a:gd name="T35" fmla="*/ 42123899 h 21600"/>
              <a:gd name="T36" fmla="*/ 5766162 w 21600"/>
              <a:gd name="T37" fmla="*/ 42123899 h 21600"/>
              <a:gd name="T38" fmla="*/ 5766162 w 21600"/>
              <a:gd name="T39" fmla="*/ 70945353 h 21600"/>
              <a:gd name="T40" fmla="*/ 4228253 w 21600"/>
              <a:gd name="T41" fmla="*/ 74112253 h 21600"/>
              <a:gd name="T42" fmla="*/ 2818843 w 21600"/>
              <a:gd name="T43" fmla="*/ 70945353 h 21600"/>
              <a:gd name="T44" fmla="*/ 2818843 w 21600"/>
              <a:gd name="T45" fmla="*/ 21852810 h 21600"/>
              <a:gd name="T46" fmla="*/ 2306579 w 21600"/>
              <a:gd name="T47" fmla="*/ 21852810 h 21600"/>
              <a:gd name="T48" fmla="*/ 2306579 w 21600"/>
              <a:gd name="T49" fmla="*/ 42439564 h 21600"/>
              <a:gd name="T50" fmla="*/ 1153005 w 21600"/>
              <a:gd name="T51" fmla="*/ 45290799 h 21600"/>
              <a:gd name="T52" fmla="*/ 0 w 21600"/>
              <a:gd name="T53" fmla="*/ 42439564 h 21600"/>
              <a:gd name="T54" fmla="*/ 0 w 21600"/>
              <a:gd name="T55" fmla="*/ 19001575 h 21600"/>
              <a:gd name="T56" fmla="*/ 3075249 w 21600"/>
              <a:gd name="T57" fmla="*/ 13302444 h 21600"/>
              <a:gd name="T58" fmla="*/ 9097246 w 21600"/>
              <a:gd name="T59" fmla="*/ 13302444 h 21600"/>
              <a:gd name="T60" fmla="*/ 12172495 w 21600"/>
              <a:gd name="T61" fmla="*/ 19001575 h 21600"/>
              <a:gd name="T62" fmla="*/ 12172495 w 21600"/>
              <a:gd name="T63" fmla="*/ 42439564 h 21600"/>
              <a:gd name="T64" fmla="*/ 1217249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70C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23" name="AutoShape 3"/>
          <p:cNvSpPr/>
          <p:nvPr/>
        </p:nvSpPr>
        <p:spPr bwMode="auto">
          <a:xfrm>
            <a:off x="3027363" y="2078038"/>
            <a:ext cx="257175" cy="631825"/>
          </a:xfrm>
          <a:custGeom>
            <a:avLst/>
            <a:gdLst>
              <a:gd name="T0" fmla="*/ 8675632 w 21600"/>
              <a:gd name="T1" fmla="*/ 6018194 h 21600"/>
              <a:gd name="T2" fmla="*/ 7910132 w 21600"/>
              <a:gd name="T3" fmla="*/ 10766874 h 21600"/>
              <a:gd name="T4" fmla="*/ 6123980 w 21600"/>
              <a:gd name="T5" fmla="*/ 12667717 h 21600"/>
              <a:gd name="T6" fmla="*/ 4337828 w 21600"/>
              <a:gd name="T7" fmla="*/ 10766874 h 21600"/>
              <a:gd name="T8" fmla="*/ 3572327 w 21600"/>
              <a:gd name="T9" fmla="*/ 6018194 h 21600"/>
              <a:gd name="T10" fmla="*/ 4337828 w 21600"/>
              <a:gd name="T11" fmla="*/ 1900843 h 21600"/>
              <a:gd name="T12" fmla="*/ 6123980 w 21600"/>
              <a:gd name="T13" fmla="*/ 0 h 21600"/>
              <a:gd name="T14" fmla="*/ 7910132 w 21600"/>
              <a:gd name="T15" fmla="*/ 1900843 h 21600"/>
              <a:gd name="T16" fmla="*/ 8675632 w 21600"/>
              <a:gd name="T17" fmla="*/ 6018194 h 21600"/>
              <a:gd name="T18" fmla="*/ 12247959 w 21600"/>
              <a:gd name="T19" fmla="*/ 42439564 h 21600"/>
              <a:gd name="T20" fmla="*/ 11099721 w 21600"/>
              <a:gd name="T21" fmla="*/ 45290799 h 21600"/>
              <a:gd name="T22" fmla="*/ 9951458 w 21600"/>
              <a:gd name="T23" fmla="*/ 42439564 h 21600"/>
              <a:gd name="T24" fmla="*/ 9951458 w 21600"/>
              <a:gd name="T25" fmla="*/ 21852810 h 21600"/>
              <a:gd name="T26" fmla="*/ 9313545 w 21600"/>
              <a:gd name="T27" fmla="*/ 21852810 h 21600"/>
              <a:gd name="T28" fmla="*/ 9313545 w 21600"/>
              <a:gd name="T29" fmla="*/ 70945353 h 21600"/>
              <a:gd name="T30" fmla="*/ 7910132 w 21600"/>
              <a:gd name="T31" fmla="*/ 74112253 h 21600"/>
              <a:gd name="T32" fmla="*/ 6506718 w 21600"/>
              <a:gd name="T33" fmla="*/ 70945353 h 21600"/>
              <a:gd name="T34" fmla="*/ 6506718 w 21600"/>
              <a:gd name="T35" fmla="*/ 42123899 h 21600"/>
              <a:gd name="T36" fmla="*/ 5741241 w 21600"/>
              <a:gd name="T37" fmla="*/ 42123899 h 21600"/>
              <a:gd name="T38" fmla="*/ 5741241 w 21600"/>
              <a:gd name="T39" fmla="*/ 70945353 h 21600"/>
              <a:gd name="T40" fmla="*/ 4337828 w 21600"/>
              <a:gd name="T41" fmla="*/ 74112253 h 21600"/>
              <a:gd name="T42" fmla="*/ 2934414 w 21600"/>
              <a:gd name="T43" fmla="*/ 70945353 h 21600"/>
              <a:gd name="T44" fmla="*/ 2934414 w 21600"/>
              <a:gd name="T45" fmla="*/ 21852810 h 21600"/>
              <a:gd name="T46" fmla="*/ 2424065 w 21600"/>
              <a:gd name="T47" fmla="*/ 21852810 h 21600"/>
              <a:gd name="T48" fmla="*/ 2424065 w 21600"/>
              <a:gd name="T49" fmla="*/ 42439564 h 21600"/>
              <a:gd name="T50" fmla="*/ 1148239 w 21600"/>
              <a:gd name="T51" fmla="*/ 45290799 h 21600"/>
              <a:gd name="T52" fmla="*/ 0 w 21600"/>
              <a:gd name="T53" fmla="*/ 42439564 h 21600"/>
              <a:gd name="T54" fmla="*/ 0 w 21600"/>
              <a:gd name="T55" fmla="*/ 19001575 h 21600"/>
              <a:gd name="T56" fmla="*/ 3189565 w 21600"/>
              <a:gd name="T57" fmla="*/ 13302444 h 21600"/>
              <a:gd name="T58" fmla="*/ 9058394 w 21600"/>
              <a:gd name="T59" fmla="*/ 13302444 h 21600"/>
              <a:gd name="T60" fmla="*/ 12247959 w 21600"/>
              <a:gd name="T61" fmla="*/ 19001575 h 21600"/>
              <a:gd name="T62" fmla="*/ 12247959 w 21600"/>
              <a:gd name="T63" fmla="*/ 42439564 h 21600"/>
              <a:gd name="T64" fmla="*/ 1224795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0070C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3256" name="AutoShape 4"/>
          <p:cNvSpPr/>
          <p:nvPr/>
        </p:nvSpPr>
        <p:spPr bwMode="auto">
          <a:xfrm>
            <a:off x="2486025" y="2078038"/>
            <a:ext cx="255588" cy="6318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1898457103 w 21600"/>
              <a:gd name="T51" fmla="*/ 2147483646 h 21600"/>
              <a:gd name="T52" fmla="*/ 0 w 21600"/>
              <a:gd name="T53" fmla="*/ 2147483646 h 21600"/>
              <a:gd name="T54" fmla="*/ 0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70C0"/>
          </a:solidFill>
          <a:ln w="9525">
            <a:noFill/>
            <a:round/>
          </a:ln>
        </p:spPr>
        <p:txBody>
          <a:bodyPr lIns="0" tIns="0" rIns="0" bIns="0"/>
          <a:lstStyle/>
          <a:p>
            <a:endParaRPr lang="zh-CN" altLang="en-US"/>
          </a:p>
        </p:txBody>
      </p:sp>
      <p:sp>
        <p:nvSpPr>
          <p:cNvPr id="25" name="AutoShape 5"/>
          <p:cNvSpPr/>
          <p:nvPr/>
        </p:nvSpPr>
        <p:spPr bwMode="auto">
          <a:xfrm>
            <a:off x="5210175" y="2078038"/>
            <a:ext cx="257175" cy="631825"/>
          </a:xfrm>
          <a:custGeom>
            <a:avLst/>
            <a:gdLst>
              <a:gd name="T0" fmla="*/ 8691604 w 21600"/>
              <a:gd name="T1" fmla="*/ 6018194 h 21600"/>
              <a:gd name="T2" fmla="*/ 7912825 w 21600"/>
              <a:gd name="T3" fmla="*/ 10766874 h 21600"/>
              <a:gd name="T4" fmla="*/ 6096775 w 21600"/>
              <a:gd name="T5" fmla="*/ 12667717 h 21600"/>
              <a:gd name="T6" fmla="*/ 4280748 w 21600"/>
              <a:gd name="T7" fmla="*/ 10766874 h 21600"/>
              <a:gd name="T8" fmla="*/ 3502543 w 21600"/>
              <a:gd name="T9" fmla="*/ 6018194 h 21600"/>
              <a:gd name="T10" fmla="*/ 4280748 w 21600"/>
              <a:gd name="T11" fmla="*/ 1900843 h 21600"/>
              <a:gd name="T12" fmla="*/ 6096775 w 21600"/>
              <a:gd name="T13" fmla="*/ 0 h 21600"/>
              <a:gd name="T14" fmla="*/ 7912825 w 21600"/>
              <a:gd name="T15" fmla="*/ 1900843 h 21600"/>
              <a:gd name="T16" fmla="*/ 8691604 w 21600"/>
              <a:gd name="T17" fmla="*/ 6018194 h 21600"/>
              <a:gd name="T18" fmla="*/ 12323657 w 21600"/>
              <a:gd name="T19" fmla="*/ 42439564 h 21600"/>
              <a:gd name="T20" fmla="*/ 11156326 w 21600"/>
              <a:gd name="T21" fmla="*/ 45290799 h 21600"/>
              <a:gd name="T22" fmla="*/ 9988445 w 21600"/>
              <a:gd name="T23" fmla="*/ 42439564 h 21600"/>
              <a:gd name="T24" fmla="*/ 9988445 w 21600"/>
              <a:gd name="T25" fmla="*/ 21852810 h 21600"/>
              <a:gd name="T26" fmla="*/ 9469809 w 21600"/>
              <a:gd name="T27" fmla="*/ 21852810 h 21600"/>
              <a:gd name="T28" fmla="*/ 9469809 w 21600"/>
              <a:gd name="T29" fmla="*/ 70945353 h 21600"/>
              <a:gd name="T30" fmla="*/ 7912825 w 21600"/>
              <a:gd name="T31" fmla="*/ 74112253 h 21600"/>
              <a:gd name="T32" fmla="*/ 6485901 w 21600"/>
              <a:gd name="T33" fmla="*/ 70945353 h 21600"/>
              <a:gd name="T34" fmla="*/ 6485901 w 21600"/>
              <a:gd name="T35" fmla="*/ 42123899 h 21600"/>
              <a:gd name="T36" fmla="*/ 5707672 w 21600"/>
              <a:gd name="T37" fmla="*/ 42123899 h 21600"/>
              <a:gd name="T38" fmla="*/ 5707672 w 21600"/>
              <a:gd name="T39" fmla="*/ 70945353 h 21600"/>
              <a:gd name="T40" fmla="*/ 4280748 w 21600"/>
              <a:gd name="T41" fmla="*/ 74112253 h 21600"/>
              <a:gd name="T42" fmla="*/ 2853848 w 21600"/>
              <a:gd name="T43" fmla="*/ 70945353 h 21600"/>
              <a:gd name="T44" fmla="*/ 2853848 w 21600"/>
              <a:gd name="T45" fmla="*/ 21852810 h 21600"/>
              <a:gd name="T46" fmla="*/ 2335212 w 21600"/>
              <a:gd name="T47" fmla="*/ 21852810 h 21600"/>
              <a:gd name="T48" fmla="*/ 2335212 w 21600"/>
              <a:gd name="T49" fmla="*/ 42439564 h 21600"/>
              <a:gd name="T50" fmla="*/ 1167331 w 21600"/>
              <a:gd name="T51" fmla="*/ 45290799 h 21600"/>
              <a:gd name="T52" fmla="*/ 0 w 21600"/>
              <a:gd name="T53" fmla="*/ 42439564 h 21600"/>
              <a:gd name="T54" fmla="*/ 0 w 21600"/>
              <a:gd name="T55" fmla="*/ 19001575 h 21600"/>
              <a:gd name="T56" fmla="*/ 3113441 w 21600"/>
              <a:gd name="T57" fmla="*/ 13302444 h 21600"/>
              <a:gd name="T58" fmla="*/ 9210216 w 21600"/>
              <a:gd name="T59" fmla="*/ 13302444 h 21600"/>
              <a:gd name="T60" fmla="*/ 12323657 w 21600"/>
              <a:gd name="T61" fmla="*/ 19001575 h 21600"/>
              <a:gd name="T62" fmla="*/ 12323657 w 21600"/>
              <a:gd name="T63" fmla="*/ 42439564 h 21600"/>
              <a:gd name="T64" fmla="*/ 1232365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26" name="AutoShape 6"/>
          <p:cNvSpPr/>
          <p:nvPr/>
        </p:nvSpPr>
        <p:spPr bwMode="auto">
          <a:xfrm>
            <a:off x="3571875" y="2078038"/>
            <a:ext cx="260350" cy="631825"/>
          </a:xfrm>
          <a:custGeom>
            <a:avLst/>
            <a:gdLst>
              <a:gd name="T0" fmla="*/ 8891169 w 21600"/>
              <a:gd name="T1" fmla="*/ 6018194 h 21600"/>
              <a:gd name="T2" fmla="*/ 8106648 w 21600"/>
              <a:gd name="T3" fmla="*/ 10766874 h 21600"/>
              <a:gd name="T4" fmla="*/ 6276122 w 21600"/>
              <a:gd name="T5" fmla="*/ 12667717 h 21600"/>
              <a:gd name="T6" fmla="*/ 4445597 w 21600"/>
              <a:gd name="T7" fmla="*/ 10766874 h 21600"/>
              <a:gd name="T8" fmla="*/ 3661075 w 21600"/>
              <a:gd name="T9" fmla="*/ 6018194 h 21600"/>
              <a:gd name="T10" fmla="*/ 4445597 w 21600"/>
              <a:gd name="T11" fmla="*/ 1900843 h 21600"/>
              <a:gd name="T12" fmla="*/ 6276122 w 21600"/>
              <a:gd name="T13" fmla="*/ 0 h 21600"/>
              <a:gd name="T14" fmla="*/ 8106648 w 21600"/>
              <a:gd name="T15" fmla="*/ 1900843 h 21600"/>
              <a:gd name="T16" fmla="*/ 8891169 w 21600"/>
              <a:gd name="T17" fmla="*/ 6018194 h 21600"/>
              <a:gd name="T18" fmla="*/ 12552245 w 21600"/>
              <a:gd name="T19" fmla="*/ 42439564 h 21600"/>
              <a:gd name="T20" fmla="*/ 11375463 w 21600"/>
              <a:gd name="T21" fmla="*/ 45290799 h 21600"/>
              <a:gd name="T22" fmla="*/ 10198705 w 21600"/>
              <a:gd name="T23" fmla="*/ 42439564 h 21600"/>
              <a:gd name="T24" fmla="*/ 10198705 w 21600"/>
              <a:gd name="T25" fmla="*/ 21852810 h 21600"/>
              <a:gd name="T26" fmla="*/ 9544937 w 21600"/>
              <a:gd name="T27" fmla="*/ 21852810 h 21600"/>
              <a:gd name="T28" fmla="*/ 9544937 w 21600"/>
              <a:gd name="T29" fmla="*/ 70945353 h 21600"/>
              <a:gd name="T30" fmla="*/ 8106648 w 21600"/>
              <a:gd name="T31" fmla="*/ 74112253 h 21600"/>
              <a:gd name="T32" fmla="*/ 6668383 w 21600"/>
              <a:gd name="T33" fmla="*/ 70945353 h 21600"/>
              <a:gd name="T34" fmla="*/ 6668383 w 21600"/>
              <a:gd name="T35" fmla="*/ 42123899 h 21600"/>
              <a:gd name="T36" fmla="*/ 5883862 w 21600"/>
              <a:gd name="T37" fmla="*/ 42123899 h 21600"/>
              <a:gd name="T38" fmla="*/ 5883862 w 21600"/>
              <a:gd name="T39" fmla="*/ 70945353 h 21600"/>
              <a:gd name="T40" fmla="*/ 4445597 w 21600"/>
              <a:gd name="T41" fmla="*/ 74112253 h 21600"/>
              <a:gd name="T42" fmla="*/ 3007308 w 21600"/>
              <a:gd name="T43" fmla="*/ 70945353 h 21600"/>
              <a:gd name="T44" fmla="*/ 3007308 w 21600"/>
              <a:gd name="T45" fmla="*/ 21852810 h 21600"/>
              <a:gd name="T46" fmla="*/ 2353540 w 21600"/>
              <a:gd name="T47" fmla="*/ 21852810 h 21600"/>
              <a:gd name="T48" fmla="*/ 2353540 w 21600"/>
              <a:gd name="T49" fmla="*/ 42439564 h 21600"/>
              <a:gd name="T50" fmla="*/ 1176782 w 21600"/>
              <a:gd name="T51" fmla="*/ 45290799 h 21600"/>
              <a:gd name="T52" fmla="*/ 0 w 21600"/>
              <a:gd name="T53" fmla="*/ 42439564 h 21600"/>
              <a:gd name="T54" fmla="*/ 0 w 21600"/>
              <a:gd name="T55" fmla="*/ 19001575 h 21600"/>
              <a:gd name="T56" fmla="*/ 3268815 w 21600"/>
              <a:gd name="T57" fmla="*/ 13302444 h 21600"/>
              <a:gd name="T58" fmla="*/ 9283430 w 21600"/>
              <a:gd name="T59" fmla="*/ 13302444 h 21600"/>
              <a:gd name="T60" fmla="*/ 12552245 w 21600"/>
              <a:gd name="T61" fmla="*/ 19001575 h 21600"/>
              <a:gd name="T62" fmla="*/ 12552245 w 21600"/>
              <a:gd name="T63" fmla="*/ 42439564 h 21600"/>
              <a:gd name="T64" fmla="*/ 1255224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0070C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27" name="AutoShape 7"/>
          <p:cNvSpPr/>
          <p:nvPr/>
        </p:nvSpPr>
        <p:spPr bwMode="auto">
          <a:xfrm>
            <a:off x="4117975" y="2078038"/>
            <a:ext cx="257175" cy="631825"/>
          </a:xfrm>
          <a:custGeom>
            <a:avLst/>
            <a:gdLst>
              <a:gd name="T0" fmla="*/ 8691604 w 21600"/>
              <a:gd name="T1" fmla="*/ 6018194 h 21600"/>
              <a:gd name="T2" fmla="*/ 7912825 w 21600"/>
              <a:gd name="T3" fmla="*/ 10766874 h 21600"/>
              <a:gd name="T4" fmla="*/ 6096775 w 21600"/>
              <a:gd name="T5" fmla="*/ 12667717 h 21600"/>
              <a:gd name="T6" fmla="*/ 4280748 w 21600"/>
              <a:gd name="T7" fmla="*/ 10766874 h 21600"/>
              <a:gd name="T8" fmla="*/ 3632053 w 21600"/>
              <a:gd name="T9" fmla="*/ 6018194 h 21600"/>
              <a:gd name="T10" fmla="*/ 4280748 w 21600"/>
              <a:gd name="T11" fmla="*/ 1900843 h 21600"/>
              <a:gd name="T12" fmla="*/ 6096775 w 21600"/>
              <a:gd name="T13" fmla="*/ 0 h 21600"/>
              <a:gd name="T14" fmla="*/ 7912825 w 21600"/>
              <a:gd name="T15" fmla="*/ 1900843 h 21600"/>
              <a:gd name="T16" fmla="*/ 8691604 w 21600"/>
              <a:gd name="T17" fmla="*/ 6018194 h 21600"/>
              <a:gd name="T18" fmla="*/ 12323657 w 21600"/>
              <a:gd name="T19" fmla="*/ 42439564 h 21600"/>
              <a:gd name="T20" fmla="*/ 11156326 w 21600"/>
              <a:gd name="T21" fmla="*/ 45290799 h 21600"/>
              <a:gd name="T22" fmla="*/ 9988445 w 21600"/>
              <a:gd name="T23" fmla="*/ 42439564 h 21600"/>
              <a:gd name="T24" fmla="*/ 9988445 w 21600"/>
              <a:gd name="T25" fmla="*/ 21852810 h 21600"/>
              <a:gd name="T26" fmla="*/ 9469809 w 21600"/>
              <a:gd name="T27" fmla="*/ 21852810 h 21600"/>
              <a:gd name="T28" fmla="*/ 9469809 w 21600"/>
              <a:gd name="T29" fmla="*/ 70945353 h 21600"/>
              <a:gd name="T30" fmla="*/ 8042908 w 21600"/>
              <a:gd name="T31" fmla="*/ 74112253 h 21600"/>
              <a:gd name="T32" fmla="*/ 6485901 w 21600"/>
              <a:gd name="T33" fmla="*/ 70945353 h 21600"/>
              <a:gd name="T34" fmla="*/ 6485901 w 21600"/>
              <a:gd name="T35" fmla="*/ 42123899 h 21600"/>
              <a:gd name="T36" fmla="*/ 5837755 w 21600"/>
              <a:gd name="T37" fmla="*/ 42123899 h 21600"/>
              <a:gd name="T38" fmla="*/ 5837755 w 21600"/>
              <a:gd name="T39" fmla="*/ 70945353 h 21600"/>
              <a:gd name="T40" fmla="*/ 4280748 w 21600"/>
              <a:gd name="T41" fmla="*/ 74112253 h 21600"/>
              <a:gd name="T42" fmla="*/ 2853848 w 21600"/>
              <a:gd name="T43" fmla="*/ 70945353 h 21600"/>
              <a:gd name="T44" fmla="*/ 2853848 w 21600"/>
              <a:gd name="T45" fmla="*/ 21852810 h 21600"/>
              <a:gd name="T46" fmla="*/ 2335212 w 21600"/>
              <a:gd name="T47" fmla="*/ 21852810 h 21600"/>
              <a:gd name="T48" fmla="*/ 2335212 w 21600"/>
              <a:gd name="T49" fmla="*/ 42439564 h 21600"/>
              <a:gd name="T50" fmla="*/ 1167331 w 21600"/>
              <a:gd name="T51" fmla="*/ 45290799 h 21600"/>
              <a:gd name="T52" fmla="*/ 0 w 21600"/>
              <a:gd name="T53" fmla="*/ 42439564 h 21600"/>
              <a:gd name="T54" fmla="*/ 0 w 21600"/>
              <a:gd name="T55" fmla="*/ 19001575 h 21600"/>
              <a:gd name="T56" fmla="*/ 3113441 w 21600"/>
              <a:gd name="T57" fmla="*/ 13302444 h 21600"/>
              <a:gd name="T58" fmla="*/ 9210216 w 21600"/>
              <a:gd name="T59" fmla="*/ 13302444 h 21600"/>
              <a:gd name="T60" fmla="*/ 12323657 w 21600"/>
              <a:gd name="T61" fmla="*/ 19001575 h 21600"/>
              <a:gd name="T62" fmla="*/ 12323657 w 21600"/>
              <a:gd name="T63" fmla="*/ 42439564 h 21600"/>
              <a:gd name="T64" fmla="*/ 1232365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70C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28" name="AutoShape 8"/>
          <p:cNvSpPr/>
          <p:nvPr/>
        </p:nvSpPr>
        <p:spPr bwMode="auto">
          <a:xfrm>
            <a:off x="4940300" y="2078038"/>
            <a:ext cx="260350" cy="631825"/>
          </a:xfrm>
          <a:custGeom>
            <a:avLst/>
            <a:gdLst>
              <a:gd name="T0" fmla="*/ 8760416 w 21600"/>
              <a:gd name="T1" fmla="*/ 6018194 h 21600"/>
              <a:gd name="T2" fmla="*/ 8106648 w 21600"/>
              <a:gd name="T3" fmla="*/ 10766874 h 21600"/>
              <a:gd name="T4" fmla="*/ 6276122 w 21600"/>
              <a:gd name="T5" fmla="*/ 12667717 h 21600"/>
              <a:gd name="T6" fmla="*/ 4445597 w 21600"/>
              <a:gd name="T7" fmla="*/ 10766874 h 21600"/>
              <a:gd name="T8" fmla="*/ 3661075 w 21600"/>
              <a:gd name="T9" fmla="*/ 6018194 h 21600"/>
              <a:gd name="T10" fmla="*/ 4445597 w 21600"/>
              <a:gd name="T11" fmla="*/ 1900843 h 21600"/>
              <a:gd name="T12" fmla="*/ 6276122 w 21600"/>
              <a:gd name="T13" fmla="*/ 0 h 21600"/>
              <a:gd name="T14" fmla="*/ 8106648 w 21600"/>
              <a:gd name="T15" fmla="*/ 1900843 h 21600"/>
              <a:gd name="T16" fmla="*/ 8760416 w 21600"/>
              <a:gd name="T17" fmla="*/ 6018194 h 21600"/>
              <a:gd name="T18" fmla="*/ 12552245 w 21600"/>
              <a:gd name="T19" fmla="*/ 42439564 h 21600"/>
              <a:gd name="T20" fmla="*/ 11375463 w 21600"/>
              <a:gd name="T21" fmla="*/ 45290799 h 21600"/>
              <a:gd name="T22" fmla="*/ 10067951 w 21600"/>
              <a:gd name="T23" fmla="*/ 42439564 h 21600"/>
              <a:gd name="T24" fmla="*/ 10067951 w 21600"/>
              <a:gd name="T25" fmla="*/ 21852810 h 21600"/>
              <a:gd name="T26" fmla="*/ 9544937 w 21600"/>
              <a:gd name="T27" fmla="*/ 21852810 h 21600"/>
              <a:gd name="T28" fmla="*/ 9544937 w 21600"/>
              <a:gd name="T29" fmla="*/ 70945353 h 21600"/>
              <a:gd name="T30" fmla="*/ 8106648 w 21600"/>
              <a:gd name="T31" fmla="*/ 74112253 h 21600"/>
              <a:gd name="T32" fmla="*/ 6668383 w 21600"/>
              <a:gd name="T33" fmla="*/ 70945353 h 21600"/>
              <a:gd name="T34" fmla="*/ 6668383 w 21600"/>
              <a:gd name="T35" fmla="*/ 42123899 h 21600"/>
              <a:gd name="T36" fmla="*/ 5883862 w 21600"/>
              <a:gd name="T37" fmla="*/ 42123899 h 21600"/>
              <a:gd name="T38" fmla="*/ 5883862 w 21600"/>
              <a:gd name="T39" fmla="*/ 70945353 h 21600"/>
              <a:gd name="T40" fmla="*/ 4445597 w 21600"/>
              <a:gd name="T41" fmla="*/ 74112253 h 21600"/>
              <a:gd name="T42" fmla="*/ 3007308 w 21600"/>
              <a:gd name="T43" fmla="*/ 70945353 h 21600"/>
              <a:gd name="T44" fmla="*/ 3007308 w 21600"/>
              <a:gd name="T45" fmla="*/ 21852810 h 21600"/>
              <a:gd name="T46" fmla="*/ 2353540 w 21600"/>
              <a:gd name="T47" fmla="*/ 21852810 h 21600"/>
              <a:gd name="T48" fmla="*/ 2353540 w 21600"/>
              <a:gd name="T49" fmla="*/ 42439564 h 21600"/>
              <a:gd name="T50" fmla="*/ 1176782 w 21600"/>
              <a:gd name="T51" fmla="*/ 45290799 h 21600"/>
              <a:gd name="T52" fmla="*/ 0 w 21600"/>
              <a:gd name="T53" fmla="*/ 42439564 h 21600"/>
              <a:gd name="T54" fmla="*/ 0 w 21600"/>
              <a:gd name="T55" fmla="*/ 19001575 h 21600"/>
              <a:gd name="T56" fmla="*/ 3268815 w 21600"/>
              <a:gd name="T57" fmla="*/ 13302444 h 21600"/>
              <a:gd name="T58" fmla="*/ 9283430 w 21600"/>
              <a:gd name="T59" fmla="*/ 13302444 h 21600"/>
              <a:gd name="T60" fmla="*/ 12552245 w 21600"/>
              <a:gd name="T61" fmla="*/ 19001575 h 21600"/>
              <a:gd name="T62" fmla="*/ 12552245 w 21600"/>
              <a:gd name="T63" fmla="*/ 42439564 h 21600"/>
              <a:gd name="T64" fmla="*/ 1255224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29" name="AutoShape 9"/>
          <p:cNvSpPr/>
          <p:nvPr/>
        </p:nvSpPr>
        <p:spPr bwMode="auto">
          <a:xfrm>
            <a:off x="3305175" y="2078038"/>
            <a:ext cx="255588" cy="631825"/>
          </a:xfrm>
          <a:custGeom>
            <a:avLst/>
            <a:gdLst>
              <a:gd name="T0" fmla="*/ 8531889 w 21600"/>
              <a:gd name="T1" fmla="*/ 6018194 h 21600"/>
              <a:gd name="T2" fmla="*/ 7767422 w 21600"/>
              <a:gd name="T3" fmla="*/ 10766874 h 21600"/>
              <a:gd name="T4" fmla="*/ 5984771 w 21600"/>
              <a:gd name="T5" fmla="*/ 12667717 h 21600"/>
              <a:gd name="T6" fmla="*/ 4329794 w 21600"/>
              <a:gd name="T7" fmla="*/ 10766874 h 21600"/>
              <a:gd name="T8" fmla="*/ 3565327 w 21600"/>
              <a:gd name="T9" fmla="*/ 6018194 h 21600"/>
              <a:gd name="T10" fmla="*/ 4202095 w 21600"/>
              <a:gd name="T11" fmla="*/ 1900843 h 21600"/>
              <a:gd name="T12" fmla="*/ 5984771 w 21600"/>
              <a:gd name="T13" fmla="*/ 0 h 21600"/>
              <a:gd name="T14" fmla="*/ 7767422 w 21600"/>
              <a:gd name="T15" fmla="*/ 1900843 h 21600"/>
              <a:gd name="T16" fmla="*/ 8531889 w 21600"/>
              <a:gd name="T17" fmla="*/ 6018194 h 21600"/>
              <a:gd name="T18" fmla="*/ 12097217 w 21600"/>
              <a:gd name="T19" fmla="*/ 42439564 h 21600"/>
              <a:gd name="T20" fmla="*/ 10951333 w 21600"/>
              <a:gd name="T21" fmla="*/ 45290799 h 21600"/>
              <a:gd name="T22" fmla="*/ 9804904 w 21600"/>
              <a:gd name="T23" fmla="*/ 42439564 h 21600"/>
              <a:gd name="T24" fmla="*/ 9804904 w 21600"/>
              <a:gd name="T25" fmla="*/ 21852810 h 21600"/>
              <a:gd name="T26" fmla="*/ 9295812 w 21600"/>
              <a:gd name="T27" fmla="*/ 21852810 h 21600"/>
              <a:gd name="T28" fmla="*/ 9295812 w 21600"/>
              <a:gd name="T29" fmla="*/ 70945353 h 21600"/>
              <a:gd name="T30" fmla="*/ 7895122 w 21600"/>
              <a:gd name="T31" fmla="*/ 74112253 h 21600"/>
              <a:gd name="T32" fmla="*/ 6494407 w 21600"/>
              <a:gd name="T33" fmla="*/ 70945353 h 21600"/>
              <a:gd name="T34" fmla="*/ 6494407 w 21600"/>
              <a:gd name="T35" fmla="*/ 42123899 h 21600"/>
              <a:gd name="T36" fmla="*/ 5730485 w 21600"/>
              <a:gd name="T37" fmla="*/ 42123899 h 21600"/>
              <a:gd name="T38" fmla="*/ 5730485 w 21600"/>
              <a:gd name="T39" fmla="*/ 70945353 h 21600"/>
              <a:gd name="T40" fmla="*/ 4329794 w 21600"/>
              <a:gd name="T41" fmla="*/ 74112253 h 21600"/>
              <a:gd name="T42" fmla="*/ 2801405 w 21600"/>
              <a:gd name="T43" fmla="*/ 70945353 h 21600"/>
              <a:gd name="T44" fmla="*/ 2801405 w 21600"/>
              <a:gd name="T45" fmla="*/ 21852810 h 21600"/>
              <a:gd name="T46" fmla="*/ 2292312 w 21600"/>
              <a:gd name="T47" fmla="*/ 21852810 h 21600"/>
              <a:gd name="T48" fmla="*/ 2292312 w 21600"/>
              <a:gd name="T49" fmla="*/ 42439564 h 21600"/>
              <a:gd name="T50" fmla="*/ 1145884 w 21600"/>
              <a:gd name="T51" fmla="*/ 45290799 h 21600"/>
              <a:gd name="T52" fmla="*/ 0 w 21600"/>
              <a:gd name="T53" fmla="*/ 42439564 h 21600"/>
              <a:gd name="T54" fmla="*/ 0 w 21600"/>
              <a:gd name="T55" fmla="*/ 19001575 h 21600"/>
              <a:gd name="T56" fmla="*/ 3183366 w 21600"/>
              <a:gd name="T57" fmla="*/ 13302444 h 21600"/>
              <a:gd name="T58" fmla="*/ 9040982 w 21600"/>
              <a:gd name="T59" fmla="*/ 13302444 h 21600"/>
              <a:gd name="T60" fmla="*/ 12097217 w 21600"/>
              <a:gd name="T61" fmla="*/ 19001575 h 21600"/>
              <a:gd name="T62" fmla="*/ 12097217 w 21600"/>
              <a:gd name="T63" fmla="*/ 42439564 h 21600"/>
              <a:gd name="T64" fmla="*/ 1209721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70C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3262" name="AutoShape 10"/>
          <p:cNvSpPr/>
          <p:nvPr/>
        </p:nvSpPr>
        <p:spPr bwMode="auto">
          <a:xfrm>
            <a:off x="2762250" y="2078038"/>
            <a:ext cx="258763" cy="6318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017046875 w 21600"/>
              <a:gd name="T51" fmla="*/ 2147483646 h 21600"/>
              <a:gd name="T52" fmla="*/ 0 w 21600"/>
              <a:gd name="T53" fmla="*/ 2147483646 h 21600"/>
              <a:gd name="T54" fmla="*/ 0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0070C0"/>
          </a:solidFill>
          <a:ln w="9525">
            <a:noFill/>
            <a:round/>
          </a:ln>
        </p:spPr>
        <p:txBody>
          <a:bodyPr lIns="0" tIns="0" rIns="0" bIns="0"/>
          <a:lstStyle/>
          <a:p>
            <a:endParaRPr lang="zh-CN" altLang="en-US"/>
          </a:p>
        </p:txBody>
      </p:sp>
      <p:sp>
        <p:nvSpPr>
          <p:cNvPr id="31" name="AutoShape 11"/>
          <p:cNvSpPr/>
          <p:nvPr/>
        </p:nvSpPr>
        <p:spPr bwMode="auto">
          <a:xfrm>
            <a:off x="5484813" y="2078038"/>
            <a:ext cx="260350" cy="631825"/>
          </a:xfrm>
          <a:custGeom>
            <a:avLst/>
            <a:gdLst>
              <a:gd name="T0" fmla="*/ 8707111 w 21600"/>
              <a:gd name="T1" fmla="*/ 6018194 h 21600"/>
              <a:gd name="T2" fmla="*/ 7927360 w 21600"/>
              <a:gd name="T3" fmla="*/ 10766874 h 21600"/>
              <a:gd name="T4" fmla="*/ 6237936 w 21600"/>
              <a:gd name="T5" fmla="*/ 12667717 h 21600"/>
              <a:gd name="T6" fmla="*/ 4418541 w 21600"/>
              <a:gd name="T7" fmla="*/ 10766874 h 21600"/>
              <a:gd name="T8" fmla="*/ 3638790 w 21600"/>
              <a:gd name="T9" fmla="*/ 6018194 h 21600"/>
              <a:gd name="T10" fmla="*/ 4418541 w 21600"/>
              <a:gd name="T11" fmla="*/ 1900843 h 21600"/>
              <a:gd name="T12" fmla="*/ 6237936 w 21600"/>
              <a:gd name="T13" fmla="*/ 0 h 21600"/>
              <a:gd name="T14" fmla="*/ 7927360 w 21600"/>
              <a:gd name="T15" fmla="*/ 1900843 h 21600"/>
              <a:gd name="T16" fmla="*/ 8707111 w 21600"/>
              <a:gd name="T17" fmla="*/ 6018194 h 21600"/>
              <a:gd name="T18" fmla="*/ 12475848 w 21600"/>
              <a:gd name="T19" fmla="*/ 42439564 h 21600"/>
              <a:gd name="T20" fmla="*/ 11176287 w 21600"/>
              <a:gd name="T21" fmla="*/ 45290799 h 21600"/>
              <a:gd name="T22" fmla="*/ 10006672 w 21600"/>
              <a:gd name="T23" fmla="*/ 42439564 h 21600"/>
              <a:gd name="T24" fmla="*/ 10006672 w 21600"/>
              <a:gd name="T25" fmla="*/ 21852810 h 21600"/>
              <a:gd name="T26" fmla="*/ 9486838 w 21600"/>
              <a:gd name="T27" fmla="*/ 21852810 h 21600"/>
              <a:gd name="T28" fmla="*/ 9486838 w 21600"/>
              <a:gd name="T29" fmla="*/ 70945353 h 21600"/>
              <a:gd name="T30" fmla="*/ 8057307 w 21600"/>
              <a:gd name="T31" fmla="*/ 74112253 h 21600"/>
              <a:gd name="T32" fmla="*/ 6627799 w 21600"/>
              <a:gd name="T33" fmla="*/ 70945353 h 21600"/>
              <a:gd name="T34" fmla="*/ 6627799 w 21600"/>
              <a:gd name="T35" fmla="*/ 42123899 h 21600"/>
              <a:gd name="T36" fmla="*/ 5848048 w 21600"/>
              <a:gd name="T37" fmla="*/ 42123899 h 21600"/>
              <a:gd name="T38" fmla="*/ 5848048 w 21600"/>
              <a:gd name="T39" fmla="*/ 70945353 h 21600"/>
              <a:gd name="T40" fmla="*/ 4418541 w 21600"/>
              <a:gd name="T41" fmla="*/ 74112253 h 21600"/>
              <a:gd name="T42" fmla="*/ 2989009 w 21600"/>
              <a:gd name="T43" fmla="*/ 70945353 h 21600"/>
              <a:gd name="T44" fmla="*/ 2989009 w 21600"/>
              <a:gd name="T45" fmla="*/ 21852810 h 21600"/>
              <a:gd name="T46" fmla="*/ 2339229 w 21600"/>
              <a:gd name="T47" fmla="*/ 21852810 h 21600"/>
              <a:gd name="T48" fmla="*/ 2339229 w 21600"/>
              <a:gd name="T49" fmla="*/ 42439564 h 21600"/>
              <a:gd name="T50" fmla="*/ 1169614 w 21600"/>
              <a:gd name="T51" fmla="*/ 45290799 h 21600"/>
              <a:gd name="T52" fmla="*/ 0 w 21600"/>
              <a:gd name="T53" fmla="*/ 42439564 h 21600"/>
              <a:gd name="T54" fmla="*/ 0 w 21600"/>
              <a:gd name="T55" fmla="*/ 19001575 h 21600"/>
              <a:gd name="T56" fmla="*/ 3248926 w 21600"/>
              <a:gd name="T57" fmla="*/ 13302444 h 21600"/>
              <a:gd name="T58" fmla="*/ 9226921 w 21600"/>
              <a:gd name="T59" fmla="*/ 13302444 h 21600"/>
              <a:gd name="T60" fmla="*/ 12475848 w 21600"/>
              <a:gd name="T61" fmla="*/ 19001575 h 21600"/>
              <a:gd name="T62" fmla="*/ 12475848 w 21600"/>
              <a:gd name="T63" fmla="*/ 42439564 h 21600"/>
              <a:gd name="T64" fmla="*/ 12475848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32" name="AutoShape 12"/>
          <p:cNvSpPr/>
          <p:nvPr/>
        </p:nvSpPr>
        <p:spPr bwMode="auto">
          <a:xfrm>
            <a:off x="3849688" y="2078038"/>
            <a:ext cx="258762" cy="631825"/>
          </a:xfrm>
          <a:custGeom>
            <a:avLst/>
            <a:gdLst>
              <a:gd name="T0" fmla="*/ 8691644 w 21600"/>
              <a:gd name="T1" fmla="*/ 6018194 h 21600"/>
              <a:gd name="T2" fmla="*/ 7912841 w 21600"/>
              <a:gd name="T3" fmla="*/ 10766874 h 21600"/>
              <a:gd name="T4" fmla="*/ 6096811 w 21600"/>
              <a:gd name="T5" fmla="*/ 12667717 h 21600"/>
              <a:gd name="T6" fmla="*/ 4280781 w 21600"/>
              <a:gd name="T7" fmla="*/ 10766874 h 21600"/>
              <a:gd name="T8" fmla="*/ 3632060 w 21600"/>
              <a:gd name="T9" fmla="*/ 6018194 h 21600"/>
              <a:gd name="T10" fmla="*/ 4280781 w 21600"/>
              <a:gd name="T11" fmla="*/ 1900843 h 21600"/>
              <a:gd name="T12" fmla="*/ 6096811 w 21600"/>
              <a:gd name="T13" fmla="*/ 0 h 21600"/>
              <a:gd name="T14" fmla="*/ 7912841 w 21600"/>
              <a:gd name="T15" fmla="*/ 1900843 h 21600"/>
              <a:gd name="T16" fmla="*/ 8691644 w 21600"/>
              <a:gd name="T17" fmla="*/ 6018194 h 21600"/>
              <a:gd name="T18" fmla="*/ 12323705 w 21600"/>
              <a:gd name="T19" fmla="*/ 42439564 h 21600"/>
              <a:gd name="T20" fmla="*/ 11156371 w 21600"/>
              <a:gd name="T21" fmla="*/ 45290799 h 21600"/>
              <a:gd name="T22" fmla="*/ 9988488 w 21600"/>
              <a:gd name="T23" fmla="*/ 42439564 h 21600"/>
              <a:gd name="T24" fmla="*/ 9988488 w 21600"/>
              <a:gd name="T25" fmla="*/ 21852810 h 21600"/>
              <a:gd name="T26" fmla="*/ 9469851 w 21600"/>
              <a:gd name="T27" fmla="*/ 21852810 h 21600"/>
              <a:gd name="T28" fmla="*/ 9469851 w 21600"/>
              <a:gd name="T29" fmla="*/ 70945353 h 21600"/>
              <a:gd name="T30" fmla="*/ 8042924 w 21600"/>
              <a:gd name="T31" fmla="*/ 74112253 h 21600"/>
              <a:gd name="T32" fmla="*/ 6485914 w 21600"/>
              <a:gd name="T33" fmla="*/ 70945353 h 21600"/>
              <a:gd name="T34" fmla="*/ 6485914 w 21600"/>
              <a:gd name="T35" fmla="*/ 42123899 h 21600"/>
              <a:gd name="T36" fmla="*/ 5837791 w 21600"/>
              <a:gd name="T37" fmla="*/ 42123899 h 21600"/>
              <a:gd name="T38" fmla="*/ 5837791 w 21600"/>
              <a:gd name="T39" fmla="*/ 70945353 h 21600"/>
              <a:gd name="T40" fmla="*/ 4280781 w 21600"/>
              <a:gd name="T41" fmla="*/ 74112253 h 21600"/>
              <a:gd name="T42" fmla="*/ 2853854 w 21600"/>
              <a:gd name="T43" fmla="*/ 70945353 h 21600"/>
              <a:gd name="T44" fmla="*/ 2853854 w 21600"/>
              <a:gd name="T45" fmla="*/ 21852810 h 21600"/>
              <a:gd name="T46" fmla="*/ 2335217 w 21600"/>
              <a:gd name="T47" fmla="*/ 21852810 h 21600"/>
              <a:gd name="T48" fmla="*/ 2335217 w 21600"/>
              <a:gd name="T49" fmla="*/ 42439564 h 21600"/>
              <a:gd name="T50" fmla="*/ 1167334 w 21600"/>
              <a:gd name="T51" fmla="*/ 45290799 h 21600"/>
              <a:gd name="T52" fmla="*/ 0 w 21600"/>
              <a:gd name="T53" fmla="*/ 42439564 h 21600"/>
              <a:gd name="T54" fmla="*/ 0 w 21600"/>
              <a:gd name="T55" fmla="*/ 19001575 h 21600"/>
              <a:gd name="T56" fmla="*/ 3242957 w 21600"/>
              <a:gd name="T57" fmla="*/ 13302444 h 21600"/>
              <a:gd name="T58" fmla="*/ 9210258 w 21600"/>
              <a:gd name="T59" fmla="*/ 13302444 h 21600"/>
              <a:gd name="T60" fmla="*/ 12323705 w 21600"/>
              <a:gd name="T61" fmla="*/ 19001575 h 21600"/>
              <a:gd name="T62" fmla="*/ 12323705 w 21600"/>
              <a:gd name="T63" fmla="*/ 42439564 h 21600"/>
              <a:gd name="T64" fmla="*/ 1232370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70C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33" name="AutoShape 13"/>
          <p:cNvSpPr/>
          <p:nvPr/>
        </p:nvSpPr>
        <p:spPr bwMode="auto">
          <a:xfrm>
            <a:off x="4395788" y="2078038"/>
            <a:ext cx="257175" cy="631825"/>
          </a:xfrm>
          <a:custGeom>
            <a:avLst/>
            <a:gdLst>
              <a:gd name="T0" fmla="*/ 8548045 w 21600"/>
              <a:gd name="T1" fmla="*/ 6018194 h 21600"/>
              <a:gd name="T2" fmla="*/ 7910132 w 21600"/>
              <a:gd name="T3" fmla="*/ 10766874 h 21600"/>
              <a:gd name="T4" fmla="*/ 6123980 w 21600"/>
              <a:gd name="T5" fmla="*/ 12667717 h 21600"/>
              <a:gd name="T6" fmla="*/ 4337828 w 21600"/>
              <a:gd name="T7" fmla="*/ 10766874 h 21600"/>
              <a:gd name="T8" fmla="*/ 3572327 w 21600"/>
              <a:gd name="T9" fmla="*/ 6018194 h 21600"/>
              <a:gd name="T10" fmla="*/ 4337828 w 21600"/>
              <a:gd name="T11" fmla="*/ 1900843 h 21600"/>
              <a:gd name="T12" fmla="*/ 6123980 w 21600"/>
              <a:gd name="T13" fmla="*/ 0 h 21600"/>
              <a:gd name="T14" fmla="*/ 7910132 w 21600"/>
              <a:gd name="T15" fmla="*/ 1900843 h 21600"/>
              <a:gd name="T16" fmla="*/ 8548045 w 21600"/>
              <a:gd name="T17" fmla="*/ 6018194 h 21600"/>
              <a:gd name="T18" fmla="*/ 12247959 w 21600"/>
              <a:gd name="T19" fmla="*/ 42439564 h 21600"/>
              <a:gd name="T20" fmla="*/ 11099721 w 21600"/>
              <a:gd name="T21" fmla="*/ 45290799 h 21600"/>
              <a:gd name="T22" fmla="*/ 9951458 w 21600"/>
              <a:gd name="T23" fmla="*/ 42439564 h 21600"/>
              <a:gd name="T24" fmla="*/ 9951458 w 21600"/>
              <a:gd name="T25" fmla="*/ 21852810 h 21600"/>
              <a:gd name="T26" fmla="*/ 9313545 w 21600"/>
              <a:gd name="T27" fmla="*/ 21852810 h 21600"/>
              <a:gd name="T28" fmla="*/ 9313545 w 21600"/>
              <a:gd name="T29" fmla="*/ 70945353 h 21600"/>
              <a:gd name="T30" fmla="*/ 7910132 w 21600"/>
              <a:gd name="T31" fmla="*/ 74112253 h 21600"/>
              <a:gd name="T32" fmla="*/ 6506718 w 21600"/>
              <a:gd name="T33" fmla="*/ 70945353 h 21600"/>
              <a:gd name="T34" fmla="*/ 6506718 w 21600"/>
              <a:gd name="T35" fmla="*/ 42123899 h 21600"/>
              <a:gd name="T36" fmla="*/ 5741241 w 21600"/>
              <a:gd name="T37" fmla="*/ 42123899 h 21600"/>
              <a:gd name="T38" fmla="*/ 5741241 w 21600"/>
              <a:gd name="T39" fmla="*/ 70945353 h 21600"/>
              <a:gd name="T40" fmla="*/ 4337828 w 21600"/>
              <a:gd name="T41" fmla="*/ 74112253 h 21600"/>
              <a:gd name="T42" fmla="*/ 2934414 w 21600"/>
              <a:gd name="T43" fmla="*/ 70945353 h 21600"/>
              <a:gd name="T44" fmla="*/ 2934414 w 21600"/>
              <a:gd name="T45" fmla="*/ 21852810 h 21600"/>
              <a:gd name="T46" fmla="*/ 2296501 w 21600"/>
              <a:gd name="T47" fmla="*/ 21852810 h 21600"/>
              <a:gd name="T48" fmla="*/ 2296501 w 21600"/>
              <a:gd name="T49" fmla="*/ 42439564 h 21600"/>
              <a:gd name="T50" fmla="*/ 1148239 w 21600"/>
              <a:gd name="T51" fmla="*/ 45290799 h 21600"/>
              <a:gd name="T52" fmla="*/ 0 w 21600"/>
              <a:gd name="T53" fmla="*/ 42439564 h 21600"/>
              <a:gd name="T54" fmla="*/ 0 w 21600"/>
              <a:gd name="T55" fmla="*/ 19001575 h 21600"/>
              <a:gd name="T56" fmla="*/ 3189565 w 21600"/>
              <a:gd name="T57" fmla="*/ 13302444 h 21600"/>
              <a:gd name="T58" fmla="*/ 9058394 w 21600"/>
              <a:gd name="T59" fmla="*/ 13302444 h 21600"/>
              <a:gd name="T60" fmla="*/ 12247959 w 21600"/>
              <a:gd name="T61" fmla="*/ 19001575 h 21600"/>
              <a:gd name="T62" fmla="*/ 12247959 w 21600"/>
              <a:gd name="T63" fmla="*/ 42439564 h 21600"/>
              <a:gd name="T64" fmla="*/ 1224795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0070C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34" name="AutoShape 14"/>
          <p:cNvSpPr/>
          <p:nvPr/>
        </p:nvSpPr>
        <p:spPr bwMode="auto">
          <a:xfrm>
            <a:off x="5778500" y="2078038"/>
            <a:ext cx="257175" cy="631825"/>
          </a:xfrm>
          <a:custGeom>
            <a:avLst/>
            <a:gdLst>
              <a:gd name="T0" fmla="*/ 8638223 w 21600"/>
              <a:gd name="T1" fmla="*/ 6018194 h 21600"/>
              <a:gd name="T2" fmla="*/ 7864221 w 21600"/>
              <a:gd name="T3" fmla="*/ 10766874 h 21600"/>
              <a:gd name="T4" fmla="*/ 6059329 w 21600"/>
              <a:gd name="T5" fmla="*/ 12667717 h 21600"/>
              <a:gd name="T6" fmla="*/ 4254460 w 21600"/>
              <a:gd name="T7" fmla="*/ 10766874 h 21600"/>
              <a:gd name="T8" fmla="*/ 3609737 w 21600"/>
              <a:gd name="T9" fmla="*/ 6018194 h 21600"/>
              <a:gd name="T10" fmla="*/ 4254460 w 21600"/>
              <a:gd name="T11" fmla="*/ 1900843 h 21600"/>
              <a:gd name="T12" fmla="*/ 6059329 w 21600"/>
              <a:gd name="T13" fmla="*/ 0 h 21600"/>
              <a:gd name="T14" fmla="*/ 7864221 w 21600"/>
              <a:gd name="T15" fmla="*/ 1900843 h 21600"/>
              <a:gd name="T16" fmla="*/ 8638223 w 21600"/>
              <a:gd name="T17" fmla="*/ 6018194 h 21600"/>
              <a:gd name="T18" fmla="*/ 12247959 w 21600"/>
              <a:gd name="T19" fmla="*/ 42439564 h 21600"/>
              <a:gd name="T20" fmla="*/ 11087814 w 21600"/>
              <a:gd name="T21" fmla="*/ 45290799 h 21600"/>
              <a:gd name="T22" fmla="*/ 9927074 w 21600"/>
              <a:gd name="T23" fmla="*/ 42439564 h 21600"/>
              <a:gd name="T24" fmla="*/ 9927074 w 21600"/>
              <a:gd name="T25" fmla="*/ 21852810 h 21600"/>
              <a:gd name="T26" fmla="*/ 9411653 w 21600"/>
              <a:gd name="T27" fmla="*/ 21852810 h 21600"/>
              <a:gd name="T28" fmla="*/ 9411653 w 21600"/>
              <a:gd name="T29" fmla="*/ 70945353 h 21600"/>
              <a:gd name="T30" fmla="*/ 7993499 w 21600"/>
              <a:gd name="T31" fmla="*/ 74112253 h 21600"/>
              <a:gd name="T32" fmla="*/ 6446068 w 21600"/>
              <a:gd name="T33" fmla="*/ 70945353 h 21600"/>
              <a:gd name="T34" fmla="*/ 6446068 w 21600"/>
              <a:gd name="T35" fmla="*/ 42123899 h 21600"/>
              <a:gd name="T36" fmla="*/ 5801916 w 21600"/>
              <a:gd name="T37" fmla="*/ 42123899 h 21600"/>
              <a:gd name="T38" fmla="*/ 5801916 w 21600"/>
              <a:gd name="T39" fmla="*/ 70945353 h 21600"/>
              <a:gd name="T40" fmla="*/ 4254460 w 21600"/>
              <a:gd name="T41" fmla="*/ 74112253 h 21600"/>
              <a:gd name="T42" fmla="*/ 2836307 w 21600"/>
              <a:gd name="T43" fmla="*/ 70945353 h 21600"/>
              <a:gd name="T44" fmla="*/ 2836307 w 21600"/>
              <a:gd name="T45" fmla="*/ 21852810 h 21600"/>
              <a:gd name="T46" fmla="*/ 2320885 w 21600"/>
              <a:gd name="T47" fmla="*/ 21852810 h 21600"/>
              <a:gd name="T48" fmla="*/ 2320885 w 21600"/>
              <a:gd name="T49" fmla="*/ 42439564 h 21600"/>
              <a:gd name="T50" fmla="*/ 1160145 w 21600"/>
              <a:gd name="T51" fmla="*/ 45290799 h 21600"/>
              <a:gd name="T52" fmla="*/ 0 w 21600"/>
              <a:gd name="T53" fmla="*/ 42439564 h 21600"/>
              <a:gd name="T54" fmla="*/ 0 w 21600"/>
              <a:gd name="T55" fmla="*/ 19001575 h 21600"/>
              <a:gd name="T56" fmla="*/ 3094315 w 21600"/>
              <a:gd name="T57" fmla="*/ 13302444 h 21600"/>
              <a:gd name="T58" fmla="*/ 9153644 w 21600"/>
              <a:gd name="T59" fmla="*/ 13302444 h 21600"/>
              <a:gd name="T60" fmla="*/ 12247959 w 21600"/>
              <a:gd name="T61" fmla="*/ 19001575 h 21600"/>
              <a:gd name="T62" fmla="*/ 12247959 w 21600"/>
              <a:gd name="T63" fmla="*/ 42439564 h 21600"/>
              <a:gd name="T64" fmla="*/ 1224795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35" name="AutoShape 15"/>
          <p:cNvSpPr/>
          <p:nvPr/>
        </p:nvSpPr>
        <p:spPr bwMode="auto">
          <a:xfrm>
            <a:off x="6326188" y="2078038"/>
            <a:ext cx="255587" cy="631825"/>
          </a:xfrm>
          <a:custGeom>
            <a:avLst/>
            <a:gdLst>
              <a:gd name="T0" fmla="*/ 8531889 w 21600"/>
              <a:gd name="T1" fmla="*/ 6018194 h 21600"/>
              <a:gd name="T2" fmla="*/ 7767422 w 21600"/>
              <a:gd name="T3" fmla="*/ 10766874 h 21600"/>
              <a:gd name="T4" fmla="*/ 5984771 w 21600"/>
              <a:gd name="T5" fmla="*/ 12667717 h 21600"/>
              <a:gd name="T6" fmla="*/ 4202095 w 21600"/>
              <a:gd name="T7" fmla="*/ 10766874 h 21600"/>
              <a:gd name="T8" fmla="*/ 3438196 w 21600"/>
              <a:gd name="T9" fmla="*/ 6018194 h 21600"/>
              <a:gd name="T10" fmla="*/ 4202095 w 21600"/>
              <a:gd name="T11" fmla="*/ 1900843 h 21600"/>
              <a:gd name="T12" fmla="*/ 5984771 w 21600"/>
              <a:gd name="T13" fmla="*/ 0 h 21600"/>
              <a:gd name="T14" fmla="*/ 7767422 w 21600"/>
              <a:gd name="T15" fmla="*/ 1900843 h 21600"/>
              <a:gd name="T16" fmla="*/ 8531889 w 21600"/>
              <a:gd name="T17" fmla="*/ 6018194 h 21600"/>
              <a:gd name="T18" fmla="*/ 12097217 w 21600"/>
              <a:gd name="T19" fmla="*/ 42439564 h 21600"/>
              <a:gd name="T20" fmla="*/ 10951333 w 21600"/>
              <a:gd name="T21" fmla="*/ 45290799 h 21600"/>
              <a:gd name="T22" fmla="*/ 9804904 w 21600"/>
              <a:gd name="T23" fmla="*/ 42439564 h 21600"/>
              <a:gd name="T24" fmla="*/ 9804904 w 21600"/>
              <a:gd name="T25" fmla="*/ 21852810 h 21600"/>
              <a:gd name="T26" fmla="*/ 9295812 w 21600"/>
              <a:gd name="T27" fmla="*/ 21852810 h 21600"/>
              <a:gd name="T28" fmla="*/ 9295812 w 21600"/>
              <a:gd name="T29" fmla="*/ 70945353 h 21600"/>
              <a:gd name="T30" fmla="*/ 7767422 w 21600"/>
              <a:gd name="T31" fmla="*/ 74112253 h 21600"/>
              <a:gd name="T32" fmla="*/ 6366732 w 21600"/>
              <a:gd name="T33" fmla="*/ 70945353 h 21600"/>
              <a:gd name="T34" fmla="*/ 6366732 w 21600"/>
              <a:gd name="T35" fmla="*/ 42123899 h 21600"/>
              <a:gd name="T36" fmla="*/ 5730485 w 21600"/>
              <a:gd name="T37" fmla="*/ 42123899 h 21600"/>
              <a:gd name="T38" fmla="*/ 5730485 w 21600"/>
              <a:gd name="T39" fmla="*/ 70945353 h 21600"/>
              <a:gd name="T40" fmla="*/ 4202095 w 21600"/>
              <a:gd name="T41" fmla="*/ 74112253 h 21600"/>
              <a:gd name="T42" fmla="*/ 2801405 w 21600"/>
              <a:gd name="T43" fmla="*/ 70945353 h 21600"/>
              <a:gd name="T44" fmla="*/ 2801405 w 21600"/>
              <a:gd name="T45" fmla="*/ 21852810 h 21600"/>
              <a:gd name="T46" fmla="*/ 2292312 w 21600"/>
              <a:gd name="T47" fmla="*/ 21852810 h 21600"/>
              <a:gd name="T48" fmla="*/ 2292312 w 21600"/>
              <a:gd name="T49" fmla="*/ 42439564 h 21600"/>
              <a:gd name="T50" fmla="*/ 1145884 w 21600"/>
              <a:gd name="T51" fmla="*/ 45290799 h 21600"/>
              <a:gd name="T52" fmla="*/ 0 w 21600"/>
              <a:gd name="T53" fmla="*/ 42439564 h 21600"/>
              <a:gd name="T54" fmla="*/ 0 w 21600"/>
              <a:gd name="T55" fmla="*/ 19001575 h 21600"/>
              <a:gd name="T56" fmla="*/ 3056235 w 21600"/>
              <a:gd name="T57" fmla="*/ 13302444 h 21600"/>
              <a:gd name="T58" fmla="*/ 9040982 w 21600"/>
              <a:gd name="T59" fmla="*/ 13302444 h 21600"/>
              <a:gd name="T60" fmla="*/ 12097217 w 21600"/>
              <a:gd name="T61" fmla="*/ 19001575 h 21600"/>
              <a:gd name="T62" fmla="*/ 12097217 w 21600"/>
              <a:gd name="T63" fmla="*/ 42439564 h 21600"/>
              <a:gd name="T64" fmla="*/ 1209721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36" name="AutoShape 16"/>
          <p:cNvSpPr/>
          <p:nvPr/>
        </p:nvSpPr>
        <p:spPr bwMode="auto">
          <a:xfrm>
            <a:off x="6054725" y="2078038"/>
            <a:ext cx="258763" cy="631825"/>
          </a:xfrm>
          <a:custGeom>
            <a:avLst/>
            <a:gdLst>
              <a:gd name="T0" fmla="*/ 8707070 w 21600"/>
              <a:gd name="T1" fmla="*/ 6018194 h 21600"/>
              <a:gd name="T2" fmla="*/ 8057291 w 21600"/>
              <a:gd name="T3" fmla="*/ 10766874 h 21600"/>
              <a:gd name="T4" fmla="*/ 6237900 w 21600"/>
              <a:gd name="T5" fmla="*/ 12667717 h 21600"/>
              <a:gd name="T6" fmla="*/ 4418508 w 21600"/>
              <a:gd name="T7" fmla="*/ 10766874 h 21600"/>
              <a:gd name="T8" fmla="*/ 3638783 w 21600"/>
              <a:gd name="T9" fmla="*/ 6018194 h 21600"/>
              <a:gd name="T10" fmla="*/ 4418508 w 21600"/>
              <a:gd name="T11" fmla="*/ 1900843 h 21600"/>
              <a:gd name="T12" fmla="*/ 6237900 w 21600"/>
              <a:gd name="T13" fmla="*/ 0 h 21600"/>
              <a:gd name="T14" fmla="*/ 8057291 w 21600"/>
              <a:gd name="T15" fmla="*/ 1900843 h 21600"/>
              <a:gd name="T16" fmla="*/ 8707070 w 21600"/>
              <a:gd name="T17" fmla="*/ 6018194 h 21600"/>
              <a:gd name="T18" fmla="*/ 12475799 w 21600"/>
              <a:gd name="T19" fmla="*/ 42439564 h 21600"/>
              <a:gd name="T20" fmla="*/ 11306187 w 21600"/>
              <a:gd name="T21" fmla="*/ 45290799 h 21600"/>
              <a:gd name="T22" fmla="*/ 10136599 w 21600"/>
              <a:gd name="T23" fmla="*/ 42439564 h 21600"/>
              <a:gd name="T24" fmla="*/ 10136599 w 21600"/>
              <a:gd name="T25" fmla="*/ 21852810 h 21600"/>
              <a:gd name="T26" fmla="*/ 9486796 w 21600"/>
              <a:gd name="T27" fmla="*/ 21852810 h 21600"/>
              <a:gd name="T28" fmla="*/ 9486796 w 21600"/>
              <a:gd name="T29" fmla="*/ 70945353 h 21600"/>
              <a:gd name="T30" fmla="*/ 8057291 w 21600"/>
              <a:gd name="T31" fmla="*/ 74112253 h 21600"/>
              <a:gd name="T32" fmla="*/ 6627762 w 21600"/>
              <a:gd name="T33" fmla="*/ 70945353 h 21600"/>
              <a:gd name="T34" fmla="*/ 6627762 w 21600"/>
              <a:gd name="T35" fmla="*/ 42123899 h 21600"/>
              <a:gd name="T36" fmla="*/ 5848037 w 21600"/>
              <a:gd name="T37" fmla="*/ 42123899 h 21600"/>
              <a:gd name="T38" fmla="*/ 5848037 w 21600"/>
              <a:gd name="T39" fmla="*/ 70945353 h 21600"/>
              <a:gd name="T40" fmla="*/ 4418508 w 21600"/>
              <a:gd name="T41" fmla="*/ 74112253 h 21600"/>
              <a:gd name="T42" fmla="*/ 2989004 w 21600"/>
              <a:gd name="T43" fmla="*/ 70945353 h 21600"/>
              <a:gd name="T44" fmla="*/ 2989004 w 21600"/>
              <a:gd name="T45" fmla="*/ 21852810 h 21600"/>
              <a:gd name="T46" fmla="*/ 2339224 w 21600"/>
              <a:gd name="T47" fmla="*/ 21852810 h 21600"/>
              <a:gd name="T48" fmla="*/ 2339224 w 21600"/>
              <a:gd name="T49" fmla="*/ 42439564 h 21600"/>
              <a:gd name="T50" fmla="*/ 1169612 w 21600"/>
              <a:gd name="T51" fmla="*/ 45290799 h 21600"/>
              <a:gd name="T52" fmla="*/ 0 w 21600"/>
              <a:gd name="T53" fmla="*/ 42439564 h 21600"/>
              <a:gd name="T54" fmla="*/ 0 w 21600"/>
              <a:gd name="T55" fmla="*/ 19001575 h 21600"/>
              <a:gd name="T56" fmla="*/ 3248896 w 21600"/>
              <a:gd name="T57" fmla="*/ 13302444 h 21600"/>
              <a:gd name="T58" fmla="*/ 9226903 w 21600"/>
              <a:gd name="T59" fmla="*/ 13302444 h 21600"/>
              <a:gd name="T60" fmla="*/ 12475799 w 21600"/>
              <a:gd name="T61" fmla="*/ 19001575 h 21600"/>
              <a:gd name="T62" fmla="*/ 12475799 w 21600"/>
              <a:gd name="T63" fmla="*/ 42439564 h 21600"/>
              <a:gd name="T64" fmla="*/ 1247579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37" name="AutoShape 17"/>
          <p:cNvSpPr/>
          <p:nvPr/>
        </p:nvSpPr>
        <p:spPr bwMode="auto">
          <a:xfrm>
            <a:off x="6600825" y="2078038"/>
            <a:ext cx="260350" cy="631825"/>
          </a:xfrm>
          <a:custGeom>
            <a:avLst/>
            <a:gdLst>
              <a:gd name="T0" fmla="*/ 8707111 w 21600"/>
              <a:gd name="T1" fmla="*/ 6018194 h 21600"/>
              <a:gd name="T2" fmla="*/ 7927360 w 21600"/>
              <a:gd name="T3" fmla="*/ 10766874 h 21600"/>
              <a:gd name="T4" fmla="*/ 6237936 w 21600"/>
              <a:gd name="T5" fmla="*/ 12667717 h 21600"/>
              <a:gd name="T6" fmla="*/ 4418541 w 21600"/>
              <a:gd name="T7" fmla="*/ 10766874 h 21600"/>
              <a:gd name="T8" fmla="*/ 3638790 w 21600"/>
              <a:gd name="T9" fmla="*/ 6018194 h 21600"/>
              <a:gd name="T10" fmla="*/ 4418541 w 21600"/>
              <a:gd name="T11" fmla="*/ 1900843 h 21600"/>
              <a:gd name="T12" fmla="*/ 6237936 w 21600"/>
              <a:gd name="T13" fmla="*/ 0 h 21600"/>
              <a:gd name="T14" fmla="*/ 7927360 w 21600"/>
              <a:gd name="T15" fmla="*/ 1900843 h 21600"/>
              <a:gd name="T16" fmla="*/ 8707111 w 21600"/>
              <a:gd name="T17" fmla="*/ 6018194 h 21600"/>
              <a:gd name="T18" fmla="*/ 12475848 w 21600"/>
              <a:gd name="T19" fmla="*/ 42439564 h 21600"/>
              <a:gd name="T20" fmla="*/ 11306233 w 21600"/>
              <a:gd name="T21" fmla="*/ 45290799 h 21600"/>
              <a:gd name="T22" fmla="*/ 10006672 w 21600"/>
              <a:gd name="T23" fmla="*/ 42439564 h 21600"/>
              <a:gd name="T24" fmla="*/ 10006672 w 21600"/>
              <a:gd name="T25" fmla="*/ 21852810 h 21600"/>
              <a:gd name="T26" fmla="*/ 9486838 w 21600"/>
              <a:gd name="T27" fmla="*/ 21852810 h 21600"/>
              <a:gd name="T28" fmla="*/ 9486838 w 21600"/>
              <a:gd name="T29" fmla="*/ 70945353 h 21600"/>
              <a:gd name="T30" fmla="*/ 8057307 w 21600"/>
              <a:gd name="T31" fmla="*/ 74112253 h 21600"/>
              <a:gd name="T32" fmla="*/ 6627799 w 21600"/>
              <a:gd name="T33" fmla="*/ 70945353 h 21600"/>
              <a:gd name="T34" fmla="*/ 6627799 w 21600"/>
              <a:gd name="T35" fmla="*/ 42123899 h 21600"/>
              <a:gd name="T36" fmla="*/ 5848048 w 21600"/>
              <a:gd name="T37" fmla="*/ 42123899 h 21600"/>
              <a:gd name="T38" fmla="*/ 5848048 w 21600"/>
              <a:gd name="T39" fmla="*/ 70945353 h 21600"/>
              <a:gd name="T40" fmla="*/ 4418541 w 21600"/>
              <a:gd name="T41" fmla="*/ 74112253 h 21600"/>
              <a:gd name="T42" fmla="*/ 2989009 w 21600"/>
              <a:gd name="T43" fmla="*/ 70945353 h 21600"/>
              <a:gd name="T44" fmla="*/ 2989009 w 21600"/>
              <a:gd name="T45" fmla="*/ 21852810 h 21600"/>
              <a:gd name="T46" fmla="*/ 2339229 w 21600"/>
              <a:gd name="T47" fmla="*/ 21852810 h 21600"/>
              <a:gd name="T48" fmla="*/ 2339229 w 21600"/>
              <a:gd name="T49" fmla="*/ 42439564 h 21600"/>
              <a:gd name="T50" fmla="*/ 1169614 w 21600"/>
              <a:gd name="T51" fmla="*/ 45290799 h 21600"/>
              <a:gd name="T52" fmla="*/ 0 w 21600"/>
              <a:gd name="T53" fmla="*/ 42439564 h 21600"/>
              <a:gd name="T54" fmla="*/ 0 w 21600"/>
              <a:gd name="T55" fmla="*/ 19001575 h 21600"/>
              <a:gd name="T56" fmla="*/ 3248926 w 21600"/>
              <a:gd name="T57" fmla="*/ 13302444 h 21600"/>
              <a:gd name="T58" fmla="*/ 9226921 w 21600"/>
              <a:gd name="T59" fmla="*/ 13302444 h 21600"/>
              <a:gd name="T60" fmla="*/ 12475848 w 21600"/>
              <a:gd name="T61" fmla="*/ 19001575 h 21600"/>
              <a:gd name="T62" fmla="*/ 12475848 w 21600"/>
              <a:gd name="T63" fmla="*/ 42439564 h 21600"/>
              <a:gd name="T64" fmla="*/ 12475848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38" name="AutoShape 18"/>
          <p:cNvSpPr/>
          <p:nvPr/>
        </p:nvSpPr>
        <p:spPr bwMode="auto">
          <a:xfrm>
            <a:off x="4664075" y="3298825"/>
            <a:ext cx="257175" cy="631825"/>
          </a:xfrm>
          <a:custGeom>
            <a:avLst/>
            <a:gdLst>
              <a:gd name="T0" fmla="*/ 8584982 w 21600"/>
              <a:gd name="T1" fmla="*/ 6003098 h 21600"/>
              <a:gd name="T2" fmla="*/ 7815766 w 21600"/>
              <a:gd name="T3" fmla="*/ 10739855 h 21600"/>
              <a:gd name="T4" fmla="*/ 6021998 w 21600"/>
              <a:gd name="T5" fmla="*/ 12635973 h 21600"/>
              <a:gd name="T6" fmla="*/ 4228253 w 21600"/>
              <a:gd name="T7" fmla="*/ 10739855 h 21600"/>
              <a:gd name="T8" fmla="*/ 3587513 w 21600"/>
              <a:gd name="T9" fmla="*/ 6003098 h 21600"/>
              <a:gd name="T10" fmla="*/ 4228253 w 21600"/>
              <a:gd name="T11" fmla="*/ 1896060 h 21600"/>
              <a:gd name="T12" fmla="*/ 6021998 w 21600"/>
              <a:gd name="T13" fmla="*/ 0 h 21600"/>
              <a:gd name="T14" fmla="*/ 7815766 w 21600"/>
              <a:gd name="T15" fmla="*/ 1896060 h 21600"/>
              <a:gd name="T16" fmla="*/ 8584982 w 21600"/>
              <a:gd name="T17" fmla="*/ 6003098 h 21600"/>
              <a:gd name="T18" fmla="*/ 12172495 w 21600"/>
              <a:gd name="T19" fmla="*/ 42333153 h 21600"/>
              <a:gd name="T20" fmla="*/ 11019491 w 21600"/>
              <a:gd name="T21" fmla="*/ 45177301 h 21600"/>
              <a:gd name="T22" fmla="*/ 9865916 w 21600"/>
              <a:gd name="T23" fmla="*/ 42333153 h 21600"/>
              <a:gd name="T24" fmla="*/ 9865916 w 21600"/>
              <a:gd name="T25" fmla="*/ 21798021 h 21600"/>
              <a:gd name="T26" fmla="*/ 9353652 w 21600"/>
              <a:gd name="T27" fmla="*/ 21798021 h 21600"/>
              <a:gd name="T28" fmla="*/ 9353652 w 21600"/>
              <a:gd name="T29" fmla="*/ 70767442 h 21600"/>
              <a:gd name="T30" fmla="*/ 7815766 w 21600"/>
              <a:gd name="T31" fmla="*/ 73926450 h 21600"/>
              <a:gd name="T32" fmla="*/ 6406333 w 21600"/>
              <a:gd name="T33" fmla="*/ 70767442 h 21600"/>
              <a:gd name="T34" fmla="*/ 6406333 w 21600"/>
              <a:gd name="T35" fmla="*/ 42018293 h 21600"/>
              <a:gd name="T36" fmla="*/ 5766162 w 21600"/>
              <a:gd name="T37" fmla="*/ 42018293 h 21600"/>
              <a:gd name="T38" fmla="*/ 5766162 w 21600"/>
              <a:gd name="T39" fmla="*/ 70767442 h 21600"/>
              <a:gd name="T40" fmla="*/ 4228253 w 21600"/>
              <a:gd name="T41" fmla="*/ 73926450 h 21600"/>
              <a:gd name="T42" fmla="*/ 2818843 w 21600"/>
              <a:gd name="T43" fmla="*/ 70767442 h 21600"/>
              <a:gd name="T44" fmla="*/ 2818843 w 21600"/>
              <a:gd name="T45" fmla="*/ 21798021 h 21600"/>
              <a:gd name="T46" fmla="*/ 2306579 w 21600"/>
              <a:gd name="T47" fmla="*/ 21798021 h 21600"/>
              <a:gd name="T48" fmla="*/ 2306579 w 21600"/>
              <a:gd name="T49" fmla="*/ 42333153 h 21600"/>
              <a:gd name="T50" fmla="*/ 1153005 w 21600"/>
              <a:gd name="T51" fmla="*/ 45177301 h 21600"/>
              <a:gd name="T52" fmla="*/ 0 w 21600"/>
              <a:gd name="T53" fmla="*/ 42333153 h 21600"/>
              <a:gd name="T54" fmla="*/ 0 w 21600"/>
              <a:gd name="T55" fmla="*/ 18953931 h 21600"/>
              <a:gd name="T56" fmla="*/ 3075249 w 21600"/>
              <a:gd name="T57" fmla="*/ 13269086 h 21600"/>
              <a:gd name="T58" fmla="*/ 9097246 w 21600"/>
              <a:gd name="T59" fmla="*/ 13269086 h 21600"/>
              <a:gd name="T60" fmla="*/ 12172495 w 21600"/>
              <a:gd name="T61" fmla="*/ 18953931 h 21600"/>
              <a:gd name="T62" fmla="*/ 12172495 w 21600"/>
              <a:gd name="T63" fmla="*/ 42333153 h 21600"/>
              <a:gd name="T64" fmla="*/ 1217249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39" name="AutoShape 19"/>
          <p:cNvSpPr/>
          <p:nvPr/>
        </p:nvSpPr>
        <p:spPr bwMode="auto">
          <a:xfrm>
            <a:off x="3027363" y="3298825"/>
            <a:ext cx="257175" cy="631825"/>
          </a:xfrm>
          <a:custGeom>
            <a:avLst/>
            <a:gdLst>
              <a:gd name="T0" fmla="*/ 8675632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675632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424065 w 21600"/>
              <a:gd name="T47" fmla="*/ 21798021 h 21600"/>
              <a:gd name="T48" fmla="*/ 2424065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3272" name="AutoShape 20"/>
          <p:cNvSpPr/>
          <p:nvPr/>
        </p:nvSpPr>
        <p:spPr bwMode="auto">
          <a:xfrm>
            <a:off x="2486025" y="3298825"/>
            <a:ext cx="255588" cy="6318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1898457103 w 21600"/>
              <a:gd name="T51" fmla="*/ 2147483646 h 21600"/>
              <a:gd name="T52" fmla="*/ 0 w 21600"/>
              <a:gd name="T53" fmla="*/ 2147483646 h 21600"/>
              <a:gd name="T54" fmla="*/ 0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B0F0"/>
          </a:solidFill>
          <a:ln w="9525">
            <a:noFill/>
            <a:round/>
          </a:ln>
        </p:spPr>
        <p:txBody>
          <a:bodyPr lIns="0" tIns="0" rIns="0" bIns="0"/>
          <a:lstStyle/>
          <a:p>
            <a:endParaRPr lang="zh-CN" altLang="en-US"/>
          </a:p>
        </p:txBody>
      </p:sp>
      <p:sp>
        <p:nvSpPr>
          <p:cNvPr id="41" name="AutoShape 21"/>
          <p:cNvSpPr/>
          <p:nvPr/>
        </p:nvSpPr>
        <p:spPr bwMode="auto">
          <a:xfrm>
            <a:off x="5210175" y="3298825"/>
            <a:ext cx="257175" cy="631825"/>
          </a:xfrm>
          <a:custGeom>
            <a:avLst/>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50254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7912825 w 21600"/>
              <a:gd name="T31" fmla="*/ 73926450 h 21600"/>
              <a:gd name="T32" fmla="*/ 6485901 w 21600"/>
              <a:gd name="T33" fmla="*/ 70767442 h 21600"/>
              <a:gd name="T34" fmla="*/ 6485901 w 21600"/>
              <a:gd name="T35" fmla="*/ 42018293 h 21600"/>
              <a:gd name="T36" fmla="*/ 5707672 w 21600"/>
              <a:gd name="T37" fmla="*/ 42018293 h 21600"/>
              <a:gd name="T38" fmla="*/ 5707672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2" name="AutoShape 22"/>
          <p:cNvSpPr/>
          <p:nvPr/>
        </p:nvSpPr>
        <p:spPr bwMode="auto">
          <a:xfrm>
            <a:off x="3571875" y="3298825"/>
            <a:ext cx="260350" cy="631825"/>
          </a:xfrm>
          <a:custGeom>
            <a:avLst/>
            <a:gdLst>
              <a:gd name="T0" fmla="*/ 8891169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891169 w 21600"/>
              <a:gd name="T17" fmla="*/ 6003098 h 21600"/>
              <a:gd name="T18" fmla="*/ 12552245 w 21600"/>
              <a:gd name="T19" fmla="*/ 42333153 h 21600"/>
              <a:gd name="T20" fmla="*/ 11375463 w 21600"/>
              <a:gd name="T21" fmla="*/ 45177301 h 21600"/>
              <a:gd name="T22" fmla="*/ 10198705 w 21600"/>
              <a:gd name="T23" fmla="*/ 42333153 h 21600"/>
              <a:gd name="T24" fmla="*/ 10198705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3" name="AutoShape 23"/>
          <p:cNvSpPr/>
          <p:nvPr/>
        </p:nvSpPr>
        <p:spPr bwMode="auto">
          <a:xfrm>
            <a:off x="4117975" y="3298825"/>
            <a:ext cx="257175" cy="631825"/>
          </a:xfrm>
          <a:custGeom>
            <a:avLst/>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63205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8042908 w 21600"/>
              <a:gd name="T31" fmla="*/ 73926450 h 21600"/>
              <a:gd name="T32" fmla="*/ 6485901 w 21600"/>
              <a:gd name="T33" fmla="*/ 70767442 h 21600"/>
              <a:gd name="T34" fmla="*/ 6485901 w 21600"/>
              <a:gd name="T35" fmla="*/ 42018293 h 21600"/>
              <a:gd name="T36" fmla="*/ 5837755 w 21600"/>
              <a:gd name="T37" fmla="*/ 42018293 h 21600"/>
              <a:gd name="T38" fmla="*/ 5837755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4" name="AutoShape 24"/>
          <p:cNvSpPr/>
          <p:nvPr/>
        </p:nvSpPr>
        <p:spPr bwMode="auto">
          <a:xfrm>
            <a:off x="4940300" y="3298825"/>
            <a:ext cx="260350" cy="631825"/>
          </a:xfrm>
          <a:custGeom>
            <a:avLst/>
            <a:gdLst>
              <a:gd name="T0" fmla="*/ 8760416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760416 w 21600"/>
              <a:gd name="T17" fmla="*/ 6003098 h 21600"/>
              <a:gd name="T18" fmla="*/ 12552245 w 21600"/>
              <a:gd name="T19" fmla="*/ 42333153 h 21600"/>
              <a:gd name="T20" fmla="*/ 11375463 w 21600"/>
              <a:gd name="T21" fmla="*/ 45177301 h 21600"/>
              <a:gd name="T22" fmla="*/ 10067951 w 21600"/>
              <a:gd name="T23" fmla="*/ 42333153 h 21600"/>
              <a:gd name="T24" fmla="*/ 10067951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5" name="AutoShape 25"/>
          <p:cNvSpPr/>
          <p:nvPr/>
        </p:nvSpPr>
        <p:spPr bwMode="auto">
          <a:xfrm>
            <a:off x="3305175" y="3298825"/>
            <a:ext cx="255588" cy="631825"/>
          </a:xfrm>
          <a:custGeom>
            <a:avLst/>
            <a:gdLst>
              <a:gd name="T0" fmla="*/ 8531889 w 21600"/>
              <a:gd name="T1" fmla="*/ 6003098 h 21600"/>
              <a:gd name="T2" fmla="*/ 7767422 w 21600"/>
              <a:gd name="T3" fmla="*/ 10739855 h 21600"/>
              <a:gd name="T4" fmla="*/ 5984771 w 21600"/>
              <a:gd name="T5" fmla="*/ 12635973 h 21600"/>
              <a:gd name="T6" fmla="*/ 4329794 w 21600"/>
              <a:gd name="T7" fmla="*/ 10739855 h 21600"/>
              <a:gd name="T8" fmla="*/ 3565327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895122 w 21600"/>
              <a:gd name="T31" fmla="*/ 73926450 h 21600"/>
              <a:gd name="T32" fmla="*/ 6494407 w 21600"/>
              <a:gd name="T33" fmla="*/ 70767442 h 21600"/>
              <a:gd name="T34" fmla="*/ 6494407 w 21600"/>
              <a:gd name="T35" fmla="*/ 42018293 h 21600"/>
              <a:gd name="T36" fmla="*/ 5730485 w 21600"/>
              <a:gd name="T37" fmla="*/ 42018293 h 21600"/>
              <a:gd name="T38" fmla="*/ 5730485 w 21600"/>
              <a:gd name="T39" fmla="*/ 70767442 h 21600"/>
              <a:gd name="T40" fmla="*/ 4329794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183366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3278" name="AutoShape 26"/>
          <p:cNvSpPr/>
          <p:nvPr/>
        </p:nvSpPr>
        <p:spPr bwMode="auto">
          <a:xfrm>
            <a:off x="2762250" y="3298825"/>
            <a:ext cx="258763" cy="6318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017046875 w 21600"/>
              <a:gd name="T51" fmla="*/ 2147483646 h 21600"/>
              <a:gd name="T52" fmla="*/ 0 w 21600"/>
              <a:gd name="T53" fmla="*/ 2147483646 h 21600"/>
              <a:gd name="T54" fmla="*/ 0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00B0F0"/>
          </a:solidFill>
          <a:ln w="9525">
            <a:noFill/>
            <a:round/>
          </a:ln>
        </p:spPr>
        <p:txBody>
          <a:bodyPr lIns="0" tIns="0" rIns="0" bIns="0"/>
          <a:lstStyle/>
          <a:p>
            <a:endParaRPr lang="zh-CN" altLang="en-US"/>
          </a:p>
        </p:txBody>
      </p:sp>
      <p:sp>
        <p:nvSpPr>
          <p:cNvPr id="47" name="AutoShape 27"/>
          <p:cNvSpPr/>
          <p:nvPr/>
        </p:nvSpPr>
        <p:spPr bwMode="auto">
          <a:xfrm>
            <a:off x="5484813" y="3298825"/>
            <a:ext cx="260350" cy="631825"/>
          </a:xfrm>
          <a:custGeom>
            <a:avLst/>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176287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8" name="AutoShape 28"/>
          <p:cNvSpPr/>
          <p:nvPr/>
        </p:nvSpPr>
        <p:spPr bwMode="auto">
          <a:xfrm>
            <a:off x="3849688" y="3298825"/>
            <a:ext cx="258762" cy="631825"/>
          </a:xfrm>
          <a:custGeom>
            <a:avLst/>
            <a:gdLst>
              <a:gd name="T0" fmla="*/ 8691644 w 21600"/>
              <a:gd name="T1" fmla="*/ 6003098 h 21600"/>
              <a:gd name="T2" fmla="*/ 7912841 w 21600"/>
              <a:gd name="T3" fmla="*/ 10739855 h 21600"/>
              <a:gd name="T4" fmla="*/ 6096811 w 21600"/>
              <a:gd name="T5" fmla="*/ 12635973 h 21600"/>
              <a:gd name="T6" fmla="*/ 4280781 w 21600"/>
              <a:gd name="T7" fmla="*/ 10739855 h 21600"/>
              <a:gd name="T8" fmla="*/ 3632060 w 21600"/>
              <a:gd name="T9" fmla="*/ 6003098 h 21600"/>
              <a:gd name="T10" fmla="*/ 4280781 w 21600"/>
              <a:gd name="T11" fmla="*/ 1896060 h 21600"/>
              <a:gd name="T12" fmla="*/ 6096811 w 21600"/>
              <a:gd name="T13" fmla="*/ 0 h 21600"/>
              <a:gd name="T14" fmla="*/ 7912841 w 21600"/>
              <a:gd name="T15" fmla="*/ 1896060 h 21600"/>
              <a:gd name="T16" fmla="*/ 8691644 w 21600"/>
              <a:gd name="T17" fmla="*/ 6003098 h 21600"/>
              <a:gd name="T18" fmla="*/ 12323705 w 21600"/>
              <a:gd name="T19" fmla="*/ 42333153 h 21600"/>
              <a:gd name="T20" fmla="*/ 11156371 w 21600"/>
              <a:gd name="T21" fmla="*/ 45177301 h 21600"/>
              <a:gd name="T22" fmla="*/ 9988488 w 21600"/>
              <a:gd name="T23" fmla="*/ 42333153 h 21600"/>
              <a:gd name="T24" fmla="*/ 9988488 w 21600"/>
              <a:gd name="T25" fmla="*/ 21798021 h 21600"/>
              <a:gd name="T26" fmla="*/ 9469851 w 21600"/>
              <a:gd name="T27" fmla="*/ 21798021 h 21600"/>
              <a:gd name="T28" fmla="*/ 9469851 w 21600"/>
              <a:gd name="T29" fmla="*/ 70767442 h 21600"/>
              <a:gd name="T30" fmla="*/ 8042924 w 21600"/>
              <a:gd name="T31" fmla="*/ 73926450 h 21600"/>
              <a:gd name="T32" fmla="*/ 6485914 w 21600"/>
              <a:gd name="T33" fmla="*/ 70767442 h 21600"/>
              <a:gd name="T34" fmla="*/ 6485914 w 21600"/>
              <a:gd name="T35" fmla="*/ 42018293 h 21600"/>
              <a:gd name="T36" fmla="*/ 5837791 w 21600"/>
              <a:gd name="T37" fmla="*/ 42018293 h 21600"/>
              <a:gd name="T38" fmla="*/ 5837791 w 21600"/>
              <a:gd name="T39" fmla="*/ 70767442 h 21600"/>
              <a:gd name="T40" fmla="*/ 4280781 w 21600"/>
              <a:gd name="T41" fmla="*/ 73926450 h 21600"/>
              <a:gd name="T42" fmla="*/ 2853854 w 21600"/>
              <a:gd name="T43" fmla="*/ 70767442 h 21600"/>
              <a:gd name="T44" fmla="*/ 2853854 w 21600"/>
              <a:gd name="T45" fmla="*/ 21798021 h 21600"/>
              <a:gd name="T46" fmla="*/ 2335217 w 21600"/>
              <a:gd name="T47" fmla="*/ 21798021 h 21600"/>
              <a:gd name="T48" fmla="*/ 2335217 w 21600"/>
              <a:gd name="T49" fmla="*/ 42333153 h 21600"/>
              <a:gd name="T50" fmla="*/ 1167334 w 21600"/>
              <a:gd name="T51" fmla="*/ 45177301 h 21600"/>
              <a:gd name="T52" fmla="*/ 0 w 21600"/>
              <a:gd name="T53" fmla="*/ 42333153 h 21600"/>
              <a:gd name="T54" fmla="*/ 0 w 21600"/>
              <a:gd name="T55" fmla="*/ 18953931 h 21600"/>
              <a:gd name="T56" fmla="*/ 3242957 w 21600"/>
              <a:gd name="T57" fmla="*/ 13269086 h 21600"/>
              <a:gd name="T58" fmla="*/ 9210258 w 21600"/>
              <a:gd name="T59" fmla="*/ 13269086 h 21600"/>
              <a:gd name="T60" fmla="*/ 12323705 w 21600"/>
              <a:gd name="T61" fmla="*/ 18953931 h 21600"/>
              <a:gd name="T62" fmla="*/ 12323705 w 21600"/>
              <a:gd name="T63" fmla="*/ 42333153 h 21600"/>
              <a:gd name="T64" fmla="*/ 1232370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49" name="AutoShape 29"/>
          <p:cNvSpPr/>
          <p:nvPr/>
        </p:nvSpPr>
        <p:spPr bwMode="auto">
          <a:xfrm>
            <a:off x="4395788" y="3298825"/>
            <a:ext cx="257175" cy="631825"/>
          </a:xfrm>
          <a:custGeom>
            <a:avLst/>
            <a:gdLst>
              <a:gd name="T0" fmla="*/ 8548045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548045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296501 w 21600"/>
              <a:gd name="T47" fmla="*/ 21798021 h 21600"/>
              <a:gd name="T48" fmla="*/ 2296501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00B0F0"/>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0" name="AutoShape 30"/>
          <p:cNvSpPr/>
          <p:nvPr/>
        </p:nvSpPr>
        <p:spPr bwMode="auto">
          <a:xfrm>
            <a:off x="5778500" y="3298825"/>
            <a:ext cx="257175" cy="631825"/>
          </a:xfrm>
          <a:custGeom>
            <a:avLst/>
            <a:gdLst>
              <a:gd name="T0" fmla="*/ 8638223 w 21600"/>
              <a:gd name="T1" fmla="*/ 6003098 h 21600"/>
              <a:gd name="T2" fmla="*/ 7864221 w 21600"/>
              <a:gd name="T3" fmla="*/ 10739855 h 21600"/>
              <a:gd name="T4" fmla="*/ 6059329 w 21600"/>
              <a:gd name="T5" fmla="*/ 12635973 h 21600"/>
              <a:gd name="T6" fmla="*/ 4254460 w 21600"/>
              <a:gd name="T7" fmla="*/ 10739855 h 21600"/>
              <a:gd name="T8" fmla="*/ 3609737 w 21600"/>
              <a:gd name="T9" fmla="*/ 6003098 h 21600"/>
              <a:gd name="T10" fmla="*/ 4254460 w 21600"/>
              <a:gd name="T11" fmla="*/ 1896060 h 21600"/>
              <a:gd name="T12" fmla="*/ 6059329 w 21600"/>
              <a:gd name="T13" fmla="*/ 0 h 21600"/>
              <a:gd name="T14" fmla="*/ 7864221 w 21600"/>
              <a:gd name="T15" fmla="*/ 1896060 h 21600"/>
              <a:gd name="T16" fmla="*/ 8638223 w 21600"/>
              <a:gd name="T17" fmla="*/ 6003098 h 21600"/>
              <a:gd name="T18" fmla="*/ 12247959 w 21600"/>
              <a:gd name="T19" fmla="*/ 42333153 h 21600"/>
              <a:gd name="T20" fmla="*/ 11087814 w 21600"/>
              <a:gd name="T21" fmla="*/ 45177301 h 21600"/>
              <a:gd name="T22" fmla="*/ 9927074 w 21600"/>
              <a:gd name="T23" fmla="*/ 42333153 h 21600"/>
              <a:gd name="T24" fmla="*/ 9927074 w 21600"/>
              <a:gd name="T25" fmla="*/ 21798021 h 21600"/>
              <a:gd name="T26" fmla="*/ 9411653 w 21600"/>
              <a:gd name="T27" fmla="*/ 21798021 h 21600"/>
              <a:gd name="T28" fmla="*/ 9411653 w 21600"/>
              <a:gd name="T29" fmla="*/ 70767442 h 21600"/>
              <a:gd name="T30" fmla="*/ 7993499 w 21600"/>
              <a:gd name="T31" fmla="*/ 73926450 h 21600"/>
              <a:gd name="T32" fmla="*/ 6446068 w 21600"/>
              <a:gd name="T33" fmla="*/ 70767442 h 21600"/>
              <a:gd name="T34" fmla="*/ 6446068 w 21600"/>
              <a:gd name="T35" fmla="*/ 42018293 h 21600"/>
              <a:gd name="T36" fmla="*/ 5801916 w 21600"/>
              <a:gd name="T37" fmla="*/ 42018293 h 21600"/>
              <a:gd name="T38" fmla="*/ 5801916 w 21600"/>
              <a:gd name="T39" fmla="*/ 70767442 h 21600"/>
              <a:gd name="T40" fmla="*/ 4254460 w 21600"/>
              <a:gd name="T41" fmla="*/ 73926450 h 21600"/>
              <a:gd name="T42" fmla="*/ 2836307 w 21600"/>
              <a:gd name="T43" fmla="*/ 70767442 h 21600"/>
              <a:gd name="T44" fmla="*/ 2836307 w 21600"/>
              <a:gd name="T45" fmla="*/ 21798021 h 21600"/>
              <a:gd name="T46" fmla="*/ 2320885 w 21600"/>
              <a:gd name="T47" fmla="*/ 21798021 h 21600"/>
              <a:gd name="T48" fmla="*/ 2320885 w 21600"/>
              <a:gd name="T49" fmla="*/ 42333153 h 21600"/>
              <a:gd name="T50" fmla="*/ 1160145 w 21600"/>
              <a:gd name="T51" fmla="*/ 45177301 h 21600"/>
              <a:gd name="T52" fmla="*/ 0 w 21600"/>
              <a:gd name="T53" fmla="*/ 42333153 h 21600"/>
              <a:gd name="T54" fmla="*/ 0 w 21600"/>
              <a:gd name="T55" fmla="*/ 18953931 h 21600"/>
              <a:gd name="T56" fmla="*/ 3094315 w 21600"/>
              <a:gd name="T57" fmla="*/ 13269086 h 21600"/>
              <a:gd name="T58" fmla="*/ 915364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1" name="AutoShape 31"/>
          <p:cNvSpPr/>
          <p:nvPr/>
        </p:nvSpPr>
        <p:spPr bwMode="auto">
          <a:xfrm>
            <a:off x="6326188" y="3298825"/>
            <a:ext cx="255587" cy="631825"/>
          </a:xfrm>
          <a:custGeom>
            <a:avLst/>
            <a:gdLst>
              <a:gd name="T0" fmla="*/ 8531889 w 21600"/>
              <a:gd name="T1" fmla="*/ 6003098 h 21600"/>
              <a:gd name="T2" fmla="*/ 7767422 w 21600"/>
              <a:gd name="T3" fmla="*/ 10739855 h 21600"/>
              <a:gd name="T4" fmla="*/ 5984771 w 21600"/>
              <a:gd name="T5" fmla="*/ 12635973 h 21600"/>
              <a:gd name="T6" fmla="*/ 4202095 w 21600"/>
              <a:gd name="T7" fmla="*/ 10739855 h 21600"/>
              <a:gd name="T8" fmla="*/ 3438196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767422 w 21600"/>
              <a:gd name="T31" fmla="*/ 73926450 h 21600"/>
              <a:gd name="T32" fmla="*/ 6366732 w 21600"/>
              <a:gd name="T33" fmla="*/ 70767442 h 21600"/>
              <a:gd name="T34" fmla="*/ 6366732 w 21600"/>
              <a:gd name="T35" fmla="*/ 42018293 h 21600"/>
              <a:gd name="T36" fmla="*/ 5730485 w 21600"/>
              <a:gd name="T37" fmla="*/ 42018293 h 21600"/>
              <a:gd name="T38" fmla="*/ 5730485 w 21600"/>
              <a:gd name="T39" fmla="*/ 70767442 h 21600"/>
              <a:gd name="T40" fmla="*/ 4202095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056235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2" name="AutoShape 32"/>
          <p:cNvSpPr/>
          <p:nvPr/>
        </p:nvSpPr>
        <p:spPr bwMode="auto">
          <a:xfrm>
            <a:off x="6054725" y="3298825"/>
            <a:ext cx="258763" cy="631825"/>
          </a:xfrm>
          <a:custGeom>
            <a:avLst/>
            <a:gdLst>
              <a:gd name="T0" fmla="*/ 8707070 w 21600"/>
              <a:gd name="T1" fmla="*/ 6003098 h 21600"/>
              <a:gd name="T2" fmla="*/ 8057291 w 21600"/>
              <a:gd name="T3" fmla="*/ 10739855 h 21600"/>
              <a:gd name="T4" fmla="*/ 6237900 w 21600"/>
              <a:gd name="T5" fmla="*/ 12635973 h 21600"/>
              <a:gd name="T6" fmla="*/ 4418508 w 21600"/>
              <a:gd name="T7" fmla="*/ 10739855 h 21600"/>
              <a:gd name="T8" fmla="*/ 3638783 w 21600"/>
              <a:gd name="T9" fmla="*/ 6003098 h 21600"/>
              <a:gd name="T10" fmla="*/ 4418508 w 21600"/>
              <a:gd name="T11" fmla="*/ 1896060 h 21600"/>
              <a:gd name="T12" fmla="*/ 6237900 w 21600"/>
              <a:gd name="T13" fmla="*/ 0 h 21600"/>
              <a:gd name="T14" fmla="*/ 8057291 w 21600"/>
              <a:gd name="T15" fmla="*/ 1896060 h 21600"/>
              <a:gd name="T16" fmla="*/ 8707070 w 21600"/>
              <a:gd name="T17" fmla="*/ 6003098 h 21600"/>
              <a:gd name="T18" fmla="*/ 12475799 w 21600"/>
              <a:gd name="T19" fmla="*/ 42333153 h 21600"/>
              <a:gd name="T20" fmla="*/ 11306187 w 21600"/>
              <a:gd name="T21" fmla="*/ 45177301 h 21600"/>
              <a:gd name="T22" fmla="*/ 10136599 w 21600"/>
              <a:gd name="T23" fmla="*/ 42333153 h 21600"/>
              <a:gd name="T24" fmla="*/ 10136599 w 21600"/>
              <a:gd name="T25" fmla="*/ 21798021 h 21600"/>
              <a:gd name="T26" fmla="*/ 9486796 w 21600"/>
              <a:gd name="T27" fmla="*/ 21798021 h 21600"/>
              <a:gd name="T28" fmla="*/ 9486796 w 21600"/>
              <a:gd name="T29" fmla="*/ 70767442 h 21600"/>
              <a:gd name="T30" fmla="*/ 8057291 w 21600"/>
              <a:gd name="T31" fmla="*/ 73926450 h 21600"/>
              <a:gd name="T32" fmla="*/ 6627762 w 21600"/>
              <a:gd name="T33" fmla="*/ 70767442 h 21600"/>
              <a:gd name="T34" fmla="*/ 6627762 w 21600"/>
              <a:gd name="T35" fmla="*/ 42018293 h 21600"/>
              <a:gd name="T36" fmla="*/ 5848037 w 21600"/>
              <a:gd name="T37" fmla="*/ 42018293 h 21600"/>
              <a:gd name="T38" fmla="*/ 5848037 w 21600"/>
              <a:gd name="T39" fmla="*/ 70767442 h 21600"/>
              <a:gd name="T40" fmla="*/ 4418508 w 21600"/>
              <a:gd name="T41" fmla="*/ 73926450 h 21600"/>
              <a:gd name="T42" fmla="*/ 2989004 w 21600"/>
              <a:gd name="T43" fmla="*/ 70767442 h 21600"/>
              <a:gd name="T44" fmla="*/ 2989004 w 21600"/>
              <a:gd name="T45" fmla="*/ 21798021 h 21600"/>
              <a:gd name="T46" fmla="*/ 2339224 w 21600"/>
              <a:gd name="T47" fmla="*/ 21798021 h 21600"/>
              <a:gd name="T48" fmla="*/ 2339224 w 21600"/>
              <a:gd name="T49" fmla="*/ 42333153 h 21600"/>
              <a:gd name="T50" fmla="*/ 1169612 w 21600"/>
              <a:gd name="T51" fmla="*/ 45177301 h 21600"/>
              <a:gd name="T52" fmla="*/ 0 w 21600"/>
              <a:gd name="T53" fmla="*/ 42333153 h 21600"/>
              <a:gd name="T54" fmla="*/ 0 w 21600"/>
              <a:gd name="T55" fmla="*/ 18953931 h 21600"/>
              <a:gd name="T56" fmla="*/ 3248896 w 21600"/>
              <a:gd name="T57" fmla="*/ 13269086 h 21600"/>
              <a:gd name="T58" fmla="*/ 9226903 w 21600"/>
              <a:gd name="T59" fmla="*/ 13269086 h 21600"/>
              <a:gd name="T60" fmla="*/ 12475799 w 21600"/>
              <a:gd name="T61" fmla="*/ 18953931 h 21600"/>
              <a:gd name="T62" fmla="*/ 12475799 w 21600"/>
              <a:gd name="T63" fmla="*/ 42333153 h 21600"/>
              <a:gd name="T64" fmla="*/ 1247579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3" name="AutoShape 33"/>
          <p:cNvSpPr/>
          <p:nvPr/>
        </p:nvSpPr>
        <p:spPr bwMode="auto">
          <a:xfrm>
            <a:off x="6600825" y="3298825"/>
            <a:ext cx="260350" cy="631825"/>
          </a:xfrm>
          <a:custGeom>
            <a:avLst/>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306233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4" name="AutoShape 34"/>
          <p:cNvSpPr/>
          <p:nvPr/>
        </p:nvSpPr>
        <p:spPr bwMode="auto">
          <a:xfrm>
            <a:off x="4664075" y="4519613"/>
            <a:ext cx="257175" cy="631825"/>
          </a:xfrm>
          <a:custGeom>
            <a:avLst/>
            <a:gdLst>
              <a:gd name="T0" fmla="*/ 8584982 w 21600"/>
              <a:gd name="T1" fmla="*/ 6003098 h 21600"/>
              <a:gd name="T2" fmla="*/ 7815766 w 21600"/>
              <a:gd name="T3" fmla="*/ 10739855 h 21600"/>
              <a:gd name="T4" fmla="*/ 6021998 w 21600"/>
              <a:gd name="T5" fmla="*/ 12635973 h 21600"/>
              <a:gd name="T6" fmla="*/ 4228253 w 21600"/>
              <a:gd name="T7" fmla="*/ 10739855 h 21600"/>
              <a:gd name="T8" fmla="*/ 3587513 w 21600"/>
              <a:gd name="T9" fmla="*/ 6003098 h 21600"/>
              <a:gd name="T10" fmla="*/ 4228253 w 21600"/>
              <a:gd name="T11" fmla="*/ 1896060 h 21600"/>
              <a:gd name="T12" fmla="*/ 6021998 w 21600"/>
              <a:gd name="T13" fmla="*/ 0 h 21600"/>
              <a:gd name="T14" fmla="*/ 7815766 w 21600"/>
              <a:gd name="T15" fmla="*/ 1896060 h 21600"/>
              <a:gd name="T16" fmla="*/ 8584982 w 21600"/>
              <a:gd name="T17" fmla="*/ 6003098 h 21600"/>
              <a:gd name="T18" fmla="*/ 12172495 w 21600"/>
              <a:gd name="T19" fmla="*/ 42333153 h 21600"/>
              <a:gd name="T20" fmla="*/ 11019491 w 21600"/>
              <a:gd name="T21" fmla="*/ 45177301 h 21600"/>
              <a:gd name="T22" fmla="*/ 9865916 w 21600"/>
              <a:gd name="T23" fmla="*/ 42333153 h 21600"/>
              <a:gd name="T24" fmla="*/ 9865916 w 21600"/>
              <a:gd name="T25" fmla="*/ 21798021 h 21600"/>
              <a:gd name="T26" fmla="*/ 9353652 w 21600"/>
              <a:gd name="T27" fmla="*/ 21798021 h 21600"/>
              <a:gd name="T28" fmla="*/ 9353652 w 21600"/>
              <a:gd name="T29" fmla="*/ 70767442 h 21600"/>
              <a:gd name="T30" fmla="*/ 7815766 w 21600"/>
              <a:gd name="T31" fmla="*/ 73926450 h 21600"/>
              <a:gd name="T32" fmla="*/ 6406333 w 21600"/>
              <a:gd name="T33" fmla="*/ 70767442 h 21600"/>
              <a:gd name="T34" fmla="*/ 6406333 w 21600"/>
              <a:gd name="T35" fmla="*/ 42018293 h 21600"/>
              <a:gd name="T36" fmla="*/ 5766162 w 21600"/>
              <a:gd name="T37" fmla="*/ 42018293 h 21600"/>
              <a:gd name="T38" fmla="*/ 5766162 w 21600"/>
              <a:gd name="T39" fmla="*/ 70767442 h 21600"/>
              <a:gd name="T40" fmla="*/ 4228253 w 21600"/>
              <a:gd name="T41" fmla="*/ 73926450 h 21600"/>
              <a:gd name="T42" fmla="*/ 2818843 w 21600"/>
              <a:gd name="T43" fmla="*/ 70767442 h 21600"/>
              <a:gd name="T44" fmla="*/ 2818843 w 21600"/>
              <a:gd name="T45" fmla="*/ 21798021 h 21600"/>
              <a:gd name="T46" fmla="*/ 2306579 w 21600"/>
              <a:gd name="T47" fmla="*/ 21798021 h 21600"/>
              <a:gd name="T48" fmla="*/ 2306579 w 21600"/>
              <a:gd name="T49" fmla="*/ 42333153 h 21600"/>
              <a:gd name="T50" fmla="*/ 1153005 w 21600"/>
              <a:gd name="T51" fmla="*/ 45177301 h 21600"/>
              <a:gd name="T52" fmla="*/ 0 w 21600"/>
              <a:gd name="T53" fmla="*/ 42333153 h 21600"/>
              <a:gd name="T54" fmla="*/ 0 w 21600"/>
              <a:gd name="T55" fmla="*/ 18953931 h 21600"/>
              <a:gd name="T56" fmla="*/ 3075249 w 21600"/>
              <a:gd name="T57" fmla="*/ 13269086 h 21600"/>
              <a:gd name="T58" fmla="*/ 9097246 w 21600"/>
              <a:gd name="T59" fmla="*/ 13269086 h 21600"/>
              <a:gd name="T60" fmla="*/ 12172495 w 21600"/>
              <a:gd name="T61" fmla="*/ 18953931 h 21600"/>
              <a:gd name="T62" fmla="*/ 12172495 w 21600"/>
              <a:gd name="T63" fmla="*/ 42333153 h 21600"/>
              <a:gd name="T64" fmla="*/ 1217249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5" name="AutoShape 35"/>
          <p:cNvSpPr/>
          <p:nvPr/>
        </p:nvSpPr>
        <p:spPr bwMode="auto">
          <a:xfrm>
            <a:off x="3027363" y="4519613"/>
            <a:ext cx="257175" cy="631825"/>
          </a:xfrm>
          <a:custGeom>
            <a:avLst/>
            <a:gdLst>
              <a:gd name="T0" fmla="*/ 8675632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675632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424065 w 21600"/>
              <a:gd name="T47" fmla="*/ 21798021 h 21600"/>
              <a:gd name="T48" fmla="*/ 2424065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6" name="AutoShape 36"/>
          <p:cNvSpPr/>
          <p:nvPr/>
        </p:nvSpPr>
        <p:spPr bwMode="auto">
          <a:xfrm>
            <a:off x="2486025" y="4519613"/>
            <a:ext cx="255588" cy="631825"/>
          </a:xfrm>
          <a:custGeom>
            <a:avLst/>
            <a:gdLst>
              <a:gd name="T0" fmla="*/ 8531889 w 21600"/>
              <a:gd name="T1" fmla="*/ 6003098 h 21600"/>
              <a:gd name="T2" fmla="*/ 7767422 w 21600"/>
              <a:gd name="T3" fmla="*/ 10739855 h 21600"/>
              <a:gd name="T4" fmla="*/ 5984771 w 21600"/>
              <a:gd name="T5" fmla="*/ 12635973 h 21600"/>
              <a:gd name="T6" fmla="*/ 4202095 w 21600"/>
              <a:gd name="T7" fmla="*/ 10739855 h 21600"/>
              <a:gd name="T8" fmla="*/ 3438196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767422 w 21600"/>
              <a:gd name="T31" fmla="*/ 73926450 h 21600"/>
              <a:gd name="T32" fmla="*/ 6366732 w 21600"/>
              <a:gd name="T33" fmla="*/ 70767442 h 21600"/>
              <a:gd name="T34" fmla="*/ 6366732 w 21600"/>
              <a:gd name="T35" fmla="*/ 42018293 h 21600"/>
              <a:gd name="T36" fmla="*/ 5730485 w 21600"/>
              <a:gd name="T37" fmla="*/ 42018293 h 21600"/>
              <a:gd name="T38" fmla="*/ 5730485 w 21600"/>
              <a:gd name="T39" fmla="*/ 70767442 h 21600"/>
              <a:gd name="T40" fmla="*/ 4202095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056235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00">
              <a:solidFill>
                <a:srgbClr val="000000"/>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57" name="AutoShape 37"/>
          <p:cNvSpPr/>
          <p:nvPr/>
        </p:nvSpPr>
        <p:spPr bwMode="auto">
          <a:xfrm>
            <a:off x="5210175" y="4519613"/>
            <a:ext cx="257175" cy="631825"/>
          </a:xfrm>
          <a:custGeom>
            <a:avLst/>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50254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7912825 w 21600"/>
              <a:gd name="T31" fmla="*/ 73926450 h 21600"/>
              <a:gd name="T32" fmla="*/ 6485901 w 21600"/>
              <a:gd name="T33" fmla="*/ 70767442 h 21600"/>
              <a:gd name="T34" fmla="*/ 6485901 w 21600"/>
              <a:gd name="T35" fmla="*/ 42018293 h 21600"/>
              <a:gd name="T36" fmla="*/ 5707672 w 21600"/>
              <a:gd name="T37" fmla="*/ 42018293 h 21600"/>
              <a:gd name="T38" fmla="*/ 5707672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8" name="AutoShape 38"/>
          <p:cNvSpPr/>
          <p:nvPr/>
        </p:nvSpPr>
        <p:spPr bwMode="auto">
          <a:xfrm>
            <a:off x="3571875" y="4519613"/>
            <a:ext cx="260350" cy="631825"/>
          </a:xfrm>
          <a:custGeom>
            <a:avLst/>
            <a:gdLst>
              <a:gd name="T0" fmla="*/ 8891169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891169 w 21600"/>
              <a:gd name="T17" fmla="*/ 6003098 h 21600"/>
              <a:gd name="T18" fmla="*/ 12552245 w 21600"/>
              <a:gd name="T19" fmla="*/ 42333153 h 21600"/>
              <a:gd name="T20" fmla="*/ 11375463 w 21600"/>
              <a:gd name="T21" fmla="*/ 45177301 h 21600"/>
              <a:gd name="T22" fmla="*/ 10198705 w 21600"/>
              <a:gd name="T23" fmla="*/ 42333153 h 21600"/>
              <a:gd name="T24" fmla="*/ 10198705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9" name="AutoShape 39"/>
          <p:cNvSpPr/>
          <p:nvPr/>
        </p:nvSpPr>
        <p:spPr bwMode="auto">
          <a:xfrm>
            <a:off x="4117975" y="4519613"/>
            <a:ext cx="257175" cy="631825"/>
          </a:xfrm>
          <a:custGeom>
            <a:avLst/>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63205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8042908 w 21600"/>
              <a:gd name="T31" fmla="*/ 73926450 h 21600"/>
              <a:gd name="T32" fmla="*/ 6485901 w 21600"/>
              <a:gd name="T33" fmla="*/ 70767442 h 21600"/>
              <a:gd name="T34" fmla="*/ 6485901 w 21600"/>
              <a:gd name="T35" fmla="*/ 42018293 h 21600"/>
              <a:gd name="T36" fmla="*/ 5837755 w 21600"/>
              <a:gd name="T37" fmla="*/ 42018293 h 21600"/>
              <a:gd name="T38" fmla="*/ 5837755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60" name="AutoShape 40"/>
          <p:cNvSpPr/>
          <p:nvPr/>
        </p:nvSpPr>
        <p:spPr bwMode="auto">
          <a:xfrm>
            <a:off x="4940300" y="4519613"/>
            <a:ext cx="260350" cy="631825"/>
          </a:xfrm>
          <a:custGeom>
            <a:avLst/>
            <a:gdLst>
              <a:gd name="T0" fmla="*/ 8760416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760416 w 21600"/>
              <a:gd name="T17" fmla="*/ 6003098 h 21600"/>
              <a:gd name="T18" fmla="*/ 12552245 w 21600"/>
              <a:gd name="T19" fmla="*/ 42333153 h 21600"/>
              <a:gd name="T20" fmla="*/ 11375463 w 21600"/>
              <a:gd name="T21" fmla="*/ 45177301 h 21600"/>
              <a:gd name="T22" fmla="*/ 10067951 w 21600"/>
              <a:gd name="T23" fmla="*/ 42333153 h 21600"/>
              <a:gd name="T24" fmla="*/ 10067951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61" name="AutoShape 41"/>
          <p:cNvSpPr/>
          <p:nvPr/>
        </p:nvSpPr>
        <p:spPr bwMode="auto">
          <a:xfrm>
            <a:off x="3305175" y="4519613"/>
            <a:ext cx="255588" cy="631825"/>
          </a:xfrm>
          <a:custGeom>
            <a:avLst/>
            <a:gdLst>
              <a:gd name="T0" fmla="*/ 8531889 w 21600"/>
              <a:gd name="T1" fmla="*/ 6003098 h 21600"/>
              <a:gd name="T2" fmla="*/ 7767422 w 21600"/>
              <a:gd name="T3" fmla="*/ 10739855 h 21600"/>
              <a:gd name="T4" fmla="*/ 5984771 w 21600"/>
              <a:gd name="T5" fmla="*/ 12635973 h 21600"/>
              <a:gd name="T6" fmla="*/ 4329794 w 21600"/>
              <a:gd name="T7" fmla="*/ 10739855 h 21600"/>
              <a:gd name="T8" fmla="*/ 3565327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895122 w 21600"/>
              <a:gd name="T31" fmla="*/ 73926450 h 21600"/>
              <a:gd name="T32" fmla="*/ 6494407 w 21600"/>
              <a:gd name="T33" fmla="*/ 70767442 h 21600"/>
              <a:gd name="T34" fmla="*/ 6494407 w 21600"/>
              <a:gd name="T35" fmla="*/ 42018293 h 21600"/>
              <a:gd name="T36" fmla="*/ 5730485 w 21600"/>
              <a:gd name="T37" fmla="*/ 42018293 h 21600"/>
              <a:gd name="T38" fmla="*/ 5730485 w 21600"/>
              <a:gd name="T39" fmla="*/ 70767442 h 21600"/>
              <a:gd name="T40" fmla="*/ 4329794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183366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62" name="AutoShape 42"/>
          <p:cNvSpPr/>
          <p:nvPr/>
        </p:nvSpPr>
        <p:spPr bwMode="auto">
          <a:xfrm>
            <a:off x="2762250" y="4519613"/>
            <a:ext cx="258763" cy="631825"/>
          </a:xfrm>
          <a:custGeom>
            <a:avLst/>
            <a:gdLst>
              <a:gd name="T0" fmla="*/ 8707070 w 21600"/>
              <a:gd name="T1" fmla="*/ 6003098 h 21600"/>
              <a:gd name="T2" fmla="*/ 7927321 w 21600"/>
              <a:gd name="T3" fmla="*/ 10739855 h 21600"/>
              <a:gd name="T4" fmla="*/ 6237900 w 21600"/>
              <a:gd name="T5" fmla="*/ 12635973 h 21600"/>
              <a:gd name="T6" fmla="*/ 4418508 w 21600"/>
              <a:gd name="T7" fmla="*/ 10739855 h 21600"/>
              <a:gd name="T8" fmla="*/ 3638783 w 21600"/>
              <a:gd name="T9" fmla="*/ 6003098 h 21600"/>
              <a:gd name="T10" fmla="*/ 4418508 w 21600"/>
              <a:gd name="T11" fmla="*/ 1896060 h 21600"/>
              <a:gd name="T12" fmla="*/ 6237900 w 21600"/>
              <a:gd name="T13" fmla="*/ 0 h 21600"/>
              <a:gd name="T14" fmla="*/ 7927321 w 21600"/>
              <a:gd name="T15" fmla="*/ 1896060 h 21600"/>
              <a:gd name="T16" fmla="*/ 8707070 w 21600"/>
              <a:gd name="T17" fmla="*/ 6003098 h 21600"/>
              <a:gd name="T18" fmla="*/ 12475799 w 21600"/>
              <a:gd name="T19" fmla="*/ 42333153 h 21600"/>
              <a:gd name="T20" fmla="*/ 11306187 w 21600"/>
              <a:gd name="T21" fmla="*/ 45177301 h 21600"/>
              <a:gd name="T22" fmla="*/ 10006629 w 21600"/>
              <a:gd name="T23" fmla="*/ 42333153 h 21600"/>
              <a:gd name="T24" fmla="*/ 10006629 w 21600"/>
              <a:gd name="T25" fmla="*/ 21798021 h 21600"/>
              <a:gd name="T26" fmla="*/ 9486796 w 21600"/>
              <a:gd name="T27" fmla="*/ 21798021 h 21600"/>
              <a:gd name="T28" fmla="*/ 9486796 w 21600"/>
              <a:gd name="T29" fmla="*/ 70767442 h 21600"/>
              <a:gd name="T30" fmla="*/ 8057291 w 21600"/>
              <a:gd name="T31" fmla="*/ 73926450 h 21600"/>
              <a:gd name="T32" fmla="*/ 6627762 w 21600"/>
              <a:gd name="T33" fmla="*/ 70767442 h 21600"/>
              <a:gd name="T34" fmla="*/ 6627762 w 21600"/>
              <a:gd name="T35" fmla="*/ 42018293 h 21600"/>
              <a:gd name="T36" fmla="*/ 5848037 w 21600"/>
              <a:gd name="T37" fmla="*/ 42018293 h 21600"/>
              <a:gd name="T38" fmla="*/ 5848037 w 21600"/>
              <a:gd name="T39" fmla="*/ 70767442 h 21600"/>
              <a:gd name="T40" fmla="*/ 4418508 w 21600"/>
              <a:gd name="T41" fmla="*/ 73926450 h 21600"/>
              <a:gd name="T42" fmla="*/ 2989004 w 21600"/>
              <a:gd name="T43" fmla="*/ 70767442 h 21600"/>
              <a:gd name="T44" fmla="*/ 2989004 w 21600"/>
              <a:gd name="T45" fmla="*/ 21798021 h 21600"/>
              <a:gd name="T46" fmla="*/ 2339224 w 21600"/>
              <a:gd name="T47" fmla="*/ 21798021 h 21600"/>
              <a:gd name="T48" fmla="*/ 2339224 w 21600"/>
              <a:gd name="T49" fmla="*/ 42333153 h 21600"/>
              <a:gd name="T50" fmla="*/ 1169612 w 21600"/>
              <a:gd name="T51" fmla="*/ 45177301 h 21600"/>
              <a:gd name="T52" fmla="*/ 0 w 21600"/>
              <a:gd name="T53" fmla="*/ 42333153 h 21600"/>
              <a:gd name="T54" fmla="*/ 0 w 21600"/>
              <a:gd name="T55" fmla="*/ 18953931 h 21600"/>
              <a:gd name="T56" fmla="*/ 3248896 w 21600"/>
              <a:gd name="T57" fmla="*/ 13269086 h 21600"/>
              <a:gd name="T58" fmla="*/ 9226903 w 21600"/>
              <a:gd name="T59" fmla="*/ 13269086 h 21600"/>
              <a:gd name="T60" fmla="*/ 12475799 w 21600"/>
              <a:gd name="T61" fmla="*/ 18953931 h 21600"/>
              <a:gd name="T62" fmla="*/ 12475799 w 21600"/>
              <a:gd name="T63" fmla="*/ 42333153 h 21600"/>
              <a:gd name="T64" fmla="*/ 1247579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00">
              <a:solidFill>
                <a:srgbClr val="000000"/>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63" name="AutoShape 43"/>
          <p:cNvSpPr/>
          <p:nvPr/>
        </p:nvSpPr>
        <p:spPr bwMode="auto">
          <a:xfrm>
            <a:off x="5484813" y="4519613"/>
            <a:ext cx="260350" cy="631825"/>
          </a:xfrm>
          <a:custGeom>
            <a:avLst/>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176287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64" name="AutoShape 44"/>
          <p:cNvSpPr/>
          <p:nvPr/>
        </p:nvSpPr>
        <p:spPr bwMode="auto">
          <a:xfrm>
            <a:off x="3849688" y="4519613"/>
            <a:ext cx="258762" cy="631825"/>
          </a:xfrm>
          <a:custGeom>
            <a:avLst/>
            <a:gdLst>
              <a:gd name="T0" fmla="*/ 8691644 w 21600"/>
              <a:gd name="T1" fmla="*/ 6003098 h 21600"/>
              <a:gd name="T2" fmla="*/ 7912841 w 21600"/>
              <a:gd name="T3" fmla="*/ 10739855 h 21600"/>
              <a:gd name="T4" fmla="*/ 6096811 w 21600"/>
              <a:gd name="T5" fmla="*/ 12635973 h 21600"/>
              <a:gd name="T6" fmla="*/ 4280781 w 21600"/>
              <a:gd name="T7" fmla="*/ 10739855 h 21600"/>
              <a:gd name="T8" fmla="*/ 3632060 w 21600"/>
              <a:gd name="T9" fmla="*/ 6003098 h 21600"/>
              <a:gd name="T10" fmla="*/ 4280781 w 21600"/>
              <a:gd name="T11" fmla="*/ 1896060 h 21600"/>
              <a:gd name="T12" fmla="*/ 6096811 w 21600"/>
              <a:gd name="T13" fmla="*/ 0 h 21600"/>
              <a:gd name="T14" fmla="*/ 7912841 w 21600"/>
              <a:gd name="T15" fmla="*/ 1896060 h 21600"/>
              <a:gd name="T16" fmla="*/ 8691644 w 21600"/>
              <a:gd name="T17" fmla="*/ 6003098 h 21600"/>
              <a:gd name="T18" fmla="*/ 12323705 w 21600"/>
              <a:gd name="T19" fmla="*/ 42333153 h 21600"/>
              <a:gd name="T20" fmla="*/ 11156371 w 21600"/>
              <a:gd name="T21" fmla="*/ 45177301 h 21600"/>
              <a:gd name="T22" fmla="*/ 9988488 w 21600"/>
              <a:gd name="T23" fmla="*/ 42333153 h 21600"/>
              <a:gd name="T24" fmla="*/ 9988488 w 21600"/>
              <a:gd name="T25" fmla="*/ 21798021 h 21600"/>
              <a:gd name="T26" fmla="*/ 9469851 w 21600"/>
              <a:gd name="T27" fmla="*/ 21798021 h 21600"/>
              <a:gd name="T28" fmla="*/ 9469851 w 21600"/>
              <a:gd name="T29" fmla="*/ 70767442 h 21600"/>
              <a:gd name="T30" fmla="*/ 8042924 w 21600"/>
              <a:gd name="T31" fmla="*/ 73926450 h 21600"/>
              <a:gd name="T32" fmla="*/ 6485914 w 21600"/>
              <a:gd name="T33" fmla="*/ 70767442 h 21600"/>
              <a:gd name="T34" fmla="*/ 6485914 w 21600"/>
              <a:gd name="T35" fmla="*/ 42018293 h 21600"/>
              <a:gd name="T36" fmla="*/ 5837791 w 21600"/>
              <a:gd name="T37" fmla="*/ 42018293 h 21600"/>
              <a:gd name="T38" fmla="*/ 5837791 w 21600"/>
              <a:gd name="T39" fmla="*/ 70767442 h 21600"/>
              <a:gd name="T40" fmla="*/ 4280781 w 21600"/>
              <a:gd name="T41" fmla="*/ 73926450 h 21600"/>
              <a:gd name="T42" fmla="*/ 2853854 w 21600"/>
              <a:gd name="T43" fmla="*/ 70767442 h 21600"/>
              <a:gd name="T44" fmla="*/ 2853854 w 21600"/>
              <a:gd name="T45" fmla="*/ 21798021 h 21600"/>
              <a:gd name="T46" fmla="*/ 2335217 w 21600"/>
              <a:gd name="T47" fmla="*/ 21798021 h 21600"/>
              <a:gd name="T48" fmla="*/ 2335217 w 21600"/>
              <a:gd name="T49" fmla="*/ 42333153 h 21600"/>
              <a:gd name="T50" fmla="*/ 1167334 w 21600"/>
              <a:gd name="T51" fmla="*/ 45177301 h 21600"/>
              <a:gd name="T52" fmla="*/ 0 w 21600"/>
              <a:gd name="T53" fmla="*/ 42333153 h 21600"/>
              <a:gd name="T54" fmla="*/ 0 w 21600"/>
              <a:gd name="T55" fmla="*/ 18953931 h 21600"/>
              <a:gd name="T56" fmla="*/ 3242957 w 21600"/>
              <a:gd name="T57" fmla="*/ 13269086 h 21600"/>
              <a:gd name="T58" fmla="*/ 9210258 w 21600"/>
              <a:gd name="T59" fmla="*/ 13269086 h 21600"/>
              <a:gd name="T60" fmla="*/ 12323705 w 21600"/>
              <a:gd name="T61" fmla="*/ 18953931 h 21600"/>
              <a:gd name="T62" fmla="*/ 12323705 w 21600"/>
              <a:gd name="T63" fmla="*/ 42333153 h 21600"/>
              <a:gd name="T64" fmla="*/ 1232370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65" name="AutoShape 45"/>
          <p:cNvSpPr/>
          <p:nvPr/>
        </p:nvSpPr>
        <p:spPr bwMode="auto">
          <a:xfrm>
            <a:off x="4395788" y="4519613"/>
            <a:ext cx="257175" cy="631825"/>
          </a:xfrm>
          <a:custGeom>
            <a:avLst/>
            <a:gdLst>
              <a:gd name="T0" fmla="*/ 8548045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548045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296501 w 21600"/>
              <a:gd name="T47" fmla="*/ 21798021 h 21600"/>
              <a:gd name="T48" fmla="*/ 2296501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66" name="AutoShape 46"/>
          <p:cNvSpPr/>
          <p:nvPr/>
        </p:nvSpPr>
        <p:spPr bwMode="auto">
          <a:xfrm>
            <a:off x="5778500" y="4519613"/>
            <a:ext cx="257175" cy="631825"/>
          </a:xfrm>
          <a:custGeom>
            <a:avLst/>
            <a:gdLst>
              <a:gd name="T0" fmla="*/ 8638223 w 21600"/>
              <a:gd name="T1" fmla="*/ 6003098 h 21600"/>
              <a:gd name="T2" fmla="*/ 7864221 w 21600"/>
              <a:gd name="T3" fmla="*/ 10739855 h 21600"/>
              <a:gd name="T4" fmla="*/ 6059329 w 21600"/>
              <a:gd name="T5" fmla="*/ 12635973 h 21600"/>
              <a:gd name="T6" fmla="*/ 4254460 w 21600"/>
              <a:gd name="T7" fmla="*/ 10739855 h 21600"/>
              <a:gd name="T8" fmla="*/ 3609737 w 21600"/>
              <a:gd name="T9" fmla="*/ 6003098 h 21600"/>
              <a:gd name="T10" fmla="*/ 4254460 w 21600"/>
              <a:gd name="T11" fmla="*/ 1896060 h 21600"/>
              <a:gd name="T12" fmla="*/ 6059329 w 21600"/>
              <a:gd name="T13" fmla="*/ 0 h 21600"/>
              <a:gd name="T14" fmla="*/ 7864221 w 21600"/>
              <a:gd name="T15" fmla="*/ 1896060 h 21600"/>
              <a:gd name="T16" fmla="*/ 8638223 w 21600"/>
              <a:gd name="T17" fmla="*/ 6003098 h 21600"/>
              <a:gd name="T18" fmla="*/ 12247959 w 21600"/>
              <a:gd name="T19" fmla="*/ 42333153 h 21600"/>
              <a:gd name="T20" fmla="*/ 11087814 w 21600"/>
              <a:gd name="T21" fmla="*/ 45177301 h 21600"/>
              <a:gd name="T22" fmla="*/ 9927074 w 21600"/>
              <a:gd name="T23" fmla="*/ 42333153 h 21600"/>
              <a:gd name="T24" fmla="*/ 9927074 w 21600"/>
              <a:gd name="T25" fmla="*/ 21798021 h 21600"/>
              <a:gd name="T26" fmla="*/ 9411653 w 21600"/>
              <a:gd name="T27" fmla="*/ 21798021 h 21600"/>
              <a:gd name="T28" fmla="*/ 9411653 w 21600"/>
              <a:gd name="T29" fmla="*/ 70767442 h 21600"/>
              <a:gd name="T30" fmla="*/ 7993499 w 21600"/>
              <a:gd name="T31" fmla="*/ 73926450 h 21600"/>
              <a:gd name="T32" fmla="*/ 6446068 w 21600"/>
              <a:gd name="T33" fmla="*/ 70767442 h 21600"/>
              <a:gd name="T34" fmla="*/ 6446068 w 21600"/>
              <a:gd name="T35" fmla="*/ 42018293 h 21600"/>
              <a:gd name="T36" fmla="*/ 5801916 w 21600"/>
              <a:gd name="T37" fmla="*/ 42018293 h 21600"/>
              <a:gd name="T38" fmla="*/ 5801916 w 21600"/>
              <a:gd name="T39" fmla="*/ 70767442 h 21600"/>
              <a:gd name="T40" fmla="*/ 4254460 w 21600"/>
              <a:gd name="T41" fmla="*/ 73926450 h 21600"/>
              <a:gd name="T42" fmla="*/ 2836307 w 21600"/>
              <a:gd name="T43" fmla="*/ 70767442 h 21600"/>
              <a:gd name="T44" fmla="*/ 2836307 w 21600"/>
              <a:gd name="T45" fmla="*/ 21798021 h 21600"/>
              <a:gd name="T46" fmla="*/ 2320885 w 21600"/>
              <a:gd name="T47" fmla="*/ 21798021 h 21600"/>
              <a:gd name="T48" fmla="*/ 2320885 w 21600"/>
              <a:gd name="T49" fmla="*/ 42333153 h 21600"/>
              <a:gd name="T50" fmla="*/ 1160145 w 21600"/>
              <a:gd name="T51" fmla="*/ 45177301 h 21600"/>
              <a:gd name="T52" fmla="*/ 0 w 21600"/>
              <a:gd name="T53" fmla="*/ 42333153 h 21600"/>
              <a:gd name="T54" fmla="*/ 0 w 21600"/>
              <a:gd name="T55" fmla="*/ 18953931 h 21600"/>
              <a:gd name="T56" fmla="*/ 3094315 w 21600"/>
              <a:gd name="T57" fmla="*/ 13269086 h 21600"/>
              <a:gd name="T58" fmla="*/ 915364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67" name="AutoShape 47"/>
          <p:cNvSpPr/>
          <p:nvPr/>
        </p:nvSpPr>
        <p:spPr bwMode="auto">
          <a:xfrm>
            <a:off x="6326188" y="4519613"/>
            <a:ext cx="255587" cy="631825"/>
          </a:xfrm>
          <a:custGeom>
            <a:avLst/>
            <a:gdLst>
              <a:gd name="T0" fmla="*/ 8531889 w 21600"/>
              <a:gd name="T1" fmla="*/ 6003098 h 21600"/>
              <a:gd name="T2" fmla="*/ 7767422 w 21600"/>
              <a:gd name="T3" fmla="*/ 10739855 h 21600"/>
              <a:gd name="T4" fmla="*/ 5984771 w 21600"/>
              <a:gd name="T5" fmla="*/ 12635973 h 21600"/>
              <a:gd name="T6" fmla="*/ 4202095 w 21600"/>
              <a:gd name="T7" fmla="*/ 10739855 h 21600"/>
              <a:gd name="T8" fmla="*/ 3438196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767422 w 21600"/>
              <a:gd name="T31" fmla="*/ 73926450 h 21600"/>
              <a:gd name="T32" fmla="*/ 6366732 w 21600"/>
              <a:gd name="T33" fmla="*/ 70767442 h 21600"/>
              <a:gd name="T34" fmla="*/ 6366732 w 21600"/>
              <a:gd name="T35" fmla="*/ 42018293 h 21600"/>
              <a:gd name="T36" fmla="*/ 5730485 w 21600"/>
              <a:gd name="T37" fmla="*/ 42018293 h 21600"/>
              <a:gd name="T38" fmla="*/ 5730485 w 21600"/>
              <a:gd name="T39" fmla="*/ 70767442 h 21600"/>
              <a:gd name="T40" fmla="*/ 4202095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056235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68" name="AutoShape 48"/>
          <p:cNvSpPr/>
          <p:nvPr/>
        </p:nvSpPr>
        <p:spPr bwMode="auto">
          <a:xfrm>
            <a:off x="6054725" y="4519613"/>
            <a:ext cx="258763" cy="631825"/>
          </a:xfrm>
          <a:custGeom>
            <a:avLst/>
            <a:gdLst>
              <a:gd name="T0" fmla="*/ 8707070 w 21600"/>
              <a:gd name="T1" fmla="*/ 6003098 h 21600"/>
              <a:gd name="T2" fmla="*/ 8057291 w 21600"/>
              <a:gd name="T3" fmla="*/ 10739855 h 21600"/>
              <a:gd name="T4" fmla="*/ 6237900 w 21600"/>
              <a:gd name="T5" fmla="*/ 12635973 h 21600"/>
              <a:gd name="T6" fmla="*/ 4418508 w 21600"/>
              <a:gd name="T7" fmla="*/ 10739855 h 21600"/>
              <a:gd name="T8" fmla="*/ 3638783 w 21600"/>
              <a:gd name="T9" fmla="*/ 6003098 h 21600"/>
              <a:gd name="T10" fmla="*/ 4418508 w 21600"/>
              <a:gd name="T11" fmla="*/ 1896060 h 21600"/>
              <a:gd name="T12" fmla="*/ 6237900 w 21600"/>
              <a:gd name="T13" fmla="*/ 0 h 21600"/>
              <a:gd name="T14" fmla="*/ 8057291 w 21600"/>
              <a:gd name="T15" fmla="*/ 1896060 h 21600"/>
              <a:gd name="T16" fmla="*/ 8707070 w 21600"/>
              <a:gd name="T17" fmla="*/ 6003098 h 21600"/>
              <a:gd name="T18" fmla="*/ 12475799 w 21600"/>
              <a:gd name="T19" fmla="*/ 42333153 h 21600"/>
              <a:gd name="T20" fmla="*/ 11306187 w 21600"/>
              <a:gd name="T21" fmla="*/ 45177301 h 21600"/>
              <a:gd name="T22" fmla="*/ 10136599 w 21600"/>
              <a:gd name="T23" fmla="*/ 42333153 h 21600"/>
              <a:gd name="T24" fmla="*/ 10136599 w 21600"/>
              <a:gd name="T25" fmla="*/ 21798021 h 21600"/>
              <a:gd name="T26" fmla="*/ 9486796 w 21600"/>
              <a:gd name="T27" fmla="*/ 21798021 h 21600"/>
              <a:gd name="T28" fmla="*/ 9486796 w 21600"/>
              <a:gd name="T29" fmla="*/ 70767442 h 21600"/>
              <a:gd name="T30" fmla="*/ 8057291 w 21600"/>
              <a:gd name="T31" fmla="*/ 73926450 h 21600"/>
              <a:gd name="T32" fmla="*/ 6627762 w 21600"/>
              <a:gd name="T33" fmla="*/ 70767442 h 21600"/>
              <a:gd name="T34" fmla="*/ 6627762 w 21600"/>
              <a:gd name="T35" fmla="*/ 42018293 h 21600"/>
              <a:gd name="T36" fmla="*/ 5848037 w 21600"/>
              <a:gd name="T37" fmla="*/ 42018293 h 21600"/>
              <a:gd name="T38" fmla="*/ 5848037 w 21600"/>
              <a:gd name="T39" fmla="*/ 70767442 h 21600"/>
              <a:gd name="T40" fmla="*/ 4418508 w 21600"/>
              <a:gd name="T41" fmla="*/ 73926450 h 21600"/>
              <a:gd name="T42" fmla="*/ 2989004 w 21600"/>
              <a:gd name="T43" fmla="*/ 70767442 h 21600"/>
              <a:gd name="T44" fmla="*/ 2989004 w 21600"/>
              <a:gd name="T45" fmla="*/ 21798021 h 21600"/>
              <a:gd name="T46" fmla="*/ 2339224 w 21600"/>
              <a:gd name="T47" fmla="*/ 21798021 h 21600"/>
              <a:gd name="T48" fmla="*/ 2339224 w 21600"/>
              <a:gd name="T49" fmla="*/ 42333153 h 21600"/>
              <a:gd name="T50" fmla="*/ 1169612 w 21600"/>
              <a:gd name="T51" fmla="*/ 45177301 h 21600"/>
              <a:gd name="T52" fmla="*/ 0 w 21600"/>
              <a:gd name="T53" fmla="*/ 42333153 h 21600"/>
              <a:gd name="T54" fmla="*/ 0 w 21600"/>
              <a:gd name="T55" fmla="*/ 18953931 h 21600"/>
              <a:gd name="T56" fmla="*/ 3248896 w 21600"/>
              <a:gd name="T57" fmla="*/ 13269086 h 21600"/>
              <a:gd name="T58" fmla="*/ 9226903 w 21600"/>
              <a:gd name="T59" fmla="*/ 13269086 h 21600"/>
              <a:gd name="T60" fmla="*/ 12475799 w 21600"/>
              <a:gd name="T61" fmla="*/ 18953931 h 21600"/>
              <a:gd name="T62" fmla="*/ 12475799 w 21600"/>
              <a:gd name="T63" fmla="*/ 42333153 h 21600"/>
              <a:gd name="T64" fmla="*/ 1247579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tx1">
              <a:lumMod val="75000"/>
              <a:lumOff val="25000"/>
            </a:schemeClr>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69" name="AutoShape 49"/>
          <p:cNvSpPr/>
          <p:nvPr/>
        </p:nvSpPr>
        <p:spPr bwMode="auto">
          <a:xfrm>
            <a:off x="6600825" y="4519613"/>
            <a:ext cx="260350" cy="631825"/>
          </a:xfrm>
          <a:custGeom>
            <a:avLst/>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306233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45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53302" name="AutoShape 53"/>
          <p:cNvSpPr/>
          <p:nvPr/>
        </p:nvSpPr>
        <p:spPr bwMode="auto">
          <a:xfrm>
            <a:off x="1503363" y="2025650"/>
            <a:ext cx="762000" cy="7620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2147483646 w 19679"/>
              <a:gd name="T11" fmla="*/ 2147483646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70C0"/>
          </a:solidFill>
          <a:ln w="50800" cap="flat">
            <a:noFill/>
            <a:prstDash val="solid"/>
            <a:bevel/>
            <a:headEnd type="none" w="med" len="med"/>
            <a:tailEnd type="none" w="med" len="med"/>
          </a:ln>
        </p:spPr>
        <p:txBody>
          <a:bodyPr lIns="0" tIns="0" rIns="0" bIns="0"/>
          <a:lstStyle/>
          <a:p>
            <a:endParaRPr lang="zh-CN" altLang="en-US"/>
          </a:p>
        </p:txBody>
      </p:sp>
      <p:sp>
        <p:nvSpPr>
          <p:cNvPr id="53303" name="AutoShape 54"/>
          <p:cNvSpPr/>
          <p:nvPr/>
        </p:nvSpPr>
        <p:spPr bwMode="auto">
          <a:xfrm>
            <a:off x="1503363" y="3244850"/>
            <a:ext cx="762000" cy="7620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2147483646 w 19679"/>
              <a:gd name="T11" fmla="*/ 2147483646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B0F0"/>
          </a:solidFill>
          <a:ln w="50800" cap="flat">
            <a:noFill/>
            <a:prstDash val="solid"/>
            <a:bevel/>
            <a:headEnd type="none" w="med" len="med"/>
            <a:tailEnd type="none" w="med" len="med"/>
          </a:ln>
        </p:spPr>
        <p:txBody>
          <a:bodyPr lIns="0" tIns="0" rIns="0" bIns="0"/>
          <a:lstStyle/>
          <a:p>
            <a:endParaRPr lang="zh-CN" altLang="en-US"/>
          </a:p>
        </p:txBody>
      </p:sp>
      <p:sp>
        <p:nvSpPr>
          <p:cNvPr id="72" name="AutoShape 55"/>
          <p:cNvSpPr/>
          <p:nvPr/>
        </p:nvSpPr>
        <p:spPr bwMode="auto">
          <a:xfrm>
            <a:off x="1503363" y="4432300"/>
            <a:ext cx="762000" cy="762000"/>
          </a:xfrm>
          <a:custGeom>
            <a:avLst/>
            <a:gdLst>
              <a:gd name="T0" fmla="*/ 100732536 w 19679"/>
              <a:gd name="T1" fmla="*/ 17284572 h 19679"/>
              <a:gd name="T2" fmla="*/ 100732536 w 19679"/>
              <a:gd name="T3" fmla="*/ 100732536 h 19679"/>
              <a:gd name="T4" fmla="*/ 17284572 w 19679"/>
              <a:gd name="T5" fmla="*/ 100732536 h 19679"/>
              <a:gd name="T6" fmla="*/ 17284572 w 19679"/>
              <a:gd name="T7" fmla="*/ 17284572 h 19679"/>
              <a:gd name="T8" fmla="*/ 100732536 w 19679"/>
              <a:gd name="T9" fmla="*/ 17284572 h 19679"/>
              <a:gd name="T10" fmla="*/ 100732536 w 19679"/>
              <a:gd name="T11" fmla="*/ 1728457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tx1">
              <a:lumMod val="75000"/>
              <a:lumOff val="25000"/>
            </a:schemeClr>
          </a:solidFill>
          <a:ln w="50800" cap="flat">
            <a:noFill/>
            <a:prstDash val="solid"/>
            <a:bevel/>
            <a:headEnd type="none" w="med" len="med"/>
            <a:tailEnd type="none" w="med" len="med"/>
          </a:ln>
        </p:spPr>
        <p:txBody>
          <a:bodyPr lIns="0" tIns="0" rIns="0" bIns="0"/>
          <a:lstStyle/>
          <a:p>
            <a:pPr algn="ctr" eaLnBrk="1" hangingPunct="1">
              <a:defRPr/>
            </a:pPr>
            <a:endParaRPr lang="zh-CN" altLang="en-US" sz="140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53305" name="Rectangle 59"/>
          <p:cNvSpPr/>
          <p:nvPr/>
        </p:nvSpPr>
        <p:spPr bwMode="auto">
          <a:xfrm>
            <a:off x="1644650" y="3441700"/>
            <a:ext cx="568325" cy="317500"/>
          </a:xfrm>
          <a:prstGeom prst="rect">
            <a:avLst/>
          </a:prstGeom>
          <a:noFill/>
          <a:ln w="12700">
            <a:noFill/>
            <a:miter lim="800000"/>
          </a:ln>
        </p:spPr>
        <p:txBody>
          <a:bodyPr lIns="0" tIns="0" rIns="0" bIns="0"/>
          <a:lstStyle/>
          <a:p>
            <a:pPr eaLnBrk="1" hangingPunct="1">
              <a:spcBef>
                <a:spcPts val="850"/>
              </a:spcBef>
            </a:pPr>
            <a:r>
              <a:rPr lang="en-US" altLang="zh-CN" sz="2000" b="1">
                <a:solidFill>
                  <a:srgbClr val="FFFFFF"/>
                </a:solidFill>
                <a:latin typeface="Arial" panose="020B0604020202020204" pitchFamily="34" charset="0"/>
                <a:ea typeface="微软雅黑" pitchFamily="34" charset="-122"/>
                <a:cs typeface="Arial" panose="020B0604020202020204" pitchFamily="34" charset="0"/>
                <a:sym typeface="Arial" panose="020B0604020202020204" pitchFamily="34" charset="0"/>
              </a:rPr>
              <a:t>50%</a:t>
            </a:r>
            <a:endParaRPr lang="en-US" altLang="zh-CN" sz="2000" b="1">
              <a:solidFill>
                <a:srgbClr val="FFFFFF"/>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53306" name="Rectangle 59"/>
          <p:cNvSpPr/>
          <p:nvPr/>
        </p:nvSpPr>
        <p:spPr bwMode="auto">
          <a:xfrm>
            <a:off x="1644650" y="4651375"/>
            <a:ext cx="568325" cy="317500"/>
          </a:xfrm>
          <a:prstGeom prst="rect">
            <a:avLst/>
          </a:prstGeom>
          <a:noFill/>
          <a:ln w="12700">
            <a:noFill/>
            <a:miter lim="800000"/>
          </a:ln>
        </p:spPr>
        <p:txBody>
          <a:bodyPr lIns="0" tIns="0" rIns="0" bIns="0"/>
          <a:lstStyle/>
          <a:p>
            <a:pPr eaLnBrk="1" hangingPunct="1">
              <a:spcBef>
                <a:spcPts val="850"/>
              </a:spcBef>
            </a:pPr>
            <a:r>
              <a:rPr lang="en-US" altLang="zh-CN" sz="2000" b="1">
                <a:solidFill>
                  <a:srgbClr val="FFFFFF"/>
                </a:solidFill>
                <a:latin typeface="Arial" panose="020B0604020202020204" pitchFamily="34" charset="0"/>
                <a:ea typeface="微软雅黑" pitchFamily="34" charset="-122"/>
                <a:cs typeface="Arial" panose="020B0604020202020204" pitchFamily="34" charset="0"/>
                <a:sym typeface="Arial" panose="020B0604020202020204" pitchFamily="34" charset="0"/>
              </a:rPr>
              <a:t>60%</a:t>
            </a:r>
            <a:endParaRPr lang="en-US" altLang="zh-CN" sz="2000" b="1">
              <a:solidFill>
                <a:srgbClr val="FFFFFF"/>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53307" name="Rectangle 59"/>
          <p:cNvSpPr/>
          <p:nvPr/>
        </p:nvSpPr>
        <p:spPr bwMode="auto">
          <a:xfrm>
            <a:off x="1644650" y="2222500"/>
            <a:ext cx="568325" cy="317500"/>
          </a:xfrm>
          <a:prstGeom prst="rect">
            <a:avLst/>
          </a:prstGeom>
          <a:noFill/>
          <a:ln w="12700">
            <a:noFill/>
            <a:miter lim="800000"/>
          </a:ln>
        </p:spPr>
        <p:txBody>
          <a:bodyPr lIns="0" tIns="0" rIns="0" bIns="0"/>
          <a:lstStyle/>
          <a:p>
            <a:pPr eaLnBrk="1" hangingPunct="1">
              <a:spcBef>
                <a:spcPts val="850"/>
              </a:spcBef>
            </a:pPr>
            <a:r>
              <a:rPr lang="en-US" altLang="zh-CN" sz="2000" b="1">
                <a:solidFill>
                  <a:srgbClr val="FFFFFF"/>
                </a:solidFill>
                <a:latin typeface="Arial" panose="020B0604020202020204" pitchFamily="34" charset="0"/>
                <a:ea typeface="微软雅黑" pitchFamily="34" charset="-122"/>
                <a:cs typeface="Arial" panose="020B0604020202020204" pitchFamily="34" charset="0"/>
                <a:sym typeface="Arial" panose="020B0604020202020204" pitchFamily="34" charset="0"/>
              </a:rPr>
              <a:t>40%</a:t>
            </a:r>
            <a:endParaRPr lang="en-US" altLang="zh-CN" sz="2000" b="1">
              <a:solidFill>
                <a:srgbClr val="FFFFFF"/>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53308" name="TextBox 13"/>
          <p:cNvSpPr txBox="1">
            <a:spLocks noChangeArrowheads="1"/>
          </p:cNvSpPr>
          <p:nvPr/>
        </p:nvSpPr>
        <p:spPr bwMode="auto">
          <a:xfrm>
            <a:off x="7350125" y="2089150"/>
            <a:ext cx="1952625" cy="247650"/>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3309" name="TextBox 13"/>
          <p:cNvSpPr txBox="1">
            <a:spLocks noChangeArrowheads="1"/>
          </p:cNvSpPr>
          <p:nvPr/>
        </p:nvSpPr>
        <p:spPr bwMode="auto">
          <a:xfrm>
            <a:off x="7353300" y="2376488"/>
            <a:ext cx="2743200" cy="368300"/>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3310" name="TextBox 13"/>
          <p:cNvSpPr txBox="1">
            <a:spLocks noChangeArrowheads="1"/>
          </p:cNvSpPr>
          <p:nvPr/>
        </p:nvSpPr>
        <p:spPr bwMode="auto">
          <a:xfrm>
            <a:off x="7345363" y="3298825"/>
            <a:ext cx="1952625" cy="24606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3311" name="TextBox 13"/>
          <p:cNvSpPr txBox="1">
            <a:spLocks noChangeArrowheads="1"/>
          </p:cNvSpPr>
          <p:nvPr/>
        </p:nvSpPr>
        <p:spPr bwMode="auto">
          <a:xfrm>
            <a:off x="7350125" y="3584575"/>
            <a:ext cx="2741613" cy="368300"/>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3312" name="TextBox 13"/>
          <p:cNvSpPr txBox="1">
            <a:spLocks noChangeArrowheads="1"/>
          </p:cNvSpPr>
          <p:nvPr/>
        </p:nvSpPr>
        <p:spPr bwMode="auto">
          <a:xfrm>
            <a:off x="7342188" y="4518025"/>
            <a:ext cx="1952625" cy="24606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3313" name="TextBox 13"/>
          <p:cNvSpPr txBox="1">
            <a:spLocks noChangeArrowheads="1"/>
          </p:cNvSpPr>
          <p:nvPr/>
        </p:nvSpPr>
        <p:spPr bwMode="auto">
          <a:xfrm>
            <a:off x="7345363" y="4803775"/>
            <a:ext cx="2743200" cy="36988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55298"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5300"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Freeform 9"/>
          <p:cNvSpPr>
            <a:spLocks noEditPoints="1"/>
          </p:cNvSpPr>
          <p:nvPr/>
        </p:nvSpPr>
        <p:spPr bwMode="auto">
          <a:xfrm>
            <a:off x="3797300" y="2833688"/>
            <a:ext cx="1328738" cy="1001712"/>
          </a:xfrm>
          <a:custGeom>
            <a:avLst/>
            <a:gdLst>
              <a:gd name="T0" fmla="*/ 198 w 201"/>
              <a:gd name="T1" fmla="*/ 75 h 151"/>
              <a:gd name="T2" fmla="*/ 107 w 201"/>
              <a:gd name="T3" fmla="*/ 2 h 151"/>
              <a:gd name="T4" fmla="*/ 95 w 201"/>
              <a:gd name="T5" fmla="*/ 2 h 151"/>
              <a:gd name="T6" fmla="*/ 67 w 201"/>
              <a:gd name="T7" fmla="*/ 24 h 151"/>
              <a:gd name="T8" fmla="*/ 67 w 201"/>
              <a:gd name="T9" fmla="*/ 18 h 151"/>
              <a:gd name="T10" fmla="*/ 69 w 201"/>
              <a:gd name="T11" fmla="*/ 18 h 151"/>
              <a:gd name="T12" fmla="*/ 69 w 201"/>
              <a:gd name="T13" fmla="*/ 9 h 151"/>
              <a:gd name="T14" fmla="*/ 43 w 201"/>
              <a:gd name="T15" fmla="*/ 9 h 151"/>
              <a:gd name="T16" fmla="*/ 43 w 201"/>
              <a:gd name="T17" fmla="*/ 18 h 151"/>
              <a:gd name="T18" fmla="*/ 45 w 201"/>
              <a:gd name="T19" fmla="*/ 18 h 151"/>
              <a:gd name="T20" fmla="*/ 45 w 201"/>
              <a:gd name="T21" fmla="*/ 42 h 151"/>
              <a:gd name="T22" fmla="*/ 4 w 201"/>
              <a:gd name="T23" fmla="*/ 75 h 151"/>
              <a:gd name="T24" fmla="*/ 4 w 201"/>
              <a:gd name="T25" fmla="*/ 84 h 151"/>
              <a:gd name="T26" fmla="*/ 10 w 201"/>
              <a:gd name="T27" fmla="*/ 86 h 151"/>
              <a:gd name="T28" fmla="*/ 15 w 201"/>
              <a:gd name="T29" fmla="*/ 84 h 151"/>
              <a:gd name="T30" fmla="*/ 33 w 201"/>
              <a:gd name="T31" fmla="*/ 70 h 151"/>
              <a:gd name="T32" fmla="*/ 33 w 201"/>
              <a:gd name="T33" fmla="*/ 71 h 151"/>
              <a:gd name="T34" fmla="*/ 33 w 201"/>
              <a:gd name="T35" fmla="*/ 74 h 151"/>
              <a:gd name="T36" fmla="*/ 33 w 201"/>
              <a:gd name="T37" fmla="*/ 151 h 151"/>
              <a:gd name="T38" fmla="*/ 77 w 201"/>
              <a:gd name="T39" fmla="*/ 151 h 151"/>
              <a:gd name="T40" fmla="*/ 81 w 201"/>
              <a:gd name="T41" fmla="*/ 151 h 151"/>
              <a:gd name="T42" fmla="*/ 121 w 201"/>
              <a:gd name="T43" fmla="*/ 151 h 151"/>
              <a:gd name="T44" fmla="*/ 133 w 201"/>
              <a:gd name="T45" fmla="*/ 151 h 151"/>
              <a:gd name="T46" fmla="*/ 169 w 201"/>
              <a:gd name="T47" fmla="*/ 151 h 151"/>
              <a:gd name="T48" fmla="*/ 169 w 201"/>
              <a:gd name="T49" fmla="*/ 74 h 151"/>
              <a:gd name="T50" fmla="*/ 169 w 201"/>
              <a:gd name="T51" fmla="*/ 71 h 151"/>
              <a:gd name="T52" fmla="*/ 169 w 201"/>
              <a:gd name="T53" fmla="*/ 70 h 151"/>
              <a:gd name="T54" fmla="*/ 186 w 201"/>
              <a:gd name="T55" fmla="*/ 84 h 151"/>
              <a:gd name="T56" fmla="*/ 198 w 201"/>
              <a:gd name="T57" fmla="*/ 84 h 151"/>
              <a:gd name="T58" fmla="*/ 198 w 201"/>
              <a:gd name="T59" fmla="*/ 75 h 151"/>
              <a:gd name="T60" fmla="*/ 81 w 201"/>
              <a:gd name="T61" fmla="*/ 147 h 151"/>
              <a:gd name="T62" fmla="*/ 81 w 201"/>
              <a:gd name="T63" fmla="*/ 102 h 151"/>
              <a:gd name="T64" fmla="*/ 86 w 201"/>
              <a:gd name="T65" fmla="*/ 97 h 151"/>
              <a:gd name="T66" fmla="*/ 116 w 201"/>
              <a:gd name="T67" fmla="*/ 97 h 151"/>
              <a:gd name="T68" fmla="*/ 121 w 201"/>
              <a:gd name="T69" fmla="*/ 102 h 151"/>
              <a:gd name="T70" fmla="*/ 121 w 201"/>
              <a:gd name="T71" fmla="*/ 147 h 151"/>
              <a:gd name="T72" fmla="*/ 81 w 201"/>
              <a:gd name="T73"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 h="151">
                <a:moveTo>
                  <a:pt x="198" y="75"/>
                </a:moveTo>
                <a:cubicBezTo>
                  <a:pt x="107" y="2"/>
                  <a:pt x="107" y="2"/>
                  <a:pt x="107" y="2"/>
                </a:cubicBezTo>
                <a:cubicBezTo>
                  <a:pt x="103" y="0"/>
                  <a:pt x="98" y="0"/>
                  <a:pt x="95" y="2"/>
                </a:cubicBezTo>
                <a:cubicBezTo>
                  <a:pt x="67" y="24"/>
                  <a:pt x="67" y="24"/>
                  <a:pt x="67" y="24"/>
                </a:cubicBezTo>
                <a:cubicBezTo>
                  <a:pt x="67" y="18"/>
                  <a:pt x="67" y="18"/>
                  <a:pt x="67" y="18"/>
                </a:cubicBezTo>
                <a:cubicBezTo>
                  <a:pt x="69" y="18"/>
                  <a:pt x="69" y="18"/>
                  <a:pt x="69" y="18"/>
                </a:cubicBezTo>
                <a:cubicBezTo>
                  <a:pt x="69" y="9"/>
                  <a:pt x="69" y="9"/>
                  <a:pt x="69" y="9"/>
                </a:cubicBezTo>
                <a:cubicBezTo>
                  <a:pt x="43" y="9"/>
                  <a:pt x="43" y="9"/>
                  <a:pt x="43" y="9"/>
                </a:cubicBezTo>
                <a:cubicBezTo>
                  <a:pt x="43" y="18"/>
                  <a:pt x="43" y="18"/>
                  <a:pt x="43" y="18"/>
                </a:cubicBezTo>
                <a:cubicBezTo>
                  <a:pt x="45" y="18"/>
                  <a:pt x="45" y="18"/>
                  <a:pt x="45" y="18"/>
                </a:cubicBezTo>
                <a:cubicBezTo>
                  <a:pt x="45" y="42"/>
                  <a:pt x="45" y="42"/>
                  <a:pt x="45" y="42"/>
                </a:cubicBezTo>
                <a:cubicBezTo>
                  <a:pt x="4" y="75"/>
                  <a:pt x="4" y="75"/>
                  <a:pt x="4" y="75"/>
                </a:cubicBezTo>
                <a:cubicBezTo>
                  <a:pt x="0" y="77"/>
                  <a:pt x="0" y="81"/>
                  <a:pt x="4" y="84"/>
                </a:cubicBezTo>
                <a:cubicBezTo>
                  <a:pt x="5" y="85"/>
                  <a:pt x="7" y="86"/>
                  <a:pt x="10" y="86"/>
                </a:cubicBezTo>
                <a:cubicBezTo>
                  <a:pt x="12" y="86"/>
                  <a:pt x="14" y="85"/>
                  <a:pt x="15" y="84"/>
                </a:cubicBezTo>
                <a:cubicBezTo>
                  <a:pt x="33" y="70"/>
                  <a:pt x="33" y="70"/>
                  <a:pt x="33" y="70"/>
                </a:cubicBezTo>
                <a:cubicBezTo>
                  <a:pt x="33" y="71"/>
                  <a:pt x="33" y="71"/>
                  <a:pt x="33" y="71"/>
                </a:cubicBezTo>
                <a:cubicBezTo>
                  <a:pt x="33" y="74"/>
                  <a:pt x="33" y="74"/>
                  <a:pt x="33" y="74"/>
                </a:cubicBezTo>
                <a:cubicBezTo>
                  <a:pt x="33" y="151"/>
                  <a:pt x="33" y="151"/>
                  <a:pt x="33" y="151"/>
                </a:cubicBezTo>
                <a:cubicBezTo>
                  <a:pt x="77" y="151"/>
                  <a:pt x="77" y="151"/>
                  <a:pt x="77" y="151"/>
                </a:cubicBezTo>
                <a:cubicBezTo>
                  <a:pt x="81" y="151"/>
                  <a:pt x="81" y="151"/>
                  <a:pt x="81" y="151"/>
                </a:cubicBezTo>
                <a:cubicBezTo>
                  <a:pt x="121" y="151"/>
                  <a:pt x="121" y="151"/>
                  <a:pt x="121" y="151"/>
                </a:cubicBezTo>
                <a:cubicBezTo>
                  <a:pt x="133" y="151"/>
                  <a:pt x="133" y="151"/>
                  <a:pt x="133" y="151"/>
                </a:cubicBezTo>
                <a:cubicBezTo>
                  <a:pt x="169" y="151"/>
                  <a:pt x="169" y="151"/>
                  <a:pt x="169" y="151"/>
                </a:cubicBezTo>
                <a:cubicBezTo>
                  <a:pt x="169" y="74"/>
                  <a:pt x="169" y="74"/>
                  <a:pt x="169" y="74"/>
                </a:cubicBezTo>
                <a:cubicBezTo>
                  <a:pt x="169" y="71"/>
                  <a:pt x="169" y="71"/>
                  <a:pt x="169" y="71"/>
                </a:cubicBezTo>
                <a:cubicBezTo>
                  <a:pt x="169" y="70"/>
                  <a:pt x="169" y="70"/>
                  <a:pt x="169" y="70"/>
                </a:cubicBezTo>
                <a:cubicBezTo>
                  <a:pt x="186" y="84"/>
                  <a:pt x="186" y="84"/>
                  <a:pt x="186" y="84"/>
                </a:cubicBezTo>
                <a:cubicBezTo>
                  <a:pt x="189" y="86"/>
                  <a:pt x="195" y="86"/>
                  <a:pt x="198" y="84"/>
                </a:cubicBezTo>
                <a:cubicBezTo>
                  <a:pt x="201" y="81"/>
                  <a:pt x="201" y="77"/>
                  <a:pt x="198" y="75"/>
                </a:cubicBezTo>
                <a:close/>
                <a:moveTo>
                  <a:pt x="81" y="147"/>
                </a:moveTo>
                <a:cubicBezTo>
                  <a:pt x="81" y="102"/>
                  <a:pt x="81" y="102"/>
                  <a:pt x="81" y="102"/>
                </a:cubicBezTo>
                <a:cubicBezTo>
                  <a:pt x="81" y="99"/>
                  <a:pt x="83" y="97"/>
                  <a:pt x="86" y="97"/>
                </a:cubicBezTo>
                <a:cubicBezTo>
                  <a:pt x="116" y="97"/>
                  <a:pt x="116" y="97"/>
                  <a:pt x="116" y="97"/>
                </a:cubicBezTo>
                <a:cubicBezTo>
                  <a:pt x="119" y="97"/>
                  <a:pt x="121" y="99"/>
                  <a:pt x="121" y="102"/>
                </a:cubicBezTo>
                <a:cubicBezTo>
                  <a:pt x="121" y="147"/>
                  <a:pt x="121" y="147"/>
                  <a:pt x="121" y="147"/>
                </a:cubicBezTo>
                <a:lnTo>
                  <a:pt x="81" y="147"/>
                </a:lnTo>
                <a:close/>
              </a:path>
            </a:pathLst>
          </a:custGeom>
          <a:solidFill>
            <a:srgbClr val="0070C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23" name="Freeform 5"/>
          <p:cNvSpPr>
            <a:spLocks noEditPoints="1"/>
          </p:cNvSpPr>
          <p:nvPr/>
        </p:nvSpPr>
        <p:spPr bwMode="auto">
          <a:xfrm>
            <a:off x="7385050" y="3076575"/>
            <a:ext cx="846138" cy="765175"/>
          </a:xfrm>
          <a:custGeom>
            <a:avLst/>
            <a:gdLst>
              <a:gd name="T0" fmla="*/ 211 w 223"/>
              <a:gd name="T1" fmla="*/ 90 h 201"/>
              <a:gd name="T2" fmla="*/ 211 w 223"/>
              <a:gd name="T3" fmla="*/ 90 h 201"/>
              <a:gd name="T4" fmla="*/ 114 w 223"/>
              <a:gd name="T5" fmla="*/ 19 h 201"/>
              <a:gd name="T6" fmla="*/ 85 w 223"/>
              <a:gd name="T7" fmla="*/ 23 h 201"/>
              <a:gd name="T8" fmla="*/ 52 w 223"/>
              <a:gd name="T9" fmla="*/ 3 h 201"/>
              <a:gd name="T10" fmla="*/ 42 w 223"/>
              <a:gd name="T11" fmla="*/ 8 h 201"/>
              <a:gd name="T12" fmla="*/ 42 w 223"/>
              <a:gd name="T13" fmla="*/ 47 h 201"/>
              <a:gd name="T14" fmla="*/ 20 w 223"/>
              <a:gd name="T15" fmla="*/ 81 h 201"/>
              <a:gd name="T16" fmla="*/ 11 w 223"/>
              <a:gd name="T17" fmla="*/ 81 h 201"/>
              <a:gd name="T18" fmla="*/ 0 w 223"/>
              <a:gd name="T19" fmla="*/ 92 h 201"/>
              <a:gd name="T20" fmla="*/ 0 w 223"/>
              <a:gd name="T21" fmla="*/ 112 h 201"/>
              <a:gd name="T22" fmla="*/ 11 w 223"/>
              <a:gd name="T23" fmla="*/ 123 h 201"/>
              <a:gd name="T24" fmla="*/ 20 w 223"/>
              <a:gd name="T25" fmla="*/ 123 h 201"/>
              <a:gd name="T26" fmla="*/ 66 w 223"/>
              <a:gd name="T27" fmla="*/ 174 h 201"/>
              <a:gd name="T28" fmla="*/ 66 w 223"/>
              <a:gd name="T29" fmla="*/ 175 h 201"/>
              <a:gd name="T30" fmla="*/ 66 w 223"/>
              <a:gd name="T31" fmla="*/ 190 h 201"/>
              <a:gd name="T32" fmla="*/ 77 w 223"/>
              <a:gd name="T33" fmla="*/ 201 h 201"/>
              <a:gd name="T34" fmla="*/ 90 w 223"/>
              <a:gd name="T35" fmla="*/ 201 h 201"/>
              <a:gd name="T36" fmla="*/ 101 w 223"/>
              <a:gd name="T37" fmla="*/ 190 h 201"/>
              <a:gd name="T38" fmla="*/ 101 w 223"/>
              <a:gd name="T39" fmla="*/ 183 h 201"/>
              <a:gd name="T40" fmla="*/ 114 w 223"/>
              <a:gd name="T41" fmla="*/ 184 h 201"/>
              <a:gd name="T42" fmla="*/ 125 w 223"/>
              <a:gd name="T43" fmla="*/ 184 h 201"/>
              <a:gd name="T44" fmla="*/ 125 w 223"/>
              <a:gd name="T45" fmla="*/ 190 h 201"/>
              <a:gd name="T46" fmla="*/ 136 w 223"/>
              <a:gd name="T47" fmla="*/ 201 h 201"/>
              <a:gd name="T48" fmla="*/ 148 w 223"/>
              <a:gd name="T49" fmla="*/ 201 h 201"/>
              <a:gd name="T50" fmla="*/ 159 w 223"/>
              <a:gd name="T51" fmla="*/ 190 h 201"/>
              <a:gd name="T52" fmla="*/ 159 w 223"/>
              <a:gd name="T53" fmla="*/ 175 h 201"/>
              <a:gd name="T54" fmla="*/ 159 w 223"/>
              <a:gd name="T55" fmla="*/ 175 h 201"/>
              <a:gd name="T56" fmla="*/ 211 w 223"/>
              <a:gd name="T57" fmla="*/ 114 h 201"/>
              <a:gd name="T58" fmla="*/ 211 w 223"/>
              <a:gd name="T59" fmla="*/ 114 h 201"/>
              <a:gd name="T60" fmla="*/ 223 w 223"/>
              <a:gd name="T61" fmla="*/ 102 h 201"/>
              <a:gd name="T62" fmla="*/ 211 w 223"/>
              <a:gd name="T63" fmla="*/ 90 h 201"/>
              <a:gd name="T64" fmla="*/ 53 w 223"/>
              <a:gd name="T65" fmla="*/ 90 h 201"/>
              <a:gd name="T66" fmla="*/ 41 w 223"/>
              <a:gd name="T67" fmla="*/ 78 h 201"/>
              <a:gd name="T68" fmla="*/ 53 w 223"/>
              <a:gd name="T69" fmla="*/ 66 h 201"/>
              <a:gd name="T70" fmla="*/ 65 w 223"/>
              <a:gd name="T71" fmla="*/ 78 h 201"/>
              <a:gd name="T72" fmla="*/ 53 w 223"/>
              <a:gd name="T73" fmla="*/ 90 h 201"/>
              <a:gd name="T74" fmla="*/ 161 w 223"/>
              <a:gd name="T75" fmla="*/ 61 h 201"/>
              <a:gd name="T76" fmla="*/ 155 w 223"/>
              <a:gd name="T77" fmla="*/ 63 h 201"/>
              <a:gd name="T78" fmla="*/ 150 w 223"/>
              <a:gd name="T79" fmla="*/ 61 h 201"/>
              <a:gd name="T80" fmla="*/ 104 w 223"/>
              <a:gd name="T81" fmla="*/ 52 h 201"/>
              <a:gd name="T82" fmla="*/ 94 w 223"/>
              <a:gd name="T83" fmla="*/ 47 h 201"/>
              <a:gd name="T84" fmla="*/ 99 w 223"/>
              <a:gd name="T85" fmla="*/ 38 h 201"/>
              <a:gd name="T86" fmla="*/ 161 w 223"/>
              <a:gd name="T87" fmla="*/ 50 h 201"/>
              <a:gd name="T88" fmla="*/ 161 w 223"/>
              <a:gd name="T89"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3" h="201">
                <a:moveTo>
                  <a:pt x="211" y="90"/>
                </a:moveTo>
                <a:cubicBezTo>
                  <a:pt x="211" y="90"/>
                  <a:pt x="211" y="90"/>
                  <a:pt x="211" y="90"/>
                </a:cubicBezTo>
                <a:cubicBezTo>
                  <a:pt x="204" y="50"/>
                  <a:pt x="164" y="19"/>
                  <a:pt x="114" y="19"/>
                </a:cubicBezTo>
                <a:cubicBezTo>
                  <a:pt x="104" y="19"/>
                  <a:pt x="95" y="21"/>
                  <a:pt x="85" y="23"/>
                </a:cubicBezTo>
                <a:cubicBezTo>
                  <a:pt x="52" y="3"/>
                  <a:pt x="52" y="3"/>
                  <a:pt x="52" y="3"/>
                </a:cubicBezTo>
                <a:cubicBezTo>
                  <a:pt x="47" y="0"/>
                  <a:pt x="42" y="2"/>
                  <a:pt x="42" y="8"/>
                </a:cubicBezTo>
                <a:cubicBezTo>
                  <a:pt x="42" y="47"/>
                  <a:pt x="42" y="47"/>
                  <a:pt x="42" y="47"/>
                </a:cubicBezTo>
                <a:cubicBezTo>
                  <a:pt x="31" y="56"/>
                  <a:pt x="24" y="68"/>
                  <a:pt x="20" y="81"/>
                </a:cubicBezTo>
                <a:cubicBezTo>
                  <a:pt x="11" y="81"/>
                  <a:pt x="11" y="81"/>
                  <a:pt x="11" y="81"/>
                </a:cubicBezTo>
                <a:cubicBezTo>
                  <a:pt x="5" y="81"/>
                  <a:pt x="0" y="86"/>
                  <a:pt x="0" y="92"/>
                </a:cubicBezTo>
                <a:cubicBezTo>
                  <a:pt x="0" y="112"/>
                  <a:pt x="0" y="112"/>
                  <a:pt x="0" y="112"/>
                </a:cubicBezTo>
                <a:cubicBezTo>
                  <a:pt x="0" y="118"/>
                  <a:pt x="5" y="123"/>
                  <a:pt x="11" y="123"/>
                </a:cubicBezTo>
                <a:cubicBezTo>
                  <a:pt x="20" y="123"/>
                  <a:pt x="20" y="123"/>
                  <a:pt x="20" y="123"/>
                </a:cubicBezTo>
                <a:cubicBezTo>
                  <a:pt x="27" y="145"/>
                  <a:pt x="44" y="163"/>
                  <a:pt x="66" y="174"/>
                </a:cubicBezTo>
                <a:cubicBezTo>
                  <a:pt x="66" y="174"/>
                  <a:pt x="66" y="175"/>
                  <a:pt x="66" y="175"/>
                </a:cubicBezTo>
                <a:cubicBezTo>
                  <a:pt x="66" y="190"/>
                  <a:pt x="66" y="190"/>
                  <a:pt x="66" y="190"/>
                </a:cubicBezTo>
                <a:cubicBezTo>
                  <a:pt x="66" y="196"/>
                  <a:pt x="71" y="201"/>
                  <a:pt x="77" y="201"/>
                </a:cubicBezTo>
                <a:cubicBezTo>
                  <a:pt x="90" y="201"/>
                  <a:pt x="90" y="201"/>
                  <a:pt x="90" y="201"/>
                </a:cubicBezTo>
                <a:cubicBezTo>
                  <a:pt x="96" y="201"/>
                  <a:pt x="101" y="196"/>
                  <a:pt x="101" y="190"/>
                </a:cubicBezTo>
                <a:cubicBezTo>
                  <a:pt x="101" y="183"/>
                  <a:pt x="101" y="183"/>
                  <a:pt x="101" y="183"/>
                </a:cubicBezTo>
                <a:cubicBezTo>
                  <a:pt x="105" y="184"/>
                  <a:pt x="110" y="184"/>
                  <a:pt x="114" y="184"/>
                </a:cubicBezTo>
                <a:cubicBezTo>
                  <a:pt x="118" y="184"/>
                  <a:pt x="121" y="184"/>
                  <a:pt x="125" y="184"/>
                </a:cubicBezTo>
                <a:cubicBezTo>
                  <a:pt x="125" y="190"/>
                  <a:pt x="125" y="190"/>
                  <a:pt x="125" y="190"/>
                </a:cubicBezTo>
                <a:cubicBezTo>
                  <a:pt x="125" y="196"/>
                  <a:pt x="130" y="201"/>
                  <a:pt x="136" y="201"/>
                </a:cubicBezTo>
                <a:cubicBezTo>
                  <a:pt x="148" y="201"/>
                  <a:pt x="148" y="201"/>
                  <a:pt x="148" y="201"/>
                </a:cubicBezTo>
                <a:cubicBezTo>
                  <a:pt x="154" y="201"/>
                  <a:pt x="159" y="196"/>
                  <a:pt x="159" y="190"/>
                </a:cubicBezTo>
                <a:cubicBezTo>
                  <a:pt x="159" y="175"/>
                  <a:pt x="159" y="175"/>
                  <a:pt x="159" y="175"/>
                </a:cubicBezTo>
                <a:cubicBezTo>
                  <a:pt x="159" y="175"/>
                  <a:pt x="159" y="175"/>
                  <a:pt x="159" y="175"/>
                </a:cubicBezTo>
                <a:cubicBezTo>
                  <a:pt x="187" y="163"/>
                  <a:pt x="206" y="140"/>
                  <a:pt x="211" y="114"/>
                </a:cubicBezTo>
                <a:cubicBezTo>
                  <a:pt x="211" y="114"/>
                  <a:pt x="211" y="114"/>
                  <a:pt x="211" y="114"/>
                </a:cubicBezTo>
                <a:cubicBezTo>
                  <a:pt x="218" y="114"/>
                  <a:pt x="223" y="108"/>
                  <a:pt x="223" y="102"/>
                </a:cubicBezTo>
                <a:cubicBezTo>
                  <a:pt x="223" y="95"/>
                  <a:pt x="218" y="90"/>
                  <a:pt x="211" y="90"/>
                </a:cubicBezTo>
                <a:close/>
                <a:moveTo>
                  <a:pt x="53" y="90"/>
                </a:moveTo>
                <a:cubicBezTo>
                  <a:pt x="46" y="90"/>
                  <a:pt x="41" y="85"/>
                  <a:pt x="41" y="78"/>
                </a:cubicBezTo>
                <a:cubicBezTo>
                  <a:pt x="41" y="72"/>
                  <a:pt x="46" y="66"/>
                  <a:pt x="53" y="66"/>
                </a:cubicBezTo>
                <a:cubicBezTo>
                  <a:pt x="59" y="66"/>
                  <a:pt x="65" y="72"/>
                  <a:pt x="65" y="78"/>
                </a:cubicBezTo>
                <a:cubicBezTo>
                  <a:pt x="65" y="85"/>
                  <a:pt x="59" y="90"/>
                  <a:pt x="53" y="90"/>
                </a:cubicBezTo>
                <a:close/>
                <a:moveTo>
                  <a:pt x="161" y="61"/>
                </a:moveTo>
                <a:cubicBezTo>
                  <a:pt x="160" y="62"/>
                  <a:pt x="158" y="63"/>
                  <a:pt x="155" y="63"/>
                </a:cubicBezTo>
                <a:cubicBezTo>
                  <a:pt x="154" y="63"/>
                  <a:pt x="152" y="63"/>
                  <a:pt x="150" y="61"/>
                </a:cubicBezTo>
                <a:cubicBezTo>
                  <a:pt x="139" y="50"/>
                  <a:pt x="119" y="47"/>
                  <a:pt x="104" y="52"/>
                </a:cubicBezTo>
                <a:cubicBezTo>
                  <a:pt x="100" y="53"/>
                  <a:pt x="96" y="51"/>
                  <a:pt x="94" y="47"/>
                </a:cubicBezTo>
                <a:cubicBezTo>
                  <a:pt x="93" y="44"/>
                  <a:pt x="95" y="39"/>
                  <a:pt x="99" y="38"/>
                </a:cubicBezTo>
                <a:cubicBezTo>
                  <a:pt x="120" y="30"/>
                  <a:pt x="145" y="35"/>
                  <a:pt x="161" y="50"/>
                </a:cubicBezTo>
                <a:cubicBezTo>
                  <a:pt x="164" y="53"/>
                  <a:pt x="164" y="58"/>
                  <a:pt x="161" y="61"/>
                </a:cubicBezTo>
                <a:close/>
              </a:path>
            </a:pathLst>
          </a:custGeom>
          <a:solidFill>
            <a:srgbClr val="00B0F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24" name="Freeform 5"/>
          <p:cNvSpPr/>
          <p:nvPr/>
        </p:nvSpPr>
        <p:spPr bwMode="auto">
          <a:xfrm>
            <a:off x="5324475" y="1547813"/>
            <a:ext cx="1550988" cy="4233862"/>
          </a:xfrm>
          <a:custGeom>
            <a:avLst/>
            <a:gdLst>
              <a:gd name="T0" fmla="*/ 492 w 604"/>
              <a:gd name="T1" fmla="*/ 1480 h 1648"/>
              <a:gd name="T2" fmla="*/ 356 w 604"/>
              <a:gd name="T3" fmla="*/ 1480 h 1648"/>
              <a:gd name="T4" fmla="*/ 356 w 604"/>
              <a:gd name="T5" fmla="*/ 1477 h 1648"/>
              <a:gd name="T6" fmla="*/ 356 w 604"/>
              <a:gd name="T7" fmla="*/ 119 h 1648"/>
              <a:gd name="T8" fmla="*/ 403 w 604"/>
              <a:gd name="T9" fmla="*/ 61 h 1648"/>
              <a:gd name="T10" fmla="*/ 343 w 604"/>
              <a:gd name="T11" fmla="*/ 0 h 1648"/>
              <a:gd name="T12" fmla="*/ 263 w 604"/>
              <a:gd name="T13" fmla="*/ 0 h 1648"/>
              <a:gd name="T14" fmla="*/ 203 w 604"/>
              <a:gd name="T15" fmla="*/ 61 h 1648"/>
              <a:gd name="T16" fmla="*/ 252 w 604"/>
              <a:gd name="T17" fmla="*/ 119 h 1648"/>
              <a:gd name="T18" fmla="*/ 252 w 604"/>
              <a:gd name="T19" fmla="*/ 1477 h 1648"/>
              <a:gd name="T20" fmla="*/ 249 w 604"/>
              <a:gd name="T21" fmla="*/ 1480 h 1648"/>
              <a:gd name="T22" fmla="*/ 112 w 604"/>
              <a:gd name="T23" fmla="*/ 1480 h 1648"/>
              <a:gd name="T24" fmla="*/ 112 w 604"/>
              <a:gd name="T25" fmla="*/ 1564 h 1648"/>
              <a:gd name="T26" fmla="*/ 0 w 604"/>
              <a:gd name="T27" fmla="*/ 1564 h 1648"/>
              <a:gd name="T28" fmla="*/ 0 w 604"/>
              <a:gd name="T29" fmla="*/ 1648 h 1648"/>
              <a:gd name="T30" fmla="*/ 604 w 604"/>
              <a:gd name="T31" fmla="*/ 1648 h 1648"/>
              <a:gd name="T32" fmla="*/ 604 w 604"/>
              <a:gd name="T33" fmla="*/ 1564 h 1648"/>
              <a:gd name="T34" fmla="*/ 492 w 604"/>
              <a:gd name="T35" fmla="*/ 1564 h 1648"/>
              <a:gd name="T36" fmla="*/ 492 w 604"/>
              <a:gd name="T37" fmla="*/ 148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4" h="1648">
                <a:moveTo>
                  <a:pt x="492" y="1480"/>
                </a:moveTo>
                <a:cubicBezTo>
                  <a:pt x="356" y="1480"/>
                  <a:pt x="356" y="1480"/>
                  <a:pt x="356" y="1480"/>
                </a:cubicBezTo>
                <a:cubicBezTo>
                  <a:pt x="357" y="1480"/>
                  <a:pt x="356" y="1478"/>
                  <a:pt x="356" y="1477"/>
                </a:cubicBezTo>
                <a:cubicBezTo>
                  <a:pt x="356" y="119"/>
                  <a:pt x="356" y="119"/>
                  <a:pt x="356" y="119"/>
                </a:cubicBezTo>
                <a:cubicBezTo>
                  <a:pt x="384" y="113"/>
                  <a:pt x="403" y="90"/>
                  <a:pt x="403" y="61"/>
                </a:cubicBezTo>
                <a:cubicBezTo>
                  <a:pt x="403" y="27"/>
                  <a:pt x="376" y="0"/>
                  <a:pt x="343" y="0"/>
                </a:cubicBezTo>
                <a:cubicBezTo>
                  <a:pt x="263" y="0"/>
                  <a:pt x="263" y="0"/>
                  <a:pt x="263" y="0"/>
                </a:cubicBezTo>
                <a:cubicBezTo>
                  <a:pt x="229" y="0"/>
                  <a:pt x="203" y="27"/>
                  <a:pt x="203" y="61"/>
                </a:cubicBezTo>
                <a:cubicBezTo>
                  <a:pt x="203" y="90"/>
                  <a:pt x="220" y="113"/>
                  <a:pt x="252" y="119"/>
                </a:cubicBezTo>
                <a:cubicBezTo>
                  <a:pt x="252" y="1477"/>
                  <a:pt x="252" y="1477"/>
                  <a:pt x="252" y="1477"/>
                </a:cubicBezTo>
                <a:cubicBezTo>
                  <a:pt x="252" y="1478"/>
                  <a:pt x="249" y="1480"/>
                  <a:pt x="249" y="1480"/>
                </a:cubicBezTo>
                <a:cubicBezTo>
                  <a:pt x="112" y="1480"/>
                  <a:pt x="112" y="1480"/>
                  <a:pt x="112" y="1480"/>
                </a:cubicBezTo>
                <a:cubicBezTo>
                  <a:pt x="112" y="1564"/>
                  <a:pt x="112" y="1564"/>
                  <a:pt x="112" y="1564"/>
                </a:cubicBezTo>
                <a:cubicBezTo>
                  <a:pt x="0" y="1564"/>
                  <a:pt x="0" y="1564"/>
                  <a:pt x="0" y="1564"/>
                </a:cubicBezTo>
                <a:cubicBezTo>
                  <a:pt x="0" y="1648"/>
                  <a:pt x="0" y="1648"/>
                  <a:pt x="0" y="1648"/>
                </a:cubicBezTo>
                <a:cubicBezTo>
                  <a:pt x="604" y="1648"/>
                  <a:pt x="604" y="1648"/>
                  <a:pt x="604" y="1648"/>
                </a:cubicBezTo>
                <a:cubicBezTo>
                  <a:pt x="604" y="1564"/>
                  <a:pt x="604" y="1564"/>
                  <a:pt x="604" y="1564"/>
                </a:cubicBezTo>
                <a:cubicBezTo>
                  <a:pt x="492" y="1564"/>
                  <a:pt x="492" y="1564"/>
                  <a:pt x="492" y="1564"/>
                </a:cubicBezTo>
                <a:lnTo>
                  <a:pt x="492" y="1480"/>
                </a:ln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sym typeface="Arial" panose="020B0604020202020204" pitchFamily="34" charset="0"/>
            </a:endParaRPr>
          </a:p>
        </p:txBody>
      </p:sp>
      <p:grpSp>
        <p:nvGrpSpPr>
          <p:cNvPr id="25" name="Group 63"/>
          <p:cNvGrpSpPr/>
          <p:nvPr/>
        </p:nvGrpSpPr>
        <p:grpSpPr>
          <a:xfrm>
            <a:off x="3496109" y="2323125"/>
            <a:ext cx="1916661" cy="1849801"/>
            <a:chOff x="3488449" y="3134048"/>
            <a:chExt cx="1916661" cy="1849801"/>
          </a:xfrm>
          <a:solidFill>
            <a:schemeClr val="bg1">
              <a:lumMod val="50000"/>
            </a:schemeClr>
          </a:solidFill>
        </p:grpSpPr>
        <p:sp>
          <p:nvSpPr>
            <p:cNvPr id="26" name="Freeform 6@|5FFC:0|FBC:0|LFC:16777215|LBC:16777215"/>
            <p:cNvSpPr/>
            <p:nvPr/>
          </p:nvSpPr>
          <p:spPr bwMode="auto">
            <a:xfrm>
              <a:off x="3488449" y="4479611"/>
              <a:ext cx="1916661" cy="504238"/>
            </a:xfrm>
            <a:custGeom>
              <a:avLst/>
              <a:gdLst>
                <a:gd name="T0" fmla="*/ 746 w 746"/>
                <a:gd name="T1" fmla="*/ 0 h 196"/>
                <a:gd name="T2" fmla="*/ 0 w 746"/>
                <a:gd name="T3" fmla="*/ 0 h 196"/>
                <a:gd name="T4" fmla="*/ 197 w 746"/>
                <a:gd name="T5" fmla="*/ 124 h 196"/>
                <a:gd name="T6" fmla="*/ 101 w 746"/>
                <a:gd name="T7" fmla="*/ 124 h 196"/>
                <a:gd name="T8" fmla="*/ 67 w 746"/>
                <a:gd name="T9" fmla="*/ 155 h 196"/>
                <a:gd name="T10" fmla="*/ 67 w 746"/>
                <a:gd name="T11" fmla="*/ 160 h 196"/>
                <a:gd name="T12" fmla="*/ 101 w 746"/>
                <a:gd name="T13" fmla="*/ 196 h 196"/>
                <a:gd name="T14" fmla="*/ 633 w 746"/>
                <a:gd name="T15" fmla="*/ 196 h 196"/>
                <a:gd name="T16" fmla="*/ 667 w 746"/>
                <a:gd name="T17" fmla="*/ 160 h 196"/>
                <a:gd name="T18" fmla="*/ 667 w 746"/>
                <a:gd name="T19" fmla="*/ 155 h 196"/>
                <a:gd name="T20" fmla="*/ 633 w 746"/>
                <a:gd name="T21" fmla="*/ 124 h 196"/>
                <a:gd name="T22" fmla="*/ 549 w 746"/>
                <a:gd name="T23" fmla="*/ 124 h 196"/>
                <a:gd name="T24" fmla="*/ 746 w 74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6">
                  <a:moveTo>
                    <a:pt x="746" y="0"/>
                  </a:moveTo>
                  <a:cubicBezTo>
                    <a:pt x="0" y="0"/>
                    <a:pt x="0" y="0"/>
                    <a:pt x="0" y="0"/>
                  </a:cubicBezTo>
                  <a:cubicBezTo>
                    <a:pt x="4" y="52"/>
                    <a:pt x="83" y="100"/>
                    <a:pt x="197" y="124"/>
                  </a:cubicBezTo>
                  <a:cubicBezTo>
                    <a:pt x="101" y="124"/>
                    <a:pt x="101" y="124"/>
                    <a:pt x="101" y="124"/>
                  </a:cubicBezTo>
                  <a:cubicBezTo>
                    <a:pt x="83" y="124"/>
                    <a:pt x="67" y="137"/>
                    <a:pt x="67" y="155"/>
                  </a:cubicBezTo>
                  <a:cubicBezTo>
                    <a:pt x="67" y="160"/>
                    <a:pt x="67" y="160"/>
                    <a:pt x="67" y="160"/>
                  </a:cubicBezTo>
                  <a:cubicBezTo>
                    <a:pt x="67" y="178"/>
                    <a:pt x="83" y="196"/>
                    <a:pt x="101" y="196"/>
                  </a:cubicBezTo>
                  <a:cubicBezTo>
                    <a:pt x="633" y="196"/>
                    <a:pt x="633" y="196"/>
                    <a:pt x="633" y="196"/>
                  </a:cubicBezTo>
                  <a:cubicBezTo>
                    <a:pt x="652" y="196"/>
                    <a:pt x="667" y="178"/>
                    <a:pt x="667" y="160"/>
                  </a:cubicBezTo>
                  <a:cubicBezTo>
                    <a:pt x="667" y="155"/>
                    <a:pt x="667" y="155"/>
                    <a:pt x="667" y="155"/>
                  </a:cubicBezTo>
                  <a:cubicBezTo>
                    <a:pt x="667" y="137"/>
                    <a:pt x="652" y="124"/>
                    <a:pt x="633" y="124"/>
                  </a:cubicBezTo>
                  <a:cubicBezTo>
                    <a:pt x="549" y="124"/>
                    <a:pt x="549" y="124"/>
                    <a:pt x="549" y="124"/>
                  </a:cubicBezTo>
                  <a:cubicBezTo>
                    <a:pt x="663" y="100"/>
                    <a:pt x="742" y="52"/>
                    <a:pt x="746" y="0"/>
                  </a:cubicBezTo>
                  <a:close/>
                </a:path>
              </a:pathLst>
            </a:custGeom>
            <a:grp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27" name="Freeform 7@|5FFC:0|FBC:0|LFC:16777215|LBC:16777215"/>
            <p:cNvSpPr/>
            <p:nvPr/>
          </p:nvSpPr>
          <p:spPr bwMode="auto">
            <a:xfrm>
              <a:off x="3670922" y="3134048"/>
              <a:ext cx="1518285" cy="1387351"/>
            </a:xfrm>
            <a:custGeom>
              <a:avLst/>
              <a:gdLst>
                <a:gd name="T0" fmla="*/ 26 w 1090"/>
                <a:gd name="T1" fmla="*/ 996 h 996"/>
                <a:gd name="T2" fmla="*/ 0 w 1090"/>
                <a:gd name="T3" fmla="*/ 981 h 996"/>
                <a:gd name="T4" fmla="*/ 562 w 1090"/>
                <a:gd name="T5" fmla="*/ 0 h 996"/>
                <a:gd name="T6" fmla="*/ 1090 w 1090"/>
                <a:gd name="T7" fmla="*/ 981 h 996"/>
                <a:gd name="T8" fmla="*/ 1062 w 1090"/>
                <a:gd name="T9" fmla="*/ 996 h 996"/>
                <a:gd name="T10" fmla="*/ 562 w 1090"/>
                <a:gd name="T11" fmla="*/ 63 h 996"/>
                <a:gd name="T12" fmla="*/ 26 w 1090"/>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0" h="996">
                  <a:moveTo>
                    <a:pt x="26" y="996"/>
                  </a:moveTo>
                  <a:lnTo>
                    <a:pt x="0" y="981"/>
                  </a:lnTo>
                  <a:lnTo>
                    <a:pt x="562" y="0"/>
                  </a:lnTo>
                  <a:lnTo>
                    <a:pt x="1090" y="981"/>
                  </a:lnTo>
                  <a:lnTo>
                    <a:pt x="1062" y="996"/>
                  </a:lnTo>
                  <a:lnTo>
                    <a:pt x="562" y="63"/>
                  </a:lnTo>
                  <a:lnTo>
                    <a:pt x="26" y="996"/>
                  </a:lnTo>
                  <a:close/>
                </a:path>
              </a:pathLst>
            </a:custGeom>
            <a:grp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sym typeface="Arial" panose="020B0604020202020204" pitchFamily="34" charset="0"/>
              </a:endParaRPr>
            </a:p>
          </p:txBody>
        </p:sp>
      </p:grpSp>
      <p:grpSp>
        <p:nvGrpSpPr>
          <p:cNvPr id="28" name="Group 64"/>
          <p:cNvGrpSpPr/>
          <p:nvPr/>
        </p:nvGrpSpPr>
        <p:grpSpPr>
          <a:xfrm>
            <a:off x="6850184" y="2328697"/>
            <a:ext cx="1916661" cy="1844229"/>
            <a:chOff x="6786889" y="2604738"/>
            <a:chExt cx="1916661" cy="1844229"/>
          </a:xfrm>
          <a:solidFill>
            <a:schemeClr val="bg1">
              <a:lumMod val="50000"/>
            </a:schemeClr>
          </a:solidFill>
        </p:grpSpPr>
        <p:sp>
          <p:nvSpPr>
            <p:cNvPr id="29" name="Freeform 8@|5FFC:0|FBC:0|LFC:16777215|LBC:16777215"/>
            <p:cNvSpPr/>
            <p:nvPr/>
          </p:nvSpPr>
          <p:spPr bwMode="auto">
            <a:xfrm>
              <a:off x="6786889" y="3955872"/>
              <a:ext cx="1916661" cy="493095"/>
            </a:xfrm>
            <a:custGeom>
              <a:avLst/>
              <a:gdLst>
                <a:gd name="T0" fmla="*/ 746 w 746"/>
                <a:gd name="T1" fmla="*/ 0 h 192"/>
                <a:gd name="T2" fmla="*/ 0 w 746"/>
                <a:gd name="T3" fmla="*/ 0 h 192"/>
                <a:gd name="T4" fmla="*/ 197 w 746"/>
                <a:gd name="T5" fmla="*/ 120 h 192"/>
                <a:gd name="T6" fmla="*/ 101 w 746"/>
                <a:gd name="T7" fmla="*/ 120 h 192"/>
                <a:gd name="T8" fmla="*/ 71 w 746"/>
                <a:gd name="T9" fmla="*/ 154 h 192"/>
                <a:gd name="T10" fmla="*/ 71 w 746"/>
                <a:gd name="T11" fmla="*/ 158 h 192"/>
                <a:gd name="T12" fmla="*/ 101 w 746"/>
                <a:gd name="T13" fmla="*/ 192 h 192"/>
                <a:gd name="T14" fmla="*/ 633 w 746"/>
                <a:gd name="T15" fmla="*/ 192 h 192"/>
                <a:gd name="T16" fmla="*/ 667 w 746"/>
                <a:gd name="T17" fmla="*/ 158 h 192"/>
                <a:gd name="T18" fmla="*/ 667 w 746"/>
                <a:gd name="T19" fmla="*/ 154 h 192"/>
                <a:gd name="T20" fmla="*/ 633 w 746"/>
                <a:gd name="T21" fmla="*/ 120 h 192"/>
                <a:gd name="T22" fmla="*/ 548 w 746"/>
                <a:gd name="T23" fmla="*/ 120 h 192"/>
                <a:gd name="T24" fmla="*/ 746 w 7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92">
                  <a:moveTo>
                    <a:pt x="746" y="0"/>
                  </a:moveTo>
                  <a:cubicBezTo>
                    <a:pt x="0" y="0"/>
                    <a:pt x="0" y="0"/>
                    <a:pt x="0" y="0"/>
                  </a:cubicBezTo>
                  <a:cubicBezTo>
                    <a:pt x="4" y="52"/>
                    <a:pt x="83" y="96"/>
                    <a:pt x="197" y="120"/>
                  </a:cubicBezTo>
                  <a:cubicBezTo>
                    <a:pt x="101" y="120"/>
                    <a:pt x="101" y="120"/>
                    <a:pt x="101" y="120"/>
                  </a:cubicBezTo>
                  <a:cubicBezTo>
                    <a:pt x="83" y="120"/>
                    <a:pt x="71" y="135"/>
                    <a:pt x="71" y="154"/>
                  </a:cubicBezTo>
                  <a:cubicBezTo>
                    <a:pt x="71" y="158"/>
                    <a:pt x="71" y="158"/>
                    <a:pt x="71" y="158"/>
                  </a:cubicBezTo>
                  <a:cubicBezTo>
                    <a:pt x="71" y="176"/>
                    <a:pt x="83" y="192"/>
                    <a:pt x="101" y="192"/>
                  </a:cubicBezTo>
                  <a:cubicBezTo>
                    <a:pt x="633" y="192"/>
                    <a:pt x="633" y="192"/>
                    <a:pt x="633" y="192"/>
                  </a:cubicBezTo>
                  <a:cubicBezTo>
                    <a:pt x="652" y="192"/>
                    <a:pt x="667" y="176"/>
                    <a:pt x="667" y="158"/>
                  </a:cubicBezTo>
                  <a:cubicBezTo>
                    <a:pt x="667" y="154"/>
                    <a:pt x="667" y="154"/>
                    <a:pt x="667" y="154"/>
                  </a:cubicBezTo>
                  <a:cubicBezTo>
                    <a:pt x="667" y="135"/>
                    <a:pt x="652" y="120"/>
                    <a:pt x="633" y="120"/>
                  </a:cubicBezTo>
                  <a:cubicBezTo>
                    <a:pt x="548" y="120"/>
                    <a:pt x="548" y="120"/>
                    <a:pt x="548" y="120"/>
                  </a:cubicBezTo>
                  <a:cubicBezTo>
                    <a:pt x="663" y="96"/>
                    <a:pt x="742" y="52"/>
                    <a:pt x="746" y="0"/>
                  </a:cubicBezTo>
                  <a:close/>
                </a:path>
              </a:pathLst>
            </a:custGeom>
            <a:grp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30" name="Freeform 9@|5FFC:0|FBC:0|LFC:16777215|LBC:16777215"/>
            <p:cNvSpPr/>
            <p:nvPr/>
          </p:nvSpPr>
          <p:spPr bwMode="auto">
            <a:xfrm>
              <a:off x="6966576" y="2604738"/>
              <a:ext cx="1521071" cy="1387351"/>
            </a:xfrm>
            <a:custGeom>
              <a:avLst/>
              <a:gdLst>
                <a:gd name="T0" fmla="*/ 28 w 1092"/>
                <a:gd name="T1" fmla="*/ 996 h 996"/>
                <a:gd name="T2" fmla="*/ 0 w 1092"/>
                <a:gd name="T3" fmla="*/ 981 h 996"/>
                <a:gd name="T4" fmla="*/ 565 w 1092"/>
                <a:gd name="T5" fmla="*/ 0 h 996"/>
                <a:gd name="T6" fmla="*/ 1092 w 1092"/>
                <a:gd name="T7" fmla="*/ 981 h 996"/>
                <a:gd name="T8" fmla="*/ 1064 w 1092"/>
                <a:gd name="T9" fmla="*/ 996 h 996"/>
                <a:gd name="T10" fmla="*/ 565 w 1092"/>
                <a:gd name="T11" fmla="*/ 63 h 996"/>
                <a:gd name="T12" fmla="*/ 28 w 1092"/>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092" h="996">
                  <a:moveTo>
                    <a:pt x="28" y="996"/>
                  </a:moveTo>
                  <a:lnTo>
                    <a:pt x="0" y="981"/>
                  </a:lnTo>
                  <a:lnTo>
                    <a:pt x="565" y="0"/>
                  </a:lnTo>
                  <a:lnTo>
                    <a:pt x="1092" y="981"/>
                  </a:lnTo>
                  <a:lnTo>
                    <a:pt x="1064" y="996"/>
                  </a:lnTo>
                  <a:lnTo>
                    <a:pt x="565" y="63"/>
                  </a:lnTo>
                  <a:lnTo>
                    <a:pt x="28" y="996"/>
                  </a:lnTo>
                  <a:close/>
                </a:path>
              </a:pathLst>
            </a:custGeom>
            <a:grp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sym typeface="Arial" panose="020B0604020202020204" pitchFamily="34" charset="0"/>
              </a:endParaRPr>
            </a:p>
          </p:txBody>
        </p:sp>
      </p:grpSp>
      <p:sp>
        <p:nvSpPr>
          <p:cNvPr id="31" name="Freeform 10"/>
          <p:cNvSpPr/>
          <p:nvPr/>
        </p:nvSpPr>
        <p:spPr bwMode="auto">
          <a:xfrm rot="536992">
            <a:off x="4357688" y="1928813"/>
            <a:ext cx="3576637" cy="800100"/>
          </a:xfrm>
          <a:custGeom>
            <a:avLst/>
            <a:gdLst>
              <a:gd name="T0" fmla="*/ 1339 w 1392"/>
              <a:gd name="T1" fmla="*/ 0 h 311"/>
              <a:gd name="T2" fmla="*/ 1288 w 1392"/>
              <a:gd name="T3" fmla="*/ 41 h 311"/>
              <a:gd name="T4" fmla="*/ 94 w 1392"/>
              <a:gd name="T5" fmla="*/ 228 h 311"/>
              <a:gd name="T6" fmla="*/ 52 w 1392"/>
              <a:gd name="T7" fmla="*/ 206 h 311"/>
              <a:gd name="T8" fmla="*/ 0 w 1392"/>
              <a:gd name="T9" fmla="*/ 259 h 311"/>
              <a:gd name="T10" fmla="*/ 52 w 1392"/>
              <a:gd name="T11" fmla="*/ 311 h 311"/>
              <a:gd name="T12" fmla="*/ 101 w 1392"/>
              <a:gd name="T13" fmla="*/ 276 h 311"/>
              <a:gd name="T14" fmla="*/ 1301 w 1392"/>
              <a:gd name="T15" fmla="*/ 89 h 311"/>
              <a:gd name="T16" fmla="*/ 1339 w 1392"/>
              <a:gd name="T17" fmla="*/ 105 h 311"/>
              <a:gd name="T18" fmla="*/ 1392 w 1392"/>
              <a:gd name="T19" fmla="*/ 53 h 311"/>
              <a:gd name="T20" fmla="*/ 1339 w 1392"/>
              <a:gd name="T2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2" h="311">
                <a:moveTo>
                  <a:pt x="1339" y="0"/>
                </a:moveTo>
                <a:cubicBezTo>
                  <a:pt x="1315" y="0"/>
                  <a:pt x="1294" y="18"/>
                  <a:pt x="1288" y="41"/>
                </a:cubicBezTo>
                <a:cubicBezTo>
                  <a:pt x="94" y="228"/>
                  <a:pt x="94" y="228"/>
                  <a:pt x="94" y="228"/>
                </a:cubicBezTo>
                <a:cubicBezTo>
                  <a:pt x="84" y="215"/>
                  <a:pt x="69" y="206"/>
                  <a:pt x="52" y="206"/>
                </a:cubicBezTo>
                <a:cubicBezTo>
                  <a:pt x="23" y="206"/>
                  <a:pt x="0" y="230"/>
                  <a:pt x="0" y="259"/>
                </a:cubicBezTo>
                <a:cubicBezTo>
                  <a:pt x="0" y="288"/>
                  <a:pt x="23" y="311"/>
                  <a:pt x="52" y="311"/>
                </a:cubicBezTo>
                <a:cubicBezTo>
                  <a:pt x="75" y="311"/>
                  <a:pt x="94" y="296"/>
                  <a:pt x="101" y="276"/>
                </a:cubicBezTo>
                <a:cubicBezTo>
                  <a:pt x="1301" y="89"/>
                  <a:pt x="1301" y="89"/>
                  <a:pt x="1301" y="89"/>
                </a:cubicBezTo>
                <a:cubicBezTo>
                  <a:pt x="1311" y="99"/>
                  <a:pt x="1324" y="105"/>
                  <a:pt x="1339" y="105"/>
                </a:cubicBezTo>
                <a:cubicBezTo>
                  <a:pt x="1368" y="105"/>
                  <a:pt x="1392" y="82"/>
                  <a:pt x="1392" y="53"/>
                </a:cubicBezTo>
                <a:cubicBezTo>
                  <a:pt x="1392" y="24"/>
                  <a:pt x="1368" y="0"/>
                  <a:pt x="1339" y="0"/>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32" name="TextBox 71"/>
          <p:cNvSpPr txBox="1"/>
          <p:nvPr/>
        </p:nvSpPr>
        <p:spPr>
          <a:xfrm>
            <a:off x="1001713" y="3076575"/>
            <a:ext cx="1570037" cy="923925"/>
          </a:xfrm>
          <a:prstGeom prst="rect">
            <a:avLst/>
          </a:prstGeom>
          <a:noFill/>
        </p:spPr>
        <p:txBody>
          <a:bodyPr wrap="none">
            <a:spAutoFit/>
          </a:bodyPr>
          <a:lstStyle/>
          <a:p>
            <a:pPr eaLnBrk="1" fontAlgn="auto" hangingPunct="1">
              <a:spcBef>
                <a:spcPts val="0"/>
              </a:spcBef>
              <a:spcAft>
                <a:spcPts val="0"/>
              </a:spcAft>
              <a:defRPr/>
            </a:pPr>
            <a:r>
              <a:rPr lang="id-ID" sz="5400" b="1" kern="0" dirty="0">
                <a:solidFill>
                  <a:srgbClr val="445469"/>
                </a:solidFill>
                <a:latin typeface="Arial" panose="020B0604020202020204" pitchFamily="34" charset="0"/>
                <a:ea typeface="微软雅黑" pitchFamily="34" charset="-122"/>
                <a:sym typeface="Arial" panose="020B0604020202020204" pitchFamily="34" charset="0"/>
              </a:rPr>
              <a:t>70%</a:t>
            </a:r>
            <a:endParaRPr lang="id-ID" sz="5400" b="1" kern="0" dirty="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3" name="TextBox 74"/>
          <p:cNvSpPr txBox="1"/>
          <p:nvPr/>
        </p:nvSpPr>
        <p:spPr>
          <a:xfrm>
            <a:off x="9050338" y="3016250"/>
            <a:ext cx="1570037" cy="923925"/>
          </a:xfrm>
          <a:prstGeom prst="rect">
            <a:avLst/>
          </a:prstGeom>
          <a:noFill/>
        </p:spPr>
        <p:txBody>
          <a:bodyPr wrap="none">
            <a:spAutoFit/>
          </a:bodyPr>
          <a:lstStyle/>
          <a:p>
            <a:pPr eaLnBrk="1" fontAlgn="auto" hangingPunct="1">
              <a:spcBef>
                <a:spcPts val="0"/>
              </a:spcBef>
              <a:spcAft>
                <a:spcPts val="0"/>
              </a:spcAft>
              <a:defRPr/>
            </a:pPr>
            <a:r>
              <a:rPr lang="id-ID" sz="5400" b="1" kern="0" dirty="0">
                <a:solidFill>
                  <a:srgbClr val="445469"/>
                </a:solidFill>
                <a:latin typeface="Arial" panose="020B0604020202020204" pitchFamily="34" charset="0"/>
                <a:ea typeface="微软雅黑" pitchFamily="34" charset="-122"/>
                <a:sym typeface="Arial" panose="020B0604020202020204" pitchFamily="34" charset="0"/>
              </a:rPr>
              <a:t>30%</a:t>
            </a:r>
            <a:endParaRPr lang="id-ID" sz="5400" b="1" kern="0" dirty="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5310" name="TextBox 13"/>
          <p:cNvSpPr txBox="1">
            <a:spLocks noChangeArrowheads="1"/>
          </p:cNvSpPr>
          <p:nvPr/>
        </p:nvSpPr>
        <p:spPr bwMode="auto">
          <a:xfrm>
            <a:off x="1133475" y="2168525"/>
            <a:ext cx="1952625" cy="307975"/>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20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20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5311" name="TextBox 13"/>
          <p:cNvSpPr txBox="1">
            <a:spLocks noChangeArrowheads="1"/>
          </p:cNvSpPr>
          <p:nvPr/>
        </p:nvSpPr>
        <p:spPr bwMode="auto">
          <a:xfrm>
            <a:off x="1133475" y="2555875"/>
            <a:ext cx="2333625" cy="43021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5312" name="TextBox 13"/>
          <p:cNvSpPr txBox="1">
            <a:spLocks noChangeArrowheads="1"/>
          </p:cNvSpPr>
          <p:nvPr/>
        </p:nvSpPr>
        <p:spPr bwMode="auto">
          <a:xfrm>
            <a:off x="9070975" y="2166938"/>
            <a:ext cx="1952625" cy="307975"/>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20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20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5313" name="TextBox 13"/>
          <p:cNvSpPr txBox="1">
            <a:spLocks noChangeArrowheads="1"/>
          </p:cNvSpPr>
          <p:nvPr/>
        </p:nvSpPr>
        <p:spPr bwMode="auto">
          <a:xfrm>
            <a:off x="9070975" y="2555875"/>
            <a:ext cx="2333625" cy="43021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4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57346"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7348"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Freeform 14"/>
          <p:cNvSpPr/>
          <p:nvPr/>
        </p:nvSpPr>
        <p:spPr bwMode="auto">
          <a:xfrm>
            <a:off x="1262063" y="1574800"/>
            <a:ext cx="3087687" cy="1397000"/>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rgbClr val="0070C0"/>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23" name="Freeform 13"/>
          <p:cNvSpPr/>
          <p:nvPr/>
        </p:nvSpPr>
        <p:spPr bwMode="auto">
          <a:xfrm>
            <a:off x="604838" y="2271713"/>
            <a:ext cx="1398587" cy="3092450"/>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rgbClr val="00B0F0"/>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24" name="Freeform 12"/>
          <p:cNvSpPr/>
          <p:nvPr/>
        </p:nvSpPr>
        <p:spPr bwMode="auto">
          <a:xfrm>
            <a:off x="3646488" y="2224088"/>
            <a:ext cx="1392237" cy="3087687"/>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rgbClr val="00B0F0"/>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25" name="Freeform 15"/>
          <p:cNvSpPr/>
          <p:nvPr/>
        </p:nvSpPr>
        <p:spPr bwMode="auto">
          <a:xfrm>
            <a:off x="1304925" y="4603750"/>
            <a:ext cx="3087688" cy="1397000"/>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rgbClr val="0070C0"/>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26" name="Rectangle 18"/>
          <p:cNvSpPr/>
          <p:nvPr/>
        </p:nvSpPr>
        <p:spPr bwMode="auto">
          <a:xfrm>
            <a:off x="5372100" y="1606550"/>
            <a:ext cx="1482725" cy="608013"/>
          </a:xfrm>
          <a:prstGeom prst="rect">
            <a:avLst/>
          </a:prstGeom>
          <a:solidFill>
            <a:srgbClr val="0070C0"/>
          </a:solidFill>
          <a:ln w="9525">
            <a:noFill/>
            <a:round/>
          </a:ln>
        </p:spPr>
        <p:txBody>
          <a:bodyPr lIns="121682" tIns="60841" rIns="121682" bIns="60841"/>
          <a:lstStyle/>
          <a:p>
            <a:pPr algn="ct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27" name="Rectangle 19"/>
          <p:cNvSpPr/>
          <p:nvPr/>
        </p:nvSpPr>
        <p:spPr bwMode="auto">
          <a:xfrm>
            <a:off x="6854825" y="1606550"/>
            <a:ext cx="1484313" cy="608013"/>
          </a:xfrm>
          <a:prstGeom prst="rect">
            <a:avLst/>
          </a:prstGeom>
          <a:solidFill>
            <a:srgbClr val="00B0F0"/>
          </a:solidFill>
          <a:ln w="9525">
            <a:noFill/>
            <a:round/>
          </a:ln>
        </p:spPr>
        <p:txBody>
          <a:bodyPr lIns="121682" tIns="60841" rIns="121682" bIns="60841"/>
          <a:lstStyle/>
          <a:p>
            <a:pPr algn="ct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28" name="Rectangle 20"/>
          <p:cNvSpPr/>
          <p:nvPr/>
        </p:nvSpPr>
        <p:spPr bwMode="auto">
          <a:xfrm>
            <a:off x="8339138" y="1606550"/>
            <a:ext cx="1482725" cy="608013"/>
          </a:xfrm>
          <a:prstGeom prst="rect">
            <a:avLst/>
          </a:prstGeom>
          <a:solidFill>
            <a:srgbClr val="0070C0"/>
          </a:solidFill>
          <a:ln w="9525">
            <a:noFill/>
            <a:round/>
          </a:ln>
        </p:spPr>
        <p:txBody>
          <a:bodyPr lIns="121682" tIns="60841" rIns="121682" bIns="60841"/>
          <a:lstStyle/>
          <a:p>
            <a:pPr algn="ct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29" name="Rectangle 21"/>
          <p:cNvSpPr/>
          <p:nvPr/>
        </p:nvSpPr>
        <p:spPr bwMode="auto">
          <a:xfrm>
            <a:off x="9821863" y="1606550"/>
            <a:ext cx="1482725" cy="608013"/>
          </a:xfrm>
          <a:prstGeom prst="rect">
            <a:avLst/>
          </a:prstGeom>
          <a:solidFill>
            <a:srgbClr val="00B0F0"/>
          </a:solidFill>
          <a:ln w="9525">
            <a:noFill/>
            <a:round/>
          </a:ln>
        </p:spPr>
        <p:txBody>
          <a:bodyPr lIns="121682" tIns="60841" rIns="121682" bIns="60841"/>
          <a:lstStyle/>
          <a:p>
            <a:pPr algn="ct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cxnSp>
        <p:nvCxnSpPr>
          <p:cNvPr id="57358" name="Straight Connector 24"/>
          <p:cNvCxnSpPr>
            <a:cxnSpLocks noChangeShapeType="1"/>
          </p:cNvCxnSpPr>
          <p:nvPr/>
        </p:nvCxnSpPr>
        <p:spPr bwMode="auto">
          <a:xfrm>
            <a:off x="5372100" y="3521075"/>
            <a:ext cx="5932488" cy="0"/>
          </a:xfrm>
          <a:prstGeom prst="line">
            <a:avLst/>
          </a:prstGeom>
          <a:noFill/>
          <a:ln w="12700" algn="ctr">
            <a:solidFill>
              <a:srgbClr val="ADBACA"/>
            </a:solidFill>
            <a:round/>
          </a:ln>
        </p:spPr>
      </p:cxnSp>
      <p:cxnSp>
        <p:nvCxnSpPr>
          <p:cNvPr id="57359" name="Straight Connector 25"/>
          <p:cNvCxnSpPr>
            <a:cxnSpLocks noChangeShapeType="1"/>
          </p:cNvCxnSpPr>
          <p:nvPr/>
        </p:nvCxnSpPr>
        <p:spPr bwMode="auto">
          <a:xfrm>
            <a:off x="5372100" y="4951413"/>
            <a:ext cx="5932488" cy="0"/>
          </a:xfrm>
          <a:prstGeom prst="line">
            <a:avLst/>
          </a:prstGeom>
          <a:noFill/>
          <a:ln w="12700" algn="ctr">
            <a:solidFill>
              <a:srgbClr val="ADBACA"/>
            </a:solidFill>
            <a:round/>
          </a:ln>
        </p:spPr>
      </p:cxnSp>
      <p:sp>
        <p:nvSpPr>
          <p:cNvPr id="32" name="Freeform 103"/>
          <p:cNvSpPr>
            <a:spLocks noChangeAspect="1" noEditPoints="1"/>
          </p:cNvSpPr>
          <p:nvPr/>
        </p:nvSpPr>
        <p:spPr bwMode="auto">
          <a:xfrm>
            <a:off x="7470775" y="1724025"/>
            <a:ext cx="252413" cy="373063"/>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33" name="Freeform 101"/>
          <p:cNvSpPr>
            <a:spLocks noChangeAspect="1" noEditPoints="1"/>
          </p:cNvSpPr>
          <p:nvPr/>
        </p:nvSpPr>
        <p:spPr bwMode="auto">
          <a:xfrm>
            <a:off x="8880475" y="1778000"/>
            <a:ext cx="398463" cy="263525"/>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34" name="Freeform 57"/>
          <p:cNvSpPr>
            <a:spLocks noChangeAspect="1" noEditPoints="1"/>
          </p:cNvSpPr>
          <p:nvPr/>
        </p:nvSpPr>
        <p:spPr bwMode="auto">
          <a:xfrm>
            <a:off x="10404475" y="1751013"/>
            <a:ext cx="317500" cy="317500"/>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FFFFF"/>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35" name="Freeform 228"/>
          <p:cNvSpPr/>
          <p:nvPr/>
        </p:nvSpPr>
        <p:spPr bwMode="auto">
          <a:xfrm>
            <a:off x="5926138" y="1722438"/>
            <a:ext cx="374650" cy="37623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36" name="Freeform 130"/>
          <p:cNvSpPr>
            <a:spLocks noEditPoints="1"/>
          </p:cNvSpPr>
          <p:nvPr/>
        </p:nvSpPr>
        <p:spPr bwMode="auto">
          <a:xfrm>
            <a:off x="1949450" y="2943225"/>
            <a:ext cx="1724025" cy="1660525"/>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445469"/>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dirty="0">
              <a:solidFill>
                <a:srgbClr val="262626"/>
              </a:solidFill>
              <a:latin typeface="Arial" panose="020B0604020202020204" pitchFamily="34" charset="0"/>
              <a:ea typeface="微软雅黑" pitchFamily="34" charset="-122"/>
              <a:sym typeface="Arial" panose="020B0604020202020204" pitchFamily="34" charset="0"/>
            </a:endParaRPr>
          </a:p>
        </p:txBody>
      </p:sp>
      <p:sp>
        <p:nvSpPr>
          <p:cNvPr id="57365" name="TextBox 13"/>
          <p:cNvSpPr txBox="1">
            <a:spLocks noChangeArrowheads="1"/>
          </p:cNvSpPr>
          <p:nvPr/>
        </p:nvSpPr>
        <p:spPr bwMode="auto">
          <a:xfrm>
            <a:off x="5451475" y="2487613"/>
            <a:ext cx="1176338" cy="738187"/>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66" name="TextBox 13"/>
          <p:cNvSpPr txBox="1">
            <a:spLocks noChangeArrowheads="1"/>
          </p:cNvSpPr>
          <p:nvPr/>
        </p:nvSpPr>
        <p:spPr bwMode="auto">
          <a:xfrm>
            <a:off x="6959600" y="2487613"/>
            <a:ext cx="1176338" cy="738187"/>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67" name="TextBox 13"/>
          <p:cNvSpPr txBox="1">
            <a:spLocks noChangeArrowheads="1"/>
          </p:cNvSpPr>
          <p:nvPr/>
        </p:nvSpPr>
        <p:spPr bwMode="auto">
          <a:xfrm>
            <a:off x="8466138" y="2487613"/>
            <a:ext cx="1177925" cy="738187"/>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68" name="TextBox 13"/>
          <p:cNvSpPr txBox="1">
            <a:spLocks noChangeArrowheads="1"/>
          </p:cNvSpPr>
          <p:nvPr/>
        </p:nvSpPr>
        <p:spPr bwMode="auto">
          <a:xfrm>
            <a:off x="9974263" y="2487613"/>
            <a:ext cx="1176337" cy="738187"/>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69" name="TextBox 13"/>
          <p:cNvSpPr txBox="1">
            <a:spLocks noChangeArrowheads="1"/>
          </p:cNvSpPr>
          <p:nvPr/>
        </p:nvSpPr>
        <p:spPr bwMode="auto">
          <a:xfrm>
            <a:off x="5451475" y="3724275"/>
            <a:ext cx="1176338" cy="73818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70" name="TextBox 13"/>
          <p:cNvSpPr txBox="1">
            <a:spLocks noChangeArrowheads="1"/>
          </p:cNvSpPr>
          <p:nvPr/>
        </p:nvSpPr>
        <p:spPr bwMode="auto">
          <a:xfrm>
            <a:off x="6959600" y="3724275"/>
            <a:ext cx="1176338" cy="73818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71" name="TextBox 13"/>
          <p:cNvSpPr txBox="1">
            <a:spLocks noChangeArrowheads="1"/>
          </p:cNvSpPr>
          <p:nvPr/>
        </p:nvSpPr>
        <p:spPr bwMode="auto">
          <a:xfrm>
            <a:off x="8466138" y="3724275"/>
            <a:ext cx="1177925" cy="73818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72" name="TextBox 13"/>
          <p:cNvSpPr txBox="1">
            <a:spLocks noChangeArrowheads="1"/>
          </p:cNvSpPr>
          <p:nvPr/>
        </p:nvSpPr>
        <p:spPr bwMode="auto">
          <a:xfrm>
            <a:off x="9974263" y="3724275"/>
            <a:ext cx="1176337" cy="73818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73" name="TextBox 13"/>
          <p:cNvSpPr txBox="1">
            <a:spLocks noChangeArrowheads="1"/>
          </p:cNvSpPr>
          <p:nvPr/>
        </p:nvSpPr>
        <p:spPr bwMode="auto">
          <a:xfrm>
            <a:off x="5451475" y="5222875"/>
            <a:ext cx="1176338" cy="739775"/>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74" name="TextBox 13"/>
          <p:cNvSpPr txBox="1">
            <a:spLocks noChangeArrowheads="1"/>
          </p:cNvSpPr>
          <p:nvPr/>
        </p:nvSpPr>
        <p:spPr bwMode="auto">
          <a:xfrm>
            <a:off x="6959600" y="5222875"/>
            <a:ext cx="1176338" cy="739775"/>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75" name="TextBox 13"/>
          <p:cNvSpPr txBox="1">
            <a:spLocks noChangeArrowheads="1"/>
          </p:cNvSpPr>
          <p:nvPr/>
        </p:nvSpPr>
        <p:spPr bwMode="auto">
          <a:xfrm>
            <a:off x="8466138" y="5222875"/>
            <a:ext cx="1177925" cy="739775"/>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76" name="TextBox 13"/>
          <p:cNvSpPr txBox="1">
            <a:spLocks noChangeArrowheads="1"/>
          </p:cNvSpPr>
          <p:nvPr/>
        </p:nvSpPr>
        <p:spPr bwMode="auto">
          <a:xfrm>
            <a:off x="9974263" y="5222875"/>
            <a:ext cx="1176337" cy="739775"/>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57377" name="TextBox 13"/>
          <p:cNvSpPr txBox="1">
            <a:spLocks noChangeArrowheads="1"/>
          </p:cNvSpPr>
          <p:nvPr/>
        </p:nvSpPr>
        <p:spPr bwMode="auto">
          <a:xfrm>
            <a:off x="2120900" y="1954213"/>
            <a:ext cx="1371600" cy="369887"/>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2400" b="1">
                <a:solidFill>
                  <a:schemeClr val="bg1"/>
                </a:solidFill>
                <a:latin typeface="Arial" panose="020B0604020202020204" pitchFamily="34" charset="0"/>
                <a:ea typeface="微软雅黑" pitchFamily="34" charset="-122"/>
                <a:sym typeface="Arial" panose="020B0604020202020204" pitchFamily="34" charset="0"/>
              </a:rPr>
              <a:t>关键词</a:t>
            </a:r>
            <a:endParaRPr lang="en-US" sz="24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57378" name="TextBox 13"/>
          <p:cNvSpPr txBox="1">
            <a:spLocks noChangeArrowheads="1"/>
          </p:cNvSpPr>
          <p:nvPr/>
        </p:nvSpPr>
        <p:spPr bwMode="auto">
          <a:xfrm>
            <a:off x="2120900" y="5180013"/>
            <a:ext cx="1371600" cy="368300"/>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2400" b="1">
                <a:solidFill>
                  <a:schemeClr val="bg1"/>
                </a:solidFill>
                <a:latin typeface="Arial" panose="020B0604020202020204" pitchFamily="34" charset="0"/>
                <a:ea typeface="微软雅黑" pitchFamily="34" charset="-122"/>
                <a:sym typeface="Arial" panose="020B0604020202020204" pitchFamily="34" charset="0"/>
              </a:rPr>
              <a:t>关键词</a:t>
            </a:r>
            <a:endParaRPr lang="en-US" sz="24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57379" name="TextBox 13"/>
          <p:cNvSpPr txBox="1">
            <a:spLocks noChangeArrowheads="1"/>
          </p:cNvSpPr>
          <p:nvPr/>
        </p:nvSpPr>
        <p:spPr bwMode="auto">
          <a:xfrm>
            <a:off x="876300" y="3201988"/>
            <a:ext cx="604838" cy="1108075"/>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2400" b="1">
                <a:solidFill>
                  <a:schemeClr val="bg1"/>
                </a:solidFill>
                <a:latin typeface="Arial" panose="020B0604020202020204" pitchFamily="34" charset="0"/>
                <a:ea typeface="微软雅黑" pitchFamily="34" charset="-122"/>
                <a:sym typeface="Arial" panose="020B0604020202020204" pitchFamily="34" charset="0"/>
              </a:rPr>
              <a:t>关键词</a:t>
            </a:r>
            <a:endParaRPr lang="en-US" sz="24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57380" name="TextBox 13"/>
          <p:cNvSpPr txBox="1">
            <a:spLocks noChangeArrowheads="1"/>
          </p:cNvSpPr>
          <p:nvPr/>
        </p:nvSpPr>
        <p:spPr bwMode="auto">
          <a:xfrm>
            <a:off x="4179888" y="3233738"/>
            <a:ext cx="606425" cy="1108075"/>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2400" b="1">
                <a:solidFill>
                  <a:schemeClr val="bg1"/>
                </a:solidFill>
                <a:latin typeface="Arial" panose="020B0604020202020204" pitchFamily="34" charset="0"/>
                <a:ea typeface="微软雅黑" pitchFamily="34" charset="-122"/>
                <a:sym typeface="Arial" panose="020B0604020202020204" pitchFamily="34" charset="0"/>
              </a:rPr>
              <a:t>关键词</a:t>
            </a:r>
            <a:endParaRPr lang="en-US" sz="2400" b="1">
              <a:solidFill>
                <a:schemeClr val="bg1"/>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1"/>
          <p:cNvPicPr>
            <a:picLocks noChangeAspect="1"/>
          </p:cNvPicPr>
          <p:nvPr/>
        </p:nvPicPr>
        <p:blipFill>
          <a:blip r:embed="rId1"/>
          <a:srcRect/>
          <a:stretch>
            <a:fillRect/>
          </a:stretch>
        </p:blipFill>
        <p:spPr bwMode="auto">
          <a:xfrm>
            <a:off x="5676900" y="1887538"/>
            <a:ext cx="5219700" cy="3479800"/>
          </a:xfrm>
          <a:prstGeom prst="rect">
            <a:avLst/>
          </a:prstGeom>
          <a:noFill/>
          <a:ln w="9525">
            <a:noFill/>
            <a:miter lim="800000"/>
            <a:headEnd/>
            <a:tailEnd/>
          </a:ln>
        </p:spPr>
      </p:pic>
      <p:sp>
        <p:nvSpPr>
          <p:cNvPr id="59395"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59395"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9397"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1233488" y="1887538"/>
            <a:ext cx="4443412" cy="3594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矩形 23"/>
          <p:cNvSpPr/>
          <p:nvPr/>
        </p:nvSpPr>
        <p:spPr>
          <a:xfrm>
            <a:off x="5676900" y="4318000"/>
            <a:ext cx="5219700" cy="1163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9401" name="Content Placeholder 2"/>
          <p:cNvSpPr txBox="1"/>
          <p:nvPr/>
        </p:nvSpPr>
        <p:spPr bwMode="auto">
          <a:xfrm>
            <a:off x="2062163" y="2919413"/>
            <a:ext cx="2786062" cy="1528762"/>
          </a:xfrm>
          <a:prstGeom prst="rect">
            <a:avLst/>
          </a:prstGeom>
          <a:noFill/>
          <a:ln w="9525">
            <a:noFill/>
            <a:miter lim="800000"/>
          </a:ln>
        </p:spPr>
        <p:txBody>
          <a:bodyPr/>
          <a:lstStyle/>
          <a:p>
            <a:pPr algn="just" eaLnBrk="1" hangingPunct="1">
              <a:buFont typeface="Arial" panose="020B0604020202020204" pitchFamily="34" charset="0"/>
              <a:buNone/>
            </a:pPr>
            <a:r>
              <a:rPr lang="zh-CN" altLang="en-US" sz="1400">
                <a:solidFill>
                  <a:srgbClr val="FFFFFF"/>
                </a:solidFill>
                <a:latin typeface="微软雅黑" pitchFamily="34" charset="-122"/>
                <a:ea typeface="微软雅黑" pitchFamily="34" charset="-122"/>
              </a:rPr>
              <a:t>单击此处编辑您要的内容，建议您在展示时采用微软雅黑字体，本模版所有图形线条及其相应素材均可自由编辑、改色、替换。更多使用说明和作品请详阅模版最末的使用手册。</a:t>
            </a:r>
            <a:endParaRPr lang="zh-CN" altLang="en-US" sz="1400">
              <a:solidFill>
                <a:srgbClr val="FFFFFF"/>
              </a:solidFill>
              <a:latin typeface="微软雅黑" pitchFamily="34" charset="-122"/>
              <a:ea typeface="微软雅黑" pitchFamily="34" charset="-122"/>
            </a:endParaRPr>
          </a:p>
        </p:txBody>
      </p:sp>
      <p:sp>
        <p:nvSpPr>
          <p:cNvPr id="59402" name="矩形 25"/>
          <p:cNvSpPr>
            <a:spLocks noChangeArrowheads="1"/>
          </p:cNvSpPr>
          <p:nvPr/>
        </p:nvSpPr>
        <p:spPr bwMode="auto">
          <a:xfrm>
            <a:off x="6743700" y="4633913"/>
            <a:ext cx="3087688" cy="560387"/>
          </a:xfrm>
          <a:prstGeom prst="rect">
            <a:avLst/>
          </a:prstGeom>
          <a:noFill/>
          <a:ln w="9525">
            <a:noFill/>
            <a:miter lim="800000"/>
          </a:ln>
        </p:spPr>
        <p:txBody>
          <a:bodyPr lIns="0" tIns="0" rIns="0" bIns="0">
            <a:spAutoFit/>
          </a:bodyPr>
          <a:lstStyle/>
          <a:p>
            <a:pPr algn="ctr" defTabSz="1216025" eaLnBrk="1" hangingPunct="1">
              <a:lnSpc>
                <a:spcPct val="120000"/>
              </a:lnSpc>
              <a:spcBef>
                <a:spcPct val="20000"/>
              </a:spcBef>
            </a:pPr>
            <a:r>
              <a:rPr lang="zh-CN" altLang="en-US" sz="1400">
                <a:solidFill>
                  <a:schemeClr val="bg1"/>
                </a:solidFill>
                <a:latin typeface="微软雅黑" pitchFamily="34" charset="-122"/>
                <a:ea typeface="微软雅黑" pitchFamily="34" charset="-122"/>
                <a:sym typeface="Arial" panose="020B0604020202020204" pitchFamily="34" charset="0"/>
              </a:rPr>
              <a:t>单击此处编辑您要的内容，</a:t>
            </a:r>
            <a:endParaRPr lang="en-US" altLang="zh-CN" sz="1400">
              <a:solidFill>
                <a:schemeClr val="bg1"/>
              </a:solidFill>
              <a:latin typeface="微软雅黑" pitchFamily="34" charset="-122"/>
              <a:ea typeface="微软雅黑" pitchFamily="34" charset="-122"/>
              <a:sym typeface="Arial" panose="020B0604020202020204" pitchFamily="34" charset="0"/>
            </a:endParaRPr>
          </a:p>
          <a:p>
            <a:pPr algn="ctr" defTabSz="1216025" eaLnBrk="1" hangingPunct="1">
              <a:lnSpc>
                <a:spcPct val="120000"/>
              </a:lnSpc>
              <a:spcBef>
                <a:spcPct val="20000"/>
              </a:spcBef>
            </a:pPr>
            <a:r>
              <a:rPr lang="zh-CN" altLang="en-US" sz="1400">
                <a:solidFill>
                  <a:schemeClr val="bg1"/>
                </a:solidFill>
                <a:latin typeface="微软雅黑" pitchFamily="34" charset="-122"/>
                <a:ea typeface="微软雅黑" pitchFamily="34" charset="-122"/>
                <a:sym typeface="Arial" panose="020B0604020202020204" pitchFamily="34" charset="0"/>
              </a:rPr>
              <a:t>建议您在展示时采用微软雅黑字体</a:t>
            </a:r>
            <a:endParaRPr lang="en-US" altLang="zh-CN" sz="1400">
              <a:solidFill>
                <a:schemeClr val="bg1"/>
              </a:solidFill>
              <a:latin typeface="微软雅黑" pitchFamily="34" charset="-122"/>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61442"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1444"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Oval 12"/>
          <p:cNvSpPr/>
          <p:nvPr/>
        </p:nvSpPr>
        <p:spPr>
          <a:xfrm>
            <a:off x="3829050" y="4719638"/>
            <a:ext cx="1139825" cy="1141412"/>
          </a:xfrm>
          <a:prstGeom prst="ellipse">
            <a:avLst/>
          </a:prstGeom>
          <a:solidFill>
            <a:schemeClr val="tx1">
              <a:lumMod val="75000"/>
              <a:lumOff val="25000"/>
            </a:schemeClr>
          </a:solidFill>
          <a:ln w="19050" cap="flat" cmpd="sng" algn="ctr">
            <a:noFill/>
            <a:prstDash val="solid"/>
            <a:miter lim="800000"/>
          </a:ln>
          <a:effectLst/>
        </p:spPr>
        <p:txBody>
          <a:bodyPr anchor="ctr"/>
          <a:lstStyle/>
          <a:p>
            <a:pPr algn="ctr" defTabSz="913765" eaLnBrk="1" fontAlgn="auto" hangingPunct="1">
              <a:spcBef>
                <a:spcPts val="0"/>
              </a:spcBef>
              <a:spcAft>
                <a:spcPts val="0"/>
              </a:spcAft>
              <a:defRPr/>
            </a:pPr>
            <a:endParaRPr lang="en-US" sz="2800" kern="0" dirty="0">
              <a:solidFill>
                <a:prstClr val="white"/>
              </a:solidFill>
              <a:latin typeface="Arial" panose="020B0604020202020204" pitchFamily="34" charset="0"/>
              <a:ea typeface="微软雅黑" pitchFamily="34" charset="-122"/>
              <a:cs typeface="Open Sans" panose="020B0606030504020204" pitchFamily="34" charset="0"/>
              <a:sym typeface="Arial" panose="020B0604020202020204" pitchFamily="34" charset="0"/>
            </a:endParaRPr>
          </a:p>
        </p:txBody>
      </p:sp>
      <p:grpSp>
        <p:nvGrpSpPr>
          <p:cNvPr id="23" name="Group 13"/>
          <p:cNvGrpSpPr/>
          <p:nvPr/>
        </p:nvGrpSpPr>
        <p:grpSpPr>
          <a:xfrm>
            <a:off x="4179290" y="5066252"/>
            <a:ext cx="439856" cy="395289"/>
            <a:chOff x="5583238" y="3892551"/>
            <a:chExt cx="360363" cy="323850"/>
          </a:xfrm>
          <a:solidFill>
            <a:sysClr val="window" lastClr="FFFFFF"/>
          </a:solidFill>
        </p:grpSpPr>
        <p:sp>
          <p:nvSpPr>
            <p:cNvPr id="24" name="Freeform 5"/>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25" name="Freeform 6"/>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26" name="Freeform 7"/>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grpSp>
      <p:sp>
        <p:nvSpPr>
          <p:cNvPr id="61448" name="Freeform 40"/>
          <p:cNvSpPr>
            <a:spLocks noEditPoints="1"/>
          </p:cNvSpPr>
          <p:nvPr/>
        </p:nvSpPr>
        <p:spPr bwMode="auto">
          <a:xfrm>
            <a:off x="5383213" y="3919538"/>
            <a:ext cx="1535112" cy="1828800"/>
          </a:xfrm>
          <a:custGeom>
            <a:avLst/>
            <a:gdLst>
              <a:gd name="T0" fmla="*/ 2147483646 w 633"/>
              <a:gd name="T1" fmla="*/ 2147483646 h 730"/>
              <a:gd name="T2" fmla="*/ 2147483646 w 633"/>
              <a:gd name="T3" fmla="*/ 2147483646 h 730"/>
              <a:gd name="T4" fmla="*/ 2147483646 w 633"/>
              <a:gd name="T5" fmla="*/ 2147483646 h 730"/>
              <a:gd name="T6" fmla="*/ 2147483646 w 633"/>
              <a:gd name="T7" fmla="*/ 2147483646 h 730"/>
              <a:gd name="T8" fmla="*/ 2147483646 w 633"/>
              <a:gd name="T9" fmla="*/ 2147483646 h 730"/>
              <a:gd name="T10" fmla="*/ 2147483646 w 633"/>
              <a:gd name="T11" fmla="*/ 2147483646 h 730"/>
              <a:gd name="T12" fmla="*/ 2147483646 w 633"/>
              <a:gd name="T13" fmla="*/ 2147483646 h 730"/>
              <a:gd name="T14" fmla="*/ 2147483646 w 633"/>
              <a:gd name="T15" fmla="*/ 2147483646 h 730"/>
              <a:gd name="T16" fmla="*/ 2147483646 w 633"/>
              <a:gd name="T17" fmla="*/ 2147483646 h 730"/>
              <a:gd name="T18" fmla="*/ 2147483646 w 633"/>
              <a:gd name="T19" fmla="*/ 2147483646 h 730"/>
              <a:gd name="T20" fmla="*/ 2147483646 w 633"/>
              <a:gd name="T21" fmla="*/ 2147483646 h 730"/>
              <a:gd name="T22" fmla="*/ 2147483646 w 633"/>
              <a:gd name="T23" fmla="*/ 2147483646 h 730"/>
              <a:gd name="T24" fmla="*/ 2147483646 w 633"/>
              <a:gd name="T25" fmla="*/ 2147483646 h 730"/>
              <a:gd name="T26" fmla="*/ 2147483646 w 633"/>
              <a:gd name="T27" fmla="*/ 2147483646 h 730"/>
              <a:gd name="T28" fmla="*/ 2147483646 w 633"/>
              <a:gd name="T29" fmla="*/ 2147483646 h 730"/>
              <a:gd name="T30" fmla="*/ 2147483646 w 633"/>
              <a:gd name="T31" fmla="*/ 2147483646 h 730"/>
              <a:gd name="T32" fmla="*/ 2147483646 w 633"/>
              <a:gd name="T33" fmla="*/ 2147483646 h 730"/>
              <a:gd name="T34" fmla="*/ 2147483646 w 633"/>
              <a:gd name="T35" fmla="*/ 2147483646 h 730"/>
              <a:gd name="T36" fmla="*/ 2147483646 w 633"/>
              <a:gd name="T37" fmla="*/ 2147483646 h 730"/>
              <a:gd name="T38" fmla="*/ 2147483646 w 633"/>
              <a:gd name="T39" fmla="*/ 2147483646 h 730"/>
              <a:gd name="T40" fmla="*/ 2147483646 w 633"/>
              <a:gd name="T41" fmla="*/ 2147483646 h 730"/>
              <a:gd name="T42" fmla="*/ 2147483646 w 633"/>
              <a:gd name="T43" fmla="*/ 2147483646 h 730"/>
              <a:gd name="T44" fmla="*/ 2147483646 w 633"/>
              <a:gd name="T45" fmla="*/ 2147483646 h 730"/>
              <a:gd name="T46" fmla="*/ 2147483646 w 633"/>
              <a:gd name="T47" fmla="*/ 2147483646 h 730"/>
              <a:gd name="T48" fmla="*/ 2147483646 w 633"/>
              <a:gd name="T49" fmla="*/ 2147483646 h 730"/>
              <a:gd name="T50" fmla="*/ 2147483646 w 633"/>
              <a:gd name="T51" fmla="*/ 2147483646 h 730"/>
              <a:gd name="T52" fmla="*/ 2147483646 w 633"/>
              <a:gd name="T53" fmla="*/ 2147483646 h 730"/>
              <a:gd name="T54" fmla="*/ 2147483646 w 633"/>
              <a:gd name="T55" fmla="*/ 2147483646 h 730"/>
              <a:gd name="T56" fmla="*/ 2147483646 w 633"/>
              <a:gd name="T57" fmla="*/ 2147483646 h 730"/>
              <a:gd name="T58" fmla="*/ 2147483646 w 633"/>
              <a:gd name="T59" fmla="*/ 2147483646 h 730"/>
              <a:gd name="T60" fmla="*/ 2147483646 w 633"/>
              <a:gd name="T61" fmla="*/ 2147483646 h 730"/>
              <a:gd name="T62" fmla="*/ 2147483646 w 633"/>
              <a:gd name="T63" fmla="*/ 2147483646 h 730"/>
              <a:gd name="T64" fmla="*/ 2147483646 w 633"/>
              <a:gd name="T65" fmla="*/ 2147483646 h 730"/>
              <a:gd name="T66" fmla="*/ 2147483646 w 633"/>
              <a:gd name="T67" fmla="*/ 2147483646 h 730"/>
              <a:gd name="T68" fmla="*/ 2147483646 w 633"/>
              <a:gd name="T69" fmla="*/ 2147483646 h 730"/>
              <a:gd name="T70" fmla="*/ 2147483646 w 633"/>
              <a:gd name="T71" fmla="*/ 2147483646 h 730"/>
              <a:gd name="T72" fmla="*/ 2147483646 w 633"/>
              <a:gd name="T73" fmla="*/ 2147483646 h 730"/>
              <a:gd name="T74" fmla="*/ 2147483646 w 633"/>
              <a:gd name="T75" fmla="*/ 2147483646 h 730"/>
              <a:gd name="T76" fmla="*/ 2147483646 w 633"/>
              <a:gd name="T77" fmla="*/ 2147483646 h 7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445469"/>
          </a:solidFill>
          <a:ln w="9525">
            <a:noFill/>
            <a:round/>
          </a:ln>
        </p:spPr>
        <p:txBody>
          <a:bodyPr lIns="121920" tIns="60960" rIns="121920" bIns="60960"/>
          <a:lstStyle/>
          <a:p>
            <a:endParaRPr lang="zh-CN" altLang="en-US"/>
          </a:p>
        </p:txBody>
      </p:sp>
      <p:sp>
        <p:nvSpPr>
          <p:cNvPr id="28" name="Oval 18"/>
          <p:cNvSpPr/>
          <p:nvPr/>
        </p:nvSpPr>
        <p:spPr>
          <a:xfrm>
            <a:off x="5487988" y="2446338"/>
            <a:ext cx="1139825" cy="1141412"/>
          </a:xfrm>
          <a:prstGeom prst="ellipse">
            <a:avLst/>
          </a:prstGeom>
          <a:solidFill>
            <a:srgbClr val="0070C0"/>
          </a:solidFill>
          <a:ln w="19050" cap="flat" cmpd="sng" algn="ctr">
            <a:noFill/>
            <a:prstDash val="solid"/>
            <a:miter lim="800000"/>
          </a:ln>
          <a:effectLst/>
        </p:spPr>
        <p:txBody>
          <a:bodyPr anchor="ctr"/>
          <a:lstStyle/>
          <a:p>
            <a:pPr algn="ctr" defTabSz="913765" eaLnBrk="1" fontAlgn="auto" hangingPunct="1">
              <a:spcBef>
                <a:spcPts val="0"/>
              </a:spcBef>
              <a:spcAft>
                <a:spcPts val="0"/>
              </a:spcAft>
              <a:defRPr/>
            </a:pPr>
            <a:endParaRPr lang="en-US" sz="2800" kern="0" dirty="0">
              <a:solidFill>
                <a:prstClr val="white"/>
              </a:solidFill>
              <a:latin typeface="Arial" panose="020B0604020202020204" pitchFamily="34" charset="0"/>
              <a:ea typeface="微软雅黑" pitchFamily="34" charset="-122"/>
              <a:cs typeface="Open Sans" panose="020B0606030504020204" pitchFamily="34" charset="0"/>
              <a:sym typeface="Arial" panose="020B0604020202020204" pitchFamily="34" charset="0"/>
            </a:endParaRPr>
          </a:p>
        </p:txBody>
      </p:sp>
      <p:sp>
        <p:nvSpPr>
          <p:cNvPr id="29" name="Shape 940"/>
          <p:cNvSpPr/>
          <p:nvPr/>
        </p:nvSpPr>
        <p:spPr>
          <a:xfrm>
            <a:off x="5756275" y="2808288"/>
            <a:ext cx="627063" cy="417512"/>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ysClr val="window" lastClr="FFFFFF"/>
          </a:solidFill>
          <a:ln w="12700" cap="flat">
            <a:noFill/>
            <a:miter lim="400000"/>
          </a:ln>
          <a:effectLst/>
        </p:spPr>
        <p:txBody>
          <a:bodyPr lIns="38100" tIns="38100" rIns="38100" bIns="38100" anchor="ctr"/>
          <a:lstStyle/>
          <a:p>
            <a:pPr defTabSz="913765" eaLnBrk="1" fontAlgn="auto" hangingPunct="1">
              <a:spcBef>
                <a:spcPts val="0"/>
              </a:spcBef>
              <a:spcAft>
                <a:spcPts val="0"/>
              </a:spcAft>
              <a:defRPr sz="3200">
                <a:solidFill>
                  <a:srgbClr val="FFFFFF"/>
                </a:solidFill>
                <a:latin typeface="Helvetica"/>
                <a:ea typeface="Helvetica"/>
                <a:cs typeface="Helvetica"/>
                <a:sym typeface="Helvetica"/>
              </a:defRPr>
            </a:pPr>
            <a:endParaRPr sz="3200" kern="0">
              <a:solidFill>
                <a:srgbClr val="FFFFFF"/>
              </a:solidFill>
              <a:latin typeface="Arial" panose="020B0604020202020204" pitchFamily="34" charset="0"/>
              <a:ea typeface="微软雅黑" pitchFamily="34" charset="-122"/>
              <a:cs typeface="Helvetica"/>
              <a:sym typeface="Arial" panose="020B0604020202020204" pitchFamily="34" charset="0"/>
            </a:endParaRPr>
          </a:p>
        </p:txBody>
      </p:sp>
      <p:sp>
        <p:nvSpPr>
          <p:cNvPr id="30" name="Oval 27"/>
          <p:cNvSpPr/>
          <p:nvPr/>
        </p:nvSpPr>
        <p:spPr>
          <a:xfrm>
            <a:off x="6797675" y="3360738"/>
            <a:ext cx="1141413" cy="1139825"/>
          </a:xfrm>
          <a:prstGeom prst="ellipse">
            <a:avLst/>
          </a:prstGeom>
          <a:solidFill>
            <a:srgbClr val="00B0F0"/>
          </a:solidFill>
          <a:ln w="19050" cap="flat" cmpd="sng" algn="ctr">
            <a:noFill/>
            <a:prstDash val="solid"/>
            <a:miter lim="800000"/>
          </a:ln>
          <a:effectLst/>
        </p:spPr>
        <p:txBody>
          <a:bodyPr anchor="ctr"/>
          <a:lstStyle/>
          <a:p>
            <a:pPr algn="ctr" defTabSz="913765" eaLnBrk="1" fontAlgn="auto" hangingPunct="1">
              <a:spcBef>
                <a:spcPts val="0"/>
              </a:spcBef>
              <a:spcAft>
                <a:spcPts val="0"/>
              </a:spcAft>
              <a:defRPr/>
            </a:pPr>
            <a:endParaRPr lang="en-US" sz="2800" kern="0" dirty="0">
              <a:solidFill>
                <a:prstClr val="white"/>
              </a:solidFill>
              <a:latin typeface="Arial" panose="020B0604020202020204" pitchFamily="34" charset="0"/>
              <a:ea typeface="微软雅黑" pitchFamily="34" charset="-122"/>
              <a:cs typeface="Open Sans" panose="020B0606030504020204" pitchFamily="34" charset="0"/>
              <a:sym typeface="Arial" panose="020B0604020202020204" pitchFamily="34" charset="0"/>
            </a:endParaRPr>
          </a:p>
        </p:txBody>
      </p:sp>
      <p:sp>
        <p:nvSpPr>
          <p:cNvPr id="31" name="Freeform 11"/>
          <p:cNvSpPr>
            <a:spLocks noEditPoints="1"/>
          </p:cNvSpPr>
          <p:nvPr/>
        </p:nvSpPr>
        <p:spPr bwMode="auto">
          <a:xfrm>
            <a:off x="7135813" y="3705225"/>
            <a:ext cx="523875" cy="434975"/>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ysClr val="window" lastClr="FFFFFF"/>
          </a:solidFill>
          <a:ln>
            <a:noFill/>
          </a:ln>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32" name="Oval 32"/>
          <p:cNvSpPr/>
          <p:nvPr/>
        </p:nvSpPr>
        <p:spPr>
          <a:xfrm>
            <a:off x="7235825" y="4719638"/>
            <a:ext cx="1139825" cy="1141412"/>
          </a:xfrm>
          <a:prstGeom prst="ellipse">
            <a:avLst/>
          </a:prstGeom>
          <a:solidFill>
            <a:schemeClr val="tx1">
              <a:lumMod val="75000"/>
              <a:lumOff val="25000"/>
            </a:schemeClr>
          </a:solidFill>
          <a:ln w="19050" cap="flat" cmpd="sng" algn="ctr">
            <a:noFill/>
            <a:prstDash val="solid"/>
            <a:miter lim="800000"/>
          </a:ln>
          <a:effectLst/>
        </p:spPr>
        <p:txBody>
          <a:bodyPr anchor="ctr"/>
          <a:lstStyle/>
          <a:p>
            <a:pPr algn="ctr" defTabSz="913765" eaLnBrk="1" fontAlgn="auto" hangingPunct="1">
              <a:spcBef>
                <a:spcPts val="0"/>
              </a:spcBef>
              <a:spcAft>
                <a:spcPts val="0"/>
              </a:spcAft>
              <a:defRPr/>
            </a:pPr>
            <a:endParaRPr lang="en-US" sz="2800" kern="0" dirty="0">
              <a:solidFill>
                <a:prstClr val="white"/>
              </a:solidFill>
              <a:latin typeface="Arial" panose="020B0604020202020204" pitchFamily="34" charset="0"/>
              <a:ea typeface="微软雅黑" pitchFamily="34" charset="-122"/>
              <a:cs typeface="Open Sans" panose="020B0606030504020204" pitchFamily="34" charset="0"/>
              <a:sym typeface="Arial" panose="020B0604020202020204" pitchFamily="34" charset="0"/>
            </a:endParaRPr>
          </a:p>
        </p:txBody>
      </p:sp>
      <p:grpSp>
        <p:nvGrpSpPr>
          <p:cNvPr id="33" name="Group 61"/>
          <p:cNvGrpSpPr/>
          <p:nvPr/>
        </p:nvGrpSpPr>
        <p:grpSpPr>
          <a:xfrm>
            <a:off x="7577135" y="5063525"/>
            <a:ext cx="467425" cy="453208"/>
            <a:chOff x="4411266" y="2303265"/>
            <a:chExt cx="325040" cy="315154"/>
          </a:xfrm>
          <a:solidFill>
            <a:sysClr val="window" lastClr="FFFFFF"/>
          </a:solidFill>
        </p:grpSpPr>
        <p:sp>
          <p:nvSpPr>
            <p:cNvPr id="34" name="Freeform 28"/>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35" name="Freeform 30"/>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grpSp>
      <p:sp>
        <p:nvSpPr>
          <p:cNvPr id="36" name="Oval 24"/>
          <p:cNvSpPr/>
          <p:nvPr/>
        </p:nvSpPr>
        <p:spPr>
          <a:xfrm>
            <a:off x="4256088" y="3360738"/>
            <a:ext cx="1141412" cy="1139825"/>
          </a:xfrm>
          <a:prstGeom prst="ellipse">
            <a:avLst/>
          </a:prstGeom>
          <a:solidFill>
            <a:srgbClr val="00B0F0"/>
          </a:solidFill>
          <a:ln w="19050" cap="flat" cmpd="sng" algn="ctr">
            <a:noFill/>
            <a:prstDash val="solid"/>
            <a:miter lim="800000"/>
          </a:ln>
          <a:effectLst/>
        </p:spPr>
        <p:txBody>
          <a:bodyPr anchor="ctr"/>
          <a:lstStyle/>
          <a:p>
            <a:pPr algn="ctr" defTabSz="913765" eaLnBrk="1" fontAlgn="auto" hangingPunct="1">
              <a:spcBef>
                <a:spcPts val="0"/>
              </a:spcBef>
              <a:spcAft>
                <a:spcPts val="0"/>
              </a:spcAft>
              <a:defRPr/>
            </a:pPr>
            <a:endParaRPr lang="en-US" sz="2800" kern="0" dirty="0">
              <a:solidFill>
                <a:prstClr val="white"/>
              </a:solidFill>
              <a:latin typeface="Arial" panose="020B0604020202020204" pitchFamily="34" charset="0"/>
              <a:ea typeface="微软雅黑" pitchFamily="34" charset="-122"/>
              <a:cs typeface="Open Sans" panose="020B0606030504020204" pitchFamily="34" charset="0"/>
              <a:sym typeface="Arial" panose="020B0604020202020204" pitchFamily="34" charset="0"/>
            </a:endParaRPr>
          </a:p>
        </p:txBody>
      </p:sp>
      <p:grpSp>
        <p:nvGrpSpPr>
          <p:cNvPr id="37" name="Group 64"/>
          <p:cNvGrpSpPr/>
          <p:nvPr/>
        </p:nvGrpSpPr>
        <p:grpSpPr>
          <a:xfrm>
            <a:off x="4569824" y="3639786"/>
            <a:ext cx="537185" cy="596560"/>
            <a:chOff x="7502526" y="2405063"/>
            <a:chExt cx="301625" cy="334964"/>
          </a:xfrm>
          <a:solidFill>
            <a:sysClr val="window" lastClr="FFFFFF"/>
          </a:solidFill>
        </p:grpSpPr>
        <p:sp>
          <p:nvSpPr>
            <p:cNvPr id="38" name="Freeform 112"/>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39"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0" name="Freeform 114"/>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1" name="Freeform 115"/>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2" name="Freeform 116"/>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3" name="Freeform 117"/>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4" name="Freeform 118"/>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5" name="Freeform 119"/>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1" fontAlgn="auto" hangingPunct="1">
                <a:spcBef>
                  <a:spcPts val="0"/>
                </a:spcBef>
                <a:spcAft>
                  <a:spcPts val="0"/>
                </a:spcAft>
                <a:defRPr/>
              </a:pPr>
              <a:endParaRPr lang="en-US" kern="0">
                <a:solidFill>
                  <a:prstClr val="black"/>
                </a:solidFill>
                <a:latin typeface="Arial" panose="020B0604020202020204" pitchFamily="34" charset="0"/>
                <a:ea typeface="微软雅黑" pitchFamily="34" charset="-122"/>
                <a:sym typeface="Arial" panose="020B0604020202020204" pitchFamily="34" charset="0"/>
              </a:endParaRPr>
            </a:p>
          </p:txBody>
        </p:sp>
      </p:grpSp>
      <p:sp>
        <p:nvSpPr>
          <p:cNvPr id="61457" name="TextBox 13"/>
          <p:cNvSpPr txBox="1">
            <a:spLocks noChangeArrowheads="1"/>
          </p:cNvSpPr>
          <p:nvPr/>
        </p:nvSpPr>
        <p:spPr bwMode="auto">
          <a:xfrm>
            <a:off x="4884738" y="1716088"/>
            <a:ext cx="2338387" cy="246062"/>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61458" name="TextBox 13"/>
          <p:cNvSpPr txBox="1">
            <a:spLocks noChangeArrowheads="1"/>
          </p:cNvSpPr>
          <p:nvPr/>
        </p:nvSpPr>
        <p:spPr bwMode="auto">
          <a:xfrm>
            <a:off x="4889500" y="2001838"/>
            <a:ext cx="2333625" cy="369887"/>
          </a:xfrm>
          <a:prstGeom prst="rect">
            <a:avLst/>
          </a:prstGeom>
          <a:noFill/>
          <a:ln w="9525">
            <a:noFill/>
            <a:miter lim="800000"/>
          </a:ln>
        </p:spPr>
        <p:txBody>
          <a:bodyPr lIns="0" tIns="0" rIns="0" bIns="0">
            <a:spAutoFit/>
          </a:bodyPr>
          <a:lstStyle/>
          <a:p>
            <a:pPr algn="ct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61459" name="TextBox 13"/>
          <p:cNvSpPr txBox="1">
            <a:spLocks noChangeArrowheads="1"/>
          </p:cNvSpPr>
          <p:nvPr/>
        </p:nvSpPr>
        <p:spPr bwMode="auto">
          <a:xfrm>
            <a:off x="8170863" y="3587750"/>
            <a:ext cx="2336800" cy="24606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61460" name="TextBox 13"/>
          <p:cNvSpPr txBox="1">
            <a:spLocks noChangeArrowheads="1"/>
          </p:cNvSpPr>
          <p:nvPr/>
        </p:nvSpPr>
        <p:spPr bwMode="auto">
          <a:xfrm>
            <a:off x="8174038" y="3873500"/>
            <a:ext cx="2333625" cy="36988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61461" name="TextBox 13"/>
          <p:cNvSpPr txBox="1">
            <a:spLocks noChangeArrowheads="1"/>
          </p:cNvSpPr>
          <p:nvPr/>
        </p:nvSpPr>
        <p:spPr bwMode="auto">
          <a:xfrm>
            <a:off x="8501063" y="4940300"/>
            <a:ext cx="2336800" cy="24606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61462" name="TextBox 13"/>
          <p:cNvSpPr txBox="1">
            <a:spLocks noChangeArrowheads="1"/>
          </p:cNvSpPr>
          <p:nvPr/>
        </p:nvSpPr>
        <p:spPr bwMode="auto">
          <a:xfrm>
            <a:off x="8504238" y="5226050"/>
            <a:ext cx="2333625" cy="369888"/>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61463" name="TextBox 13"/>
          <p:cNvSpPr txBox="1">
            <a:spLocks noChangeArrowheads="1"/>
          </p:cNvSpPr>
          <p:nvPr/>
        </p:nvSpPr>
        <p:spPr bwMode="auto">
          <a:xfrm flipH="1">
            <a:off x="1706563" y="3606800"/>
            <a:ext cx="2338387" cy="246063"/>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61464" name="TextBox 13"/>
          <p:cNvSpPr txBox="1">
            <a:spLocks noChangeArrowheads="1"/>
          </p:cNvSpPr>
          <p:nvPr/>
        </p:nvSpPr>
        <p:spPr bwMode="auto">
          <a:xfrm flipH="1">
            <a:off x="1706563" y="3892550"/>
            <a:ext cx="2335212" cy="369888"/>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61465" name="TextBox 13"/>
          <p:cNvSpPr txBox="1">
            <a:spLocks noChangeArrowheads="1"/>
          </p:cNvSpPr>
          <p:nvPr/>
        </p:nvSpPr>
        <p:spPr bwMode="auto">
          <a:xfrm flipH="1">
            <a:off x="1376363" y="4959350"/>
            <a:ext cx="2338387" cy="246063"/>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61466" name="TextBox 13"/>
          <p:cNvSpPr txBox="1">
            <a:spLocks noChangeArrowheads="1"/>
          </p:cNvSpPr>
          <p:nvPr/>
        </p:nvSpPr>
        <p:spPr bwMode="auto">
          <a:xfrm flipH="1">
            <a:off x="1376363" y="5245100"/>
            <a:ext cx="2335212" cy="369888"/>
          </a:xfrm>
          <a:prstGeom prst="rect">
            <a:avLst/>
          </a:prstGeom>
          <a:noFill/>
          <a:ln w="9525">
            <a:noFill/>
            <a:miter lim="800000"/>
          </a:ln>
        </p:spPr>
        <p:txBody>
          <a:bodyPr lIns="0" tIns="0" rIns="0" bIns="0">
            <a:spAutoFit/>
          </a:bodyPr>
          <a:lstStyle/>
          <a:p>
            <a:pPr algn="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63490"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3492"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Freeform 5"/>
          <p:cNvSpPr/>
          <p:nvPr/>
        </p:nvSpPr>
        <p:spPr bwMode="auto">
          <a:xfrm>
            <a:off x="5889625" y="2541588"/>
            <a:ext cx="730250" cy="730250"/>
          </a:xfrm>
          <a:custGeom>
            <a:avLst/>
            <a:gdLst>
              <a:gd name="T0" fmla="*/ 0 w 195"/>
              <a:gd name="T1" fmla="*/ 96 h 195"/>
              <a:gd name="T2" fmla="*/ 95 w 195"/>
              <a:gd name="T3" fmla="*/ 194 h 195"/>
              <a:gd name="T4" fmla="*/ 194 w 195"/>
              <a:gd name="T5" fmla="*/ 100 h 195"/>
              <a:gd name="T6" fmla="*/ 99 w 195"/>
              <a:gd name="T7" fmla="*/ 1 h 195"/>
              <a:gd name="T8" fmla="*/ 0 w 195"/>
              <a:gd name="T9" fmla="*/ 96 h 195"/>
            </a:gdLst>
            <a:ahLst/>
            <a:cxnLst>
              <a:cxn ang="0">
                <a:pos x="T0" y="T1"/>
              </a:cxn>
              <a:cxn ang="0">
                <a:pos x="T2" y="T3"/>
              </a:cxn>
              <a:cxn ang="0">
                <a:pos x="T4" y="T5"/>
              </a:cxn>
              <a:cxn ang="0">
                <a:pos x="T6" y="T7"/>
              </a:cxn>
              <a:cxn ang="0">
                <a:pos x="T8" y="T9"/>
              </a:cxn>
            </a:cxnLst>
            <a:rect l="0" t="0" r="r" b="b"/>
            <a:pathLst>
              <a:path w="195" h="195">
                <a:moveTo>
                  <a:pt x="0" y="96"/>
                </a:moveTo>
                <a:cubicBezTo>
                  <a:pt x="0" y="150"/>
                  <a:pt x="42" y="194"/>
                  <a:pt x="95" y="194"/>
                </a:cubicBezTo>
                <a:cubicBezTo>
                  <a:pt x="149" y="195"/>
                  <a:pt x="193" y="153"/>
                  <a:pt x="194" y="100"/>
                </a:cubicBezTo>
                <a:cubicBezTo>
                  <a:pt x="195" y="46"/>
                  <a:pt x="152" y="2"/>
                  <a:pt x="99" y="1"/>
                </a:cubicBezTo>
                <a:cubicBezTo>
                  <a:pt x="45" y="0"/>
                  <a:pt x="1" y="43"/>
                  <a:pt x="0" y="96"/>
                </a:cubicBezTo>
              </a:path>
            </a:pathLst>
          </a:custGeom>
          <a:solidFill>
            <a:srgbClr val="00B0F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3" name="Freeform 6"/>
          <p:cNvSpPr/>
          <p:nvPr/>
        </p:nvSpPr>
        <p:spPr bwMode="auto">
          <a:xfrm>
            <a:off x="3954463" y="2930525"/>
            <a:ext cx="2643187" cy="2641600"/>
          </a:xfrm>
          <a:custGeom>
            <a:avLst/>
            <a:gdLst>
              <a:gd name="T0" fmla="*/ 679 w 707"/>
              <a:gd name="T1" fmla="*/ 254 h 705"/>
              <a:gd name="T2" fmla="*/ 591 w 707"/>
              <a:gd name="T3" fmla="*/ 193 h 705"/>
              <a:gd name="T4" fmla="*/ 526 w 707"/>
              <a:gd name="T5" fmla="*/ 71 h 705"/>
              <a:gd name="T6" fmla="*/ 455 w 707"/>
              <a:gd name="T7" fmla="*/ 11 h 705"/>
              <a:gd name="T8" fmla="*/ 339 w 707"/>
              <a:gd name="T9" fmla="*/ 50 h 705"/>
              <a:gd name="T10" fmla="*/ 339 w 707"/>
              <a:gd name="T11" fmla="*/ 50 h 705"/>
              <a:gd name="T12" fmla="*/ 337 w 707"/>
              <a:gd name="T13" fmla="*/ 52 h 705"/>
              <a:gd name="T14" fmla="*/ 220 w 707"/>
              <a:gd name="T15" fmla="*/ 176 h 705"/>
              <a:gd name="T16" fmla="*/ 220 w 707"/>
              <a:gd name="T17" fmla="*/ 176 h 705"/>
              <a:gd name="T18" fmla="*/ 187 w 707"/>
              <a:gd name="T19" fmla="*/ 293 h 705"/>
              <a:gd name="T20" fmla="*/ 175 w 707"/>
              <a:gd name="T21" fmla="*/ 504 h 705"/>
              <a:gd name="T22" fmla="*/ 35 w 707"/>
              <a:gd name="T23" fmla="*/ 600 h 705"/>
              <a:gd name="T24" fmla="*/ 14 w 707"/>
              <a:gd name="T25" fmla="*/ 671 h 705"/>
              <a:gd name="T26" fmla="*/ 85 w 707"/>
              <a:gd name="T27" fmla="*/ 691 h 705"/>
              <a:gd name="T28" fmla="*/ 184 w 707"/>
              <a:gd name="T29" fmla="*/ 624 h 705"/>
              <a:gd name="T30" fmla="*/ 265 w 707"/>
              <a:gd name="T31" fmla="*/ 563 h 705"/>
              <a:gd name="T32" fmla="*/ 276 w 707"/>
              <a:gd name="T33" fmla="*/ 531 h 705"/>
              <a:gd name="T34" fmla="*/ 294 w 707"/>
              <a:gd name="T35" fmla="*/ 382 h 705"/>
              <a:gd name="T36" fmla="*/ 406 w 707"/>
              <a:gd name="T37" fmla="*/ 469 h 705"/>
              <a:gd name="T38" fmla="*/ 405 w 707"/>
              <a:gd name="T39" fmla="*/ 640 h 705"/>
              <a:gd name="T40" fmla="*/ 452 w 707"/>
              <a:gd name="T41" fmla="*/ 697 h 705"/>
              <a:gd name="T42" fmla="*/ 509 w 707"/>
              <a:gd name="T43" fmla="*/ 650 h 705"/>
              <a:gd name="T44" fmla="*/ 510 w 707"/>
              <a:gd name="T45" fmla="*/ 530 h 705"/>
              <a:gd name="T46" fmla="*/ 506 w 707"/>
              <a:gd name="T47" fmla="*/ 429 h 705"/>
              <a:gd name="T48" fmla="*/ 485 w 707"/>
              <a:gd name="T49" fmla="*/ 402 h 705"/>
              <a:gd name="T50" fmla="*/ 350 w 707"/>
              <a:gd name="T51" fmla="*/ 282 h 705"/>
              <a:gd name="T52" fmla="*/ 461 w 707"/>
              <a:gd name="T53" fmla="*/ 165 h 705"/>
              <a:gd name="T54" fmla="*/ 461 w 707"/>
              <a:gd name="T55" fmla="*/ 165 h 705"/>
              <a:gd name="T56" fmla="*/ 468 w 707"/>
              <a:gd name="T57" fmla="*/ 156 h 705"/>
              <a:gd name="T58" fmla="*/ 518 w 707"/>
              <a:gd name="T59" fmla="*/ 248 h 705"/>
              <a:gd name="T60" fmla="*/ 629 w 707"/>
              <a:gd name="T61" fmla="*/ 328 h 705"/>
              <a:gd name="T62" fmla="*/ 694 w 707"/>
              <a:gd name="T63" fmla="*/ 317 h 705"/>
              <a:gd name="T64" fmla="*/ 679 w 707"/>
              <a:gd name="T65" fmla="*/ 254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7" h="705">
                <a:moveTo>
                  <a:pt x="679" y="254"/>
                </a:moveTo>
                <a:cubicBezTo>
                  <a:pt x="591" y="193"/>
                  <a:pt x="591" y="193"/>
                  <a:pt x="591" y="193"/>
                </a:cubicBezTo>
                <a:cubicBezTo>
                  <a:pt x="526" y="71"/>
                  <a:pt x="526" y="71"/>
                  <a:pt x="526" y="71"/>
                </a:cubicBezTo>
                <a:cubicBezTo>
                  <a:pt x="526" y="71"/>
                  <a:pt x="501" y="22"/>
                  <a:pt x="455" y="11"/>
                </a:cubicBezTo>
                <a:cubicBezTo>
                  <a:pt x="421" y="0"/>
                  <a:pt x="375" y="14"/>
                  <a:pt x="339" y="50"/>
                </a:cubicBezTo>
                <a:cubicBezTo>
                  <a:pt x="339" y="50"/>
                  <a:pt x="339" y="50"/>
                  <a:pt x="339" y="50"/>
                </a:cubicBezTo>
                <a:cubicBezTo>
                  <a:pt x="339" y="51"/>
                  <a:pt x="338" y="51"/>
                  <a:pt x="337" y="52"/>
                </a:cubicBezTo>
                <a:cubicBezTo>
                  <a:pt x="220" y="176"/>
                  <a:pt x="220" y="176"/>
                  <a:pt x="220" y="176"/>
                </a:cubicBezTo>
                <a:cubicBezTo>
                  <a:pt x="220" y="176"/>
                  <a:pt x="220" y="176"/>
                  <a:pt x="220" y="176"/>
                </a:cubicBezTo>
                <a:cubicBezTo>
                  <a:pt x="187" y="213"/>
                  <a:pt x="175" y="259"/>
                  <a:pt x="187" y="293"/>
                </a:cubicBezTo>
                <a:cubicBezTo>
                  <a:pt x="175" y="504"/>
                  <a:pt x="175" y="504"/>
                  <a:pt x="175" y="504"/>
                </a:cubicBezTo>
                <a:cubicBezTo>
                  <a:pt x="35" y="600"/>
                  <a:pt x="35" y="600"/>
                  <a:pt x="35" y="600"/>
                </a:cubicBezTo>
                <a:cubicBezTo>
                  <a:pt x="9" y="614"/>
                  <a:pt x="0" y="646"/>
                  <a:pt x="14" y="671"/>
                </a:cubicBezTo>
                <a:cubicBezTo>
                  <a:pt x="28" y="696"/>
                  <a:pt x="60" y="705"/>
                  <a:pt x="85" y="691"/>
                </a:cubicBezTo>
                <a:cubicBezTo>
                  <a:pt x="184" y="624"/>
                  <a:pt x="184" y="624"/>
                  <a:pt x="184" y="624"/>
                </a:cubicBezTo>
                <a:cubicBezTo>
                  <a:pt x="184" y="624"/>
                  <a:pt x="254" y="581"/>
                  <a:pt x="265" y="563"/>
                </a:cubicBezTo>
                <a:cubicBezTo>
                  <a:pt x="273" y="551"/>
                  <a:pt x="276" y="531"/>
                  <a:pt x="276" y="531"/>
                </a:cubicBezTo>
                <a:cubicBezTo>
                  <a:pt x="294" y="382"/>
                  <a:pt x="294" y="382"/>
                  <a:pt x="294" y="382"/>
                </a:cubicBezTo>
                <a:cubicBezTo>
                  <a:pt x="406" y="469"/>
                  <a:pt x="406" y="469"/>
                  <a:pt x="406" y="469"/>
                </a:cubicBezTo>
                <a:cubicBezTo>
                  <a:pt x="405" y="640"/>
                  <a:pt x="405" y="640"/>
                  <a:pt x="405" y="640"/>
                </a:cubicBezTo>
                <a:cubicBezTo>
                  <a:pt x="402" y="668"/>
                  <a:pt x="423" y="694"/>
                  <a:pt x="452" y="697"/>
                </a:cubicBezTo>
                <a:cubicBezTo>
                  <a:pt x="480" y="700"/>
                  <a:pt x="506" y="679"/>
                  <a:pt x="509" y="650"/>
                </a:cubicBezTo>
                <a:cubicBezTo>
                  <a:pt x="510" y="530"/>
                  <a:pt x="510" y="530"/>
                  <a:pt x="510" y="530"/>
                </a:cubicBezTo>
                <a:cubicBezTo>
                  <a:pt x="510" y="530"/>
                  <a:pt x="514" y="448"/>
                  <a:pt x="506" y="429"/>
                </a:cubicBezTo>
                <a:cubicBezTo>
                  <a:pt x="500" y="415"/>
                  <a:pt x="485" y="402"/>
                  <a:pt x="485" y="402"/>
                </a:cubicBezTo>
                <a:cubicBezTo>
                  <a:pt x="350" y="282"/>
                  <a:pt x="350" y="282"/>
                  <a:pt x="350" y="282"/>
                </a:cubicBezTo>
                <a:cubicBezTo>
                  <a:pt x="461" y="165"/>
                  <a:pt x="461" y="165"/>
                  <a:pt x="461" y="165"/>
                </a:cubicBezTo>
                <a:cubicBezTo>
                  <a:pt x="461" y="165"/>
                  <a:pt x="461" y="165"/>
                  <a:pt x="461" y="165"/>
                </a:cubicBezTo>
                <a:cubicBezTo>
                  <a:pt x="464" y="162"/>
                  <a:pt x="466" y="159"/>
                  <a:pt x="468" y="156"/>
                </a:cubicBezTo>
                <a:cubicBezTo>
                  <a:pt x="518" y="248"/>
                  <a:pt x="518" y="248"/>
                  <a:pt x="518" y="248"/>
                </a:cubicBezTo>
                <a:cubicBezTo>
                  <a:pt x="629" y="328"/>
                  <a:pt x="629" y="328"/>
                  <a:pt x="629" y="328"/>
                </a:cubicBezTo>
                <a:cubicBezTo>
                  <a:pt x="651" y="341"/>
                  <a:pt x="681" y="339"/>
                  <a:pt x="694" y="317"/>
                </a:cubicBezTo>
                <a:cubicBezTo>
                  <a:pt x="707" y="295"/>
                  <a:pt x="701" y="272"/>
                  <a:pt x="679" y="254"/>
                </a:cubicBezTo>
                <a:close/>
              </a:path>
            </a:pathLst>
          </a:custGeom>
          <a:solidFill>
            <a:srgbClr val="00B0F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4" name="Rectangle 8"/>
          <p:cNvSpPr>
            <a:spLocks noChangeArrowheads="1"/>
          </p:cNvSpPr>
          <p:nvPr/>
        </p:nvSpPr>
        <p:spPr bwMode="auto">
          <a:xfrm>
            <a:off x="887413" y="3095625"/>
            <a:ext cx="2722562" cy="839788"/>
          </a:xfrm>
          <a:prstGeom prst="rect">
            <a:avLst/>
          </a:prstGeom>
          <a:solidFill>
            <a:srgbClr val="00B0F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5" name="Freeform 7"/>
          <p:cNvSpPr/>
          <p:nvPr/>
        </p:nvSpPr>
        <p:spPr bwMode="auto">
          <a:xfrm>
            <a:off x="3571875" y="2266950"/>
            <a:ext cx="2943225" cy="2154238"/>
          </a:xfrm>
          <a:custGeom>
            <a:avLst/>
            <a:gdLst>
              <a:gd name="T0" fmla="*/ 2344 w 2344"/>
              <a:gd name="T1" fmla="*/ 1715 h 1715"/>
              <a:gd name="T2" fmla="*/ 2281 w 2344"/>
              <a:gd name="T3" fmla="*/ 1715 h 1715"/>
              <a:gd name="T4" fmla="*/ 2287 w 2344"/>
              <a:gd name="T5" fmla="*/ 1259 h 1715"/>
              <a:gd name="T6" fmla="*/ 1745 w 2344"/>
              <a:gd name="T7" fmla="*/ 582 h 1715"/>
              <a:gd name="T8" fmla="*/ 0 w 2344"/>
              <a:gd name="T9" fmla="*/ 60 h 1715"/>
              <a:gd name="T10" fmla="*/ 18 w 2344"/>
              <a:gd name="T11" fmla="*/ 0 h 1715"/>
              <a:gd name="T12" fmla="*/ 1784 w 2344"/>
              <a:gd name="T13" fmla="*/ 528 h 1715"/>
              <a:gd name="T14" fmla="*/ 2344 w 2344"/>
              <a:gd name="T15" fmla="*/ 1247 h 1715"/>
              <a:gd name="T16" fmla="*/ 2344 w 2344"/>
              <a:gd name="T17" fmla="*/ 1715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4" h="1715">
                <a:moveTo>
                  <a:pt x="2344" y="1715"/>
                </a:moveTo>
                <a:lnTo>
                  <a:pt x="2281" y="1715"/>
                </a:lnTo>
                <a:lnTo>
                  <a:pt x="2287" y="1259"/>
                </a:lnTo>
                <a:lnTo>
                  <a:pt x="1745" y="582"/>
                </a:lnTo>
                <a:lnTo>
                  <a:pt x="0" y="60"/>
                </a:lnTo>
                <a:lnTo>
                  <a:pt x="18" y="0"/>
                </a:lnTo>
                <a:lnTo>
                  <a:pt x="1784" y="528"/>
                </a:lnTo>
                <a:lnTo>
                  <a:pt x="2344" y="1247"/>
                </a:lnTo>
                <a:lnTo>
                  <a:pt x="2344" y="1715"/>
                </a:lnTo>
                <a:close/>
              </a:path>
            </a:pathLst>
          </a:custGeom>
          <a:solidFill>
            <a:srgbClr val="FDB817"/>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6" name="Rectangle 9"/>
          <p:cNvSpPr>
            <a:spLocks noChangeArrowheads="1"/>
          </p:cNvSpPr>
          <p:nvPr/>
        </p:nvSpPr>
        <p:spPr bwMode="auto">
          <a:xfrm>
            <a:off x="887413" y="2266950"/>
            <a:ext cx="2722562" cy="812800"/>
          </a:xfrm>
          <a:prstGeom prst="rect">
            <a:avLst/>
          </a:prstGeom>
          <a:solidFill>
            <a:srgbClr val="0070C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7" name="Rectangle 10"/>
          <p:cNvSpPr>
            <a:spLocks noChangeArrowheads="1"/>
          </p:cNvSpPr>
          <p:nvPr/>
        </p:nvSpPr>
        <p:spPr bwMode="auto">
          <a:xfrm>
            <a:off x="887413" y="4789488"/>
            <a:ext cx="2722562" cy="752475"/>
          </a:xfrm>
          <a:prstGeom prst="rect">
            <a:avLst/>
          </a:prstGeom>
          <a:solidFill>
            <a:srgbClr val="00B0F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8" name="Rectangle 11"/>
          <p:cNvSpPr>
            <a:spLocks noChangeArrowheads="1"/>
          </p:cNvSpPr>
          <p:nvPr/>
        </p:nvSpPr>
        <p:spPr bwMode="auto">
          <a:xfrm>
            <a:off x="887413" y="3949700"/>
            <a:ext cx="2722562" cy="823913"/>
          </a:xfrm>
          <a:prstGeom prst="rect">
            <a:avLst/>
          </a:prstGeom>
          <a:solidFill>
            <a:srgbClr val="0070C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9" name="TextBox 14"/>
          <p:cNvSpPr txBox="1"/>
          <p:nvPr/>
        </p:nvSpPr>
        <p:spPr>
          <a:xfrm>
            <a:off x="1476375" y="2416175"/>
            <a:ext cx="646113" cy="368300"/>
          </a:xfrm>
          <a:prstGeom prst="rect">
            <a:avLst/>
          </a:prstGeom>
          <a:noFill/>
        </p:spPr>
        <p:txBody>
          <a:bodyPr wrap="none">
            <a:spAutoFit/>
          </a:bodyPr>
          <a:lstStyle/>
          <a:p>
            <a:pPr eaLnBrk="1" fontAlgn="auto" hangingPunct="1">
              <a:spcBef>
                <a:spcPts val="0"/>
              </a:spcBef>
              <a:spcAft>
                <a:spcPts val="0"/>
              </a:spcAft>
              <a:defRPr/>
            </a:pPr>
            <a:r>
              <a:rPr lang="id-ID" b="1" dirty="0">
                <a:solidFill>
                  <a:prstClr val="white"/>
                </a:solidFill>
                <a:latin typeface="Arial" panose="020B0604020202020204" pitchFamily="34" charset="0"/>
                <a:ea typeface="微软雅黑" pitchFamily="34" charset="-122"/>
                <a:cs typeface="+mn-ea"/>
                <a:sym typeface="Arial" panose="020B0604020202020204" pitchFamily="34" charset="0"/>
              </a:rPr>
              <a:t>35%</a:t>
            </a:r>
            <a:endParaRPr lang="id-ID" b="1" dirty="0">
              <a:solidFill>
                <a:prstClr val="white"/>
              </a:solidFill>
              <a:latin typeface="Arial" panose="020B0604020202020204" pitchFamily="34" charset="0"/>
              <a:ea typeface="微软雅黑" pitchFamily="34" charset="-122"/>
              <a:cs typeface="+mn-ea"/>
              <a:sym typeface="Arial" panose="020B0604020202020204" pitchFamily="34" charset="0"/>
            </a:endParaRPr>
          </a:p>
        </p:txBody>
      </p:sp>
      <p:sp>
        <p:nvSpPr>
          <p:cNvPr id="30" name="TextBox 16"/>
          <p:cNvSpPr txBox="1"/>
          <p:nvPr/>
        </p:nvSpPr>
        <p:spPr>
          <a:xfrm>
            <a:off x="1476375" y="3279775"/>
            <a:ext cx="646113" cy="368300"/>
          </a:xfrm>
          <a:prstGeom prst="rect">
            <a:avLst/>
          </a:prstGeom>
          <a:noFill/>
        </p:spPr>
        <p:txBody>
          <a:bodyPr wrap="none">
            <a:spAutoFit/>
          </a:bodyPr>
          <a:lstStyle/>
          <a:p>
            <a:pPr eaLnBrk="1" fontAlgn="auto" hangingPunct="1">
              <a:spcBef>
                <a:spcPts val="0"/>
              </a:spcBef>
              <a:spcAft>
                <a:spcPts val="0"/>
              </a:spcAft>
              <a:defRPr/>
            </a:pPr>
            <a:r>
              <a:rPr lang="id-ID" b="1" dirty="0">
                <a:solidFill>
                  <a:prstClr val="white"/>
                </a:solidFill>
                <a:latin typeface="Arial" panose="020B0604020202020204" pitchFamily="34" charset="0"/>
                <a:ea typeface="微软雅黑" pitchFamily="34" charset="-122"/>
                <a:cs typeface="+mn-ea"/>
                <a:sym typeface="Arial" panose="020B0604020202020204" pitchFamily="34" charset="0"/>
              </a:rPr>
              <a:t>25%</a:t>
            </a:r>
            <a:endParaRPr lang="id-ID" b="1" dirty="0">
              <a:solidFill>
                <a:prstClr val="white"/>
              </a:solidFill>
              <a:latin typeface="Arial" panose="020B0604020202020204" pitchFamily="34" charset="0"/>
              <a:ea typeface="微软雅黑" pitchFamily="34" charset="-122"/>
              <a:cs typeface="+mn-ea"/>
              <a:sym typeface="Arial" panose="020B0604020202020204" pitchFamily="34" charset="0"/>
            </a:endParaRPr>
          </a:p>
        </p:txBody>
      </p:sp>
      <p:sp>
        <p:nvSpPr>
          <p:cNvPr id="31" name="TextBox 18"/>
          <p:cNvSpPr txBox="1"/>
          <p:nvPr/>
        </p:nvSpPr>
        <p:spPr>
          <a:xfrm>
            <a:off x="1476375" y="4103688"/>
            <a:ext cx="646113" cy="369887"/>
          </a:xfrm>
          <a:prstGeom prst="rect">
            <a:avLst/>
          </a:prstGeom>
          <a:noFill/>
        </p:spPr>
        <p:txBody>
          <a:bodyPr wrap="none">
            <a:spAutoFit/>
          </a:bodyPr>
          <a:lstStyle/>
          <a:p>
            <a:pPr eaLnBrk="1" fontAlgn="auto" hangingPunct="1">
              <a:spcBef>
                <a:spcPts val="0"/>
              </a:spcBef>
              <a:spcAft>
                <a:spcPts val="0"/>
              </a:spcAft>
              <a:defRPr/>
            </a:pPr>
            <a:r>
              <a:rPr lang="id-ID" b="1" dirty="0">
                <a:solidFill>
                  <a:prstClr val="white"/>
                </a:solidFill>
                <a:latin typeface="Arial" panose="020B0604020202020204" pitchFamily="34" charset="0"/>
                <a:ea typeface="微软雅黑" pitchFamily="34" charset="-122"/>
                <a:cs typeface="+mn-ea"/>
                <a:sym typeface="Arial" panose="020B0604020202020204" pitchFamily="34" charset="0"/>
              </a:rPr>
              <a:t>35%</a:t>
            </a:r>
            <a:endParaRPr lang="id-ID" b="1" dirty="0">
              <a:solidFill>
                <a:prstClr val="white"/>
              </a:solidFill>
              <a:latin typeface="Arial" panose="020B0604020202020204" pitchFamily="34" charset="0"/>
              <a:ea typeface="微软雅黑" pitchFamily="34" charset="-122"/>
              <a:cs typeface="+mn-ea"/>
              <a:sym typeface="Arial" panose="020B0604020202020204" pitchFamily="34" charset="0"/>
            </a:endParaRPr>
          </a:p>
        </p:txBody>
      </p:sp>
      <p:sp>
        <p:nvSpPr>
          <p:cNvPr id="32" name="TextBox 20"/>
          <p:cNvSpPr txBox="1"/>
          <p:nvPr/>
        </p:nvSpPr>
        <p:spPr>
          <a:xfrm>
            <a:off x="1476375" y="4953000"/>
            <a:ext cx="646113" cy="368300"/>
          </a:xfrm>
          <a:prstGeom prst="rect">
            <a:avLst/>
          </a:prstGeom>
          <a:noFill/>
        </p:spPr>
        <p:txBody>
          <a:bodyPr wrap="none">
            <a:spAutoFit/>
          </a:bodyPr>
          <a:lstStyle/>
          <a:p>
            <a:pPr eaLnBrk="1" fontAlgn="auto" hangingPunct="1">
              <a:spcBef>
                <a:spcPts val="0"/>
              </a:spcBef>
              <a:spcAft>
                <a:spcPts val="0"/>
              </a:spcAft>
              <a:defRPr/>
            </a:pPr>
            <a:r>
              <a:rPr lang="id-ID" b="1" dirty="0">
                <a:solidFill>
                  <a:prstClr val="white"/>
                </a:solidFill>
                <a:latin typeface="Arial" panose="020B0604020202020204" pitchFamily="34" charset="0"/>
                <a:ea typeface="微软雅黑" pitchFamily="34" charset="-122"/>
                <a:cs typeface="+mn-ea"/>
                <a:sym typeface="Arial" panose="020B0604020202020204" pitchFamily="34" charset="0"/>
              </a:rPr>
              <a:t>25%</a:t>
            </a:r>
            <a:endParaRPr lang="id-ID" b="1" dirty="0">
              <a:solidFill>
                <a:prstClr val="white"/>
              </a:solidFill>
              <a:latin typeface="Arial" panose="020B0604020202020204" pitchFamily="34" charset="0"/>
              <a:ea typeface="微软雅黑" pitchFamily="34" charset="-122"/>
              <a:cs typeface="+mn-ea"/>
              <a:sym typeface="Arial" panose="020B0604020202020204" pitchFamily="34" charset="0"/>
            </a:endParaRPr>
          </a:p>
        </p:txBody>
      </p:sp>
      <p:sp>
        <p:nvSpPr>
          <p:cNvPr id="33" name="Freeform 434"/>
          <p:cNvSpPr/>
          <p:nvPr/>
        </p:nvSpPr>
        <p:spPr bwMode="auto">
          <a:xfrm>
            <a:off x="1006475" y="2473325"/>
            <a:ext cx="330200" cy="328613"/>
          </a:xfrm>
          <a:custGeom>
            <a:avLst/>
            <a:gdLst>
              <a:gd name="T0" fmla="*/ 37 w 54"/>
              <a:gd name="T1" fmla="*/ 23 h 54"/>
              <a:gd name="T2" fmla="*/ 31 w 54"/>
              <a:gd name="T3" fmla="*/ 23 h 54"/>
              <a:gd name="T4" fmla="*/ 28 w 54"/>
              <a:gd name="T5" fmla="*/ 8 h 54"/>
              <a:gd name="T6" fmla="*/ 20 w 54"/>
              <a:gd name="T7" fmla="*/ 0 h 54"/>
              <a:gd name="T8" fmla="*/ 17 w 54"/>
              <a:gd name="T9" fmla="*/ 14 h 54"/>
              <a:gd name="T10" fmla="*/ 26 w 54"/>
              <a:gd name="T11" fmla="*/ 23 h 54"/>
              <a:gd name="T12" fmla="*/ 23 w 54"/>
              <a:gd name="T13" fmla="*/ 25 h 54"/>
              <a:gd name="T14" fmla="*/ 14 w 54"/>
              <a:gd name="T15" fmla="*/ 17 h 54"/>
              <a:gd name="T16" fmla="*/ 0 w 54"/>
              <a:gd name="T17" fmla="*/ 20 h 54"/>
              <a:gd name="T18" fmla="*/ 9 w 54"/>
              <a:gd name="T19" fmla="*/ 28 h 54"/>
              <a:gd name="T20" fmla="*/ 23 w 54"/>
              <a:gd name="T21" fmla="*/ 31 h 54"/>
              <a:gd name="T22" fmla="*/ 23 w 54"/>
              <a:gd name="T23" fmla="*/ 37 h 54"/>
              <a:gd name="T24" fmla="*/ 40 w 54"/>
              <a:gd name="T25" fmla="*/ 54 h 54"/>
              <a:gd name="T26" fmla="*/ 54 w 54"/>
              <a:gd name="T27" fmla="*/ 40 h 54"/>
              <a:gd name="T28" fmla="*/ 37 w 54"/>
              <a:gd name="T29"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4">
                <a:moveTo>
                  <a:pt x="37" y="23"/>
                </a:moveTo>
                <a:cubicBezTo>
                  <a:pt x="35" y="21"/>
                  <a:pt x="33" y="21"/>
                  <a:pt x="31" y="23"/>
                </a:cubicBezTo>
                <a:cubicBezTo>
                  <a:pt x="31" y="23"/>
                  <a:pt x="37" y="17"/>
                  <a:pt x="28" y="8"/>
                </a:cubicBezTo>
                <a:cubicBezTo>
                  <a:pt x="26" y="6"/>
                  <a:pt x="20" y="0"/>
                  <a:pt x="20" y="0"/>
                </a:cubicBezTo>
                <a:cubicBezTo>
                  <a:pt x="17" y="14"/>
                  <a:pt x="17" y="14"/>
                  <a:pt x="17" y="14"/>
                </a:cubicBezTo>
                <a:cubicBezTo>
                  <a:pt x="26" y="23"/>
                  <a:pt x="26" y="23"/>
                  <a:pt x="26" y="23"/>
                </a:cubicBezTo>
                <a:cubicBezTo>
                  <a:pt x="23" y="25"/>
                  <a:pt x="23" y="25"/>
                  <a:pt x="23" y="25"/>
                </a:cubicBezTo>
                <a:cubicBezTo>
                  <a:pt x="14" y="17"/>
                  <a:pt x="14" y="17"/>
                  <a:pt x="14" y="17"/>
                </a:cubicBezTo>
                <a:cubicBezTo>
                  <a:pt x="0" y="20"/>
                  <a:pt x="0" y="20"/>
                  <a:pt x="0" y="20"/>
                </a:cubicBezTo>
                <a:cubicBezTo>
                  <a:pt x="0" y="20"/>
                  <a:pt x="6" y="25"/>
                  <a:pt x="9" y="28"/>
                </a:cubicBezTo>
                <a:cubicBezTo>
                  <a:pt x="17" y="37"/>
                  <a:pt x="23" y="31"/>
                  <a:pt x="23" y="31"/>
                </a:cubicBezTo>
                <a:cubicBezTo>
                  <a:pt x="21" y="33"/>
                  <a:pt x="21" y="35"/>
                  <a:pt x="23" y="37"/>
                </a:cubicBezTo>
                <a:cubicBezTo>
                  <a:pt x="40" y="54"/>
                  <a:pt x="40" y="54"/>
                  <a:pt x="40" y="54"/>
                </a:cubicBezTo>
                <a:cubicBezTo>
                  <a:pt x="54" y="40"/>
                  <a:pt x="54" y="40"/>
                  <a:pt x="54" y="40"/>
                </a:cubicBezTo>
                <a:lnTo>
                  <a:pt x="37" y="2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34" name="Freeform 435"/>
          <p:cNvSpPr/>
          <p:nvPr/>
        </p:nvSpPr>
        <p:spPr bwMode="auto">
          <a:xfrm>
            <a:off x="1270000" y="2728913"/>
            <a:ext cx="134938" cy="139700"/>
          </a:xfrm>
          <a:custGeom>
            <a:avLst/>
            <a:gdLst>
              <a:gd name="T0" fmla="*/ 17 w 22"/>
              <a:gd name="T1" fmla="*/ 3 h 23"/>
              <a:gd name="T2" fmla="*/ 14 w 22"/>
              <a:gd name="T3" fmla="*/ 0 h 23"/>
              <a:gd name="T4" fmla="*/ 0 w 22"/>
              <a:gd name="T5" fmla="*/ 15 h 23"/>
              <a:gd name="T6" fmla="*/ 2 w 22"/>
              <a:gd name="T7" fmla="*/ 17 h 23"/>
              <a:gd name="T8" fmla="*/ 21 w 22"/>
              <a:gd name="T9" fmla="*/ 22 h 23"/>
              <a:gd name="T10" fmla="*/ 17 w 22"/>
              <a:gd name="T11" fmla="*/ 3 h 23"/>
            </a:gdLst>
            <a:ahLst/>
            <a:cxnLst>
              <a:cxn ang="0">
                <a:pos x="T0" y="T1"/>
              </a:cxn>
              <a:cxn ang="0">
                <a:pos x="T2" y="T3"/>
              </a:cxn>
              <a:cxn ang="0">
                <a:pos x="T4" y="T5"/>
              </a:cxn>
              <a:cxn ang="0">
                <a:pos x="T6" y="T7"/>
              </a:cxn>
              <a:cxn ang="0">
                <a:pos x="T8" y="T9"/>
              </a:cxn>
              <a:cxn ang="0">
                <a:pos x="T10" y="T11"/>
              </a:cxn>
            </a:cxnLst>
            <a:rect l="0" t="0" r="r" b="b"/>
            <a:pathLst>
              <a:path w="22" h="23">
                <a:moveTo>
                  <a:pt x="17" y="3"/>
                </a:moveTo>
                <a:cubicBezTo>
                  <a:pt x="14" y="0"/>
                  <a:pt x="14" y="0"/>
                  <a:pt x="14" y="0"/>
                </a:cubicBezTo>
                <a:cubicBezTo>
                  <a:pt x="0" y="15"/>
                  <a:pt x="0" y="15"/>
                  <a:pt x="0" y="15"/>
                </a:cubicBezTo>
                <a:cubicBezTo>
                  <a:pt x="0" y="15"/>
                  <a:pt x="0" y="15"/>
                  <a:pt x="2" y="17"/>
                </a:cubicBezTo>
                <a:cubicBezTo>
                  <a:pt x="8" y="23"/>
                  <a:pt x="21" y="22"/>
                  <a:pt x="21" y="22"/>
                </a:cubicBezTo>
                <a:cubicBezTo>
                  <a:pt x="21" y="22"/>
                  <a:pt x="22" y="9"/>
                  <a:pt x="17" y="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35" name="Freeform 170"/>
          <p:cNvSpPr/>
          <p:nvPr/>
        </p:nvSpPr>
        <p:spPr bwMode="auto">
          <a:xfrm>
            <a:off x="1038225" y="3379788"/>
            <a:ext cx="333375" cy="333375"/>
          </a:xfrm>
          <a:custGeom>
            <a:avLst/>
            <a:gdLst>
              <a:gd name="T0" fmla="*/ 56 w 64"/>
              <a:gd name="T1" fmla="*/ 17 h 64"/>
              <a:gd name="T2" fmla="*/ 56 w 64"/>
              <a:gd name="T3" fmla="*/ 16 h 64"/>
              <a:gd name="T4" fmla="*/ 45 w 64"/>
              <a:gd name="T5" fmla="*/ 4 h 64"/>
              <a:gd name="T6" fmla="*/ 36 w 64"/>
              <a:gd name="T7" fmla="*/ 0 h 64"/>
              <a:gd name="T8" fmla="*/ 26 w 64"/>
              <a:gd name="T9" fmla="*/ 6 h 64"/>
              <a:gd name="T10" fmla="*/ 20 w 64"/>
              <a:gd name="T11" fmla="*/ 4 h 64"/>
              <a:gd name="T12" fmla="*/ 8 w 64"/>
              <a:gd name="T13" fmla="*/ 16 h 64"/>
              <a:gd name="T14" fmla="*/ 8 w 64"/>
              <a:gd name="T15" fmla="*/ 17 h 64"/>
              <a:gd name="T16" fmla="*/ 0 w 64"/>
              <a:gd name="T17" fmla="*/ 28 h 64"/>
              <a:gd name="T18" fmla="*/ 12 w 64"/>
              <a:gd name="T19" fmla="*/ 40 h 64"/>
              <a:gd name="T20" fmla="*/ 18 w 64"/>
              <a:gd name="T21" fmla="*/ 38 h 64"/>
              <a:gd name="T22" fmla="*/ 24 w 64"/>
              <a:gd name="T23" fmla="*/ 40 h 64"/>
              <a:gd name="T24" fmla="*/ 28 w 64"/>
              <a:gd name="T25" fmla="*/ 39 h 64"/>
              <a:gd name="T26" fmla="*/ 28 w 64"/>
              <a:gd name="T27" fmla="*/ 60 h 64"/>
              <a:gd name="T28" fmla="*/ 24 w 64"/>
              <a:gd name="T29" fmla="*/ 60 h 64"/>
              <a:gd name="T30" fmla="*/ 24 w 64"/>
              <a:gd name="T31" fmla="*/ 64 h 64"/>
              <a:gd name="T32" fmla="*/ 40 w 64"/>
              <a:gd name="T33" fmla="*/ 64 h 64"/>
              <a:gd name="T34" fmla="*/ 40 w 64"/>
              <a:gd name="T35" fmla="*/ 60 h 64"/>
              <a:gd name="T36" fmla="*/ 36 w 64"/>
              <a:gd name="T37" fmla="*/ 60 h 64"/>
              <a:gd name="T38" fmla="*/ 36 w 64"/>
              <a:gd name="T39" fmla="*/ 40 h 64"/>
              <a:gd name="T40" fmla="*/ 38 w 64"/>
              <a:gd name="T41" fmla="*/ 40 h 64"/>
              <a:gd name="T42" fmla="*/ 40 w 64"/>
              <a:gd name="T43" fmla="*/ 40 h 64"/>
              <a:gd name="T44" fmla="*/ 46 w 64"/>
              <a:gd name="T45" fmla="*/ 38 h 64"/>
              <a:gd name="T46" fmla="*/ 52 w 64"/>
              <a:gd name="T47" fmla="*/ 40 h 64"/>
              <a:gd name="T48" fmla="*/ 64 w 64"/>
              <a:gd name="T49" fmla="*/ 28 h 64"/>
              <a:gd name="T50" fmla="*/ 56 w 64"/>
              <a:gd name="T51"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56" y="17"/>
                </a:moveTo>
                <a:cubicBezTo>
                  <a:pt x="56" y="16"/>
                  <a:pt x="56" y="16"/>
                  <a:pt x="56" y="16"/>
                </a:cubicBezTo>
                <a:cubicBezTo>
                  <a:pt x="56" y="10"/>
                  <a:pt x="51" y="5"/>
                  <a:pt x="45" y="4"/>
                </a:cubicBezTo>
                <a:cubicBezTo>
                  <a:pt x="43" y="2"/>
                  <a:pt x="40" y="0"/>
                  <a:pt x="36" y="0"/>
                </a:cubicBezTo>
                <a:cubicBezTo>
                  <a:pt x="32" y="0"/>
                  <a:pt x="28" y="2"/>
                  <a:pt x="26" y="6"/>
                </a:cubicBezTo>
                <a:cubicBezTo>
                  <a:pt x="24" y="5"/>
                  <a:pt x="22" y="4"/>
                  <a:pt x="20" y="4"/>
                </a:cubicBezTo>
                <a:cubicBezTo>
                  <a:pt x="13" y="4"/>
                  <a:pt x="8" y="9"/>
                  <a:pt x="8" y="16"/>
                </a:cubicBezTo>
                <a:cubicBezTo>
                  <a:pt x="8" y="16"/>
                  <a:pt x="8" y="16"/>
                  <a:pt x="8" y="17"/>
                </a:cubicBezTo>
                <a:cubicBezTo>
                  <a:pt x="3" y="18"/>
                  <a:pt x="0" y="23"/>
                  <a:pt x="0" y="28"/>
                </a:cubicBezTo>
                <a:cubicBezTo>
                  <a:pt x="0" y="35"/>
                  <a:pt x="5" y="40"/>
                  <a:pt x="12" y="40"/>
                </a:cubicBezTo>
                <a:cubicBezTo>
                  <a:pt x="14" y="40"/>
                  <a:pt x="16" y="39"/>
                  <a:pt x="18" y="38"/>
                </a:cubicBezTo>
                <a:cubicBezTo>
                  <a:pt x="20" y="39"/>
                  <a:pt x="22" y="40"/>
                  <a:pt x="24" y="40"/>
                </a:cubicBezTo>
                <a:cubicBezTo>
                  <a:pt x="25" y="40"/>
                  <a:pt x="27" y="40"/>
                  <a:pt x="28" y="39"/>
                </a:cubicBezTo>
                <a:cubicBezTo>
                  <a:pt x="28" y="60"/>
                  <a:pt x="28" y="60"/>
                  <a:pt x="28" y="60"/>
                </a:cubicBezTo>
                <a:cubicBezTo>
                  <a:pt x="24" y="60"/>
                  <a:pt x="24" y="60"/>
                  <a:pt x="24" y="60"/>
                </a:cubicBezTo>
                <a:cubicBezTo>
                  <a:pt x="24" y="64"/>
                  <a:pt x="24" y="64"/>
                  <a:pt x="24" y="64"/>
                </a:cubicBezTo>
                <a:cubicBezTo>
                  <a:pt x="40" y="64"/>
                  <a:pt x="40" y="64"/>
                  <a:pt x="40" y="64"/>
                </a:cubicBezTo>
                <a:cubicBezTo>
                  <a:pt x="40" y="60"/>
                  <a:pt x="40" y="60"/>
                  <a:pt x="40" y="60"/>
                </a:cubicBezTo>
                <a:cubicBezTo>
                  <a:pt x="36" y="60"/>
                  <a:pt x="36" y="60"/>
                  <a:pt x="36" y="60"/>
                </a:cubicBezTo>
                <a:cubicBezTo>
                  <a:pt x="36" y="40"/>
                  <a:pt x="36" y="40"/>
                  <a:pt x="36" y="40"/>
                </a:cubicBezTo>
                <a:cubicBezTo>
                  <a:pt x="37" y="40"/>
                  <a:pt x="37" y="40"/>
                  <a:pt x="38" y="40"/>
                </a:cubicBezTo>
                <a:cubicBezTo>
                  <a:pt x="39" y="40"/>
                  <a:pt x="39" y="40"/>
                  <a:pt x="40" y="40"/>
                </a:cubicBezTo>
                <a:cubicBezTo>
                  <a:pt x="42" y="40"/>
                  <a:pt x="44" y="39"/>
                  <a:pt x="46" y="38"/>
                </a:cubicBezTo>
                <a:cubicBezTo>
                  <a:pt x="48" y="39"/>
                  <a:pt x="50" y="40"/>
                  <a:pt x="52" y="40"/>
                </a:cubicBezTo>
                <a:cubicBezTo>
                  <a:pt x="59" y="40"/>
                  <a:pt x="64" y="35"/>
                  <a:pt x="64" y="28"/>
                </a:cubicBezTo>
                <a:cubicBezTo>
                  <a:pt x="64" y="23"/>
                  <a:pt x="61" y="18"/>
                  <a:pt x="56" y="17"/>
                </a:cubicBez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36" name="Freeform 26"/>
          <p:cNvSpPr>
            <a:spLocks noEditPoints="1"/>
          </p:cNvSpPr>
          <p:nvPr/>
        </p:nvSpPr>
        <p:spPr bwMode="auto">
          <a:xfrm>
            <a:off x="1049338" y="4211638"/>
            <a:ext cx="311150" cy="295275"/>
          </a:xfrm>
          <a:custGeom>
            <a:avLst/>
            <a:gdLst>
              <a:gd name="T0" fmla="*/ 44 w 57"/>
              <a:gd name="T1" fmla="*/ 0 h 54"/>
              <a:gd name="T2" fmla="*/ 41 w 57"/>
              <a:gd name="T3" fmla="*/ 0 h 54"/>
              <a:gd name="T4" fmla="*/ 28 w 57"/>
              <a:gd name="T5" fmla="*/ 7 h 54"/>
              <a:gd name="T6" fmla="*/ 15 w 57"/>
              <a:gd name="T7" fmla="*/ 0 h 54"/>
              <a:gd name="T8" fmla="*/ 13 w 57"/>
              <a:gd name="T9" fmla="*/ 0 h 54"/>
              <a:gd name="T10" fmla="*/ 0 w 57"/>
              <a:gd name="T11" fmla="*/ 15 h 54"/>
              <a:gd name="T12" fmla="*/ 0 w 57"/>
              <a:gd name="T13" fmla="*/ 19 h 54"/>
              <a:gd name="T14" fmla="*/ 28 w 57"/>
              <a:gd name="T15" fmla="*/ 54 h 54"/>
              <a:gd name="T16" fmla="*/ 57 w 57"/>
              <a:gd name="T17" fmla="*/ 19 h 54"/>
              <a:gd name="T18" fmla="*/ 57 w 57"/>
              <a:gd name="T19" fmla="*/ 15 h 54"/>
              <a:gd name="T20" fmla="*/ 44 w 57"/>
              <a:gd name="T21" fmla="*/ 0 h 54"/>
              <a:gd name="T22" fmla="*/ 50 w 57"/>
              <a:gd name="T23" fmla="*/ 18 h 54"/>
              <a:gd name="T24" fmla="*/ 28 w 57"/>
              <a:gd name="T25" fmla="*/ 46 h 54"/>
              <a:gd name="T26" fmla="*/ 6 w 57"/>
              <a:gd name="T27" fmla="*/ 18 h 54"/>
              <a:gd name="T28" fmla="*/ 6 w 57"/>
              <a:gd name="T29" fmla="*/ 16 h 54"/>
              <a:gd name="T30" fmla="*/ 13 w 57"/>
              <a:gd name="T31" fmla="*/ 6 h 54"/>
              <a:gd name="T32" fmla="*/ 15 w 57"/>
              <a:gd name="T33" fmla="*/ 6 h 54"/>
              <a:gd name="T34" fmla="*/ 24 w 57"/>
              <a:gd name="T35" fmla="*/ 11 h 54"/>
              <a:gd name="T36" fmla="*/ 28 w 57"/>
              <a:gd name="T37" fmla="*/ 17 h 54"/>
              <a:gd name="T38" fmla="*/ 33 w 57"/>
              <a:gd name="T39" fmla="*/ 11 h 54"/>
              <a:gd name="T40" fmla="*/ 41 w 57"/>
              <a:gd name="T41" fmla="*/ 6 h 54"/>
              <a:gd name="T42" fmla="*/ 43 w 57"/>
              <a:gd name="T43" fmla="*/ 6 h 54"/>
              <a:gd name="T44" fmla="*/ 50 w 57"/>
              <a:gd name="T45" fmla="*/ 16 h 54"/>
              <a:gd name="T46" fmla="*/ 50 w 57"/>
              <a:gd name="T4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54">
                <a:moveTo>
                  <a:pt x="44" y="0"/>
                </a:moveTo>
                <a:cubicBezTo>
                  <a:pt x="43" y="0"/>
                  <a:pt x="42" y="0"/>
                  <a:pt x="41" y="0"/>
                </a:cubicBezTo>
                <a:cubicBezTo>
                  <a:pt x="35" y="0"/>
                  <a:pt x="32" y="3"/>
                  <a:pt x="28" y="7"/>
                </a:cubicBezTo>
                <a:cubicBezTo>
                  <a:pt x="25" y="3"/>
                  <a:pt x="22" y="0"/>
                  <a:pt x="15" y="0"/>
                </a:cubicBezTo>
                <a:cubicBezTo>
                  <a:pt x="14" y="0"/>
                  <a:pt x="14" y="0"/>
                  <a:pt x="13" y="0"/>
                </a:cubicBezTo>
                <a:cubicBezTo>
                  <a:pt x="7" y="1"/>
                  <a:pt x="1" y="6"/>
                  <a:pt x="0" y="15"/>
                </a:cubicBezTo>
                <a:cubicBezTo>
                  <a:pt x="0" y="19"/>
                  <a:pt x="0" y="19"/>
                  <a:pt x="0" y="19"/>
                </a:cubicBezTo>
                <a:cubicBezTo>
                  <a:pt x="1" y="28"/>
                  <a:pt x="8" y="39"/>
                  <a:pt x="28" y="54"/>
                </a:cubicBezTo>
                <a:cubicBezTo>
                  <a:pt x="49" y="39"/>
                  <a:pt x="56" y="28"/>
                  <a:pt x="57" y="19"/>
                </a:cubicBezTo>
                <a:cubicBezTo>
                  <a:pt x="57" y="15"/>
                  <a:pt x="57" y="15"/>
                  <a:pt x="57" y="15"/>
                </a:cubicBezTo>
                <a:cubicBezTo>
                  <a:pt x="56" y="6"/>
                  <a:pt x="49" y="1"/>
                  <a:pt x="44" y="0"/>
                </a:cubicBezTo>
                <a:close/>
                <a:moveTo>
                  <a:pt x="50" y="18"/>
                </a:moveTo>
                <a:cubicBezTo>
                  <a:pt x="50" y="27"/>
                  <a:pt x="42" y="36"/>
                  <a:pt x="28" y="46"/>
                </a:cubicBezTo>
                <a:cubicBezTo>
                  <a:pt x="14" y="36"/>
                  <a:pt x="7" y="27"/>
                  <a:pt x="6" y="18"/>
                </a:cubicBezTo>
                <a:cubicBezTo>
                  <a:pt x="6" y="16"/>
                  <a:pt x="6" y="16"/>
                  <a:pt x="6" y="16"/>
                </a:cubicBezTo>
                <a:cubicBezTo>
                  <a:pt x="7" y="9"/>
                  <a:pt x="11" y="7"/>
                  <a:pt x="13" y="6"/>
                </a:cubicBezTo>
                <a:cubicBezTo>
                  <a:pt x="14" y="6"/>
                  <a:pt x="15" y="6"/>
                  <a:pt x="15" y="6"/>
                </a:cubicBezTo>
                <a:cubicBezTo>
                  <a:pt x="19" y="6"/>
                  <a:pt x="21" y="7"/>
                  <a:pt x="24" y="11"/>
                </a:cubicBezTo>
                <a:cubicBezTo>
                  <a:pt x="28" y="17"/>
                  <a:pt x="28" y="17"/>
                  <a:pt x="28" y="17"/>
                </a:cubicBezTo>
                <a:cubicBezTo>
                  <a:pt x="33" y="11"/>
                  <a:pt x="33" y="11"/>
                  <a:pt x="33" y="11"/>
                </a:cubicBezTo>
                <a:cubicBezTo>
                  <a:pt x="36" y="7"/>
                  <a:pt x="38" y="6"/>
                  <a:pt x="41" y="6"/>
                </a:cubicBezTo>
                <a:cubicBezTo>
                  <a:pt x="42" y="6"/>
                  <a:pt x="43" y="6"/>
                  <a:pt x="43" y="6"/>
                </a:cubicBezTo>
                <a:cubicBezTo>
                  <a:pt x="46" y="7"/>
                  <a:pt x="50" y="9"/>
                  <a:pt x="50" y="16"/>
                </a:cubicBezTo>
                <a:lnTo>
                  <a:pt x="50" y="18"/>
                </a:lnTo>
                <a:close/>
              </a:path>
            </a:pathLst>
          </a:custGeom>
          <a:solidFill>
            <a:sysClr val="window" lastClr="FFFFFF"/>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37" name="Freeform 16"/>
          <p:cNvSpPr/>
          <p:nvPr/>
        </p:nvSpPr>
        <p:spPr bwMode="auto">
          <a:xfrm>
            <a:off x="1098550" y="5021263"/>
            <a:ext cx="214313" cy="95250"/>
          </a:xfrm>
          <a:custGeom>
            <a:avLst/>
            <a:gdLst>
              <a:gd name="T0" fmla="*/ 98 w 116"/>
              <a:gd name="T1" fmla="*/ 52 h 52"/>
              <a:gd name="T2" fmla="*/ 110 w 116"/>
              <a:gd name="T3" fmla="*/ 17 h 52"/>
              <a:gd name="T4" fmla="*/ 81 w 116"/>
              <a:gd name="T5" fmla="*/ 22 h 52"/>
              <a:gd name="T6" fmla="*/ 58 w 116"/>
              <a:gd name="T7" fmla="*/ 0 h 52"/>
              <a:gd name="T8" fmla="*/ 35 w 116"/>
              <a:gd name="T9" fmla="*/ 22 h 52"/>
              <a:gd name="T10" fmla="*/ 7 w 116"/>
              <a:gd name="T11" fmla="*/ 17 h 52"/>
              <a:gd name="T12" fmla="*/ 18 w 116"/>
              <a:gd name="T13" fmla="*/ 52 h 52"/>
              <a:gd name="T14" fmla="*/ 98 w 116"/>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2">
                <a:moveTo>
                  <a:pt x="98" y="52"/>
                </a:moveTo>
                <a:cubicBezTo>
                  <a:pt x="111" y="40"/>
                  <a:pt x="116" y="24"/>
                  <a:pt x="110" y="17"/>
                </a:cubicBezTo>
                <a:cubicBezTo>
                  <a:pt x="104" y="12"/>
                  <a:pt x="93" y="14"/>
                  <a:pt x="81" y="22"/>
                </a:cubicBezTo>
                <a:cubicBezTo>
                  <a:pt x="78" y="9"/>
                  <a:pt x="69" y="0"/>
                  <a:pt x="58" y="0"/>
                </a:cubicBezTo>
                <a:cubicBezTo>
                  <a:pt x="47" y="0"/>
                  <a:pt x="38" y="9"/>
                  <a:pt x="35" y="22"/>
                </a:cubicBezTo>
                <a:cubicBezTo>
                  <a:pt x="24" y="14"/>
                  <a:pt x="12" y="12"/>
                  <a:pt x="7" y="17"/>
                </a:cubicBezTo>
                <a:cubicBezTo>
                  <a:pt x="0" y="24"/>
                  <a:pt x="5" y="40"/>
                  <a:pt x="18" y="52"/>
                </a:cubicBezTo>
                <a:lnTo>
                  <a:pt x="98" y="5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38" name="Freeform 17"/>
          <p:cNvSpPr>
            <a:spLocks noEditPoints="1"/>
          </p:cNvSpPr>
          <p:nvPr/>
        </p:nvSpPr>
        <p:spPr bwMode="auto">
          <a:xfrm>
            <a:off x="1047750" y="5140325"/>
            <a:ext cx="314325" cy="274638"/>
          </a:xfrm>
          <a:custGeom>
            <a:avLst/>
            <a:gdLst>
              <a:gd name="T0" fmla="*/ 165 w 170"/>
              <a:gd name="T1" fmla="*/ 95 h 149"/>
              <a:gd name="T2" fmla="*/ 165 w 170"/>
              <a:gd name="T3" fmla="*/ 95 h 149"/>
              <a:gd name="T4" fmla="*/ 170 w 170"/>
              <a:gd name="T5" fmla="*/ 66 h 149"/>
              <a:gd name="T6" fmla="*/ 132 w 170"/>
              <a:gd name="T7" fmla="*/ 0 h 149"/>
              <a:gd name="T8" fmla="*/ 38 w 170"/>
              <a:gd name="T9" fmla="*/ 0 h 149"/>
              <a:gd name="T10" fmla="*/ 0 w 170"/>
              <a:gd name="T11" fmla="*/ 66 h 149"/>
              <a:gd name="T12" fmla="*/ 9 w 170"/>
              <a:gd name="T13" fmla="*/ 101 h 149"/>
              <a:gd name="T14" fmla="*/ 12 w 170"/>
              <a:gd name="T15" fmla="*/ 114 h 149"/>
              <a:gd name="T16" fmla="*/ 10 w 170"/>
              <a:gd name="T17" fmla="*/ 136 h 149"/>
              <a:gd name="T18" fmla="*/ 43 w 170"/>
              <a:gd name="T19" fmla="*/ 142 h 149"/>
              <a:gd name="T20" fmla="*/ 43 w 170"/>
              <a:gd name="T21" fmla="*/ 142 h 149"/>
              <a:gd name="T22" fmla="*/ 61 w 170"/>
              <a:gd name="T23" fmla="*/ 142 h 149"/>
              <a:gd name="T24" fmla="*/ 61 w 170"/>
              <a:gd name="T25" fmla="*/ 142 h 149"/>
              <a:gd name="T26" fmla="*/ 85 w 170"/>
              <a:gd name="T27" fmla="*/ 146 h 149"/>
              <a:gd name="T28" fmla="*/ 110 w 170"/>
              <a:gd name="T29" fmla="*/ 142 h 149"/>
              <a:gd name="T30" fmla="*/ 110 w 170"/>
              <a:gd name="T31" fmla="*/ 142 h 149"/>
              <a:gd name="T32" fmla="*/ 127 w 170"/>
              <a:gd name="T33" fmla="*/ 142 h 149"/>
              <a:gd name="T34" fmla="*/ 160 w 170"/>
              <a:gd name="T35" fmla="*/ 136 h 149"/>
              <a:gd name="T36" fmla="*/ 158 w 170"/>
              <a:gd name="T37" fmla="*/ 115 h 149"/>
              <a:gd name="T38" fmla="*/ 158 w 170"/>
              <a:gd name="T39" fmla="*/ 115 h 149"/>
              <a:gd name="T40" fmla="*/ 162 w 170"/>
              <a:gd name="T41" fmla="*/ 101 h 149"/>
              <a:gd name="T42" fmla="*/ 165 w 170"/>
              <a:gd name="T43" fmla="*/ 95 h 149"/>
              <a:gd name="T44" fmla="*/ 91 w 170"/>
              <a:gd name="T45" fmla="*/ 113 h 149"/>
              <a:gd name="T46" fmla="*/ 79 w 170"/>
              <a:gd name="T47" fmla="*/ 113 h 149"/>
              <a:gd name="T48" fmla="*/ 79 w 170"/>
              <a:gd name="T49" fmla="*/ 102 h 149"/>
              <a:gd name="T50" fmla="*/ 58 w 170"/>
              <a:gd name="T51" fmla="*/ 96 h 149"/>
              <a:gd name="T52" fmla="*/ 62 w 170"/>
              <a:gd name="T53" fmla="*/ 83 h 149"/>
              <a:gd name="T54" fmla="*/ 81 w 170"/>
              <a:gd name="T55" fmla="*/ 88 h 149"/>
              <a:gd name="T56" fmla="*/ 92 w 170"/>
              <a:gd name="T57" fmla="*/ 83 h 149"/>
              <a:gd name="T58" fmla="*/ 80 w 170"/>
              <a:gd name="T59" fmla="*/ 75 h 149"/>
              <a:gd name="T60" fmla="*/ 59 w 170"/>
              <a:gd name="T61" fmla="*/ 55 h 149"/>
              <a:gd name="T62" fmla="*/ 80 w 170"/>
              <a:gd name="T63" fmla="*/ 37 h 149"/>
              <a:gd name="T64" fmla="*/ 80 w 170"/>
              <a:gd name="T65" fmla="*/ 25 h 149"/>
              <a:gd name="T66" fmla="*/ 92 w 170"/>
              <a:gd name="T67" fmla="*/ 25 h 149"/>
              <a:gd name="T68" fmla="*/ 92 w 170"/>
              <a:gd name="T69" fmla="*/ 37 h 149"/>
              <a:gd name="T70" fmla="*/ 109 w 170"/>
              <a:gd name="T71" fmla="*/ 41 h 149"/>
              <a:gd name="T72" fmla="*/ 105 w 170"/>
              <a:gd name="T73" fmla="*/ 54 h 149"/>
              <a:gd name="T74" fmla="*/ 89 w 170"/>
              <a:gd name="T75" fmla="*/ 50 h 149"/>
              <a:gd name="T76" fmla="*/ 80 w 170"/>
              <a:gd name="T77" fmla="*/ 54 h 149"/>
              <a:gd name="T78" fmla="*/ 92 w 170"/>
              <a:gd name="T79" fmla="*/ 62 h 149"/>
              <a:gd name="T80" fmla="*/ 112 w 170"/>
              <a:gd name="T81" fmla="*/ 82 h 149"/>
              <a:gd name="T82" fmla="*/ 91 w 170"/>
              <a:gd name="T83" fmla="*/ 101 h 149"/>
              <a:gd name="T84" fmla="*/ 91 w 170"/>
              <a:gd name="T85"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49">
                <a:moveTo>
                  <a:pt x="165" y="95"/>
                </a:moveTo>
                <a:cubicBezTo>
                  <a:pt x="165" y="95"/>
                  <a:pt x="165" y="95"/>
                  <a:pt x="165" y="95"/>
                </a:cubicBezTo>
                <a:cubicBezTo>
                  <a:pt x="168" y="86"/>
                  <a:pt x="170" y="76"/>
                  <a:pt x="170" y="66"/>
                </a:cubicBezTo>
                <a:cubicBezTo>
                  <a:pt x="170" y="39"/>
                  <a:pt x="155" y="14"/>
                  <a:pt x="132" y="0"/>
                </a:cubicBezTo>
                <a:cubicBezTo>
                  <a:pt x="38" y="0"/>
                  <a:pt x="38" y="0"/>
                  <a:pt x="38" y="0"/>
                </a:cubicBezTo>
                <a:cubicBezTo>
                  <a:pt x="15" y="14"/>
                  <a:pt x="0" y="39"/>
                  <a:pt x="0" y="66"/>
                </a:cubicBezTo>
                <a:cubicBezTo>
                  <a:pt x="0" y="79"/>
                  <a:pt x="3" y="91"/>
                  <a:pt x="9" y="101"/>
                </a:cubicBezTo>
                <a:cubicBezTo>
                  <a:pt x="11" y="106"/>
                  <a:pt x="13" y="112"/>
                  <a:pt x="12" y="114"/>
                </a:cubicBezTo>
                <a:cubicBezTo>
                  <a:pt x="8" y="121"/>
                  <a:pt x="7" y="129"/>
                  <a:pt x="10" y="136"/>
                </a:cubicBezTo>
                <a:cubicBezTo>
                  <a:pt x="16" y="146"/>
                  <a:pt x="30" y="148"/>
                  <a:pt x="43" y="142"/>
                </a:cubicBezTo>
                <a:cubicBezTo>
                  <a:pt x="43" y="142"/>
                  <a:pt x="43" y="142"/>
                  <a:pt x="43" y="142"/>
                </a:cubicBezTo>
                <a:cubicBezTo>
                  <a:pt x="43" y="142"/>
                  <a:pt x="50" y="139"/>
                  <a:pt x="61" y="142"/>
                </a:cubicBezTo>
                <a:cubicBezTo>
                  <a:pt x="61" y="142"/>
                  <a:pt x="61" y="142"/>
                  <a:pt x="61" y="142"/>
                </a:cubicBezTo>
                <a:cubicBezTo>
                  <a:pt x="69" y="144"/>
                  <a:pt x="77" y="146"/>
                  <a:pt x="85" y="146"/>
                </a:cubicBezTo>
                <a:cubicBezTo>
                  <a:pt x="94" y="146"/>
                  <a:pt x="102" y="144"/>
                  <a:pt x="110" y="142"/>
                </a:cubicBezTo>
                <a:cubicBezTo>
                  <a:pt x="110" y="142"/>
                  <a:pt x="110" y="142"/>
                  <a:pt x="110" y="142"/>
                </a:cubicBezTo>
                <a:cubicBezTo>
                  <a:pt x="119" y="140"/>
                  <a:pt x="125" y="141"/>
                  <a:pt x="127" y="142"/>
                </a:cubicBezTo>
                <a:cubicBezTo>
                  <a:pt x="140" y="149"/>
                  <a:pt x="154" y="146"/>
                  <a:pt x="160" y="136"/>
                </a:cubicBezTo>
                <a:cubicBezTo>
                  <a:pt x="163" y="130"/>
                  <a:pt x="163" y="122"/>
                  <a:pt x="158" y="115"/>
                </a:cubicBezTo>
                <a:cubicBezTo>
                  <a:pt x="158" y="115"/>
                  <a:pt x="158" y="115"/>
                  <a:pt x="158" y="115"/>
                </a:cubicBezTo>
                <a:cubicBezTo>
                  <a:pt x="157" y="113"/>
                  <a:pt x="160" y="106"/>
                  <a:pt x="162" y="101"/>
                </a:cubicBezTo>
                <a:cubicBezTo>
                  <a:pt x="163" y="99"/>
                  <a:pt x="165" y="95"/>
                  <a:pt x="165" y="95"/>
                </a:cubicBezTo>
                <a:close/>
                <a:moveTo>
                  <a:pt x="91" y="113"/>
                </a:moveTo>
                <a:cubicBezTo>
                  <a:pt x="79" y="113"/>
                  <a:pt x="79" y="113"/>
                  <a:pt x="79" y="113"/>
                </a:cubicBezTo>
                <a:cubicBezTo>
                  <a:pt x="79" y="102"/>
                  <a:pt x="79" y="102"/>
                  <a:pt x="79" y="102"/>
                </a:cubicBezTo>
                <a:cubicBezTo>
                  <a:pt x="71" y="101"/>
                  <a:pt x="63" y="99"/>
                  <a:pt x="58" y="96"/>
                </a:cubicBezTo>
                <a:cubicBezTo>
                  <a:pt x="62" y="83"/>
                  <a:pt x="62" y="83"/>
                  <a:pt x="62" y="83"/>
                </a:cubicBezTo>
                <a:cubicBezTo>
                  <a:pt x="66" y="85"/>
                  <a:pt x="75" y="88"/>
                  <a:pt x="81" y="88"/>
                </a:cubicBezTo>
                <a:cubicBezTo>
                  <a:pt x="87" y="88"/>
                  <a:pt x="92" y="86"/>
                  <a:pt x="92" y="83"/>
                </a:cubicBezTo>
                <a:cubicBezTo>
                  <a:pt x="92" y="80"/>
                  <a:pt x="90" y="78"/>
                  <a:pt x="80" y="75"/>
                </a:cubicBezTo>
                <a:cubicBezTo>
                  <a:pt x="65" y="70"/>
                  <a:pt x="59" y="65"/>
                  <a:pt x="59" y="55"/>
                </a:cubicBezTo>
                <a:cubicBezTo>
                  <a:pt x="59" y="46"/>
                  <a:pt x="67" y="39"/>
                  <a:pt x="80" y="37"/>
                </a:cubicBezTo>
                <a:cubicBezTo>
                  <a:pt x="80" y="25"/>
                  <a:pt x="80" y="25"/>
                  <a:pt x="80" y="25"/>
                </a:cubicBezTo>
                <a:cubicBezTo>
                  <a:pt x="92" y="25"/>
                  <a:pt x="92" y="25"/>
                  <a:pt x="92" y="25"/>
                </a:cubicBezTo>
                <a:cubicBezTo>
                  <a:pt x="92" y="37"/>
                  <a:pt x="92" y="37"/>
                  <a:pt x="92" y="37"/>
                </a:cubicBezTo>
                <a:cubicBezTo>
                  <a:pt x="99" y="37"/>
                  <a:pt x="106" y="39"/>
                  <a:pt x="109" y="41"/>
                </a:cubicBezTo>
                <a:cubicBezTo>
                  <a:pt x="105" y="54"/>
                  <a:pt x="105" y="54"/>
                  <a:pt x="105" y="54"/>
                </a:cubicBezTo>
                <a:cubicBezTo>
                  <a:pt x="102" y="52"/>
                  <a:pt x="96" y="50"/>
                  <a:pt x="89" y="50"/>
                </a:cubicBezTo>
                <a:cubicBezTo>
                  <a:pt x="84" y="50"/>
                  <a:pt x="80" y="51"/>
                  <a:pt x="80" y="54"/>
                </a:cubicBezTo>
                <a:cubicBezTo>
                  <a:pt x="80" y="57"/>
                  <a:pt x="81" y="59"/>
                  <a:pt x="92" y="62"/>
                </a:cubicBezTo>
                <a:cubicBezTo>
                  <a:pt x="107" y="67"/>
                  <a:pt x="112" y="73"/>
                  <a:pt x="112" y="82"/>
                </a:cubicBezTo>
                <a:cubicBezTo>
                  <a:pt x="112" y="91"/>
                  <a:pt x="105" y="99"/>
                  <a:pt x="91" y="101"/>
                </a:cubicBezTo>
                <a:lnTo>
                  <a:pt x="91" y="11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39" name="矩形 38"/>
          <p:cNvSpPr/>
          <p:nvPr/>
        </p:nvSpPr>
        <p:spPr>
          <a:xfrm>
            <a:off x="6978650" y="2801938"/>
            <a:ext cx="4545013" cy="2587625"/>
          </a:xfrm>
          <a:prstGeom prst="rect">
            <a:avLst/>
          </a:prstGeom>
          <a:solidFill>
            <a:sysClr val="window" lastClr="FFFFFF"/>
          </a:solidFill>
          <a:ln w="25400" cap="flat" cmpd="sng" algn="ctr">
            <a:solidFill>
              <a:srgbClr val="969696"/>
            </a:solidFill>
            <a:prstDash val="solid"/>
          </a:ln>
          <a:effectLst/>
        </p:spPr>
        <p:txBody>
          <a:bodyPr anchor="ctr"/>
          <a:lstStyle/>
          <a:p>
            <a:pPr algn="ctr" defTabSz="1217295" eaLnBrk="1" fontAlgn="auto" hangingPunct="1">
              <a:spcBef>
                <a:spcPts val="0"/>
              </a:spcBef>
              <a:spcAft>
                <a:spcPts val="0"/>
              </a:spcAft>
              <a:defRPr/>
            </a:pPr>
            <a:endParaRPr lang="zh-CN" altLang="en-US" sz="3190"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40" name="矩形 39"/>
          <p:cNvSpPr/>
          <p:nvPr/>
        </p:nvSpPr>
        <p:spPr>
          <a:xfrm>
            <a:off x="7686675" y="2560638"/>
            <a:ext cx="3065463" cy="481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微软雅黑" pitchFamily="34" charset="-122"/>
              <a:cs typeface="+mn-ea"/>
              <a:sym typeface="Arial" panose="020B0604020202020204" pitchFamily="34" charset="0"/>
            </a:endParaRPr>
          </a:p>
        </p:txBody>
      </p:sp>
      <p:sp>
        <p:nvSpPr>
          <p:cNvPr id="41" name="文本框 40"/>
          <p:cNvSpPr txBox="1"/>
          <p:nvPr/>
        </p:nvSpPr>
        <p:spPr>
          <a:xfrm>
            <a:off x="8561388" y="2649538"/>
            <a:ext cx="2190750" cy="338137"/>
          </a:xfrm>
          <a:prstGeom prst="rect">
            <a:avLst/>
          </a:prstGeom>
          <a:noFill/>
        </p:spPr>
        <p:txBody>
          <a:bodyPr>
            <a:spAutoFit/>
          </a:bodyPr>
          <a:lstStyle/>
          <a:p>
            <a:pPr defTabSz="1216660" eaLnBrk="1" fontAlgn="auto" hangingPunct="1">
              <a:spcBef>
                <a:spcPct val="20000"/>
              </a:spcBef>
              <a:spcAft>
                <a:spcPts val="0"/>
              </a:spcAft>
              <a:defRPr/>
            </a:pPr>
            <a:r>
              <a:rPr lang="zh-CN" altLang="en-US" sz="1600" b="1" dirty="0">
                <a:solidFill>
                  <a:schemeClr val="bg1"/>
                </a:solidFill>
                <a:latin typeface="Arial" panose="020B0604020202020204" pitchFamily="34" charset="0"/>
                <a:ea typeface="微软雅黑" pitchFamily="34" charset="-122"/>
                <a:cs typeface="+mn-ea"/>
                <a:sym typeface="Arial" panose="020B0604020202020204" pitchFamily="34" charset="0"/>
              </a:rPr>
              <a:t>单击编辑标题</a:t>
            </a:r>
            <a:endParaRPr lang="en-US" altLang="zh-CN" sz="1600" b="1" dirty="0">
              <a:solidFill>
                <a:schemeClr val="bg1"/>
              </a:solidFill>
              <a:latin typeface="Arial" panose="020B0604020202020204" pitchFamily="34" charset="0"/>
              <a:ea typeface="微软雅黑" pitchFamily="34" charset="-122"/>
              <a:cs typeface="+mn-ea"/>
              <a:sym typeface="Arial" panose="020B0604020202020204" pitchFamily="34" charset="0"/>
            </a:endParaRPr>
          </a:p>
        </p:txBody>
      </p:sp>
      <p:sp>
        <p:nvSpPr>
          <p:cNvPr id="42" name="矩形 41"/>
          <p:cNvSpPr/>
          <p:nvPr/>
        </p:nvSpPr>
        <p:spPr>
          <a:xfrm>
            <a:off x="7566025" y="3497263"/>
            <a:ext cx="3371850" cy="1292225"/>
          </a:xfrm>
          <a:prstGeom prst="rect">
            <a:avLst/>
          </a:prstGeom>
          <a:noFill/>
        </p:spPr>
        <p:txBody>
          <a:bodyPr lIns="0" tIns="0" rIns="0" bIns="0">
            <a:spAutoFit/>
          </a:bodyPr>
          <a:lstStyle/>
          <a:p>
            <a:pPr algn="ctr" defTabSz="1216660" eaLnBrk="1" fontAlgn="auto" hangingPunct="1">
              <a:lnSpc>
                <a:spcPct val="120000"/>
              </a:lnSpc>
              <a:spcBef>
                <a:spcPct val="20000"/>
              </a:spcBef>
              <a:spcAft>
                <a:spcPts val="0"/>
              </a:spcAft>
              <a:defRPr/>
            </a:pPr>
            <a:r>
              <a:rPr lang="zh-CN" altLang="en-US" sz="1400" dirty="0">
                <a:solidFill>
                  <a:srgbClr val="000000"/>
                </a:solidFill>
                <a:latin typeface="Arial" panose="020B0604020202020204" pitchFamily="34" charset="0"/>
                <a:ea typeface="微软雅黑" pitchFamily="34" charset="-122"/>
                <a:cs typeface="+mn-ea"/>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Arial" panose="020B0604020202020204" pitchFamily="34" charset="0"/>
              <a:ea typeface="微软雅黑" pitchFamily="34" charset="-122"/>
              <a:cs typeface="+mn-ea"/>
              <a:sym typeface="Arial" panose="020B0604020202020204" pitchFamily="34" charset="0"/>
            </a:endParaRPr>
          </a:p>
        </p:txBody>
      </p:sp>
      <p:sp>
        <p:nvSpPr>
          <p:cNvPr id="43" name="TextBox 13"/>
          <p:cNvSpPr txBox="1"/>
          <p:nvPr/>
        </p:nvSpPr>
        <p:spPr>
          <a:xfrm>
            <a:off x="1538288" y="2844800"/>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chemeClr val="bg1"/>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chemeClr val="bg1"/>
              </a:solidFill>
              <a:latin typeface="Arial" panose="020B0604020202020204" pitchFamily="34" charset="0"/>
              <a:ea typeface="微软雅黑" pitchFamily="34" charset="-122"/>
              <a:cs typeface="+mn-ea"/>
              <a:sym typeface="Arial" panose="020B0604020202020204" pitchFamily="34" charset="0"/>
            </a:endParaRPr>
          </a:p>
        </p:txBody>
      </p:sp>
      <p:sp>
        <p:nvSpPr>
          <p:cNvPr id="44" name="TextBox 13"/>
          <p:cNvSpPr txBox="1"/>
          <p:nvPr/>
        </p:nvSpPr>
        <p:spPr>
          <a:xfrm>
            <a:off x="1522413" y="3668713"/>
            <a:ext cx="2333625" cy="1857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chemeClr val="bg1"/>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chemeClr val="bg1"/>
              </a:solidFill>
              <a:latin typeface="Arial" panose="020B0604020202020204" pitchFamily="34" charset="0"/>
              <a:ea typeface="微软雅黑" pitchFamily="34" charset="-122"/>
              <a:cs typeface="+mn-ea"/>
              <a:sym typeface="Arial" panose="020B0604020202020204" pitchFamily="34" charset="0"/>
            </a:endParaRPr>
          </a:p>
        </p:txBody>
      </p:sp>
      <p:sp>
        <p:nvSpPr>
          <p:cNvPr id="45" name="TextBox 13"/>
          <p:cNvSpPr txBox="1"/>
          <p:nvPr/>
        </p:nvSpPr>
        <p:spPr>
          <a:xfrm>
            <a:off x="1538288" y="4524375"/>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chemeClr val="bg1"/>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chemeClr val="bg1"/>
              </a:solidFill>
              <a:latin typeface="Arial" panose="020B0604020202020204" pitchFamily="34" charset="0"/>
              <a:ea typeface="微软雅黑" pitchFamily="34" charset="-122"/>
              <a:cs typeface="+mn-ea"/>
              <a:sym typeface="Arial" panose="020B0604020202020204" pitchFamily="34" charset="0"/>
            </a:endParaRPr>
          </a:p>
        </p:txBody>
      </p:sp>
      <p:sp>
        <p:nvSpPr>
          <p:cNvPr id="46" name="TextBox 13"/>
          <p:cNvSpPr txBox="1"/>
          <p:nvPr/>
        </p:nvSpPr>
        <p:spPr>
          <a:xfrm>
            <a:off x="1538288" y="5297488"/>
            <a:ext cx="2333625" cy="1857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chemeClr val="bg1"/>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chemeClr val="bg1"/>
              </a:solidFill>
              <a:latin typeface="Arial" panose="020B0604020202020204" pitchFamily="34" charset="0"/>
              <a:ea typeface="微软雅黑" pitchFamily="34" charset="-122"/>
              <a:cs typeface="+mn-ea"/>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图片 21"/>
          <p:cNvPicPr>
            <a:picLocks noChangeAspect="1"/>
          </p:cNvPicPr>
          <p:nvPr/>
        </p:nvPicPr>
        <p:blipFill>
          <a:blip r:embed="rId1"/>
          <a:srcRect/>
          <a:stretch>
            <a:fillRect/>
          </a:stretch>
        </p:blipFill>
        <p:spPr bwMode="auto">
          <a:xfrm>
            <a:off x="0" y="2079625"/>
            <a:ext cx="4857750" cy="4778375"/>
          </a:xfrm>
          <a:prstGeom prst="rect">
            <a:avLst/>
          </a:prstGeom>
          <a:noFill/>
          <a:ln w="9525">
            <a:noFill/>
            <a:miter lim="800000"/>
            <a:headEnd/>
            <a:tailEnd/>
          </a:ln>
        </p:spPr>
      </p:pic>
      <p:sp>
        <p:nvSpPr>
          <p:cNvPr id="65539"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65539"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5541"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5856288" y="2632075"/>
            <a:ext cx="5392737" cy="2589213"/>
          </a:xfrm>
          <a:prstGeom prst="rect">
            <a:avLst/>
          </a:prstGeom>
          <a:solidFill>
            <a:sysClr val="window" lastClr="FFFFFF"/>
          </a:solidFill>
          <a:ln w="25400" cap="flat" cmpd="sng" algn="ctr">
            <a:solidFill>
              <a:srgbClr val="969696"/>
            </a:solidFill>
            <a:prstDash val="solid"/>
          </a:ln>
          <a:effectLst/>
        </p:spPr>
        <p:txBody>
          <a:bodyPr anchor="ctr"/>
          <a:lstStyle/>
          <a:p>
            <a:pPr algn="ctr" defTabSz="1217295" eaLnBrk="1" fontAlgn="auto" hangingPunct="1">
              <a:spcBef>
                <a:spcPts val="0"/>
              </a:spcBef>
              <a:spcAft>
                <a:spcPts val="0"/>
              </a:spcAft>
              <a:defRPr/>
            </a:pPr>
            <a:endParaRPr lang="zh-CN" altLang="en-US" sz="3190" kern="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4" name="文本框 23"/>
          <p:cNvSpPr txBox="1"/>
          <p:nvPr/>
        </p:nvSpPr>
        <p:spPr>
          <a:xfrm>
            <a:off x="6053138" y="3017838"/>
            <a:ext cx="5038725" cy="2032000"/>
          </a:xfrm>
          <a:prstGeom prst="rect">
            <a:avLst/>
          </a:prstGeom>
          <a:noFill/>
        </p:spPr>
        <p:txBody>
          <a:bodyPr>
            <a:spAutoFit/>
          </a:bodyPr>
          <a:lstStyle/>
          <a:p>
            <a:pPr eaLnBrk="1" fontAlgn="auto" hangingPunct="1">
              <a:spcBef>
                <a:spcPts val="0"/>
              </a:spcBef>
              <a:spcAft>
                <a:spcPts val="0"/>
              </a:spcAft>
              <a:defRPr/>
            </a:pPr>
            <a:r>
              <a:rPr lang="zh-CN" altLang="en-US" sz="1400" dirty="0">
                <a:solidFill>
                  <a:prstClr val="black"/>
                </a:solidFill>
                <a:latin typeface="Arial" panose="020B0604020202020204" pitchFamily="34" charset="0"/>
                <a:ea typeface="微软雅黑" pitchFamily="34" charset="-122"/>
                <a:cs typeface="+mn-ea"/>
                <a:sym typeface="Arial" panose="020B0604020202020204" pitchFamily="34" charset="0"/>
              </a:rPr>
              <a:t>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点击输入文字内容</a:t>
            </a:r>
            <a:endParaRPr lang="en-US" altLang="zh-CN" sz="1400" dirty="0">
              <a:solidFill>
                <a:prstClr val="black"/>
              </a:solidFill>
              <a:latin typeface="Arial" panose="020B0604020202020204" pitchFamily="34" charset="0"/>
              <a:ea typeface="微软雅黑" pitchFamily="34" charset="-122"/>
              <a:cs typeface="+mn-ea"/>
              <a:sym typeface="Arial" panose="020B0604020202020204" pitchFamily="34" charset="0"/>
            </a:endParaRPr>
          </a:p>
          <a:p>
            <a:pPr eaLnBrk="1" fontAlgn="auto" hangingPunct="1">
              <a:spcBef>
                <a:spcPts val="0"/>
              </a:spcBef>
              <a:spcAft>
                <a:spcPts val="0"/>
              </a:spcAft>
              <a:defRPr/>
            </a:pPr>
            <a:endParaRPr lang="en-US" altLang="zh-CN" sz="1400" dirty="0">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5" name="矩形 24"/>
          <p:cNvSpPr/>
          <p:nvPr/>
        </p:nvSpPr>
        <p:spPr>
          <a:xfrm>
            <a:off x="7021513" y="2344738"/>
            <a:ext cx="3063875" cy="481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微软雅黑" pitchFamily="34" charset="-122"/>
              <a:cs typeface="+mn-ea"/>
              <a:sym typeface="Arial" panose="020B0604020202020204" pitchFamily="34" charset="0"/>
            </a:endParaRPr>
          </a:p>
        </p:txBody>
      </p:sp>
      <p:sp>
        <p:nvSpPr>
          <p:cNvPr id="26" name="文本框 25"/>
          <p:cNvSpPr txBox="1"/>
          <p:nvPr/>
        </p:nvSpPr>
        <p:spPr>
          <a:xfrm>
            <a:off x="7566025" y="2400300"/>
            <a:ext cx="2190750" cy="369888"/>
          </a:xfrm>
          <a:prstGeom prst="rect">
            <a:avLst/>
          </a:prstGeom>
          <a:noFill/>
        </p:spPr>
        <p:txBody>
          <a:bodyPr>
            <a:spAutoFit/>
          </a:bodyPr>
          <a:lstStyle/>
          <a:p>
            <a:pPr eaLnBrk="1" fontAlgn="auto" hangingPunct="1">
              <a:spcBef>
                <a:spcPts val="0"/>
              </a:spcBef>
              <a:spcAft>
                <a:spcPts val="0"/>
              </a:spcAft>
              <a:defRPr/>
            </a:pPr>
            <a:r>
              <a:rPr lang="zh-CN" altLang="en-US" b="1" dirty="0">
                <a:solidFill>
                  <a:schemeClr val="bg1"/>
                </a:solidFill>
                <a:latin typeface="Arial" panose="020B0604020202020204" pitchFamily="34" charset="0"/>
                <a:ea typeface="微软雅黑" pitchFamily="34" charset="-122"/>
                <a:cs typeface="+mn-ea"/>
                <a:sym typeface="Arial" panose="020B0604020202020204" pitchFamily="34" charset="0"/>
              </a:rPr>
              <a:t>单击此处添加标题</a:t>
            </a:r>
            <a:endParaRPr lang="zh-CN" altLang="en-US" b="1" dirty="0">
              <a:solidFill>
                <a:schemeClr val="bg1"/>
              </a:solidFill>
              <a:latin typeface="Arial" panose="020B0604020202020204" pitchFamily="34" charset="0"/>
              <a:ea typeface="微软雅黑" pitchFamily="34" charset="-122"/>
              <a:cs typeface="+mn-ea"/>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3"/>
          <p:cNvGrpSpPr/>
          <p:nvPr/>
        </p:nvGrpSpPr>
        <p:grpSpPr bwMode="auto">
          <a:xfrm>
            <a:off x="438150" y="2155825"/>
            <a:ext cx="4017963" cy="4702175"/>
            <a:chOff x="0" y="1412875"/>
            <a:chExt cx="4017963" cy="4702175"/>
          </a:xfrm>
        </p:grpSpPr>
        <p:pic>
          <p:nvPicPr>
            <p:cNvPr id="12296" name="그림 9" descr="0003.png"/>
            <p:cNvPicPr>
              <a:picLocks noChangeAspect="1"/>
            </p:cNvPicPr>
            <p:nvPr/>
          </p:nvPicPr>
          <p:blipFill>
            <a:blip r:embed="rId1"/>
            <a:srcRect/>
            <a:stretch>
              <a:fillRect/>
            </a:stretch>
          </p:blipFill>
          <p:spPr bwMode="auto">
            <a:xfrm>
              <a:off x="0" y="1557338"/>
              <a:ext cx="2987675" cy="4557712"/>
            </a:xfrm>
            <a:prstGeom prst="rect">
              <a:avLst/>
            </a:prstGeom>
            <a:noFill/>
            <a:ln w="9525">
              <a:noFill/>
              <a:miter lim="800000"/>
              <a:headEnd/>
              <a:tailEnd/>
            </a:ln>
          </p:spPr>
        </p:pic>
        <p:pic>
          <p:nvPicPr>
            <p:cNvPr id="12297" name="그림 10" descr="0003.png"/>
            <p:cNvPicPr>
              <a:picLocks noChangeAspect="1"/>
            </p:cNvPicPr>
            <p:nvPr/>
          </p:nvPicPr>
          <p:blipFill>
            <a:blip r:embed="rId2"/>
            <a:srcRect/>
            <a:stretch>
              <a:fillRect/>
            </a:stretch>
          </p:blipFill>
          <p:spPr bwMode="auto">
            <a:xfrm>
              <a:off x="1209675" y="1412875"/>
              <a:ext cx="2808288" cy="4702175"/>
            </a:xfrm>
            <a:prstGeom prst="rect">
              <a:avLst/>
            </a:prstGeom>
            <a:noFill/>
            <a:ln w="9525">
              <a:noFill/>
              <a:miter lim="800000"/>
              <a:headEnd/>
              <a:tailEnd/>
            </a:ln>
          </p:spPr>
        </p:pic>
      </p:grpSp>
      <p:grpSp>
        <p:nvGrpSpPr>
          <p:cNvPr id="12291" name="组合 6"/>
          <p:cNvGrpSpPr/>
          <p:nvPr/>
        </p:nvGrpSpPr>
        <p:grpSpPr bwMode="auto">
          <a:xfrm>
            <a:off x="5245100" y="1892300"/>
            <a:ext cx="4368800" cy="2051050"/>
            <a:chOff x="6006846" y="2368370"/>
            <a:chExt cx="4369054" cy="2051230"/>
          </a:xfrm>
        </p:grpSpPr>
        <p:sp>
          <p:nvSpPr>
            <p:cNvPr id="12293" name="文本框 7"/>
            <p:cNvSpPr txBox="1">
              <a:spLocks noChangeArrowheads="1"/>
            </p:cNvSpPr>
            <p:nvPr/>
          </p:nvSpPr>
          <p:spPr bwMode="auto">
            <a:xfrm>
              <a:off x="6006846" y="2368370"/>
              <a:ext cx="4165854" cy="1200329"/>
            </a:xfrm>
            <a:prstGeom prst="rect">
              <a:avLst/>
            </a:prstGeom>
            <a:noFill/>
            <a:ln w="9525">
              <a:noFill/>
              <a:miter lim="800000"/>
            </a:ln>
          </p:spPr>
          <p:txBody>
            <a:bodyPr>
              <a:spAutoFit/>
            </a:bodyPr>
            <a:lstStyle/>
            <a:p>
              <a:pPr eaLnBrk="1" hangingPunct="1"/>
              <a:r>
                <a:rPr lang="en-US" altLang="zh-CN" sz="7200" b="1">
                  <a:solidFill>
                    <a:srgbClr val="404040"/>
                  </a:solidFill>
                  <a:latin typeface="微软雅黑" pitchFamily="34" charset="-122"/>
                  <a:ea typeface="微软雅黑" pitchFamily="34" charset="-122"/>
                </a:rPr>
                <a:t>PART </a:t>
              </a:r>
              <a:r>
                <a:rPr lang="en-US" altLang="zh-CN" sz="7200" b="1">
                  <a:solidFill>
                    <a:srgbClr val="0070C0"/>
                  </a:solidFill>
                  <a:latin typeface="微软雅黑" pitchFamily="34" charset="-122"/>
                  <a:ea typeface="微软雅黑" pitchFamily="34" charset="-122"/>
                </a:rPr>
                <a:t>01</a:t>
              </a:r>
              <a:endParaRPr lang="zh-CN" altLang="en-US" sz="7200" b="1">
                <a:solidFill>
                  <a:srgbClr val="0070C0"/>
                </a:solidFill>
                <a:latin typeface="微软雅黑" pitchFamily="34" charset="-122"/>
                <a:ea typeface="微软雅黑" pitchFamily="34" charset="-122"/>
              </a:endParaRPr>
            </a:p>
          </p:txBody>
        </p:sp>
        <p:sp>
          <p:nvSpPr>
            <p:cNvPr id="9" name="矩形 8"/>
            <p:cNvSpPr/>
            <p:nvPr/>
          </p:nvSpPr>
          <p:spPr>
            <a:xfrm>
              <a:off x="6108452" y="3568625"/>
              <a:ext cx="3861024" cy="8509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295" name="文本框 9"/>
            <p:cNvSpPr txBox="1">
              <a:spLocks noChangeArrowheads="1"/>
            </p:cNvSpPr>
            <p:nvPr/>
          </p:nvSpPr>
          <p:spPr bwMode="auto">
            <a:xfrm>
              <a:off x="6451600" y="3640206"/>
              <a:ext cx="3924300" cy="707886"/>
            </a:xfrm>
            <a:prstGeom prst="rect">
              <a:avLst/>
            </a:prstGeom>
            <a:noFill/>
            <a:ln w="9525">
              <a:noFill/>
              <a:miter lim="800000"/>
            </a:ln>
          </p:spPr>
          <p:txBody>
            <a:bodyPr>
              <a:spAutoFit/>
            </a:bodyPr>
            <a:lstStyle/>
            <a:p>
              <a:pPr eaLnBrk="1" hangingPunct="1"/>
              <a:r>
                <a:rPr lang="zh-CN" altLang="en-US" sz="4000" b="1">
                  <a:solidFill>
                    <a:srgbClr val="FFFFFF"/>
                  </a:solidFill>
                  <a:latin typeface="微软雅黑" pitchFamily="34" charset="-122"/>
                  <a:ea typeface="微软雅黑" pitchFamily="34" charset="-122"/>
                </a:rPr>
                <a:t>点击添加标题</a:t>
              </a:r>
              <a:endParaRPr lang="zh-CN" altLang="en-US" sz="4000" b="1">
                <a:solidFill>
                  <a:srgbClr val="FFFFFF"/>
                </a:solidFill>
                <a:latin typeface="微软雅黑" pitchFamily="34" charset="-122"/>
                <a:ea typeface="微软雅黑" pitchFamily="34" charset="-122"/>
              </a:endParaRPr>
            </a:p>
          </p:txBody>
        </p:sp>
      </p:grpSp>
      <p:sp>
        <p:nvSpPr>
          <p:cNvPr id="12292" name="文本框 10"/>
          <p:cNvSpPr txBox="1">
            <a:spLocks noChangeArrowheads="1"/>
          </p:cNvSpPr>
          <p:nvPr/>
        </p:nvSpPr>
        <p:spPr bwMode="auto">
          <a:xfrm>
            <a:off x="5245100" y="4154488"/>
            <a:ext cx="3924300" cy="1077912"/>
          </a:xfrm>
          <a:prstGeom prst="rect">
            <a:avLst/>
          </a:prstGeom>
          <a:noFill/>
          <a:ln w="9525">
            <a:noFill/>
            <a:miter lim="800000"/>
          </a:ln>
        </p:spPr>
        <p:txBody>
          <a:bodyPr>
            <a:spAutoFit/>
          </a:bodyPr>
          <a:lstStyle/>
          <a:p>
            <a:pPr eaLnBrk="1" hangingPunct="1"/>
            <a:r>
              <a:rPr lang="zh-CN" altLang="en-US" sz="1600">
                <a:solidFill>
                  <a:srgbClr val="404040"/>
                </a:solidFill>
                <a:latin typeface="微软雅黑" pitchFamily="34" charset="-122"/>
                <a:ea typeface="微软雅黑" pitchFamily="34" charset="-122"/>
              </a:rPr>
              <a:t>单击此处添加本章节的简要描述，本模板所有素材均可自由替换移动。模板框架完整，图文并茂，具有极大的灵活性和实用性。</a:t>
            </a:r>
            <a:endParaRPr lang="zh-CN" altLang="en-US" sz="1600">
              <a:solidFill>
                <a:srgbClr val="404040"/>
              </a:solidFill>
              <a:latin typeface="微软雅黑" pitchFamily="34" charset="-122"/>
              <a:ea typeface="微软雅黑" pitchFamily="34" charset="-122"/>
            </a:endParaRPr>
          </a:p>
        </p:txBody>
      </p:sp>
    </p:spTree>
  </p:cSld>
  <p:clrMapOvr>
    <a:masterClrMapping/>
  </p:clrMapOvr>
  <p:transition advTm="3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图片 5"/>
          <p:cNvPicPr>
            <a:picLocks noChangeAspect="1"/>
          </p:cNvPicPr>
          <p:nvPr/>
        </p:nvPicPr>
        <p:blipFill>
          <a:blip r:embed="rId1"/>
          <a:srcRect t="7339" b="6262"/>
          <a:stretch>
            <a:fillRect/>
          </a:stretch>
        </p:blipFill>
        <p:spPr bwMode="auto">
          <a:xfrm>
            <a:off x="0" y="0"/>
            <a:ext cx="12192000" cy="6877050"/>
          </a:xfrm>
          <a:prstGeom prst="rect">
            <a:avLst/>
          </a:prstGeom>
          <a:noFill/>
          <a:ln w="9525">
            <a:noFill/>
            <a:miter lim="800000"/>
            <a:headEnd/>
            <a:tailEnd/>
          </a:ln>
        </p:spPr>
      </p:pic>
      <p:sp>
        <p:nvSpPr>
          <p:cNvPr id="9" name="矩形 8"/>
          <p:cNvSpPr/>
          <p:nvPr/>
        </p:nvSpPr>
        <p:spPr>
          <a:xfrm>
            <a:off x="5797550" y="2443163"/>
            <a:ext cx="6394450" cy="1652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7588" name="文本框 102"/>
          <p:cNvSpPr txBox="1">
            <a:spLocks noChangeArrowheads="1"/>
          </p:cNvSpPr>
          <p:nvPr/>
        </p:nvSpPr>
        <p:spPr bwMode="auto">
          <a:xfrm>
            <a:off x="6483350" y="2546350"/>
            <a:ext cx="6032500" cy="1446213"/>
          </a:xfrm>
          <a:prstGeom prst="rect">
            <a:avLst/>
          </a:prstGeom>
          <a:noFill/>
          <a:ln w="9525">
            <a:noFill/>
            <a:miter lim="800000"/>
          </a:ln>
        </p:spPr>
        <p:txBody>
          <a:bodyPr>
            <a:spAutoFit/>
          </a:bodyPr>
          <a:lstStyle/>
          <a:p>
            <a:pPr algn="just" eaLnBrk="1" hangingPunct="1"/>
            <a:r>
              <a:rPr lang="zh-CN" altLang="en-US" sz="8800" b="1">
                <a:solidFill>
                  <a:schemeClr val="bg1"/>
                </a:solidFill>
                <a:latin typeface="微软雅黑" pitchFamily="34" charset="-122"/>
                <a:ea typeface="微软雅黑" pitchFamily="34" charset="-122"/>
              </a:rPr>
              <a:t>感谢指导！</a:t>
            </a:r>
            <a:endParaRPr lang="zh-CN" altLang="en-US" sz="8800" b="1">
              <a:solidFill>
                <a:schemeClr val="bg1"/>
              </a:solidFill>
              <a:latin typeface="微软雅黑" pitchFamily="34" charset="-122"/>
              <a:ea typeface="微软雅黑" pitchFamily="34" charset="-122"/>
            </a:endParaRPr>
          </a:p>
        </p:txBody>
      </p:sp>
    </p:spTree>
  </p:cSld>
  <p:clrMapOvr>
    <a:masterClrMapping/>
  </p:clrMapOvr>
  <p:transition advTm="3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6350" y="1128395"/>
            <a:ext cx="12179300" cy="1014095"/>
            <a:chOff x="6350" y="1128395"/>
            <a:chExt cx="12179300" cy="1014095"/>
          </a:xfrm>
        </p:grpSpPr>
        <p:sp>
          <p:nvSpPr>
            <p:cNvPr id="749" name="矩形"/>
            <p:cNvSpPr>
              <a:spLocks/>
            </p:cNvSpPr>
            <p:nvPr/>
          </p:nvSpPr>
          <p:spPr>
            <a:xfrm rot="0">
              <a:off x="6350" y="1128395"/>
              <a:ext cx="12179935" cy="1014730"/>
            </a:xfrm>
            <a:prstGeom prst="rect"/>
            <a:solidFill>
              <a:srgbClr val="00B0F0"/>
            </a:solidFill>
            <a:ln w="0">
              <a:noFill/>
              <a:prstDash/>
            </a:ln>
          </p:spPr>
          <p:txBody>
            <a:bodyPr wrap="square" lIns="45720" tIns="45720" rIns="45720" bIns="45720" numCol="1" vert="horz" anchor="ctr">
              <a:noAutofit/>
            </a:bodyPr>
            <a:lstStyle/>
            <a:p>
              <a:pPr marL="0" indent="0" algn="ctr" fontAlgn="base" defTabSz="914400" eaLnBrk="0" latinLnBrk="0">
                <a:lnSpc>
                  <a:spcPct val="100000"/>
                </a:lnSpc>
                <a:spcBef>
                  <a:spcPts val="0"/>
                </a:spcBef>
                <a:spcAft>
                  <a:spcPts val="0"/>
                </a:spcAft>
                <a:buFontTx/>
                <a:buNone/>
              </a:pPr>
              <a:endParaRPr lang="ko-KR" altLang="en-US" sz="1600" cap="none" dirty="0" smtClean="0" b="0" strike="noStrike">
                <a:solidFill>
                  <a:srgbClr val="FFFFFF"/>
                </a:solidFill>
                <a:latin typeface="Calibri" charset="0"/>
                <a:ea typeface="Calibri" charset="0"/>
              </a:endParaRPr>
            </a:p>
          </p:txBody>
        </p:sp>
        <p:sp>
          <p:nvSpPr>
            <p:cNvPr id="750" name="更多资源请关注微信公众号：学苑君"/>
            <p:cNvSpPr txBox="1">
              <a:spLocks/>
            </p:cNvSpPr>
            <p:nvPr/>
          </p:nvSpPr>
          <p:spPr>
            <a:xfrm rot="0">
              <a:off x="6350" y="1435735"/>
              <a:ext cx="12179935" cy="400685"/>
            </a:xfrm>
            <a:prstGeom prst="rect"/>
            <a:noFill/>
            <a:ln w="0">
              <a:noFill/>
              <a:prstDash/>
            </a:ln>
          </p:spPr>
          <p:txBody>
            <a:bodyPr wrap="square" lIns="0" tIns="0" rIns="0" bIns="0" numCol="1" vert="horz" anchor="ctr">
              <a:spAutoFit/>
            </a:bodyPr>
            <a:lstStyle/>
            <a:p>
              <a:pPr marL="0" indent="0" algn="ctr" fontAlgn="base" defTabSz="914400" eaLnBrk="0" latinLnBrk="0">
                <a:lnSpc>
                  <a:spcPct val="100000"/>
                </a:lnSpc>
                <a:spcBef>
                  <a:spcPts val="0"/>
                </a:spcBef>
                <a:spcAft>
                  <a:spcPts val="0"/>
                </a:spcAft>
                <a:buFontTx/>
                <a:buNone/>
              </a:pPr>
              <a:r>
                <a:rPr lang="en-US" altLang="ko-KR" sz="260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260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9028_5693168/fImage27348569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4653915" y="2714625"/>
            <a:ext cx="2884805" cy="288480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4"/>
          <p:cNvPicPr>
            <a:picLocks noChangeAspect="1"/>
          </p:cNvPicPr>
          <p:nvPr/>
        </p:nvPicPr>
        <p:blipFill>
          <a:blip r:embed="rId1"/>
          <a:srcRect/>
          <a:stretch>
            <a:fillRect/>
          </a:stretch>
        </p:blipFill>
        <p:spPr bwMode="auto">
          <a:xfrm>
            <a:off x="-1588" y="14288"/>
            <a:ext cx="12193588" cy="6858000"/>
          </a:xfrm>
          <a:prstGeom prst="rect">
            <a:avLst/>
          </a:prstGeom>
          <a:noFill/>
          <a:ln w="9525">
            <a:noFill/>
            <a:miter lim="800000"/>
            <a:headEnd/>
            <a:tailEnd/>
          </a:ln>
        </p:spPr>
      </p:pic>
      <p:cxnSp>
        <p:nvCxnSpPr>
          <p:cNvPr id="6" name="直接连接符 5"/>
          <p:cNvCxnSpPr/>
          <p:nvPr/>
        </p:nvCxnSpPr>
        <p:spPr>
          <a:xfrm>
            <a:off x="2105025" y="0"/>
            <a:ext cx="0" cy="6858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316038" y="1216025"/>
            <a:ext cx="782637" cy="374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矩形 11"/>
          <p:cNvSpPr/>
          <p:nvPr/>
        </p:nvSpPr>
        <p:spPr>
          <a:xfrm>
            <a:off x="2098675" y="1216025"/>
            <a:ext cx="1063625" cy="374650"/>
          </a:xfrm>
          <a:prstGeom prst="rect">
            <a:avLst/>
          </a:prstGeom>
          <a:noFill/>
          <a:ln w="12700">
            <a:solidFill>
              <a:srgbClr val="0A6F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342" name="文本框 8"/>
          <p:cNvSpPr txBox="1">
            <a:spLocks noChangeArrowheads="1"/>
          </p:cNvSpPr>
          <p:nvPr/>
        </p:nvSpPr>
        <p:spPr bwMode="auto">
          <a:xfrm>
            <a:off x="1365250" y="1235075"/>
            <a:ext cx="733425" cy="338138"/>
          </a:xfrm>
          <a:prstGeom prst="rect">
            <a:avLst/>
          </a:prstGeom>
          <a:noFill/>
          <a:ln w="9525">
            <a:noFill/>
            <a:miter lim="800000"/>
          </a:ln>
        </p:spPr>
        <p:txBody>
          <a:bodyPr>
            <a:spAutoFit/>
          </a:bodyPr>
          <a:lstStyle/>
          <a:p>
            <a:pPr eaLnBrk="1" hangingPunct="1"/>
            <a:r>
              <a:rPr lang="en-US" altLang="zh-CN" sz="1600" b="1">
                <a:solidFill>
                  <a:srgbClr val="FFFFFF"/>
                </a:solidFill>
                <a:latin typeface="微软雅黑" pitchFamily="34" charset="-122"/>
                <a:ea typeface="微软雅黑" pitchFamily="34" charset="-122"/>
              </a:rPr>
              <a:t>2016</a:t>
            </a:r>
            <a:endParaRPr lang="zh-CN" altLang="en-US" sz="1600" b="1">
              <a:solidFill>
                <a:srgbClr val="FFFFFF"/>
              </a:solidFill>
              <a:latin typeface="微软雅黑" pitchFamily="34" charset="-122"/>
              <a:ea typeface="微软雅黑" pitchFamily="34" charset="-122"/>
            </a:endParaRPr>
          </a:p>
        </p:txBody>
      </p:sp>
      <p:sp>
        <p:nvSpPr>
          <p:cNvPr id="14343" name="文本框 9"/>
          <p:cNvSpPr txBox="1">
            <a:spLocks noChangeArrowheads="1"/>
          </p:cNvSpPr>
          <p:nvPr/>
        </p:nvSpPr>
        <p:spPr bwMode="auto">
          <a:xfrm>
            <a:off x="2147888" y="1235075"/>
            <a:ext cx="1122362" cy="338138"/>
          </a:xfrm>
          <a:prstGeom prst="rect">
            <a:avLst/>
          </a:prstGeom>
          <a:noFill/>
          <a:ln w="9525">
            <a:noFill/>
            <a:miter lim="800000"/>
          </a:ln>
        </p:spPr>
        <p:txBody>
          <a:bodyPr>
            <a:spAutoFit/>
          </a:bodyPr>
          <a:lstStyle/>
          <a:p>
            <a:pPr eaLnBrk="1" hangingPunct="1"/>
            <a:r>
              <a:rPr lang="zh-CN" altLang="en-US" sz="1600">
                <a:solidFill>
                  <a:srgbClr val="000000"/>
                </a:solidFill>
                <a:latin typeface="微软雅黑" pitchFamily="34" charset="-122"/>
                <a:ea typeface="微软雅黑" pitchFamily="34" charset="-122"/>
              </a:rPr>
              <a:t>所获奖项</a:t>
            </a:r>
            <a:endParaRPr lang="zh-CN" altLang="en-US" sz="1600">
              <a:solidFill>
                <a:srgbClr val="000000"/>
              </a:solidFill>
              <a:latin typeface="微软雅黑" pitchFamily="34" charset="-122"/>
              <a:ea typeface="微软雅黑" pitchFamily="34" charset="-122"/>
            </a:endParaRPr>
          </a:p>
        </p:txBody>
      </p:sp>
      <p:sp>
        <p:nvSpPr>
          <p:cNvPr id="14344" name="文本框 12"/>
          <p:cNvSpPr txBox="1">
            <a:spLocks noChangeArrowheads="1"/>
          </p:cNvSpPr>
          <p:nvPr/>
        </p:nvSpPr>
        <p:spPr bwMode="auto">
          <a:xfrm>
            <a:off x="3168650" y="1265238"/>
            <a:ext cx="2179638" cy="307975"/>
          </a:xfrm>
          <a:prstGeom prst="rect">
            <a:avLst/>
          </a:prstGeom>
          <a:noFill/>
          <a:ln w="9525">
            <a:noFill/>
            <a:miter lim="800000"/>
          </a:ln>
        </p:spPr>
        <p:txBody>
          <a:bodyPr>
            <a:spAutoFit/>
          </a:bodyPr>
          <a:lstStyle/>
          <a:p>
            <a:pPr eaLnBrk="1" hangingPunct="1"/>
            <a:r>
              <a:rPr lang="zh-CN" altLang="en-US" sz="1400" b="1">
                <a:solidFill>
                  <a:srgbClr val="262626"/>
                </a:solidFill>
                <a:latin typeface="微软雅黑" pitchFamily="34" charset="-122"/>
                <a:ea typeface="微软雅黑" pitchFamily="34" charset="-122"/>
              </a:rPr>
              <a:t>添加奖项的具体描述</a:t>
            </a:r>
            <a:endParaRPr lang="zh-CN" altLang="en-US" sz="1400" b="1">
              <a:solidFill>
                <a:srgbClr val="262626"/>
              </a:solidFill>
              <a:latin typeface="微软雅黑" pitchFamily="34" charset="-122"/>
              <a:ea typeface="微软雅黑" pitchFamily="34" charset="-122"/>
            </a:endParaRPr>
          </a:p>
        </p:txBody>
      </p:sp>
      <p:sp>
        <p:nvSpPr>
          <p:cNvPr id="14345" name="文本框 13"/>
          <p:cNvSpPr txBox="1">
            <a:spLocks noChangeArrowheads="1"/>
          </p:cNvSpPr>
          <p:nvPr/>
        </p:nvSpPr>
        <p:spPr bwMode="auto">
          <a:xfrm>
            <a:off x="3205163" y="1855788"/>
            <a:ext cx="2179637" cy="307975"/>
          </a:xfrm>
          <a:prstGeom prst="rect">
            <a:avLst/>
          </a:prstGeom>
          <a:noFill/>
          <a:ln w="9525">
            <a:noFill/>
            <a:miter lim="800000"/>
          </a:ln>
        </p:spPr>
        <p:txBody>
          <a:bodyPr>
            <a:spAutoFit/>
          </a:bodyPr>
          <a:lstStyle/>
          <a:p>
            <a:pPr eaLnBrk="1" hangingPunct="1"/>
            <a:r>
              <a:rPr lang="zh-CN" altLang="en-US" sz="1400" b="1">
                <a:solidFill>
                  <a:srgbClr val="262626"/>
                </a:solidFill>
                <a:latin typeface="微软雅黑" pitchFamily="34" charset="-122"/>
                <a:ea typeface="微软雅黑" pitchFamily="34" charset="-122"/>
              </a:rPr>
              <a:t>添加奖项的具体描述</a:t>
            </a:r>
            <a:endParaRPr lang="zh-CN" altLang="en-US" sz="1400" b="1">
              <a:solidFill>
                <a:srgbClr val="262626"/>
              </a:solidFill>
              <a:latin typeface="微软雅黑" pitchFamily="34" charset="-122"/>
              <a:ea typeface="微软雅黑" pitchFamily="34" charset="-122"/>
            </a:endParaRPr>
          </a:p>
        </p:txBody>
      </p:sp>
      <p:sp>
        <p:nvSpPr>
          <p:cNvPr id="14346" name="文本框 14"/>
          <p:cNvSpPr txBox="1">
            <a:spLocks noChangeArrowheads="1"/>
          </p:cNvSpPr>
          <p:nvPr/>
        </p:nvSpPr>
        <p:spPr bwMode="auto">
          <a:xfrm>
            <a:off x="3205163" y="2457450"/>
            <a:ext cx="2179637" cy="306388"/>
          </a:xfrm>
          <a:prstGeom prst="rect">
            <a:avLst/>
          </a:prstGeom>
          <a:noFill/>
          <a:ln w="9525">
            <a:noFill/>
            <a:miter lim="800000"/>
          </a:ln>
        </p:spPr>
        <p:txBody>
          <a:bodyPr>
            <a:spAutoFit/>
          </a:bodyPr>
          <a:lstStyle/>
          <a:p>
            <a:pPr eaLnBrk="1" hangingPunct="1"/>
            <a:r>
              <a:rPr lang="zh-CN" altLang="en-US" sz="1400" b="1">
                <a:solidFill>
                  <a:srgbClr val="262626"/>
                </a:solidFill>
                <a:latin typeface="微软雅黑" pitchFamily="34" charset="-122"/>
                <a:ea typeface="微软雅黑" pitchFamily="34" charset="-122"/>
              </a:rPr>
              <a:t>添加奖项的具体描述</a:t>
            </a:r>
            <a:endParaRPr lang="zh-CN" altLang="en-US" sz="1400" b="1">
              <a:solidFill>
                <a:srgbClr val="262626"/>
              </a:solidFill>
              <a:latin typeface="微软雅黑" pitchFamily="34" charset="-122"/>
              <a:ea typeface="微软雅黑" pitchFamily="34" charset="-122"/>
            </a:endParaRPr>
          </a:p>
        </p:txBody>
      </p:sp>
      <p:sp>
        <p:nvSpPr>
          <p:cNvPr id="14347" name="文本框 15"/>
          <p:cNvSpPr txBox="1">
            <a:spLocks noChangeArrowheads="1"/>
          </p:cNvSpPr>
          <p:nvPr/>
        </p:nvSpPr>
        <p:spPr bwMode="auto">
          <a:xfrm>
            <a:off x="3241675" y="3048000"/>
            <a:ext cx="2179638" cy="306388"/>
          </a:xfrm>
          <a:prstGeom prst="rect">
            <a:avLst/>
          </a:prstGeom>
          <a:noFill/>
          <a:ln w="9525">
            <a:noFill/>
            <a:miter lim="800000"/>
          </a:ln>
        </p:spPr>
        <p:txBody>
          <a:bodyPr>
            <a:spAutoFit/>
          </a:bodyPr>
          <a:lstStyle/>
          <a:p>
            <a:pPr eaLnBrk="1" hangingPunct="1"/>
            <a:r>
              <a:rPr lang="zh-CN" altLang="en-US" sz="1400" b="1">
                <a:solidFill>
                  <a:srgbClr val="262626"/>
                </a:solidFill>
                <a:latin typeface="微软雅黑" pitchFamily="34" charset="-122"/>
                <a:ea typeface="微软雅黑" pitchFamily="34" charset="-122"/>
              </a:rPr>
              <a:t>添加奖项的具体描述</a:t>
            </a:r>
            <a:endParaRPr lang="zh-CN" altLang="en-US" sz="1400" b="1">
              <a:solidFill>
                <a:srgbClr val="262626"/>
              </a:solidFill>
              <a:latin typeface="微软雅黑" pitchFamily="34" charset="-122"/>
              <a:ea typeface="微软雅黑" pitchFamily="34" charset="-122"/>
            </a:endParaRPr>
          </a:p>
        </p:txBody>
      </p:sp>
      <p:sp>
        <p:nvSpPr>
          <p:cNvPr id="14348" name="文本框 16"/>
          <p:cNvSpPr txBox="1">
            <a:spLocks noChangeArrowheads="1"/>
          </p:cNvSpPr>
          <p:nvPr/>
        </p:nvSpPr>
        <p:spPr bwMode="auto">
          <a:xfrm>
            <a:off x="3233738" y="3641725"/>
            <a:ext cx="2179637" cy="307975"/>
          </a:xfrm>
          <a:prstGeom prst="rect">
            <a:avLst/>
          </a:prstGeom>
          <a:noFill/>
          <a:ln w="9525">
            <a:noFill/>
            <a:miter lim="800000"/>
          </a:ln>
        </p:spPr>
        <p:txBody>
          <a:bodyPr>
            <a:spAutoFit/>
          </a:bodyPr>
          <a:lstStyle/>
          <a:p>
            <a:pPr eaLnBrk="1" hangingPunct="1"/>
            <a:r>
              <a:rPr lang="zh-CN" altLang="en-US" sz="1400" b="1">
                <a:solidFill>
                  <a:srgbClr val="262626"/>
                </a:solidFill>
                <a:latin typeface="微软雅黑" pitchFamily="34" charset="-122"/>
                <a:ea typeface="微软雅黑" pitchFamily="34" charset="-122"/>
              </a:rPr>
              <a:t>添加奖项的具体描述</a:t>
            </a:r>
            <a:endParaRPr lang="zh-CN" altLang="en-US" sz="1400" b="1">
              <a:solidFill>
                <a:srgbClr val="262626"/>
              </a:solidFill>
              <a:latin typeface="微软雅黑" pitchFamily="34" charset="-122"/>
              <a:ea typeface="微软雅黑" pitchFamily="34" charset="-122"/>
            </a:endParaRPr>
          </a:p>
        </p:txBody>
      </p:sp>
      <p:sp>
        <p:nvSpPr>
          <p:cNvPr id="14349" name="文本框 17"/>
          <p:cNvSpPr txBox="1">
            <a:spLocks noChangeArrowheads="1"/>
          </p:cNvSpPr>
          <p:nvPr/>
        </p:nvSpPr>
        <p:spPr bwMode="auto">
          <a:xfrm>
            <a:off x="3270250" y="4232275"/>
            <a:ext cx="2179638" cy="307975"/>
          </a:xfrm>
          <a:prstGeom prst="rect">
            <a:avLst/>
          </a:prstGeom>
          <a:noFill/>
          <a:ln w="9525">
            <a:noFill/>
            <a:miter lim="800000"/>
          </a:ln>
        </p:spPr>
        <p:txBody>
          <a:bodyPr>
            <a:spAutoFit/>
          </a:bodyPr>
          <a:lstStyle/>
          <a:p>
            <a:pPr eaLnBrk="1" hangingPunct="1"/>
            <a:r>
              <a:rPr lang="zh-CN" altLang="en-US" sz="1400" b="1">
                <a:solidFill>
                  <a:srgbClr val="262626"/>
                </a:solidFill>
                <a:latin typeface="微软雅黑" pitchFamily="34" charset="-122"/>
                <a:ea typeface="微软雅黑" pitchFamily="34" charset="-122"/>
              </a:rPr>
              <a:t>添加奖项的具体描述</a:t>
            </a:r>
            <a:endParaRPr lang="zh-CN" altLang="en-US" sz="1400" b="1">
              <a:solidFill>
                <a:srgbClr val="262626"/>
              </a:solidFill>
              <a:latin typeface="微软雅黑" pitchFamily="34" charset="-122"/>
              <a:ea typeface="微软雅黑" pitchFamily="34" charset="-122"/>
            </a:endParaRPr>
          </a:p>
        </p:txBody>
      </p:sp>
      <p:sp>
        <p:nvSpPr>
          <p:cNvPr id="23" name="矩形 22"/>
          <p:cNvSpPr/>
          <p:nvPr/>
        </p:nvSpPr>
        <p:spPr>
          <a:xfrm>
            <a:off x="1316038" y="1820863"/>
            <a:ext cx="782637" cy="374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矩形 23"/>
          <p:cNvSpPr/>
          <p:nvPr/>
        </p:nvSpPr>
        <p:spPr>
          <a:xfrm>
            <a:off x="2098675" y="1820863"/>
            <a:ext cx="1063625" cy="374650"/>
          </a:xfrm>
          <a:prstGeom prst="rect">
            <a:avLst/>
          </a:prstGeom>
          <a:noFill/>
          <a:ln w="12700">
            <a:solidFill>
              <a:srgbClr val="0A6F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352" name="文本框 20"/>
          <p:cNvSpPr txBox="1">
            <a:spLocks noChangeArrowheads="1"/>
          </p:cNvSpPr>
          <p:nvPr/>
        </p:nvSpPr>
        <p:spPr bwMode="auto">
          <a:xfrm>
            <a:off x="1365250" y="1838325"/>
            <a:ext cx="733425" cy="338138"/>
          </a:xfrm>
          <a:prstGeom prst="rect">
            <a:avLst/>
          </a:prstGeom>
          <a:noFill/>
          <a:ln w="9525">
            <a:noFill/>
            <a:miter lim="800000"/>
          </a:ln>
        </p:spPr>
        <p:txBody>
          <a:bodyPr>
            <a:spAutoFit/>
          </a:bodyPr>
          <a:lstStyle/>
          <a:p>
            <a:pPr eaLnBrk="1" hangingPunct="1"/>
            <a:r>
              <a:rPr lang="en-US" altLang="zh-CN" sz="1600" b="1">
                <a:solidFill>
                  <a:srgbClr val="FFFFFF"/>
                </a:solidFill>
                <a:latin typeface="微软雅黑" pitchFamily="34" charset="-122"/>
                <a:ea typeface="微软雅黑" pitchFamily="34" charset="-122"/>
              </a:rPr>
              <a:t>2015</a:t>
            </a:r>
            <a:endParaRPr lang="zh-CN" altLang="en-US" sz="1600" b="1">
              <a:solidFill>
                <a:srgbClr val="FFFFFF"/>
              </a:solidFill>
              <a:latin typeface="微软雅黑" pitchFamily="34" charset="-122"/>
              <a:ea typeface="微软雅黑" pitchFamily="34" charset="-122"/>
            </a:endParaRPr>
          </a:p>
        </p:txBody>
      </p:sp>
      <p:sp>
        <p:nvSpPr>
          <p:cNvPr id="14353" name="文本框 21"/>
          <p:cNvSpPr txBox="1">
            <a:spLocks noChangeArrowheads="1"/>
          </p:cNvSpPr>
          <p:nvPr/>
        </p:nvSpPr>
        <p:spPr bwMode="auto">
          <a:xfrm>
            <a:off x="2147888" y="1838325"/>
            <a:ext cx="1122362" cy="338138"/>
          </a:xfrm>
          <a:prstGeom prst="rect">
            <a:avLst/>
          </a:prstGeom>
          <a:noFill/>
          <a:ln w="9525">
            <a:noFill/>
            <a:miter lim="800000"/>
          </a:ln>
        </p:spPr>
        <p:txBody>
          <a:bodyPr>
            <a:spAutoFit/>
          </a:bodyPr>
          <a:lstStyle/>
          <a:p>
            <a:pPr eaLnBrk="1" hangingPunct="1"/>
            <a:r>
              <a:rPr lang="zh-CN" altLang="en-US" sz="1600">
                <a:solidFill>
                  <a:srgbClr val="000000"/>
                </a:solidFill>
                <a:latin typeface="微软雅黑" pitchFamily="34" charset="-122"/>
                <a:ea typeface="微软雅黑" pitchFamily="34" charset="-122"/>
              </a:rPr>
              <a:t>所获奖项</a:t>
            </a:r>
            <a:endParaRPr lang="zh-CN" altLang="en-US" sz="1600">
              <a:solidFill>
                <a:srgbClr val="000000"/>
              </a:solidFill>
              <a:latin typeface="微软雅黑" pitchFamily="34" charset="-122"/>
              <a:ea typeface="微软雅黑" pitchFamily="34" charset="-122"/>
            </a:endParaRPr>
          </a:p>
        </p:txBody>
      </p:sp>
      <p:sp>
        <p:nvSpPr>
          <p:cNvPr id="30" name="矩形 29"/>
          <p:cNvSpPr/>
          <p:nvPr/>
        </p:nvSpPr>
        <p:spPr>
          <a:xfrm>
            <a:off x="1317625" y="2425700"/>
            <a:ext cx="781050" cy="373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1" name="矩形 30"/>
          <p:cNvSpPr/>
          <p:nvPr/>
        </p:nvSpPr>
        <p:spPr>
          <a:xfrm>
            <a:off x="2098675" y="2425700"/>
            <a:ext cx="1065213" cy="373063"/>
          </a:xfrm>
          <a:prstGeom prst="rect">
            <a:avLst/>
          </a:prstGeom>
          <a:noFill/>
          <a:ln w="12700">
            <a:solidFill>
              <a:srgbClr val="0A6F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356" name="文本框 26"/>
          <p:cNvSpPr txBox="1">
            <a:spLocks noChangeArrowheads="1"/>
          </p:cNvSpPr>
          <p:nvPr/>
        </p:nvSpPr>
        <p:spPr bwMode="auto">
          <a:xfrm>
            <a:off x="1366838" y="2443163"/>
            <a:ext cx="731837" cy="338137"/>
          </a:xfrm>
          <a:prstGeom prst="rect">
            <a:avLst/>
          </a:prstGeom>
          <a:noFill/>
          <a:ln w="9525">
            <a:noFill/>
            <a:miter lim="800000"/>
          </a:ln>
        </p:spPr>
        <p:txBody>
          <a:bodyPr>
            <a:spAutoFit/>
          </a:bodyPr>
          <a:lstStyle/>
          <a:p>
            <a:pPr eaLnBrk="1" hangingPunct="1"/>
            <a:r>
              <a:rPr lang="en-US" altLang="zh-CN" sz="1600" b="1">
                <a:solidFill>
                  <a:srgbClr val="FFFFFF"/>
                </a:solidFill>
                <a:latin typeface="微软雅黑" pitchFamily="34" charset="-122"/>
                <a:ea typeface="微软雅黑" pitchFamily="34" charset="-122"/>
              </a:rPr>
              <a:t>2014</a:t>
            </a:r>
            <a:endParaRPr lang="zh-CN" altLang="en-US" sz="1600" b="1">
              <a:solidFill>
                <a:srgbClr val="FFFFFF"/>
              </a:solidFill>
              <a:latin typeface="微软雅黑" pitchFamily="34" charset="-122"/>
              <a:ea typeface="微软雅黑" pitchFamily="34" charset="-122"/>
            </a:endParaRPr>
          </a:p>
        </p:txBody>
      </p:sp>
      <p:sp>
        <p:nvSpPr>
          <p:cNvPr id="14357" name="文本框 28"/>
          <p:cNvSpPr txBox="1">
            <a:spLocks noChangeArrowheads="1"/>
          </p:cNvSpPr>
          <p:nvPr/>
        </p:nvSpPr>
        <p:spPr bwMode="auto">
          <a:xfrm>
            <a:off x="2149475" y="2443163"/>
            <a:ext cx="1120775" cy="338137"/>
          </a:xfrm>
          <a:prstGeom prst="rect">
            <a:avLst/>
          </a:prstGeom>
          <a:noFill/>
          <a:ln w="9525">
            <a:noFill/>
            <a:miter lim="800000"/>
          </a:ln>
        </p:spPr>
        <p:txBody>
          <a:bodyPr>
            <a:spAutoFit/>
          </a:bodyPr>
          <a:lstStyle/>
          <a:p>
            <a:pPr eaLnBrk="1" hangingPunct="1"/>
            <a:r>
              <a:rPr lang="zh-CN" altLang="en-US" sz="1600">
                <a:solidFill>
                  <a:srgbClr val="000000"/>
                </a:solidFill>
                <a:latin typeface="微软雅黑" pitchFamily="34" charset="-122"/>
                <a:ea typeface="微软雅黑" pitchFamily="34" charset="-122"/>
              </a:rPr>
              <a:t>所获奖项</a:t>
            </a:r>
            <a:endParaRPr lang="zh-CN" altLang="en-US" sz="1600">
              <a:solidFill>
                <a:srgbClr val="000000"/>
              </a:solidFill>
              <a:latin typeface="微软雅黑" pitchFamily="34" charset="-122"/>
              <a:ea typeface="微软雅黑" pitchFamily="34" charset="-122"/>
            </a:endParaRPr>
          </a:p>
        </p:txBody>
      </p:sp>
      <p:sp>
        <p:nvSpPr>
          <p:cNvPr id="36" name="矩形 35"/>
          <p:cNvSpPr/>
          <p:nvPr/>
        </p:nvSpPr>
        <p:spPr>
          <a:xfrm>
            <a:off x="1317625" y="3028950"/>
            <a:ext cx="781050" cy="374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7" name="矩形 36"/>
          <p:cNvSpPr/>
          <p:nvPr/>
        </p:nvSpPr>
        <p:spPr>
          <a:xfrm>
            <a:off x="2098675" y="3028950"/>
            <a:ext cx="1065213" cy="374650"/>
          </a:xfrm>
          <a:prstGeom prst="rect">
            <a:avLst/>
          </a:prstGeom>
          <a:noFill/>
          <a:ln w="12700">
            <a:solidFill>
              <a:srgbClr val="0A6F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360" name="文本框 33"/>
          <p:cNvSpPr txBox="1">
            <a:spLocks noChangeArrowheads="1"/>
          </p:cNvSpPr>
          <p:nvPr/>
        </p:nvSpPr>
        <p:spPr bwMode="auto">
          <a:xfrm>
            <a:off x="1366838" y="3046413"/>
            <a:ext cx="731837" cy="339725"/>
          </a:xfrm>
          <a:prstGeom prst="rect">
            <a:avLst/>
          </a:prstGeom>
          <a:noFill/>
          <a:ln w="9525">
            <a:noFill/>
            <a:miter lim="800000"/>
          </a:ln>
        </p:spPr>
        <p:txBody>
          <a:bodyPr>
            <a:spAutoFit/>
          </a:bodyPr>
          <a:lstStyle/>
          <a:p>
            <a:pPr eaLnBrk="1" hangingPunct="1"/>
            <a:r>
              <a:rPr lang="en-US" altLang="zh-CN" sz="1600" b="1">
                <a:solidFill>
                  <a:srgbClr val="FFFFFF"/>
                </a:solidFill>
                <a:latin typeface="微软雅黑" pitchFamily="34" charset="-122"/>
                <a:ea typeface="微软雅黑" pitchFamily="34" charset="-122"/>
              </a:rPr>
              <a:t>2013</a:t>
            </a:r>
            <a:endParaRPr lang="zh-CN" altLang="en-US" sz="1600" b="1">
              <a:solidFill>
                <a:srgbClr val="FFFFFF"/>
              </a:solidFill>
              <a:latin typeface="微软雅黑" pitchFamily="34" charset="-122"/>
              <a:ea typeface="微软雅黑" pitchFamily="34" charset="-122"/>
            </a:endParaRPr>
          </a:p>
        </p:txBody>
      </p:sp>
      <p:sp>
        <p:nvSpPr>
          <p:cNvPr id="14361" name="文本框 34"/>
          <p:cNvSpPr txBox="1">
            <a:spLocks noChangeArrowheads="1"/>
          </p:cNvSpPr>
          <p:nvPr/>
        </p:nvSpPr>
        <p:spPr bwMode="auto">
          <a:xfrm>
            <a:off x="2149475" y="3046413"/>
            <a:ext cx="1120775" cy="339725"/>
          </a:xfrm>
          <a:prstGeom prst="rect">
            <a:avLst/>
          </a:prstGeom>
          <a:noFill/>
          <a:ln w="9525">
            <a:noFill/>
            <a:miter lim="800000"/>
          </a:ln>
        </p:spPr>
        <p:txBody>
          <a:bodyPr>
            <a:spAutoFit/>
          </a:bodyPr>
          <a:lstStyle/>
          <a:p>
            <a:pPr eaLnBrk="1" hangingPunct="1"/>
            <a:r>
              <a:rPr lang="zh-CN" altLang="en-US" sz="1600">
                <a:solidFill>
                  <a:srgbClr val="000000"/>
                </a:solidFill>
                <a:latin typeface="微软雅黑" pitchFamily="34" charset="-122"/>
                <a:ea typeface="微软雅黑" pitchFamily="34" charset="-122"/>
              </a:rPr>
              <a:t>所获奖项</a:t>
            </a:r>
            <a:endParaRPr lang="zh-CN" altLang="en-US" sz="1600">
              <a:solidFill>
                <a:srgbClr val="000000"/>
              </a:solidFill>
              <a:latin typeface="微软雅黑" pitchFamily="34" charset="-122"/>
              <a:ea typeface="微软雅黑" pitchFamily="34" charset="-122"/>
            </a:endParaRPr>
          </a:p>
        </p:txBody>
      </p:sp>
      <p:sp>
        <p:nvSpPr>
          <p:cNvPr id="42" name="矩形 41"/>
          <p:cNvSpPr/>
          <p:nvPr/>
        </p:nvSpPr>
        <p:spPr>
          <a:xfrm>
            <a:off x="1317625" y="3621088"/>
            <a:ext cx="781050" cy="374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3" name="矩形 42"/>
          <p:cNvSpPr/>
          <p:nvPr/>
        </p:nvSpPr>
        <p:spPr>
          <a:xfrm>
            <a:off x="2098675" y="3621088"/>
            <a:ext cx="1065213" cy="374650"/>
          </a:xfrm>
          <a:prstGeom prst="rect">
            <a:avLst/>
          </a:prstGeom>
          <a:noFill/>
          <a:ln w="12700">
            <a:solidFill>
              <a:srgbClr val="0A6F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364" name="文本框 39"/>
          <p:cNvSpPr txBox="1">
            <a:spLocks noChangeArrowheads="1"/>
          </p:cNvSpPr>
          <p:nvPr/>
        </p:nvSpPr>
        <p:spPr bwMode="auto">
          <a:xfrm>
            <a:off x="1366838" y="3638550"/>
            <a:ext cx="731837" cy="338138"/>
          </a:xfrm>
          <a:prstGeom prst="rect">
            <a:avLst/>
          </a:prstGeom>
          <a:noFill/>
          <a:ln w="9525">
            <a:noFill/>
            <a:miter lim="800000"/>
          </a:ln>
        </p:spPr>
        <p:txBody>
          <a:bodyPr>
            <a:spAutoFit/>
          </a:bodyPr>
          <a:lstStyle/>
          <a:p>
            <a:pPr eaLnBrk="1" hangingPunct="1"/>
            <a:r>
              <a:rPr lang="en-US" altLang="zh-CN" sz="1600" b="1">
                <a:solidFill>
                  <a:srgbClr val="FFFFFF"/>
                </a:solidFill>
                <a:latin typeface="微软雅黑" pitchFamily="34" charset="-122"/>
                <a:ea typeface="微软雅黑" pitchFamily="34" charset="-122"/>
              </a:rPr>
              <a:t>2012</a:t>
            </a:r>
            <a:endParaRPr lang="zh-CN" altLang="en-US" sz="1600" b="1">
              <a:solidFill>
                <a:srgbClr val="FFFFFF"/>
              </a:solidFill>
              <a:latin typeface="微软雅黑" pitchFamily="34" charset="-122"/>
              <a:ea typeface="微软雅黑" pitchFamily="34" charset="-122"/>
            </a:endParaRPr>
          </a:p>
        </p:txBody>
      </p:sp>
      <p:sp>
        <p:nvSpPr>
          <p:cNvPr id="14365" name="文本框 40"/>
          <p:cNvSpPr txBox="1">
            <a:spLocks noChangeArrowheads="1"/>
          </p:cNvSpPr>
          <p:nvPr/>
        </p:nvSpPr>
        <p:spPr bwMode="auto">
          <a:xfrm>
            <a:off x="2149475" y="3638550"/>
            <a:ext cx="1120775" cy="338138"/>
          </a:xfrm>
          <a:prstGeom prst="rect">
            <a:avLst/>
          </a:prstGeom>
          <a:noFill/>
          <a:ln w="9525">
            <a:noFill/>
            <a:miter lim="800000"/>
          </a:ln>
        </p:spPr>
        <p:txBody>
          <a:bodyPr>
            <a:spAutoFit/>
          </a:bodyPr>
          <a:lstStyle/>
          <a:p>
            <a:pPr eaLnBrk="1" hangingPunct="1"/>
            <a:r>
              <a:rPr lang="zh-CN" altLang="en-US" sz="1600">
                <a:solidFill>
                  <a:srgbClr val="000000"/>
                </a:solidFill>
                <a:latin typeface="微软雅黑" pitchFamily="34" charset="-122"/>
                <a:ea typeface="微软雅黑" pitchFamily="34" charset="-122"/>
              </a:rPr>
              <a:t>所获奖项</a:t>
            </a:r>
            <a:endParaRPr lang="zh-CN" altLang="en-US" sz="1600">
              <a:solidFill>
                <a:srgbClr val="000000"/>
              </a:solidFill>
              <a:latin typeface="微软雅黑" pitchFamily="34" charset="-122"/>
              <a:ea typeface="微软雅黑" pitchFamily="34" charset="-122"/>
            </a:endParaRPr>
          </a:p>
        </p:txBody>
      </p:sp>
      <p:sp>
        <p:nvSpPr>
          <p:cNvPr id="49" name="矩形 48"/>
          <p:cNvSpPr/>
          <p:nvPr/>
        </p:nvSpPr>
        <p:spPr>
          <a:xfrm>
            <a:off x="1317625" y="4225925"/>
            <a:ext cx="781050" cy="373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0" name="矩形 49"/>
          <p:cNvSpPr/>
          <p:nvPr/>
        </p:nvSpPr>
        <p:spPr>
          <a:xfrm>
            <a:off x="2098675" y="4225925"/>
            <a:ext cx="1065213" cy="373063"/>
          </a:xfrm>
          <a:prstGeom prst="rect">
            <a:avLst/>
          </a:prstGeom>
          <a:noFill/>
          <a:ln w="12700">
            <a:solidFill>
              <a:srgbClr val="0A6F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368" name="文本框 45"/>
          <p:cNvSpPr txBox="1">
            <a:spLocks noChangeArrowheads="1"/>
          </p:cNvSpPr>
          <p:nvPr/>
        </p:nvSpPr>
        <p:spPr bwMode="auto">
          <a:xfrm>
            <a:off x="1366838" y="4243388"/>
            <a:ext cx="731837" cy="338137"/>
          </a:xfrm>
          <a:prstGeom prst="rect">
            <a:avLst/>
          </a:prstGeom>
          <a:noFill/>
          <a:ln w="9525">
            <a:noFill/>
            <a:miter lim="800000"/>
          </a:ln>
        </p:spPr>
        <p:txBody>
          <a:bodyPr>
            <a:spAutoFit/>
          </a:bodyPr>
          <a:lstStyle/>
          <a:p>
            <a:pPr eaLnBrk="1" hangingPunct="1"/>
            <a:r>
              <a:rPr lang="en-US" altLang="zh-CN" sz="1600" b="1">
                <a:solidFill>
                  <a:srgbClr val="FFFFFF"/>
                </a:solidFill>
                <a:latin typeface="微软雅黑" pitchFamily="34" charset="-122"/>
                <a:ea typeface="微软雅黑" pitchFamily="34" charset="-122"/>
              </a:rPr>
              <a:t>2011</a:t>
            </a:r>
            <a:endParaRPr lang="zh-CN" altLang="en-US" sz="1600" b="1">
              <a:solidFill>
                <a:srgbClr val="FFFFFF"/>
              </a:solidFill>
              <a:latin typeface="微软雅黑" pitchFamily="34" charset="-122"/>
              <a:ea typeface="微软雅黑" pitchFamily="34" charset="-122"/>
            </a:endParaRPr>
          </a:p>
        </p:txBody>
      </p:sp>
      <p:sp>
        <p:nvSpPr>
          <p:cNvPr id="14369" name="文本框 46"/>
          <p:cNvSpPr txBox="1">
            <a:spLocks noChangeArrowheads="1"/>
          </p:cNvSpPr>
          <p:nvPr/>
        </p:nvSpPr>
        <p:spPr bwMode="auto">
          <a:xfrm>
            <a:off x="2149475" y="4243388"/>
            <a:ext cx="1120775" cy="338137"/>
          </a:xfrm>
          <a:prstGeom prst="rect">
            <a:avLst/>
          </a:prstGeom>
          <a:noFill/>
          <a:ln w="9525">
            <a:noFill/>
            <a:miter lim="800000"/>
          </a:ln>
        </p:spPr>
        <p:txBody>
          <a:bodyPr>
            <a:spAutoFit/>
          </a:bodyPr>
          <a:lstStyle/>
          <a:p>
            <a:pPr eaLnBrk="1" hangingPunct="1"/>
            <a:r>
              <a:rPr lang="zh-CN" altLang="en-US" sz="1600">
                <a:solidFill>
                  <a:srgbClr val="000000"/>
                </a:solidFill>
                <a:latin typeface="微软雅黑" pitchFamily="34" charset="-122"/>
                <a:ea typeface="微软雅黑" pitchFamily="34" charset="-122"/>
              </a:rPr>
              <a:t>所获奖项</a:t>
            </a:r>
            <a:endParaRPr lang="zh-CN" altLang="en-US" sz="1600">
              <a:solidFill>
                <a:srgbClr val="000000"/>
              </a:solidFill>
              <a:latin typeface="微软雅黑" pitchFamily="34" charset="-122"/>
              <a:ea typeface="微软雅黑" pitchFamily="34" charset="-122"/>
            </a:endParaRPr>
          </a:p>
        </p:txBody>
      </p:sp>
    </p:spTree>
  </p:cSld>
  <p:clrMapOvr>
    <a:masterClrMapping/>
  </p:clrMapOvr>
  <p:transition advTm="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16386"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6388"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43" name="图片 42"/>
          <p:cNvPicPr>
            <a:picLocks noChangeAspect="1"/>
          </p:cNvPicPr>
          <p:nvPr/>
        </p:nvPicPr>
        <p:blipFill rotWithShape="1">
          <a:blip r:embed="rId1" cstate="print">
            <a:extLst>
              <a:ext uri="{28A0092B-C50C-407E-A947-70E740481C1C}">
                <a14:useLocalDpi xmlns:a14="http://schemas.microsoft.com/office/drawing/2010/main" val="0"/>
              </a:ext>
            </a:extLst>
          </a:blip>
          <a:srcRect l="-148" t="489" r="33449" b="-489"/>
          <a:stretch>
            <a:fillRect/>
          </a:stretch>
        </p:blipFill>
        <p:spPr>
          <a:xfrm>
            <a:off x="2201636" y="2684338"/>
            <a:ext cx="2533610" cy="2533610"/>
          </a:xfrm>
          <a:prstGeom prst="ellipse">
            <a:avLst/>
          </a:prstGeom>
        </p:spPr>
      </p:pic>
      <p:sp>
        <p:nvSpPr>
          <p:cNvPr id="44" name="Block Arc 38"/>
          <p:cNvSpPr/>
          <p:nvPr/>
        </p:nvSpPr>
        <p:spPr>
          <a:xfrm rot="2990966">
            <a:off x="1543844" y="2050256"/>
            <a:ext cx="3822700" cy="3824288"/>
          </a:xfrm>
          <a:prstGeom prst="blockArc">
            <a:avLst>
              <a:gd name="adj1" fmla="val 10800000"/>
              <a:gd name="adj2" fmla="val 16298175"/>
              <a:gd name="adj3" fmla="val 16327"/>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5" name="Block Arc 37"/>
          <p:cNvSpPr/>
          <p:nvPr/>
        </p:nvSpPr>
        <p:spPr>
          <a:xfrm rot="19115698">
            <a:off x="1528763" y="2057400"/>
            <a:ext cx="3822700" cy="3824288"/>
          </a:xfrm>
          <a:prstGeom prst="blockArc">
            <a:avLst>
              <a:gd name="adj1" fmla="val 11150769"/>
              <a:gd name="adj2" fmla="val 16298175"/>
              <a:gd name="adj3" fmla="val 16327"/>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6" name="Block Arc 40@|1FFC:2381804|FBC:16777215|LFC:16777215|LBC:16777215"/>
          <p:cNvSpPr/>
          <p:nvPr/>
        </p:nvSpPr>
        <p:spPr>
          <a:xfrm rot="13947231">
            <a:off x="1537494" y="2077244"/>
            <a:ext cx="3824288" cy="3822700"/>
          </a:xfrm>
          <a:prstGeom prst="blockArc">
            <a:avLst>
              <a:gd name="adj1" fmla="val 10800000"/>
              <a:gd name="adj2" fmla="val 16298175"/>
              <a:gd name="adj3" fmla="val 16327"/>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7" name="Block Arc 39@|1FFC:14657585|FBC:16777215|LFC:16777215|LBC:16777215"/>
          <p:cNvSpPr/>
          <p:nvPr/>
        </p:nvSpPr>
        <p:spPr>
          <a:xfrm rot="8470872">
            <a:off x="1552575" y="2063750"/>
            <a:ext cx="3824288" cy="3822700"/>
          </a:xfrm>
          <a:prstGeom prst="blockArc">
            <a:avLst>
              <a:gd name="adj1" fmla="val 10800000"/>
              <a:gd name="adj2" fmla="val 16298175"/>
              <a:gd name="adj3" fmla="val 16327"/>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black"/>
              </a:solidFill>
              <a:latin typeface="Arial" panose="020B0604020202020204" pitchFamily="34" charset="0"/>
              <a:ea typeface="微软雅黑" pitchFamily="34" charset="-122"/>
              <a:sym typeface="Arial" panose="020B0604020202020204" pitchFamily="34" charset="0"/>
            </a:endParaRPr>
          </a:p>
        </p:txBody>
      </p:sp>
      <p:sp>
        <p:nvSpPr>
          <p:cNvPr id="48" name="Isosceles Triangle 41@|1FFC:1554685|FBC:16777215|LFC:16777215|LBC:16777215"/>
          <p:cNvSpPr/>
          <p:nvPr/>
        </p:nvSpPr>
        <p:spPr>
          <a:xfrm rot="2938533">
            <a:off x="2076450" y="2449513"/>
            <a:ext cx="915987" cy="357188"/>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cs typeface="Roboto Medium"/>
              <a:sym typeface="Arial" panose="020B0604020202020204" pitchFamily="34" charset="0"/>
            </a:endParaRPr>
          </a:p>
        </p:txBody>
      </p:sp>
      <p:sp>
        <p:nvSpPr>
          <p:cNvPr id="49" name="Isosceles Triangle 42@|1FFC:4308095|FBC:16777215|LFC:16777215|LBC:16777215"/>
          <p:cNvSpPr/>
          <p:nvPr/>
        </p:nvSpPr>
        <p:spPr>
          <a:xfrm rot="8461846">
            <a:off x="4332288" y="2924175"/>
            <a:ext cx="915987" cy="358775"/>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cs typeface="Roboto Medium"/>
              <a:sym typeface="Arial" panose="020B0604020202020204" pitchFamily="34" charset="0"/>
            </a:endParaRPr>
          </a:p>
        </p:txBody>
      </p:sp>
      <p:sp>
        <p:nvSpPr>
          <p:cNvPr id="50" name="Isosceles Triangle 43@|1FFC:14657585|FBC:16777215|LFC:16777215|LBC:16777215"/>
          <p:cNvSpPr/>
          <p:nvPr/>
        </p:nvSpPr>
        <p:spPr>
          <a:xfrm rot="14072155">
            <a:off x="3844132" y="5131594"/>
            <a:ext cx="915987" cy="358775"/>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cs typeface="Roboto Medium"/>
              <a:sym typeface="Arial" panose="020B0604020202020204" pitchFamily="34" charset="0"/>
            </a:endParaRPr>
          </a:p>
        </p:txBody>
      </p:sp>
      <p:sp>
        <p:nvSpPr>
          <p:cNvPr id="51" name="Isosceles Triangle 44@|1FFC:2381804|FBC:16777215|LFC:16777215|LBC:16777215"/>
          <p:cNvSpPr/>
          <p:nvPr/>
        </p:nvSpPr>
        <p:spPr>
          <a:xfrm rot="19459203">
            <a:off x="1597025" y="4632325"/>
            <a:ext cx="915988" cy="358775"/>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panose="020B0604020202020204" pitchFamily="34" charset="0"/>
              <a:ea typeface="微软雅黑" pitchFamily="34" charset="-122"/>
              <a:cs typeface="Roboto Medium"/>
              <a:sym typeface="Arial" panose="020B0604020202020204" pitchFamily="34" charset="0"/>
            </a:endParaRPr>
          </a:p>
        </p:txBody>
      </p:sp>
      <p:sp>
        <p:nvSpPr>
          <p:cNvPr id="52" name="TextBox 61@|17FFC:16777215|FBC:16777215|LFC:16777215|LBC:16777215"/>
          <p:cNvSpPr txBox="1">
            <a:spLocks noChangeArrowheads="1"/>
          </p:cNvSpPr>
          <p:nvPr/>
        </p:nvSpPr>
        <p:spPr bwMode="auto">
          <a:xfrm>
            <a:off x="3457575" y="2227263"/>
            <a:ext cx="358775" cy="369887"/>
          </a:xfrm>
          <a:prstGeom prst="rect">
            <a:avLst/>
          </a:prstGeom>
          <a:noFill/>
          <a:ln>
            <a:noFill/>
          </a:ln>
        </p:spPr>
        <p:txBody>
          <a:bodyPr wrap="none">
            <a:spAutoFit/>
          </a:bodyPr>
          <a:lstStyle/>
          <a:p>
            <a:pPr eaLnBrk="1" hangingPunct="1"/>
            <a:r>
              <a:rPr lang="en-US" altLang="zh-CN" b="1">
                <a:solidFill>
                  <a:srgbClr val="FFFFFF"/>
                </a:solidFill>
                <a:latin typeface="Arial" panose="020B0604020202020204" pitchFamily="34" charset="0"/>
                <a:ea typeface="微软雅黑" pitchFamily="34" charset="-122"/>
                <a:sym typeface="Arial" panose="020B0604020202020204" pitchFamily="34" charset="0"/>
              </a:rPr>
              <a:t>A</a:t>
            </a:r>
            <a:endParaRPr lang="en-US" altLang="zh-CN"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53" name="TextBox 62@|17FFC:16777215|FBC:16777215|LFC:16777215|LBC:16777215"/>
          <p:cNvSpPr txBox="1">
            <a:spLocks noChangeArrowheads="1"/>
          </p:cNvSpPr>
          <p:nvPr/>
        </p:nvSpPr>
        <p:spPr bwMode="auto">
          <a:xfrm>
            <a:off x="3006725" y="5394325"/>
            <a:ext cx="350838" cy="368300"/>
          </a:xfrm>
          <a:prstGeom prst="rect">
            <a:avLst/>
          </a:prstGeom>
          <a:noFill/>
          <a:ln>
            <a:noFill/>
          </a:ln>
        </p:spPr>
        <p:txBody>
          <a:bodyPr wrap="none">
            <a:spAutoFit/>
          </a:bodyPr>
          <a:lstStyle/>
          <a:p>
            <a:pPr eaLnBrk="1" hangingPunct="1"/>
            <a:r>
              <a:rPr lang="en-US" altLang="zh-CN" b="1">
                <a:solidFill>
                  <a:srgbClr val="FFFFFF"/>
                </a:solidFill>
                <a:latin typeface="Arial" panose="020B0604020202020204" pitchFamily="34" charset="0"/>
                <a:ea typeface="微软雅黑" pitchFamily="34" charset="-122"/>
                <a:sym typeface="Arial" panose="020B0604020202020204" pitchFamily="34" charset="0"/>
              </a:rPr>
              <a:t>C</a:t>
            </a:r>
            <a:endParaRPr lang="en-US" altLang="zh-CN"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54" name="TextBox 63@|17FFC:16777215|FBC:16777215|LFC:16777215|LBC:16777215"/>
          <p:cNvSpPr txBox="1">
            <a:spLocks noChangeArrowheads="1"/>
          </p:cNvSpPr>
          <p:nvPr/>
        </p:nvSpPr>
        <p:spPr bwMode="auto">
          <a:xfrm>
            <a:off x="1687513" y="3571875"/>
            <a:ext cx="352425" cy="369888"/>
          </a:xfrm>
          <a:prstGeom prst="rect">
            <a:avLst/>
          </a:prstGeom>
          <a:noFill/>
          <a:ln>
            <a:noFill/>
          </a:ln>
        </p:spPr>
        <p:txBody>
          <a:bodyPr wrap="none">
            <a:spAutoFit/>
          </a:bodyPr>
          <a:lstStyle/>
          <a:p>
            <a:pPr eaLnBrk="1" hangingPunct="1"/>
            <a:r>
              <a:rPr lang="en-US" altLang="zh-CN" b="1">
                <a:solidFill>
                  <a:srgbClr val="FFFFFF"/>
                </a:solidFill>
                <a:latin typeface="Arial" panose="020B0604020202020204" pitchFamily="34" charset="0"/>
                <a:ea typeface="微软雅黑" pitchFamily="34" charset="-122"/>
                <a:sym typeface="Arial" panose="020B0604020202020204" pitchFamily="34" charset="0"/>
              </a:rPr>
              <a:t>D</a:t>
            </a:r>
            <a:endParaRPr lang="en-US" altLang="zh-CN"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55" name="TextBox 64@|17FFC:16777215|FBC:16777215|LFC:16777215|LBC:16777215"/>
          <p:cNvSpPr txBox="1">
            <a:spLocks noChangeArrowheads="1"/>
          </p:cNvSpPr>
          <p:nvPr/>
        </p:nvSpPr>
        <p:spPr bwMode="auto">
          <a:xfrm>
            <a:off x="4829175" y="4105275"/>
            <a:ext cx="352425" cy="369888"/>
          </a:xfrm>
          <a:prstGeom prst="rect">
            <a:avLst/>
          </a:prstGeom>
          <a:noFill/>
          <a:ln>
            <a:noFill/>
          </a:ln>
        </p:spPr>
        <p:txBody>
          <a:bodyPr wrap="none">
            <a:spAutoFit/>
          </a:bodyPr>
          <a:lstStyle/>
          <a:p>
            <a:pPr eaLnBrk="1" hangingPunct="1"/>
            <a:r>
              <a:rPr lang="en-US" altLang="zh-CN" b="1">
                <a:solidFill>
                  <a:srgbClr val="FFFFFF"/>
                </a:solidFill>
                <a:latin typeface="Arial" panose="020B0604020202020204" pitchFamily="34" charset="0"/>
                <a:ea typeface="微软雅黑" pitchFamily="34" charset="-122"/>
                <a:sym typeface="Arial" panose="020B0604020202020204" pitchFamily="34" charset="0"/>
              </a:rPr>
              <a:t>B</a:t>
            </a:r>
            <a:endParaRPr lang="en-US" altLang="zh-CN"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56" name="矩形 55"/>
          <p:cNvSpPr/>
          <p:nvPr/>
        </p:nvSpPr>
        <p:spPr>
          <a:xfrm>
            <a:off x="6326188" y="1974850"/>
            <a:ext cx="66675" cy="9890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57" name="矩形 56"/>
          <p:cNvSpPr/>
          <p:nvPr/>
        </p:nvSpPr>
        <p:spPr>
          <a:xfrm>
            <a:off x="6326188" y="2954338"/>
            <a:ext cx="66675" cy="987425"/>
          </a:xfrm>
          <a:prstGeom prst="rect">
            <a:avLst/>
          </a:prstGeom>
          <a:solidFill>
            <a:srgbClr val="268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58" name="矩形 57"/>
          <p:cNvSpPr/>
          <p:nvPr/>
        </p:nvSpPr>
        <p:spPr>
          <a:xfrm>
            <a:off x="6326188" y="3941763"/>
            <a:ext cx="66675" cy="9874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59" name="矩形 58"/>
          <p:cNvSpPr/>
          <p:nvPr/>
        </p:nvSpPr>
        <p:spPr>
          <a:xfrm>
            <a:off x="6326188" y="4921250"/>
            <a:ext cx="66675" cy="987425"/>
          </a:xfrm>
          <a:prstGeom prst="rect">
            <a:avLst/>
          </a:prstGeom>
          <a:solidFill>
            <a:srgbClr val="268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Arial" panose="020B0604020202020204" pitchFamily="34" charset="0"/>
              <a:ea typeface="微软雅黑" pitchFamily="34" charset="-122"/>
              <a:sym typeface="Arial" panose="020B0604020202020204" pitchFamily="34" charset="0"/>
            </a:endParaRPr>
          </a:p>
        </p:txBody>
      </p:sp>
      <p:sp>
        <p:nvSpPr>
          <p:cNvPr id="16407" name="TextBox 13@|17FFC:16777215|FBC:16777215|LFC:16777215|LBC:16777215"/>
          <p:cNvSpPr txBox="1">
            <a:spLocks noChangeArrowheads="1"/>
          </p:cNvSpPr>
          <p:nvPr/>
        </p:nvSpPr>
        <p:spPr bwMode="auto">
          <a:xfrm>
            <a:off x="6929438" y="2176463"/>
            <a:ext cx="1295400" cy="246062"/>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6408" name="TextBox 13@|17FFC:16777215|FBC:16777215|LFC:16777215|LBC:16777215"/>
          <p:cNvSpPr txBox="1">
            <a:spLocks noChangeArrowheads="1"/>
          </p:cNvSpPr>
          <p:nvPr/>
        </p:nvSpPr>
        <p:spPr bwMode="auto">
          <a:xfrm>
            <a:off x="6934200" y="2498725"/>
            <a:ext cx="4394200" cy="184150"/>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6409" name="TextBox 13@|17FFC:16777215|FBC:16777215|LFC:16777215|LBC:16777215"/>
          <p:cNvSpPr txBox="1">
            <a:spLocks noChangeArrowheads="1"/>
          </p:cNvSpPr>
          <p:nvPr/>
        </p:nvSpPr>
        <p:spPr bwMode="auto">
          <a:xfrm>
            <a:off x="6929438" y="3136900"/>
            <a:ext cx="1295400" cy="247650"/>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6410" name="TextBox 13@|17FFC:16777215|FBC:16777215|LFC:16777215|LBC:16777215"/>
          <p:cNvSpPr txBox="1">
            <a:spLocks noChangeArrowheads="1"/>
          </p:cNvSpPr>
          <p:nvPr/>
        </p:nvSpPr>
        <p:spPr bwMode="auto">
          <a:xfrm>
            <a:off x="6934200" y="3459163"/>
            <a:ext cx="4394200" cy="185737"/>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6411" name="TextBox 13@|17FFC:16777215|FBC:16777215|LFC:16777215|LBC:16777215"/>
          <p:cNvSpPr txBox="1">
            <a:spLocks noChangeArrowheads="1"/>
          </p:cNvSpPr>
          <p:nvPr/>
        </p:nvSpPr>
        <p:spPr bwMode="auto">
          <a:xfrm>
            <a:off x="6929438" y="4098925"/>
            <a:ext cx="1295400" cy="24606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6412" name="TextBox 13@|17FFC:16777215|FBC:16777215|LFC:16777215|LBC:16777215"/>
          <p:cNvSpPr txBox="1">
            <a:spLocks noChangeArrowheads="1"/>
          </p:cNvSpPr>
          <p:nvPr/>
        </p:nvSpPr>
        <p:spPr bwMode="auto">
          <a:xfrm>
            <a:off x="6934200" y="4421188"/>
            <a:ext cx="4038600" cy="184150"/>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6413" name="TextBox 13@|17FFC:16777215|FBC:16777215|LFC:16777215|LBC:16777215"/>
          <p:cNvSpPr txBox="1">
            <a:spLocks noChangeArrowheads="1"/>
          </p:cNvSpPr>
          <p:nvPr/>
        </p:nvSpPr>
        <p:spPr bwMode="auto">
          <a:xfrm>
            <a:off x="6929438" y="5121275"/>
            <a:ext cx="1295400" cy="246063"/>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6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6414" name="TextBox 13@|17FFC:16777215|FBC:16777215|LFC:16777215|LBC:16777215"/>
          <p:cNvSpPr txBox="1">
            <a:spLocks noChangeArrowheads="1"/>
          </p:cNvSpPr>
          <p:nvPr/>
        </p:nvSpPr>
        <p:spPr bwMode="auto">
          <a:xfrm>
            <a:off x="6934200" y="5443538"/>
            <a:ext cx="4292600" cy="184150"/>
          </a:xfrm>
          <a:prstGeom prst="rect">
            <a:avLst/>
          </a:prstGeom>
          <a:noFill/>
          <a:ln w="9525">
            <a:noFill/>
            <a:miter lim="800000"/>
          </a:ln>
        </p:spPr>
        <p:txBody>
          <a:bodyPr lIns="0" tIns="0" rIns="0" bIns="0">
            <a:spAutoFit/>
          </a:bodyPr>
          <a:lstStyle/>
          <a:p>
            <a:pPr defTabSz="1216025" eaLnBrk="1" hangingPunct="1">
              <a:spcBef>
                <a:spcPct val="20000"/>
              </a:spcBef>
            </a:pPr>
            <a:r>
              <a:rPr lang="zh-CN" altLang="en-US" sz="12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18434"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8436"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Freeform 123@|5FFC:0|FBC:0|LFC:16777215|LBC:16777215"/>
          <p:cNvSpPr/>
          <p:nvPr/>
        </p:nvSpPr>
        <p:spPr bwMode="auto">
          <a:xfrm>
            <a:off x="5256213" y="5564188"/>
            <a:ext cx="1014412" cy="130175"/>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chemeClr val="tx1">
              <a:lumMod val="65000"/>
              <a:lumOff val="35000"/>
            </a:schemeClr>
          </a:solidFill>
          <a:ln w="9525">
            <a:noFill/>
            <a:round/>
          </a:ln>
        </p:spPr>
        <p:txBody>
          <a:bodyPr lIns="121920" tIns="60960" rIns="121920" bIns="60960"/>
          <a:lstStyle/>
          <a:p>
            <a:pPr defTabSz="1375410" eaLnBrk="1" fontAlgn="auto" hangingPunct="1">
              <a:spcBef>
                <a:spcPts val="0"/>
              </a:spcBef>
              <a:spcAft>
                <a:spcPts val="0"/>
              </a:spcAft>
              <a:defRPr/>
            </a:pPr>
            <a:endParaRPr lang="en-US" sz="3555">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3" name="Freeform 124@|5FFC:0|FBC:0|LFC:16777215|LBC:16777215"/>
          <p:cNvSpPr/>
          <p:nvPr/>
        </p:nvSpPr>
        <p:spPr bwMode="auto">
          <a:xfrm>
            <a:off x="5256213" y="5383213"/>
            <a:ext cx="1014412" cy="130175"/>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chemeClr val="tx1">
              <a:lumMod val="65000"/>
              <a:lumOff val="35000"/>
            </a:schemeClr>
          </a:solidFill>
          <a:ln w="9525">
            <a:noFill/>
            <a:round/>
          </a:ln>
        </p:spPr>
        <p:txBody>
          <a:bodyPr lIns="121920" tIns="60960" rIns="121920" bIns="60960"/>
          <a:lstStyle/>
          <a:p>
            <a:pPr defTabSz="1375410" eaLnBrk="1" fontAlgn="auto" hangingPunct="1">
              <a:spcBef>
                <a:spcPts val="0"/>
              </a:spcBef>
              <a:spcAft>
                <a:spcPts val="0"/>
              </a:spcAft>
              <a:defRPr/>
            </a:pPr>
            <a:endParaRPr lang="en-US" sz="3555">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4" name="Freeform 125@|5FFC:0|FBC:0|LFC:16777215|LBC:16777215"/>
          <p:cNvSpPr/>
          <p:nvPr/>
        </p:nvSpPr>
        <p:spPr bwMode="auto">
          <a:xfrm>
            <a:off x="5343525" y="5748338"/>
            <a:ext cx="803275" cy="201612"/>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chemeClr val="tx1">
              <a:lumMod val="65000"/>
              <a:lumOff val="35000"/>
            </a:schemeClr>
          </a:solidFill>
          <a:ln w="9525">
            <a:noFill/>
            <a:round/>
          </a:ln>
        </p:spPr>
        <p:txBody>
          <a:bodyPr lIns="121920" tIns="60960" rIns="121920" bIns="60960"/>
          <a:lstStyle/>
          <a:p>
            <a:pPr defTabSz="1375410" eaLnBrk="1" fontAlgn="auto" hangingPunct="1">
              <a:spcBef>
                <a:spcPts val="0"/>
              </a:spcBef>
              <a:spcAft>
                <a:spcPts val="0"/>
              </a:spcAft>
              <a:defRPr/>
            </a:pPr>
            <a:endParaRPr lang="en-US" sz="3555">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5" name="Freeform 237@|5FFC:0|FBC:0|LFC:16777215|LBC:16777215"/>
          <p:cNvSpPr>
            <a:spLocks noEditPoints="1"/>
          </p:cNvSpPr>
          <p:nvPr/>
        </p:nvSpPr>
        <p:spPr bwMode="auto">
          <a:xfrm>
            <a:off x="4705350" y="2805113"/>
            <a:ext cx="2116138" cy="2497137"/>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chemeClr val="tx1">
              <a:lumMod val="65000"/>
              <a:lumOff val="35000"/>
            </a:schemeClr>
          </a:solidFill>
          <a:ln w="9525">
            <a:noFill/>
            <a:round/>
          </a:ln>
        </p:spPr>
        <p:txBody>
          <a:bodyPr lIns="121920" tIns="60960" rIns="121920" bIns="60960"/>
          <a:lstStyle/>
          <a:p>
            <a:pPr defTabSz="1375410" eaLnBrk="1" fontAlgn="auto" hangingPunct="1">
              <a:spcBef>
                <a:spcPts val="0"/>
              </a:spcBef>
              <a:spcAft>
                <a:spcPts val="0"/>
              </a:spcAft>
              <a:defRPr/>
            </a:pPr>
            <a:endParaRPr lang="en-US" sz="3555">
              <a:solidFill>
                <a:prstClr val="black"/>
              </a:solidFill>
              <a:latin typeface="Arial" panose="020B0604020202020204" pitchFamily="34" charset="0"/>
              <a:ea typeface="微软雅黑" pitchFamily="34" charset="-122"/>
              <a:cs typeface="+mn-ea"/>
              <a:sym typeface="Arial" panose="020B0604020202020204" pitchFamily="34" charset="0"/>
            </a:endParaRPr>
          </a:p>
        </p:txBody>
      </p:sp>
      <p:sp>
        <p:nvSpPr>
          <p:cNvPr id="26" name="Oval 287"/>
          <p:cNvSpPr/>
          <p:nvPr/>
        </p:nvSpPr>
        <p:spPr>
          <a:xfrm>
            <a:off x="3854450" y="3036888"/>
            <a:ext cx="658813" cy="6381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3500">
                <a:solidFill>
                  <a:srgbClr val="FFFFFF"/>
                </a:solidFill>
                <a:latin typeface="Arial" panose="020B0604020202020204" pitchFamily="34" charset="0"/>
                <a:ea typeface="微软雅黑" pitchFamily="34" charset="-122"/>
                <a:sym typeface="Arial" panose="020B0604020202020204" pitchFamily="34" charset="0"/>
              </a:rPr>
              <a:t>3</a:t>
            </a:r>
            <a:endParaRPr lang="en-US" altLang="zh-CN" sz="35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7" name="Oval 291"/>
          <p:cNvSpPr/>
          <p:nvPr/>
        </p:nvSpPr>
        <p:spPr>
          <a:xfrm>
            <a:off x="3800475" y="3957638"/>
            <a:ext cx="657225" cy="6381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3500">
                <a:solidFill>
                  <a:srgbClr val="FFFFFF"/>
                </a:solidFill>
                <a:latin typeface="Arial" panose="020B0604020202020204" pitchFamily="34" charset="0"/>
                <a:ea typeface="微软雅黑" pitchFamily="34" charset="-122"/>
                <a:sym typeface="Arial" panose="020B0604020202020204" pitchFamily="34" charset="0"/>
              </a:rPr>
              <a:t>2</a:t>
            </a:r>
            <a:endParaRPr lang="en-US" altLang="zh-CN" sz="35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8" name="Oval 295"/>
          <p:cNvSpPr/>
          <p:nvPr/>
        </p:nvSpPr>
        <p:spPr>
          <a:xfrm>
            <a:off x="4183063" y="4802188"/>
            <a:ext cx="658812" cy="6397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3500">
                <a:solidFill>
                  <a:srgbClr val="FFFFFF"/>
                </a:solidFill>
                <a:latin typeface="Arial" panose="020B0604020202020204" pitchFamily="34" charset="0"/>
                <a:ea typeface="微软雅黑" pitchFamily="34" charset="-122"/>
                <a:sym typeface="Arial" panose="020B0604020202020204" pitchFamily="34" charset="0"/>
              </a:rPr>
              <a:t>1</a:t>
            </a:r>
            <a:endParaRPr lang="en-US" altLang="zh-CN" sz="35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9" name="Oval 299"/>
          <p:cNvSpPr/>
          <p:nvPr/>
        </p:nvSpPr>
        <p:spPr>
          <a:xfrm>
            <a:off x="6432550" y="2279650"/>
            <a:ext cx="658813" cy="6381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3500">
                <a:solidFill>
                  <a:srgbClr val="FFFFFF"/>
                </a:solidFill>
                <a:latin typeface="Arial" panose="020B0604020202020204" pitchFamily="34" charset="0"/>
                <a:ea typeface="微软雅黑" pitchFamily="34" charset="-122"/>
                <a:sym typeface="Arial" panose="020B0604020202020204" pitchFamily="34" charset="0"/>
              </a:rPr>
              <a:t>6</a:t>
            </a:r>
            <a:endParaRPr lang="en-US" altLang="zh-CN" sz="35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0" name="Oval 303"/>
          <p:cNvSpPr/>
          <p:nvPr/>
        </p:nvSpPr>
        <p:spPr>
          <a:xfrm>
            <a:off x="7091363" y="3036888"/>
            <a:ext cx="657225" cy="6381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3500">
                <a:solidFill>
                  <a:srgbClr val="FFFFFF"/>
                </a:solidFill>
                <a:latin typeface="Arial" panose="020B0604020202020204" pitchFamily="34" charset="0"/>
                <a:ea typeface="微软雅黑" pitchFamily="34" charset="-122"/>
                <a:sym typeface="Arial" panose="020B0604020202020204" pitchFamily="34" charset="0"/>
              </a:rPr>
              <a:t>7</a:t>
            </a:r>
            <a:endParaRPr lang="en-US" altLang="zh-CN" sz="35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1" name="Oval 307"/>
          <p:cNvSpPr/>
          <p:nvPr/>
        </p:nvSpPr>
        <p:spPr>
          <a:xfrm>
            <a:off x="7102475" y="3957638"/>
            <a:ext cx="657225" cy="6381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3500">
                <a:solidFill>
                  <a:srgbClr val="FFFFFF"/>
                </a:solidFill>
                <a:latin typeface="Arial" panose="020B0604020202020204" pitchFamily="34" charset="0"/>
                <a:ea typeface="微软雅黑" pitchFamily="34" charset="-122"/>
                <a:sym typeface="Arial" panose="020B0604020202020204" pitchFamily="34" charset="0"/>
              </a:rPr>
              <a:t>8</a:t>
            </a:r>
            <a:endParaRPr lang="en-US" altLang="zh-CN" sz="35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2" name="Oval 308"/>
          <p:cNvSpPr/>
          <p:nvPr/>
        </p:nvSpPr>
        <p:spPr>
          <a:xfrm>
            <a:off x="4440238" y="2281238"/>
            <a:ext cx="658812" cy="63976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anchor="ctr"/>
          <a:lstStyle/>
          <a:p>
            <a:pPr algn="ctr" defTabSz="1374775" eaLnBrk="1" hangingPunct="1"/>
            <a:r>
              <a:rPr lang="en-US" altLang="zh-CN" sz="3500">
                <a:solidFill>
                  <a:srgbClr val="FFFFFF"/>
                </a:solidFill>
                <a:latin typeface="Arial" panose="020B0604020202020204" pitchFamily="34" charset="0"/>
                <a:ea typeface="微软雅黑" pitchFamily="34" charset="-122"/>
                <a:sym typeface="Arial" panose="020B0604020202020204" pitchFamily="34" charset="0"/>
              </a:rPr>
              <a:t>4</a:t>
            </a:r>
            <a:endParaRPr lang="en-US" altLang="zh-CN" sz="35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3" name="Oval 309"/>
          <p:cNvSpPr/>
          <p:nvPr/>
        </p:nvSpPr>
        <p:spPr>
          <a:xfrm>
            <a:off x="5434013" y="2012950"/>
            <a:ext cx="658812" cy="6397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3500">
                <a:solidFill>
                  <a:srgbClr val="FFFFFF"/>
                </a:solidFill>
                <a:latin typeface="Arial" panose="020B0604020202020204" pitchFamily="34" charset="0"/>
                <a:ea typeface="微软雅黑" pitchFamily="34" charset="-122"/>
                <a:sym typeface="Arial" panose="020B0604020202020204" pitchFamily="34" charset="0"/>
              </a:rPr>
              <a:t>5</a:t>
            </a:r>
            <a:endParaRPr lang="en-US" altLang="zh-CN" sz="35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4" name="Oval 44"/>
          <p:cNvSpPr/>
          <p:nvPr/>
        </p:nvSpPr>
        <p:spPr>
          <a:xfrm>
            <a:off x="6684963" y="4802188"/>
            <a:ext cx="657225" cy="6397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eaLnBrk="1" hangingPunct="1"/>
            <a:r>
              <a:rPr lang="en-US" altLang="zh-CN" sz="3500">
                <a:solidFill>
                  <a:srgbClr val="FFFFFF"/>
                </a:solidFill>
                <a:latin typeface="Arial" panose="020B0604020202020204" pitchFamily="34" charset="0"/>
                <a:ea typeface="微软雅黑" pitchFamily="34" charset="-122"/>
                <a:sym typeface="Arial" panose="020B0604020202020204" pitchFamily="34" charset="0"/>
              </a:rPr>
              <a:t>9</a:t>
            </a:r>
            <a:endParaRPr lang="en-US" altLang="zh-CN" sz="35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5" name="TextBox 13"/>
          <p:cNvSpPr txBox="1"/>
          <p:nvPr/>
        </p:nvSpPr>
        <p:spPr>
          <a:xfrm>
            <a:off x="7599363" y="218598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6" name="TextBox 13"/>
          <p:cNvSpPr txBox="1"/>
          <p:nvPr/>
        </p:nvSpPr>
        <p:spPr>
          <a:xfrm>
            <a:off x="7602538" y="2471738"/>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7" name="TextBox 13"/>
          <p:cNvSpPr txBox="1"/>
          <p:nvPr/>
        </p:nvSpPr>
        <p:spPr>
          <a:xfrm>
            <a:off x="8150225" y="3016250"/>
            <a:ext cx="1952625"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8" name="TextBox 13"/>
          <p:cNvSpPr txBox="1"/>
          <p:nvPr/>
        </p:nvSpPr>
        <p:spPr>
          <a:xfrm>
            <a:off x="8154988" y="3302000"/>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9" name="TextBox 13"/>
          <p:cNvSpPr txBox="1"/>
          <p:nvPr/>
        </p:nvSpPr>
        <p:spPr>
          <a:xfrm>
            <a:off x="8150225" y="4006850"/>
            <a:ext cx="1952625"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0" name="TextBox 13"/>
          <p:cNvSpPr txBox="1"/>
          <p:nvPr/>
        </p:nvSpPr>
        <p:spPr>
          <a:xfrm>
            <a:off x="8154988" y="4292600"/>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1" name="TextBox 13@|17FFC:16777215|FBC:16777215|LFC:16777215|LBC:16777215"/>
          <p:cNvSpPr txBox="1"/>
          <p:nvPr/>
        </p:nvSpPr>
        <p:spPr>
          <a:xfrm>
            <a:off x="7599363" y="4919663"/>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2" name="TextBox 13@|17FFC:16777215|FBC:16777215|LFC:16777215|LBC:16777215"/>
          <p:cNvSpPr txBox="1"/>
          <p:nvPr/>
        </p:nvSpPr>
        <p:spPr>
          <a:xfrm>
            <a:off x="7602538" y="5205413"/>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3" name="TextBox 13"/>
          <p:cNvSpPr txBox="1"/>
          <p:nvPr/>
        </p:nvSpPr>
        <p:spPr>
          <a:xfrm>
            <a:off x="2403475" y="2185988"/>
            <a:ext cx="1954213"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4" name="TextBox 13"/>
          <p:cNvSpPr txBox="1"/>
          <p:nvPr/>
        </p:nvSpPr>
        <p:spPr>
          <a:xfrm>
            <a:off x="2408238" y="2471738"/>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5" name="TextBox 13"/>
          <p:cNvSpPr txBox="1"/>
          <p:nvPr/>
        </p:nvSpPr>
        <p:spPr>
          <a:xfrm>
            <a:off x="1997075" y="3016250"/>
            <a:ext cx="1954213"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6" name="TextBox 13"/>
          <p:cNvSpPr txBox="1"/>
          <p:nvPr/>
        </p:nvSpPr>
        <p:spPr>
          <a:xfrm>
            <a:off x="1997075" y="4006850"/>
            <a:ext cx="1954213"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7" name="TextBox 13@|17FFC:16777215|FBC:16777215|LFC:16777215|LBC:16777215"/>
          <p:cNvSpPr txBox="1"/>
          <p:nvPr/>
        </p:nvSpPr>
        <p:spPr>
          <a:xfrm>
            <a:off x="2641600" y="4902200"/>
            <a:ext cx="1952625"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8" name="TextBox 13@|17FFC:16777215|FBC:16777215|LFC:16777215|LBC:16777215"/>
          <p:cNvSpPr txBox="1"/>
          <p:nvPr/>
        </p:nvSpPr>
        <p:spPr>
          <a:xfrm>
            <a:off x="2644775" y="5187950"/>
            <a:ext cx="2335213" cy="185738"/>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9" name="TextBox 13"/>
          <p:cNvSpPr txBox="1"/>
          <p:nvPr/>
        </p:nvSpPr>
        <p:spPr>
          <a:xfrm>
            <a:off x="2008188" y="3289300"/>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50" name="TextBox 13"/>
          <p:cNvSpPr txBox="1"/>
          <p:nvPr/>
        </p:nvSpPr>
        <p:spPr>
          <a:xfrm>
            <a:off x="2008188" y="4279900"/>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51" name="TextBox 13"/>
          <p:cNvSpPr txBox="1"/>
          <p:nvPr/>
        </p:nvSpPr>
        <p:spPr>
          <a:xfrm>
            <a:off x="5056188" y="3746500"/>
            <a:ext cx="1373187" cy="307975"/>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2000" b="1" dirty="0">
                <a:solidFill>
                  <a:srgbClr val="445469"/>
                </a:solidFill>
                <a:latin typeface="Arial" panose="020B0604020202020204" pitchFamily="34" charset="0"/>
                <a:ea typeface="微软雅黑" pitchFamily="34" charset="-122"/>
                <a:cs typeface="+mn-ea"/>
                <a:sym typeface="Arial" panose="020B0604020202020204" pitchFamily="34" charset="0"/>
              </a:rPr>
              <a:t>关键词</a:t>
            </a:r>
            <a:endParaRPr lang="en-US" sz="20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52" name="TextBox 13"/>
          <p:cNvSpPr txBox="1"/>
          <p:nvPr/>
        </p:nvSpPr>
        <p:spPr>
          <a:xfrm>
            <a:off x="6115050" y="1549400"/>
            <a:ext cx="1952625"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53" name="TextBox 13"/>
          <p:cNvSpPr txBox="1"/>
          <p:nvPr/>
        </p:nvSpPr>
        <p:spPr>
          <a:xfrm>
            <a:off x="6118225" y="1835150"/>
            <a:ext cx="2333625"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54" name="TextBox 13"/>
          <p:cNvSpPr txBox="1"/>
          <p:nvPr/>
        </p:nvSpPr>
        <p:spPr>
          <a:xfrm>
            <a:off x="3776663" y="1562100"/>
            <a:ext cx="1952625" cy="2476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55" name="TextBox 13"/>
          <p:cNvSpPr txBox="1"/>
          <p:nvPr/>
        </p:nvSpPr>
        <p:spPr>
          <a:xfrm>
            <a:off x="3779838" y="1849438"/>
            <a:ext cx="2335212" cy="1841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10"/>
          <p:cNvSpPr txBox="1">
            <a:spLocks noChangeArrowheads="1"/>
          </p:cNvSpPr>
          <p:nvPr/>
        </p:nvSpPr>
        <p:spPr bwMode="auto">
          <a:xfrm>
            <a:off x="1089025" y="312738"/>
            <a:ext cx="2663825" cy="460375"/>
          </a:xfrm>
          <a:prstGeom prst="rect">
            <a:avLst/>
          </a:prstGeom>
          <a:noFill/>
          <a:ln w="9525">
            <a:noFill/>
            <a:miter lim="800000"/>
          </a:ln>
        </p:spPr>
        <p:txBody>
          <a:bodyPr>
            <a:spAutoFit/>
          </a:bodyPr>
          <a:lstStyle/>
          <a:p>
            <a:pPr eaLnBrk="1" hangingPunct="1"/>
            <a:r>
              <a:rPr lang="zh-CN" altLang="en-US" sz="2400" b="1">
                <a:solidFill>
                  <a:srgbClr val="000000"/>
                </a:solidFill>
                <a:latin typeface="微软雅黑" pitchFamily="34" charset="-122"/>
                <a:ea typeface="微软雅黑" pitchFamily="34" charset="-122"/>
              </a:rPr>
              <a:t>单击此处添加标题</a:t>
            </a:r>
            <a:endParaRPr lang="zh-CN" altLang="en-US" sz="2400" b="1">
              <a:solidFill>
                <a:srgbClr val="000000"/>
              </a:solidFill>
              <a:latin typeface="微软雅黑" pitchFamily="34" charset="-122"/>
              <a:ea typeface="微软雅黑" pitchFamily="34" charset="-122"/>
            </a:endParaRPr>
          </a:p>
        </p:txBody>
      </p:sp>
      <p:cxnSp>
        <p:nvCxnSpPr>
          <p:cNvPr id="12" name="直接连接符 11"/>
          <p:cNvCxnSpPr>
            <a:stCxn id="20482" idx="3"/>
          </p:cNvCxnSpPr>
          <p:nvPr/>
        </p:nvCxnSpPr>
        <p:spPr>
          <a:xfrm>
            <a:off x="3752850" y="542925"/>
            <a:ext cx="84391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0484" name="组合 12"/>
          <p:cNvGrpSpPr/>
          <p:nvPr/>
        </p:nvGrpSpPr>
        <p:grpSpPr bwMode="auto">
          <a:xfrm>
            <a:off x="0" y="6669088"/>
            <a:ext cx="12190413" cy="188912"/>
            <a:chOff x="0" y="6669360"/>
            <a:chExt cx="12190128" cy="188640"/>
          </a:xfrm>
        </p:grpSpPr>
        <p:sp>
          <p:nvSpPr>
            <p:cNvPr id="14" name="矩形 13"/>
            <p:cNvSpPr/>
            <p:nvPr/>
          </p:nvSpPr>
          <p:spPr>
            <a:xfrm>
              <a:off x="3641640" y="6669360"/>
              <a:ext cx="4513157" cy="18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8154797" y="6669360"/>
              <a:ext cx="4035331" cy="188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0" y="6669360"/>
              <a:ext cx="364164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7" name="组合 16"/>
          <p:cNvGrpSpPr/>
          <p:nvPr/>
        </p:nvGrpSpPr>
        <p:grpSpPr>
          <a:xfrm>
            <a:off x="439874" y="223267"/>
            <a:ext cx="504056" cy="639495"/>
            <a:chOff x="1653922" y="1534432"/>
            <a:chExt cx="3451509" cy="4378928"/>
          </a:xfrm>
          <a:solidFill>
            <a:srgbClr val="00B0F0"/>
          </a:solidFill>
        </p:grpSpPr>
        <p:sp>
          <p:nvSpPr>
            <p:cNvPr id="18" name="菱形 17"/>
            <p:cNvSpPr/>
            <p:nvPr/>
          </p:nvSpPr>
          <p:spPr>
            <a:xfrm>
              <a:off x="1847087" y="2323267"/>
              <a:ext cx="2801258" cy="2801258"/>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19" name="直接连接符 18"/>
            <p:cNvCxnSpPr/>
            <p:nvPr/>
          </p:nvCxnSpPr>
          <p:spPr>
            <a:xfrm>
              <a:off x="2842641" y="1534432"/>
              <a:ext cx="1356215" cy="1356215"/>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653922" y="1939018"/>
              <a:ext cx="1581548" cy="158154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50302" y="3258231"/>
              <a:ext cx="2655129" cy="2655129"/>
            </a:xfrm>
            <a:prstGeom prst="line">
              <a:avLst/>
            </a:prstGeom>
            <a:grpFill/>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타원 14@|1FFC:16777215|FBC:16777215|LFC:16777215|LBC:16777215"/>
          <p:cNvSpPr/>
          <p:nvPr/>
        </p:nvSpPr>
        <p:spPr bwMode="auto">
          <a:xfrm>
            <a:off x="4462463" y="2387600"/>
            <a:ext cx="3225800" cy="3225800"/>
          </a:xfrm>
          <a:prstGeom prst="ellipse">
            <a:avLst/>
          </a:prstGeom>
          <a:solidFill>
            <a:sysClr val="window" lastClr="FFFFFF"/>
          </a:solidFill>
          <a:ln w="44450" cap="flat" cmpd="sng" algn="ctr">
            <a:solidFill>
              <a:sysClr val="window" lastClr="FFFFFF"/>
            </a:solidFill>
            <a:prstDash val="solid"/>
          </a:ln>
          <a:effectLst>
            <a:outerShdw blurRad="114300" sx="102000" sy="102000" algn="ctr" rotWithShape="0">
              <a:prstClr val="black">
                <a:alpha val="27000"/>
              </a:prstClr>
            </a:outerShdw>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auto" hangingPunct="1">
              <a:spcBef>
                <a:spcPts val="0"/>
              </a:spcBef>
              <a:spcAft>
                <a:spcPts val="0"/>
              </a:spcAft>
              <a:defRPr/>
            </a:pPr>
            <a:endParaRPr lang="ko-KR" altLang="en-US" kern="0" smtClean="0">
              <a:solidFill>
                <a:srgbClr val="FFFFFF"/>
              </a:solidFill>
              <a:latin typeface="Arial" panose="020B0604020202020204" pitchFamily="34" charset="0"/>
              <a:ea typeface="Malgun Gothic" panose="020B0503020000020004" pitchFamily="34" charset="-127"/>
              <a:cs typeface="+mn-ea"/>
              <a:sym typeface="Arial" panose="020B0604020202020204" pitchFamily="34" charset="0"/>
            </a:endParaRPr>
          </a:p>
        </p:txBody>
      </p:sp>
      <p:sp>
        <p:nvSpPr>
          <p:cNvPr id="23" name="원형 18@|1FFC:14657585|FBC:16777215|LFC:16777215|LBC:16777215"/>
          <p:cNvSpPr/>
          <p:nvPr/>
        </p:nvSpPr>
        <p:spPr bwMode="auto">
          <a:xfrm>
            <a:off x="4625975" y="2528888"/>
            <a:ext cx="2900363" cy="2900362"/>
          </a:xfrm>
          <a:prstGeom prst="pie">
            <a:avLst>
              <a:gd name="adj1" fmla="val 10791079"/>
              <a:gd name="adj2" fmla="val 16200000"/>
            </a:avLst>
          </a:prstGeom>
          <a:solidFill>
            <a:srgbClr val="0070C0"/>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auto" hangingPunct="1">
              <a:spcBef>
                <a:spcPts val="0"/>
              </a:spcBef>
              <a:spcAft>
                <a:spcPts val="0"/>
              </a:spcAft>
              <a:defRPr/>
            </a:pPr>
            <a:endParaRPr lang="ko-KR" altLang="en-US" kern="0" smtClean="0">
              <a:solidFill>
                <a:srgbClr val="FFFFFF"/>
              </a:solidFill>
              <a:latin typeface="Arial" panose="020B0604020202020204" pitchFamily="34" charset="0"/>
              <a:ea typeface="Malgun Gothic" panose="020B0503020000020004" pitchFamily="34" charset="-127"/>
              <a:cs typeface="+mn-ea"/>
              <a:sym typeface="Arial" panose="020B0604020202020204" pitchFamily="34" charset="0"/>
            </a:endParaRPr>
          </a:p>
        </p:txBody>
      </p:sp>
      <p:sp>
        <p:nvSpPr>
          <p:cNvPr id="24" name="원형 19@|1FFC:1554685|FBC:16777215|LFC:16777215|LBC:16777215"/>
          <p:cNvSpPr/>
          <p:nvPr/>
        </p:nvSpPr>
        <p:spPr bwMode="auto">
          <a:xfrm>
            <a:off x="4622800" y="2528888"/>
            <a:ext cx="2900363" cy="2900362"/>
          </a:xfrm>
          <a:prstGeom prst="pie">
            <a:avLst>
              <a:gd name="adj1" fmla="val 16199580"/>
              <a:gd name="adj2" fmla="val 21598519"/>
            </a:avLst>
          </a:prstGeom>
          <a:solidFill>
            <a:srgbClr val="00B0F0"/>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auto" hangingPunct="1">
              <a:spcBef>
                <a:spcPts val="0"/>
              </a:spcBef>
              <a:spcAft>
                <a:spcPts val="0"/>
              </a:spcAft>
              <a:defRPr/>
            </a:pPr>
            <a:endParaRPr lang="ko-KR" altLang="en-US" kern="0" smtClean="0">
              <a:solidFill>
                <a:srgbClr val="FFFFFF"/>
              </a:solidFill>
              <a:latin typeface="Arial" panose="020B0604020202020204" pitchFamily="34" charset="0"/>
              <a:ea typeface="Malgun Gothic" panose="020B0503020000020004" pitchFamily="34" charset="-127"/>
              <a:cs typeface="+mn-ea"/>
              <a:sym typeface="Arial" panose="020B0604020202020204" pitchFamily="34" charset="0"/>
            </a:endParaRPr>
          </a:p>
        </p:txBody>
      </p:sp>
      <p:sp>
        <p:nvSpPr>
          <p:cNvPr id="25" name="원형 20@|1FFC:4308095|FBC:16777215|LFC:16777215|LBC:16777215"/>
          <p:cNvSpPr/>
          <p:nvPr/>
        </p:nvSpPr>
        <p:spPr bwMode="auto">
          <a:xfrm flipV="1">
            <a:off x="4625975" y="2517775"/>
            <a:ext cx="2900363" cy="2909888"/>
          </a:xfrm>
          <a:prstGeom prst="pie">
            <a:avLst>
              <a:gd name="adj1" fmla="val 10794273"/>
              <a:gd name="adj2" fmla="val 16214606"/>
            </a:avLst>
          </a:prstGeom>
          <a:solidFill>
            <a:srgbClr val="00B0F0"/>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auto" hangingPunct="1">
              <a:spcBef>
                <a:spcPts val="0"/>
              </a:spcBef>
              <a:spcAft>
                <a:spcPts val="0"/>
              </a:spcAft>
              <a:defRPr/>
            </a:pPr>
            <a:endParaRPr lang="ko-KR" altLang="en-US" kern="0" smtClean="0">
              <a:solidFill>
                <a:srgbClr val="FFFFFF"/>
              </a:solidFill>
              <a:latin typeface="Arial" panose="020B0604020202020204" pitchFamily="34" charset="0"/>
              <a:ea typeface="Malgun Gothic" panose="020B0503020000020004" pitchFamily="34" charset="-127"/>
              <a:cs typeface="+mn-ea"/>
              <a:sym typeface="Arial" panose="020B0604020202020204" pitchFamily="34" charset="0"/>
            </a:endParaRPr>
          </a:p>
        </p:txBody>
      </p:sp>
      <p:sp>
        <p:nvSpPr>
          <p:cNvPr id="26" name="원형 21@|1FFC:2381804|FBC:16777215|LFC:16777215|LBC:16777215"/>
          <p:cNvSpPr/>
          <p:nvPr/>
        </p:nvSpPr>
        <p:spPr bwMode="auto">
          <a:xfrm flipV="1">
            <a:off x="4622800" y="2520950"/>
            <a:ext cx="2900363" cy="2908300"/>
          </a:xfrm>
          <a:prstGeom prst="pie">
            <a:avLst>
              <a:gd name="adj1" fmla="val 16214168"/>
              <a:gd name="adj2" fmla="val 3896"/>
            </a:avLst>
          </a:prstGeom>
          <a:solidFill>
            <a:srgbClr val="0070C0"/>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auto" hangingPunct="1">
              <a:spcBef>
                <a:spcPts val="0"/>
              </a:spcBef>
              <a:spcAft>
                <a:spcPts val="0"/>
              </a:spcAft>
              <a:defRPr/>
            </a:pPr>
            <a:endParaRPr lang="ko-KR" altLang="en-US" kern="0" smtClean="0">
              <a:solidFill>
                <a:srgbClr val="FFFFFF"/>
              </a:solidFill>
              <a:latin typeface="Arial" panose="020B0604020202020204" pitchFamily="34" charset="0"/>
              <a:ea typeface="Malgun Gothic" panose="020B0503020000020004" pitchFamily="34" charset="-127"/>
              <a:cs typeface="+mn-ea"/>
              <a:sym typeface="Arial" panose="020B0604020202020204" pitchFamily="34" charset="0"/>
            </a:endParaRPr>
          </a:p>
        </p:txBody>
      </p:sp>
      <p:cxnSp>
        <p:nvCxnSpPr>
          <p:cNvPr id="20491" name="직선 연결선 22@|9FFC:0|FBC:0|LFC:16777215|LBC:16777215"/>
          <p:cNvCxnSpPr>
            <a:cxnSpLocks noChangeShapeType="1"/>
          </p:cNvCxnSpPr>
          <p:nvPr/>
        </p:nvCxnSpPr>
        <p:spPr bwMode="auto">
          <a:xfrm rot="5400000">
            <a:off x="4603750" y="4003675"/>
            <a:ext cx="2959100" cy="0"/>
          </a:xfrm>
          <a:prstGeom prst="line">
            <a:avLst/>
          </a:prstGeom>
          <a:noFill/>
          <a:ln w="25400" algn="ctr">
            <a:solidFill>
              <a:srgbClr val="FFFFFF"/>
            </a:solidFill>
            <a:round/>
          </a:ln>
        </p:spPr>
      </p:cxnSp>
      <p:cxnSp>
        <p:nvCxnSpPr>
          <p:cNvPr id="20492" name="직선 연결선 23@|9FFC:0|FBC:0|LFC:16777215|LBC:16777215"/>
          <p:cNvCxnSpPr>
            <a:cxnSpLocks noChangeShapeType="1"/>
            <a:stCxn id="26" idx="0"/>
          </p:cNvCxnSpPr>
          <p:nvPr/>
        </p:nvCxnSpPr>
        <p:spPr bwMode="auto">
          <a:xfrm flipH="1" flipV="1">
            <a:off x="4625975" y="3967163"/>
            <a:ext cx="2897188" cy="7937"/>
          </a:xfrm>
          <a:prstGeom prst="line">
            <a:avLst/>
          </a:prstGeom>
          <a:noFill/>
          <a:ln w="25400" algn="ctr">
            <a:solidFill>
              <a:srgbClr val="FFFFFF"/>
            </a:solidFill>
            <a:round/>
          </a:ln>
        </p:spPr>
      </p:cxnSp>
      <p:cxnSp>
        <p:nvCxnSpPr>
          <p:cNvPr id="29" name="直接连接符 28"/>
          <p:cNvCxnSpPr/>
          <p:nvPr/>
        </p:nvCxnSpPr>
        <p:spPr>
          <a:xfrm>
            <a:off x="1335088" y="3975100"/>
            <a:ext cx="2865437"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010525" y="3975100"/>
            <a:ext cx="2863850"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5283200" y="2951163"/>
            <a:ext cx="708025" cy="830262"/>
          </a:xfrm>
          <a:prstGeom prst="rect">
            <a:avLst/>
          </a:prstGeom>
          <a:noFill/>
        </p:spPr>
        <p:txBody>
          <a:bodyPr>
            <a:spAutoFit/>
          </a:bodyPr>
          <a:lstStyle/>
          <a:p>
            <a:pPr eaLnBrk="1" fontAlgn="auto" hangingPunct="1">
              <a:spcBef>
                <a:spcPts val="0"/>
              </a:spcBef>
              <a:spcAft>
                <a:spcPts val="0"/>
              </a:spcAft>
              <a:defRPr/>
            </a:pPr>
            <a:r>
              <a:rPr lang="en-US" altLang="zh-CN" sz="4800" b="1" dirty="0">
                <a:solidFill>
                  <a:prstClr val="white"/>
                </a:solidFill>
                <a:latin typeface="Arial" panose="020B0604020202020204" pitchFamily="34" charset="0"/>
                <a:ea typeface="微软雅黑" pitchFamily="34" charset="-122"/>
                <a:cs typeface="+mn-ea"/>
                <a:sym typeface="Arial" panose="020B0604020202020204" pitchFamily="34" charset="0"/>
              </a:rPr>
              <a:t>S</a:t>
            </a:r>
            <a:endParaRPr lang="zh-CN" altLang="en-US" sz="4800" b="1" dirty="0">
              <a:solidFill>
                <a:prstClr val="white"/>
              </a:solidFill>
              <a:latin typeface="Arial" panose="020B0604020202020204" pitchFamily="34" charset="0"/>
              <a:ea typeface="微软雅黑" pitchFamily="34" charset="-122"/>
              <a:cs typeface="+mn-ea"/>
              <a:sym typeface="Arial" panose="020B0604020202020204" pitchFamily="34" charset="0"/>
            </a:endParaRPr>
          </a:p>
        </p:txBody>
      </p:sp>
      <p:sp>
        <p:nvSpPr>
          <p:cNvPr id="32" name="文本框 31"/>
          <p:cNvSpPr txBox="1"/>
          <p:nvPr/>
        </p:nvSpPr>
        <p:spPr>
          <a:xfrm>
            <a:off x="5289550" y="4181475"/>
            <a:ext cx="630238" cy="831850"/>
          </a:xfrm>
          <a:prstGeom prst="rect">
            <a:avLst/>
          </a:prstGeom>
          <a:noFill/>
        </p:spPr>
        <p:txBody>
          <a:bodyPr>
            <a:spAutoFit/>
          </a:bodyPr>
          <a:lstStyle/>
          <a:p>
            <a:pPr eaLnBrk="1" fontAlgn="auto" hangingPunct="1">
              <a:spcBef>
                <a:spcPts val="0"/>
              </a:spcBef>
              <a:spcAft>
                <a:spcPts val="0"/>
              </a:spcAft>
              <a:defRPr/>
            </a:pPr>
            <a:r>
              <a:rPr lang="en-US" altLang="zh-CN" sz="4800" b="1" dirty="0">
                <a:solidFill>
                  <a:prstClr val="white"/>
                </a:solidFill>
                <a:latin typeface="Arial" panose="020B0604020202020204" pitchFamily="34" charset="0"/>
                <a:ea typeface="微软雅黑" pitchFamily="34" charset="-122"/>
                <a:cs typeface="+mn-ea"/>
                <a:sym typeface="Arial" panose="020B0604020202020204" pitchFamily="34" charset="0"/>
              </a:rPr>
              <a:t>O</a:t>
            </a:r>
            <a:endParaRPr lang="zh-CN" altLang="en-US" sz="4800" b="1" dirty="0">
              <a:solidFill>
                <a:prstClr val="white"/>
              </a:solidFill>
              <a:latin typeface="Arial" panose="020B0604020202020204" pitchFamily="34" charset="0"/>
              <a:ea typeface="微软雅黑" pitchFamily="34" charset="-122"/>
              <a:cs typeface="+mn-ea"/>
              <a:sym typeface="Arial" panose="020B0604020202020204" pitchFamily="34" charset="0"/>
            </a:endParaRPr>
          </a:p>
        </p:txBody>
      </p:sp>
      <p:sp>
        <p:nvSpPr>
          <p:cNvPr id="33" name="文本框 32"/>
          <p:cNvSpPr txBox="1"/>
          <p:nvPr/>
        </p:nvSpPr>
        <p:spPr>
          <a:xfrm>
            <a:off x="6324600" y="2951163"/>
            <a:ext cx="647700" cy="830262"/>
          </a:xfrm>
          <a:prstGeom prst="rect">
            <a:avLst/>
          </a:prstGeom>
          <a:noFill/>
        </p:spPr>
        <p:txBody>
          <a:bodyPr>
            <a:spAutoFit/>
          </a:bodyPr>
          <a:lstStyle/>
          <a:p>
            <a:pPr eaLnBrk="1" fontAlgn="auto" hangingPunct="1">
              <a:spcBef>
                <a:spcPts val="0"/>
              </a:spcBef>
              <a:spcAft>
                <a:spcPts val="0"/>
              </a:spcAft>
              <a:defRPr/>
            </a:pPr>
            <a:r>
              <a:rPr lang="en-US" altLang="zh-CN" sz="4800" b="1" dirty="0">
                <a:solidFill>
                  <a:prstClr val="white"/>
                </a:solidFill>
                <a:latin typeface="Arial" panose="020B0604020202020204" pitchFamily="34" charset="0"/>
                <a:ea typeface="微软雅黑" pitchFamily="34" charset="-122"/>
                <a:cs typeface="+mn-ea"/>
                <a:sym typeface="Arial" panose="020B0604020202020204" pitchFamily="34" charset="0"/>
              </a:rPr>
              <a:t>W</a:t>
            </a:r>
            <a:endParaRPr lang="zh-CN" altLang="en-US" sz="4800" b="1" dirty="0">
              <a:solidFill>
                <a:prstClr val="white"/>
              </a:solidFill>
              <a:latin typeface="Arial" panose="020B0604020202020204" pitchFamily="34" charset="0"/>
              <a:ea typeface="微软雅黑" pitchFamily="34" charset="-122"/>
              <a:cs typeface="+mn-ea"/>
              <a:sym typeface="Arial" panose="020B0604020202020204" pitchFamily="34" charset="0"/>
            </a:endParaRPr>
          </a:p>
        </p:txBody>
      </p:sp>
      <p:sp>
        <p:nvSpPr>
          <p:cNvPr id="34" name="文本框 33"/>
          <p:cNvSpPr txBox="1"/>
          <p:nvPr/>
        </p:nvSpPr>
        <p:spPr>
          <a:xfrm>
            <a:off x="6330950" y="4181475"/>
            <a:ext cx="641350" cy="831850"/>
          </a:xfrm>
          <a:prstGeom prst="rect">
            <a:avLst/>
          </a:prstGeom>
          <a:noFill/>
        </p:spPr>
        <p:txBody>
          <a:bodyPr>
            <a:spAutoFit/>
          </a:bodyPr>
          <a:lstStyle/>
          <a:p>
            <a:pPr eaLnBrk="1" fontAlgn="auto" hangingPunct="1">
              <a:spcBef>
                <a:spcPts val="0"/>
              </a:spcBef>
              <a:spcAft>
                <a:spcPts val="0"/>
              </a:spcAft>
              <a:defRPr/>
            </a:pPr>
            <a:r>
              <a:rPr lang="en-US" altLang="zh-CN" sz="4800" b="1" dirty="0">
                <a:solidFill>
                  <a:prstClr val="white"/>
                </a:solidFill>
                <a:latin typeface="Arial" panose="020B0604020202020204" pitchFamily="34" charset="0"/>
                <a:ea typeface="微软雅黑" pitchFamily="34" charset="-122"/>
                <a:cs typeface="+mn-ea"/>
                <a:sym typeface="Arial" panose="020B0604020202020204" pitchFamily="34" charset="0"/>
              </a:rPr>
              <a:t>T</a:t>
            </a:r>
            <a:endParaRPr lang="zh-CN" altLang="en-US" sz="4800" b="1" dirty="0">
              <a:solidFill>
                <a:prstClr val="white"/>
              </a:solidFill>
              <a:latin typeface="Arial" panose="020B0604020202020204" pitchFamily="34" charset="0"/>
              <a:ea typeface="微软雅黑" pitchFamily="34" charset="-122"/>
              <a:cs typeface="+mn-ea"/>
              <a:sym typeface="Arial" panose="020B0604020202020204" pitchFamily="34" charset="0"/>
            </a:endParaRPr>
          </a:p>
        </p:txBody>
      </p:sp>
      <p:sp>
        <p:nvSpPr>
          <p:cNvPr id="35" name="矩形 34"/>
          <p:cNvSpPr/>
          <p:nvPr/>
        </p:nvSpPr>
        <p:spPr>
          <a:xfrm>
            <a:off x="1360488" y="2528888"/>
            <a:ext cx="3009900" cy="1292225"/>
          </a:xfrm>
          <a:prstGeom prst="rect">
            <a:avLst/>
          </a:prstGeom>
          <a:noFill/>
        </p:spPr>
        <p:txBody>
          <a:bodyPr lIns="0" tIns="0" rIns="0" bIns="0">
            <a:spAutoFit/>
          </a:bodyPr>
          <a:lstStyle/>
          <a:p>
            <a:pPr defTabSz="1216660" eaLnBrk="1" fontAlgn="auto" hangingPunct="1">
              <a:lnSpc>
                <a:spcPct val="120000"/>
              </a:lnSpc>
              <a:spcBef>
                <a:spcPct val="20000"/>
              </a:spcBef>
              <a:spcAft>
                <a:spcPts val="0"/>
              </a:spcAft>
              <a:defRPr/>
            </a:pPr>
            <a:r>
              <a:rPr lang="zh-CN" altLang="en-US" sz="1400" dirty="0">
                <a:solidFill>
                  <a:srgbClr val="445469"/>
                </a:solidFill>
                <a:latin typeface="Arial" panose="020B0604020202020204" pitchFamily="34" charset="0"/>
                <a:ea typeface="微软雅黑" pitchFamily="34" charset="-122"/>
                <a:cs typeface="+mn-ea"/>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6" name="矩形 35"/>
          <p:cNvSpPr/>
          <p:nvPr/>
        </p:nvSpPr>
        <p:spPr>
          <a:xfrm>
            <a:off x="7991475" y="2528888"/>
            <a:ext cx="3008313" cy="1292225"/>
          </a:xfrm>
          <a:prstGeom prst="rect">
            <a:avLst/>
          </a:prstGeom>
          <a:noFill/>
        </p:spPr>
        <p:txBody>
          <a:bodyPr lIns="0" tIns="0" rIns="0" bIns="0">
            <a:spAutoFit/>
          </a:bodyPr>
          <a:lstStyle/>
          <a:p>
            <a:pPr defTabSz="1216660" eaLnBrk="1" fontAlgn="auto" hangingPunct="1">
              <a:lnSpc>
                <a:spcPct val="120000"/>
              </a:lnSpc>
              <a:spcBef>
                <a:spcPct val="20000"/>
              </a:spcBef>
              <a:spcAft>
                <a:spcPts val="0"/>
              </a:spcAft>
              <a:defRPr/>
            </a:pPr>
            <a:r>
              <a:rPr lang="zh-CN" altLang="en-US" sz="1400" dirty="0">
                <a:solidFill>
                  <a:srgbClr val="445469"/>
                </a:solidFill>
                <a:latin typeface="Arial" panose="020B0604020202020204" pitchFamily="34" charset="0"/>
                <a:ea typeface="微软雅黑" pitchFamily="34" charset="-122"/>
                <a:cs typeface="+mn-ea"/>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7" name="矩形 36"/>
          <p:cNvSpPr/>
          <p:nvPr/>
        </p:nvSpPr>
        <p:spPr>
          <a:xfrm>
            <a:off x="1360488" y="4613275"/>
            <a:ext cx="3009900" cy="1292225"/>
          </a:xfrm>
          <a:prstGeom prst="rect">
            <a:avLst/>
          </a:prstGeom>
          <a:noFill/>
        </p:spPr>
        <p:txBody>
          <a:bodyPr lIns="0" tIns="0" rIns="0" bIns="0">
            <a:spAutoFit/>
          </a:bodyPr>
          <a:lstStyle/>
          <a:p>
            <a:pPr defTabSz="1216660" eaLnBrk="1" fontAlgn="auto" hangingPunct="1">
              <a:lnSpc>
                <a:spcPct val="120000"/>
              </a:lnSpc>
              <a:spcBef>
                <a:spcPct val="20000"/>
              </a:spcBef>
              <a:spcAft>
                <a:spcPts val="0"/>
              </a:spcAft>
              <a:defRPr/>
            </a:pPr>
            <a:r>
              <a:rPr lang="zh-CN" altLang="en-US" sz="1400" dirty="0">
                <a:solidFill>
                  <a:srgbClr val="445469"/>
                </a:solidFill>
                <a:latin typeface="Arial" panose="020B0604020202020204" pitchFamily="34" charset="0"/>
                <a:ea typeface="微软雅黑" pitchFamily="34" charset="-122"/>
                <a:cs typeface="+mn-ea"/>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8" name="矩形 37"/>
          <p:cNvSpPr/>
          <p:nvPr/>
        </p:nvSpPr>
        <p:spPr>
          <a:xfrm>
            <a:off x="7991475" y="4613275"/>
            <a:ext cx="3008313" cy="1292225"/>
          </a:xfrm>
          <a:prstGeom prst="rect">
            <a:avLst/>
          </a:prstGeom>
          <a:noFill/>
        </p:spPr>
        <p:txBody>
          <a:bodyPr lIns="0" tIns="0" rIns="0" bIns="0">
            <a:spAutoFit/>
          </a:bodyPr>
          <a:lstStyle/>
          <a:p>
            <a:pPr defTabSz="1216660" eaLnBrk="1" fontAlgn="auto" hangingPunct="1">
              <a:lnSpc>
                <a:spcPct val="120000"/>
              </a:lnSpc>
              <a:spcBef>
                <a:spcPct val="20000"/>
              </a:spcBef>
              <a:spcAft>
                <a:spcPts val="0"/>
              </a:spcAft>
              <a:defRPr/>
            </a:pPr>
            <a:r>
              <a:rPr lang="zh-CN" altLang="en-US" sz="1400" dirty="0">
                <a:solidFill>
                  <a:srgbClr val="445469"/>
                </a:solidFill>
                <a:latin typeface="Arial" panose="020B0604020202020204" pitchFamily="34" charset="0"/>
                <a:ea typeface="微软雅黑" pitchFamily="34" charset="-122"/>
                <a:cs typeface="+mn-ea"/>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39" name="TextBox 13"/>
          <p:cNvSpPr txBox="1"/>
          <p:nvPr/>
        </p:nvSpPr>
        <p:spPr>
          <a:xfrm>
            <a:off x="7991475" y="220503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0" name="TextBox 13"/>
          <p:cNvSpPr txBox="1"/>
          <p:nvPr/>
        </p:nvSpPr>
        <p:spPr>
          <a:xfrm>
            <a:off x="7991475" y="4335463"/>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1" name="TextBox 13"/>
          <p:cNvSpPr txBox="1"/>
          <p:nvPr/>
        </p:nvSpPr>
        <p:spPr>
          <a:xfrm>
            <a:off x="1360488" y="2205038"/>
            <a:ext cx="1954212"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
        <p:nvSpPr>
          <p:cNvPr id="42" name="TextBox 13"/>
          <p:cNvSpPr txBox="1"/>
          <p:nvPr/>
        </p:nvSpPr>
        <p:spPr>
          <a:xfrm>
            <a:off x="1360488" y="4335463"/>
            <a:ext cx="1954212"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itchFamily="34" charset="-122"/>
              <a:cs typeface="+mn-ea"/>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193"/>
          <p:cNvSpPr>
            <a:spLocks noEditPoints="1"/>
          </p:cNvSpPr>
          <p:nvPr/>
        </p:nvSpPr>
        <p:spPr bwMode="auto">
          <a:xfrm>
            <a:off x="414338" y="409575"/>
            <a:ext cx="514350" cy="503238"/>
          </a:xfrm>
          <a:custGeom>
            <a:avLst/>
            <a:gdLst>
              <a:gd name="T0" fmla="*/ 2147483646 w 2674"/>
              <a:gd name="T1" fmla="*/ 2147483646 h 2622"/>
              <a:gd name="T2" fmla="*/ 2147483646 w 2674"/>
              <a:gd name="T3" fmla="*/ 2147483646 h 2622"/>
              <a:gd name="T4" fmla="*/ 2147483646 w 2674"/>
              <a:gd name="T5" fmla="*/ 1357434795 h 2622"/>
              <a:gd name="T6" fmla="*/ 2147483646 w 2674"/>
              <a:gd name="T7" fmla="*/ 2147483646 h 2622"/>
              <a:gd name="T8" fmla="*/ 2147483646 w 2674"/>
              <a:gd name="T9" fmla="*/ 2147483646 h 2622"/>
              <a:gd name="T10" fmla="*/ 2147483646 w 2674"/>
              <a:gd name="T11" fmla="*/ 2147483646 h 2622"/>
              <a:gd name="T12" fmla="*/ 2147483646 w 2674"/>
              <a:gd name="T13" fmla="*/ 2147483646 h 2622"/>
              <a:gd name="T14" fmla="*/ 2147483646 w 2674"/>
              <a:gd name="T15" fmla="*/ 2147483646 h 2622"/>
              <a:gd name="T16" fmla="*/ 0 w 2674"/>
              <a:gd name="T17" fmla="*/ 2147483646 h 2622"/>
              <a:gd name="T18" fmla="*/ 2147483646 w 2674"/>
              <a:gd name="T19" fmla="*/ 2147483646 h 2622"/>
              <a:gd name="T20" fmla="*/ 2147483646 w 2674"/>
              <a:gd name="T21" fmla="*/ 2147483646 h 2622"/>
              <a:gd name="T22" fmla="*/ 2147483646 w 2674"/>
              <a:gd name="T23" fmla="*/ 2147483646 h 2622"/>
              <a:gd name="T24" fmla="*/ 2147483646 w 2674"/>
              <a:gd name="T25" fmla="*/ 2147483646 h 2622"/>
              <a:gd name="T26" fmla="*/ 2147483646 w 2674"/>
              <a:gd name="T27" fmla="*/ 2147483646 h 2622"/>
              <a:gd name="T28" fmla="*/ 2147483646 w 2674"/>
              <a:gd name="T29" fmla="*/ 2147483646 h 2622"/>
              <a:gd name="T30" fmla="*/ 2147483646 w 2674"/>
              <a:gd name="T31" fmla="*/ 2147483646 h 2622"/>
              <a:gd name="T32" fmla="*/ 2147483646 w 2674"/>
              <a:gd name="T33" fmla="*/ 2147483646 h 2622"/>
              <a:gd name="T34" fmla="*/ 2147483646 w 2674"/>
              <a:gd name="T35" fmla="*/ 2147483646 h 2622"/>
              <a:gd name="T36" fmla="*/ 2147483646 w 2674"/>
              <a:gd name="T37" fmla="*/ 2147483646 h 2622"/>
              <a:gd name="T38" fmla="*/ 2147483646 w 2674"/>
              <a:gd name="T39" fmla="*/ 2147483646 h 2622"/>
              <a:gd name="T40" fmla="*/ 2147483646 w 2674"/>
              <a:gd name="T41" fmla="*/ 2147483646 h 2622"/>
              <a:gd name="T42" fmla="*/ 2147483646 w 2674"/>
              <a:gd name="T43" fmla="*/ 2147483646 h 2622"/>
              <a:gd name="T44" fmla="*/ 2147483646 w 2674"/>
              <a:gd name="T45" fmla="*/ 2147483646 h 2622"/>
              <a:gd name="T46" fmla="*/ 2147483646 w 2674"/>
              <a:gd name="T47" fmla="*/ 2147483646 h 2622"/>
              <a:gd name="T48" fmla="*/ 2147483646 w 2674"/>
              <a:gd name="T49" fmla="*/ 2147483646 h 2622"/>
              <a:gd name="T50" fmla="*/ 2147483646 w 2674"/>
              <a:gd name="T51" fmla="*/ 2147483646 h 2622"/>
              <a:gd name="T52" fmla="*/ 2147483646 w 2674"/>
              <a:gd name="T53" fmla="*/ 1357434795 h 2622"/>
              <a:gd name="T54" fmla="*/ 2147483646 w 2674"/>
              <a:gd name="T55" fmla="*/ 2147483646 h 2622"/>
              <a:gd name="T56" fmla="*/ 2147483646 w 2674"/>
              <a:gd name="T57" fmla="*/ 2147483646 h 2622"/>
              <a:gd name="T58" fmla="*/ 2147483646 w 2674"/>
              <a:gd name="T59" fmla="*/ 2147483646 h 2622"/>
              <a:gd name="T60" fmla="*/ 2147483646 w 2674"/>
              <a:gd name="T61" fmla="*/ 2147483646 h 2622"/>
              <a:gd name="T62" fmla="*/ 2147483646 w 2674"/>
              <a:gd name="T63" fmla="*/ 2147483646 h 2622"/>
              <a:gd name="T64" fmla="*/ 2147483646 w 2674"/>
              <a:gd name="T65" fmla="*/ 2147483646 h 2622"/>
              <a:gd name="T66" fmla="*/ 2147483646 w 2674"/>
              <a:gd name="T67" fmla="*/ 2147483646 h 2622"/>
              <a:gd name="T68" fmla="*/ 2147483646 w 2674"/>
              <a:gd name="T69" fmla="*/ 2147483646 h 2622"/>
              <a:gd name="T70" fmla="*/ 2147483646 w 2674"/>
              <a:gd name="T71" fmla="*/ 2147483646 h 2622"/>
              <a:gd name="T72" fmla="*/ 2147483646 w 2674"/>
              <a:gd name="T73" fmla="*/ 2147483646 h 2622"/>
              <a:gd name="T74" fmla="*/ 2147483646 w 2674"/>
              <a:gd name="T75" fmla="*/ 2147483646 h 2622"/>
              <a:gd name="T76" fmla="*/ 2147483646 w 2674"/>
              <a:gd name="T77" fmla="*/ 2147483646 h 2622"/>
              <a:gd name="T78" fmla="*/ 2147483646 w 2674"/>
              <a:gd name="T79" fmla="*/ 2147483646 h 2622"/>
              <a:gd name="T80" fmla="*/ 2147483646 w 2674"/>
              <a:gd name="T81" fmla="*/ 2147483646 h 2622"/>
              <a:gd name="T82" fmla="*/ 2147483646 w 2674"/>
              <a:gd name="T83" fmla="*/ 2147483646 h 2622"/>
              <a:gd name="T84" fmla="*/ 2147483646 w 2674"/>
              <a:gd name="T85" fmla="*/ 2147483646 h 2622"/>
              <a:gd name="T86" fmla="*/ 2147483646 w 2674"/>
              <a:gd name="T87" fmla="*/ 2147483646 h 2622"/>
              <a:gd name="T88" fmla="*/ 2147483646 w 2674"/>
              <a:gd name="T89" fmla="*/ 2147483646 h 2622"/>
              <a:gd name="T90" fmla="*/ 2147483646 w 2674"/>
              <a:gd name="T91" fmla="*/ 2147483646 h 2622"/>
              <a:gd name="T92" fmla="*/ 2147483646 w 2674"/>
              <a:gd name="T93" fmla="*/ 2147483646 h 2622"/>
              <a:gd name="T94" fmla="*/ 2147483646 w 2674"/>
              <a:gd name="T95" fmla="*/ 2147483646 h 2622"/>
              <a:gd name="T96" fmla="*/ 2147483646 w 2674"/>
              <a:gd name="T97" fmla="*/ 2147483646 h 2622"/>
              <a:gd name="T98" fmla="*/ 2147483646 w 2674"/>
              <a:gd name="T99" fmla="*/ 2147483646 h 2622"/>
              <a:gd name="T100" fmla="*/ 2147483646 w 2674"/>
              <a:gd name="T101" fmla="*/ 2147483646 h 2622"/>
              <a:gd name="T102" fmla="*/ 2147483646 w 2674"/>
              <a:gd name="T103" fmla="*/ 2147483646 h 2622"/>
              <a:gd name="T104" fmla="*/ 2147483646 w 2674"/>
              <a:gd name="T105" fmla="*/ 2147483646 h 2622"/>
              <a:gd name="T106" fmla="*/ 2147483646 w 2674"/>
              <a:gd name="T107" fmla="*/ 2147483646 h 2622"/>
              <a:gd name="T108" fmla="*/ 2147483646 w 2674"/>
              <a:gd name="T109" fmla="*/ 2147483646 h 2622"/>
              <a:gd name="T110" fmla="*/ 2147483646 w 2674"/>
              <a:gd name="T111" fmla="*/ 2147483646 h 2622"/>
              <a:gd name="T112" fmla="*/ 2147483646 w 2674"/>
              <a:gd name="T113" fmla="*/ 2147483646 h 2622"/>
              <a:gd name="T114" fmla="*/ 2147483646 w 2674"/>
              <a:gd name="T115" fmla="*/ 2147483646 h 2622"/>
              <a:gd name="T116" fmla="*/ 2147483646 w 2674"/>
              <a:gd name="T117" fmla="*/ 2147483646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w="9525">
            <a:noFill/>
            <a:round/>
          </a:ln>
        </p:spPr>
        <p:txBody>
          <a:bodyPr/>
          <a:lstStyle/>
          <a:p>
            <a:endParaRPr lang="zh-CN" altLang="en-US"/>
          </a:p>
        </p:txBody>
      </p:sp>
      <p:sp>
        <p:nvSpPr>
          <p:cNvPr id="22531" name="文本框 1"/>
          <p:cNvSpPr txBox="1">
            <a:spLocks noChangeArrowheads="1"/>
          </p:cNvSpPr>
          <p:nvPr/>
        </p:nvSpPr>
        <p:spPr bwMode="auto">
          <a:xfrm>
            <a:off x="1062038" y="411163"/>
            <a:ext cx="2647950" cy="461962"/>
          </a:xfrm>
          <a:prstGeom prst="rect">
            <a:avLst/>
          </a:prstGeom>
          <a:noFill/>
          <a:ln w="9525">
            <a:noFill/>
            <a:miter lim="800000"/>
          </a:ln>
        </p:spPr>
        <p:txBody>
          <a:bodyPr wrap="none">
            <a:spAutoFit/>
          </a:bodyPr>
          <a:lstStyle/>
          <a:p>
            <a:pPr eaLnBrk="1" hangingPunct="1"/>
            <a:r>
              <a:rPr lang="zh-CN" altLang="en-US" sz="2400" b="1">
                <a:solidFill>
                  <a:srgbClr val="595959"/>
                </a:solidFill>
                <a:latin typeface="微软雅黑" pitchFamily="34" charset="-122"/>
                <a:ea typeface="微软雅黑" pitchFamily="34" charset="-122"/>
              </a:rPr>
              <a:t>单击此处插入标题</a:t>
            </a:r>
            <a:endParaRPr lang="zh-CN" altLang="en-US" sz="2400" b="1">
              <a:solidFill>
                <a:srgbClr val="595959"/>
              </a:solidFill>
              <a:latin typeface="微软雅黑" pitchFamily="34" charset="-122"/>
              <a:ea typeface="微软雅黑" pitchFamily="34" charset="-122"/>
            </a:endParaRPr>
          </a:p>
        </p:txBody>
      </p:sp>
      <p:pic>
        <p:nvPicPr>
          <p:cNvPr id="22532" name="그림 9" descr="0004.png"/>
          <p:cNvPicPr>
            <a:picLocks noChangeAspect="1"/>
          </p:cNvPicPr>
          <p:nvPr/>
        </p:nvPicPr>
        <p:blipFill>
          <a:blip r:embed="rId1"/>
          <a:srcRect l="59221" b="44762"/>
          <a:stretch>
            <a:fillRect/>
          </a:stretch>
        </p:blipFill>
        <p:spPr bwMode="auto">
          <a:xfrm>
            <a:off x="10688638" y="-6350"/>
            <a:ext cx="1617662" cy="1644650"/>
          </a:xfrm>
          <a:prstGeom prst="rect">
            <a:avLst/>
          </a:prstGeom>
          <a:noFill/>
          <a:ln w="9525">
            <a:noFill/>
            <a:miter lim="800000"/>
            <a:headEnd/>
            <a:tailEnd/>
          </a:ln>
        </p:spPr>
      </p:pic>
      <p:pic>
        <p:nvPicPr>
          <p:cNvPr id="22533" name="图片 4"/>
          <p:cNvPicPr>
            <a:picLocks noChangeAspect="1"/>
          </p:cNvPicPr>
          <p:nvPr/>
        </p:nvPicPr>
        <p:blipFill>
          <a:blip r:embed="rId2"/>
          <a:srcRect t="31760"/>
          <a:stretch>
            <a:fillRect/>
          </a:stretch>
        </p:blipFill>
        <p:spPr bwMode="auto">
          <a:xfrm>
            <a:off x="0" y="0"/>
            <a:ext cx="12171363" cy="3392488"/>
          </a:xfrm>
          <a:prstGeom prst="rect">
            <a:avLst/>
          </a:prstGeom>
          <a:noFill/>
          <a:ln w="9525">
            <a:noFill/>
            <a:miter lim="800000"/>
            <a:headEnd/>
            <a:tailEnd/>
          </a:ln>
        </p:spPr>
      </p:pic>
      <p:sp>
        <p:nvSpPr>
          <p:cNvPr id="6" name="Rectangle 8"/>
          <p:cNvSpPr/>
          <p:nvPr/>
        </p:nvSpPr>
        <p:spPr>
          <a:xfrm>
            <a:off x="0" y="3375025"/>
            <a:ext cx="12192000" cy="857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7" name="Straight Connector 22"/>
          <p:cNvCxnSpPr/>
          <p:nvPr/>
        </p:nvCxnSpPr>
        <p:spPr>
          <a:xfrm>
            <a:off x="4264025" y="4651375"/>
            <a:ext cx="0" cy="1349375"/>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8" name="Straight Connector 23"/>
          <p:cNvCxnSpPr/>
          <p:nvPr/>
        </p:nvCxnSpPr>
        <p:spPr>
          <a:xfrm>
            <a:off x="7937500" y="4651375"/>
            <a:ext cx="0" cy="1368425"/>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grpSp>
        <p:nvGrpSpPr>
          <p:cNvPr id="22537" name="组合 8"/>
          <p:cNvGrpSpPr/>
          <p:nvPr/>
        </p:nvGrpSpPr>
        <p:grpSpPr bwMode="auto">
          <a:xfrm>
            <a:off x="2332038" y="3568700"/>
            <a:ext cx="282575" cy="420688"/>
            <a:chOff x="6860352" y="4485494"/>
            <a:chExt cx="282644" cy="419812"/>
          </a:xfrm>
        </p:grpSpPr>
        <p:sp>
          <p:nvSpPr>
            <p:cNvPr id="22550" name="Freeform 306"/>
            <p:cNvSpPr/>
            <p:nvPr/>
          </p:nvSpPr>
          <p:spPr bwMode="auto">
            <a:xfrm>
              <a:off x="6948677" y="4892836"/>
              <a:ext cx="108071" cy="12470"/>
            </a:xfrm>
            <a:custGeom>
              <a:avLst/>
              <a:gdLst>
                <a:gd name="T0" fmla="*/ 2147483646 w 44"/>
                <a:gd name="T1" fmla="*/ 0 h 5"/>
                <a:gd name="T2" fmla="*/ 2147483646 w 44"/>
                <a:gd name="T3" fmla="*/ 0 h 5"/>
                <a:gd name="T4" fmla="*/ 0 w 44"/>
                <a:gd name="T5" fmla="*/ 2147483646 h 5"/>
                <a:gd name="T6" fmla="*/ 2147483646 w 44"/>
                <a:gd name="T7" fmla="*/ 2147483646 h 5"/>
                <a:gd name="T8" fmla="*/ 2147483646 w 44"/>
                <a:gd name="T9" fmla="*/ 2147483646 h 5"/>
                <a:gd name="T10" fmla="*/ 2147483646 w 44"/>
                <a:gd name="T11" fmla="*/ 2147483646 h 5"/>
                <a:gd name="T12" fmla="*/ 2147483646 w 44"/>
                <a:gd name="T13" fmla="*/ 2147483646 h 5"/>
                <a:gd name="T14" fmla="*/ 2147483646 w 44"/>
                <a:gd name="T15" fmla="*/ 2147483646 h 5"/>
                <a:gd name="T16" fmla="*/ 2147483646 w 44"/>
                <a:gd name="T17" fmla="*/ 2147483646 h 5"/>
                <a:gd name="T18" fmla="*/ 2147483646 w 4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
                  <a:moveTo>
                    <a:pt x="43" y="0"/>
                  </a:moveTo>
                  <a:cubicBezTo>
                    <a:pt x="2" y="0"/>
                    <a:pt x="2" y="0"/>
                    <a:pt x="2" y="0"/>
                  </a:cubicBezTo>
                  <a:cubicBezTo>
                    <a:pt x="2" y="0"/>
                    <a:pt x="0" y="1"/>
                    <a:pt x="0" y="3"/>
                  </a:cubicBezTo>
                  <a:cubicBezTo>
                    <a:pt x="0" y="5"/>
                    <a:pt x="3" y="5"/>
                    <a:pt x="3" y="5"/>
                  </a:cubicBezTo>
                  <a:cubicBezTo>
                    <a:pt x="5" y="5"/>
                    <a:pt x="5" y="5"/>
                    <a:pt x="5" y="5"/>
                  </a:cubicBezTo>
                  <a:cubicBezTo>
                    <a:pt x="5" y="5"/>
                    <a:pt x="5" y="5"/>
                    <a:pt x="5" y="5"/>
                  </a:cubicBezTo>
                  <a:cubicBezTo>
                    <a:pt x="39" y="5"/>
                    <a:pt x="39" y="5"/>
                    <a:pt x="39" y="5"/>
                  </a:cubicBezTo>
                  <a:cubicBezTo>
                    <a:pt x="42" y="5"/>
                    <a:pt x="42" y="5"/>
                    <a:pt x="42" y="5"/>
                  </a:cubicBezTo>
                  <a:cubicBezTo>
                    <a:pt x="42" y="5"/>
                    <a:pt x="44" y="4"/>
                    <a:pt x="44" y="3"/>
                  </a:cubicBezTo>
                  <a:cubicBezTo>
                    <a:pt x="44" y="1"/>
                    <a:pt x="43" y="0"/>
                    <a:pt x="43" y="0"/>
                  </a:cubicBezTo>
                  <a:close/>
                </a:path>
              </a:pathLst>
            </a:custGeom>
            <a:solidFill>
              <a:srgbClr val="F1F0EF"/>
            </a:solidFill>
            <a:ln w="9525">
              <a:noFill/>
              <a:round/>
            </a:ln>
          </p:spPr>
          <p:txBody>
            <a:bodyPr/>
            <a:lstStyle/>
            <a:p>
              <a:endParaRPr lang="zh-CN" altLang="en-US"/>
            </a:p>
          </p:txBody>
        </p:sp>
        <p:sp>
          <p:nvSpPr>
            <p:cNvPr id="22551" name="Freeform 307"/>
            <p:cNvSpPr/>
            <p:nvPr/>
          </p:nvSpPr>
          <p:spPr bwMode="auto">
            <a:xfrm>
              <a:off x="6943483" y="4878289"/>
              <a:ext cx="118463" cy="12470"/>
            </a:xfrm>
            <a:custGeom>
              <a:avLst/>
              <a:gdLst>
                <a:gd name="T0" fmla="*/ 2147483646 w 48"/>
                <a:gd name="T1" fmla="*/ 0 h 5"/>
                <a:gd name="T2" fmla="*/ 2147483646 w 48"/>
                <a:gd name="T3" fmla="*/ 0 h 5"/>
                <a:gd name="T4" fmla="*/ 0 w 48"/>
                <a:gd name="T5" fmla="*/ 2147483646 h 5"/>
                <a:gd name="T6" fmla="*/ 2147483646 w 48"/>
                <a:gd name="T7" fmla="*/ 2147483646 h 5"/>
                <a:gd name="T8" fmla="*/ 2147483646 w 48"/>
                <a:gd name="T9" fmla="*/ 2147483646 h 5"/>
                <a:gd name="T10" fmla="*/ 2147483646 w 48"/>
                <a:gd name="T11" fmla="*/ 2147483646 h 5"/>
                <a:gd name="T12" fmla="*/ 2147483646 w 48"/>
                <a:gd name="T13" fmla="*/ 2147483646 h 5"/>
                <a:gd name="T14" fmla="*/ 2147483646 w 48"/>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5">
                  <a:moveTo>
                    <a:pt x="47" y="0"/>
                  </a:moveTo>
                  <a:cubicBezTo>
                    <a:pt x="2" y="0"/>
                    <a:pt x="2" y="0"/>
                    <a:pt x="2" y="0"/>
                  </a:cubicBezTo>
                  <a:cubicBezTo>
                    <a:pt x="2" y="0"/>
                    <a:pt x="0" y="0"/>
                    <a:pt x="0" y="2"/>
                  </a:cubicBezTo>
                  <a:cubicBezTo>
                    <a:pt x="0" y="5"/>
                    <a:pt x="4" y="4"/>
                    <a:pt x="4" y="4"/>
                  </a:cubicBezTo>
                  <a:cubicBezTo>
                    <a:pt x="45" y="4"/>
                    <a:pt x="45" y="4"/>
                    <a:pt x="45" y="4"/>
                  </a:cubicBezTo>
                  <a:cubicBezTo>
                    <a:pt x="46" y="4"/>
                    <a:pt x="46" y="4"/>
                    <a:pt x="46" y="4"/>
                  </a:cubicBezTo>
                  <a:cubicBezTo>
                    <a:pt x="46" y="4"/>
                    <a:pt x="48" y="4"/>
                    <a:pt x="48" y="2"/>
                  </a:cubicBezTo>
                  <a:cubicBezTo>
                    <a:pt x="48" y="0"/>
                    <a:pt x="47" y="0"/>
                    <a:pt x="47" y="0"/>
                  </a:cubicBezTo>
                  <a:close/>
                </a:path>
              </a:pathLst>
            </a:custGeom>
            <a:solidFill>
              <a:srgbClr val="F1F0EF"/>
            </a:solidFill>
            <a:ln w="9525">
              <a:noFill/>
              <a:round/>
            </a:ln>
          </p:spPr>
          <p:txBody>
            <a:bodyPr/>
            <a:lstStyle/>
            <a:p>
              <a:endParaRPr lang="zh-CN" altLang="en-US"/>
            </a:p>
          </p:txBody>
        </p:sp>
        <p:sp>
          <p:nvSpPr>
            <p:cNvPr id="22552" name="Freeform 308"/>
            <p:cNvSpPr/>
            <p:nvPr/>
          </p:nvSpPr>
          <p:spPr bwMode="auto">
            <a:xfrm>
              <a:off x="6943483" y="4843996"/>
              <a:ext cx="118463" cy="9353"/>
            </a:xfrm>
            <a:custGeom>
              <a:avLst/>
              <a:gdLst>
                <a:gd name="T0" fmla="*/ 2147483646 w 48"/>
                <a:gd name="T1" fmla="*/ 0 h 4"/>
                <a:gd name="T2" fmla="*/ 2147483646 w 48"/>
                <a:gd name="T3" fmla="*/ 0 h 4"/>
                <a:gd name="T4" fmla="*/ 0 w 48"/>
                <a:gd name="T5" fmla="*/ 2147483646 h 4"/>
                <a:gd name="T6" fmla="*/ 2147483646 w 48"/>
                <a:gd name="T7" fmla="*/ 2147483646 h 4"/>
                <a:gd name="T8" fmla="*/ 2147483646 w 48"/>
                <a:gd name="T9" fmla="*/ 2147483646 h 4"/>
                <a:gd name="T10" fmla="*/ 2147483646 w 48"/>
                <a:gd name="T11" fmla="*/ 2147483646 h 4"/>
                <a:gd name="T12" fmla="*/ 2147483646 w 4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
                  <a:moveTo>
                    <a:pt x="47" y="0"/>
                  </a:moveTo>
                  <a:cubicBezTo>
                    <a:pt x="2" y="0"/>
                    <a:pt x="2" y="0"/>
                    <a:pt x="2" y="0"/>
                  </a:cubicBezTo>
                  <a:cubicBezTo>
                    <a:pt x="2" y="0"/>
                    <a:pt x="0" y="0"/>
                    <a:pt x="0" y="2"/>
                  </a:cubicBezTo>
                  <a:cubicBezTo>
                    <a:pt x="0" y="4"/>
                    <a:pt x="2" y="4"/>
                    <a:pt x="2" y="4"/>
                  </a:cubicBezTo>
                  <a:cubicBezTo>
                    <a:pt x="47" y="4"/>
                    <a:pt x="47" y="4"/>
                    <a:pt x="47" y="4"/>
                  </a:cubicBezTo>
                  <a:cubicBezTo>
                    <a:pt x="47" y="4"/>
                    <a:pt x="48" y="4"/>
                    <a:pt x="48" y="2"/>
                  </a:cubicBezTo>
                  <a:cubicBezTo>
                    <a:pt x="48" y="0"/>
                    <a:pt x="47" y="0"/>
                    <a:pt x="47" y="0"/>
                  </a:cubicBezTo>
                  <a:close/>
                </a:path>
              </a:pathLst>
            </a:custGeom>
            <a:solidFill>
              <a:srgbClr val="F1F0EF"/>
            </a:solidFill>
            <a:ln w="9525">
              <a:noFill/>
              <a:round/>
            </a:ln>
          </p:spPr>
          <p:txBody>
            <a:bodyPr/>
            <a:lstStyle/>
            <a:p>
              <a:endParaRPr lang="zh-CN" altLang="en-US"/>
            </a:p>
          </p:txBody>
        </p:sp>
        <p:sp>
          <p:nvSpPr>
            <p:cNvPr id="22553" name="Freeform 309"/>
            <p:cNvSpPr/>
            <p:nvPr/>
          </p:nvSpPr>
          <p:spPr bwMode="auto">
            <a:xfrm>
              <a:off x="6943483" y="4861664"/>
              <a:ext cx="118463" cy="9353"/>
            </a:xfrm>
            <a:custGeom>
              <a:avLst/>
              <a:gdLst>
                <a:gd name="T0" fmla="*/ 2147483646 w 48"/>
                <a:gd name="T1" fmla="*/ 0 h 4"/>
                <a:gd name="T2" fmla="*/ 2147483646 w 48"/>
                <a:gd name="T3" fmla="*/ 0 h 4"/>
                <a:gd name="T4" fmla="*/ 0 w 48"/>
                <a:gd name="T5" fmla="*/ 2147483646 h 4"/>
                <a:gd name="T6" fmla="*/ 2147483646 w 48"/>
                <a:gd name="T7" fmla="*/ 2147483646 h 4"/>
                <a:gd name="T8" fmla="*/ 2147483646 w 48"/>
                <a:gd name="T9" fmla="*/ 2147483646 h 4"/>
                <a:gd name="T10" fmla="*/ 2147483646 w 48"/>
                <a:gd name="T11" fmla="*/ 2147483646 h 4"/>
                <a:gd name="T12" fmla="*/ 2147483646 w 4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
                  <a:moveTo>
                    <a:pt x="47" y="0"/>
                  </a:moveTo>
                  <a:cubicBezTo>
                    <a:pt x="2" y="0"/>
                    <a:pt x="2" y="0"/>
                    <a:pt x="2" y="0"/>
                  </a:cubicBezTo>
                  <a:cubicBezTo>
                    <a:pt x="2" y="0"/>
                    <a:pt x="0" y="0"/>
                    <a:pt x="0" y="2"/>
                  </a:cubicBezTo>
                  <a:cubicBezTo>
                    <a:pt x="0" y="4"/>
                    <a:pt x="2" y="4"/>
                    <a:pt x="2" y="4"/>
                  </a:cubicBezTo>
                  <a:cubicBezTo>
                    <a:pt x="47" y="4"/>
                    <a:pt x="47" y="4"/>
                    <a:pt x="47" y="4"/>
                  </a:cubicBezTo>
                  <a:cubicBezTo>
                    <a:pt x="47" y="4"/>
                    <a:pt x="48" y="4"/>
                    <a:pt x="48" y="2"/>
                  </a:cubicBezTo>
                  <a:cubicBezTo>
                    <a:pt x="48" y="0"/>
                    <a:pt x="47" y="0"/>
                    <a:pt x="47" y="0"/>
                  </a:cubicBezTo>
                  <a:close/>
                </a:path>
              </a:pathLst>
            </a:custGeom>
            <a:solidFill>
              <a:srgbClr val="F1F0EF"/>
            </a:solidFill>
            <a:ln w="9525">
              <a:noFill/>
              <a:round/>
            </a:ln>
          </p:spPr>
          <p:txBody>
            <a:bodyPr/>
            <a:lstStyle/>
            <a:p>
              <a:endParaRPr lang="zh-CN" altLang="en-US"/>
            </a:p>
          </p:txBody>
        </p:sp>
        <p:sp>
          <p:nvSpPr>
            <p:cNvPr id="22554" name="Freeform 310"/>
            <p:cNvSpPr>
              <a:spLocks noEditPoints="1"/>
            </p:cNvSpPr>
            <p:nvPr/>
          </p:nvSpPr>
          <p:spPr bwMode="auto">
            <a:xfrm>
              <a:off x="6860352" y="4485494"/>
              <a:ext cx="282644" cy="351228"/>
            </a:xfrm>
            <a:custGeom>
              <a:avLst/>
              <a:gdLst>
                <a:gd name="T0" fmla="*/ 2147483646 w 115"/>
                <a:gd name="T1" fmla="*/ 0 h 143"/>
                <a:gd name="T2" fmla="*/ 2147483646 w 115"/>
                <a:gd name="T3" fmla="*/ 0 h 143"/>
                <a:gd name="T4" fmla="*/ 2147483646 w 115"/>
                <a:gd name="T5" fmla="*/ 2147483646 h 143"/>
                <a:gd name="T6" fmla="*/ 0 w 115"/>
                <a:gd name="T7" fmla="*/ 2147483646 h 143"/>
                <a:gd name="T8" fmla="*/ 2147483646 w 115"/>
                <a:gd name="T9" fmla="*/ 2147483646 h 143"/>
                <a:gd name="T10" fmla="*/ 2147483646 w 115"/>
                <a:gd name="T11" fmla="*/ 2147483646 h 143"/>
                <a:gd name="T12" fmla="*/ 2147483646 w 115"/>
                <a:gd name="T13" fmla="*/ 2147483646 h 143"/>
                <a:gd name="T14" fmla="*/ 2147483646 w 115"/>
                <a:gd name="T15" fmla="*/ 2147483646 h 143"/>
                <a:gd name="T16" fmla="*/ 2147483646 w 115"/>
                <a:gd name="T17" fmla="*/ 2147483646 h 143"/>
                <a:gd name="T18" fmla="*/ 2147483646 w 115"/>
                <a:gd name="T19" fmla="*/ 2147483646 h 143"/>
                <a:gd name="T20" fmla="*/ 2147483646 w 115"/>
                <a:gd name="T21" fmla="*/ 2147483646 h 143"/>
                <a:gd name="T22" fmla="*/ 2147483646 w 115"/>
                <a:gd name="T23" fmla="*/ 2147483646 h 143"/>
                <a:gd name="T24" fmla="*/ 2147483646 w 115"/>
                <a:gd name="T25" fmla="*/ 2147483646 h 143"/>
                <a:gd name="T26" fmla="*/ 2147483646 w 115"/>
                <a:gd name="T27" fmla="*/ 2147483646 h 143"/>
                <a:gd name="T28" fmla="*/ 2147483646 w 115"/>
                <a:gd name="T29" fmla="*/ 2147483646 h 143"/>
                <a:gd name="T30" fmla="*/ 2147483646 w 115"/>
                <a:gd name="T31" fmla="*/ 2147483646 h 143"/>
                <a:gd name="T32" fmla="*/ 2147483646 w 115"/>
                <a:gd name="T33" fmla="*/ 2147483646 h 143"/>
                <a:gd name="T34" fmla="*/ 2147483646 w 115"/>
                <a:gd name="T35" fmla="*/ 2147483646 h 143"/>
                <a:gd name="T36" fmla="*/ 2147483646 w 115"/>
                <a:gd name="T37" fmla="*/ 2147483646 h 143"/>
                <a:gd name="T38" fmla="*/ 2147483646 w 115"/>
                <a:gd name="T39" fmla="*/ 2147483646 h 143"/>
                <a:gd name="T40" fmla="*/ 2147483646 w 115"/>
                <a:gd name="T41" fmla="*/ 2147483646 h 143"/>
                <a:gd name="T42" fmla="*/ 2147483646 w 115"/>
                <a:gd name="T43" fmla="*/ 2147483646 h 143"/>
                <a:gd name="T44" fmla="*/ 2147483646 w 115"/>
                <a:gd name="T45" fmla="*/ 2147483646 h 143"/>
                <a:gd name="T46" fmla="*/ 2147483646 w 115"/>
                <a:gd name="T47" fmla="*/ 2147483646 h 143"/>
                <a:gd name="T48" fmla="*/ 2147483646 w 115"/>
                <a:gd name="T49" fmla="*/ 2147483646 h 143"/>
                <a:gd name="T50" fmla="*/ 2147483646 w 115"/>
                <a:gd name="T51" fmla="*/ 2147483646 h 143"/>
                <a:gd name="T52" fmla="*/ 2147483646 w 115"/>
                <a:gd name="T53" fmla="*/ 2147483646 h 143"/>
                <a:gd name="T54" fmla="*/ 2147483646 w 115"/>
                <a:gd name="T55" fmla="*/ 2147483646 h 143"/>
                <a:gd name="T56" fmla="*/ 2147483646 w 115"/>
                <a:gd name="T57" fmla="*/ 2147483646 h 143"/>
                <a:gd name="T58" fmla="*/ 2147483646 w 115"/>
                <a:gd name="T59" fmla="*/ 2147483646 h 143"/>
                <a:gd name="T60" fmla="*/ 2147483646 w 115"/>
                <a:gd name="T61" fmla="*/ 2147483646 h 143"/>
                <a:gd name="T62" fmla="*/ 2147483646 w 115"/>
                <a:gd name="T63" fmla="*/ 2147483646 h 143"/>
                <a:gd name="T64" fmla="*/ 2147483646 w 115"/>
                <a:gd name="T65" fmla="*/ 2147483646 h 143"/>
                <a:gd name="T66" fmla="*/ 2147483646 w 115"/>
                <a:gd name="T67" fmla="*/ 2147483646 h 143"/>
                <a:gd name="T68" fmla="*/ 2147483646 w 115"/>
                <a:gd name="T69" fmla="*/ 2147483646 h 143"/>
                <a:gd name="T70" fmla="*/ 2147483646 w 115"/>
                <a:gd name="T71" fmla="*/ 2147483646 h 143"/>
                <a:gd name="T72" fmla="*/ 2147483646 w 115"/>
                <a:gd name="T73" fmla="*/ 2147483646 h 143"/>
                <a:gd name="T74" fmla="*/ 2147483646 w 115"/>
                <a:gd name="T75" fmla="*/ 2147483646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 h="143">
                  <a:moveTo>
                    <a:pt x="98" y="16"/>
                  </a:moveTo>
                  <a:cubicBezTo>
                    <a:pt x="88" y="6"/>
                    <a:pt x="75" y="0"/>
                    <a:pt x="59" y="0"/>
                  </a:cubicBezTo>
                  <a:cubicBezTo>
                    <a:pt x="58" y="0"/>
                    <a:pt x="58" y="0"/>
                    <a:pt x="58" y="0"/>
                  </a:cubicBezTo>
                  <a:cubicBezTo>
                    <a:pt x="54" y="0"/>
                    <a:pt x="54" y="0"/>
                    <a:pt x="54" y="0"/>
                  </a:cubicBezTo>
                  <a:cubicBezTo>
                    <a:pt x="40" y="0"/>
                    <a:pt x="28" y="6"/>
                    <a:pt x="17" y="16"/>
                  </a:cubicBezTo>
                  <a:cubicBezTo>
                    <a:pt x="13" y="20"/>
                    <a:pt x="9" y="25"/>
                    <a:pt x="5" y="32"/>
                  </a:cubicBezTo>
                  <a:cubicBezTo>
                    <a:pt x="2" y="39"/>
                    <a:pt x="1" y="46"/>
                    <a:pt x="0" y="54"/>
                  </a:cubicBezTo>
                  <a:cubicBezTo>
                    <a:pt x="0" y="57"/>
                    <a:pt x="0" y="57"/>
                    <a:pt x="0" y="57"/>
                  </a:cubicBezTo>
                  <a:cubicBezTo>
                    <a:pt x="0" y="58"/>
                    <a:pt x="0" y="58"/>
                    <a:pt x="0" y="58"/>
                  </a:cubicBezTo>
                  <a:cubicBezTo>
                    <a:pt x="1" y="68"/>
                    <a:pt x="3" y="76"/>
                    <a:pt x="6" y="82"/>
                  </a:cubicBezTo>
                  <a:cubicBezTo>
                    <a:pt x="9" y="88"/>
                    <a:pt x="12" y="94"/>
                    <a:pt x="15" y="99"/>
                  </a:cubicBezTo>
                  <a:cubicBezTo>
                    <a:pt x="16" y="101"/>
                    <a:pt x="16" y="101"/>
                    <a:pt x="16" y="101"/>
                  </a:cubicBezTo>
                  <a:cubicBezTo>
                    <a:pt x="17" y="102"/>
                    <a:pt x="17" y="104"/>
                    <a:pt x="18" y="105"/>
                  </a:cubicBezTo>
                  <a:cubicBezTo>
                    <a:pt x="21" y="110"/>
                    <a:pt x="24" y="114"/>
                    <a:pt x="25" y="120"/>
                  </a:cubicBezTo>
                  <a:cubicBezTo>
                    <a:pt x="26" y="122"/>
                    <a:pt x="26" y="125"/>
                    <a:pt x="26" y="128"/>
                  </a:cubicBezTo>
                  <a:cubicBezTo>
                    <a:pt x="26" y="129"/>
                    <a:pt x="27" y="131"/>
                    <a:pt x="27" y="132"/>
                  </a:cubicBezTo>
                  <a:cubicBezTo>
                    <a:pt x="28" y="137"/>
                    <a:pt x="31" y="140"/>
                    <a:pt x="33" y="142"/>
                  </a:cubicBezTo>
                  <a:cubicBezTo>
                    <a:pt x="33" y="143"/>
                    <a:pt x="34" y="143"/>
                    <a:pt x="35" y="143"/>
                  </a:cubicBezTo>
                  <a:cubicBezTo>
                    <a:pt x="81" y="143"/>
                    <a:pt x="81" y="143"/>
                    <a:pt x="81" y="143"/>
                  </a:cubicBezTo>
                  <a:cubicBezTo>
                    <a:pt x="82" y="143"/>
                    <a:pt x="83" y="143"/>
                    <a:pt x="83" y="142"/>
                  </a:cubicBezTo>
                  <a:cubicBezTo>
                    <a:pt x="87" y="138"/>
                    <a:pt x="88" y="133"/>
                    <a:pt x="89" y="127"/>
                  </a:cubicBezTo>
                  <a:cubicBezTo>
                    <a:pt x="89" y="125"/>
                    <a:pt x="90" y="122"/>
                    <a:pt x="90" y="120"/>
                  </a:cubicBezTo>
                  <a:cubicBezTo>
                    <a:pt x="92" y="115"/>
                    <a:pt x="95" y="110"/>
                    <a:pt x="98" y="105"/>
                  </a:cubicBezTo>
                  <a:cubicBezTo>
                    <a:pt x="98" y="103"/>
                    <a:pt x="99" y="102"/>
                    <a:pt x="100" y="101"/>
                  </a:cubicBezTo>
                  <a:cubicBezTo>
                    <a:pt x="100" y="99"/>
                    <a:pt x="101" y="98"/>
                    <a:pt x="102" y="96"/>
                  </a:cubicBezTo>
                  <a:cubicBezTo>
                    <a:pt x="108" y="85"/>
                    <a:pt x="114" y="74"/>
                    <a:pt x="115" y="57"/>
                  </a:cubicBezTo>
                  <a:cubicBezTo>
                    <a:pt x="115" y="57"/>
                    <a:pt x="115" y="57"/>
                    <a:pt x="115" y="57"/>
                  </a:cubicBezTo>
                  <a:cubicBezTo>
                    <a:pt x="115" y="55"/>
                    <a:pt x="115" y="55"/>
                    <a:pt x="115" y="55"/>
                  </a:cubicBezTo>
                  <a:cubicBezTo>
                    <a:pt x="115" y="40"/>
                    <a:pt x="109" y="27"/>
                    <a:pt x="98" y="16"/>
                  </a:cubicBezTo>
                  <a:close/>
                  <a:moveTo>
                    <a:pt x="109" y="57"/>
                  </a:moveTo>
                  <a:cubicBezTo>
                    <a:pt x="109" y="72"/>
                    <a:pt x="103" y="82"/>
                    <a:pt x="97" y="93"/>
                  </a:cubicBezTo>
                  <a:cubicBezTo>
                    <a:pt x="96" y="95"/>
                    <a:pt x="96" y="96"/>
                    <a:pt x="95" y="98"/>
                  </a:cubicBezTo>
                  <a:cubicBezTo>
                    <a:pt x="95" y="91"/>
                    <a:pt x="94" y="79"/>
                    <a:pt x="90" y="76"/>
                  </a:cubicBezTo>
                  <a:cubicBezTo>
                    <a:pt x="90" y="76"/>
                    <a:pt x="90" y="76"/>
                    <a:pt x="90" y="76"/>
                  </a:cubicBezTo>
                  <a:cubicBezTo>
                    <a:pt x="89" y="75"/>
                    <a:pt x="88" y="75"/>
                    <a:pt x="88" y="75"/>
                  </a:cubicBezTo>
                  <a:cubicBezTo>
                    <a:pt x="87" y="73"/>
                    <a:pt x="73" y="69"/>
                    <a:pt x="73" y="69"/>
                  </a:cubicBezTo>
                  <a:cubicBezTo>
                    <a:pt x="67" y="62"/>
                    <a:pt x="67" y="62"/>
                    <a:pt x="67" y="62"/>
                  </a:cubicBezTo>
                  <a:cubicBezTo>
                    <a:pt x="68" y="64"/>
                    <a:pt x="68" y="64"/>
                    <a:pt x="68" y="64"/>
                  </a:cubicBezTo>
                  <a:cubicBezTo>
                    <a:pt x="68" y="69"/>
                    <a:pt x="63" y="85"/>
                    <a:pt x="63" y="85"/>
                  </a:cubicBezTo>
                  <a:cubicBezTo>
                    <a:pt x="63" y="83"/>
                    <a:pt x="60" y="77"/>
                    <a:pt x="60" y="77"/>
                  </a:cubicBezTo>
                  <a:cubicBezTo>
                    <a:pt x="60" y="76"/>
                    <a:pt x="61" y="73"/>
                    <a:pt x="61" y="73"/>
                  </a:cubicBezTo>
                  <a:cubicBezTo>
                    <a:pt x="57" y="68"/>
                    <a:pt x="54" y="73"/>
                    <a:pt x="54" y="73"/>
                  </a:cubicBezTo>
                  <a:cubicBezTo>
                    <a:pt x="53" y="75"/>
                    <a:pt x="56" y="78"/>
                    <a:pt x="56" y="78"/>
                  </a:cubicBezTo>
                  <a:cubicBezTo>
                    <a:pt x="55" y="79"/>
                    <a:pt x="55" y="82"/>
                    <a:pt x="55" y="82"/>
                  </a:cubicBezTo>
                  <a:cubicBezTo>
                    <a:pt x="54" y="84"/>
                    <a:pt x="53" y="88"/>
                    <a:pt x="53" y="88"/>
                  </a:cubicBezTo>
                  <a:cubicBezTo>
                    <a:pt x="50" y="79"/>
                    <a:pt x="49" y="64"/>
                    <a:pt x="49" y="64"/>
                  </a:cubicBezTo>
                  <a:cubicBezTo>
                    <a:pt x="48" y="63"/>
                    <a:pt x="50" y="63"/>
                    <a:pt x="50" y="63"/>
                  </a:cubicBezTo>
                  <a:cubicBezTo>
                    <a:pt x="51" y="65"/>
                    <a:pt x="51" y="65"/>
                    <a:pt x="51" y="65"/>
                  </a:cubicBezTo>
                  <a:cubicBezTo>
                    <a:pt x="52" y="67"/>
                    <a:pt x="58" y="70"/>
                    <a:pt x="58" y="70"/>
                  </a:cubicBezTo>
                  <a:cubicBezTo>
                    <a:pt x="64" y="66"/>
                    <a:pt x="64" y="66"/>
                    <a:pt x="64" y="66"/>
                  </a:cubicBezTo>
                  <a:cubicBezTo>
                    <a:pt x="67" y="65"/>
                    <a:pt x="67" y="62"/>
                    <a:pt x="67" y="62"/>
                  </a:cubicBezTo>
                  <a:cubicBezTo>
                    <a:pt x="66" y="62"/>
                    <a:pt x="66" y="58"/>
                    <a:pt x="66" y="58"/>
                  </a:cubicBezTo>
                  <a:cubicBezTo>
                    <a:pt x="67" y="57"/>
                    <a:pt x="69" y="53"/>
                    <a:pt x="69" y="53"/>
                  </a:cubicBezTo>
                  <a:cubicBezTo>
                    <a:pt x="71" y="50"/>
                    <a:pt x="71" y="44"/>
                    <a:pt x="71" y="44"/>
                  </a:cubicBezTo>
                  <a:cubicBezTo>
                    <a:pt x="74" y="25"/>
                    <a:pt x="57" y="27"/>
                    <a:pt x="57" y="27"/>
                  </a:cubicBezTo>
                  <a:cubicBezTo>
                    <a:pt x="44" y="29"/>
                    <a:pt x="47" y="45"/>
                    <a:pt x="47" y="45"/>
                  </a:cubicBezTo>
                  <a:cubicBezTo>
                    <a:pt x="45" y="45"/>
                    <a:pt x="48" y="52"/>
                    <a:pt x="48" y="52"/>
                  </a:cubicBezTo>
                  <a:cubicBezTo>
                    <a:pt x="48" y="52"/>
                    <a:pt x="50" y="57"/>
                    <a:pt x="50" y="57"/>
                  </a:cubicBezTo>
                  <a:cubicBezTo>
                    <a:pt x="50" y="62"/>
                    <a:pt x="50" y="62"/>
                    <a:pt x="50" y="62"/>
                  </a:cubicBezTo>
                  <a:cubicBezTo>
                    <a:pt x="49" y="62"/>
                    <a:pt x="45" y="68"/>
                    <a:pt x="45" y="68"/>
                  </a:cubicBezTo>
                  <a:cubicBezTo>
                    <a:pt x="37" y="68"/>
                    <a:pt x="29" y="74"/>
                    <a:pt x="29" y="74"/>
                  </a:cubicBezTo>
                  <a:cubicBezTo>
                    <a:pt x="28" y="74"/>
                    <a:pt x="27" y="74"/>
                    <a:pt x="27" y="74"/>
                  </a:cubicBezTo>
                  <a:cubicBezTo>
                    <a:pt x="26" y="74"/>
                    <a:pt x="26" y="74"/>
                    <a:pt x="26" y="74"/>
                  </a:cubicBezTo>
                  <a:cubicBezTo>
                    <a:pt x="26" y="75"/>
                    <a:pt x="26" y="75"/>
                    <a:pt x="26" y="75"/>
                  </a:cubicBezTo>
                  <a:cubicBezTo>
                    <a:pt x="26" y="75"/>
                    <a:pt x="26" y="76"/>
                    <a:pt x="26" y="77"/>
                  </a:cubicBezTo>
                  <a:cubicBezTo>
                    <a:pt x="25" y="82"/>
                    <a:pt x="21" y="92"/>
                    <a:pt x="20" y="97"/>
                  </a:cubicBezTo>
                  <a:cubicBezTo>
                    <a:pt x="20" y="96"/>
                    <a:pt x="20" y="96"/>
                    <a:pt x="20" y="96"/>
                  </a:cubicBezTo>
                  <a:cubicBezTo>
                    <a:pt x="17" y="91"/>
                    <a:pt x="14" y="86"/>
                    <a:pt x="11" y="80"/>
                  </a:cubicBezTo>
                  <a:cubicBezTo>
                    <a:pt x="8" y="74"/>
                    <a:pt x="7" y="67"/>
                    <a:pt x="6" y="57"/>
                  </a:cubicBezTo>
                  <a:cubicBezTo>
                    <a:pt x="6" y="54"/>
                    <a:pt x="6" y="54"/>
                    <a:pt x="6" y="54"/>
                  </a:cubicBezTo>
                  <a:cubicBezTo>
                    <a:pt x="6" y="47"/>
                    <a:pt x="8" y="40"/>
                    <a:pt x="11" y="34"/>
                  </a:cubicBezTo>
                  <a:cubicBezTo>
                    <a:pt x="13" y="28"/>
                    <a:pt x="17" y="24"/>
                    <a:pt x="21" y="20"/>
                  </a:cubicBezTo>
                  <a:cubicBezTo>
                    <a:pt x="30" y="11"/>
                    <a:pt x="41" y="6"/>
                    <a:pt x="54" y="5"/>
                  </a:cubicBezTo>
                  <a:cubicBezTo>
                    <a:pt x="58" y="5"/>
                    <a:pt x="58" y="5"/>
                    <a:pt x="58" y="5"/>
                  </a:cubicBezTo>
                  <a:cubicBezTo>
                    <a:pt x="73" y="6"/>
                    <a:pt x="85" y="11"/>
                    <a:pt x="94" y="20"/>
                  </a:cubicBezTo>
                  <a:cubicBezTo>
                    <a:pt x="104" y="30"/>
                    <a:pt x="109" y="41"/>
                    <a:pt x="109" y="56"/>
                  </a:cubicBezTo>
                  <a:lnTo>
                    <a:pt x="109" y="57"/>
                  </a:lnTo>
                  <a:close/>
                </a:path>
              </a:pathLst>
            </a:custGeom>
            <a:solidFill>
              <a:srgbClr val="F1F0EF"/>
            </a:solidFill>
            <a:ln w="9525">
              <a:noFill/>
              <a:round/>
            </a:ln>
          </p:spPr>
          <p:txBody>
            <a:bodyPr/>
            <a:lstStyle/>
            <a:p>
              <a:endParaRPr lang="zh-CN" altLang="en-US"/>
            </a:p>
          </p:txBody>
        </p:sp>
      </p:grpSp>
      <p:grpSp>
        <p:nvGrpSpPr>
          <p:cNvPr id="22538" name="组合 14"/>
          <p:cNvGrpSpPr/>
          <p:nvPr/>
        </p:nvGrpSpPr>
        <p:grpSpPr bwMode="auto">
          <a:xfrm>
            <a:off x="5875338" y="3617913"/>
            <a:ext cx="431800" cy="361950"/>
            <a:chOff x="7779988" y="4534334"/>
            <a:chExt cx="432281" cy="361620"/>
          </a:xfrm>
        </p:grpSpPr>
        <p:sp>
          <p:nvSpPr>
            <p:cNvPr id="22548" name="Freeform 313"/>
            <p:cNvSpPr>
              <a:spLocks noEditPoints="1"/>
            </p:cNvSpPr>
            <p:nvPr/>
          </p:nvSpPr>
          <p:spPr bwMode="auto">
            <a:xfrm>
              <a:off x="7779988" y="4534334"/>
              <a:ext cx="432281" cy="361620"/>
            </a:xfrm>
            <a:custGeom>
              <a:avLst/>
              <a:gdLst>
                <a:gd name="T0" fmla="*/ 2147483646 w 176"/>
                <a:gd name="T1" fmla="*/ 2147483646 h 147"/>
                <a:gd name="T2" fmla="*/ 2147483646 w 176"/>
                <a:gd name="T3" fmla="*/ 2147483646 h 147"/>
                <a:gd name="T4" fmla="*/ 2147483646 w 176"/>
                <a:gd name="T5" fmla="*/ 2147483646 h 147"/>
                <a:gd name="T6" fmla="*/ 2147483646 w 176"/>
                <a:gd name="T7" fmla="*/ 2147483646 h 147"/>
                <a:gd name="T8" fmla="*/ 2147483646 w 176"/>
                <a:gd name="T9" fmla="*/ 2147483646 h 147"/>
                <a:gd name="T10" fmla="*/ 2147483646 w 176"/>
                <a:gd name="T11" fmla="*/ 0 h 147"/>
                <a:gd name="T12" fmla="*/ 2147483646 w 176"/>
                <a:gd name="T13" fmla="*/ 2147483646 h 147"/>
                <a:gd name="T14" fmla="*/ 2147483646 w 176"/>
                <a:gd name="T15" fmla="*/ 2147483646 h 147"/>
                <a:gd name="T16" fmla="*/ 2147483646 w 176"/>
                <a:gd name="T17" fmla="*/ 2147483646 h 147"/>
                <a:gd name="T18" fmla="*/ 0 w 176"/>
                <a:gd name="T19" fmla="*/ 2147483646 h 147"/>
                <a:gd name="T20" fmla="*/ 0 w 176"/>
                <a:gd name="T21" fmla="*/ 2147483646 h 147"/>
                <a:gd name="T22" fmla="*/ 2147483646 w 176"/>
                <a:gd name="T23" fmla="*/ 2147483646 h 147"/>
                <a:gd name="T24" fmla="*/ 2147483646 w 176"/>
                <a:gd name="T25" fmla="*/ 2147483646 h 147"/>
                <a:gd name="T26" fmla="*/ 2147483646 w 176"/>
                <a:gd name="T27" fmla="*/ 2147483646 h 147"/>
                <a:gd name="T28" fmla="*/ 2147483646 w 176"/>
                <a:gd name="T29" fmla="*/ 2147483646 h 147"/>
                <a:gd name="T30" fmla="*/ 2147483646 w 176"/>
                <a:gd name="T31" fmla="*/ 2147483646 h 147"/>
                <a:gd name="T32" fmla="*/ 2147483646 w 176"/>
                <a:gd name="T33" fmla="*/ 2147483646 h 147"/>
                <a:gd name="T34" fmla="*/ 2147483646 w 176"/>
                <a:gd name="T35" fmla="*/ 2147483646 h 147"/>
                <a:gd name="T36" fmla="*/ 2147483646 w 176"/>
                <a:gd name="T37" fmla="*/ 2147483646 h 147"/>
                <a:gd name="T38" fmla="*/ 2147483646 w 176"/>
                <a:gd name="T39" fmla="*/ 2147483646 h 147"/>
                <a:gd name="T40" fmla="*/ 2147483646 w 176"/>
                <a:gd name="T41" fmla="*/ 2147483646 h 147"/>
                <a:gd name="T42" fmla="*/ 0 w 176"/>
                <a:gd name="T43" fmla="*/ 2147483646 h 147"/>
                <a:gd name="T44" fmla="*/ 0 w 176"/>
                <a:gd name="T45" fmla="*/ 2147483646 h 147"/>
                <a:gd name="T46" fmla="*/ 2147483646 w 176"/>
                <a:gd name="T47" fmla="*/ 2147483646 h 147"/>
                <a:gd name="T48" fmla="*/ 2147483646 w 176"/>
                <a:gd name="T49" fmla="*/ 2147483646 h 147"/>
                <a:gd name="T50" fmla="*/ 2147483646 w 176"/>
                <a:gd name="T51" fmla="*/ 2147483646 h 147"/>
                <a:gd name="T52" fmla="*/ 2147483646 w 176"/>
                <a:gd name="T53" fmla="*/ 2147483646 h 147"/>
                <a:gd name="T54" fmla="*/ 2147483646 w 176"/>
                <a:gd name="T55" fmla="*/ 2147483646 h 147"/>
                <a:gd name="T56" fmla="*/ 2147483646 w 176"/>
                <a:gd name="T57" fmla="*/ 2147483646 h 147"/>
                <a:gd name="T58" fmla="*/ 2147483646 w 176"/>
                <a:gd name="T59" fmla="*/ 2147483646 h 147"/>
                <a:gd name="T60" fmla="*/ 2147483646 w 176"/>
                <a:gd name="T61" fmla="*/ 2147483646 h 147"/>
                <a:gd name="T62" fmla="*/ 2147483646 w 176"/>
                <a:gd name="T63" fmla="*/ 2147483646 h 147"/>
                <a:gd name="T64" fmla="*/ 2147483646 w 176"/>
                <a:gd name="T65" fmla="*/ 2147483646 h 147"/>
                <a:gd name="T66" fmla="*/ 2147483646 w 176"/>
                <a:gd name="T67" fmla="*/ 2147483646 h 147"/>
                <a:gd name="T68" fmla="*/ 2147483646 w 176"/>
                <a:gd name="T69" fmla="*/ 2147483646 h 147"/>
                <a:gd name="T70" fmla="*/ 2147483646 w 176"/>
                <a:gd name="T71" fmla="*/ 2147483646 h 147"/>
                <a:gd name="T72" fmla="*/ 2147483646 w 176"/>
                <a:gd name="T73" fmla="*/ 2147483646 h 147"/>
                <a:gd name="T74" fmla="*/ 2147483646 w 176"/>
                <a:gd name="T75" fmla="*/ 2147483646 h 147"/>
                <a:gd name="T76" fmla="*/ 2147483646 w 176"/>
                <a:gd name="T77" fmla="*/ 2147483646 h 147"/>
                <a:gd name="T78" fmla="*/ 2147483646 w 176"/>
                <a:gd name="T79" fmla="*/ 2147483646 h 147"/>
                <a:gd name="T80" fmla="*/ 2147483646 w 176"/>
                <a:gd name="T81" fmla="*/ 2147483646 h 147"/>
                <a:gd name="T82" fmla="*/ 2147483646 w 176"/>
                <a:gd name="T83" fmla="*/ 2147483646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6" h="147">
                  <a:moveTo>
                    <a:pt x="154" y="48"/>
                  </a:moveTo>
                  <a:cubicBezTo>
                    <a:pt x="154" y="26"/>
                    <a:pt x="154" y="26"/>
                    <a:pt x="154" y="26"/>
                  </a:cubicBezTo>
                  <a:cubicBezTo>
                    <a:pt x="154" y="23"/>
                    <a:pt x="151" y="20"/>
                    <a:pt x="148" y="20"/>
                  </a:cubicBezTo>
                  <a:cubicBezTo>
                    <a:pt x="93" y="20"/>
                    <a:pt x="93" y="20"/>
                    <a:pt x="93" y="20"/>
                  </a:cubicBezTo>
                  <a:cubicBezTo>
                    <a:pt x="93" y="16"/>
                    <a:pt x="92" y="10"/>
                    <a:pt x="89" y="6"/>
                  </a:cubicBezTo>
                  <a:cubicBezTo>
                    <a:pt x="85" y="2"/>
                    <a:pt x="80" y="0"/>
                    <a:pt x="74" y="0"/>
                  </a:cubicBezTo>
                  <a:cubicBezTo>
                    <a:pt x="67" y="0"/>
                    <a:pt x="62" y="2"/>
                    <a:pt x="58" y="7"/>
                  </a:cubicBezTo>
                  <a:cubicBezTo>
                    <a:pt x="54" y="11"/>
                    <a:pt x="53" y="16"/>
                    <a:pt x="53" y="20"/>
                  </a:cubicBezTo>
                  <a:cubicBezTo>
                    <a:pt x="5" y="20"/>
                    <a:pt x="5" y="20"/>
                    <a:pt x="5" y="20"/>
                  </a:cubicBezTo>
                  <a:cubicBezTo>
                    <a:pt x="2" y="20"/>
                    <a:pt x="0" y="23"/>
                    <a:pt x="0" y="26"/>
                  </a:cubicBezTo>
                  <a:cubicBezTo>
                    <a:pt x="0" y="67"/>
                    <a:pt x="0" y="67"/>
                    <a:pt x="0" y="67"/>
                  </a:cubicBezTo>
                  <a:cubicBezTo>
                    <a:pt x="30" y="67"/>
                    <a:pt x="30" y="67"/>
                    <a:pt x="30" y="67"/>
                  </a:cubicBezTo>
                  <a:cubicBezTo>
                    <a:pt x="30" y="65"/>
                    <a:pt x="32" y="64"/>
                    <a:pt x="34" y="64"/>
                  </a:cubicBezTo>
                  <a:cubicBezTo>
                    <a:pt x="35" y="64"/>
                    <a:pt x="37" y="65"/>
                    <a:pt x="37" y="67"/>
                  </a:cubicBezTo>
                  <a:cubicBezTo>
                    <a:pt x="71" y="67"/>
                    <a:pt x="71" y="67"/>
                    <a:pt x="71" y="67"/>
                  </a:cubicBezTo>
                  <a:cubicBezTo>
                    <a:pt x="70" y="68"/>
                    <a:pt x="69" y="69"/>
                    <a:pt x="69" y="71"/>
                  </a:cubicBezTo>
                  <a:cubicBezTo>
                    <a:pt x="37" y="71"/>
                    <a:pt x="37" y="71"/>
                    <a:pt x="37" y="71"/>
                  </a:cubicBezTo>
                  <a:cubicBezTo>
                    <a:pt x="37" y="75"/>
                    <a:pt x="37" y="75"/>
                    <a:pt x="37" y="75"/>
                  </a:cubicBezTo>
                  <a:cubicBezTo>
                    <a:pt x="37" y="77"/>
                    <a:pt x="36" y="79"/>
                    <a:pt x="34" y="79"/>
                  </a:cubicBezTo>
                  <a:cubicBezTo>
                    <a:pt x="32" y="79"/>
                    <a:pt x="30" y="77"/>
                    <a:pt x="30" y="75"/>
                  </a:cubicBezTo>
                  <a:cubicBezTo>
                    <a:pt x="30" y="71"/>
                    <a:pt x="30" y="71"/>
                    <a:pt x="30" y="71"/>
                  </a:cubicBezTo>
                  <a:cubicBezTo>
                    <a:pt x="0" y="71"/>
                    <a:pt x="0" y="71"/>
                    <a:pt x="0" y="71"/>
                  </a:cubicBezTo>
                  <a:cubicBezTo>
                    <a:pt x="0" y="126"/>
                    <a:pt x="0" y="126"/>
                    <a:pt x="0" y="126"/>
                  </a:cubicBezTo>
                  <a:cubicBezTo>
                    <a:pt x="0" y="129"/>
                    <a:pt x="2" y="132"/>
                    <a:pt x="5" y="132"/>
                  </a:cubicBezTo>
                  <a:cubicBezTo>
                    <a:pt x="81" y="132"/>
                    <a:pt x="81" y="132"/>
                    <a:pt x="81" y="132"/>
                  </a:cubicBezTo>
                  <a:cubicBezTo>
                    <a:pt x="91" y="141"/>
                    <a:pt x="105" y="147"/>
                    <a:pt x="120" y="147"/>
                  </a:cubicBezTo>
                  <a:cubicBezTo>
                    <a:pt x="151" y="147"/>
                    <a:pt x="176" y="123"/>
                    <a:pt x="176" y="92"/>
                  </a:cubicBezTo>
                  <a:cubicBezTo>
                    <a:pt x="176" y="74"/>
                    <a:pt x="167" y="58"/>
                    <a:pt x="154" y="48"/>
                  </a:cubicBezTo>
                  <a:close/>
                  <a:moveTo>
                    <a:pt x="64" y="12"/>
                  </a:moveTo>
                  <a:cubicBezTo>
                    <a:pt x="66" y="9"/>
                    <a:pt x="69" y="8"/>
                    <a:pt x="74" y="8"/>
                  </a:cubicBezTo>
                  <a:cubicBezTo>
                    <a:pt x="78" y="8"/>
                    <a:pt x="81" y="9"/>
                    <a:pt x="83" y="11"/>
                  </a:cubicBezTo>
                  <a:cubicBezTo>
                    <a:pt x="85" y="14"/>
                    <a:pt x="85" y="17"/>
                    <a:pt x="86" y="20"/>
                  </a:cubicBezTo>
                  <a:cubicBezTo>
                    <a:pt x="60" y="20"/>
                    <a:pt x="60" y="20"/>
                    <a:pt x="60" y="20"/>
                  </a:cubicBezTo>
                  <a:cubicBezTo>
                    <a:pt x="61" y="17"/>
                    <a:pt x="62" y="14"/>
                    <a:pt x="64" y="12"/>
                  </a:cubicBezTo>
                  <a:close/>
                  <a:moveTo>
                    <a:pt x="120" y="136"/>
                  </a:moveTo>
                  <a:cubicBezTo>
                    <a:pt x="96" y="136"/>
                    <a:pt x="76" y="116"/>
                    <a:pt x="76" y="92"/>
                  </a:cubicBezTo>
                  <a:cubicBezTo>
                    <a:pt x="76" y="80"/>
                    <a:pt x="81" y="70"/>
                    <a:pt x="89" y="62"/>
                  </a:cubicBezTo>
                  <a:cubicBezTo>
                    <a:pt x="89" y="62"/>
                    <a:pt x="89" y="62"/>
                    <a:pt x="89" y="62"/>
                  </a:cubicBezTo>
                  <a:cubicBezTo>
                    <a:pt x="89" y="61"/>
                    <a:pt x="89" y="61"/>
                    <a:pt x="89" y="61"/>
                  </a:cubicBezTo>
                  <a:cubicBezTo>
                    <a:pt x="97" y="54"/>
                    <a:pt x="108" y="49"/>
                    <a:pt x="120" y="49"/>
                  </a:cubicBezTo>
                  <a:cubicBezTo>
                    <a:pt x="145" y="49"/>
                    <a:pt x="164" y="68"/>
                    <a:pt x="164" y="92"/>
                  </a:cubicBezTo>
                  <a:cubicBezTo>
                    <a:pt x="164" y="116"/>
                    <a:pt x="145" y="136"/>
                    <a:pt x="120" y="136"/>
                  </a:cubicBezTo>
                  <a:close/>
                </a:path>
              </a:pathLst>
            </a:custGeom>
            <a:solidFill>
              <a:srgbClr val="F1F0EF"/>
            </a:solidFill>
            <a:ln w="9525">
              <a:noFill/>
              <a:round/>
            </a:ln>
          </p:spPr>
          <p:txBody>
            <a:bodyPr/>
            <a:lstStyle/>
            <a:p>
              <a:endParaRPr lang="zh-CN" altLang="en-US"/>
            </a:p>
          </p:txBody>
        </p:sp>
        <p:sp>
          <p:nvSpPr>
            <p:cNvPr id="22549" name="Freeform 314"/>
            <p:cNvSpPr>
              <a:spLocks noEditPoints="1"/>
            </p:cNvSpPr>
            <p:nvPr/>
          </p:nvSpPr>
          <p:spPr bwMode="auto">
            <a:xfrm>
              <a:off x="8032500" y="4681892"/>
              <a:ext cx="86250" cy="162105"/>
            </a:xfrm>
            <a:custGeom>
              <a:avLst/>
              <a:gdLst>
                <a:gd name="T0" fmla="*/ 2147483646 w 35"/>
                <a:gd name="T1" fmla="*/ 2147483646 h 66"/>
                <a:gd name="T2" fmla="*/ 2147483646 w 35"/>
                <a:gd name="T3" fmla="*/ 2147483646 h 66"/>
                <a:gd name="T4" fmla="*/ 2147483646 w 35"/>
                <a:gd name="T5" fmla="*/ 2147483646 h 66"/>
                <a:gd name="T6" fmla="*/ 2147483646 w 35"/>
                <a:gd name="T7" fmla="*/ 2147483646 h 66"/>
                <a:gd name="T8" fmla="*/ 2147483646 w 35"/>
                <a:gd name="T9" fmla="*/ 2147483646 h 66"/>
                <a:gd name="T10" fmla="*/ 2147483646 w 35"/>
                <a:gd name="T11" fmla="*/ 2147483646 h 66"/>
                <a:gd name="T12" fmla="*/ 2147483646 w 35"/>
                <a:gd name="T13" fmla="*/ 2147483646 h 66"/>
                <a:gd name="T14" fmla="*/ 2147483646 w 35"/>
                <a:gd name="T15" fmla="*/ 2147483646 h 66"/>
                <a:gd name="T16" fmla="*/ 2147483646 w 35"/>
                <a:gd name="T17" fmla="*/ 2147483646 h 66"/>
                <a:gd name="T18" fmla="*/ 2147483646 w 35"/>
                <a:gd name="T19" fmla="*/ 0 h 66"/>
                <a:gd name="T20" fmla="*/ 2147483646 w 35"/>
                <a:gd name="T21" fmla="*/ 0 h 66"/>
                <a:gd name="T22" fmla="*/ 2147483646 w 35"/>
                <a:gd name="T23" fmla="*/ 2147483646 h 66"/>
                <a:gd name="T24" fmla="*/ 2147483646 w 35"/>
                <a:gd name="T25" fmla="*/ 2147483646 h 66"/>
                <a:gd name="T26" fmla="*/ 2147483646 w 35"/>
                <a:gd name="T27" fmla="*/ 2147483646 h 66"/>
                <a:gd name="T28" fmla="*/ 2147483646 w 35"/>
                <a:gd name="T29" fmla="*/ 2147483646 h 66"/>
                <a:gd name="T30" fmla="*/ 2147483646 w 35"/>
                <a:gd name="T31" fmla="*/ 2147483646 h 66"/>
                <a:gd name="T32" fmla="*/ 2147483646 w 35"/>
                <a:gd name="T33" fmla="*/ 2147483646 h 66"/>
                <a:gd name="T34" fmla="*/ 2147483646 w 35"/>
                <a:gd name="T35" fmla="*/ 2147483646 h 66"/>
                <a:gd name="T36" fmla="*/ 2147483646 w 35"/>
                <a:gd name="T37" fmla="*/ 2147483646 h 66"/>
                <a:gd name="T38" fmla="*/ 2147483646 w 35"/>
                <a:gd name="T39" fmla="*/ 2147483646 h 66"/>
                <a:gd name="T40" fmla="*/ 0 w 35"/>
                <a:gd name="T41" fmla="*/ 2147483646 h 66"/>
                <a:gd name="T42" fmla="*/ 2147483646 w 35"/>
                <a:gd name="T43" fmla="*/ 2147483646 h 66"/>
                <a:gd name="T44" fmla="*/ 2147483646 w 35"/>
                <a:gd name="T45" fmla="*/ 2147483646 h 66"/>
                <a:gd name="T46" fmla="*/ 2147483646 w 35"/>
                <a:gd name="T47" fmla="*/ 2147483646 h 66"/>
                <a:gd name="T48" fmla="*/ 2147483646 w 35"/>
                <a:gd name="T49" fmla="*/ 2147483646 h 66"/>
                <a:gd name="T50" fmla="*/ 2147483646 w 35"/>
                <a:gd name="T51" fmla="*/ 2147483646 h 66"/>
                <a:gd name="T52" fmla="*/ 2147483646 w 35"/>
                <a:gd name="T53" fmla="*/ 2147483646 h 66"/>
                <a:gd name="T54" fmla="*/ 2147483646 w 35"/>
                <a:gd name="T55" fmla="*/ 2147483646 h 66"/>
                <a:gd name="T56" fmla="*/ 2147483646 w 35"/>
                <a:gd name="T57" fmla="*/ 2147483646 h 66"/>
                <a:gd name="T58" fmla="*/ 2147483646 w 35"/>
                <a:gd name="T59" fmla="*/ 2147483646 h 66"/>
                <a:gd name="T60" fmla="*/ 2147483646 w 35"/>
                <a:gd name="T61" fmla="*/ 2147483646 h 66"/>
                <a:gd name="T62" fmla="*/ 2147483646 w 35"/>
                <a:gd name="T63" fmla="*/ 2147483646 h 66"/>
                <a:gd name="T64" fmla="*/ 2147483646 w 35"/>
                <a:gd name="T65" fmla="*/ 2147483646 h 66"/>
                <a:gd name="T66" fmla="*/ 2147483646 w 35"/>
                <a:gd name="T67" fmla="*/ 2147483646 h 66"/>
                <a:gd name="T68" fmla="*/ 2147483646 w 35"/>
                <a:gd name="T69" fmla="*/ 2147483646 h 66"/>
                <a:gd name="T70" fmla="*/ 2147483646 w 35"/>
                <a:gd name="T71" fmla="*/ 2147483646 h 66"/>
                <a:gd name="T72" fmla="*/ 2147483646 w 35"/>
                <a:gd name="T73" fmla="*/ 2147483646 h 66"/>
                <a:gd name="T74" fmla="*/ 2147483646 w 35"/>
                <a:gd name="T75" fmla="*/ 2147483646 h 66"/>
                <a:gd name="T76" fmla="*/ 2147483646 w 35"/>
                <a:gd name="T77" fmla="*/ 2147483646 h 66"/>
                <a:gd name="T78" fmla="*/ 2147483646 w 35"/>
                <a:gd name="T79" fmla="*/ 2147483646 h 66"/>
                <a:gd name="T80" fmla="*/ 2147483646 w 35"/>
                <a:gd name="T81" fmla="*/ 2147483646 h 66"/>
                <a:gd name="T82" fmla="*/ 2147483646 w 35"/>
                <a:gd name="T83" fmla="*/ 2147483646 h 66"/>
                <a:gd name="T84" fmla="*/ 2147483646 w 35"/>
                <a:gd name="T85" fmla="*/ 2147483646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66">
                  <a:moveTo>
                    <a:pt x="31" y="33"/>
                  </a:moveTo>
                  <a:cubicBezTo>
                    <a:pt x="30" y="31"/>
                    <a:pt x="28" y="30"/>
                    <a:pt x="26" y="29"/>
                  </a:cubicBezTo>
                  <a:cubicBezTo>
                    <a:pt x="25" y="29"/>
                    <a:pt x="23" y="28"/>
                    <a:pt x="20" y="28"/>
                  </a:cubicBezTo>
                  <a:cubicBezTo>
                    <a:pt x="20" y="9"/>
                    <a:pt x="20" y="9"/>
                    <a:pt x="20" y="9"/>
                  </a:cubicBezTo>
                  <a:cubicBezTo>
                    <a:pt x="22" y="9"/>
                    <a:pt x="24" y="10"/>
                    <a:pt x="25" y="12"/>
                  </a:cubicBezTo>
                  <a:cubicBezTo>
                    <a:pt x="26" y="13"/>
                    <a:pt x="27" y="15"/>
                    <a:pt x="27" y="17"/>
                  </a:cubicBezTo>
                  <a:cubicBezTo>
                    <a:pt x="34" y="16"/>
                    <a:pt x="34" y="16"/>
                    <a:pt x="34" y="16"/>
                  </a:cubicBezTo>
                  <a:cubicBezTo>
                    <a:pt x="33" y="12"/>
                    <a:pt x="32" y="9"/>
                    <a:pt x="29" y="7"/>
                  </a:cubicBezTo>
                  <a:cubicBezTo>
                    <a:pt x="27" y="5"/>
                    <a:pt x="24" y="4"/>
                    <a:pt x="20" y="3"/>
                  </a:cubicBezTo>
                  <a:cubicBezTo>
                    <a:pt x="20" y="0"/>
                    <a:pt x="20" y="0"/>
                    <a:pt x="20" y="0"/>
                  </a:cubicBezTo>
                  <a:cubicBezTo>
                    <a:pt x="16" y="0"/>
                    <a:pt x="16" y="0"/>
                    <a:pt x="16" y="0"/>
                  </a:cubicBezTo>
                  <a:cubicBezTo>
                    <a:pt x="16" y="3"/>
                    <a:pt x="16" y="3"/>
                    <a:pt x="16" y="3"/>
                  </a:cubicBezTo>
                  <a:cubicBezTo>
                    <a:pt x="12" y="4"/>
                    <a:pt x="8" y="5"/>
                    <a:pt x="6" y="7"/>
                  </a:cubicBezTo>
                  <a:cubicBezTo>
                    <a:pt x="3" y="10"/>
                    <a:pt x="1" y="13"/>
                    <a:pt x="1" y="18"/>
                  </a:cubicBezTo>
                  <a:cubicBezTo>
                    <a:pt x="1" y="21"/>
                    <a:pt x="2" y="23"/>
                    <a:pt x="3" y="25"/>
                  </a:cubicBezTo>
                  <a:cubicBezTo>
                    <a:pt x="4" y="27"/>
                    <a:pt x="6" y="29"/>
                    <a:pt x="8" y="30"/>
                  </a:cubicBezTo>
                  <a:cubicBezTo>
                    <a:pt x="10" y="31"/>
                    <a:pt x="13" y="32"/>
                    <a:pt x="16" y="33"/>
                  </a:cubicBezTo>
                  <a:cubicBezTo>
                    <a:pt x="16" y="54"/>
                    <a:pt x="16" y="54"/>
                    <a:pt x="16" y="54"/>
                  </a:cubicBezTo>
                  <a:cubicBezTo>
                    <a:pt x="13" y="53"/>
                    <a:pt x="11" y="52"/>
                    <a:pt x="9" y="50"/>
                  </a:cubicBezTo>
                  <a:cubicBezTo>
                    <a:pt x="8" y="48"/>
                    <a:pt x="7" y="46"/>
                    <a:pt x="7" y="42"/>
                  </a:cubicBezTo>
                  <a:cubicBezTo>
                    <a:pt x="0" y="43"/>
                    <a:pt x="0" y="43"/>
                    <a:pt x="0" y="43"/>
                  </a:cubicBezTo>
                  <a:cubicBezTo>
                    <a:pt x="0" y="47"/>
                    <a:pt x="1" y="50"/>
                    <a:pt x="3" y="52"/>
                  </a:cubicBezTo>
                  <a:cubicBezTo>
                    <a:pt x="4" y="54"/>
                    <a:pt x="6" y="56"/>
                    <a:pt x="8" y="57"/>
                  </a:cubicBezTo>
                  <a:cubicBezTo>
                    <a:pt x="10" y="58"/>
                    <a:pt x="13" y="59"/>
                    <a:pt x="16" y="59"/>
                  </a:cubicBezTo>
                  <a:cubicBezTo>
                    <a:pt x="16" y="66"/>
                    <a:pt x="16" y="66"/>
                    <a:pt x="16" y="66"/>
                  </a:cubicBezTo>
                  <a:cubicBezTo>
                    <a:pt x="20" y="66"/>
                    <a:pt x="20" y="66"/>
                    <a:pt x="20" y="66"/>
                  </a:cubicBezTo>
                  <a:cubicBezTo>
                    <a:pt x="20" y="59"/>
                    <a:pt x="20" y="59"/>
                    <a:pt x="20" y="59"/>
                  </a:cubicBezTo>
                  <a:cubicBezTo>
                    <a:pt x="24" y="59"/>
                    <a:pt x="28" y="57"/>
                    <a:pt x="31" y="54"/>
                  </a:cubicBezTo>
                  <a:cubicBezTo>
                    <a:pt x="34" y="51"/>
                    <a:pt x="35" y="47"/>
                    <a:pt x="35" y="43"/>
                  </a:cubicBezTo>
                  <a:cubicBezTo>
                    <a:pt x="35" y="41"/>
                    <a:pt x="35" y="39"/>
                    <a:pt x="34" y="37"/>
                  </a:cubicBezTo>
                  <a:cubicBezTo>
                    <a:pt x="34" y="35"/>
                    <a:pt x="33" y="34"/>
                    <a:pt x="31" y="33"/>
                  </a:cubicBezTo>
                  <a:close/>
                  <a:moveTo>
                    <a:pt x="16" y="27"/>
                  </a:moveTo>
                  <a:cubicBezTo>
                    <a:pt x="13" y="26"/>
                    <a:pt x="11" y="25"/>
                    <a:pt x="10" y="23"/>
                  </a:cubicBezTo>
                  <a:cubicBezTo>
                    <a:pt x="8" y="22"/>
                    <a:pt x="8" y="20"/>
                    <a:pt x="8" y="18"/>
                  </a:cubicBezTo>
                  <a:cubicBezTo>
                    <a:pt x="8" y="15"/>
                    <a:pt x="8" y="13"/>
                    <a:pt x="10" y="12"/>
                  </a:cubicBezTo>
                  <a:cubicBezTo>
                    <a:pt x="11" y="10"/>
                    <a:pt x="13" y="9"/>
                    <a:pt x="16" y="9"/>
                  </a:cubicBezTo>
                  <a:lnTo>
                    <a:pt x="16" y="27"/>
                  </a:lnTo>
                  <a:close/>
                  <a:moveTo>
                    <a:pt x="26" y="50"/>
                  </a:moveTo>
                  <a:cubicBezTo>
                    <a:pt x="24" y="52"/>
                    <a:pt x="22" y="53"/>
                    <a:pt x="20" y="54"/>
                  </a:cubicBezTo>
                  <a:cubicBezTo>
                    <a:pt x="20" y="34"/>
                    <a:pt x="20" y="34"/>
                    <a:pt x="20" y="34"/>
                  </a:cubicBezTo>
                  <a:cubicBezTo>
                    <a:pt x="23" y="35"/>
                    <a:pt x="26" y="36"/>
                    <a:pt x="27" y="38"/>
                  </a:cubicBezTo>
                  <a:cubicBezTo>
                    <a:pt x="28" y="39"/>
                    <a:pt x="29" y="41"/>
                    <a:pt x="29" y="43"/>
                  </a:cubicBezTo>
                  <a:cubicBezTo>
                    <a:pt x="29" y="46"/>
                    <a:pt x="28" y="48"/>
                    <a:pt x="26" y="50"/>
                  </a:cubicBezTo>
                  <a:close/>
                </a:path>
              </a:pathLst>
            </a:custGeom>
            <a:solidFill>
              <a:srgbClr val="F1F0EF"/>
            </a:solidFill>
            <a:ln w="9525">
              <a:noFill/>
              <a:round/>
            </a:ln>
          </p:spPr>
          <p:txBody>
            <a:bodyPr/>
            <a:lstStyle/>
            <a:p>
              <a:endParaRPr lang="zh-CN" altLang="en-US"/>
            </a:p>
          </p:txBody>
        </p:sp>
      </p:grpSp>
      <p:grpSp>
        <p:nvGrpSpPr>
          <p:cNvPr id="22539" name="组合 17"/>
          <p:cNvGrpSpPr/>
          <p:nvPr/>
        </p:nvGrpSpPr>
        <p:grpSpPr bwMode="auto">
          <a:xfrm>
            <a:off x="9567863" y="3567113"/>
            <a:ext cx="415925" cy="441325"/>
            <a:chOff x="8691312" y="4483416"/>
            <a:chExt cx="415655" cy="441633"/>
          </a:xfrm>
        </p:grpSpPr>
        <p:sp>
          <p:nvSpPr>
            <p:cNvPr id="22543" name="Freeform 317"/>
            <p:cNvSpPr>
              <a:spLocks noEditPoints="1"/>
            </p:cNvSpPr>
            <p:nvPr/>
          </p:nvSpPr>
          <p:spPr bwMode="auto">
            <a:xfrm>
              <a:off x="8741191" y="4483416"/>
              <a:ext cx="365776" cy="434360"/>
            </a:xfrm>
            <a:custGeom>
              <a:avLst/>
              <a:gdLst>
                <a:gd name="T0" fmla="*/ 2147483646 w 149"/>
                <a:gd name="T1" fmla="*/ 2147483646 h 177"/>
                <a:gd name="T2" fmla="*/ 2147483646 w 149"/>
                <a:gd name="T3" fmla="*/ 2147483646 h 177"/>
                <a:gd name="T4" fmla="*/ 2147483646 w 149"/>
                <a:gd name="T5" fmla="*/ 2147483646 h 177"/>
                <a:gd name="T6" fmla="*/ 2147483646 w 149"/>
                <a:gd name="T7" fmla="*/ 2147483646 h 177"/>
                <a:gd name="T8" fmla="*/ 2147483646 w 149"/>
                <a:gd name="T9" fmla="*/ 2147483646 h 177"/>
                <a:gd name="T10" fmla="*/ 2147483646 w 149"/>
                <a:gd name="T11" fmla="*/ 2147483646 h 177"/>
                <a:gd name="T12" fmla="*/ 2147483646 w 149"/>
                <a:gd name="T13" fmla="*/ 2147483646 h 177"/>
                <a:gd name="T14" fmla="*/ 2147483646 w 149"/>
                <a:gd name="T15" fmla="*/ 2147483646 h 177"/>
                <a:gd name="T16" fmla="*/ 2147483646 w 149"/>
                <a:gd name="T17" fmla="*/ 2147483646 h 177"/>
                <a:gd name="T18" fmla="*/ 2147483646 w 149"/>
                <a:gd name="T19" fmla="*/ 2147483646 h 177"/>
                <a:gd name="T20" fmla="*/ 2147483646 w 149"/>
                <a:gd name="T21" fmla="*/ 2147483646 h 177"/>
                <a:gd name="T22" fmla="*/ 2147483646 w 149"/>
                <a:gd name="T23" fmla="*/ 2147483646 h 177"/>
                <a:gd name="T24" fmla="*/ 2147483646 w 149"/>
                <a:gd name="T25" fmla="*/ 2147483646 h 177"/>
                <a:gd name="T26" fmla="*/ 2147483646 w 149"/>
                <a:gd name="T27" fmla="*/ 2147483646 h 177"/>
                <a:gd name="T28" fmla="*/ 2147483646 w 149"/>
                <a:gd name="T29" fmla="*/ 2147483646 h 177"/>
                <a:gd name="T30" fmla="*/ 2147483646 w 149"/>
                <a:gd name="T31" fmla="*/ 2147483646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77">
                  <a:moveTo>
                    <a:pt x="146" y="162"/>
                  </a:moveTo>
                  <a:cubicBezTo>
                    <a:pt x="106" y="109"/>
                    <a:pt x="106" y="109"/>
                    <a:pt x="106" y="109"/>
                  </a:cubicBezTo>
                  <a:cubicBezTo>
                    <a:pt x="105" y="108"/>
                    <a:pt x="105" y="108"/>
                    <a:pt x="104" y="107"/>
                  </a:cubicBezTo>
                  <a:cubicBezTo>
                    <a:pt x="125" y="87"/>
                    <a:pt x="128" y="54"/>
                    <a:pt x="110" y="31"/>
                  </a:cubicBezTo>
                  <a:cubicBezTo>
                    <a:pt x="91" y="5"/>
                    <a:pt x="55" y="0"/>
                    <a:pt x="30" y="20"/>
                  </a:cubicBezTo>
                  <a:cubicBezTo>
                    <a:pt x="5" y="39"/>
                    <a:pt x="0" y="75"/>
                    <a:pt x="19" y="101"/>
                  </a:cubicBezTo>
                  <a:cubicBezTo>
                    <a:pt x="37" y="123"/>
                    <a:pt x="67" y="130"/>
                    <a:pt x="91" y="117"/>
                  </a:cubicBezTo>
                  <a:cubicBezTo>
                    <a:pt x="91" y="117"/>
                    <a:pt x="92" y="118"/>
                    <a:pt x="92" y="119"/>
                  </a:cubicBezTo>
                  <a:cubicBezTo>
                    <a:pt x="132" y="172"/>
                    <a:pt x="132" y="172"/>
                    <a:pt x="132" y="172"/>
                  </a:cubicBezTo>
                  <a:cubicBezTo>
                    <a:pt x="135" y="176"/>
                    <a:pt x="140" y="177"/>
                    <a:pt x="144" y="174"/>
                  </a:cubicBezTo>
                  <a:cubicBezTo>
                    <a:pt x="148" y="171"/>
                    <a:pt x="149" y="166"/>
                    <a:pt x="146" y="162"/>
                  </a:cubicBezTo>
                  <a:close/>
                  <a:moveTo>
                    <a:pt x="28" y="94"/>
                  </a:moveTo>
                  <a:cubicBezTo>
                    <a:pt x="13" y="73"/>
                    <a:pt x="16" y="44"/>
                    <a:pt x="37" y="28"/>
                  </a:cubicBezTo>
                  <a:cubicBezTo>
                    <a:pt x="57" y="13"/>
                    <a:pt x="86" y="17"/>
                    <a:pt x="101" y="37"/>
                  </a:cubicBezTo>
                  <a:cubicBezTo>
                    <a:pt x="117" y="58"/>
                    <a:pt x="113" y="87"/>
                    <a:pt x="93" y="103"/>
                  </a:cubicBezTo>
                  <a:cubicBezTo>
                    <a:pt x="72" y="119"/>
                    <a:pt x="43" y="115"/>
                    <a:pt x="28" y="94"/>
                  </a:cubicBezTo>
                  <a:close/>
                </a:path>
              </a:pathLst>
            </a:custGeom>
            <a:solidFill>
              <a:srgbClr val="F1F0EF"/>
            </a:solidFill>
            <a:ln w="9525">
              <a:noFill/>
              <a:round/>
            </a:ln>
          </p:spPr>
          <p:txBody>
            <a:bodyPr/>
            <a:lstStyle/>
            <a:p>
              <a:endParaRPr lang="zh-CN" altLang="en-US"/>
            </a:p>
          </p:txBody>
        </p:sp>
        <p:sp>
          <p:nvSpPr>
            <p:cNvPr id="22544" name="Freeform 318"/>
            <p:cNvSpPr/>
            <p:nvPr/>
          </p:nvSpPr>
          <p:spPr bwMode="auto">
            <a:xfrm>
              <a:off x="8905375" y="4541608"/>
              <a:ext cx="73780" cy="51957"/>
            </a:xfrm>
            <a:custGeom>
              <a:avLst/>
              <a:gdLst>
                <a:gd name="T0" fmla="*/ 2147483646 w 30"/>
                <a:gd name="T1" fmla="*/ 2147483646 h 21"/>
                <a:gd name="T2" fmla="*/ 2147483646 w 30"/>
                <a:gd name="T3" fmla="*/ 2147483646 h 21"/>
                <a:gd name="T4" fmla="*/ 2147483646 w 30"/>
                <a:gd name="T5" fmla="*/ 0 h 21"/>
                <a:gd name="T6" fmla="*/ 2147483646 w 30"/>
                <a:gd name="T7" fmla="*/ 0 h 21"/>
                <a:gd name="T8" fmla="*/ 2147483646 w 30"/>
                <a:gd name="T9" fmla="*/ 2147483646 h 21"/>
                <a:gd name="T10" fmla="*/ 2147483646 w 30"/>
                <a:gd name="T11" fmla="*/ 2147483646 h 21"/>
                <a:gd name="T12" fmla="*/ 2147483646 w 30"/>
                <a:gd name="T13" fmla="*/ 2147483646 h 21"/>
                <a:gd name="T14" fmla="*/ 2147483646 w 30"/>
                <a:gd name="T15" fmla="*/ 2147483646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1">
                  <a:moveTo>
                    <a:pt x="29" y="15"/>
                  </a:moveTo>
                  <a:cubicBezTo>
                    <a:pt x="29" y="15"/>
                    <a:pt x="29" y="15"/>
                    <a:pt x="29" y="15"/>
                  </a:cubicBezTo>
                  <a:cubicBezTo>
                    <a:pt x="23" y="7"/>
                    <a:pt x="15" y="2"/>
                    <a:pt x="6" y="0"/>
                  </a:cubicBezTo>
                  <a:cubicBezTo>
                    <a:pt x="6" y="0"/>
                    <a:pt x="6" y="0"/>
                    <a:pt x="6" y="0"/>
                  </a:cubicBezTo>
                  <a:cubicBezTo>
                    <a:pt x="6" y="0"/>
                    <a:pt x="0" y="2"/>
                    <a:pt x="4" y="7"/>
                  </a:cubicBezTo>
                  <a:cubicBezTo>
                    <a:pt x="11" y="9"/>
                    <a:pt x="18" y="13"/>
                    <a:pt x="23" y="20"/>
                  </a:cubicBezTo>
                  <a:cubicBezTo>
                    <a:pt x="24" y="20"/>
                    <a:pt x="24" y="20"/>
                    <a:pt x="24" y="20"/>
                  </a:cubicBezTo>
                  <a:cubicBezTo>
                    <a:pt x="24" y="21"/>
                    <a:pt x="30" y="21"/>
                    <a:pt x="29" y="15"/>
                  </a:cubicBezTo>
                  <a:close/>
                </a:path>
              </a:pathLst>
            </a:custGeom>
            <a:solidFill>
              <a:srgbClr val="F1F0EF"/>
            </a:solidFill>
            <a:ln w="9525">
              <a:noFill/>
              <a:round/>
            </a:ln>
          </p:spPr>
          <p:txBody>
            <a:bodyPr/>
            <a:lstStyle/>
            <a:p>
              <a:endParaRPr lang="zh-CN" altLang="en-US"/>
            </a:p>
          </p:txBody>
        </p:sp>
        <p:sp>
          <p:nvSpPr>
            <p:cNvPr id="22545" name="Freeform 319"/>
            <p:cNvSpPr/>
            <p:nvPr/>
          </p:nvSpPr>
          <p:spPr bwMode="auto">
            <a:xfrm>
              <a:off x="8691312" y="4816978"/>
              <a:ext cx="62349" cy="108071"/>
            </a:xfrm>
            <a:custGeom>
              <a:avLst/>
              <a:gdLst>
                <a:gd name="T0" fmla="*/ 2147483646 w 25"/>
                <a:gd name="T1" fmla="*/ 2147483646 h 44"/>
                <a:gd name="T2" fmla="*/ 2147483646 w 25"/>
                <a:gd name="T3" fmla="*/ 2147483646 h 44"/>
                <a:gd name="T4" fmla="*/ 2147483646 w 25"/>
                <a:gd name="T5" fmla="*/ 2147483646 h 44"/>
                <a:gd name="T6" fmla="*/ 2147483646 w 25"/>
                <a:gd name="T7" fmla="*/ 2147483646 h 44"/>
                <a:gd name="T8" fmla="*/ 2147483646 w 25"/>
                <a:gd name="T9" fmla="*/ 2147483646 h 44"/>
                <a:gd name="T10" fmla="*/ 2147483646 w 25"/>
                <a:gd name="T11" fmla="*/ 2147483646 h 44"/>
                <a:gd name="T12" fmla="*/ 2147483646 w 25"/>
                <a:gd name="T13" fmla="*/ 2147483646 h 44"/>
                <a:gd name="T14" fmla="*/ 2147483646 w 25"/>
                <a:gd name="T15" fmla="*/ 2147483646 h 44"/>
                <a:gd name="T16" fmla="*/ 0 w 25"/>
                <a:gd name="T17" fmla="*/ 2147483646 h 44"/>
                <a:gd name="T18" fmla="*/ 2147483646 w 25"/>
                <a:gd name="T19" fmla="*/ 2147483646 h 44"/>
                <a:gd name="T20" fmla="*/ 2147483646 w 25"/>
                <a:gd name="T21" fmla="*/ 2147483646 h 44"/>
                <a:gd name="T22" fmla="*/ 2147483646 w 25"/>
                <a:gd name="T23" fmla="*/ 2147483646 h 44"/>
                <a:gd name="T24" fmla="*/ 2147483646 w 25"/>
                <a:gd name="T25" fmla="*/ 2147483646 h 44"/>
                <a:gd name="T26" fmla="*/ 2147483646 w 25"/>
                <a:gd name="T27" fmla="*/ 2147483646 h 44"/>
                <a:gd name="T28" fmla="*/ 2147483646 w 25"/>
                <a:gd name="T29" fmla="*/ 0 h 44"/>
                <a:gd name="T30" fmla="*/ 2147483646 w 25"/>
                <a:gd name="T31" fmla="*/ 0 h 44"/>
                <a:gd name="T32" fmla="*/ 2147483646 w 25"/>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44">
                  <a:moveTo>
                    <a:pt x="18" y="29"/>
                  </a:moveTo>
                  <a:cubicBezTo>
                    <a:pt x="18" y="32"/>
                    <a:pt x="17" y="33"/>
                    <a:pt x="17" y="34"/>
                  </a:cubicBezTo>
                  <a:cubicBezTo>
                    <a:pt x="17" y="35"/>
                    <a:pt x="16" y="36"/>
                    <a:pt x="15" y="36"/>
                  </a:cubicBezTo>
                  <a:cubicBezTo>
                    <a:pt x="15" y="37"/>
                    <a:pt x="14" y="37"/>
                    <a:pt x="12" y="37"/>
                  </a:cubicBezTo>
                  <a:cubicBezTo>
                    <a:pt x="11" y="37"/>
                    <a:pt x="10" y="36"/>
                    <a:pt x="9" y="36"/>
                  </a:cubicBezTo>
                  <a:cubicBezTo>
                    <a:pt x="8" y="35"/>
                    <a:pt x="8" y="33"/>
                    <a:pt x="7" y="30"/>
                  </a:cubicBezTo>
                  <a:cubicBezTo>
                    <a:pt x="7" y="28"/>
                    <a:pt x="7" y="28"/>
                    <a:pt x="7" y="28"/>
                  </a:cubicBezTo>
                  <a:cubicBezTo>
                    <a:pt x="1" y="29"/>
                    <a:pt x="1" y="29"/>
                    <a:pt x="1" y="29"/>
                  </a:cubicBezTo>
                  <a:cubicBezTo>
                    <a:pt x="0" y="30"/>
                    <a:pt x="0" y="30"/>
                    <a:pt x="0" y="30"/>
                  </a:cubicBezTo>
                  <a:cubicBezTo>
                    <a:pt x="0" y="35"/>
                    <a:pt x="1" y="38"/>
                    <a:pt x="4" y="40"/>
                  </a:cubicBezTo>
                  <a:cubicBezTo>
                    <a:pt x="6" y="43"/>
                    <a:pt x="9" y="44"/>
                    <a:pt x="13" y="44"/>
                  </a:cubicBezTo>
                  <a:cubicBezTo>
                    <a:pt x="15" y="44"/>
                    <a:pt x="17" y="43"/>
                    <a:pt x="19" y="42"/>
                  </a:cubicBezTo>
                  <a:cubicBezTo>
                    <a:pt x="21" y="41"/>
                    <a:pt x="23" y="40"/>
                    <a:pt x="24" y="37"/>
                  </a:cubicBezTo>
                  <a:cubicBezTo>
                    <a:pt x="25" y="35"/>
                    <a:pt x="25" y="33"/>
                    <a:pt x="25" y="29"/>
                  </a:cubicBezTo>
                  <a:cubicBezTo>
                    <a:pt x="25" y="0"/>
                    <a:pt x="25" y="0"/>
                    <a:pt x="25" y="0"/>
                  </a:cubicBezTo>
                  <a:cubicBezTo>
                    <a:pt x="18" y="0"/>
                    <a:pt x="18" y="0"/>
                    <a:pt x="18" y="0"/>
                  </a:cubicBezTo>
                  <a:lnTo>
                    <a:pt x="18" y="29"/>
                  </a:lnTo>
                  <a:close/>
                </a:path>
              </a:pathLst>
            </a:custGeom>
            <a:solidFill>
              <a:srgbClr val="F1F0EF"/>
            </a:solidFill>
            <a:ln w="9525">
              <a:noFill/>
              <a:round/>
            </a:ln>
          </p:spPr>
          <p:txBody>
            <a:bodyPr/>
            <a:lstStyle/>
            <a:p>
              <a:endParaRPr lang="zh-CN" altLang="en-US"/>
            </a:p>
          </p:txBody>
        </p:sp>
        <p:sp>
          <p:nvSpPr>
            <p:cNvPr id="22546" name="Freeform 320"/>
            <p:cNvSpPr>
              <a:spLocks noEditPoints="1"/>
            </p:cNvSpPr>
            <p:nvPr/>
          </p:nvSpPr>
          <p:spPr bwMode="auto">
            <a:xfrm>
              <a:off x="8765090" y="4814901"/>
              <a:ext cx="100797" cy="110148"/>
            </a:xfrm>
            <a:custGeom>
              <a:avLst/>
              <a:gdLst>
                <a:gd name="T0" fmla="*/ 2147483646 w 41"/>
                <a:gd name="T1" fmla="*/ 2147483646 h 45"/>
                <a:gd name="T2" fmla="*/ 2147483646 w 41"/>
                <a:gd name="T3" fmla="*/ 0 h 45"/>
                <a:gd name="T4" fmla="*/ 2147483646 w 41"/>
                <a:gd name="T5" fmla="*/ 2147483646 h 45"/>
                <a:gd name="T6" fmla="*/ 0 w 41"/>
                <a:gd name="T7" fmla="*/ 2147483646 h 45"/>
                <a:gd name="T8" fmla="*/ 2147483646 w 41"/>
                <a:gd name="T9" fmla="*/ 2147483646 h 45"/>
                <a:gd name="T10" fmla="*/ 2147483646 w 41"/>
                <a:gd name="T11" fmla="*/ 2147483646 h 45"/>
                <a:gd name="T12" fmla="*/ 2147483646 w 41"/>
                <a:gd name="T13" fmla="*/ 2147483646 h 45"/>
                <a:gd name="T14" fmla="*/ 2147483646 w 41"/>
                <a:gd name="T15" fmla="*/ 2147483646 h 45"/>
                <a:gd name="T16" fmla="*/ 2147483646 w 41"/>
                <a:gd name="T17" fmla="*/ 2147483646 h 45"/>
                <a:gd name="T18" fmla="*/ 2147483646 w 41"/>
                <a:gd name="T19" fmla="*/ 2147483646 h 45"/>
                <a:gd name="T20" fmla="*/ 2147483646 w 41"/>
                <a:gd name="T21" fmla="*/ 2147483646 h 45"/>
                <a:gd name="T22" fmla="*/ 2147483646 w 41"/>
                <a:gd name="T23" fmla="*/ 2147483646 h 45"/>
                <a:gd name="T24" fmla="*/ 2147483646 w 41"/>
                <a:gd name="T25" fmla="*/ 2147483646 h 45"/>
                <a:gd name="T26" fmla="*/ 2147483646 w 41"/>
                <a:gd name="T27" fmla="*/ 2147483646 h 45"/>
                <a:gd name="T28" fmla="*/ 2147483646 w 41"/>
                <a:gd name="T29" fmla="*/ 2147483646 h 45"/>
                <a:gd name="T30" fmla="*/ 2147483646 w 41"/>
                <a:gd name="T31" fmla="*/ 2147483646 h 45"/>
                <a:gd name="T32" fmla="*/ 2147483646 w 41"/>
                <a:gd name="T33" fmla="*/ 2147483646 h 45"/>
                <a:gd name="T34" fmla="*/ 2147483646 w 41"/>
                <a:gd name="T35" fmla="*/ 2147483646 h 45"/>
                <a:gd name="T36" fmla="*/ 2147483646 w 41"/>
                <a:gd name="T37" fmla="*/ 2147483646 h 45"/>
                <a:gd name="T38" fmla="*/ 2147483646 w 41"/>
                <a:gd name="T39" fmla="*/ 2147483646 h 45"/>
                <a:gd name="T40" fmla="*/ 2147483646 w 41"/>
                <a:gd name="T41" fmla="*/ 2147483646 h 45"/>
                <a:gd name="T42" fmla="*/ 2147483646 w 41"/>
                <a:gd name="T43" fmla="*/ 2147483646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45">
                  <a:moveTo>
                    <a:pt x="32" y="3"/>
                  </a:moveTo>
                  <a:cubicBezTo>
                    <a:pt x="28" y="1"/>
                    <a:pt x="25" y="0"/>
                    <a:pt x="21" y="0"/>
                  </a:cubicBezTo>
                  <a:cubicBezTo>
                    <a:pt x="15" y="0"/>
                    <a:pt x="10" y="2"/>
                    <a:pt x="6" y="6"/>
                  </a:cubicBezTo>
                  <a:cubicBezTo>
                    <a:pt x="2" y="10"/>
                    <a:pt x="0" y="16"/>
                    <a:pt x="0" y="23"/>
                  </a:cubicBezTo>
                  <a:cubicBezTo>
                    <a:pt x="0" y="27"/>
                    <a:pt x="1" y="30"/>
                    <a:pt x="3" y="34"/>
                  </a:cubicBezTo>
                  <a:cubicBezTo>
                    <a:pt x="4" y="37"/>
                    <a:pt x="7" y="40"/>
                    <a:pt x="10" y="42"/>
                  </a:cubicBezTo>
                  <a:cubicBezTo>
                    <a:pt x="13" y="44"/>
                    <a:pt x="17" y="45"/>
                    <a:pt x="21" y="45"/>
                  </a:cubicBezTo>
                  <a:cubicBezTo>
                    <a:pt x="24" y="45"/>
                    <a:pt x="28" y="44"/>
                    <a:pt x="31" y="42"/>
                  </a:cubicBezTo>
                  <a:cubicBezTo>
                    <a:pt x="34" y="40"/>
                    <a:pt x="37" y="38"/>
                    <a:pt x="39" y="34"/>
                  </a:cubicBezTo>
                  <a:cubicBezTo>
                    <a:pt x="40" y="31"/>
                    <a:pt x="41" y="27"/>
                    <a:pt x="41" y="22"/>
                  </a:cubicBezTo>
                  <a:cubicBezTo>
                    <a:pt x="41" y="18"/>
                    <a:pt x="41" y="14"/>
                    <a:pt x="39" y="11"/>
                  </a:cubicBezTo>
                  <a:cubicBezTo>
                    <a:pt x="37" y="7"/>
                    <a:pt x="35" y="5"/>
                    <a:pt x="32" y="3"/>
                  </a:cubicBezTo>
                  <a:close/>
                  <a:moveTo>
                    <a:pt x="30" y="34"/>
                  </a:moveTo>
                  <a:cubicBezTo>
                    <a:pt x="28" y="37"/>
                    <a:pt x="25" y="38"/>
                    <a:pt x="21" y="38"/>
                  </a:cubicBezTo>
                  <a:cubicBezTo>
                    <a:pt x="17" y="38"/>
                    <a:pt x="14" y="37"/>
                    <a:pt x="12" y="34"/>
                  </a:cubicBezTo>
                  <a:cubicBezTo>
                    <a:pt x="9" y="31"/>
                    <a:pt x="8" y="28"/>
                    <a:pt x="8" y="23"/>
                  </a:cubicBezTo>
                  <a:cubicBezTo>
                    <a:pt x="8" y="17"/>
                    <a:pt x="9" y="13"/>
                    <a:pt x="12" y="10"/>
                  </a:cubicBezTo>
                  <a:cubicBezTo>
                    <a:pt x="14" y="8"/>
                    <a:pt x="17" y="7"/>
                    <a:pt x="21" y="7"/>
                  </a:cubicBezTo>
                  <a:cubicBezTo>
                    <a:pt x="23" y="7"/>
                    <a:pt x="26" y="7"/>
                    <a:pt x="28" y="9"/>
                  </a:cubicBezTo>
                  <a:cubicBezTo>
                    <a:pt x="30" y="10"/>
                    <a:pt x="31" y="12"/>
                    <a:pt x="32" y="14"/>
                  </a:cubicBezTo>
                  <a:cubicBezTo>
                    <a:pt x="33" y="16"/>
                    <a:pt x="34" y="19"/>
                    <a:pt x="34" y="22"/>
                  </a:cubicBezTo>
                  <a:cubicBezTo>
                    <a:pt x="34" y="27"/>
                    <a:pt x="32" y="31"/>
                    <a:pt x="30" y="34"/>
                  </a:cubicBezTo>
                  <a:close/>
                </a:path>
              </a:pathLst>
            </a:custGeom>
            <a:solidFill>
              <a:srgbClr val="F1F0EF"/>
            </a:solidFill>
            <a:ln w="9525">
              <a:noFill/>
              <a:round/>
            </a:ln>
          </p:spPr>
          <p:txBody>
            <a:bodyPr/>
            <a:lstStyle/>
            <a:p>
              <a:endParaRPr lang="zh-CN" altLang="en-US"/>
            </a:p>
          </p:txBody>
        </p:sp>
        <p:sp>
          <p:nvSpPr>
            <p:cNvPr id="22547" name="Freeform 321"/>
            <p:cNvSpPr>
              <a:spLocks noEditPoints="1"/>
            </p:cNvSpPr>
            <p:nvPr/>
          </p:nvSpPr>
          <p:spPr bwMode="auto">
            <a:xfrm>
              <a:off x="8878356" y="4816978"/>
              <a:ext cx="81054" cy="105993"/>
            </a:xfrm>
            <a:custGeom>
              <a:avLst/>
              <a:gdLst>
                <a:gd name="T0" fmla="*/ 2147483646 w 33"/>
                <a:gd name="T1" fmla="*/ 2147483646 h 43"/>
                <a:gd name="T2" fmla="*/ 2147483646 w 33"/>
                <a:gd name="T3" fmla="*/ 2147483646 h 43"/>
                <a:gd name="T4" fmla="*/ 2147483646 w 33"/>
                <a:gd name="T5" fmla="*/ 2147483646 h 43"/>
                <a:gd name="T6" fmla="*/ 2147483646 w 33"/>
                <a:gd name="T7" fmla="*/ 2147483646 h 43"/>
                <a:gd name="T8" fmla="*/ 2147483646 w 33"/>
                <a:gd name="T9" fmla="*/ 2147483646 h 43"/>
                <a:gd name="T10" fmla="*/ 2147483646 w 33"/>
                <a:gd name="T11" fmla="*/ 0 h 43"/>
                <a:gd name="T12" fmla="*/ 0 w 33"/>
                <a:gd name="T13" fmla="*/ 0 h 43"/>
                <a:gd name="T14" fmla="*/ 0 w 33"/>
                <a:gd name="T15" fmla="*/ 2147483646 h 43"/>
                <a:gd name="T16" fmla="*/ 2147483646 w 33"/>
                <a:gd name="T17" fmla="*/ 2147483646 h 43"/>
                <a:gd name="T18" fmla="*/ 2147483646 w 33"/>
                <a:gd name="T19" fmla="*/ 2147483646 h 43"/>
                <a:gd name="T20" fmla="*/ 2147483646 w 33"/>
                <a:gd name="T21" fmla="*/ 2147483646 h 43"/>
                <a:gd name="T22" fmla="*/ 2147483646 w 33"/>
                <a:gd name="T23" fmla="*/ 2147483646 h 43"/>
                <a:gd name="T24" fmla="*/ 2147483646 w 33"/>
                <a:gd name="T25" fmla="*/ 2147483646 h 43"/>
                <a:gd name="T26" fmla="*/ 2147483646 w 33"/>
                <a:gd name="T27" fmla="*/ 2147483646 h 43"/>
                <a:gd name="T28" fmla="*/ 2147483646 w 33"/>
                <a:gd name="T29" fmla="*/ 2147483646 h 43"/>
                <a:gd name="T30" fmla="*/ 2147483646 w 33"/>
                <a:gd name="T31" fmla="*/ 2147483646 h 43"/>
                <a:gd name="T32" fmla="*/ 2147483646 w 33"/>
                <a:gd name="T33" fmla="*/ 2147483646 h 43"/>
                <a:gd name="T34" fmla="*/ 2147483646 w 33"/>
                <a:gd name="T35" fmla="*/ 2147483646 h 43"/>
                <a:gd name="T36" fmla="*/ 2147483646 w 33"/>
                <a:gd name="T37" fmla="*/ 2147483646 h 43"/>
                <a:gd name="T38" fmla="*/ 2147483646 w 33"/>
                <a:gd name="T39" fmla="*/ 2147483646 h 43"/>
                <a:gd name="T40" fmla="*/ 2147483646 w 33"/>
                <a:gd name="T41" fmla="*/ 2147483646 h 43"/>
                <a:gd name="T42" fmla="*/ 2147483646 w 33"/>
                <a:gd name="T43" fmla="*/ 2147483646 h 43"/>
                <a:gd name="T44" fmla="*/ 2147483646 w 33"/>
                <a:gd name="T45" fmla="*/ 2147483646 h 43"/>
                <a:gd name="T46" fmla="*/ 2147483646 w 33"/>
                <a:gd name="T47" fmla="*/ 2147483646 h 43"/>
                <a:gd name="T48" fmla="*/ 2147483646 w 33"/>
                <a:gd name="T49" fmla="*/ 2147483646 h 43"/>
                <a:gd name="T50" fmla="*/ 2147483646 w 33"/>
                <a:gd name="T51" fmla="*/ 2147483646 h 43"/>
                <a:gd name="T52" fmla="*/ 2147483646 w 33"/>
                <a:gd name="T53" fmla="*/ 2147483646 h 43"/>
                <a:gd name="T54" fmla="*/ 2147483646 w 33"/>
                <a:gd name="T55" fmla="*/ 2147483646 h 43"/>
                <a:gd name="T56" fmla="*/ 2147483646 w 33"/>
                <a:gd name="T57" fmla="*/ 2147483646 h 43"/>
                <a:gd name="T58" fmla="*/ 2147483646 w 33"/>
                <a:gd name="T59" fmla="*/ 2147483646 h 43"/>
                <a:gd name="T60" fmla="*/ 2147483646 w 33"/>
                <a:gd name="T61" fmla="*/ 2147483646 h 43"/>
                <a:gd name="T62" fmla="*/ 2147483646 w 33"/>
                <a:gd name="T63" fmla="*/ 2147483646 h 43"/>
                <a:gd name="T64" fmla="*/ 2147483646 w 33"/>
                <a:gd name="T65" fmla="*/ 2147483646 h 43"/>
                <a:gd name="T66" fmla="*/ 2147483646 w 33"/>
                <a:gd name="T67" fmla="*/ 2147483646 h 43"/>
                <a:gd name="T68" fmla="*/ 2147483646 w 33"/>
                <a:gd name="T69" fmla="*/ 2147483646 h 43"/>
                <a:gd name="T70" fmla="*/ 2147483646 w 33"/>
                <a:gd name="T71" fmla="*/ 2147483646 h 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43">
                  <a:moveTo>
                    <a:pt x="27" y="20"/>
                  </a:moveTo>
                  <a:cubicBezTo>
                    <a:pt x="28" y="19"/>
                    <a:pt x="29" y="18"/>
                    <a:pt x="29" y="17"/>
                  </a:cubicBezTo>
                  <a:cubicBezTo>
                    <a:pt x="30" y="15"/>
                    <a:pt x="31" y="13"/>
                    <a:pt x="31" y="11"/>
                  </a:cubicBezTo>
                  <a:cubicBezTo>
                    <a:pt x="31" y="9"/>
                    <a:pt x="30" y="7"/>
                    <a:pt x="29" y="5"/>
                  </a:cubicBezTo>
                  <a:cubicBezTo>
                    <a:pt x="28" y="3"/>
                    <a:pt x="26" y="2"/>
                    <a:pt x="24" y="1"/>
                  </a:cubicBezTo>
                  <a:cubicBezTo>
                    <a:pt x="22" y="0"/>
                    <a:pt x="20" y="0"/>
                    <a:pt x="16" y="0"/>
                  </a:cubicBezTo>
                  <a:cubicBezTo>
                    <a:pt x="0" y="0"/>
                    <a:pt x="0" y="0"/>
                    <a:pt x="0" y="0"/>
                  </a:cubicBezTo>
                  <a:cubicBezTo>
                    <a:pt x="0" y="43"/>
                    <a:pt x="0" y="43"/>
                    <a:pt x="0" y="43"/>
                  </a:cubicBezTo>
                  <a:cubicBezTo>
                    <a:pt x="17" y="43"/>
                    <a:pt x="17" y="43"/>
                    <a:pt x="17" y="43"/>
                  </a:cubicBezTo>
                  <a:cubicBezTo>
                    <a:pt x="19" y="43"/>
                    <a:pt x="22" y="43"/>
                    <a:pt x="23" y="42"/>
                  </a:cubicBezTo>
                  <a:cubicBezTo>
                    <a:pt x="25" y="42"/>
                    <a:pt x="27" y="41"/>
                    <a:pt x="28" y="40"/>
                  </a:cubicBezTo>
                  <a:cubicBezTo>
                    <a:pt x="30" y="39"/>
                    <a:pt x="31" y="38"/>
                    <a:pt x="32" y="36"/>
                  </a:cubicBezTo>
                  <a:cubicBezTo>
                    <a:pt x="33" y="34"/>
                    <a:pt x="33" y="32"/>
                    <a:pt x="33" y="30"/>
                  </a:cubicBezTo>
                  <a:cubicBezTo>
                    <a:pt x="33" y="27"/>
                    <a:pt x="32" y="25"/>
                    <a:pt x="31" y="23"/>
                  </a:cubicBezTo>
                  <a:cubicBezTo>
                    <a:pt x="30" y="22"/>
                    <a:pt x="28" y="21"/>
                    <a:pt x="27" y="20"/>
                  </a:cubicBezTo>
                  <a:close/>
                  <a:moveTo>
                    <a:pt x="8" y="7"/>
                  </a:moveTo>
                  <a:cubicBezTo>
                    <a:pt x="15" y="7"/>
                    <a:pt x="15" y="7"/>
                    <a:pt x="15" y="7"/>
                  </a:cubicBezTo>
                  <a:cubicBezTo>
                    <a:pt x="17" y="7"/>
                    <a:pt x="19" y="7"/>
                    <a:pt x="21" y="7"/>
                  </a:cubicBezTo>
                  <a:cubicBezTo>
                    <a:pt x="22" y="7"/>
                    <a:pt x="22" y="8"/>
                    <a:pt x="23" y="9"/>
                  </a:cubicBezTo>
                  <a:cubicBezTo>
                    <a:pt x="23" y="10"/>
                    <a:pt x="24" y="11"/>
                    <a:pt x="24" y="12"/>
                  </a:cubicBezTo>
                  <a:cubicBezTo>
                    <a:pt x="24" y="13"/>
                    <a:pt x="23" y="14"/>
                    <a:pt x="23" y="15"/>
                  </a:cubicBezTo>
                  <a:cubicBezTo>
                    <a:pt x="22" y="16"/>
                    <a:pt x="21" y="16"/>
                    <a:pt x="20" y="17"/>
                  </a:cubicBezTo>
                  <a:cubicBezTo>
                    <a:pt x="19" y="17"/>
                    <a:pt x="18" y="17"/>
                    <a:pt x="15" y="17"/>
                  </a:cubicBezTo>
                  <a:cubicBezTo>
                    <a:pt x="8" y="17"/>
                    <a:pt x="8" y="17"/>
                    <a:pt x="8" y="17"/>
                  </a:cubicBezTo>
                  <a:lnTo>
                    <a:pt x="8" y="7"/>
                  </a:lnTo>
                  <a:close/>
                  <a:moveTo>
                    <a:pt x="25" y="33"/>
                  </a:moveTo>
                  <a:cubicBezTo>
                    <a:pt x="24" y="34"/>
                    <a:pt x="24" y="35"/>
                    <a:pt x="23" y="35"/>
                  </a:cubicBezTo>
                  <a:cubicBezTo>
                    <a:pt x="22" y="35"/>
                    <a:pt x="21" y="36"/>
                    <a:pt x="20" y="36"/>
                  </a:cubicBezTo>
                  <a:cubicBezTo>
                    <a:pt x="19" y="36"/>
                    <a:pt x="18" y="36"/>
                    <a:pt x="17" y="36"/>
                  </a:cubicBezTo>
                  <a:cubicBezTo>
                    <a:pt x="8" y="36"/>
                    <a:pt x="8" y="36"/>
                    <a:pt x="8" y="36"/>
                  </a:cubicBezTo>
                  <a:cubicBezTo>
                    <a:pt x="8" y="24"/>
                    <a:pt x="8" y="24"/>
                    <a:pt x="8" y="24"/>
                  </a:cubicBezTo>
                  <a:cubicBezTo>
                    <a:pt x="16" y="24"/>
                    <a:pt x="16" y="24"/>
                    <a:pt x="16" y="24"/>
                  </a:cubicBezTo>
                  <a:cubicBezTo>
                    <a:pt x="18" y="24"/>
                    <a:pt x="20" y="24"/>
                    <a:pt x="22" y="25"/>
                  </a:cubicBezTo>
                  <a:cubicBezTo>
                    <a:pt x="23" y="25"/>
                    <a:pt x="24" y="26"/>
                    <a:pt x="24" y="27"/>
                  </a:cubicBezTo>
                  <a:cubicBezTo>
                    <a:pt x="25" y="28"/>
                    <a:pt x="25" y="29"/>
                    <a:pt x="25" y="30"/>
                  </a:cubicBezTo>
                  <a:cubicBezTo>
                    <a:pt x="25" y="31"/>
                    <a:pt x="25" y="32"/>
                    <a:pt x="25" y="33"/>
                  </a:cubicBezTo>
                  <a:close/>
                </a:path>
              </a:pathLst>
            </a:custGeom>
            <a:solidFill>
              <a:srgbClr val="F1F0EF"/>
            </a:solidFill>
            <a:ln w="9525">
              <a:noFill/>
              <a:round/>
            </a:ln>
          </p:spPr>
          <p:txBody>
            <a:bodyPr/>
            <a:lstStyle/>
            <a:p>
              <a:endParaRPr lang="zh-CN" altLang="en-US"/>
            </a:p>
          </p:txBody>
        </p:sp>
      </p:grpSp>
      <p:sp>
        <p:nvSpPr>
          <p:cNvPr id="22540" name="矩形 23"/>
          <p:cNvSpPr>
            <a:spLocks noChangeArrowheads="1"/>
          </p:cNvSpPr>
          <p:nvPr/>
        </p:nvSpPr>
        <p:spPr bwMode="auto">
          <a:xfrm>
            <a:off x="1085850" y="4818063"/>
            <a:ext cx="2490788" cy="1035050"/>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微软雅黑" pitchFamily="34" charset="-122"/>
              <a:ea typeface="微软雅黑" pitchFamily="34" charset="-122"/>
              <a:sym typeface="Arial" panose="020B0604020202020204" pitchFamily="34" charset="0"/>
            </a:endParaRPr>
          </a:p>
        </p:txBody>
      </p:sp>
      <p:sp>
        <p:nvSpPr>
          <p:cNvPr id="22541" name="矩形 24"/>
          <p:cNvSpPr>
            <a:spLocks noChangeArrowheads="1"/>
          </p:cNvSpPr>
          <p:nvPr/>
        </p:nvSpPr>
        <p:spPr bwMode="auto">
          <a:xfrm>
            <a:off x="4760913" y="4818063"/>
            <a:ext cx="2490787" cy="1035050"/>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微软雅黑" pitchFamily="34" charset="-122"/>
              <a:ea typeface="微软雅黑" pitchFamily="34" charset="-122"/>
              <a:sym typeface="Arial" panose="020B0604020202020204" pitchFamily="34" charset="0"/>
            </a:endParaRPr>
          </a:p>
        </p:txBody>
      </p:sp>
      <p:sp>
        <p:nvSpPr>
          <p:cNvPr id="22542" name="矩形 25"/>
          <p:cNvSpPr>
            <a:spLocks noChangeArrowheads="1"/>
          </p:cNvSpPr>
          <p:nvPr/>
        </p:nvSpPr>
        <p:spPr bwMode="auto">
          <a:xfrm>
            <a:off x="8642350" y="4818063"/>
            <a:ext cx="2490788" cy="1035050"/>
          </a:xfrm>
          <a:prstGeom prst="rect">
            <a:avLst/>
          </a:prstGeom>
          <a:noFill/>
          <a:ln w="9525">
            <a:noFill/>
            <a:miter lim="800000"/>
          </a:ln>
        </p:spPr>
        <p:txBody>
          <a:bodyPr lIns="0" tIns="0" rIns="0" bIns="0">
            <a:spAutoFit/>
          </a:bodyPr>
          <a:lstStyle/>
          <a:p>
            <a:pPr defTabSz="1216025" eaLnBrk="1" hangingPunct="1">
              <a:lnSpc>
                <a:spcPct val="120000"/>
              </a:lnSpc>
              <a:spcBef>
                <a:spcPct val="20000"/>
              </a:spcBef>
            </a:pPr>
            <a:r>
              <a:rPr lang="zh-CN" altLang="en-US" sz="14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微软雅黑" pitchFamily="34" charset="-122"/>
              <a:ea typeface="微软雅黑" pitchFamily="34" charset="-122"/>
              <a:sym typeface="Arial" panose="020B0604020202020204" pitchFamily="34" charset="0"/>
            </a:endParaRPr>
          </a:p>
        </p:txBody>
      </p:sp>
    </p:spTree>
  </p:cSld>
  <p:clrMapOvr>
    <a:masterClrMapping/>
  </p:clrMapOvr>
  <p:transition advTm="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3"/>
          <p:cNvGrpSpPr/>
          <p:nvPr/>
        </p:nvGrpSpPr>
        <p:grpSpPr bwMode="auto">
          <a:xfrm>
            <a:off x="438150" y="2155825"/>
            <a:ext cx="4017963" cy="4702175"/>
            <a:chOff x="0" y="1412875"/>
            <a:chExt cx="4017963" cy="4702175"/>
          </a:xfrm>
        </p:grpSpPr>
        <p:pic>
          <p:nvPicPr>
            <p:cNvPr id="24584" name="그림 9" descr="0003.png"/>
            <p:cNvPicPr>
              <a:picLocks noChangeAspect="1"/>
            </p:cNvPicPr>
            <p:nvPr/>
          </p:nvPicPr>
          <p:blipFill>
            <a:blip r:embed="rId1"/>
            <a:srcRect/>
            <a:stretch>
              <a:fillRect/>
            </a:stretch>
          </p:blipFill>
          <p:spPr bwMode="auto">
            <a:xfrm>
              <a:off x="0" y="1557338"/>
              <a:ext cx="2987675" cy="4557712"/>
            </a:xfrm>
            <a:prstGeom prst="rect">
              <a:avLst/>
            </a:prstGeom>
            <a:noFill/>
            <a:ln w="9525">
              <a:noFill/>
              <a:miter lim="800000"/>
              <a:headEnd/>
              <a:tailEnd/>
            </a:ln>
          </p:spPr>
        </p:pic>
        <p:pic>
          <p:nvPicPr>
            <p:cNvPr id="24585" name="그림 10" descr="0003.png"/>
            <p:cNvPicPr>
              <a:picLocks noChangeAspect="1"/>
            </p:cNvPicPr>
            <p:nvPr/>
          </p:nvPicPr>
          <p:blipFill>
            <a:blip r:embed="rId2"/>
            <a:srcRect/>
            <a:stretch>
              <a:fillRect/>
            </a:stretch>
          </p:blipFill>
          <p:spPr bwMode="auto">
            <a:xfrm>
              <a:off x="1209675" y="1412875"/>
              <a:ext cx="2808288" cy="4702175"/>
            </a:xfrm>
            <a:prstGeom prst="rect">
              <a:avLst/>
            </a:prstGeom>
            <a:noFill/>
            <a:ln w="9525">
              <a:noFill/>
              <a:miter lim="800000"/>
              <a:headEnd/>
              <a:tailEnd/>
            </a:ln>
          </p:spPr>
        </p:pic>
      </p:grpSp>
      <p:grpSp>
        <p:nvGrpSpPr>
          <p:cNvPr id="24579" name="组合 6"/>
          <p:cNvGrpSpPr/>
          <p:nvPr/>
        </p:nvGrpSpPr>
        <p:grpSpPr bwMode="auto">
          <a:xfrm>
            <a:off x="5245100" y="1892300"/>
            <a:ext cx="4368800" cy="2051050"/>
            <a:chOff x="6006846" y="2368370"/>
            <a:chExt cx="4369054" cy="2051230"/>
          </a:xfrm>
        </p:grpSpPr>
        <p:sp>
          <p:nvSpPr>
            <p:cNvPr id="24581" name="文本框 7"/>
            <p:cNvSpPr txBox="1">
              <a:spLocks noChangeArrowheads="1"/>
            </p:cNvSpPr>
            <p:nvPr/>
          </p:nvSpPr>
          <p:spPr bwMode="auto">
            <a:xfrm>
              <a:off x="6006846" y="2368370"/>
              <a:ext cx="4165854" cy="1200329"/>
            </a:xfrm>
            <a:prstGeom prst="rect">
              <a:avLst/>
            </a:prstGeom>
            <a:noFill/>
            <a:ln w="9525">
              <a:noFill/>
              <a:miter lim="800000"/>
            </a:ln>
          </p:spPr>
          <p:txBody>
            <a:bodyPr>
              <a:spAutoFit/>
            </a:bodyPr>
            <a:lstStyle/>
            <a:p>
              <a:pPr eaLnBrk="1" hangingPunct="1"/>
              <a:r>
                <a:rPr lang="en-US" altLang="zh-CN" sz="7200" b="1">
                  <a:solidFill>
                    <a:srgbClr val="404040"/>
                  </a:solidFill>
                  <a:latin typeface="微软雅黑" pitchFamily="34" charset="-122"/>
                  <a:ea typeface="微软雅黑" pitchFamily="34" charset="-122"/>
                </a:rPr>
                <a:t>PART </a:t>
              </a:r>
              <a:r>
                <a:rPr lang="en-US" altLang="zh-CN" sz="7200" b="1">
                  <a:solidFill>
                    <a:srgbClr val="0070C0"/>
                  </a:solidFill>
                  <a:latin typeface="微软雅黑" pitchFamily="34" charset="-122"/>
                  <a:ea typeface="微软雅黑" pitchFamily="34" charset="-122"/>
                </a:rPr>
                <a:t>02</a:t>
              </a:r>
              <a:endParaRPr lang="zh-CN" altLang="en-US" sz="7200" b="1">
                <a:solidFill>
                  <a:srgbClr val="0070C0"/>
                </a:solidFill>
                <a:latin typeface="微软雅黑" pitchFamily="34" charset="-122"/>
                <a:ea typeface="微软雅黑" pitchFamily="34" charset="-122"/>
              </a:endParaRPr>
            </a:p>
          </p:txBody>
        </p:sp>
        <p:sp>
          <p:nvSpPr>
            <p:cNvPr id="9" name="矩形 8"/>
            <p:cNvSpPr/>
            <p:nvPr/>
          </p:nvSpPr>
          <p:spPr>
            <a:xfrm>
              <a:off x="6108452" y="3568625"/>
              <a:ext cx="3861024" cy="8509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583" name="文本框 9"/>
            <p:cNvSpPr txBox="1">
              <a:spLocks noChangeArrowheads="1"/>
            </p:cNvSpPr>
            <p:nvPr/>
          </p:nvSpPr>
          <p:spPr bwMode="auto">
            <a:xfrm>
              <a:off x="6451600" y="3640206"/>
              <a:ext cx="3924300" cy="707886"/>
            </a:xfrm>
            <a:prstGeom prst="rect">
              <a:avLst/>
            </a:prstGeom>
            <a:noFill/>
            <a:ln w="9525">
              <a:noFill/>
              <a:miter lim="800000"/>
            </a:ln>
          </p:spPr>
          <p:txBody>
            <a:bodyPr>
              <a:spAutoFit/>
            </a:bodyPr>
            <a:lstStyle/>
            <a:p>
              <a:pPr eaLnBrk="1" hangingPunct="1"/>
              <a:r>
                <a:rPr lang="zh-CN" altLang="en-US" sz="4000" b="1">
                  <a:solidFill>
                    <a:srgbClr val="FFFFFF"/>
                  </a:solidFill>
                  <a:latin typeface="微软雅黑" pitchFamily="34" charset="-122"/>
                  <a:ea typeface="微软雅黑" pitchFamily="34" charset="-122"/>
                </a:rPr>
                <a:t>点击添加标题</a:t>
              </a:r>
              <a:endParaRPr lang="zh-CN" altLang="en-US" sz="4000" b="1">
                <a:solidFill>
                  <a:srgbClr val="FFFFFF"/>
                </a:solidFill>
                <a:latin typeface="微软雅黑" pitchFamily="34" charset="-122"/>
                <a:ea typeface="微软雅黑" pitchFamily="34" charset="-122"/>
              </a:endParaRPr>
            </a:p>
          </p:txBody>
        </p:sp>
      </p:grpSp>
      <p:sp>
        <p:nvSpPr>
          <p:cNvPr id="24580" name="文本框 10"/>
          <p:cNvSpPr txBox="1">
            <a:spLocks noChangeArrowheads="1"/>
          </p:cNvSpPr>
          <p:nvPr/>
        </p:nvSpPr>
        <p:spPr bwMode="auto">
          <a:xfrm>
            <a:off x="5245100" y="4154488"/>
            <a:ext cx="3924300" cy="1077912"/>
          </a:xfrm>
          <a:prstGeom prst="rect">
            <a:avLst/>
          </a:prstGeom>
          <a:noFill/>
          <a:ln w="9525">
            <a:noFill/>
            <a:miter lim="800000"/>
          </a:ln>
        </p:spPr>
        <p:txBody>
          <a:bodyPr>
            <a:spAutoFit/>
          </a:bodyPr>
          <a:lstStyle/>
          <a:p>
            <a:pPr eaLnBrk="1" hangingPunct="1"/>
            <a:r>
              <a:rPr lang="zh-CN" altLang="en-US" sz="1600">
                <a:solidFill>
                  <a:srgbClr val="404040"/>
                </a:solidFill>
                <a:latin typeface="微软雅黑" pitchFamily="34" charset="-122"/>
                <a:ea typeface="微软雅黑" pitchFamily="34" charset="-122"/>
              </a:rPr>
              <a:t>单击此处添加本章节的简要描述，本模板所有素材均可自由替换移动。模板框架完整，图文并茂，具有极大的灵活性和实用性。</a:t>
            </a:r>
            <a:endParaRPr lang="zh-CN" altLang="en-US" sz="1600">
              <a:solidFill>
                <a:srgbClr val="404040"/>
              </a:solidFill>
              <a:latin typeface="微软雅黑" pitchFamily="34" charset="-122"/>
              <a:ea typeface="微软雅黑" pitchFamily="34" charset="-122"/>
            </a:endParaRPr>
          </a:p>
        </p:txBody>
      </p:sp>
    </p:spTree>
  </p:cSld>
  <p:clrMapOvr>
    <a:masterClrMapping/>
  </p:clrMapOvr>
  <p:transition advTm="3000"/>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Company>Microsoft</Company>
  <DocSecurity>0</DocSecurity>
  <HyperlinksChanged>false</HyperlinksChanged>
  <Lines>0</Lines>
  <LinksUpToDate>false</LinksUpToDate>
  <Pages>31</Pages>
  <Paragraphs>563</Paragraphs>
  <Words>4745</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Mao</dc:creator>
  <cp:lastModifiedBy>Administrator</cp:lastModifiedBy>
  <dc:title>【仁心仁术】蓝色医院医疗团队合作工作汇报PPT模板</dc:title>
  <dcterms:modified xsi:type="dcterms:W3CDTF">2019-01-12T14:44:29Z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