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sldMasterIdLst>
    <p:sldMasterId id="2147483660" r:id="rId13"/>
  </p:sldMasterIdLst>
  <p:notesMasterIdLst>
    <p:notesMasterId r:id="rId15"/>
  </p:notesMasterIdLst>
  <p:sldIdLst>
    <p:sldId id="256" r:id="rId17"/>
    <p:sldId id="279" r:id="rId19"/>
    <p:sldId id="275" r:id="rId21"/>
    <p:sldId id="283" r:id="rId23"/>
    <p:sldId id="265" r:id="rId25"/>
    <p:sldId id="266" r:id="rId27"/>
    <p:sldId id="269" r:id="rId29"/>
    <p:sldId id="280" r:id="rId31"/>
    <p:sldId id="264" r:id="rId33"/>
    <p:sldId id="276" r:id="rId35"/>
    <p:sldId id="268" r:id="rId37"/>
    <p:sldId id="274" r:id="rId39"/>
    <p:sldId id="271" r:id="rId41"/>
    <p:sldId id="281" r:id="rId43"/>
    <p:sldId id="258" r:id="rId45"/>
    <p:sldId id="260" r:id="rId47"/>
    <p:sldId id="263" r:id="rId49"/>
    <p:sldId id="272" r:id="rId51"/>
    <p:sldId id="277" r:id="rId53"/>
    <p:sldId id="259" r:id="rId55"/>
    <p:sldId id="282" r:id="rId57"/>
    <p:sldId id="261" r:id="rId59"/>
    <p:sldId id="267" r:id="rId61"/>
    <p:sldId id="262" r:id="rId63"/>
    <p:sldId id="270" r:id="rId65"/>
    <p:sldId id="273" r:id="rId67"/>
    <p:sldId id="278" r:id="rId69"/>
    <p:sldId id="307" r:id="rId71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59" userDrawn="1">
          <p15:clr>
            <a:srgbClr val="A4A3A4"/>
          </p15:clr>
        </p15:guide>
        <p15:guide id="1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6EBBB9"/>
    <a:srgbClr val="EE9980"/>
    <a:srgbClr val="EB6B4B"/>
    <a:srgbClr val="66C7CE"/>
    <a:srgbClr val="EA6949"/>
    <a:srgbClr val="AFD5D6"/>
    <a:srgbClr val="BEBA8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 showOutlineIcons="0"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1062" y="-102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3" Type="http://schemas.openxmlformats.org/officeDocument/2006/relationships/slideMaster" Target="slideMasters/slideMaster1.xml"></Relationship><Relationship Id="rId14" Type="http://schemas.openxmlformats.org/officeDocument/2006/relationships/theme" Target="theme/theme1.xml"></Relationship><Relationship Id="rId15" Type="http://schemas.openxmlformats.org/officeDocument/2006/relationships/notesMaster" Target="notesMasters/notesMaster1.xml"></Relationship><Relationship Id="rId17" Type="http://schemas.openxmlformats.org/officeDocument/2006/relationships/slide" Target="slides/slide1.xml"></Relationship><Relationship Id="rId19" Type="http://schemas.openxmlformats.org/officeDocument/2006/relationships/slide" Target="slides/slide2.xml"></Relationship><Relationship Id="rId21" Type="http://schemas.openxmlformats.org/officeDocument/2006/relationships/slide" Target="slides/slide3.xml"></Relationship><Relationship Id="rId23" Type="http://schemas.openxmlformats.org/officeDocument/2006/relationships/slide" Target="slides/slide4.xml"></Relationship><Relationship Id="rId25" Type="http://schemas.openxmlformats.org/officeDocument/2006/relationships/slide" Target="slides/slide5.xml"></Relationship><Relationship Id="rId27" Type="http://schemas.openxmlformats.org/officeDocument/2006/relationships/slide" Target="slides/slide6.xml"></Relationship><Relationship Id="rId29" Type="http://schemas.openxmlformats.org/officeDocument/2006/relationships/slide" Target="slides/slide7.xml"></Relationship><Relationship Id="rId31" Type="http://schemas.openxmlformats.org/officeDocument/2006/relationships/slide" Target="slides/slide8.xml"></Relationship><Relationship Id="rId33" Type="http://schemas.openxmlformats.org/officeDocument/2006/relationships/slide" Target="slides/slide9.xml"></Relationship><Relationship Id="rId35" Type="http://schemas.openxmlformats.org/officeDocument/2006/relationships/slide" Target="slides/slide10.xml"></Relationship><Relationship Id="rId37" Type="http://schemas.openxmlformats.org/officeDocument/2006/relationships/slide" Target="slides/slide11.xml"></Relationship><Relationship Id="rId39" Type="http://schemas.openxmlformats.org/officeDocument/2006/relationships/slide" Target="slides/slide12.xml"></Relationship><Relationship Id="rId41" Type="http://schemas.openxmlformats.org/officeDocument/2006/relationships/slide" Target="slides/slide13.xml"></Relationship><Relationship Id="rId43" Type="http://schemas.openxmlformats.org/officeDocument/2006/relationships/slide" Target="slides/slide14.xml"></Relationship><Relationship Id="rId45" Type="http://schemas.openxmlformats.org/officeDocument/2006/relationships/slide" Target="slides/slide15.xml"></Relationship><Relationship Id="rId47" Type="http://schemas.openxmlformats.org/officeDocument/2006/relationships/slide" Target="slides/slide16.xml"></Relationship><Relationship Id="rId49" Type="http://schemas.openxmlformats.org/officeDocument/2006/relationships/slide" Target="slides/slide17.xml"></Relationship><Relationship Id="rId51" Type="http://schemas.openxmlformats.org/officeDocument/2006/relationships/slide" Target="slides/slide18.xml"></Relationship><Relationship Id="rId53" Type="http://schemas.openxmlformats.org/officeDocument/2006/relationships/slide" Target="slides/slide19.xml"></Relationship><Relationship Id="rId55" Type="http://schemas.openxmlformats.org/officeDocument/2006/relationships/slide" Target="slides/slide20.xml"></Relationship><Relationship Id="rId57" Type="http://schemas.openxmlformats.org/officeDocument/2006/relationships/slide" Target="slides/slide21.xml"></Relationship><Relationship Id="rId59" Type="http://schemas.openxmlformats.org/officeDocument/2006/relationships/slide" Target="slides/slide22.xml"></Relationship><Relationship Id="rId61" Type="http://schemas.openxmlformats.org/officeDocument/2006/relationships/slide" Target="slides/slide23.xml"></Relationship><Relationship Id="rId63" Type="http://schemas.openxmlformats.org/officeDocument/2006/relationships/slide" Target="slides/slide24.xml"></Relationship><Relationship Id="rId65" Type="http://schemas.openxmlformats.org/officeDocument/2006/relationships/slide" Target="slides/slide25.xml"></Relationship><Relationship Id="rId67" Type="http://schemas.openxmlformats.org/officeDocument/2006/relationships/slide" Target="slides/slide26.xml"></Relationship><Relationship Id="rId69" Type="http://schemas.openxmlformats.org/officeDocument/2006/relationships/slide" Target="slides/slide27.xml"></Relationship><Relationship Id="rId71" Type="http://schemas.openxmlformats.org/officeDocument/2006/relationships/slide" Target="slides/slide28.xml"></Relationship><Relationship Id="rId73" Type="http://schemas.openxmlformats.org/officeDocument/2006/relationships/viewProps" Target="viewProps.xml"></Relationship><Relationship Id="rId74" Type="http://schemas.openxmlformats.org/officeDocument/2006/relationships/presProps" Target="presProps.xml"></Relationship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2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0100D99-3260-426E-8E63-78AB460F9F0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0A5E220D-9CBE-49EE-83A8-D0C3F6EB030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2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0.xml"></Relationship></Relationships>
</file>

<file path=ppt/notesSlides/_rels/notesSlide2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1.xml"></Relationship></Relationships>
</file>

<file path=ppt/notesSlides/_rels/notesSlide2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2.xml"></Relationship></Relationships>
</file>

<file path=ppt/notesSlides/_rels/notesSlide2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3.xml"></Relationship></Relationships>
</file>

<file path=ppt/notesSlides/_rels/notesSlide2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4.xml"></Relationship></Relationships>
</file>

<file path=ppt/notesSlides/_rels/notesSlide2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5.xml"></Relationship></Relationships>
</file>

<file path=ppt/notesSlides/_rels/notesSlide2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6.xml"></Relationship></Relationships>
</file>

<file path=ppt/notesSlides/_rels/notesSlide2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7.xml"></Relationship></Relationships>
</file>

<file path=ppt/notesSlides/_rels/notesSlide2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8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标题字体为：造字工房朗倩（非商用）细体  教程在最后一页哦，也可以用微软雅黑代替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B52F48B5-1BBD-4304-81FD-1AB17EF6A0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4CF82-B065-44CA-A75E-A5BD893B0B5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936C-4350-493E-A0A2-B4C90359996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662FC-917E-4F03-AA3C-AE32CC0CE98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46EA-8D66-4EEB-9723-8977734F828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标题字体为：造字工房朗倩（非商用）细体  教程在最后一页哦，也可以用微软雅黑代替</a:t>
            </a:r>
            <a:endParaRPr lang="zh-CN" altLang="en-US" smtClean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60CD86E2-AF22-46F3-87EF-EDC4687D6B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7261B-BD22-47C3-9576-D7870CCF637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25B3A-21A2-4D50-AF12-DB12F468CF7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47D41-F2C1-4205-9895-1FF2C98C0E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3FD60-7D3F-412A-9DFE-AEAF17CE4A4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91DF0-8635-4CCC-AA0D-7730777D50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标题字体为：造字工房朗倩（非商用）细体  教程在最后一页哦，也可以用微软雅黑代替</a:t>
            </a:r>
            <a:endParaRPr lang="zh-CN" altLang="en-US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175F1F7A-06C4-49BE-B911-E84C65B5B2B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3B08-5FF2-4865-9E4D-5840E566969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标题字体为：造字工房朗倩（非商用）细体  教程在最后一页哦，也可以用微软雅黑代替</a:t>
            </a:r>
            <a:endParaRPr lang="zh-CN" altLang="en-US" smtClean="0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959FDC88-20DF-49D0-853B-8630EAB7D85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BFD0E-C955-40DD-843C-07A113F30C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7B481-573A-4113-B9B0-CBA2449D1CB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7B85D-3681-47EA-8ECD-8A3683F50C0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6DAD3-6965-490B-AE16-772EC132474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71657-4E10-44D2-9D7B-4D8B884EA42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标题字体为：造字工房朗倩（非商用）细体  教程在最后一页哦，也可以用微软雅黑代替</a:t>
            </a:r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6A80B6DA-9E0E-433F-B73E-6F92E1B0EF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54" name="Shape 7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模板来自于 http://www.ypppt.com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02DE-3472-4ADD-9059-94F84AEC444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8CCC-96A4-4BFF-A2B6-80B653FD42F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8E747-618E-4DE0-BCB1-0C8BF31F64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515B2-E8D7-4065-80AB-DACCA383CB7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14893-7B25-47EE-8B96-E3AC497B9F2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标题字体为：造字工房朗倩（非商用）细体  教程在最后一页哦，也可以用微软雅黑代替</a:t>
            </a:r>
            <a:endParaRPr lang="zh-CN" altLang="en-US" smtClean="0"/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85664F14-CF92-4BCF-AB35-AF9870D1443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2412C-2426-4204-9027-7C1404D9A38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B066D-DB04-4AC0-AEE0-06AC41613AF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758B4-52C8-4263-A046-3809E864250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62A93-495E-4DE4-9A3E-EBFDBC2C19E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2AF8E-E3B1-4507-8121-7C2FD84E8E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8A7B-5A26-43D2-8EEE-2E81BE7D0AE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9E8B6-F6EB-4787-BA51-159090FA246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5FC7B-805C-4EFC-AD1D-DF606CAA7EC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F3AEC-CE1A-4228-B8CF-31F0DE64205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7DE44-FDCF-4E63-8A84-53462310BD6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6933D-3B66-4E41-9959-E01DBCDFA42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87641-7237-4116-9034-1D35C0DBBD3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71D05-11A4-4A0B-A425-A58DDDA16AC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FBEC7-9AC2-4EFC-88D7-CB7F32ED9373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DBC20-6431-4C82-9B76-9CBF399CB8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63C3A-E28A-498D-8EBA-11A6DD8B7625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0F46F-513D-4739-A0F2-9EE8B1C8B4E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74B8C-DD3E-401A-9045-749DCD94010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2217B-39FF-46AF-A203-E012EA77ACB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0A2C3-E46D-49F8-992E-CE120143713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99F8E-49B3-4D10-BB41-74840A94B1A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AC67D-C563-492C-87B1-E7BAFC97A6E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32997-86F4-4403-9D76-FE3859CE327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EA3FFEB-6702-423E-827A-DFD3B169CC9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9116239-D4B3-4F0A-BA1D-C6FDBE2A7E6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7" Type="http://schemas.openxmlformats.org/officeDocument/2006/relationships/notesSlide" Target="../notesSlides/notesSlide1.xml"></Relationship><Relationship Id="rId6" Type="http://schemas.openxmlformats.org/officeDocument/2006/relationships/slideLayout" Target="../slideLayouts/slideLayout1.xml"></Relationship><Relationship Id="rId5" Type="http://schemas.openxmlformats.org/officeDocument/2006/relationships/image" Target="../media/image6.png"></Relationship><Relationship Id="rId4" Type="http://schemas.openxmlformats.org/officeDocument/2006/relationships/image" Target="../media/image5.emf"></Relationship><Relationship Id="rId3" Type="http://schemas.openxmlformats.org/officeDocument/2006/relationships/image" Target="../media/image4.emf"></Relationship><Relationship Id="rId2" Type="http://schemas.openxmlformats.org/officeDocument/2006/relationships/image" Target="../media/image3.emf"></Relationship><Relationship Id="rId1" Type="http://schemas.openxmlformats.org/officeDocument/2006/relationships/image" Target="../media/image2.png"></Relationship></Relationships>
</file>

<file path=ppt/slides/_rels/slide10.xml.rels><?xml version="1.0" encoding="UTF-8"?>
<Relationships xmlns="http://schemas.openxmlformats.org/package/2006/relationships"><Relationship Id="rId5" Type="http://schemas.openxmlformats.org/officeDocument/2006/relationships/notesSlide" Target="../notesSlides/notesSlide10.xml"></Relationship><Relationship Id="rId4" Type="http://schemas.openxmlformats.org/officeDocument/2006/relationships/slideLayout" Target="../slideLayouts/slideLayout2.xml"></Relationship><Relationship Id="rId3" Type="http://schemas.openxmlformats.org/officeDocument/2006/relationships/image" Target="../media/image11.png"></Relationship><Relationship Id="rId2" Type="http://schemas.openxmlformats.org/officeDocument/2006/relationships/image" Target="../media/image10.png"></Relationship><Relationship Id="rId1" Type="http://schemas.openxmlformats.org/officeDocument/2006/relationships/image" Target="../media/image9.png"></Relationship></Relationships>
</file>

<file path=ppt/slides/_rels/slide11.xml.rels><?xml version="1.0" encoding="UTF-8"?>
<Relationships xmlns="http://schemas.openxmlformats.org/package/2006/relationships"><Relationship Id="rId3" Type="http://schemas.openxmlformats.org/officeDocument/2006/relationships/notesSlide" Target="../notesSlides/notesSlide11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12.xml.rels><?xml version="1.0" encoding="UTF-8"?>
<Relationships xmlns="http://schemas.openxmlformats.org/package/2006/relationships"><Relationship Id="rId4" Type="http://schemas.openxmlformats.org/officeDocument/2006/relationships/notesSlide" Target="../notesSlides/notesSlide12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12.png"></Relationship><Relationship Id="rId1" Type="http://schemas.openxmlformats.org/officeDocument/2006/relationships/image" Target="../media/image9.png"></Relationship></Relationships>
</file>

<file path=ppt/slides/_rels/slide13.xml.rels><?xml version="1.0" encoding="UTF-8"?>
<Relationships xmlns="http://schemas.openxmlformats.org/package/2006/relationships"><Relationship Id="rId3" Type="http://schemas.openxmlformats.org/officeDocument/2006/relationships/notesSlide" Target="../notesSlides/notesSlide13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14.xml.rels><?xml version="1.0" encoding="UTF-8"?>
<Relationships xmlns="http://schemas.openxmlformats.org/package/2006/relationships"><Relationship Id="rId3" Type="http://schemas.openxmlformats.org/officeDocument/2006/relationships/notesSlide" Target="../notesSlides/notesSlide14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2.png"></Relationship></Relationships>
</file>

<file path=ppt/slides/_rels/slide15.xml.rels><?xml version="1.0" encoding="UTF-8"?>
<Relationships xmlns="http://schemas.openxmlformats.org/package/2006/relationships"><Relationship Id="rId3" Type="http://schemas.openxmlformats.org/officeDocument/2006/relationships/notesSlide" Target="../notesSlides/notesSlide15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16.xml.rels><?xml version="1.0" encoding="UTF-8"?>
<Relationships xmlns="http://schemas.openxmlformats.org/package/2006/relationships"><Relationship Id="rId6" Type="http://schemas.openxmlformats.org/officeDocument/2006/relationships/notesSlide" Target="../notesSlides/notesSlide16.xml"></Relationship><Relationship Id="rId5" Type="http://schemas.openxmlformats.org/officeDocument/2006/relationships/slideLayout" Target="../slideLayouts/slideLayout2.xml"></Relationship><Relationship Id="rId4" Type="http://schemas.openxmlformats.org/officeDocument/2006/relationships/image" Target="../media/image15.png"></Relationship><Relationship Id="rId3" Type="http://schemas.openxmlformats.org/officeDocument/2006/relationships/image" Target="../media/image9.png"></Relationship><Relationship Id="rId2" Type="http://schemas.openxmlformats.org/officeDocument/2006/relationships/image" Target="../media/image14.png"></Relationship><Relationship Id="rId1" Type="http://schemas.openxmlformats.org/officeDocument/2006/relationships/image" Target="../media/image13.png"></Relationship></Relationships>
</file>

<file path=ppt/slides/_rels/slide17.xml.rels><?xml version="1.0" encoding="UTF-8"?>
<Relationships xmlns="http://schemas.openxmlformats.org/package/2006/relationships"><Relationship Id="rId4" Type="http://schemas.openxmlformats.org/officeDocument/2006/relationships/notesSlide" Target="../notesSlides/notesSlide17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16.png"></Relationship><Relationship Id="rId1" Type="http://schemas.openxmlformats.org/officeDocument/2006/relationships/image" Target="../media/image9.png"></Relationship></Relationships>
</file>

<file path=ppt/slides/_rels/slide18.xml.rels><?xml version="1.0" encoding="UTF-8"?>
<Relationships xmlns="http://schemas.openxmlformats.org/package/2006/relationships"><Relationship Id="rId3" Type="http://schemas.openxmlformats.org/officeDocument/2006/relationships/notesSlide" Target="../notesSlides/notesSlide18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19.xml.rels><?xml version="1.0" encoding="UTF-8"?>
<Relationships xmlns="http://schemas.openxmlformats.org/package/2006/relationships"><Relationship Id="rId3" Type="http://schemas.openxmlformats.org/officeDocument/2006/relationships/notesSlide" Target="../notesSlides/notesSlide19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17.png"></Relationship></Relationships>
</file>

<file path=ppt/slides/_rels/slide2.xml.rels><?xml version="1.0" encoding="UTF-8"?>
<Relationships xmlns="http://schemas.openxmlformats.org/package/2006/relationships"><Relationship Id="rId3" Type="http://schemas.openxmlformats.org/officeDocument/2006/relationships/notesSlide" Target="../notesSlides/notesSlide2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2.png"></Relationship></Relationships>
</file>

<file path=ppt/slides/_rels/slide20.xml.rels><?xml version="1.0" encoding="UTF-8"?>
<Relationships xmlns="http://schemas.openxmlformats.org/package/2006/relationships"><Relationship Id="rId3" Type="http://schemas.openxmlformats.org/officeDocument/2006/relationships/notesSlide" Target="../notesSlides/notesSlide20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21.xml.rels><?xml version="1.0" encoding="UTF-8"?>
<Relationships xmlns="http://schemas.openxmlformats.org/package/2006/relationships"><Relationship Id="rId3" Type="http://schemas.openxmlformats.org/officeDocument/2006/relationships/notesSlide" Target="../notesSlides/notesSlide21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2.png"></Relationship></Relationships>
</file>

<file path=ppt/slides/_rels/slide22.xml.rels><?xml version="1.0" encoding="UTF-8"?>
<Relationships xmlns="http://schemas.openxmlformats.org/package/2006/relationships"><Relationship Id="rId4" Type="http://schemas.openxmlformats.org/officeDocument/2006/relationships/notesSlide" Target="../notesSlides/notesSlide22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18.png"></Relationship><Relationship Id="rId1" Type="http://schemas.openxmlformats.org/officeDocument/2006/relationships/image" Target="../media/image9.png"></Relationship></Relationships>
</file>

<file path=ppt/slides/_rels/slide23.xml.rels><?xml version="1.0" encoding="UTF-8"?>
<Relationships xmlns="http://schemas.openxmlformats.org/package/2006/relationships"><Relationship Id="rId5" Type="http://schemas.openxmlformats.org/officeDocument/2006/relationships/notesSlide" Target="../notesSlides/notesSlide23.xml"></Relationship><Relationship Id="rId4" Type="http://schemas.openxmlformats.org/officeDocument/2006/relationships/slideLayout" Target="../slideLayouts/slideLayout2.xml"></Relationship><Relationship Id="rId3" Type="http://schemas.openxmlformats.org/officeDocument/2006/relationships/image" Target="../media/image20.png"></Relationship><Relationship Id="rId2" Type="http://schemas.openxmlformats.org/officeDocument/2006/relationships/image" Target="../media/image19.png"></Relationship><Relationship Id="rId1" Type="http://schemas.openxmlformats.org/officeDocument/2006/relationships/image" Target="../media/image9.png"></Relationship></Relationships>
</file>

<file path=ppt/slides/_rels/slide24.xml.rels><?xml version="1.0" encoding="UTF-8"?>
<Relationships xmlns="http://schemas.openxmlformats.org/package/2006/relationships"><Relationship Id="rId3" Type="http://schemas.openxmlformats.org/officeDocument/2006/relationships/notesSlide" Target="../notesSlides/notesSlide24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21.png"></Relationship></Relationships>
</file>

<file path=ppt/slides/_rels/slide25.xml.rels><?xml version="1.0" encoding="UTF-8"?>
<Relationships xmlns="http://schemas.openxmlformats.org/package/2006/relationships"><Relationship Id="rId4" Type="http://schemas.openxmlformats.org/officeDocument/2006/relationships/notesSlide" Target="../notesSlides/notesSlide25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22.png"></Relationship><Relationship Id="rId1" Type="http://schemas.openxmlformats.org/officeDocument/2006/relationships/image" Target="../media/image9.png"></Relationship></Relationships>
</file>

<file path=ppt/slides/_rels/slide26.xml.rels><?xml version="1.0" encoding="UTF-8"?>
<Relationships xmlns="http://schemas.openxmlformats.org/package/2006/relationships"><Relationship Id="rId3" Type="http://schemas.openxmlformats.org/officeDocument/2006/relationships/notesSlide" Target="../notesSlides/notesSlide26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27.xml.rels><?xml version="1.0" encoding="UTF-8"?>
<Relationships xmlns="http://schemas.openxmlformats.org/package/2006/relationships"><Relationship Id="rId6" Type="http://schemas.openxmlformats.org/officeDocument/2006/relationships/notesSlide" Target="../notesSlides/notesSlide27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5.emf"></Relationship><Relationship Id="rId3" Type="http://schemas.openxmlformats.org/officeDocument/2006/relationships/image" Target="../media/image4.emf"></Relationship><Relationship Id="rId2" Type="http://schemas.openxmlformats.org/officeDocument/2006/relationships/image" Target="../media/image3.emf"></Relationship><Relationship Id="rId1" Type="http://schemas.openxmlformats.org/officeDocument/2006/relationships/image" Target="../media/image2.png"></Relationship></Relationships>
</file>

<file path=ppt/slides/_rels/slide28.xml.rels><?xml version="1.0" encoding="UTF-8"?>
<Relationships xmlns="http://schemas.openxmlformats.org/package/2006/relationships"><Relationship Id="rId3" Type="http://schemas.openxmlformats.org/officeDocument/2006/relationships/notesSlide" Target="../notesSlides/notesSlide28.xml"></Relationship><Relationship Id="rId4" Type="http://schemas.openxmlformats.org/officeDocument/2006/relationships/image" Target="../media/fImage2734854741.jpeg"></Relationship><Relationship Id="rId5" Type="http://schemas.openxmlformats.org/officeDocument/2006/relationships/slideLayout" Target="../slideLayouts/slideLayout7.xml"></Relationship></Relationships>
</file>

<file path=ppt/slides/_rels/slide3.xml.rels><?xml version="1.0" encoding="UTF-8"?>
<Relationships xmlns="http://schemas.openxmlformats.org/package/2006/relationships"><Relationship Id="rId4" Type="http://schemas.openxmlformats.org/officeDocument/2006/relationships/notesSlide" Target="../notesSlides/notesSlide3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8.png"></Relationship><Relationship Id="rId1" Type="http://schemas.openxmlformats.org/officeDocument/2006/relationships/image" Target="../media/image7.jpeg"></Relationship></Relationships>
</file>

<file path=ppt/slides/_rels/slide4.xml.rels><?xml version="1.0" encoding="UTF-8"?>
<Relationships xmlns="http://schemas.openxmlformats.org/package/2006/relationships"><Relationship Id="rId3" Type="http://schemas.openxmlformats.org/officeDocument/2006/relationships/notesSlide" Target="../notesSlides/notesSlide4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5.xml.rels><?xml version="1.0" encoding="UTF-8"?>
<Relationships xmlns="http://schemas.openxmlformats.org/package/2006/relationships"><Relationship Id="rId3" Type="http://schemas.openxmlformats.org/officeDocument/2006/relationships/notesSlide" Target="../notesSlides/notesSlide5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6.xml.rels><?xml version="1.0" encoding="UTF-8"?>
<Relationships xmlns="http://schemas.openxmlformats.org/package/2006/relationships"><Relationship Id="rId3" Type="http://schemas.openxmlformats.org/officeDocument/2006/relationships/notesSlide" Target="../notesSlides/notesSlide6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7.xml.rels><?xml version="1.0" encoding="UTF-8"?>
<Relationships xmlns="http://schemas.openxmlformats.org/package/2006/relationships"><Relationship Id="rId3" Type="http://schemas.openxmlformats.org/officeDocument/2006/relationships/notesSlide" Target="../notesSlides/notesSlide7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_rels/slide8.xml.rels><?xml version="1.0" encoding="UTF-8"?>
<Relationships xmlns="http://schemas.openxmlformats.org/package/2006/relationships"><Relationship Id="rId3" Type="http://schemas.openxmlformats.org/officeDocument/2006/relationships/notesSlide" Target="../notesSlides/notesSlide8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2.png"></Relationship></Relationships>
</file>

<file path=ppt/slides/_rels/slide9.xml.rels><?xml version="1.0" encoding="UTF-8"?>
<Relationships xmlns="http://schemas.openxmlformats.org/package/2006/relationships"><Relationship Id="rId3" Type="http://schemas.openxmlformats.org/officeDocument/2006/relationships/notesSlide" Target="../notesSlides/notesSlide9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9.png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任意多边形 301"/>
          <p:cNvSpPr/>
          <p:nvPr/>
        </p:nvSpPr>
        <p:spPr>
          <a:xfrm>
            <a:off x="0" y="0"/>
            <a:ext cx="12190413" cy="5300663"/>
          </a:xfrm>
          <a:custGeom>
            <a:avLst/>
            <a:gdLst>
              <a:gd name="connsiteX0" fmla="*/ 0 w 12190907"/>
              <a:gd name="connsiteY0" fmla="*/ 0 h 5301205"/>
              <a:gd name="connsiteX1" fmla="*/ 12190907 w 12190907"/>
              <a:gd name="connsiteY1" fmla="*/ 0 h 5301205"/>
              <a:gd name="connsiteX2" fmla="*/ 12190907 w 12190907"/>
              <a:gd name="connsiteY2" fmla="*/ 1015707 h 5301205"/>
              <a:gd name="connsiteX3" fmla="*/ 0 w 12190907"/>
              <a:gd name="connsiteY3" fmla="*/ 5301205 h 53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907" h="5301205">
                <a:moveTo>
                  <a:pt x="0" y="0"/>
                </a:moveTo>
                <a:lnTo>
                  <a:pt x="12190907" y="0"/>
                </a:lnTo>
                <a:lnTo>
                  <a:pt x="12190907" y="1015707"/>
                </a:lnTo>
                <a:lnTo>
                  <a:pt x="0" y="530120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075" name="组合 299"/>
          <p:cNvGrpSpPr/>
          <p:nvPr/>
        </p:nvGrpSpPr>
        <p:grpSpPr bwMode="auto">
          <a:xfrm>
            <a:off x="-84138" y="3811588"/>
            <a:ext cx="5794376" cy="4103687"/>
            <a:chOff x="-84866" y="3398852"/>
            <a:chExt cx="6377993" cy="4515797"/>
          </a:xfrm>
        </p:grpSpPr>
        <p:sp>
          <p:nvSpPr>
            <p:cNvPr id="296" name="任意多边形 295"/>
            <p:cNvSpPr/>
            <p:nvPr/>
          </p:nvSpPr>
          <p:spPr>
            <a:xfrm rot="20425397">
              <a:off x="4781630" y="3398852"/>
              <a:ext cx="1511497" cy="3822269"/>
            </a:xfrm>
            <a:custGeom>
              <a:avLst/>
              <a:gdLst>
                <a:gd name="connsiteX0" fmla="*/ 1511169 w 1511169"/>
                <a:gd name="connsiteY0" fmla="*/ 0 h 3822813"/>
                <a:gd name="connsiteX1" fmla="*/ 1511169 w 1511169"/>
                <a:gd name="connsiteY1" fmla="*/ 3822813 h 3822813"/>
                <a:gd name="connsiteX2" fmla="*/ 0 w 1511169"/>
                <a:gd name="connsiteY2" fmla="*/ 3285402 h 3822813"/>
                <a:gd name="connsiteX3" fmla="*/ 0 w 1511169"/>
                <a:gd name="connsiteY3" fmla="*/ 0 h 382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169" h="3822813">
                  <a:moveTo>
                    <a:pt x="1511169" y="0"/>
                  </a:moveTo>
                  <a:lnTo>
                    <a:pt x="1511169" y="3822813"/>
                  </a:lnTo>
                  <a:lnTo>
                    <a:pt x="0" y="3285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1" name="任意多边形 280"/>
            <p:cNvSpPr/>
            <p:nvPr/>
          </p:nvSpPr>
          <p:spPr>
            <a:xfrm rot="20436136">
              <a:off x="-84866" y="4370142"/>
              <a:ext cx="5687771" cy="3544507"/>
            </a:xfrm>
            <a:custGeom>
              <a:avLst/>
              <a:gdLst>
                <a:gd name="connsiteX0" fmla="*/ 5687516 w 5687516"/>
                <a:gd name="connsiteY0" fmla="*/ 0 h 3532369"/>
                <a:gd name="connsiteX1" fmla="*/ 5687516 w 5687516"/>
                <a:gd name="connsiteY1" fmla="*/ 3532369 h 3532369"/>
                <a:gd name="connsiteX2" fmla="*/ 0 w 5687516"/>
                <a:gd name="connsiteY2" fmla="*/ 1529731 h 3532369"/>
                <a:gd name="connsiteX3" fmla="*/ 538636 w 5687516"/>
                <a:gd name="connsiteY3" fmla="*/ 0 h 353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7516" h="3532369">
                  <a:moveTo>
                    <a:pt x="5687516" y="0"/>
                  </a:moveTo>
                  <a:lnTo>
                    <a:pt x="5687516" y="3532369"/>
                  </a:lnTo>
                  <a:lnTo>
                    <a:pt x="0" y="1529731"/>
                  </a:lnTo>
                  <a:lnTo>
                    <a:pt x="538636" y="0"/>
                  </a:lnTo>
                  <a:close/>
                </a:path>
              </a:pathLst>
            </a:custGeom>
            <a:solidFill>
              <a:srgbClr val="6E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76" name="组合 292"/>
          <p:cNvGrpSpPr/>
          <p:nvPr/>
        </p:nvGrpSpPr>
        <p:grpSpPr bwMode="auto">
          <a:xfrm>
            <a:off x="936625" y="447675"/>
            <a:ext cx="3155950" cy="6157913"/>
            <a:chOff x="960514" y="443906"/>
            <a:chExt cx="3156094" cy="6157582"/>
          </a:xfrm>
        </p:grpSpPr>
        <p:pic>
          <p:nvPicPr>
            <p:cNvPr id="3088" name="图片 275"/>
            <p:cNvPicPr>
              <a:picLocks noChangeAspect="1"/>
            </p:cNvPicPr>
            <p:nvPr/>
          </p:nvPicPr>
          <p:blipFill>
            <a:blip r:embed="rId1"/>
            <a:srcRect l="42754"/>
            <a:stretch>
              <a:fillRect/>
            </a:stretch>
          </p:blipFill>
          <p:spPr bwMode="auto">
            <a:xfrm>
              <a:off x="2396035" y="443906"/>
              <a:ext cx="1720573" cy="613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89" name="组合 94"/>
            <p:cNvGrpSpPr/>
            <p:nvPr/>
          </p:nvGrpSpPr>
          <p:grpSpPr bwMode="auto">
            <a:xfrm>
              <a:off x="960514" y="451513"/>
              <a:ext cx="3062287" cy="6149975"/>
              <a:chOff x="7627938" y="473075"/>
              <a:chExt cx="3062287" cy="6149975"/>
            </a:xfrm>
          </p:grpSpPr>
          <p:sp>
            <p:nvSpPr>
              <p:cNvPr id="3090" name="Freeform 5"/>
              <p:cNvSpPr/>
              <p:nvPr/>
            </p:nvSpPr>
            <p:spPr bwMode="auto">
              <a:xfrm>
                <a:off x="10190163" y="3522663"/>
                <a:ext cx="403225" cy="654050"/>
              </a:xfrm>
              <a:custGeom>
                <a:avLst/>
                <a:gdLst>
                  <a:gd name="T0" fmla="*/ 621586175 w 231"/>
                  <a:gd name="T1" fmla="*/ 711072375 h 376"/>
                  <a:gd name="T2" fmla="*/ 661196485 w 231"/>
                  <a:gd name="T3" fmla="*/ 556754844 h 376"/>
                  <a:gd name="T4" fmla="*/ 326027486 w 231"/>
                  <a:gd name="T5" fmla="*/ 387307188 h 376"/>
                  <a:gd name="T6" fmla="*/ 131020196 w 231"/>
                  <a:gd name="T7" fmla="*/ 9076683 h 376"/>
                  <a:gd name="T8" fmla="*/ 131020196 w 231"/>
                  <a:gd name="T9" fmla="*/ 193654464 h 376"/>
                  <a:gd name="T10" fmla="*/ 0 w 231"/>
                  <a:gd name="T11" fmla="*/ 568858248 h 376"/>
                  <a:gd name="T12" fmla="*/ 12187519 w 231"/>
                  <a:gd name="T13" fmla="*/ 1046940966 h 376"/>
                  <a:gd name="T14" fmla="*/ 286417176 w 231"/>
                  <a:gd name="T15" fmla="*/ 1131664794 h 376"/>
                  <a:gd name="T16" fmla="*/ 609398656 w 231"/>
                  <a:gd name="T17" fmla="*/ 1037864283 h 376"/>
                  <a:gd name="T18" fmla="*/ 569786600 w 231"/>
                  <a:gd name="T19" fmla="*/ 989450667 h 376"/>
                  <a:gd name="T20" fmla="*/ 679477764 w 231"/>
                  <a:gd name="T21" fmla="*/ 874468329 h 376"/>
                  <a:gd name="T22" fmla="*/ 621586175 w 231"/>
                  <a:gd name="T23" fmla="*/ 711072375 h 3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1" h="376">
                    <a:moveTo>
                      <a:pt x="204" y="235"/>
                    </a:moveTo>
                    <a:cubicBezTo>
                      <a:pt x="204" y="235"/>
                      <a:pt x="228" y="229"/>
                      <a:pt x="217" y="184"/>
                    </a:cubicBezTo>
                    <a:cubicBezTo>
                      <a:pt x="207" y="139"/>
                      <a:pt x="107" y="128"/>
                      <a:pt x="107" y="128"/>
                    </a:cubicBezTo>
                    <a:cubicBezTo>
                      <a:pt x="139" y="36"/>
                      <a:pt x="75" y="0"/>
                      <a:pt x="43" y="3"/>
                    </a:cubicBezTo>
                    <a:cubicBezTo>
                      <a:pt x="11" y="7"/>
                      <a:pt x="26" y="16"/>
                      <a:pt x="43" y="64"/>
                    </a:cubicBezTo>
                    <a:cubicBezTo>
                      <a:pt x="60" y="113"/>
                      <a:pt x="0" y="188"/>
                      <a:pt x="0" y="188"/>
                    </a:cubicBezTo>
                    <a:cubicBezTo>
                      <a:pt x="4" y="346"/>
                      <a:pt x="4" y="346"/>
                      <a:pt x="4" y="346"/>
                    </a:cubicBezTo>
                    <a:cubicBezTo>
                      <a:pt x="24" y="369"/>
                      <a:pt x="65" y="373"/>
                      <a:pt x="94" y="374"/>
                    </a:cubicBezTo>
                    <a:cubicBezTo>
                      <a:pt x="116" y="375"/>
                      <a:pt x="198" y="376"/>
                      <a:pt x="200" y="343"/>
                    </a:cubicBezTo>
                    <a:cubicBezTo>
                      <a:pt x="195" y="332"/>
                      <a:pt x="187" y="327"/>
                      <a:pt x="187" y="327"/>
                    </a:cubicBezTo>
                    <a:cubicBezTo>
                      <a:pt x="187" y="327"/>
                      <a:pt x="215" y="328"/>
                      <a:pt x="223" y="289"/>
                    </a:cubicBezTo>
                    <a:cubicBezTo>
                      <a:pt x="231" y="249"/>
                      <a:pt x="204" y="235"/>
                      <a:pt x="204" y="235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1" name="Freeform 6"/>
              <p:cNvSpPr/>
              <p:nvPr/>
            </p:nvSpPr>
            <p:spPr bwMode="auto">
              <a:xfrm>
                <a:off x="10190163" y="3759200"/>
                <a:ext cx="171450" cy="414338"/>
              </a:xfrm>
              <a:custGeom>
                <a:avLst/>
                <a:gdLst>
                  <a:gd name="T0" fmla="*/ 116307831 w 98"/>
                  <a:gd name="T1" fmla="*/ 466741312 h 238"/>
                  <a:gd name="T2" fmla="*/ 125489154 w 98"/>
                  <a:gd name="T3" fmla="*/ 118201230 h 238"/>
                  <a:gd name="T4" fmla="*/ 220370983 w 98"/>
                  <a:gd name="T5" fmla="*/ 0 h 238"/>
                  <a:gd name="T6" fmla="*/ 159156335 w 98"/>
                  <a:gd name="T7" fmla="*/ 9092804 h 238"/>
                  <a:gd name="T8" fmla="*/ 73457578 w 98"/>
                  <a:gd name="T9" fmla="*/ 42431345 h 238"/>
                  <a:gd name="T10" fmla="*/ 0 w 98"/>
                  <a:gd name="T11" fmla="*/ 157601641 h 238"/>
                  <a:gd name="T12" fmla="*/ 12242930 w 98"/>
                  <a:gd name="T13" fmla="*/ 636464950 h 238"/>
                  <a:gd name="T14" fmla="*/ 287707096 w 98"/>
                  <a:gd name="T15" fmla="*/ 721327640 h 238"/>
                  <a:gd name="T16" fmla="*/ 299950026 w 98"/>
                  <a:gd name="T17" fmla="*/ 721327640 h 238"/>
                  <a:gd name="T18" fmla="*/ 296890168 w 98"/>
                  <a:gd name="T19" fmla="*/ 721327640 h 238"/>
                  <a:gd name="T20" fmla="*/ 116307831 w 98"/>
                  <a:gd name="T21" fmla="*/ 466741312 h 2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238">
                    <a:moveTo>
                      <a:pt x="38" y="154"/>
                    </a:moveTo>
                    <a:cubicBezTo>
                      <a:pt x="28" y="119"/>
                      <a:pt x="24" y="73"/>
                      <a:pt x="41" y="39"/>
                    </a:cubicBezTo>
                    <a:cubicBezTo>
                      <a:pt x="49" y="23"/>
                      <a:pt x="60" y="11"/>
                      <a:pt x="72" y="0"/>
                    </a:cubicBezTo>
                    <a:cubicBezTo>
                      <a:pt x="65" y="0"/>
                      <a:pt x="58" y="0"/>
                      <a:pt x="52" y="3"/>
                    </a:cubicBezTo>
                    <a:cubicBezTo>
                      <a:pt x="42" y="6"/>
                      <a:pt x="34" y="12"/>
                      <a:pt x="24" y="14"/>
                    </a:cubicBezTo>
                    <a:cubicBezTo>
                      <a:pt x="12" y="36"/>
                      <a:pt x="0" y="52"/>
                      <a:pt x="0" y="52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24" y="233"/>
                      <a:pt x="65" y="237"/>
                      <a:pt x="94" y="238"/>
                    </a:cubicBezTo>
                    <a:cubicBezTo>
                      <a:pt x="95" y="238"/>
                      <a:pt x="96" y="238"/>
                      <a:pt x="98" y="238"/>
                    </a:cubicBezTo>
                    <a:cubicBezTo>
                      <a:pt x="98" y="238"/>
                      <a:pt x="97" y="238"/>
                      <a:pt x="97" y="238"/>
                    </a:cubicBezTo>
                    <a:cubicBezTo>
                      <a:pt x="68" y="219"/>
                      <a:pt x="48" y="187"/>
                      <a:pt x="38" y="15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2" name="Freeform 7"/>
              <p:cNvSpPr/>
              <p:nvPr/>
            </p:nvSpPr>
            <p:spPr bwMode="auto">
              <a:xfrm>
                <a:off x="10190163" y="3532188"/>
                <a:ext cx="403225" cy="635000"/>
              </a:xfrm>
              <a:custGeom>
                <a:avLst/>
                <a:gdLst>
                  <a:gd name="T0" fmla="*/ 621586175 w 231"/>
                  <a:gd name="T1" fmla="*/ 696128753 h 365"/>
                  <a:gd name="T2" fmla="*/ 661196485 w 231"/>
                  <a:gd name="T3" fmla="*/ 541769822 h 365"/>
                  <a:gd name="T4" fmla="*/ 326027486 w 231"/>
                  <a:gd name="T5" fmla="*/ 372277014 h 365"/>
                  <a:gd name="T6" fmla="*/ 353450278 w 231"/>
                  <a:gd name="T7" fmla="*/ 245158712 h 365"/>
                  <a:gd name="T8" fmla="*/ 298604695 w 231"/>
                  <a:gd name="T9" fmla="*/ 263317973 h 365"/>
                  <a:gd name="T10" fmla="*/ 179772019 w 231"/>
                  <a:gd name="T11" fmla="*/ 169492808 h 365"/>
                  <a:gd name="T12" fmla="*/ 97503645 w 231"/>
                  <a:gd name="T13" fmla="*/ 0 h 365"/>
                  <a:gd name="T14" fmla="*/ 131020196 w 231"/>
                  <a:gd name="T15" fmla="*/ 178572438 h 365"/>
                  <a:gd name="T16" fmla="*/ 0 w 231"/>
                  <a:gd name="T17" fmla="*/ 553876575 h 365"/>
                  <a:gd name="T18" fmla="*/ 12187519 w 231"/>
                  <a:gd name="T19" fmla="*/ 1032087247 h 365"/>
                  <a:gd name="T20" fmla="*/ 63987094 w 231"/>
                  <a:gd name="T21" fmla="*/ 1071432890 h 365"/>
                  <a:gd name="T22" fmla="*/ 60939342 w 231"/>
                  <a:gd name="T23" fmla="*/ 989712740 h 365"/>
                  <a:gd name="T24" fmla="*/ 79222366 w 231"/>
                  <a:gd name="T25" fmla="*/ 620462849 h 365"/>
                  <a:gd name="T26" fmla="*/ 198055043 w 231"/>
                  <a:gd name="T27" fmla="*/ 420704027 h 365"/>
                  <a:gd name="T28" fmla="*/ 228523841 w 231"/>
                  <a:gd name="T29" fmla="*/ 444917534 h 365"/>
                  <a:gd name="T30" fmla="*/ 274229657 w 231"/>
                  <a:gd name="T31" fmla="*/ 602301849 h 365"/>
                  <a:gd name="T32" fmla="*/ 289463183 w 231"/>
                  <a:gd name="T33" fmla="*/ 632569603 h 365"/>
                  <a:gd name="T34" fmla="*/ 268135897 w 231"/>
                  <a:gd name="T35" fmla="*/ 677969493 h 365"/>
                  <a:gd name="T36" fmla="*/ 277275664 w 231"/>
                  <a:gd name="T37" fmla="*/ 853514808 h 365"/>
                  <a:gd name="T38" fmla="*/ 280323416 w 231"/>
                  <a:gd name="T39" fmla="*/ 877728315 h 365"/>
                  <a:gd name="T40" fmla="*/ 487518226 w 231"/>
                  <a:gd name="T41" fmla="*/ 1104726027 h 365"/>
                  <a:gd name="T42" fmla="*/ 609398656 w 231"/>
                  <a:gd name="T43" fmla="*/ 1023005877 h 365"/>
                  <a:gd name="T44" fmla="*/ 569786600 w 231"/>
                  <a:gd name="T45" fmla="*/ 974580603 h 365"/>
                  <a:gd name="T46" fmla="*/ 679477764 w 231"/>
                  <a:gd name="T47" fmla="*/ 859567315 h 365"/>
                  <a:gd name="T48" fmla="*/ 621586175 w 231"/>
                  <a:gd name="T49" fmla="*/ 696128753 h 36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31" h="365">
                    <a:moveTo>
                      <a:pt x="204" y="230"/>
                    </a:moveTo>
                    <a:cubicBezTo>
                      <a:pt x="204" y="230"/>
                      <a:pt x="228" y="224"/>
                      <a:pt x="217" y="179"/>
                    </a:cubicBezTo>
                    <a:cubicBezTo>
                      <a:pt x="207" y="134"/>
                      <a:pt x="107" y="123"/>
                      <a:pt x="107" y="123"/>
                    </a:cubicBezTo>
                    <a:cubicBezTo>
                      <a:pt x="112" y="107"/>
                      <a:pt x="115" y="93"/>
                      <a:pt x="116" y="81"/>
                    </a:cubicBezTo>
                    <a:cubicBezTo>
                      <a:pt x="111" y="85"/>
                      <a:pt x="105" y="88"/>
                      <a:pt x="98" y="87"/>
                    </a:cubicBezTo>
                    <a:cubicBezTo>
                      <a:pt x="79" y="85"/>
                      <a:pt x="67" y="73"/>
                      <a:pt x="59" y="56"/>
                    </a:cubicBezTo>
                    <a:cubicBezTo>
                      <a:pt x="50" y="38"/>
                      <a:pt x="42" y="18"/>
                      <a:pt x="32" y="0"/>
                    </a:cubicBezTo>
                    <a:cubicBezTo>
                      <a:pt x="16" y="5"/>
                      <a:pt x="28" y="18"/>
                      <a:pt x="43" y="59"/>
                    </a:cubicBezTo>
                    <a:cubicBezTo>
                      <a:pt x="60" y="108"/>
                      <a:pt x="0" y="183"/>
                      <a:pt x="0" y="183"/>
                    </a:cubicBezTo>
                    <a:cubicBezTo>
                      <a:pt x="4" y="341"/>
                      <a:pt x="4" y="341"/>
                      <a:pt x="4" y="341"/>
                    </a:cubicBezTo>
                    <a:cubicBezTo>
                      <a:pt x="9" y="346"/>
                      <a:pt x="15" y="351"/>
                      <a:pt x="21" y="354"/>
                    </a:cubicBezTo>
                    <a:cubicBezTo>
                      <a:pt x="20" y="343"/>
                      <a:pt x="20" y="333"/>
                      <a:pt x="20" y="327"/>
                    </a:cubicBezTo>
                    <a:cubicBezTo>
                      <a:pt x="19" y="284"/>
                      <a:pt x="13" y="246"/>
                      <a:pt x="26" y="205"/>
                    </a:cubicBezTo>
                    <a:cubicBezTo>
                      <a:pt x="32" y="185"/>
                      <a:pt x="49" y="153"/>
                      <a:pt x="65" y="139"/>
                    </a:cubicBezTo>
                    <a:cubicBezTo>
                      <a:pt x="71" y="135"/>
                      <a:pt x="79" y="140"/>
                      <a:pt x="75" y="147"/>
                    </a:cubicBezTo>
                    <a:cubicBezTo>
                      <a:pt x="64" y="168"/>
                      <a:pt x="74" y="184"/>
                      <a:pt x="90" y="199"/>
                    </a:cubicBezTo>
                    <a:cubicBezTo>
                      <a:pt x="93" y="201"/>
                      <a:pt x="95" y="205"/>
                      <a:pt x="95" y="209"/>
                    </a:cubicBezTo>
                    <a:cubicBezTo>
                      <a:pt x="95" y="215"/>
                      <a:pt x="91" y="219"/>
                      <a:pt x="88" y="224"/>
                    </a:cubicBezTo>
                    <a:cubicBezTo>
                      <a:pt x="75" y="245"/>
                      <a:pt x="72" y="263"/>
                      <a:pt x="91" y="282"/>
                    </a:cubicBezTo>
                    <a:cubicBezTo>
                      <a:pt x="93" y="284"/>
                      <a:pt x="94" y="287"/>
                      <a:pt x="92" y="290"/>
                    </a:cubicBezTo>
                    <a:cubicBezTo>
                      <a:pt x="52" y="345"/>
                      <a:pt x="113" y="361"/>
                      <a:pt x="160" y="365"/>
                    </a:cubicBezTo>
                    <a:cubicBezTo>
                      <a:pt x="181" y="361"/>
                      <a:pt x="199" y="353"/>
                      <a:pt x="200" y="338"/>
                    </a:cubicBezTo>
                    <a:cubicBezTo>
                      <a:pt x="195" y="327"/>
                      <a:pt x="187" y="322"/>
                      <a:pt x="187" y="322"/>
                    </a:cubicBezTo>
                    <a:cubicBezTo>
                      <a:pt x="187" y="322"/>
                      <a:pt x="215" y="323"/>
                      <a:pt x="223" y="284"/>
                    </a:cubicBezTo>
                    <a:cubicBezTo>
                      <a:pt x="231" y="244"/>
                      <a:pt x="204" y="230"/>
                      <a:pt x="204" y="23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3" name="Freeform 8"/>
              <p:cNvSpPr/>
              <p:nvPr/>
            </p:nvSpPr>
            <p:spPr bwMode="auto">
              <a:xfrm>
                <a:off x="10333038" y="4005263"/>
                <a:ext cx="334962" cy="152400"/>
              </a:xfrm>
              <a:custGeom>
                <a:avLst/>
                <a:gdLst>
                  <a:gd name="T0" fmla="*/ 246532032 w 192"/>
                  <a:gd name="T1" fmla="*/ 20994832 h 88"/>
                  <a:gd name="T2" fmla="*/ 60872365 w 192"/>
                  <a:gd name="T3" fmla="*/ 89976614 h 88"/>
                  <a:gd name="T4" fmla="*/ 127831618 w 192"/>
                  <a:gd name="T5" fmla="*/ 221941159 h 88"/>
                  <a:gd name="T6" fmla="*/ 325666805 w 192"/>
                  <a:gd name="T7" fmla="*/ 257930073 h 88"/>
                  <a:gd name="T8" fmla="*/ 514369043 w 192"/>
                  <a:gd name="T9" fmla="*/ 224938936 h 88"/>
                  <a:gd name="T10" fmla="*/ 490021493 w 192"/>
                  <a:gd name="T11" fmla="*/ 47986950 h 88"/>
                  <a:gd name="T12" fmla="*/ 246532032 w 192"/>
                  <a:gd name="T13" fmla="*/ 20994832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2" h="88">
                    <a:moveTo>
                      <a:pt x="81" y="7"/>
                    </a:moveTo>
                    <a:cubicBezTo>
                      <a:pt x="61" y="0"/>
                      <a:pt x="32" y="14"/>
                      <a:pt x="20" y="30"/>
                    </a:cubicBezTo>
                    <a:cubicBezTo>
                      <a:pt x="0" y="55"/>
                      <a:pt x="19" y="64"/>
                      <a:pt x="42" y="74"/>
                    </a:cubicBezTo>
                    <a:cubicBezTo>
                      <a:pt x="65" y="84"/>
                      <a:pt x="84" y="83"/>
                      <a:pt x="107" y="86"/>
                    </a:cubicBezTo>
                    <a:cubicBezTo>
                      <a:pt x="128" y="87"/>
                      <a:pt x="151" y="88"/>
                      <a:pt x="169" y="75"/>
                    </a:cubicBezTo>
                    <a:cubicBezTo>
                      <a:pt x="192" y="57"/>
                      <a:pt x="191" y="25"/>
                      <a:pt x="161" y="16"/>
                    </a:cubicBezTo>
                    <a:lnTo>
                      <a:pt x="81" y="7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4" name="Freeform 9"/>
              <p:cNvSpPr/>
              <p:nvPr/>
            </p:nvSpPr>
            <p:spPr bwMode="auto">
              <a:xfrm>
                <a:off x="10394950" y="4008438"/>
                <a:ext cx="273050" cy="149225"/>
              </a:xfrm>
              <a:custGeom>
                <a:avLst/>
                <a:gdLst>
                  <a:gd name="T0" fmla="*/ 381115190 w 157"/>
                  <a:gd name="T1" fmla="*/ 42150857 h 86"/>
                  <a:gd name="T2" fmla="*/ 139137236 w 157"/>
                  <a:gd name="T3" fmla="*/ 15054373 h 86"/>
                  <a:gd name="T4" fmla="*/ 0 w 157"/>
                  <a:gd name="T5" fmla="*/ 42150857 h 86"/>
                  <a:gd name="T6" fmla="*/ 160309916 w 157"/>
                  <a:gd name="T7" fmla="*/ 78282394 h 86"/>
                  <a:gd name="T8" fmla="*/ 338768091 w 157"/>
                  <a:gd name="T9" fmla="*/ 84303449 h 86"/>
                  <a:gd name="T10" fmla="*/ 393212870 w 157"/>
                  <a:gd name="T11" fmla="*/ 171617426 h 86"/>
                  <a:gd name="T12" fmla="*/ 142161656 w 157"/>
                  <a:gd name="T13" fmla="*/ 225812128 h 86"/>
                  <a:gd name="T14" fmla="*/ 18148260 w 157"/>
                  <a:gd name="T15" fmla="*/ 216780546 h 86"/>
                  <a:gd name="T16" fmla="*/ 21172680 w 157"/>
                  <a:gd name="T17" fmla="*/ 216780546 h 86"/>
                  <a:gd name="T18" fmla="*/ 217779115 w 157"/>
                  <a:gd name="T19" fmla="*/ 252910347 h 86"/>
                  <a:gd name="T20" fmla="*/ 405312289 w 157"/>
                  <a:gd name="T21" fmla="*/ 219791073 h 86"/>
                  <a:gd name="T22" fmla="*/ 381115190 w 157"/>
                  <a:gd name="T23" fmla="*/ 42150857 h 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7" h="86">
                    <a:moveTo>
                      <a:pt x="126" y="14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32" y="0"/>
                      <a:pt x="14" y="6"/>
                      <a:pt x="0" y="14"/>
                    </a:cubicBezTo>
                    <a:cubicBezTo>
                      <a:pt x="17" y="20"/>
                      <a:pt x="33" y="25"/>
                      <a:pt x="53" y="26"/>
                    </a:cubicBezTo>
                    <a:cubicBezTo>
                      <a:pt x="72" y="26"/>
                      <a:pt x="93" y="26"/>
                      <a:pt x="112" y="28"/>
                    </a:cubicBezTo>
                    <a:cubicBezTo>
                      <a:pt x="123" y="30"/>
                      <a:pt x="143" y="44"/>
                      <a:pt x="130" y="57"/>
                    </a:cubicBezTo>
                    <a:cubicBezTo>
                      <a:pt x="108" y="79"/>
                      <a:pt x="76" y="76"/>
                      <a:pt x="47" y="75"/>
                    </a:cubicBezTo>
                    <a:cubicBezTo>
                      <a:pt x="33" y="75"/>
                      <a:pt x="19" y="74"/>
                      <a:pt x="6" y="72"/>
                    </a:cubicBezTo>
                    <a:cubicBezTo>
                      <a:pt x="6" y="72"/>
                      <a:pt x="7" y="72"/>
                      <a:pt x="7" y="72"/>
                    </a:cubicBezTo>
                    <a:cubicBezTo>
                      <a:pt x="30" y="82"/>
                      <a:pt x="49" y="81"/>
                      <a:pt x="72" y="84"/>
                    </a:cubicBezTo>
                    <a:cubicBezTo>
                      <a:pt x="93" y="85"/>
                      <a:pt x="116" y="86"/>
                      <a:pt x="134" y="73"/>
                    </a:cubicBezTo>
                    <a:cubicBezTo>
                      <a:pt x="157" y="55"/>
                      <a:pt x="156" y="23"/>
                      <a:pt x="126" y="1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5" name="Freeform 10"/>
              <p:cNvSpPr/>
              <p:nvPr/>
            </p:nvSpPr>
            <p:spPr bwMode="auto">
              <a:xfrm>
                <a:off x="10323513" y="3886200"/>
                <a:ext cx="366712" cy="165100"/>
              </a:xfrm>
              <a:custGeom>
                <a:avLst/>
                <a:gdLst>
                  <a:gd name="T0" fmla="*/ 238623496 w 211"/>
                  <a:gd name="T1" fmla="*/ 0 h 95"/>
                  <a:gd name="T2" fmla="*/ 45308919 w 211"/>
                  <a:gd name="T3" fmla="*/ 72485852 h 95"/>
                  <a:gd name="T4" fmla="*/ 102698478 w 211"/>
                  <a:gd name="T5" fmla="*/ 220479754 h 95"/>
                  <a:gd name="T6" fmla="*/ 296013055 w 211"/>
                  <a:gd name="T7" fmla="*/ 265784932 h 95"/>
                  <a:gd name="T8" fmla="*/ 474226397 w 211"/>
                  <a:gd name="T9" fmla="*/ 250682626 h 95"/>
                  <a:gd name="T10" fmla="*/ 504430605 w 211"/>
                  <a:gd name="T11" fmla="*/ 0 h 95"/>
                  <a:gd name="T12" fmla="*/ 238623496 w 211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95">
                    <a:moveTo>
                      <a:pt x="79" y="0"/>
                    </a:moveTo>
                    <a:cubicBezTo>
                      <a:pt x="58" y="0"/>
                      <a:pt x="28" y="6"/>
                      <a:pt x="15" y="24"/>
                    </a:cubicBezTo>
                    <a:cubicBezTo>
                      <a:pt x="0" y="46"/>
                      <a:pt x="12" y="63"/>
                      <a:pt x="34" y="73"/>
                    </a:cubicBezTo>
                    <a:cubicBezTo>
                      <a:pt x="53" y="81"/>
                      <a:pt x="77" y="84"/>
                      <a:pt x="98" y="88"/>
                    </a:cubicBezTo>
                    <a:cubicBezTo>
                      <a:pt x="118" y="92"/>
                      <a:pt x="138" y="95"/>
                      <a:pt x="157" y="83"/>
                    </a:cubicBezTo>
                    <a:cubicBezTo>
                      <a:pt x="186" y="63"/>
                      <a:pt x="211" y="21"/>
                      <a:pt x="167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6" name="Freeform 11"/>
              <p:cNvSpPr/>
              <p:nvPr/>
            </p:nvSpPr>
            <p:spPr bwMode="auto">
              <a:xfrm>
                <a:off x="10360025" y="3886200"/>
                <a:ext cx="330200" cy="165100"/>
              </a:xfrm>
              <a:custGeom>
                <a:avLst/>
                <a:gdLst>
                  <a:gd name="T0" fmla="*/ 440961245 w 190"/>
                  <a:gd name="T1" fmla="*/ 0 h 95"/>
                  <a:gd name="T2" fmla="*/ 175176314 w 190"/>
                  <a:gd name="T3" fmla="*/ 0 h 95"/>
                  <a:gd name="T4" fmla="*/ 57385284 w 190"/>
                  <a:gd name="T5" fmla="*/ 21141489 h 95"/>
                  <a:gd name="T6" fmla="*/ 202358725 w 190"/>
                  <a:gd name="T7" fmla="*/ 57385284 h 95"/>
                  <a:gd name="T8" fmla="*/ 386596422 w 190"/>
                  <a:gd name="T9" fmla="*/ 51344362 h 95"/>
                  <a:gd name="T10" fmla="*/ 404717451 w 190"/>
                  <a:gd name="T11" fmla="*/ 178196775 h 95"/>
                  <a:gd name="T12" fmla="*/ 0 w 190"/>
                  <a:gd name="T13" fmla="*/ 196317803 h 95"/>
                  <a:gd name="T14" fmla="*/ 39264256 w 190"/>
                  <a:gd name="T15" fmla="*/ 220479754 h 95"/>
                  <a:gd name="T16" fmla="*/ 232561598 w 190"/>
                  <a:gd name="T17" fmla="*/ 265784932 h 95"/>
                  <a:gd name="T18" fmla="*/ 410758373 w 190"/>
                  <a:gd name="T19" fmla="*/ 250682626 h 95"/>
                  <a:gd name="T20" fmla="*/ 440961245 w 190"/>
                  <a:gd name="T21" fmla="*/ 0 h 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0" h="95">
                    <a:moveTo>
                      <a:pt x="146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6" y="0"/>
                      <a:pt x="32" y="2"/>
                      <a:pt x="19" y="7"/>
                    </a:cubicBezTo>
                    <a:cubicBezTo>
                      <a:pt x="35" y="11"/>
                      <a:pt x="50" y="17"/>
                      <a:pt x="67" y="19"/>
                    </a:cubicBezTo>
                    <a:cubicBezTo>
                      <a:pt x="86" y="21"/>
                      <a:pt x="110" y="12"/>
                      <a:pt x="128" y="17"/>
                    </a:cubicBezTo>
                    <a:cubicBezTo>
                      <a:pt x="150" y="23"/>
                      <a:pt x="149" y="44"/>
                      <a:pt x="134" y="59"/>
                    </a:cubicBezTo>
                    <a:cubicBezTo>
                      <a:pt x="107" y="88"/>
                      <a:pt x="45" y="85"/>
                      <a:pt x="0" y="65"/>
                    </a:cubicBezTo>
                    <a:cubicBezTo>
                      <a:pt x="4" y="68"/>
                      <a:pt x="8" y="70"/>
                      <a:pt x="13" y="73"/>
                    </a:cubicBezTo>
                    <a:cubicBezTo>
                      <a:pt x="32" y="81"/>
                      <a:pt x="56" y="84"/>
                      <a:pt x="77" y="88"/>
                    </a:cubicBezTo>
                    <a:cubicBezTo>
                      <a:pt x="97" y="92"/>
                      <a:pt x="117" y="95"/>
                      <a:pt x="136" y="83"/>
                    </a:cubicBezTo>
                    <a:cubicBezTo>
                      <a:pt x="165" y="63"/>
                      <a:pt x="190" y="21"/>
                      <a:pt x="146" y="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7" name="Freeform 12"/>
              <p:cNvSpPr/>
              <p:nvPr/>
            </p:nvSpPr>
            <p:spPr bwMode="auto">
              <a:xfrm>
                <a:off x="10290175" y="3752850"/>
                <a:ext cx="368300" cy="161925"/>
              </a:xfrm>
              <a:custGeom>
                <a:avLst/>
                <a:gdLst>
                  <a:gd name="T0" fmla="*/ 199192970 w 212"/>
                  <a:gd name="T1" fmla="*/ 24252186 h 93"/>
                  <a:gd name="T2" fmla="*/ 39234374 w 212"/>
                  <a:gd name="T3" fmla="*/ 112167015 h 93"/>
                  <a:gd name="T4" fmla="*/ 156940969 w 212"/>
                  <a:gd name="T5" fmla="*/ 236459252 h 93"/>
                  <a:gd name="T6" fmla="*/ 567400895 w 212"/>
                  <a:gd name="T7" fmla="*/ 212207065 h 93"/>
                  <a:gd name="T8" fmla="*/ 630779766 w 212"/>
                  <a:gd name="T9" fmla="*/ 100040051 h 93"/>
                  <a:gd name="T10" fmla="*/ 549291654 w 212"/>
                  <a:gd name="T11" fmla="*/ 3031306 h 93"/>
                  <a:gd name="T12" fmla="*/ 199192970 w 212"/>
                  <a:gd name="T13" fmla="*/ 2425218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2" h="93">
                    <a:moveTo>
                      <a:pt x="66" y="8"/>
                    </a:moveTo>
                    <a:cubicBezTo>
                      <a:pt x="45" y="14"/>
                      <a:pt x="25" y="18"/>
                      <a:pt x="13" y="37"/>
                    </a:cubicBezTo>
                    <a:cubicBezTo>
                      <a:pt x="0" y="61"/>
                      <a:pt x="31" y="74"/>
                      <a:pt x="52" y="78"/>
                    </a:cubicBezTo>
                    <a:cubicBezTo>
                      <a:pt x="94" y="86"/>
                      <a:pt x="150" y="93"/>
                      <a:pt x="188" y="70"/>
                    </a:cubicBezTo>
                    <a:cubicBezTo>
                      <a:pt x="201" y="61"/>
                      <a:pt x="212" y="51"/>
                      <a:pt x="209" y="33"/>
                    </a:cubicBezTo>
                    <a:cubicBezTo>
                      <a:pt x="207" y="19"/>
                      <a:pt x="195" y="3"/>
                      <a:pt x="182" y="1"/>
                    </a:cubicBezTo>
                    <a:cubicBezTo>
                      <a:pt x="182" y="1"/>
                      <a:pt x="95" y="0"/>
                      <a:pt x="66" y="8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8" name="Freeform 13"/>
              <p:cNvSpPr/>
              <p:nvPr/>
            </p:nvSpPr>
            <p:spPr bwMode="auto">
              <a:xfrm>
                <a:off x="10290175" y="3756025"/>
                <a:ext cx="368300" cy="158750"/>
              </a:xfrm>
              <a:custGeom>
                <a:avLst/>
                <a:gdLst>
                  <a:gd name="T0" fmla="*/ 630779766 w 212"/>
                  <a:gd name="T1" fmla="*/ 94342857 h 91"/>
                  <a:gd name="T2" fmla="*/ 555328647 w 212"/>
                  <a:gd name="T3" fmla="*/ 0 h 91"/>
                  <a:gd name="T4" fmla="*/ 446676672 w 212"/>
                  <a:gd name="T5" fmla="*/ 185641552 h 91"/>
                  <a:gd name="T6" fmla="*/ 123741851 w 212"/>
                  <a:gd name="T7" fmla="*/ 179554973 h 91"/>
                  <a:gd name="T8" fmla="*/ 60361243 w 212"/>
                  <a:gd name="T9" fmla="*/ 82169698 h 91"/>
                  <a:gd name="T10" fmla="*/ 39234374 w 212"/>
                  <a:gd name="T11" fmla="*/ 106516016 h 91"/>
                  <a:gd name="T12" fmla="*/ 156940969 w 212"/>
                  <a:gd name="T13" fmla="*/ 231290027 h 91"/>
                  <a:gd name="T14" fmla="*/ 567400895 w 212"/>
                  <a:gd name="T15" fmla="*/ 206943709 h 91"/>
                  <a:gd name="T16" fmla="*/ 630779766 w 212"/>
                  <a:gd name="T17" fmla="*/ 94342857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" h="91">
                    <a:moveTo>
                      <a:pt x="209" y="31"/>
                    </a:moveTo>
                    <a:cubicBezTo>
                      <a:pt x="207" y="18"/>
                      <a:pt x="197" y="4"/>
                      <a:pt x="184" y="0"/>
                    </a:cubicBezTo>
                    <a:cubicBezTo>
                      <a:pt x="195" y="29"/>
                      <a:pt x="186" y="53"/>
                      <a:pt x="148" y="61"/>
                    </a:cubicBezTo>
                    <a:cubicBezTo>
                      <a:pt x="118" y="67"/>
                      <a:pt x="69" y="74"/>
                      <a:pt x="41" y="59"/>
                    </a:cubicBezTo>
                    <a:cubicBezTo>
                      <a:pt x="29" y="53"/>
                      <a:pt x="18" y="39"/>
                      <a:pt x="20" y="27"/>
                    </a:cubicBezTo>
                    <a:cubicBezTo>
                      <a:pt x="17" y="29"/>
                      <a:pt x="15" y="32"/>
                      <a:pt x="13" y="35"/>
                    </a:cubicBezTo>
                    <a:cubicBezTo>
                      <a:pt x="0" y="59"/>
                      <a:pt x="31" y="72"/>
                      <a:pt x="52" y="76"/>
                    </a:cubicBezTo>
                    <a:cubicBezTo>
                      <a:pt x="94" y="84"/>
                      <a:pt x="150" y="91"/>
                      <a:pt x="188" y="68"/>
                    </a:cubicBezTo>
                    <a:cubicBezTo>
                      <a:pt x="201" y="59"/>
                      <a:pt x="212" y="49"/>
                      <a:pt x="209" y="31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9" name="Freeform 14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0 w 626"/>
                  <a:gd name="T1" fmla="*/ 0 h 697"/>
                  <a:gd name="T2" fmla="*/ 517514770 w 626"/>
                  <a:gd name="T3" fmla="*/ 317102397 h 697"/>
                  <a:gd name="T4" fmla="*/ 929107072 w 626"/>
                  <a:gd name="T5" fmla="*/ 1392234729 h 697"/>
                  <a:gd name="T6" fmla="*/ 1812816066 w 626"/>
                  <a:gd name="T7" fmla="*/ 1295592625 h 697"/>
                  <a:gd name="T8" fmla="*/ 1894529474 w 626"/>
                  <a:gd name="T9" fmla="*/ 1905639934 h 697"/>
                  <a:gd name="T10" fmla="*/ 163425076 w 626"/>
                  <a:gd name="T11" fmla="*/ 1914699208 h 697"/>
                  <a:gd name="T12" fmla="*/ 0 w 626"/>
                  <a:gd name="T13" fmla="*/ 0 h 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697">
                    <a:moveTo>
                      <a:pt x="0" y="0"/>
                    </a:moveTo>
                    <a:cubicBezTo>
                      <a:pt x="0" y="0"/>
                      <a:pt x="121" y="24"/>
                      <a:pt x="171" y="105"/>
                    </a:cubicBezTo>
                    <a:cubicBezTo>
                      <a:pt x="221" y="187"/>
                      <a:pt x="307" y="461"/>
                      <a:pt x="307" y="461"/>
                    </a:cubicBezTo>
                    <a:cubicBezTo>
                      <a:pt x="599" y="429"/>
                      <a:pt x="599" y="429"/>
                      <a:pt x="599" y="429"/>
                    </a:cubicBezTo>
                    <a:cubicBezTo>
                      <a:pt x="626" y="631"/>
                      <a:pt x="626" y="631"/>
                      <a:pt x="626" y="631"/>
                    </a:cubicBezTo>
                    <a:cubicBezTo>
                      <a:pt x="626" y="631"/>
                      <a:pt x="77" y="697"/>
                      <a:pt x="54" y="634"/>
                    </a:cubicBezTo>
                    <a:cubicBezTo>
                      <a:pt x="30" y="57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0" name="Freeform 15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1812816066 w 626"/>
                  <a:gd name="T1" fmla="*/ 1295592625 h 697"/>
                  <a:gd name="T2" fmla="*/ 1782553001 w 626"/>
                  <a:gd name="T3" fmla="*/ 1298612962 h 697"/>
                  <a:gd name="T4" fmla="*/ 1806763801 w 626"/>
                  <a:gd name="T5" fmla="*/ 1651955931 h 697"/>
                  <a:gd name="T6" fmla="*/ 1549519047 w 626"/>
                  <a:gd name="T7" fmla="*/ 1827118116 h 697"/>
                  <a:gd name="T8" fmla="*/ 926080069 w 626"/>
                  <a:gd name="T9" fmla="*/ 1848258739 h 697"/>
                  <a:gd name="T10" fmla="*/ 641597513 w 626"/>
                  <a:gd name="T11" fmla="*/ 1736518424 h 697"/>
                  <a:gd name="T12" fmla="*/ 547779575 w 626"/>
                  <a:gd name="T13" fmla="*/ 1123450777 h 697"/>
                  <a:gd name="T14" fmla="*/ 411590562 w 626"/>
                  <a:gd name="T15" fmla="*/ 437903724 h 697"/>
                  <a:gd name="T16" fmla="*/ 242113221 w 626"/>
                  <a:gd name="T17" fmla="*/ 135901276 h 697"/>
                  <a:gd name="T18" fmla="*/ 136189013 w 626"/>
                  <a:gd name="T19" fmla="*/ 39260909 h 697"/>
                  <a:gd name="T20" fmla="*/ 0 w 626"/>
                  <a:gd name="T21" fmla="*/ 0 h 697"/>
                  <a:gd name="T22" fmla="*/ 163425076 w 626"/>
                  <a:gd name="T23" fmla="*/ 1914699208 h 697"/>
                  <a:gd name="T24" fmla="*/ 1894529474 w 626"/>
                  <a:gd name="T25" fmla="*/ 1905639934 h 697"/>
                  <a:gd name="T26" fmla="*/ 1812816066 w 626"/>
                  <a:gd name="T27" fmla="*/ 1295592625 h 6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6" h="697">
                    <a:moveTo>
                      <a:pt x="599" y="429"/>
                    </a:moveTo>
                    <a:cubicBezTo>
                      <a:pt x="589" y="430"/>
                      <a:pt x="589" y="430"/>
                      <a:pt x="589" y="430"/>
                    </a:cubicBezTo>
                    <a:cubicBezTo>
                      <a:pt x="602" y="470"/>
                      <a:pt x="608" y="510"/>
                      <a:pt x="597" y="547"/>
                    </a:cubicBezTo>
                    <a:cubicBezTo>
                      <a:pt x="585" y="587"/>
                      <a:pt x="551" y="599"/>
                      <a:pt x="512" y="605"/>
                    </a:cubicBezTo>
                    <a:cubicBezTo>
                      <a:pt x="443" y="616"/>
                      <a:pt x="375" y="612"/>
                      <a:pt x="306" y="612"/>
                    </a:cubicBezTo>
                    <a:cubicBezTo>
                      <a:pt x="269" y="611"/>
                      <a:pt x="226" y="619"/>
                      <a:pt x="212" y="575"/>
                    </a:cubicBezTo>
                    <a:cubicBezTo>
                      <a:pt x="191" y="510"/>
                      <a:pt x="190" y="440"/>
                      <a:pt x="181" y="372"/>
                    </a:cubicBezTo>
                    <a:cubicBezTo>
                      <a:pt x="171" y="296"/>
                      <a:pt x="161" y="218"/>
                      <a:pt x="136" y="145"/>
                    </a:cubicBezTo>
                    <a:cubicBezTo>
                      <a:pt x="124" y="109"/>
                      <a:pt x="109" y="72"/>
                      <a:pt x="80" y="45"/>
                    </a:cubicBezTo>
                    <a:cubicBezTo>
                      <a:pt x="69" y="34"/>
                      <a:pt x="56" y="24"/>
                      <a:pt x="45" y="13"/>
                    </a:cubicBezTo>
                    <a:cubicBezTo>
                      <a:pt x="19" y="4"/>
                      <a:pt x="0" y="0"/>
                      <a:pt x="0" y="0"/>
                    </a:cubicBezTo>
                    <a:cubicBezTo>
                      <a:pt x="0" y="0"/>
                      <a:pt x="30" y="571"/>
                      <a:pt x="54" y="634"/>
                    </a:cubicBezTo>
                    <a:cubicBezTo>
                      <a:pt x="77" y="697"/>
                      <a:pt x="626" y="631"/>
                      <a:pt x="626" y="631"/>
                    </a:cubicBezTo>
                    <a:lnTo>
                      <a:pt x="599" y="429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1" name="Freeform 16"/>
              <p:cNvSpPr/>
              <p:nvPr/>
            </p:nvSpPr>
            <p:spPr bwMode="auto">
              <a:xfrm>
                <a:off x="8721725" y="4940300"/>
                <a:ext cx="403225" cy="574675"/>
              </a:xfrm>
              <a:custGeom>
                <a:avLst/>
                <a:gdLst>
                  <a:gd name="T0" fmla="*/ 0 w 232"/>
                  <a:gd name="T1" fmla="*/ 961337237 h 330"/>
                  <a:gd name="T2" fmla="*/ 700820692 w 232"/>
                  <a:gd name="T3" fmla="*/ 882490086 h 330"/>
                  <a:gd name="T4" fmla="*/ 157080470 w 232"/>
                  <a:gd name="T5" fmla="*/ 0 h 330"/>
                  <a:gd name="T6" fmla="*/ 0 w 232"/>
                  <a:gd name="T7" fmla="*/ 961337237 h 3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2" h="330">
                    <a:moveTo>
                      <a:pt x="0" y="317"/>
                    </a:moveTo>
                    <a:cubicBezTo>
                      <a:pt x="0" y="317"/>
                      <a:pt x="103" y="330"/>
                      <a:pt x="232" y="291"/>
                    </a:cubicBezTo>
                    <a:cubicBezTo>
                      <a:pt x="52" y="0"/>
                      <a:pt x="52" y="0"/>
                      <a:pt x="52" y="0"/>
                    </a:cubicBezTo>
                    <a:lnTo>
                      <a:pt x="0" y="317"/>
                    </a:lnTo>
                    <a:close/>
                  </a:path>
                </a:pathLst>
              </a:custGeom>
              <a:solidFill>
                <a:srgbClr val="B7B2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2" name="Freeform 17"/>
              <p:cNvSpPr/>
              <p:nvPr/>
            </p:nvSpPr>
            <p:spPr bwMode="auto">
              <a:xfrm>
                <a:off x="8926513" y="5127625"/>
                <a:ext cx="198437" cy="357188"/>
              </a:xfrm>
              <a:custGeom>
                <a:avLst/>
                <a:gdLst>
                  <a:gd name="T0" fmla="*/ 345414412 w 114"/>
                  <a:gd name="T1" fmla="*/ 553194048 h 206"/>
                  <a:gd name="T2" fmla="*/ 0 w 114"/>
                  <a:gd name="T3" fmla="*/ 0 h 206"/>
                  <a:gd name="T4" fmla="*/ 42418520 w 114"/>
                  <a:gd name="T5" fmla="*/ 619336249 h 206"/>
                  <a:gd name="T6" fmla="*/ 345414412 w 114"/>
                  <a:gd name="T7" fmla="*/ 553194048 h 2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4" h="206">
                    <a:moveTo>
                      <a:pt x="114" y="18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69"/>
                      <a:pt x="11" y="137"/>
                      <a:pt x="14" y="206"/>
                    </a:cubicBezTo>
                    <a:cubicBezTo>
                      <a:pt x="44" y="202"/>
                      <a:pt x="78" y="195"/>
                      <a:pt x="114" y="184"/>
                    </a:cubicBezTo>
                    <a:close/>
                  </a:path>
                </a:pathLst>
              </a:custGeom>
              <a:solidFill>
                <a:srgbClr val="9994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3" name="Freeform 18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0 w 94"/>
                  <a:gd name="T1" fmla="*/ 484586879 h 748"/>
                  <a:gd name="T2" fmla="*/ 45386756 w 94"/>
                  <a:gd name="T3" fmla="*/ 2147483646 h 748"/>
                  <a:gd name="T4" fmla="*/ 172472110 w 94"/>
                  <a:gd name="T5" fmla="*/ 2147483646 h 748"/>
                  <a:gd name="T6" fmla="*/ 284427385 w 94"/>
                  <a:gd name="T7" fmla="*/ 2138240976 h 748"/>
                  <a:gd name="T8" fmla="*/ 245092312 w 94"/>
                  <a:gd name="T9" fmla="*/ 0 h 748"/>
                  <a:gd name="T10" fmla="*/ 0 w 94"/>
                  <a:gd name="T11" fmla="*/ 484586879 h 7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4" h="748">
                    <a:moveTo>
                      <a:pt x="0" y="160"/>
                    </a:move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cubicBezTo>
                      <a:pt x="81" y="0"/>
                      <a:pt x="81" y="0"/>
                      <a:pt x="81" y="0"/>
                    </a:cubicBez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4" name="Freeform 19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245092312 w 94"/>
                  <a:gd name="T1" fmla="*/ 0 h 748"/>
                  <a:gd name="T2" fmla="*/ 0 w 94"/>
                  <a:gd name="T3" fmla="*/ 484586879 h 748"/>
                  <a:gd name="T4" fmla="*/ 6051683 w 94"/>
                  <a:gd name="T5" fmla="*/ 705680763 h 748"/>
                  <a:gd name="T6" fmla="*/ 178523793 w 94"/>
                  <a:gd name="T7" fmla="*/ 802596747 h 748"/>
                  <a:gd name="T8" fmla="*/ 202730527 w 94"/>
                  <a:gd name="T9" fmla="*/ 1093349919 h 748"/>
                  <a:gd name="T10" fmla="*/ 187600449 w 94"/>
                  <a:gd name="T11" fmla="*/ 1447704368 h 748"/>
                  <a:gd name="T12" fmla="*/ 178523793 w 94"/>
                  <a:gd name="T13" fmla="*/ 1765714236 h 748"/>
                  <a:gd name="T14" fmla="*/ 111955275 w 94"/>
                  <a:gd name="T15" fmla="*/ 1850517679 h 748"/>
                  <a:gd name="T16" fmla="*/ 36310101 w 94"/>
                  <a:gd name="T17" fmla="*/ 1829317253 h 748"/>
                  <a:gd name="T18" fmla="*/ 45386756 w 94"/>
                  <a:gd name="T19" fmla="*/ 2147483646 h 748"/>
                  <a:gd name="T20" fmla="*/ 172472110 w 94"/>
                  <a:gd name="T21" fmla="*/ 2147483646 h 748"/>
                  <a:gd name="T22" fmla="*/ 284427385 w 94"/>
                  <a:gd name="T23" fmla="*/ 2138240976 h 748"/>
                  <a:gd name="T24" fmla="*/ 245092312 w 94"/>
                  <a:gd name="T25" fmla="*/ 0 h 7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4" h="748">
                    <a:moveTo>
                      <a:pt x="8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2" y="233"/>
                      <a:pt x="2" y="233"/>
                      <a:pt x="2" y="233"/>
                    </a:cubicBezTo>
                    <a:cubicBezTo>
                      <a:pt x="32" y="231"/>
                      <a:pt x="54" y="233"/>
                      <a:pt x="59" y="265"/>
                    </a:cubicBezTo>
                    <a:cubicBezTo>
                      <a:pt x="64" y="294"/>
                      <a:pt x="69" y="331"/>
                      <a:pt x="67" y="361"/>
                    </a:cubicBezTo>
                    <a:cubicBezTo>
                      <a:pt x="64" y="400"/>
                      <a:pt x="61" y="439"/>
                      <a:pt x="62" y="478"/>
                    </a:cubicBezTo>
                    <a:cubicBezTo>
                      <a:pt x="63" y="512"/>
                      <a:pt x="67" y="550"/>
                      <a:pt x="59" y="583"/>
                    </a:cubicBezTo>
                    <a:cubicBezTo>
                      <a:pt x="56" y="594"/>
                      <a:pt x="50" y="610"/>
                      <a:pt x="37" y="611"/>
                    </a:cubicBezTo>
                    <a:cubicBezTo>
                      <a:pt x="28" y="612"/>
                      <a:pt x="19" y="609"/>
                      <a:pt x="12" y="604"/>
                    </a:cubicBez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5" name="Freeform 20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0 w 120"/>
                  <a:gd name="T1" fmla="*/ 0 h 729"/>
                  <a:gd name="T2" fmla="*/ 126141084 w 120"/>
                  <a:gd name="T3" fmla="*/ 2128245640 h 729"/>
                  <a:gd name="T4" fmla="*/ 258287071 w 120"/>
                  <a:gd name="T5" fmla="*/ 2147483646 h 729"/>
                  <a:gd name="T6" fmla="*/ 354394976 w 120"/>
                  <a:gd name="T7" fmla="*/ 2061642648 h 729"/>
                  <a:gd name="T8" fmla="*/ 315351844 w 120"/>
                  <a:gd name="T9" fmla="*/ 230080375 h 729"/>
                  <a:gd name="T10" fmla="*/ 0 w 120"/>
                  <a:gd name="T11" fmla="*/ 0 h 7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729">
                    <a:moveTo>
                      <a:pt x="0" y="0"/>
                    </a:move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cubicBezTo>
                      <a:pt x="105" y="76"/>
                      <a:pt x="105" y="76"/>
                      <a:pt x="105" y="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6" name="Freeform 21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348388341 w 120"/>
                  <a:gd name="T1" fmla="*/ 1786151696 h 729"/>
                  <a:gd name="T2" fmla="*/ 345385023 w 120"/>
                  <a:gd name="T3" fmla="*/ 1789179183 h 729"/>
                  <a:gd name="T4" fmla="*/ 222247256 w 120"/>
                  <a:gd name="T5" fmla="*/ 1813397346 h 729"/>
                  <a:gd name="T6" fmla="*/ 189210760 w 120"/>
                  <a:gd name="T7" fmla="*/ 1707440492 h 729"/>
                  <a:gd name="T8" fmla="*/ 198220713 w 120"/>
                  <a:gd name="T9" fmla="*/ 1404702150 h 729"/>
                  <a:gd name="T10" fmla="*/ 162180899 w 120"/>
                  <a:gd name="T11" fmla="*/ 850692758 h 729"/>
                  <a:gd name="T12" fmla="*/ 138154356 w 120"/>
                  <a:gd name="T13" fmla="*/ 526763741 h 729"/>
                  <a:gd name="T14" fmla="*/ 165184217 w 120"/>
                  <a:gd name="T15" fmla="*/ 526763741 h 729"/>
                  <a:gd name="T16" fmla="*/ 282315347 w 120"/>
                  <a:gd name="T17" fmla="*/ 587310018 h 729"/>
                  <a:gd name="T18" fmla="*/ 321358480 w 120"/>
                  <a:gd name="T19" fmla="*/ 581256782 h 729"/>
                  <a:gd name="T20" fmla="*/ 315351844 w 120"/>
                  <a:gd name="T21" fmla="*/ 230080375 h 729"/>
                  <a:gd name="T22" fmla="*/ 0 w 120"/>
                  <a:gd name="T23" fmla="*/ 0 h 729"/>
                  <a:gd name="T24" fmla="*/ 126141084 w 120"/>
                  <a:gd name="T25" fmla="*/ 2128245640 h 729"/>
                  <a:gd name="T26" fmla="*/ 258287071 w 120"/>
                  <a:gd name="T27" fmla="*/ 2147483646 h 729"/>
                  <a:gd name="T28" fmla="*/ 354394976 w 120"/>
                  <a:gd name="T29" fmla="*/ 2061642648 h 729"/>
                  <a:gd name="T30" fmla="*/ 348388341 w 120"/>
                  <a:gd name="T31" fmla="*/ 1786151696 h 7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" h="729">
                    <a:moveTo>
                      <a:pt x="116" y="590"/>
                    </a:moveTo>
                    <a:cubicBezTo>
                      <a:pt x="116" y="591"/>
                      <a:pt x="115" y="591"/>
                      <a:pt x="115" y="591"/>
                    </a:cubicBezTo>
                    <a:cubicBezTo>
                      <a:pt x="106" y="595"/>
                      <a:pt x="85" y="606"/>
                      <a:pt x="74" y="599"/>
                    </a:cubicBezTo>
                    <a:cubicBezTo>
                      <a:pt x="64" y="593"/>
                      <a:pt x="64" y="574"/>
                      <a:pt x="63" y="564"/>
                    </a:cubicBezTo>
                    <a:cubicBezTo>
                      <a:pt x="59" y="530"/>
                      <a:pt x="66" y="497"/>
                      <a:pt x="66" y="464"/>
                    </a:cubicBezTo>
                    <a:cubicBezTo>
                      <a:pt x="68" y="401"/>
                      <a:pt x="69" y="342"/>
                      <a:pt x="54" y="281"/>
                    </a:cubicBezTo>
                    <a:cubicBezTo>
                      <a:pt x="46" y="253"/>
                      <a:pt x="26" y="200"/>
                      <a:pt x="46" y="174"/>
                    </a:cubicBezTo>
                    <a:cubicBezTo>
                      <a:pt x="48" y="171"/>
                      <a:pt x="53" y="170"/>
                      <a:pt x="55" y="174"/>
                    </a:cubicBezTo>
                    <a:cubicBezTo>
                      <a:pt x="63" y="193"/>
                      <a:pt x="74" y="199"/>
                      <a:pt x="94" y="194"/>
                    </a:cubicBezTo>
                    <a:cubicBezTo>
                      <a:pt x="98" y="193"/>
                      <a:pt x="103" y="192"/>
                      <a:pt x="107" y="192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lnTo>
                      <a:pt x="116" y="59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7" name="Freeform 22"/>
              <p:cNvSpPr/>
              <p:nvPr/>
            </p:nvSpPr>
            <p:spPr bwMode="auto">
              <a:xfrm>
                <a:off x="8007350" y="3076575"/>
                <a:ext cx="530225" cy="1612900"/>
              </a:xfrm>
              <a:custGeom>
                <a:avLst/>
                <a:gdLst>
                  <a:gd name="T0" fmla="*/ 921765740 w 305"/>
                  <a:gd name="T1" fmla="*/ 24165691 h 928"/>
                  <a:gd name="T2" fmla="*/ 537948901 w 305"/>
                  <a:gd name="T3" fmla="*/ 241662128 h 928"/>
                  <a:gd name="T4" fmla="*/ 45333368 w 305"/>
                  <a:gd name="T5" fmla="*/ 2005797573 h 928"/>
                  <a:gd name="T6" fmla="*/ 111820106 w 305"/>
                  <a:gd name="T7" fmla="*/ 2147483646 h 928"/>
                  <a:gd name="T8" fmla="*/ 480526402 w 305"/>
                  <a:gd name="T9" fmla="*/ 2147483646 h 928"/>
                  <a:gd name="T10" fmla="*/ 921765740 w 305"/>
                  <a:gd name="T11" fmla="*/ 24165691 h 9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5" h="928">
                    <a:moveTo>
                      <a:pt x="305" y="8"/>
                    </a:moveTo>
                    <a:cubicBezTo>
                      <a:pt x="305" y="8"/>
                      <a:pt x="257" y="0"/>
                      <a:pt x="178" y="80"/>
                    </a:cubicBezTo>
                    <a:cubicBezTo>
                      <a:pt x="98" y="160"/>
                      <a:pt x="36" y="486"/>
                      <a:pt x="15" y="664"/>
                    </a:cubicBezTo>
                    <a:cubicBezTo>
                      <a:pt x="15" y="664"/>
                      <a:pt x="0" y="732"/>
                      <a:pt x="37" y="796"/>
                    </a:cubicBezTo>
                    <a:cubicBezTo>
                      <a:pt x="75" y="860"/>
                      <a:pt x="159" y="928"/>
                      <a:pt x="159" y="928"/>
                    </a:cubicBezTo>
                    <a:lnTo>
                      <a:pt x="305" y="8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8" name="Freeform 23"/>
              <p:cNvSpPr/>
              <p:nvPr/>
            </p:nvSpPr>
            <p:spPr bwMode="auto">
              <a:xfrm>
                <a:off x="8047038" y="3084513"/>
                <a:ext cx="490537" cy="1604963"/>
              </a:xfrm>
              <a:custGeom>
                <a:avLst/>
                <a:gdLst>
                  <a:gd name="T0" fmla="*/ 299558074 w 282"/>
                  <a:gd name="T1" fmla="*/ 2147483646 h 923"/>
                  <a:gd name="T2" fmla="*/ 326789835 w 282"/>
                  <a:gd name="T3" fmla="*/ 2147483646 h 923"/>
                  <a:gd name="T4" fmla="*/ 178524157 w 282"/>
                  <a:gd name="T5" fmla="*/ 1971397093 h 923"/>
                  <a:gd name="T6" fmla="*/ 236014398 w 282"/>
                  <a:gd name="T7" fmla="*/ 1838359050 h 923"/>
                  <a:gd name="T8" fmla="*/ 344944923 w 282"/>
                  <a:gd name="T9" fmla="*/ 1542044277 h 923"/>
                  <a:gd name="T10" fmla="*/ 369151706 w 282"/>
                  <a:gd name="T11" fmla="*/ 982675547 h 923"/>
                  <a:gd name="T12" fmla="*/ 726200020 w 282"/>
                  <a:gd name="T13" fmla="*/ 36282945 h 923"/>
                  <a:gd name="T14" fmla="*/ 853285633 w 282"/>
                  <a:gd name="T15" fmla="*/ 9071606 h 923"/>
                  <a:gd name="T16" fmla="*/ 411513577 w 282"/>
                  <a:gd name="T17" fmla="*/ 2147483646 h 923"/>
                  <a:gd name="T18" fmla="*/ 42361871 w 282"/>
                  <a:gd name="T19" fmla="*/ 2147483646 h 923"/>
                  <a:gd name="T20" fmla="*/ 0 w 282"/>
                  <a:gd name="T21" fmla="*/ 2147483646 h 923"/>
                  <a:gd name="T22" fmla="*/ 299558074 w 282"/>
                  <a:gd name="T23" fmla="*/ 2147483646 h 9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2" h="923">
                    <a:moveTo>
                      <a:pt x="99" y="844"/>
                    </a:moveTo>
                    <a:cubicBezTo>
                      <a:pt x="122" y="822"/>
                      <a:pt x="116" y="751"/>
                      <a:pt x="108" y="717"/>
                    </a:cubicBezTo>
                    <a:cubicBezTo>
                      <a:pt x="103" y="698"/>
                      <a:pt x="68" y="669"/>
                      <a:pt x="59" y="652"/>
                    </a:cubicBezTo>
                    <a:cubicBezTo>
                      <a:pt x="51" y="637"/>
                      <a:pt x="71" y="621"/>
                      <a:pt x="78" y="608"/>
                    </a:cubicBezTo>
                    <a:cubicBezTo>
                      <a:pt x="106" y="581"/>
                      <a:pt x="110" y="551"/>
                      <a:pt x="114" y="510"/>
                    </a:cubicBezTo>
                    <a:cubicBezTo>
                      <a:pt x="122" y="425"/>
                      <a:pt x="116" y="388"/>
                      <a:pt x="122" y="325"/>
                    </a:cubicBezTo>
                    <a:cubicBezTo>
                      <a:pt x="135" y="203"/>
                      <a:pt x="162" y="94"/>
                      <a:pt x="240" y="12"/>
                    </a:cubicBezTo>
                    <a:cubicBezTo>
                      <a:pt x="267" y="0"/>
                      <a:pt x="282" y="3"/>
                      <a:pt x="282" y="3"/>
                    </a:cubicBezTo>
                    <a:cubicBezTo>
                      <a:pt x="136" y="923"/>
                      <a:pt x="136" y="923"/>
                      <a:pt x="136" y="923"/>
                    </a:cubicBezTo>
                    <a:cubicBezTo>
                      <a:pt x="136" y="923"/>
                      <a:pt x="52" y="855"/>
                      <a:pt x="14" y="791"/>
                    </a:cubicBezTo>
                    <a:cubicBezTo>
                      <a:pt x="8" y="780"/>
                      <a:pt x="3" y="769"/>
                      <a:pt x="0" y="758"/>
                    </a:cubicBezTo>
                    <a:cubicBezTo>
                      <a:pt x="16" y="780"/>
                      <a:pt x="75" y="865"/>
                      <a:pt x="99" y="84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9" name="Freeform 24"/>
              <p:cNvSpPr/>
              <p:nvPr/>
            </p:nvSpPr>
            <p:spPr bwMode="auto">
              <a:xfrm>
                <a:off x="8743950" y="3032125"/>
                <a:ext cx="868362" cy="2482850"/>
              </a:xfrm>
              <a:custGeom>
                <a:avLst/>
                <a:gdLst>
                  <a:gd name="T0" fmla="*/ 0 w 499"/>
                  <a:gd name="T1" fmla="*/ 2147483646 h 1427"/>
                  <a:gd name="T2" fmla="*/ 611718394 w 499"/>
                  <a:gd name="T3" fmla="*/ 2147483646 h 1427"/>
                  <a:gd name="T4" fmla="*/ 1081107210 w 499"/>
                  <a:gd name="T5" fmla="*/ 2147483646 h 1427"/>
                  <a:gd name="T6" fmla="*/ 1511127381 w 499"/>
                  <a:gd name="T7" fmla="*/ 2147483646 h 1427"/>
                  <a:gd name="T8" fmla="*/ 1277946951 w 499"/>
                  <a:gd name="T9" fmla="*/ 1837561287 h 1427"/>
                  <a:gd name="T10" fmla="*/ 1081107210 w 499"/>
                  <a:gd name="T11" fmla="*/ 538856746 h 1427"/>
                  <a:gd name="T12" fmla="*/ 469388816 w 499"/>
                  <a:gd name="T13" fmla="*/ 0 h 1427"/>
                  <a:gd name="T14" fmla="*/ 436076083 w 499"/>
                  <a:gd name="T15" fmla="*/ 744712327 h 1427"/>
                  <a:gd name="T16" fmla="*/ 160500793 w 499"/>
                  <a:gd name="T17" fmla="*/ 1065603726 h 1427"/>
                  <a:gd name="T18" fmla="*/ 0 w 499"/>
                  <a:gd name="T19" fmla="*/ 2147483646 h 14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99" h="1427">
                    <a:moveTo>
                      <a:pt x="0" y="1104"/>
                    </a:moveTo>
                    <a:cubicBezTo>
                      <a:pt x="0" y="1104"/>
                      <a:pt x="187" y="1420"/>
                      <a:pt x="202" y="1424"/>
                    </a:cubicBezTo>
                    <a:cubicBezTo>
                      <a:pt x="217" y="1427"/>
                      <a:pt x="298" y="1401"/>
                      <a:pt x="357" y="1403"/>
                    </a:cubicBezTo>
                    <a:cubicBezTo>
                      <a:pt x="415" y="1405"/>
                      <a:pt x="499" y="1410"/>
                      <a:pt x="499" y="1380"/>
                    </a:cubicBezTo>
                    <a:cubicBezTo>
                      <a:pt x="499" y="1350"/>
                      <a:pt x="428" y="704"/>
                      <a:pt x="422" y="607"/>
                    </a:cubicBezTo>
                    <a:cubicBezTo>
                      <a:pt x="417" y="519"/>
                      <a:pt x="357" y="178"/>
                      <a:pt x="357" y="178"/>
                    </a:cubicBezTo>
                    <a:cubicBezTo>
                      <a:pt x="357" y="178"/>
                      <a:pt x="316" y="15"/>
                      <a:pt x="155" y="0"/>
                    </a:cubicBezTo>
                    <a:cubicBezTo>
                      <a:pt x="155" y="0"/>
                      <a:pt x="162" y="145"/>
                      <a:pt x="144" y="246"/>
                    </a:cubicBezTo>
                    <a:cubicBezTo>
                      <a:pt x="53" y="352"/>
                      <a:pt x="53" y="352"/>
                      <a:pt x="53" y="352"/>
                    </a:cubicBezTo>
                    <a:lnTo>
                      <a:pt x="0" y="1104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0" name="Freeform 25"/>
              <p:cNvSpPr/>
              <p:nvPr/>
            </p:nvSpPr>
            <p:spPr bwMode="auto">
              <a:xfrm>
                <a:off x="8974138" y="3032125"/>
                <a:ext cx="361950" cy="828675"/>
              </a:xfrm>
              <a:custGeom>
                <a:avLst/>
                <a:gdLst>
                  <a:gd name="T0" fmla="*/ 211966969 w 208"/>
                  <a:gd name="T1" fmla="*/ 1030466067 h 476"/>
                  <a:gd name="T2" fmla="*/ 121124479 w 208"/>
                  <a:gd name="T3" fmla="*/ 1115326913 h 476"/>
                  <a:gd name="T4" fmla="*/ 109011335 w 208"/>
                  <a:gd name="T5" fmla="*/ 1354758279 h 476"/>
                  <a:gd name="T6" fmla="*/ 360343847 w 208"/>
                  <a:gd name="T7" fmla="*/ 1427497142 h 476"/>
                  <a:gd name="T8" fmla="*/ 593507513 w 208"/>
                  <a:gd name="T9" fmla="*/ 1369912934 h 476"/>
                  <a:gd name="T10" fmla="*/ 532945273 w 208"/>
                  <a:gd name="T11" fmla="*/ 1145634483 h 476"/>
                  <a:gd name="T12" fmla="*/ 436047081 w 208"/>
                  <a:gd name="T13" fmla="*/ 921357772 h 476"/>
                  <a:gd name="T14" fmla="*/ 402737241 w 208"/>
                  <a:gd name="T15" fmla="*/ 697079321 h 476"/>
                  <a:gd name="T16" fmla="*/ 345202852 w 208"/>
                  <a:gd name="T17" fmla="*/ 409154799 h 476"/>
                  <a:gd name="T18" fmla="*/ 266473506 w 208"/>
                  <a:gd name="T19" fmla="*/ 124261209 h 476"/>
                  <a:gd name="T20" fmla="*/ 202883416 w 208"/>
                  <a:gd name="T21" fmla="*/ 27276638 h 476"/>
                  <a:gd name="T22" fmla="*/ 69645793 w 208"/>
                  <a:gd name="T23" fmla="*/ 0 h 476"/>
                  <a:gd name="T24" fmla="*/ 136263734 w 208"/>
                  <a:gd name="T25" fmla="*/ 142446795 h 476"/>
                  <a:gd name="T26" fmla="*/ 275557059 w 208"/>
                  <a:gd name="T27" fmla="*/ 645556975 h 476"/>
                  <a:gd name="T28" fmla="*/ 296753756 w 208"/>
                  <a:gd name="T29" fmla="*/ 854680771 h 476"/>
                  <a:gd name="T30" fmla="*/ 211966969 w 208"/>
                  <a:gd name="T31" fmla="*/ 1030466067 h 4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8" h="476">
                    <a:moveTo>
                      <a:pt x="70" y="340"/>
                    </a:moveTo>
                    <a:cubicBezTo>
                      <a:pt x="61" y="354"/>
                      <a:pt x="55" y="362"/>
                      <a:pt x="40" y="368"/>
                    </a:cubicBezTo>
                    <a:cubicBezTo>
                      <a:pt x="0" y="384"/>
                      <a:pt x="2" y="425"/>
                      <a:pt x="36" y="447"/>
                    </a:cubicBezTo>
                    <a:cubicBezTo>
                      <a:pt x="60" y="462"/>
                      <a:pt x="91" y="469"/>
                      <a:pt x="119" y="471"/>
                    </a:cubicBezTo>
                    <a:cubicBezTo>
                      <a:pt x="141" y="472"/>
                      <a:pt x="185" y="476"/>
                      <a:pt x="196" y="452"/>
                    </a:cubicBezTo>
                    <a:cubicBezTo>
                      <a:pt x="208" y="427"/>
                      <a:pt x="186" y="400"/>
                      <a:pt x="176" y="378"/>
                    </a:cubicBezTo>
                    <a:cubicBezTo>
                      <a:pt x="166" y="354"/>
                      <a:pt x="153" y="329"/>
                      <a:pt x="144" y="304"/>
                    </a:cubicBezTo>
                    <a:cubicBezTo>
                      <a:pt x="136" y="279"/>
                      <a:pt x="135" y="255"/>
                      <a:pt x="133" y="230"/>
                    </a:cubicBezTo>
                    <a:cubicBezTo>
                      <a:pt x="129" y="198"/>
                      <a:pt x="119" y="167"/>
                      <a:pt x="114" y="135"/>
                    </a:cubicBezTo>
                    <a:cubicBezTo>
                      <a:pt x="109" y="104"/>
                      <a:pt x="104" y="70"/>
                      <a:pt x="88" y="41"/>
                    </a:cubicBezTo>
                    <a:cubicBezTo>
                      <a:pt x="81" y="30"/>
                      <a:pt x="74" y="19"/>
                      <a:pt x="67" y="9"/>
                    </a:cubicBezTo>
                    <a:cubicBezTo>
                      <a:pt x="53" y="5"/>
                      <a:pt x="39" y="2"/>
                      <a:pt x="23" y="0"/>
                    </a:cubicBezTo>
                    <a:cubicBezTo>
                      <a:pt x="31" y="15"/>
                      <a:pt x="39" y="31"/>
                      <a:pt x="45" y="47"/>
                    </a:cubicBezTo>
                    <a:cubicBezTo>
                      <a:pt x="67" y="100"/>
                      <a:pt x="77" y="157"/>
                      <a:pt x="91" y="213"/>
                    </a:cubicBezTo>
                    <a:cubicBezTo>
                      <a:pt x="96" y="236"/>
                      <a:pt x="100" y="258"/>
                      <a:pt x="98" y="282"/>
                    </a:cubicBezTo>
                    <a:cubicBezTo>
                      <a:pt x="97" y="305"/>
                      <a:pt x="81" y="321"/>
                      <a:pt x="70" y="3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1" name="Freeform 26"/>
              <p:cNvSpPr/>
              <p:nvPr/>
            </p:nvSpPr>
            <p:spPr bwMode="auto">
              <a:xfrm>
                <a:off x="8743950" y="3649663"/>
                <a:ext cx="142875" cy="1522413"/>
              </a:xfrm>
              <a:custGeom>
                <a:avLst/>
                <a:gdLst>
                  <a:gd name="T0" fmla="*/ 194296061 w 82"/>
                  <a:gd name="T1" fmla="*/ 2147483646 h 875"/>
                  <a:gd name="T2" fmla="*/ 160901643 w 82"/>
                  <a:gd name="T3" fmla="*/ 1556008740 h 875"/>
                  <a:gd name="T4" fmla="*/ 197333026 w 82"/>
                  <a:gd name="T5" fmla="*/ 678105369 h 875"/>
                  <a:gd name="T6" fmla="*/ 212510881 w 82"/>
                  <a:gd name="T7" fmla="*/ 278507624 h 875"/>
                  <a:gd name="T8" fmla="*/ 227690479 w 82"/>
                  <a:gd name="T9" fmla="*/ 69627341 h 875"/>
                  <a:gd name="T10" fmla="*/ 157866421 w 82"/>
                  <a:gd name="T11" fmla="*/ 0 h 875"/>
                  <a:gd name="T12" fmla="*/ 0 w 82"/>
                  <a:gd name="T13" fmla="*/ 2147483646 h 875"/>
                  <a:gd name="T14" fmla="*/ 230727444 w 82"/>
                  <a:gd name="T15" fmla="*/ 2147483646 h 875"/>
                  <a:gd name="T16" fmla="*/ 194296061 w 82"/>
                  <a:gd name="T17" fmla="*/ 2147483646 h 8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2" h="875">
                    <a:moveTo>
                      <a:pt x="64" y="799"/>
                    </a:moveTo>
                    <a:cubicBezTo>
                      <a:pt x="53" y="705"/>
                      <a:pt x="51" y="609"/>
                      <a:pt x="53" y="514"/>
                    </a:cubicBezTo>
                    <a:cubicBezTo>
                      <a:pt x="55" y="417"/>
                      <a:pt x="61" y="321"/>
                      <a:pt x="65" y="224"/>
                    </a:cubicBezTo>
                    <a:cubicBezTo>
                      <a:pt x="66" y="180"/>
                      <a:pt x="65" y="136"/>
                      <a:pt x="70" y="92"/>
                    </a:cubicBezTo>
                    <a:cubicBezTo>
                      <a:pt x="72" y="70"/>
                      <a:pt x="82" y="45"/>
                      <a:pt x="75" y="23"/>
                    </a:cubicBezTo>
                    <a:cubicBezTo>
                      <a:pt x="70" y="11"/>
                      <a:pt x="62" y="4"/>
                      <a:pt x="52" y="0"/>
                    </a:cubicBezTo>
                    <a:cubicBezTo>
                      <a:pt x="0" y="749"/>
                      <a:pt x="0" y="749"/>
                      <a:pt x="0" y="749"/>
                    </a:cubicBezTo>
                    <a:cubicBezTo>
                      <a:pt x="0" y="749"/>
                      <a:pt x="35" y="808"/>
                      <a:pt x="76" y="875"/>
                    </a:cubicBezTo>
                    <a:cubicBezTo>
                      <a:pt x="71" y="850"/>
                      <a:pt x="67" y="825"/>
                      <a:pt x="64" y="799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2" name="Freeform 27"/>
              <p:cNvSpPr/>
              <p:nvPr/>
            </p:nvSpPr>
            <p:spPr bwMode="auto">
              <a:xfrm>
                <a:off x="9183688" y="4930775"/>
                <a:ext cx="228600" cy="65088"/>
              </a:xfrm>
              <a:custGeom>
                <a:avLst/>
                <a:gdLst>
                  <a:gd name="T0" fmla="*/ 2520950 w 144"/>
                  <a:gd name="T1" fmla="*/ 25201756 h 41"/>
                  <a:gd name="T2" fmla="*/ 0 w 144"/>
                  <a:gd name="T3" fmla="*/ 103327994 h 41"/>
                  <a:gd name="T4" fmla="*/ 360383138 w 144"/>
                  <a:gd name="T5" fmla="*/ 65524566 h 41"/>
                  <a:gd name="T6" fmla="*/ 362902500 w 144"/>
                  <a:gd name="T7" fmla="*/ 0 h 41"/>
                  <a:gd name="T8" fmla="*/ 2520950 w 144"/>
                  <a:gd name="T9" fmla="*/ 2520175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41">
                    <a:moveTo>
                      <a:pt x="1" y="10"/>
                    </a:moveTo>
                    <a:lnTo>
                      <a:pt x="0" y="41"/>
                    </a:lnTo>
                    <a:lnTo>
                      <a:pt x="143" y="26"/>
                    </a:lnTo>
                    <a:lnTo>
                      <a:pt x="144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3" name="Freeform 28"/>
              <p:cNvSpPr/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142321019 w 260"/>
                  <a:gd name="T1" fmla="*/ 84564220 h 454"/>
                  <a:gd name="T2" fmla="*/ 0 w 260"/>
                  <a:gd name="T3" fmla="*/ 356377538 h 454"/>
                  <a:gd name="T4" fmla="*/ 390623665 w 260"/>
                  <a:gd name="T5" fmla="*/ 1371149921 h 454"/>
                  <a:gd name="T6" fmla="*/ 663152572 w 260"/>
                  <a:gd name="T7" fmla="*/ 893965113 h 454"/>
                  <a:gd name="T8" fmla="*/ 690404941 w 260"/>
                  <a:gd name="T9" fmla="*/ 151007785 h 454"/>
                  <a:gd name="T10" fmla="*/ 142321019 w 260"/>
                  <a:gd name="T11" fmla="*/ 84564220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" h="454">
                    <a:moveTo>
                      <a:pt x="47" y="28"/>
                    </a:move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ubicBezTo>
                      <a:pt x="196" y="0"/>
                      <a:pt x="47" y="28"/>
                      <a:pt x="47" y="2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4" name="Freeform 29"/>
              <p:cNvSpPr>
                <a:spLocks noEditPoints="1"/>
              </p:cNvSpPr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690404941 w 260"/>
                  <a:gd name="T1" fmla="*/ 151007785 h 454"/>
                  <a:gd name="T2" fmla="*/ 142321019 w 260"/>
                  <a:gd name="T3" fmla="*/ 84564220 h 454"/>
                  <a:gd name="T4" fmla="*/ 0 w 260"/>
                  <a:gd name="T5" fmla="*/ 356377538 h 454"/>
                  <a:gd name="T6" fmla="*/ 390623665 w 260"/>
                  <a:gd name="T7" fmla="*/ 1371149921 h 454"/>
                  <a:gd name="T8" fmla="*/ 663152572 w 260"/>
                  <a:gd name="T9" fmla="*/ 893965113 h 454"/>
                  <a:gd name="T10" fmla="*/ 690404941 w 260"/>
                  <a:gd name="T11" fmla="*/ 151007785 h 454"/>
                  <a:gd name="T12" fmla="*/ 605618247 w 260"/>
                  <a:gd name="T13" fmla="*/ 767118782 h 454"/>
                  <a:gd name="T14" fmla="*/ 493579185 w 260"/>
                  <a:gd name="T15" fmla="*/ 1041952498 h 454"/>
                  <a:gd name="T16" fmla="*/ 390623665 w 260"/>
                  <a:gd name="T17" fmla="*/ 1156718971 h 454"/>
                  <a:gd name="T18" fmla="*/ 333091080 w 260"/>
                  <a:gd name="T19" fmla="*/ 1099336604 h 454"/>
                  <a:gd name="T20" fmla="*/ 254360081 w 260"/>
                  <a:gd name="T21" fmla="*/ 842623543 h 454"/>
                  <a:gd name="T22" fmla="*/ 190770061 w 260"/>
                  <a:gd name="T23" fmla="*/ 561749029 h 454"/>
                  <a:gd name="T24" fmla="*/ 139293171 w 260"/>
                  <a:gd name="T25" fmla="*/ 314095428 h 454"/>
                  <a:gd name="T26" fmla="*/ 157460257 w 260"/>
                  <a:gd name="T27" fmla="*/ 298995171 h 454"/>
                  <a:gd name="T28" fmla="*/ 230135560 w 260"/>
                  <a:gd name="T29" fmla="*/ 317115827 h 454"/>
                  <a:gd name="T30" fmla="*/ 436044859 w 260"/>
                  <a:gd name="T31" fmla="*/ 320136226 h 454"/>
                  <a:gd name="T32" fmla="*/ 641955899 w 260"/>
                  <a:gd name="T33" fmla="*/ 232551606 h 454"/>
                  <a:gd name="T34" fmla="*/ 663152572 w 260"/>
                  <a:gd name="T35" fmla="*/ 247651863 h 454"/>
                  <a:gd name="T36" fmla="*/ 605618247 w 260"/>
                  <a:gd name="T37" fmla="*/ 767118782 h 4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60" h="454">
                    <a:moveTo>
                      <a:pt x="228" y="50"/>
                    </a:moveTo>
                    <a:cubicBezTo>
                      <a:pt x="196" y="0"/>
                      <a:pt x="47" y="28"/>
                      <a:pt x="47" y="2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lose/>
                    <a:moveTo>
                      <a:pt x="200" y="254"/>
                    </a:moveTo>
                    <a:cubicBezTo>
                      <a:pt x="192" y="285"/>
                      <a:pt x="176" y="315"/>
                      <a:pt x="163" y="345"/>
                    </a:cubicBezTo>
                    <a:cubicBezTo>
                      <a:pt x="158" y="355"/>
                      <a:pt x="141" y="380"/>
                      <a:pt x="129" y="383"/>
                    </a:cubicBezTo>
                    <a:cubicBezTo>
                      <a:pt x="116" y="387"/>
                      <a:pt x="113" y="375"/>
                      <a:pt x="110" y="364"/>
                    </a:cubicBezTo>
                    <a:cubicBezTo>
                      <a:pt x="101" y="336"/>
                      <a:pt x="90" y="308"/>
                      <a:pt x="84" y="279"/>
                    </a:cubicBezTo>
                    <a:cubicBezTo>
                      <a:pt x="78" y="248"/>
                      <a:pt x="71" y="217"/>
                      <a:pt x="63" y="186"/>
                    </a:cubicBezTo>
                    <a:cubicBezTo>
                      <a:pt x="56" y="159"/>
                      <a:pt x="49" y="131"/>
                      <a:pt x="46" y="104"/>
                    </a:cubicBezTo>
                    <a:cubicBezTo>
                      <a:pt x="45" y="100"/>
                      <a:pt x="49" y="98"/>
                      <a:pt x="52" y="99"/>
                    </a:cubicBezTo>
                    <a:cubicBezTo>
                      <a:pt x="60" y="101"/>
                      <a:pt x="68" y="104"/>
                      <a:pt x="76" y="105"/>
                    </a:cubicBezTo>
                    <a:cubicBezTo>
                      <a:pt x="99" y="106"/>
                      <a:pt x="121" y="107"/>
                      <a:pt x="144" y="106"/>
                    </a:cubicBezTo>
                    <a:cubicBezTo>
                      <a:pt x="170" y="104"/>
                      <a:pt x="190" y="91"/>
                      <a:pt x="212" y="77"/>
                    </a:cubicBezTo>
                    <a:cubicBezTo>
                      <a:pt x="215" y="76"/>
                      <a:pt x="220" y="78"/>
                      <a:pt x="219" y="82"/>
                    </a:cubicBezTo>
                    <a:cubicBezTo>
                      <a:pt x="212" y="142"/>
                      <a:pt x="220" y="180"/>
                      <a:pt x="200" y="25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5" name="Freeform 30"/>
              <p:cNvSpPr/>
              <p:nvPr/>
            </p:nvSpPr>
            <p:spPr bwMode="auto">
              <a:xfrm>
                <a:off x="8821738" y="3136900"/>
                <a:ext cx="20637" cy="455613"/>
              </a:xfrm>
              <a:custGeom>
                <a:avLst/>
                <a:gdLst>
                  <a:gd name="T0" fmla="*/ 10080381 w 13"/>
                  <a:gd name="T1" fmla="*/ 723286431 h 287"/>
                  <a:gd name="T2" fmla="*/ 0 w 13"/>
                  <a:gd name="T3" fmla="*/ 720765478 h 287"/>
                  <a:gd name="T4" fmla="*/ 20160762 w 13"/>
                  <a:gd name="T5" fmla="*/ 0 h 287"/>
                  <a:gd name="T6" fmla="*/ 32760444 w 13"/>
                  <a:gd name="T7" fmla="*/ 0 h 287"/>
                  <a:gd name="T8" fmla="*/ 10080381 w 13"/>
                  <a:gd name="T9" fmla="*/ 723286431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287">
                    <a:moveTo>
                      <a:pt x="4" y="287"/>
                    </a:moveTo>
                    <a:lnTo>
                      <a:pt x="0" y="286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4" y="287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6" name="Freeform 31"/>
              <p:cNvSpPr/>
              <p:nvPr/>
            </p:nvSpPr>
            <p:spPr bwMode="auto">
              <a:xfrm>
                <a:off x="8745538" y="3025775"/>
                <a:ext cx="169862" cy="219075"/>
              </a:xfrm>
              <a:custGeom>
                <a:avLst/>
                <a:gdLst>
                  <a:gd name="T0" fmla="*/ 0 w 107"/>
                  <a:gd name="T1" fmla="*/ 40322500 h 138"/>
                  <a:gd name="T2" fmla="*/ 35282084 w 107"/>
                  <a:gd name="T3" fmla="*/ 347781563 h 138"/>
                  <a:gd name="T4" fmla="*/ 148687987 w 107"/>
                  <a:gd name="T5" fmla="*/ 196572188 h 138"/>
                  <a:gd name="T6" fmla="*/ 267135776 w 107"/>
                  <a:gd name="T7" fmla="*/ 322580000 h 138"/>
                  <a:gd name="T8" fmla="*/ 269655131 w 107"/>
                  <a:gd name="T9" fmla="*/ 0 h 138"/>
                  <a:gd name="T10" fmla="*/ 0 w 107"/>
                  <a:gd name="T11" fmla="*/ 40322500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" h="138">
                    <a:moveTo>
                      <a:pt x="0" y="16"/>
                    </a:moveTo>
                    <a:lnTo>
                      <a:pt x="14" y="138"/>
                    </a:lnTo>
                    <a:lnTo>
                      <a:pt x="59" y="78"/>
                    </a:lnTo>
                    <a:lnTo>
                      <a:pt x="106" y="128"/>
                    </a:lnTo>
                    <a:lnTo>
                      <a:pt x="107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7" name="Freeform 32"/>
              <p:cNvSpPr/>
              <p:nvPr/>
            </p:nvSpPr>
            <p:spPr bwMode="auto">
              <a:xfrm>
                <a:off x="8755063" y="3032125"/>
                <a:ext cx="77787" cy="184150"/>
              </a:xfrm>
              <a:custGeom>
                <a:avLst/>
                <a:gdLst>
                  <a:gd name="T0" fmla="*/ 125498089 w 45"/>
                  <a:gd name="T1" fmla="*/ 54325987 h 106"/>
                  <a:gd name="T2" fmla="*/ 116533569 w 45"/>
                  <a:gd name="T3" fmla="*/ 0 h 106"/>
                  <a:gd name="T4" fmla="*/ 0 w 45"/>
                  <a:gd name="T5" fmla="*/ 18109242 h 106"/>
                  <a:gd name="T6" fmla="*/ 29880580 w 45"/>
                  <a:gd name="T7" fmla="*/ 319917193 h 106"/>
                  <a:gd name="T8" fmla="*/ 131473859 w 45"/>
                  <a:gd name="T9" fmla="*/ 181085466 h 106"/>
                  <a:gd name="T10" fmla="*/ 125498089 w 45"/>
                  <a:gd name="T11" fmla="*/ 54325987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" h="106">
                    <a:moveTo>
                      <a:pt x="42" y="18"/>
                    </a:move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46"/>
                      <a:pt x="45" y="32"/>
                      <a:pt x="42" y="1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8" name="Freeform 33"/>
              <p:cNvSpPr/>
              <p:nvPr/>
            </p:nvSpPr>
            <p:spPr bwMode="auto">
              <a:xfrm>
                <a:off x="8840788" y="3017838"/>
                <a:ext cx="65087" cy="182563"/>
              </a:xfrm>
              <a:custGeom>
                <a:avLst/>
                <a:gdLst>
                  <a:gd name="T0" fmla="*/ 0 w 38"/>
                  <a:gd name="T1" fmla="*/ 18138069 h 105"/>
                  <a:gd name="T2" fmla="*/ 11734501 w 38"/>
                  <a:gd name="T3" fmla="*/ 108830151 h 105"/>
                  <a:gd name="T4" fmla="*/ 14668554 w 38"/>
                  <a:gd name="T5" fmla="*/ 214636711 h 105"/>
                  <a:gd name="T6" fmla="*/ 108547988 w 38"/>
                  <a:gd name="T7" fmla="*/ 317421419 h 105"/>
                  <a:gd name="T8" fmla="*/ 111482041 w 38"/>
                  <a:gd name="T9" fmla="*/ 0 h 105"/>
                  <a:gd name="T10" fmla="*/ 0 w 38"/>
                  <a:gd name="T11" fmla="*/ 18138069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105">
                    <a:moveTo>
                      <a:pt x="0" y="6"/>
                    </a:moveTo>
                    <a:cubicBezTo>
                      <a:pt x="1" y="16"/>
                      <a:pt x="4" y="26"/>
                      <a:pt x="4" y="36"/>
                    </a:cubicBezTo>
                    <a:cubicBezTo>
                      <a:pt x="5" y="48"/>
                      <a:pt x="5" y="59"/>
                      <a:pt x="5" y="71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8" y="0"/>
                      <a:pt x="38" y="0"/>
                      <a:pt x="3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9" name="Freeform 34"/>
              <p:cNvSpPr/>
              <p:nvPr/>
            </p:nvSpPr>
            <p:spPr bwMode="auto">
              <a:xfrm>
                <a:off x="8755063" y="3032125"/>
                <a:ext cx="76200" cy="71438"/>
              </a:xfrm>
              <a:custGeom>
                <a:avLst/>
                <a:gdLst>
                  <a:gd name="T0" fmla="*/ 131964545 w 44"/>
                  <a:gd name="T1" fmla="*/ 121437630 h 41"/>
                  <a:gd name="T2" fmla="*/ 125965527 w 44"/>
                  <a:gd name="T3" fmla="*/ 54646585 h 41"/>
                  <a:gd name="T4" fmla="*/ 116968732 w 44"/>
                  <a:gd name="T5" fmla="*/ 0 h 41"/>
                  <a:gd name="T6" fmla="*/ 0 w 44"/>
                  <a:gd name="T7" fmla="*/ 18214948 h 41"/>
                  <a:gd name="T8" fmla="*/ 8996795 w 44"/>
                  <a:gd name="T9" fmla="*/ 112328414 h 41"/>
                  <a:gd name="T10" fmla="*/ 131964545 w 44"/>
                  <a:gd name="T11" fmla="*/ 12143763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" h="41">
                    <a:moveTo>
                      <a:pt x="44" y="40"/>
                    </a:moveTo>
                    <a:cubicBezTo>
                      <a:pt x="44" y="33"/>
                      <a:pt x="44" y="25"/>
                      <a:pt x="42" y="18"/>
                    </a:cubicBez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38"/>
                      <a:pt x="30" y="41"/>
                      <a:pt x="44" y="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0" name="Freeform 35"/>
              <p:cNvSpPr/>
              <p:nvPr/>
            </p:nvSpPr>
            <p:spPr bwMode="auto">
              <a:xfrm>
                <a:off x="8840788" y="3017838"/>
                <a:ext cx="65087" cy="82550"/>
              </a:xfrm>
              <a:custGeom>
                <a:avLst/>
                <a:gdLst>
                  <a:gd name="T0" fmla="*/ 14668554 w 38"/>
                  <a:gd name="T1" fmla="*/ 144989415 h 47"/>
                  <a:gd name="T2" fmla="*/ 111482041 w 38"/>
                  <a:gd name="T3" fmla="*/ 120310478 h 47"/>
                  <a:gd name="T4" fmla="*/ 111482041 w 38"/>
                  <a:gd name="T5" fmla="*/ 0 h 47"/>
                  <a:gd name="T6" fmla="*/ 0 w 38"/>
                  <a:gd name="T7" fmla="*/ 18508764 h 47"/>
                  <a:gd name="T8" fmla="*/ 11734501 w 38"/>
                  <a:gd name="T9" fmla="*/ 111056096 h 47"/>
                  <a:gd name="T10" fmla="*/ 14668554 w 38"/>
                  <a:gd name="T11" fmla="*/ 144989415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47">
                    <a:moveTo>
                      <a:pt x="5" y="47"/>
                    </a:moveTo>
                    <a:cubicBezTo>
                      <a:pt x="16" y="45"/>
                      <a:pt x="27" y="42"/>
                      <a:pt x="38" y="39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6"/>
                      <a:pt x="4" y="26"/>
                      <a:pt x="4" y="36"/>
                    </a:cubicBezTo>
                    <a:cubicBezTo>
                      <a:pt x="5" y="39"/>
                      <a:pt x="5" y="43"/>
                      <a:pt x="5" y="4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1" name="Freeform 36"/>
              <p:cNvSpPr/>
              <p:nvPr/>
            </p:nvSpPr>
            <p:spPr bwMode="auto">
              <a:xfrm>
                <a:off x="8194675" y="3016250"/>
                <a:ext cx="658812" cy="2565400"/>
              </a:xfrm>
              <a:custGeom>
                <a:avLst/>
                <a:gdLst>
                  <a:gd name="T0" fmla="*/ 864192730 w 379"/>
                  <a:gd name="T1" fmla="*/ 0 h 1474"/>
                  <a:gd name="T2" fmla="*/ 320295621 w 379"/>
                  <a:gd name="T3" fmla="*/ 411959033 h 1474"/>
                  <a:gd name="T4" fmla="*/ 178277308 w 379"/>
                  <a:gd name="T5" fmla="*/ 2147483646 h 1474"/>
                  <a:gd name="T6" fmla="*/ 268927406 w 379"/>
                  <a:gd name="T7" fmla="*/ 2147483646 h 1474"/>
                  <a:gd name="T8" fmla="*/ 885344245 w 379"/>
                  <a:gd name="T9" fmla="*/ 2147483646 h 1474"/>
                  <a:gd name="T10" fmla="*/ 1054556370 w 379"/>
                  <a:gd name="T11" fmla="*/ 2147483646 h 1474"/>
                  <a:gd name="T12" fmla="*/ 1145206468 w 379"/>
                  <a:gd name="T13" fmla="*/ 1190441324 h 1474"/>
                  <a:gd name="T14" fmla="*/ 1006211042 w 379"/>
                  <a:gd name="T15" fmla="*/ 978402486 h 1474"/>
                  <a:gd name="T16" fmla="*/ 864192730 w 379"/>
                  <a:gd name="T17" fmla="*/ 0 h 14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9" h="1474">
                    <a:moveTo>
                      <a:pt x="286" y="0"/>
                    </a:moveTo>
                    <a:cubicBezTo>
                      <a:pt x="286" y="0"/>
                      <a:pt x="147" y="22"/>
                      <a:pt x="106" y="136"/>
                    </a:cubicBezTo>
                    <a:cubicBezTo>
                      <a:pt x="65" y="249"/>
                      <a:pt x="0" y="439"/>
                      <a:pt x="59" y="1382"/>
                    </a:cubicBezTo>
                    <a:cubicBezTo>
                      <a:pt x="59" y="1382"/>
                      <a:pt x="53" y="1454"/>
                      <a:pt x="89" y="1449"/>
                    </a:cubicBezTo>
                    <a:cubicBezTo>
                      <a:pt x="124" y="1444"/>
                      <a:pt x="265" y="1460"/>
                      <a:pt x="293" y="1467"/>
                    </a:cubicBezTo>
                    <a:cubicBezTo>
                      <a:pt x="322" y="1474"/>
                      <a:pt x="349" y="1467"/>
                      <a:pt x="349" y="1467"/>
                    </a:cubicBezTo>
                    <a:cubicBezTo>
                      <a:pt x="379" y="393"/>
                      <a:pt x="379" y="393"/>
                      <a:pt x="379" y="393"/>
                    </a:cubicBezTo>
                    <a:cubicBezTo>
                      <a:pt x="379" y="393"/>
                      <a:pt x="376" y="364"/>
                      <a:pt x="333" y="323"/>
                    </a:cubicBezTo>
                    <a:cubicBezTo>
                      <a:pt x="290" y="283"/>
                      <a:pt x="246" y="38"/>
                      <a:pt x="286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2" name="Freeform 37"/>
              <p:cNvSpPr>
                <a:spLocks noEditPoints="1"/>
              </p:cNvSpPr>
              <p:nvPr/>
            </p:nvSpPr>
            <p:spPr bwMode="auto">
              <a:xfrm>
                <a:off x="8315325" y="3016250"/>
                <a:ext cx="390525" cy="1079500"/>
              </a:xfrm>
              <a:custGeom>
                <a:avLst/>
                <a:gdLst>
                  <a:gd name="T0" fmla="*/ 599495795 w 225"/>
                  <a:gd name="T1" fmla="*/ 1364188526 h 620"/>
                  <a:gd name="T2" fmla="*/ 397655119 w 225"/>
                  <a:gd name="T3" fmla="*/ 964026581 h 620"/>
                  <a:gd name="T4" fmla="*/ 259077756 w 225"/>
                  <a:gd name="T5" fmla="*/ 709377755 h 620"/>
                  <a:gd name="T6" fmla="*/ 331378687 w 225"/>
                  <a:gd name="T7" fmla="*/ 433508048 h 620"/>
                  <a:gd name="T8" fmla="*/ 623595527 w 225"/>
                  <a:gd name="T9" fmla="*/ 60631336 h 620"/>
                  <a:gd name="T10" fmla="*/ 653721493 w 225"/>
                  <a:gd name="T11" fmla="*/ 0 h 620"/>
                  <a:gd name="T12" fmla="*/ 439830083 w 225"/>
                  <a:gd name="T13" fmla="*/ 69725253 h 620"/>
                  <a:gd name="T14" fmla="*/ 361504653 w 225"/>
                  <a:gd name="T15" fmla="*/ 190986185 h 620"/>
                  <a:gd name="T16" fmla="*/ 210878293 w 225"/>
                  <a:gd name="T17" fmla="*/ 533549840 h 620"/>
                  <a:gd name="T18" fmla="*/ 6024499 w 225"/>
                  <a:gd name="T19" fmla="*/ 1248990206 h 620"/>
                  <a:gd name="T20" fmla="*/ 15062115 w 225"/>
                  <a:gd name="T21" fmla="*/ 1464228577 h 620"/>
                  <a:gd name="T22" fmla="*/ 72300931 w 225"/>
                  <a:gd name="T23" fmla="*/ 1655214761 h 620"/>
                  <a:gd name="T24" fmla="*/ 162677094 w 225"/>
                  <a:gd name="T25" fmla="*/ 1824981806 h 620"/>
                  <a:gd name="T26" fmla="*/ 289203723 w 225"/>
                  <a:gd name="T27" fmla="*/ 1767381776 h 620"/>
                  <a:gd name="T28" fmla="*/ 207865176 w 225"/>
                  <a:gd name="T29" fmla="*/ 1630962575 h 620"/>
                  <a:gd name="T30" fmla="*/ 93389281 w 225"/>
                  <a:gd name="T31" fmla="*/ 1255052817 h 620"/>
                  <a:gd name="T32" fmla="*/ 159663977 w 225"/>
                  <a:gd name="T33" fmla="*/ 1136823191 h 620"/>
                  <a:gd name="T34" fmla="*/ 331378687 w 225"/>
                  <a:gd name="T35" fmla="*/ 1130760580 h 620"/>
                  <a:gd name="T36" fmla="*/ 506106515 w 225"/>
                  <a:gd name="T37" fmla="*/ 1439976390 h 620"/>
                  <a:gd name="T38" fmla="*/ 503093397 w 225"/>
                  <a:gd name="T39" fmla="*/ 1655214761 h 620"/>
                  <a:gd name="T40" fmla="*/ 349453920 w 225"/>
                  <a:gd name="T41" fmla="*/ 1740098284 h 620"/>
                  <a:gd name="T42" fmla="*/ 545270097 w 225"/>
                  <a:gd name="T43" fmla="*/ 1858327910 h 620"/>
                  <a:gd name="T44" fmla="*/ 653721493 w 225"/>
                  <a:gd name="T45" fmla="*/ 1737066978 h 620"/>
                  <a:gd name="T46" fmla="*/ 599495795 w 225"/>
                  <a:gd name="T47" fmla="*/ 1364188526 h 620"/>
                  <a:gd name="T48" fmla="*/ 322341071 w 225"/>
                  <a:gd name="T49" fmla="*/ 1048910104 h 620"/>
                  <a:gd name="T50" fmla="*/ 159663977 w 225"/>
                  <a:gd name="T51" fmla="*/ 1054972715 h 620"/>
                  <a:gd name="T52" fmla="*/ 132551128 w 225"/>
                  <a:gd name="T53" fmla="*/ 1039814446 h 620"/>
                  <a:gd name="T54" fmla="*/ 135564245 w 225"/>
                  <a:gd name="T55" fmla="*/ 1036783140 h 620"/>
                  <a:gd name="T56" fmla="*/ 135564245 w 225"/>
                  <a:gd name="T57" fmla="*/ 1036783140 h 620"/>
                  <a:gd name="T58" fmla="*/ 189789943 w 225"/>
                  <a:gd name="T59" fmla="*/ 854890873 h 620"/>
                  <a:gd name="T60" fmla="*/ 213889675 w 225"/>
                  <a:gd name="T61" fmla="*/ 851859567 h 620"/>
                  <a:gd name="T62" fmla="*/ 337404922 w 225"/>
                  <a:gd name="T63" fmla="*/ 1033751835 h 620"/>
                  <a:gd name="T64" fmla="*/ 322341071 w 225"/>
                  <a:gd name="T65" fmla="*/ 1048910104 h 6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5" h="620">
                    <a:moveTo>
                      <a:pt x="199" y="450"/>
                    </a:moveTo>
                    <a:cubicBezTo>
                      <a:pt x="182" y="402"/>
                      <a:pt x="161" y="360"/>
                      <a:pt x="132" y="318"/>
                    </a:cubicBezTo>
                    <a:cubicBezTo>
                      <a:pt x="115" y="294"/>
                      <a:pt x="89" y="265"/>
                      <a:pt x="86" y="234"/>
                    </a:cubicBezTo>
                    <a:cubicBezTo>
                      <a:pt x="83" y="200"/>
                      <a:pt x="98" y="173"/>
                      <a:pt x="110" y="143"/>
                    </a:cubicBezTo>
                    <a:cubicBezTo>
                      <a:pt x="132" y="91"/>
                      <a:pt x="156" y="46"/>
                      <a:pt x="207" y="20"/>
                    </a:cubicBezTo>
                    <a:cubicBezTo>
                      <a:pt x="209" y="11"/>
                      <a:pt x="213" y="4"/>
                      <a:pt x="217" y="0"/>
                    </a:cubicBezTo>
                    <a:cubicBezTo>
                      <a:pt x="217" y="0"/>
                      <a:pt x="184" y="5"/>
                      <a:pt x="146" y="23"/>
                    </a:cubicBezTo>
                    <a:cubicBezTo>
                      <a:pt x="137" y="36"/>
                      <a:pt x="128" y="49"/>
                      <a:pt x="120" y="63"/>
                    </a:cubicBezTo>
                    <a:cubicBezTo>
                      <a:pt x="99" y="99"/>
                      <a:pt x="85" y="137"/>
                      <a:pt x="70" y="176"/>
                    </a:cubicBezTo>
                    <a:cubicBezTo>
                      <a:pt x="41" y="251"/>
                      <a:pt x="7" y="330"/>
                      <a:pt x="2" y="412"/>
                    </a:cubicBezTo>
                    <a:cubicBezTo>
                      <a:pt x="0" y="436"/>
                      <a:pt x="1" y="459"/>
                      <a:pt x="5" y="483"/>
                    </a:cubicBezTo>
                    <a:cubicBezTo>
                      <a:pt x="9" y="505"/>
                      <a:pt x="21" y="524"/>
                      <a:pt x="24" y="546"/>
                    </a:cubicBezTo>
                    <a:cubicBezTo>
                      <a:pt x="26" y="569"/>
                      <a:pt x="32" y="592"/>
                      <a:pt x="54" y="602"/>
                    </a:cubicBezTo>
                    <a:cubicBezTo>
                      <a:pt x="74" y="611"/>
                      <a:pt x="89" y="602"/>
                      <a:pt x="96" y="583"/>
                    </a:cubicBezTo>
                    <a:cubicBezTo>
                      <a:pt x="105" y="560"/>
                      <a:pt x="86" y="550"/>
                      <a:pt x="69" y="538"/>
                    </a:cubicBezTo>
                    <a:cubicBezTo>
                      <a:pt x="35" y="512"/>
                      <a:pt x="29" y="453"/>
                      <a:pt x="31" y="414"/>
                    </a:cubicBezTo>
                    <a:cubicBezTo>
                      <a:pt x="32" y="396"/>
                      <a:pt x="36" y="383"/>
                      <a:pt x="53" y="375"/>
                    </a:cubicBezTo>
                    <a:cubicBezTo>
                      <a:pt x="70" y="368"/>
                      <a:pt x="93" y="369"/>
                      <a:pt x="110" y="373"/>
                    </a:cubicBezTo>
                    <a:cubicBezTo>
                      <a:pt x="154" y="385"/>
                      <a:pt x="162" y="436"/>
                      <a:pt x="168" y="475"/>
                    </a:cubicBezTo>
                    <a:cubicBezTo>
                      <a:pt x="171" y="496"/>
                      <a:pt x="180" y="527"/>
                      <a:pt x="167" y="546"/>
                    </a:cubicBezTo>
                    <a:cubicBezTo>
                      <a:pt x="156" y="561"/>
                      <a:pt x="130" y="561"/>
                      <a:pt x="116" y="574"/>
                    </a:cubicBezTo>
                    <a:cubicBezTo>
                      <a:pt x="75" y="615"/>
                      <a:pt x="157" y="620"/>
                      <a:pt x="181" y="613"/>
                    </a:cubicBezTo>
                    <a:cubicBezTo>
                      <a:pt x="200" y="606"/>
                      <a:pt x="212" y="592"/>
                      <a:pt x="217" y="573"/>
                    </a:cubicBezTo>
                    <a:cubicBezTo>
                      <a:pt x="225" y="532"/>
                      <a:pt x="212" y="488"/>
                      <a:pt x="199" y="450"/>
                    </a:cubicBezTo>
                    <a:close/>
                    <a:moveTo>
                      <a:pt x="107" y="346"/>
                    </a:moveTo>
                    <a:cubicBezTo>
                      <a:pt x="89" y="346"/>
                      <a:pt x="71" y="346"/>
                      <a:pt x="53" y="348"/>
                    </a:cubicBezTo>
                    <a:cubicBezTo>
                      <a:pt x="49" y="351"/>
                      <a:pt x="42" y="348"/>
                      <a:pt x="44" y="343"/>
                    </a:cubicBezTo>
                    <a:cubicBezTo>
                      <a:pt x="44" y="343"/>
                      <a:pt x="45" y="343"/>
                      <a:pt x="45" y="342"/>
                    </a:cubicBezTo>
                    <a:cubicBezTo>
                      <a:pt x="45" y="342"/>
                      <a:pt x="45" y="342"/>
                      <a:pt x="45" y="342"/>
                    </a:cubicBezTo>
                    <a:cubicBezTo>
                      <a:pt x="52" y="322"/>
                      <a:pt x="53" y="301"/>
                      <a:pt x="63" y="282"/>
                    </a:cubicBezTo>
                    <a:cubicBezTo>
                      <a:pt x="64" y="278"/>
                      <a:pt x="68" y="279"/>
                      <a:pt x="71" y="281"/>
                    </a:cubicBezTo>
                    <a:cubicBezTo>
                      <a:pt x="90" y="296"/>
                      <a:pt x="110" y="316"/>
                      <a:pt x="112" y="341"/>
                    </a:cubicBezTo>
                    <a:cubicBezTo>
                      <a:pt x="112" y="344"/>
                      <a:pt x="110" y="346"/>
                      <a:pt x="107" y="346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3" name="Freeform 38"/>
              <p:cNvSpPr/>
              <p:nvPr/>
            </p:nvSpPr>
            <p:spPr bwMode="auto">
              <a:xfrm>
                <a:off x="8351838" y="4941888"/>
                <a:ext cx="166687" cy="90488"/>
              </a:xfrm>
              <a:custGeom>
                <a:avLst/>
                <a:gdLst>
                  <a:gd name="T0" fmla="*/ 0 w 96"/>
                  <a:gd name="T1" fmla="*/ 48449363 h 52"/>
                  <a:gd name="T2" fmla="*/ 289422458 w 96"/>
                  <a:gd name="T3" fmla="*/ 21196814 h 52"/>
                  <a:gd name="T4" fmla="*/ 289422458 w 96"/>
                  <a:gd name="T5" fmla="*/ 112041546 h 52"/>
                  <a:gd name="T6" fmla="*/ 144712097 w 96"/>
                  <a:gd name="T7" fmla="*/ 112041546 h 52"/>
                  <a:gd name="T8" fmla="*/ 0 w 96"/>
                  <a:gd name="T9" fmla="*/ 157463041 h 52"/>
                  <a:gd name="T10" fmla="*/ 0 w 96"/>
                  <a:gd name="T11" fmla="*/ 48449363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52">
                    <a:moveTo>
                      <a:pt x="0" y="16"/>
                    </a:moveTo>
                    <a:cubicBezTo>
                      <a:pt x="0" y="16"/>
                      <a:pt x="49" y="0"/>
                      <a:pt x="96" y="7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6" y="37"/>
                      <a:pt x="89" y="32"/>
                      <a:pt x="48" y="37"/>
                    </a:cubicBezTo>
                    <a:cubicBezTo>
                      <a:pt x="7" y="42"/>
                      <a:pt x="0" y="52"/>
                      <a:pt x="0" y="5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4" name="Freeform 39"/>
              <p:cNvSpPr/>
              <p:nvPr/>
            </p:nvSpPr>
            <p:spPr bwMode="auto">
              <a:xfrm>
                <a:off x="8834438" y="3032125"/>
                <a:ext cx="314325" cy="638175"/>
              </a:xfrm>
              <a:custGeom>
                <a:avLst/>
                <a:gdLst>
                  <a:gd name="T0" fmla="*/ 161617184 w 180"/>
                  <a:gd name="T1" fmla="*/ 1094602281 h 367"/>
                  <a:gd name="T2" fmla="*/ 436063073 w 180"/>
                  <a:gd name="T3" fmla="*/ 1046220965 h 367"/>
                  <a:gd name="T4" fmla="*/ 478753646 w 180"/>
                  <a:gd name="T5" fmla="*/ 749892142 h 367"/>
                  <a:gd name="T6" fmla="*/ 411667960 w 180"/>
                  <a:gd name="T7" fmla="*/ 507992517 h 367"/>
                  <a:gd name="T8" fmla="*/ 423865516 w 180"/>
                  <a:gd name="T9" fmla="*/ 429373530 h 367"/>
                  <a:gd name="T10" fmla="*/ 463507138 w 180"/>
                  <a:gd name="T11" fmla="*/ 420303446 h 367"/>
                  <a:gd name="T12" fmla="*/ 506199458 w 180"/>
                  <a:gd name="T13" fmla="*/ 305400646 h 367"/>
                  <a:gd name="T14" fmla="*/ 362877735 w 180"/>
                  <a:gd name="T15" fmla="*/ 6047882 h 367"/>
                  <a:gd name="T16" fmla="*/ 314087510 w 180"/>
                  <a:gd name="T17" fmla="*/ 0 h 367"/>
                  <a:gd name="T18" fmla="*/ 280543794 w 180"/>
                  <a:gd name="T19" fmla="*/ 743845999 h 367"/>
                  <a:gd name="T20" fmla="*/ 3048953 w 180"/>
                  <a:gd name="T21" fmla="*/ 1064364611 h 367"/>
                  <a:gd name="T22" fmla="*/ 0 w 180"/>
                  <a:gd name="T23" fmla="*/ 1109720247 h 367"/>
                  <a:gd name="T24" fmla="*/ 161617184 w 180"/>
                  <a:gd name="T25" fmla="*/ 1094602281 h 3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0" h="367">
                    <a:moveTo>
                      <a:pt x="53" y="362"/>
                    </a:moveTo>
                    <a:cubicBezTo>
                      <a:pt x="82" y="358"/>
                      <a:pt x="115" y="357"/>
                      <a:pt x="143" y="346"/>
                    </a:cubicBezTo>
                    <a:cubicBezTo>
                      <a:pt x="180" y="332"/>
                      <a:pt x="163" y="279"/>
                      <a:pt x="157" y="248"/>
                    </a:cubicBezTo>
                    <a:cubicBezTo>
                      <a:pt x="152" y="221"/>
                      <a:pt x="140" y="195"/>
                      <a:pt x="135" y="168"/>
                    </a:cubicBezTo>
                    <a:cubicBezTo>
                      <a:pt x="134" y="161"/>
                      <a:pt x="130" y="147"/>
                      <a:pt x="139" y="142"/>
                    </a:cubicBezTo>
                    <a:cubicBezTo>
                      <a:pt x="143" y="140"/>
                      <a:pt x="148" y="140"/>
                      <a:pt x="152" y="139"/>
                    </a:cubicBezTo>
                    <a:cubicBezTo>
                      <a:pt x="170" y="132"/>
                      <a:pt x="169" y="116"/>
                      <a:pt x="166" y="101"/>
                    </a:cubicBezTo>
                    <a:cubicBezTo>
                      <a:pt x="158" y="63"/>
                      <a:pt x="139" y="34"/>
                      <a:pt x="119" y="2"/>
                    </a:cubicBezTo>
                    <a:cubicBezTo>
                      <a:pt x="114" y="2"/>
                      <a:pt x="108" y="1"/>
                      <a:pt x="103" y="0"/>
                    </a:cubicBezTo>
                    <a:cubicBezTo>
                      <a:pt x="103" y="0"/>
                      <a:pt x="110" y="145"/>
                      <a:pt x="92" y="246"/>
                    </a:cubicBezTo>
                    <a:cubicBezTo>
                      <a:pt x="1" y="352"/>
                      <a:pt x="1" y="352"/>
                      <a:pt x="1" y="352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18" y="366"/>
                      <a:pt x="35" y="364"/>
                      <a:pt x="53" y="362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5" name="Freeform 40"/>
              <p:cNvSpPr/>
              <p:nvPr/>
            </p:nvSpPr>
            <p:spPr bwMode="auto">
              <a:xfrm>
                <a:off x="8797925" y="2997200"/>
                <a:ext cx="320675" cy="657225"/>
              </a:xfrm>
              <a:custGeom>
                <a:avLst/>
                <a:gdLst>
                  <a:gd name="T0" fmla="*/ 370555648 w 184"/>
                  <a:gd name="T1" fmla="*/ 0 h 378"/>
                  <a:gd name="T2" fmla="*/ 540647593 w 184"/>
                  <a:gd name="T3" fmla="*/ 435317673 h 378"/>
                  <a:gd name="T4" fmla="*/ 407004544 w 184"/>
                  <a:gd name="T5" fmla="*/ 435317673 h 378"/>
                  <a:gd name="T6" fmla="*/ 513311792 w 184"/>
                  <a:gd name="T7" fmla="*/ 1042950005 h 378"/>
                  <a:gd name="T8" fmla="*/ 261212444 w 184"/>
                  <a:gd name="T9" fmla="*/ 1100387645 h 378"/>
                  <a:gd name="T10" fmla="*/ 0 w 184"/>
                  <a:gd name="T11" fmla="*/ 1127596412 h 378"/>
                  <a:gd name="T12" fmla="*/ 264250142 w 184"/>
                  <a:gd name="T13" fmla="*/ 749714640 h 378"/>
                  <a:gd name="T14" fmla="*/ 370555648 w 184"/>
                  <a:gd name="T15" fmla="*/ 0 h 3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4" h="378">
                    <a:moveTo>
                      <a:pt x="122" y="0"/>
                    </a:moveTo>
                    <a:cubicBezTo>
                      <a:pt x="122" y="0"/>
                      <a:pt x="184" y="138"/>
                      <a:pt x="178" y="144"/>
                    </a:cubicBezTo>
                    <a:cubicBezTo>
                      <a:pt x="172" y="150"/>
                      <a:pt x="134" y="144"/>
                      <a:pt x="134" y="144"/>
                    </a:cubicBezTo>
                    <a:cubicBezTo>
                      <a:pt x="134" y="144"/>
                      <a:pt x="183" y="298"/>
                      <a:pt x="169" y="345"/>
                    </a:cubicBezTo>
                    <a:cubicBezTo>
                      <a:pt x="169" y="345"/>
                      <a:pt x="135" y="350"/>
                      <a:pt x="86" y="364"/>
                    </a:cubicBezTo>
                    <a:cubicBezTo>
                      <a:pt x="38" y="378"/>
                      <a:pt x="0" y="373"/>
                      <a:pt x="0" y="373"/>
                    </a:cubicBezTo>
                    <a:cubicBezTo>
                      <a:pt x="0" y="373"/>
                      <a:pt x="54" y="326"/>
                      <a:pt x="87" y="248"/>
                    </a:cubicBezTo>
                    <a:cubicBezTo>
                      <a:pt x="119" y="173"/>
                      <a:pt x="130" y="69"/>
                      <a:pt x="122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6" name="Freeform 41"/>
              <p:cNvSpPr/>
              <p:nvPr/>
            </p:nvSpPr>
            <p:spPr bwMode="auto">
              <a:xfrm>
                <a:off x="8791575" y="3609975"/>
                <a:ext cx="66675" cy="42863"/>
              </a:xfrm>
              <a:custGeom>
                <a:avLst/>
                <a:gdLst>
                  <a:gd name="T0" fmla="*/ 113908974 w 38"/>
                  <a:gd name="T1" fmla="*/ 52911802 h 25"/>
                  <a:gd name="T2" fmla="*/ 76965760 w 38"/>
                  <a:gd name="T3" fmla="*/ 0 h 25"/>
                  <a:gd name="T4" fmla="*/ 0 w 38"/>
                  <a:gd name="T5" fmla="*/ 73489471 h 25"/>
                  <a:gd name="T6" fmla="*/ 116988306 w 38"/>
                  <a:gd name="T7" fmla="*/ 61731293 h 25"/>
                  <a:gd name="T8" fmla="*/ 113908974 w 38"/>
                  <a:gd name="T9" fmla="*/ 5291180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5">
                    <a:moveTo>
                      <a:pt x="37" y="18"/>
                    </a:moveTo>
                    <a:cubicBezTo>
                      <a:pt x="33" y="12"/>
                      <a:pt x="29" y="6"/>
                      <a:pt x="25" y="0"/>
                    </a:cubicBezTo>
                    <a:cubicBezTo>
                      <a:pt x="13" y="14"/>
                      <a:pt x="0" y="25"/>
                      <a:pt x="0" y="25"/>
                    </a:cubicBezTo>
                    <a:cubicBezTo>
                      <a:pt x="0" y="25"/>
                      <a:pt x="18" y="25"/>
                      <a:pt x="38" y="21"/>
                    </a:cubicBezTo>
                    <a:cubicBezTo>
                      <a:pt x="38" y="20"/>
                      <a:pt x="37" y="19"/>
                      <a:pt x="37" y="18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7" name="Freeform 42"/>
              <p:cNvSpPr/>
              <p:nvPr/>
            </p:nvSpPr>
            <p:spPr bwMode="auto">
              <a:xfrm>
                <a:off x="8520113" y="3016250"/>
                <a:ext cx="327025" cy="660400"/>
              </a:xfrm>
              <a:custGeom>
                <a:avLst/>
                <a:gdLst>
                  <a:gd name="T0" fmla="*/ 217861272 w 188"/>
                  <a:gd name="T1" fmla="*/ 21253031 h 379"/>
                  <a:gd name="T2" fmla="*/ 60517020 w 188"/>
                  <a:gd name="T3" fmla="*/ 434182507 h 379"/>
                  <a:gd name="T4" fmla="*/ 142214127 w 188"/>
                  <a:gd name="T5" fmla="*/ 479725712 h 379"/>
                  <a:gd name="T6" fmla="*/ 139189146 w 188"/>
                  <a:gd name="T7" fmla="*/ 667972819 h 379"/>
                  <a:gd name="T8" fmla="*/ 133137444 w 188"/>
                  <a:gd name="T9" fmla="*/ 956414281 h 379"/>
                  <a:gd name="T10" fmla="*/ 323765187 w 188"/>
                  <a:gd name="T11" fmla="*/ 1080900552 h 379"/>
                  <a:gd name="T12" fmla="*/ 568858248 w 188"/>
                  <a:gd name="T13" fmla="*/ 1150733931 h 379"/>
                  <a:gd name="T14" fmla="*/ 441772506 w 188"/>
                  <a:gd name="T15" fmla="*/ 980704455 h 379"/>
                  <a:gd name="T16" fmla="*/ 299558379 w 188"/>
                  <a:gd name="T17" fmla="*/ 0 h 379"/>
                  <a:gd name="T18" fmla="*/ 217861272 w 188"/>
                  <a:gd name="T19" fmla="*/ 21253031 h 3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8" h="379">
                    <a:moveTo>
                      <a:pt x="72" y="7"/>
                    </a:moveTo>
                    <a:cubicBezTo>
                      <a:pt x="54" y="40"/>
                      <a:pt x="0" y="139"/>
                      <a:pt x="20" y="143"/>
                    </a:cubicBezTo>
                    <a:cubicBezTo>
                      <a:pt x="29" y="145"/>
                      <a:pt x="45" y="147"/>
                      <a:pt x="47" y="158"/>
                    </a:cubicBezTo>
                    <a:cubicBezTo>
                      <a:pt x="52" y="178"/>
                      <a:pt x="48" y="200"/>
                      <a:pt x="46" y="220"/>
                    </a:cubicBezTo>
                    <a:cubicBezTo>
                      <a:pt x="43" y="250"/>
                      <a:pt x="37" y="285"/>
                      <a:pt x="44" y="315"/>
                    </a:cubicBezTo>
                    <a:cubicBezTo>
                      <a:pt x="50" y="345"/>
                      <a:pt x="82" y="349"/>
                      <a:pt x="107" y="356"/>
                    </a:cubicBezTo>
                    <a:cubicBezTo>
                      <a:pt x="134" y="363"/>
                      <a:pt x="161" y="370"/>
                      <a:pt x="188" y="379"/>
                    </a:cubicBezTo>
                    <a:cubicBezTo>
                      <a:pt x="182" y="366"/>
                      <a:pt x="171" y="347"/>
                      <a:pt x="146" y="323"/>
                    </a:cubicBezTo>
                    <a:cubicBezTo>
                      <a:pt x="103" y="283"/>
                      <a:pt x="59" y="38"/>
                      <a:pt x="99" y="0"/>
                    </a:cubicBezTo>
                    <a:cubicBezTo>
                      <a:pt x="99" y="0"/>
                      <a:pt x="88" y="2"/>
                      <a:pt x="72" y="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8" name="Freeform 43"/>
              <p:cNvSpPr/>
              <p:nvPr/>
            </p:nvSpPr>
            <p:spPr bwMode="auto">
              <a:xfrm>
                <a:off x="8577263" y="3030538"/>
                <a:ext cx="250825" cy="614363"/>
              </a:xfrm>
              <a:custGeom>
                <a:avLst/>
                <a:gdLst>
                  <a:gd name="T0" fmla="*/ 182039727 w 144"/>
                  <a:gd name="T1" fmla="*/ 0 h 353"/>
                  <a:gd name="T2" fmla="*/ 63714776 w 144"/>
                  <a:gd name="T3" fmla="*/ 148421747 h 353"/>
                  <a:gd name="T4" fmla="*/ 0 w 144"/>
                  <a:gd name="T5" fmla="*/ 393771875 h 353"/>
                  <a:gd name="T6" fmla="*/ 97088435 w 144"/>
                  <a:gd name="T7" fmla="*/ 393771875 h 353"/>
                  <a:gd name="T8" fmla="*/ 78884463 w 144"/>
                  <a:gd name="T9" fmla="*/ 960195416 h 353"/>
                  <a:gd name="T10" fmla="*/ 436897088 w 144"/>
                  <a:gd name="T11" fmla="*/ 1069240498 h 353"/>
                  <a:gd name="T12" fmla="*/ 182039727 w 144"/>
                  <a:gd name="T13" fmla="*/ 0 h 3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353">
                    <a:moveTo>
                      <a:pt x="60" y="0"/>
                    </a:moveTo>
                    <a:cubicBezTo>
                      <a:pt x="60" y="0"/>
                      <a:pt x="36" y="16"/>
                      <a:pt x="21" y="49"/>
                    </a:cubicBezTo>
                    <a:cubicBezTo>
                      <a:pt x="6" y="83"/>
                      <a:pt x="0" y="130"/>
                      <a:pt x="0" y="130"/>
                    </a:cubicBezTo>
                    <a:cubicBezTo>
                      <a:pt x="32" y="130"/>
                      <a:pt x="32" y="130"/>
                      <a:pt x="32" y="130"/>
                    </a:cubicBezTo>
                    <a:cubicBezTo>
                      <a:pt x="32" y="130"/>
                      <a:pt x="20" y="301"/>
                      <a:pt x="26" y="317"/>
                    </a:cubicBezTo>
                    <a:cubicBezTo>
                      <a:pt x="33" y="334"/>
                      <a:pt x="144" y="353"/>
                      <a:pt x="144" y="353"/>
                    </a:cubicBezTo>
                    <a:cubicBezTo>
                      <a:pt x="144" y="353"/>
                      <a:pt x="47" y="64"/>
                      <a:pt x="6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9" name="Freeform 44"/>
              <p:cNvSpPr/>
              <p:nvPr/>
            </p:nvSpPr>
            <p:spPr bwMode="auto">
              <a:xfrm>
                <a:off x="8177213" y="6237288"/>
                <a:ext cx="661987" cy="371475"/>
              </a:xfrm>
              <a:custGeom>
                <a:avLst/>
                <a:gdLst>
                  <a:gd name="T0" fmla="*/ 910442916 w 380"/>
                  <a:gd name="T1" fmla="*/ 129568397 h 214"/>
                  <a:gd name="T2" fmla="*/ 473430455 w 380"/>
                  <a:gd name="T3" fmla="*/ 36158057 h 214"/>
                  <a:gd name="T4" fmla="*/ 9104063 w 380"/>
                  <a:gd name="T5" fmla="*/ 409799416 h 214"/>
                  <a:gd name="T6" fmla="*/ 36417995 w 380"/>
                  <a:gd name="T7" fmla="*/ 638803338 h 214"/>
                  <a:gd name="T8" fmla="*/ 855816794 w 380"/>
                  <a:gd name="T9" fmla="*/ 575525870 h 214"/>
                  <a:gd name="T10" fmla="*/ 962036092 w 380"/>
                  <a:gd name="T11" fmla="*/ 497182834 h 214"/>
                  <a:gd name="T12" fmla="*/ 1059149585 w 380"/>
                  <a:gd name="T13" fmla="*/ 587579713 h 214"/>
                  <a:gd name="T14" fmla="*/ 1153228390 w 380"/>
                  <a:gd name="T15" fmla="*/ 581552792 h 214"/>
                  <a:gd name="T16" fmla="*/ 1113775707 w 380"/>
                  <a:gd name="T17" fmla="*/ 156687808 h 214"/>
                  <a:gd name="T18" fmla="*/ 1056114897 w 380"/>
                  <a:gd name="T19" fmla="*/ 171753376 h 214"/>
                  <a:gd name="T20" fmla="*/ 983278906 w 380"/>
                  <a:gd name="T21" fmla="*/ 292283126 h 214"/>
                  <a:gd name="T22" fmla="*/ 910442916 w 380"/>
                  <a:gd name="T23" fmla="*/ 129568397 h 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4">
                    <a:moveTo>
                      <a:pt x="300" y="43"/>
                    </a:moveTo>
                    <a:cubicBezTo>
                      <a:pt x="300" y="43"/>
                      <a:pt x="270" y="0"/>
                      <a:pt x="156" y="12"/>
                    </a:cubicBezTo>
                    <a:cubicBezTo>
                      <a:pt x="42" y="24"/>
                      <a:pt x="5" y="112"/>
                      <a:pt x="3" y="136"/>
                    </a:cubicBezTo>
                    <a:cubicBezTo>
                      <a:pt x="0" y="160"/>
                      <a:pt x="1" y="211"/>
                      <a:pt x="12" y="212"/>
                    </a:cubicBezTo>
                    <a:cubicBezTo>
                      <a:pt x="22" y="214"/>
                      <a:pt x="251" y="212"/>
                      <a:pt x="282" y="191"/>
                    </a:cubicBezTo>
                    <a:cubicBezTo>
                      <a:pt x="282" y="191"/>
                      <a:pt x="281" y="159"/>
                      <a:pt x="317" y="165"/>
                    </a:cubicBezTo>
                    <a:cubicBezTo>
                      <a:pt x="353" y="171"/>
                      <a:pt x="349" y="195"/>
                      <a:pt x="349" y="195"/>
                    </a:cubicBezTo>
                    <a:cubicBezTo>
                      <a:pt x="380" y="193"/>
                      <a:pt x="380" y="193"/>
                      <a:pt x="380" y="193"/>
                    </a:cubicBezTo>
                    <a:cubicBezTo>
                      <a:pt x="367" y="52"/>
                      <a:pt x="367" y="52"/>
                      <a:pt x="367" y="52"/>
                    </a:cubicBezTo>
                    <a:cubicBezTo>
                      <a:pt x="348" y="57"/>
                      <a:pt x="348" y="57"/>
                      <a:pt x="348" y="57"/>
                    </a:cubicBezTo>
                    <a:cubicBezTo>
                      <a:pt x="348" y="57"/>
                      <a:pt x="357" y="101"/>
                      <a:pt x="324" y="97"/>
                    </a:cubicBezTo>
                    <a:cubicBezTo>
                      <a:pt x="292" y="92"/>
                      <a:pt x="300" y="43"/>
                      <a:pt x="300" y="4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0" name="Freeform 45"/>
              <p:cNvSpPr/>
              <p:nvPr/>
            </p:nvSpPr>
            <p:spPr bwMode="auto">
              <a:xfrm>
                <a:off x="8180388" y="6237288"/>
                <a:ext cx="654050" cy="319088"/>
              </a:xfrm>
              <a:custGeom>
                <a:avLst/>
                <a:gdLst>
                  <a:gd name="T0" fmla="*/ 18155106 w 376"/>
                  <a:gd name="T1" fmla="*/ 505235962 h 184"/>
                  <a:gd name="T2" fmla="*/ 369152082 w 376"/>
                  <a:gd name="T3" fmla="*/ 532302948 h 184"/>
                  <a:gd name="T4" fmla="*/ 674762163 w 376"/>
                  <a:gd name="T5" fmla="*/ 502228904 h 184"/>
                  <a:gd name="T6" fmla="*/ 947088753 w 376"/>
                  <a:gd name="T7" fmla="*/ 445089608 h 184"/>
                  <a:gd name="T8" fmla="*/ 1137716496 w 376"/>
                  <a:gd name="T9" fmla="*/ 505235962 h 184"/>
                  <a:gd name="T10" fmla="*/ 1104433005 w 376"/>
                  <a:gd name="T11" fmla="*/ 156382601 h 184"/>
                  <a:gd name="T12" fmla="*/ 1046940966 w 376"/>
                  <a:gd name="T13" fmla="*/ 171419623 h 184"/>
                  <a:gd name="T14" fmla="*/ 974320542 w 376"/>
                  <a:gd name="T15" fmla="*/ 291714065 h 184"/>
                  <a:gd name="T16" fmla="*/ 901700118 w 376"/>
                  <a:gd name="T17" fmla="*/ 129315615 h 184"/>
                  <a:gd name="T18" fmla="*/ 465979314 w 376"/>
                  <a:gd name="T19" fmla="*/ 36088159 h 184"/>
                  <a:gd name="T20" fmla="*/ 3024981 w 376"/>
                  <a:gd name="T21" fmla="*/ 409001449 h 184"/>
                  <a:gd name="T22" fmla="*/ 0 w 376"/>
                  <a:gd name="T23" fmla="*/ 499221847 h 184"/>
                  <a:gd name="T24" fmla="*/ 18155106 w 376"/>
                  <a:gd name="T25" fmla="*/ 505235962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6" h="184">
                    <a:moveTo>
                      <a:pt x="6" y="168"/>
                    </a:moveTo>
                    <a:cubicBezTo>
                      <a:pt x="41" y="184"/>
                      <a:pt x="85" y="179"/>
                      <a:pt x="122" y="177"/>
                    </a:cubicBezTo>
                    <a:cubicBezTo>
                      <a:pt x="153" y="174"/>
                      <a:pt x="192" y="176"/>
                      <a:pt x="223" y="167"/>
                    </a:cubicBezTo>
                    <a:cubicBezTo>
                      <a:pt x="253" y="157"/>
                      <a:pt x="280" y="144"/>
                      <a:pt x="313" y="148"/>
                    </a:cubicBezTo>
                    <a:cubicBezTo>
                      <a:pt x="335" y="150"/>
                      <a:pt x="355" y="162"/>
                      <a:pt x="376" y="168"/>
                    </a:cubicBezTo>
                    <a:cubicBezTo>
                      <a:pt x="365" y="52"/>
                      <a:pt x="365" y="52"/>
                      <a:pt x="365" y="52"/>
                    </a:cubicBezTo>
                    <a:cubicBezTo>
                      <a:pt x="346" y="57"/>
                      <a:pt x="346" y="57"/>
                      <a:pt x="346" y="57"/>
                    </a:cubicBezTo>
                    <a:cubicBezTo>
                      <a:pt x="346" y="57"/>
                      <a:pt x="355" y="101"/>
                      <a:pt x="322" y="97"/>
                    </a:cubicBezTo>
                    <a:cubicBezTo>
                      <a:pt x="290" y="92"/>
                      <a:pt x="298" y="43"/>
                      <a:pt x="298" y="43"/>
                    </a:cubicBezTo>
                    <a:cubicBezTo>
                      <a:pt x="298" y="43"/>
                      <a:pt x="268" y="0"/>
                      <a:pt x="154" y="12"/>
                    </a:cubicBezTo>
                    <a:cubicBezTo>
                      <a:pt x="40" y="24"/>
                      <a:pt x="3" y="112"/>
                      <a:pt x="1" y="136"/>
                    </a:cubicBezTo>
                    <a:cubicBezTo>
                      <a:pt x="0" y="144"/>
                      <a:pt x="0" y="155"/>
                      <a:pt x="0" y="166"/>
                    </a:cubicBezTo>
                    <a:cubicBezTo>
                      <a:pt x="2" y="166"/>
                      <a:pt x="4" y="167"/>
                      <a:pt x="6" y="168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1" name="Freeform 46"/>
              <p:cNvSpPr/>
              <p:nvPr/>
            </p:nvSpPr>
            <p:spPr bwMode="auto">
              <a:xfrm>
                <a:off x="9024938" y="6257925"/>
                <a:ext cx="660400" cy="365125"/>
              </a:xfrm>
              <a:custGeom>
                <a:avLst/>
                <a:gdLst>
                  <a:gd name="T0" fmla="*/ 214440569 w 380"/>
                  <a:gd name="T1" fmla="*/ 136036882 h 210"/>
                  <a:gd name="T2" fmla="*/ 640299509 w 380"/>
                  <a:gd name="T3" fmla="*/ 12092592 h 210"/>
                  <a:gd name="T4" fmla="*/ 1126564195 w 380"/>
                  <a:gd name="T5" fmla="*/ 356718432 h 210"/>
                  <a:gd name="T6" fmla="*/ 1114482351 w 380"/>
                  <a:gd name="T7" fmla="*/ 589494313 h 210"/>
                  <a:gd name="T8" fmla="*/ 295987804 w 380"/>
                  <a:gd name="T9" fmla="*/ 577401720 h 210"/>
                  <a:gd name="T10" fmla="*/ 184237697 w 380"/>
                  <a:gd name="T11" fmla="*/ 507871488 h 210"/>
                  <a:gd name="T12" fmla="*/ 96649540 w 380"/>
                  <a:gd name="T13" fmla="*/ 604608749 h 210"/>
                  <a:gd name="T14" fmla="*/ 0 w 380"/>
                  <a:gd name="T15" fmla="*/ 604608749 h 210"/>
                  <a:gd name="T16" fmla="*/ 15100567 w 380"/>
                  <a:gd name="T17" fmla="*/ 175336502 h 210"/>
                  <a:gd name="T18" fmla="*/ 72485852 w 380"/>
                  <a:gd name="T19" fmla="*/ 187429095 h 210"/>
                  <a:gd name="T20" fmla="*/ 151014363 w 380"/>
                  <a:gd name="T21" fmla="*/ 302304374 h 210"/>
                  <a:gd name="T22" fmla="*/ 214440569 w 380"/>
                  <a:gd name="T23" fmla="*/ 136036882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0">
                    <a:moveTo>
                      <a:pt x="71" y="45"/>
                    </a:moveTo>
                    <a:cubicBezTo>
                      <a:pt x="71" y="45"/>
                      <a:pt x="98" y="0"/>
                      <a:pt x="212" y="4"/>
                    </a:cubicBezTo>
                    <a:cubicBezTo>
                      <a:pt x="327" y="9"/>
                      <a:pt x="369" y="94"/>
                      <a:pt x="373" y="118"/>
                    </a:cubicBezTo>
                    <a:cubicBezTo>
                      <a:pt x="377" y="141"/>
                      <a:pt x="380" y="192"/>
                      <a:pt x="369" y="195"/>
                    </a:cubicBezTo>
                    <a:cubicBezTo>
                      <a:pt x="359" y="197"/>
                      <a:pt x="131" y="210"/>
                      <a:pt x="98" y="191"/>
                    </a:cubicBezTo>
                    <a:cubicBezTo>
                      <a:pt x="98" y="191"/>
                      <a:pt x="97" y="159"/>
                      <a:pt x="61" y="168"/>
                    </a:cubicBezTo>
                    <a:cubicBezTo>
                      <a:pt x="26" y="176"/>
                      <a:pt x="32" y="200"/>
                      <a:pt x="32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7" y="106"/>
                      <a:pt x="50" y="100"/>
                    </a:cubicBezTo>
                    <a:cubicBezTo>
                      <a:pt x="82" y="93"/>
                      <a:pt x="71" y="45"/>
                      <a:pt x="71" y="45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2" name="Freeform 47"/>
              <p:cNvSpPr/>
              <p:nvPr/>
            </p:nvSpPr>
            <p:spPr bwMode="auto">
              <a:xfrm>
                <a:off x="9026525" y="6257925"/>
                <a:ext cx="652462" cy="304800"/>
              </a:xfrm>
              <a:custGeom>
                <a:avLst/>
                <a:gdLst>
                  <a:gd name="T0" fmla="*/ 1117054962 w 375"/>
                  <a:gd name="T1" fmla="*/ 455035049 h 175"/>
                  <a:gd name="T2" fmla="*/ 768920377 w 375"/>
                  <a:gd name="T3" fmla="*/ 503573143 h 175"/>
                  <a:gd name="T4" fmla="*/ 463167985 w 375"/>
                  <a:gd name="T5" fmla="*/ 494470944 h 175"/>
                  <a:gd name="T6" fmla="*/ 187689829 w 375"/>
                  <a:gd name="T7" fmla="*/ 455035049 h 175"/>
                  <a:gd name="T8" fmla="*/ 0 w 375"/>
                  <a:gd name="T9" fmla="*/ 530874514 h 175"/>
                  <a:gd name="T10" fmla="*/ 12109695 w 375"/>
                  <a:gd name="T11" fmla="*/ 175946235 h 175"/>
                  <a:gd name="T12" fmla="*/ 69627265 w 375"/>
                  <a:gd name="T13" fmla="*/ 188080759 h 175"/>
                  <a:gd name="T14" fmla="*/ 148335061 w 375"/>
                  <a:gd name="T15" fmla="*/ 303356119 h 175"/>
                  <a:gd name="T16" fmla="*/ 211907478 w 375"/>
                  <a:gd name="T17" fmla="*/ 136510341 h 175"/>
                  <a:gd name="T18" fmla="*/ 638749859 w 375"/>
                  <a:gd name="T19" fmla="*/ 12134523 h 175"/>
                  <a:gd name="T20" fmla="*/ 1126135493 w 375"/>
                  <a:gd name="T21" fmla="*/ 357960603 h 175"/>
                  <a:gd name="T22" fmla="*/ 1135217764 w 375"/>
                  <a:gd name="T23" fmla="*/ 448968658 h 175"/>
                  <a:gd name="T24" fmla="*/ 1117054962 w 375"/>
                  <a:gd name="T25" fmla="*/ 455035049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5" h="175">
                    <a:moveTo>
                      <a:pt x="369" y="150"/>
                    </a:moveTo>
                    <a:cubicBezTo>
                      <a:pt x="335" y="168"/>
                      <a:pt x="291" y="167"/>
                      <a:pt x="254" y="166"/>
                    </a:cubicBezTo>
                    <a:cubicBezTo>
                      <a:pt x="222" y="166"/>
                      <a:pt x="184" y="171"/>
                      <a:pt x="153" y="163"/>
                    </a:cubicBezTo>
                    <a:cubicBezTo>
                      <a:pt x="122" y="155"/>
                      <a:pt x="94" y="145"/>
                      <a:pt x="62" y="150"/>
                    </a:cubicBezTo>
                    <a:cubicBezTo>
                      <a:pt x="39" y="154"/>
                      <a:pt x="21" y="167"/>
                      <a:pt x="0" y="175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3" y="62"/>
                      <a:pt x="16" y="106"/>
                      <a:pt x="49" y="100"/>
                    </a:cubicBezTo>
                    <a:cubicBezTo>
                      <a:pt x="81" y="93"/>
                      <a:pt x="70" y="45"/>
                      <a:pt x="70" y="45"/>
                    </a:cubicBezTo>
                    <a:cubicBezTo>
                      <a:pt x="70" y="45"/>
                      <a:pt x="97" y="0"/>
                      <a:pt x="211" y="4"/>
                    </a:cubicBezTo>
                    <a:cubicBezTo>
                      <a:pt x="326" y="9"/>
                      <a:pt x="368" y="94"/>
                      <a:pt x="372" y="118"/>
                    </a:cubicBezTo>
                    <a:cubicBezTo>
                      <a:pt x="373" y="126"/>
                      <a:pt x="375" y="136"/>
                      <a:pt x="375" y="148"/>
                    </a:cubicBezTo>
                    <a:cubicBezTo>
                      <a:pt x="373" y="148"/>
                      <a:pt x="371" y="149"/>
                      <a:pt x="369" y="150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3" name="Freeform 48"/>
              <p:cNvSpPr/>
              <p:nvPr/>
            </p:nvSpPr>
            <p:spPr bwMode="auto">
              <a:xfrm>
                <a:off x="8366125" y="3632200"/>
                <a:ext cx="180975" cy="17463"/>
              </a:xfrm>
              <a:custGeom>
                <a:avLst/>
                <a:gdLst>
                  <a:gd name="T0" fmla="*/ 0 w 114"/>
                  <a:gd name="T1" fmla="*/ 0 h 11"/>
                  <a:gd name="T2" fmla="*/ 279738138 w 114"/>
                  <a:gd name="T3" fmla="*/ 0 h 11"/>
                  <a:gd name="T4" fmla="*/ 287297813 w 114"/>
                  <a:gd name="T5" fmla="*/ 27723306 h 11"/>
                  <a:gd name="T6" fmla="*/ 0 w 114"/>
                  <a:gd name="T7" fmla="*/ 25202284 h 11"/>
                  <a:gd name="T8" fmla="*/ 0 w 11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" h="11">
                    <a:moveTo>
                      <a:pt x="0" y="0"/>
                    </a:moveTo>
                    <a:lnTo>
                      <a:pt x="111" y="0"/>
                    </a:lnTo>
                    <a:lnTo>
                      <a:pt x="114" y="11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4" name="Freeform 49"/>
              <p:cNvSpPr/>
              <p:nvPr/>
            </p:nvSpPr>
            <p:spPr bwMode="auto">
              <a:xfrm>
                <a:off x="8524875" y="3632200"/>
                <a:ext cx="22225" cy="17463"/>
              </a:xfrm>
              <a:custGeom>
                <a:avLst/>
                <a:gdLst>
                  <a:gd name="T0" fmla="*/ 2923442 w 13"/>
                  <a:gd name="T1" fmla="*/ 30495637 h 10"/>
                  <a:gd name="T2" fmla="*/ 37996202 w 13"/>
                  <a:gd name="T3" fmla="*/ 30495637 h 10"/>
                  <a:gd name="T4" fmla="*/ 35072760 w 13"/>
                  <a:gd name="T5" fmla="*/ 0 h 10"/>
                  <a:gd name="T6" fmla="*/ 0 w 13"/>
                  <a:gd name="T7" fmla="*/ 0 h 10"/>
                  <a:gd name="T8" fmla="*/ 2923442 w 13"/>
                  <a:gd name="T9" fmla="*/ 3049563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10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5" name="Freeform 50"/>
              <p:cNvSpPr/>
              <p:nvPr/>
            </p:nvSpPr>
            <p:spPr bwMode="auto">
              <a:xfrm>
                <a:off x="8366125" y="3632200"/>
                <a:ext cx="26987" cy="15875"/>
              </a:xfrm>
              <a:custGeom>
                <a:avLst/>
                <a:gdLst>
                  <a:gd name="T0" fmla="*/ 48553211 w 15"/>
                  <a:gd name="T1" fmla="*/ 0 h 9"/>
                  <a:gd name="T2" fmla="*/ 0 w 15"/>
                  <a:gd name="T3" fmla="*/ 0 h 9"/>
                  <a:gd name="T4" fmla="*/ 0 w 15"/>
                  <a:gd name="T5" fmla="*/ 28001736 h 9"/>
                  <a:gd name="T6" fmla="*/ 45316570 w 15"/>
                  <a:gd name="T7" fmla="*/ 28001736 h 9"/>
                  <a:gd name="T8" fmla="*/ 48553211 w 15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6"/>
                      <a:pt x="15" y="3"/>
                      <a:pt x="15" y="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6" name="Freeform 51"/>
              <p:cNvSpPr/>
              <p:nvPr/>
            </p:nvSpPr>
            <p:spPr bwMode="auto">
              <a:xfrm>
                <a:off x="8289925" y="2981325"/>
                <a:ext cx="393700" cy="1027113"/>
              </a:xfrm>
              <a:custGeom>
                <a:avLst/>
                <a:gdLst>
                  <a:gd name="T0" fmla="*/ 661562331 w 226"/>
                  <a:gd name="T1" fmla="*/ 0 h 590"/>
                  <a:gd name="T2" fmla="*/ 616041204 w 226"/>
                  <a:gd name="T3" fmla="*/ 36366764 h 590"/>
                  <a:gd name="T4" fmla="*/ 433960180 w 226"/>
                  <a:gd name="T5" fmla="*/ 263665130 h 590"/>
                  <a:gd name="T6" fmla="*/ 215463648 w 226"/>
                  <a:gd name="T7" fmla="*/ 827360412 h 590"/>
                  <a:gd name="T8" fmla="*/ 84971261 w 226"/>
                  <a:gd name="T9" fmla="*/ 1333476436 h 590"/>
                  <a:gd name="T10" fmla="*/ 185115650 w 226"/>
                  <a:gd name="T11" fmla="*/ 1788069686 h 590"/>
                  <a:gd name="T12" fmla="*/ 230636777 w 226"/>
                  <a:gd name="T13" fmla="*/ 1763824597 h 590"/>
                  <a:gd name="T14" fmla="*/ 188150275 w 226"/>
                  <a:gd name="T15" fmla="*/ 987983476 h 590"/>
                  <a:gd name="T16" fmla="*/ 449133308 w 226"/>
                  <a:gd name="T17" fmla="*/ 303062747 h 590"/>
                  <a:gd name="T18" fmla="*/ 685839336 w 226"/>
                  <a:gd name="T19" fmla="*/ 24245089 h 590"/>
                  <a:gd name="T20" fmla="*/ 676735459 w 226"/>
                  <a:gd name="T21" fmla="*/ 3030854 h 590"/>
                  <a:gd name="T22" fmla="*/ 661562331 w 226"/>
                  <a:gd name="T23" fmla="*/ 0 h 5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6" h="590">
                    <a:moveTo>
                      <a:pt x="218" y="0"/>
                    </a:moveTo>
                    <a:cubicBezTo>
                      <a:pt x="218" y="0"/>
                      <a:pt x="203" y="12"/>
                      <a:pt x="203" y="12"/>
                    </a:cubicBezTo>
                    <a:cubicBezTo>
                      <a:pt x="181" y="33"/>
                      <a:pt x="160" y="57"/>
                      <a:pt x="143" y="87"/>
                    </a:cubicBezTo>
                    <a:cubicBezTo>
                      <a:pt x="110" y="146"/>
                      <a:pt x="87" y="221"/>
                      <a:pt x="71" y="273"/>
                    </a:cubicBezTo>
                    <a:cubicBezTo>
                      <a:pt x="54" y="328"/>
                      <a:pt x="28" y="382"/>
                      <a:pt x="28" y="440"/>
                    </a:cubicBezTo>
                    <a:cubicBezTo>
                      <a:pt x="28" y="497"/>
                      <a:pt x="32" y="542"/>
                      <a:pt x="61" y="590"/>
                    </a:cubicBezTo>
                    <a:cubicBezTo>
                      <a:pt x="76" y="582"/>
                      <a:pt x="76" y="582"/>
                      <a:pt x="76" y="582"/>
                    </a:cubicBezTo>
                    <a:cubicBezTo>
                      <a:pt x="76" y="582"/>
                      <a:pt x="0" y="498"/>
                      <a:pt x="62" y="326"/>
                    </a:cubicBezTo>
                    <a:cubicBezTo>
                      <a:pt x="92" y="244"/>
                      <a:pt x="117" y="161"/>
                      <a:pt x="148" y="100"/>
                    </a:cubicBezTo>
                    <a:cubicBezTo>
                      <a:pt x="171" y="56"/>
                      <a:pt x="198" y="25"/>
                      <a:pt x="226" y="8"/>
                    </a:cubicBezTo>
                    <a:cubicBezTo>
                      <a:pt x="225" y="6"/>
                      <a:pt x="225" y="3"/>
                      <a:pt x="223" y="1"/>
                    </a:cubicBezTo>
                    <a:cubicBezTo>
                      <a:pt x="222" y="1"/>
                      <a:pt x="220" y="0"/>
                      <a:pt x="218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7" name="Freeform 52"/>
              <p:cNvSpPr/>
              <p:nvPr/>
            </p:nvSpPr>
            <p:spPr bwMode="auto">
              <a:xfrm>
                <a:off x="8366125" y="3935413"/>
                <a:ext cx="57150" cy="73025"/>
              </a:xfrm>
              <a:custGeom>
                <a:avLst/>
                <a:gdLst>
                  <a:gd name="T0" fmla="*/ 0 w 32"/>
                  <a:gd name="T1" fmla="*/ 21161602 h 42"/>
                  <a:gd name="T2" fmla="*/ 54222848 w 32"/>
                  <a:gd name="T3" fmla="*/ 126967872 h 42"/>
                  <a:gd name="T4" fmla="*/ 102066328 w 32"/>
                  <a:gd name="T5" fmla="*/ 102782688 h 42"/>
                  <a:gd name="T6" fmla="*/ 38274427 w 32"/>
                  <a:gd name="T7" fmla="*/ 0 h 42"/>
                  <a:gd name="T8" fmla="*/ 0 w 32"/>
                  <a:gd name="T9" fmla="*/ 2116160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2">
                    <a:moveTo>
                      <a:pt x="0" y="7"/>
                    </a:moveTo>
                    <a:cubicBezTo>
                      <a:pt x="4" y="19"/>
                      <a:pt x="10" y="31"/>
                      <a:pt x="17" y="42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22" y="23"/>
                      <a:pt x="12" y="0"/>
                    </a:cubicBezTo>
                    <a:cubicBezTo>
                      <a:pt x="8" y="2"/>
                      <a:pt x="4" y="5"/>
                      <a:pt x="0" y="7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8" name="Freeform 53"/>
              <p:cNvSpPr/>
              <p:nvPr/>
            </p:nvSpPr>
            <p:spPr bwMode="auto">
              <a:xfrm>
                <a:off x="8424863" y="3441700"/>
                <a:ext cx="230187" cy="619125"/>
              </a:xfrm>
              <a:custGeom>
                <a:avLst/>
                <a:gdLst>
                  <a:gd name="T0" fmla="*/ 0 w 133"/>
                  <a:gd name="T1" fmla="*/ 0 h 356"/>
                  <a:gd name="T2" fmla="*/ 269588784 w 133"/>
                  <a:gd name="T3" fmla="*/ 411335520 h 356"/>
                  <a:gd name="T4" fmla="*/ 386409552 w 133"/>
                  <a:gd name="T5" fmla="*/ 819644979 h 356"/>
                  <a:gd name="T6" fmla="*/ 398391391 w 133"/>
                  <a:gd name="T7" fmla="*/ 913405895 h 356"/>
                  <a:gd name="T8" fmla="*/ 389405444 w 133"/>
                  <a:gd name="T9" fmla="*/ 970871478 h 356"/>
                  <a:gd name="T10" fmla="*/ 308528463 w 133"/>
                  <a:gd name="T11" fmla="*/ 1076729679 h 356"/>
                  <a:gd name="T12" fmla="*/ 299542516 w 133"/>
                  <a:gd name="T13" fmla="*/ 1034385703 h 356"/>
                  <a:gd name="T14" fmla="*/ 362445873 w 133"/>
                  <a:gd name="T15" fmla="*/ 895258228 h 356"/>
                  <a:gd name="T16" fmla="*/ 269588784 w 133"/>
                  <a:gd name="T17" fmla="*/ 502070375 h 356"/>
                  <a:gd name="T18" fmla="*/ 0 w 133"/>
                  <a:gd name="T19" fmla="*/ 45368297 h 356"/>
                  <a:gd name="T20" fmla="*/ 0 w 133"/>
                  <a:gd name="T21" fmla="*/ 0 h 3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3" h="356">
                    <a:moveTo>
                      <a:pt x="0" y="0"/>
                    </a:moveTo>
                    <a:cubicBezTo>
                      <a:pt x="0" y="0"/>
                      <a:pt x="52" y="40"/>
                      <a:pt x="90" y="136"/>
                    </a:cubicBezTo>
                    <a:cubicBezTo>
                      <a:pt x="105" y="175"/>
                      <a:pt x="119" y="215"/>
                      <a:pt x="129" y="271"/>
                    </a:cubicBezTo>
                    <a:cubicBezTo>
                      <a:pt x="130" y="281"/>
                      <a:pt x="132" y="291"/>
                      <a:pt x="133" y="302"/>
                    </a:cubicBezTo>
                    <a:cubicBezTo>
                      <a:pt x="133" y="302"/>
                      <a:pt x="133" y="310"/>
                      <a:pt x="130" y="321"/>
                    </a:cubicBezTo>
                    <a:cubicBezTo>
                      <a:pt x="126" y="332"/>
                      <a:pt x="118" y="346"/>
                      <a:pt x="103" y="356"/>
                    </a:cubicBezTo>
                    <a:cubicBezTo>
                      <a:pt x="100" y="342"/>
                      <a:pt x="100" y="342"/>
                      <a:pt x="100" y="342"/>
                    </a:cubicBezTo>
                    <a:cubicBezTo>
                      <a:pt x="100" y="342"/>
                      <a:pt x="122" y="327"/>
                      <a:pt x="121" y="296"/>
                    </a:cubicBezTo>
                    <a:cubicBezTo>
                      <a:pt x="120" y="281"/>
                      <a:pt x="110" y="227"/>
                      <a:pt x="90" y="166"/>
                    </a:cubicBezTo>
                    <a:cubicBezTo>
                      <a:pt x="69" y="105"/>
                      <a:pt x="33" y="47"/>
                      <a:pt x="0" y="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9" name="Freeform 54"/>
              <p:cNvSpPr/>
              <p:nvPr/>
            </p:nvSpPr>
            <p:spPr bwMode="auto">
              <a:xfrm>
                <a:off x="8597900" y="3995738"/>
                <a:ext cx="49212" cy="65088"/>
              </a:xfrm>
              <a:custGeom>
                <a:avLst/>
                <a:gdLst>
                  <a:gd name="T0" fmla="*/ 52514477 w 28"/>
                  <a:gd name="T1" fmla="*/ 0 h 37"/>
                  <a:gd name="T2" fmla="*/ 0 w 28"/>
                  <a:gd name="T3" fmla="*/ 71174608 h 37"/>
                  <a:gd name="T4" fmla="*/ 9267674 w 28"/>
                  <a:gd name="T5" fmla="*/ 114498588 h 37"/>
                  <a:gd name="T6" fmla="*/ 86493605 w 28"/>
                  <a:gd name="T7" fmla="*/ 18567671 h 37"/>
                  <a:gd name="T8" fmla="*/ 52514477 w 28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7">
                    <a:moveTo>
                      <a:pt x="17" y="0"/>
                    </a:moveTo>
                    <a:cubicBezTo>
                      <a:pt x="11" y="15"/>
                      <a:pt x="0" y="23"/>
                      <a:pt x="0" y="2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28"/>
                      <a:pt x="24" y="16"/>
                      <a:pt x="28" y="6"/>
                    </a:cubicBezTo>
                    <a:cubicBezTo>
                      <a:pt x="25" y="3"/>
                      <a:pt x="21" y="1"/>
                      <a:pt x="17" y="0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0" name="Freeform 55"/>
              <p:cNvSpPr/>
              <p:nvPr/>
            </p:nvSpPr>
            <p:spPr bwMode="auto">
              <a:xfrm>
                <a:off x="8372475" y="3962400"/>
                <a:ext cx="84137" cy="93663"/>
              </a:xfrm>
              <a:custGeom>
                <a:avLst/>
                <a:gdLst>
                  <a:gd name="T0" fmla="*/ 120882547 w 49"/>
                  <a:gd name="T1" fmla="*/ 140538681 h 53"/>
                  <a:gd name="T2" fmla="*/ 38328696 w 49"/>
                  <a:gd name="T3" fmla="*/ 134293303 h 53"/>
                  <a:gd name="T4" fmla="*/ 20639321 w 49"/>
                  <a:gd name="T5" fmla="*/ 21862358 h 53"/>
                  <a:gd name="T6" fmla="*/ 117934318 w 49"/>
                  <a:gd name="T7" fmla="*/ 53092783 h 53"/>
                  <a:gd name="T8" fmla="*/ 120882547 w 49"/>
                  <a:gd name="T9" fmla="*/ 14053868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53">
                    <a:moveTo>
                      <a:pt x="41" y="45"/>
                    </a:moveTo>
                    <a:cubicBezTo>
                      <a:pt x="34" y="53"/>
                      <a:pt x="21" y="52"/>
                      <a:pt x="13" y="43"/>
                    </a:cubicBezTo>
                    <a:cubicBezTo>
                      <a:pt x="5" y="35"/>
                      <a:pt x="0" y="14"/>
                      <a:pt x="7" y="7"/>
                    </a:cubicBezTo>
                    <a:cubicBezTo>
                      <a:pt x="14" y="0"/>
                      <a:pt x="32" y="9"/>
                      <a:pt x="40" y="17"/>
                    </a:cubicBezTo>
                    <a:cubicBezTo>
                      <a:pt x="48" y="26"/>
                      <a:pt x="49" y="38"/>
                      <a:pt x="41" y="45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1" name="Freeform 56"/>
              <p:cNvSpPr/>
              <p:nvPr/>
            </p:nvSpPr>
            <p:spPr bwMode="auto">
              <a:xfrm>
                <a:off x="8372475" y="3970338"/>
                <a:ext cx="77787" cy="85725"/>
              </a:xfrm>
              <a:custGeom>
                <a:avLst/>
                <a:gdLst>
                  <a:gd name="T0" fmla="*/ 110557799 w 45"/>
                  <a:gd name="T1" fmla="*/ 113246224 h 49"/>
                  <a:gd name="T2" fmla="*/ 44820869 w 45"/>
                  <a:gd name="T3" fmla="*/ 52031576 h 49"/>
                  <a:gd name="T4" fmla="*/ 41832120 w 45"/>
                  <a:gd name="T5" fmla="*/ 0 h 49"/>
                  <a:gd name="T6" fmla="*/ 20916060 w 45"/>
                  <a:gd name="T7" fmla="*/ 9181322 h 49"/>
                  <a:gd name="T8" fmla="*/ 38845099 w 45"/>
                  <a:gd name="T9" fmla="*/ 119367689 h 49"/>
                  <a:gd name="T10" fmla="*/ 122511068 w 45"/>
                  <a:gd name="T11" fmla="*/ 125489154 h 49"/>
                  <a:gd name="T12" fmla="*/ 134462608 w 45"/>
                  <a:gd name="T13" fmla="*/ 107124759 h 49"/>
                  <a:gd name="T14" fmla="*/ 110557799 w 45"/>
                  <a:gd name="T15" fmla="*/ 113246224 h 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5" h="49">
                    <a:moveTo>
                      <a:pt x="37" y="37"/>
                    </a:moveTo>
                    <a:cubicBezTo>
                      <a:pt x="26" y="36"/>
                      <a:pt x="18" y="27"/>
                      <a:pt x="15" y="17"/>
                    </a:cubicBezTo>
                    <a:cubicBezTo>
                      <a:pt x="14" y="12"/>
                      <a:pt x="13" y="6"/>
                      <a:pt x="14" y="0"/>
                    </a:cubicBezTo>
                    <a:cubicBezTo>
                      <a:pt x="11" y="0"/>
                      <a:pt x="9" y="1"/>
                      <a:pt x="7" y="3"/>
                    </a:cubicBezTo>
                    <a:cubicBezTo>
                      <a:pt x="0" y="10"/>
                      <a:pt x="5" y="31"/>
                      <a:pt x="13" y="39"/>
                    </a:cubicBezTo>
                    <a:cubicBezTo>
                      <a:pt x="21" y="48"/>
                      <a:pt x="34" y="49"/>
                      <a:pt x="41" y="41"/>
                    </a:cubicBezTo>
                    <a:cubicBezTo>
                      <a:pt x="43" y="40"/>
                      <a:pt x="45" y="37"/>
                      <a:pt x="45" y="35"/>
                    </a:cubicBezTo>
                    <a:cubicBezTo>
                      <a:pt x="43" y="36"/>
                      <a:pt x="40" y="37"/>
                      <a:pt x="37" y="37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2" name="Freeform 57"/>
              <p:cNvSpPr/>
              <p:nvPr/>
            </p:nvSpPr>
            <p:spPr bwMode="auto">
              <a:xfrm>
                <a:off x="8528050" y="4006850"/>
                <a:ext cx="96837" cy="63500"/>
              </a:xfrm>
              <a:custGeom>
                <a:avLst/>
                <a:gdLst>
                  <a:gd name="T0" fmla="*/ 170498265 w 55"/>
                  <a:gd name="T1" fmla="*/ 55962378 h 37"/>
                  <a:gd name="T2" fmla="*/ 65099113 w 55"/>
                  <a:gd name="T3" fmla="*/ 108979730 h 37"/>
                  <a:gd name="T4" fmla="*/ 0 w 55"/>
                  <a:gd name="T5" fmla="*/ 53017351 h 37"/>
                  <a:gd name="T6" fmla="*/ 65099113 w 55"/>
                  <a:gd name="T7" fmla="*/ 0 h 37"/>
                  <a:gd name="T8" fmla="*/ 170498265 w 55"/>
                  <a:gd name="T9" fmla="*/ 55962378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37">
                    <a:moveTo>
                      <a:pt x="55" y="19"/>
                    </a:moveTo>
                    <a:cubicBezTo>
                      <a:pt x="55" y="29"/>
                      <a:pt x="33" y="37"/>
                      <a:pt x="21" y="37"/>
                    </a:cubicBezTo>
                    <a:cubicBezTo>
                      <a:pt x="10" y="37"/>
                      <a:pt x="0" y="29"/>
                      <a:pt x="0" y="18"/>
                    </a:cubicBezTo>
                    <a:cubicBezTo>
                      <a:pt x="0" y="8"/>
                      <a:pt x="10" y="0"/>
                      <a:pt x="21" y="0"/>
                    </a:cubicBezTo>
                    <a:cubicBezTo>
                      <a:pt x="33" y="0"/>
                      <a:pt x="55" y="8"/>
                      <a:pt x="55" y="19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3" name="Freeform 58"/>
              <p:cNvSpPr/>
              <p:nvPr/>
            </p:nvSpPr>
            <p:spPr bwMode="auto">
              <a:xfrm>
                <a:off x="8528050" y="4016375"/>
                <a:ext cx="96837" cy="53975"/>
              </a:xfrm>
              <a:custGeom>
                <a:avLst/>
                <a:gdLst>
                  <a:gd name="T0" fmla="*/ 139498100 w 55"/>
                  <a:gd name="T1" fmla="*/ 0 h 31"/>
                  <a:gd name="T2" fmla="*/ 3100545 w 55"/>
                  <a:gd name="T3" fmla="*/ 24252186 h 31"/>
                  <a:gd name="T4" fmla="*/ 0 w 55"/>
                  <a:gd name="T5" fmla="*/ 36379150 h 31"/>
                  <a:gd name="T6" fmla="*/ 65099113 w 55"/>
                  <a:gd name="T7" fmla="*/ 93977440 h 31"/>
                  <a:gd name="T8" fmla="*/ 170498265 w 55"/>
                  <a:gd name="T9" fmla="*/ 39410456 h 31"/>
                  <a:gd name="T10" fmla="*/ 139498100 w 55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31">
                    <a:moveTo>
                      <a:pt x="45" y="0"/>
                    </a:moveTo>
                    <a:cubicBezTo>
                      <a:pt x="34" y="14"/>
                      <a:pt x="16" y="20"/>
                      <a:pt x="1" y="8"/>
                    </a:cubicBezTo>
                    <a:cubicBezTo>
                      <a:pt x="1" y="9"/>
                      <a:pt x="0" y="11"/>
                      <a:pt x="0" y="12"/>
                    </a:cubicBezTo>
                    <a:cubicBezTo>
                      <a:pt x="0" y="23"/>
                      <a:pt x="10" y="31"/>
                      <a:pt x="21" y="31"/>
                    </a:cubicBezTo>
                    <a:cubicBezTo>
                      <a:pt x="33" y="31"/>
                      <a:pt x="55" y="23"/>
                      <a:pt x="55" y="13"/>
                    </a:cubicBezTo>
                    <a:cubicBezTo>
                      <a:pt x="55" y="8"/>
                      <a:pt x="51" y="4"/>
                      <a:pt x="45" y="0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4" name="Freeform 59"/>
              <p:cNvSpPr/>
              <p:nvPr/>
            </p:nvSpPr>
            <p:spPr bwMode="auto">
              <a:xfrm>
                <a:off x="9099550" y="3581400"/>
                <a:ext cx="161925" cy="190500"/>
              </a:xfrm>
              <a:custGeom>
                <a:avLst/>
                <a:gdLst>
                  <a:gd name="T0" fmla="*/ 281932319 w 93"/>
                  <a:gd name="T1" fmla="*/ 195486206 h 109"/>
                  <a:gd name="T2" fmla="*/ 142481812 w 93"/>
                  <a:gd name="T3" fmla="*/ 332938073 h 109"/>
                  <a:gd name="T4" fmla="*/ 0 w 93"/>
                  <a:gd name="T5" fmla="*/ 195486206 h 109"/>
                  <a:gd name="T6" fmla="*/ 145513118 w 93"/>
                  <a:gd name="T7" fmla="*/ 0 h 109"/>
                  <a:gd name="T8" fmla="*/ 281932319 w 93"/>
                  <a:gd name="T9" fmla="*/ 195486206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109">
                    <a:moveTo>
                      <a:pt x="93" y="64"/>
                    </a:moveTo>
                    <a:cubicBezTo>
                      <a:pt x="92" y="94"/>
                      <a:pt x="67" y="109"/>
                      <a:pt x="47" y="109"/>
                    </a:cubicBezTo>
                    <a:cubicBezTo>
                      <a:pt x="28" y="109"/>
                      <a:pt x="0" y="94"/>
                      <a:pt x="0" y="64"/>
                    </a:cubicBezTo>
                    <a:cubicBezTo>
                      <a:pt x="0" y="34"/>
                      <a:pt x="29" y="0"/>
                      <a:pt x="48" y="0"/>
                    </a:cubicBezTo>
                    <a:cubicBezTo>
                      <a:pt x="67" y="0"/>
                      <a:pt x="93" y="34"/>
                      <a:pt x="93" y="6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5" name="Freeform 60"/>
              <p:cNvSpPr/>
              <p:nvPr/>
            </p:nvSpPr>
            <p:spPr bwMode="auto">
              <a:xfrm>
                <a:off x="9099550" y="3678238"/>
                <a:ext cx="160337" cy="93663"/>
              </a:xfrm>
              <a:custGeom>
                <a:avLst/>
                <a:gdLst>
                  <a:gd name="T0" fmla="*/ 142753957 w 92"/>
                  <a:gd name="T1" fmla="*/ 6016981 h 54"/>
                  <a:gd name="T2" fmla="*/ 3037689 w 92"/>
                  <a:gd name="T3" fmla="*/ 0 h 54"/>
                  <a:gd name="T4" fmla="*/ 0 w 92"/>
                  <a:gd name="T5" fmla="*/ 27077280 h 54"/>
                  <a:gd name="T6" fmla="*/ 142753957 w 92"/>
                  <a:gd name="T7" fmla="*/ 162458474 h 54"/>
                  <a:gd name="T8" fmla="*/ 279434278 w 92"/>
                  <a:gd name="T9" fmla="*/ 54152825 h 54"/>
                  <a:gd name="T10" fmla="*/ 142753957 w 92"/>
                  <a:gd name="T11" fmla="*/ 6016981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54">
                    <a:moveTo>
                      <a:pt x="47" y="2"/>
                    </a:moveTo>
                    <a:cubicBezTo>
                      <a:pt x="31" y="1"/>
                      <a:pt x="16" y="1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0" y="39"/>
                      <a:pt x="28" y="54"/>
                      <a:pt x="47" y="54"/>
                    </a:cubicBezTo>
                    <a:cubicBezTo>
                      <a:pt x="65" y="54"/>
                      <a:pt x="87" y="42"/>
                      <a:pt x="92" y="18"/>
                    </a:cubicBezTo>
                    <a:cubicBezTo>
                      <a:pt x="78" y="10"/>
                      <a:pt x="64" y="3"/>
                      <a:pt x="47" y="2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6" name="Freeform 61"/>
              <p:cNvSpPr/>
              <p:nvPr/>
            </p:nvSpPr>
            <p:spPr bwMode="auto">
              <a:xfrm>
                <a:off x="8980488" y="2979738"/>
                <a:ext cx="223837" cy="623888"/>
              </a:xfrm>
              <a:custGeom>
                <a:avLst/>
                <a:gdLst>
                  <a:gd name="T0" fmla="*/ 370023546 w 128"/>
                  <a:gd name="T1" fmla="*/ 932364019 h 358"/>
                  <a:gd name="T2" fmla="*/ 55044666 w 128"/>
                  <a:gd name="T3" fmla="*/ 0 h 358"/>
                  <a:gd name="T4" fmla="*/ 0 w 128"/>
                  <a:gd name="T5" fmla="*/ 12148389 h 358"/>
                  <a:gd name="T6" fmla="*/ 348617384 w 128"/>
                  <a:gd name="T7" fmla="*/ 1087252057 h 358"/>
                  <a:gd name="T8" fmla="*/ 391429708 w 128"/>
                  <a:gd name="T9" fmla="*/ 1087252057 h 358"/>
                  <a:gd name="T10" fmla="*/ 370023546 w 128"/>
                  <a:gd name="T11" fmla="*/ 932364019 h 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8" h="358">
                    <a:moveTo>
                      <a:pt x="121" y="307"/>
                    </a:moveTo>
                    <a:cubicBezTo>
                      <a:pt x="112" y="219"/>
                      <a:pt x="87" y="52"/>
                      <a:pt x="18" y="0"/>
                    </a:cubicBezTo>
                    <a:cubicBezTo>
                      <a:pt x="11" y="0"/>
                      <a:pt x="5" y="2"/>
                      <a:pt x="0" y="4"/>
                    </a:cubicBezTo>
                    <a:cubicBezTo>
                      <a:pt x="75" y="41"/>
                      <a:pt x="90" y="195"/>
                      <a:pt x="114" y="358"/>
                    </a:cubicBezTo>
                    <a:cubicBezTo>
                      <a:pt x="117" y="358"/>
                      <a:pt x="125" y="358"/>
                      <a:pt x="128" y="358"/>
                    </a:cubicBezTo>
                    <a:cubicBezTo>
                      <a:pt x="125" y="341"/>
                      <a:pt x="123" y="324"/>
                      <a:pt x="121" y="307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7" name="Freeform 62"/>
              <p:cNvSpPr/>
              <p:nvPr/>
            </p:nvSpPr>
            <p:spPr bwMode="auto">
              <a:xfrm>
                <a:off x="9004300" y="3676650"/>
                <a:ext cx="306387" cy="161925"/>
              </a:xfrm>
              <a:custGeom>
                <a:avLst/>
                <a:gdLst>
                  <a:gd name="T0" fmla="*/ 521247847 w 176"/>
                  <a:gd name="T1" fmla="*/ 187954879 h 93"/>
                  <a:gd name="T2" fmla="*/ 248500747 w 176"/>
                  <a:gd name="T3" fmla="*/ 260711438 h 93"/>
                  <a:gd name="T4" fmla="*/ 9092382 w 176"/>
                  <a:gd name="T5" fmla="*/ 103071356 h 93"/>
                  <a:gd name="T6" fmla="*/ 290928383 w 176"/>
                  <a:gd name="T7" fmla="*/ 24252186 h 93"/>
                  <a:gd name="T8" fmla="*/ 521247847 w 176"/>
                  <a:gd name="T9" fmla="*/ 187954879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93">
                    <a:moveTo>
                      <a:pt x="172" y="62"/>
                    </a:moveTo>
                    <a:cubicBezTo>
                      <a:pt x="169" y="83"/>
                      <a:pt x="128" y="93"/>
                      <a:pt x="82" y="86"/>
                    </a:cubicBezTo>
                    <a:cubicBezTo>
                      <a:pt x="35" y="78"/>
                      <a:pt x="0" y="55"/>
                      <a:pt x="3" y="34"/>
                    </a:cubicBezTo>
                    <a:cubicBezTo>
                      <a:pt x="7" y="13"/>
                      <a:pt x="50" y="0"/>
                      <a:pt x="96" y="8"/>
                    </a:cubicBezTo>
                    <a:cubicBezTo>
                      <a:pt x="143" y="16"/>
                      <a:pt x="176" y="41"/>
                      <a:pt x="172" y="62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8" name="Freeform 63"/>
              <p:cNvSpPr/>
              <p:nvPr/>
            </p:nvSpPr>
            <p:spPr bwMode="auto">
              <a:xfrm>
                <a:off x="9017000" y="3686175"/>
                <a:ext cx="279400" cy="144463"/>
              </a:xfrm>
              <a:custGeom>
                <a:avLst/>
                <a:gdLst>
                  <a:gd name="T0" fmla="*/ 478753646 w 160"/>
                  <a:gd name="T1" fmla="*/ 166616314 h 83"/>
                  <a:gd name="T2" fmla="*/ 225655664 w 160"/>
                  <a:gd name="T3" fmla="*/ 230233990 h 83"/>
                  <a:gd name="T4" fmla="*/ 9148604 w 160"/>
                  <a:gd name="T5" fmla="*/ 87852650 h 83"/>
                  <a:gd name="T6" fmla="*/ 262248333 w 160"/>
                  <a:gd name="T7" fmla="*/ 24234974 h 83"/>
                  <a:gd name="T8" fmla="*/ 478753646 w 160"/>
                  <a:gd name="T9" fmla="*/ 166616314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83">
                    <a:moveTo>
                      <a:pt x="157" y="55"/>
                    </a:moveTo>
                    <a:cubicBezTo>
                      <a:pt x="154" y="74"/>
                      <a:pt x="117" y="83"/>
                      <a:pt x="74" y="76"/>
                    </a:cubicBezTo>
                    <a:cubicBezTo>
                      <a:pt x="32" y="69"/>
                      <a:pt x="0" y="48"/>
                      <a:pt x="3" y="29"/>
                    </a:cubicBezTo>
                    <a:cubicBezTo>
                      <a:pt x="6" y="10"/>
                      <a:pt x="43" y="0"/>
                      <a:pt x="86" y="8"/>
                    </a:cubicBezTo>
                    <a:cubicBezTo>
                      <a:pt x="128" y="15"/>
                      <a:pt x="160" y="36"/>
                      <a:pt x="157" y="55"/>
                    </a:cubicBez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9" name="Freeform 64"/>
              <p:cNvSpPr/>
              <p:nvPr/>
            </p:nvSpPr>
            <p:spPr bwMode="auto">
              <a:xfrm>
                <a:off x="9129713" y="3743325"/>
                <a:ext cx="55562" cy="30163"/>
              </a:xfrm>
              <a:custGeom>
                <a:avLst/>
                <a:gdLst>
                  <a:gd name="T0" fmla="*/ 96472995 w 32"/>
                  <a:gd name="T1" fmla="*/ 37778270 h 17"/>
                  <a:gd name="T2" fmla="*/ 45222259 w 32"/>
                  <a:gd name="T3" fmla="*/ 50370436 h 17"/>
                  <a:gd name="T4" fmla="*/ 0 w 32"/>
                  <a:gd name="T5" fmla="*/ 18889135 h 17"/>
                  <a:gd name="T6" fmla="*/ 51250736 w 32"/>
                  <a:gd name="T7" fmla="*/ 6296970 h 17"/>
                  <a:gd name="T8" fmla="*/ 96472995 w 32"/>
                  <a:gd name="T9" fmla="*/ 3777827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32" y="12"/>
                    </a:moveTo>
                    <a:cubicBezTo>
                      <a:pt x="31" y="15"/>
                      <a:pt x="23" y="17"/>
                      <a:pt x="15" y="16"/>
                    </a:cubicBezTo>
                    <a:cubicBezTo>
                      <a:pt x="6" y="14"/>
                      <a:pt x="0" y="10"/>
                      <a:pt x="0" y="6"/>
                    </a:cubicBezTo>
                    <a:cubicBezTo>
                      <a:pt x="1" y="2"/>
                      <a:pt x="8" y="0"/>
                      <a:pt x="17" y="2"/>
                    </a:cubicBezTo>
                    <a:cubicBezTo>
                      <a:pt x="26" y="3"/>
                      <a:pt x="32" y="8"/>
                      <a:pt x="32" y="12"/>
                    </a:cubicBezTo>
                    <a:close/>
                  </a:path>
                </a:pathLst>
              </a:custGeom>
              <a:solidFill>
                <a:srgbClr val="8787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0" name="Freeform 65"/>
              <p:cNvSpPr/>
              <p:nvPr/>
            </p:nvSpPr>
            <p:spPr bwMode="auto">
              <a:xfrm>
                <a:off x="7627938" y="473075"/>
                <a:ext cx="2473325" cy="1566863"/>
              </a:xfrm>
              <a:custGeom>
                <a:avLst/>
                <a:gdLst>
                  <a:gd name="T0" fmla="*/ 602026785 w 1422"/>
                  <a:gd name="T1" fmla="*/ 2147483646 h 900"/>
                  <a:gd name="T2" fmla="*/ 226895391 w 1422"/>
                  <a:gd name="T3" fmla="*/ 2147483646 h 900"/>
                  <a:gd name="T4" fmla="*/ 229920083 w 1422"/>
                  <a:gd name="T5" fmla="*/ 794105319 h 900"/>
                  <a:gd name="T6" fmla="*/ 2147483646 w 1422"/>
                  <a:gd name="T7" fmla="*/ 18186057 h 900"/>
                  <a:gd name="T8" fmla="*/ 2147483646 w 1422"/>
                  <a:gd name="T9" fmla="*/ 872909823 h 900"/>
                  <a:gd name="T10" fmla="*/ 2147483646 w 1422"/>
                  <a:gd name="T11" fmla="*/ 1691263217 h 900"/>
                  <a:gd name="T12" fmla="*/ 2147483646 w 1422"/>
                  <a:gd name="T13" fmla="*/ 2147483646 h 900"/>
                  <a:gd name="T14" fmla="*/ 602026785 w 1422"/>
                  <a:gd name="T15" fmla="*/ 2147483646 h 9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22" h="900">
                    <a:moveTo>
                      <a:pt x="199" y="864"/>
                    </a:moveTo>
                    <a:cubicBezTo>
                      <a:pt x="75" y="846"/>
                      <a:pt x="75" y="846"/>
                      <a:pt x="75" y="846"/>
                    </a:cubicBezTo>
                    <a:cubicBezTo>
                      <a:pt x="75" y="846"/>
                      <a:pt x="0" y="379"/>
                      <a:pt x="76" y="262"/>
                    </a:cubicBezTo>
                    <a:cubicBezTo>
                      <a:pt x="152" y="144"/>
                      <a:pt x="475" y="0"/>
                      <a:pt x="764" y="6"/>
                    </a:cubicBezTo>
                    <a:cubicBezTo>
                      <a:pt x="1054" y="13"/>
                      <a:pt x="1232" y="97"/>
                      <a:pt x="1261" y="288"/>
                    </a:cubicBezTo>
                    <a:cubicBezTo>
                      <a:pt x="1261" y="288"/>
                      <a:pt x="1422" y="261"/>
                      <a:pt x="1370" y="558"/>
                    </a:cubicBezTo>
                    <a:cubicBezTo>
                      <a:pt x="1318" y="855"/>
                      <a:pt x="1293" y="900"/>
                      <a:pt x="1293" y="900"/>
                    </a:cubicBezTo>
                    <a:lnTo>
                      <a:pt x="199" y="864"/>
                    </a:ln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1" name="Freeform 66"/>
              <p:cNvSpPr/>
              <p:nvPr/>
            </p:nvSpPr>
            <p:spPr bwMode="auto">
              <a:xfrm>
                <a:off x="7699375" y="801688"/>
                <a:ext cx="2341562" cy="769938"/>
              </a:xfrm>
              <a:custGeom>
                <a:avLst/>
                <a:gdLst>
                  <a:gd name="T0" fmla="*/ 717248623 w 1346"/>
                  <a:gd name="T1" fmla="*/ 922444950 h 442"/>
                  <a:gd name="T2" fmla="*/ 1280152473 w 1346"/>
                  <a:gd name="T3" fmla="*/ 922444950 h 442"/>
                  <a:gd name="T4" fmla="*/ 1610025674 w 1346"/>
                  <a:gd name="T5" fmla="*/ 1083266185 h 442"/>
                  <a:gd name="T6" fmla="*/ 2147483646 w 1346"/>
                  <a:gd name="T7" fmla="*/ 1262294190 h 442"/>
                  <a:gd name="T8" fmla="*/ 2147483646 w 1346"/>
                  <a:gd name="T9" fmla="*/ 1101472954 h 442"/>
                  <a:gd name="T10" fmla="*/ 2147483646 w 1346"/>
                  <a:gd name="T11" fmla="*/ 961891208 h 442"/>
                  <a:gd name="T12" fmla="*/ 2147483646 w 1346"/>
                  <a:gd name="T13" fmla="*/ 934582796 h 442"/>
                  <a:gd name="T14" fmla="*/ 2147483646 w 1346"/>
                  <a:gd name="T15" fmla="*/ 937617258 h 442"/>
                  <a:gd name="T16" fmla="*/ 2147483646 w 1346"/>
                  <a:gd name="T17" fmla="*/ 409638371 h 442"/>
                  <a:gd name="T18" fmla="*/ 2147483646 w 1346"/>
                  <a:gd name="T19" fmla="*/ 446050167 h 442"/>
                  <a:gd name="T20" fmla="*/ 2147483646 w 1346"/>
                  <a:gd name="T21" fmla="*/ 400534986 h 442"/>
                  <a:gd name="T22" fmla="*/ 2147483646 w 1346"/>
                  <a:gd name="T23" fmla="*/ 236679290 h 442"/>
                  <a:gd name="T24" fmla="*/ 2147483646 w 1346"/>
                  <a:gd name="T25" fmla="*/ 66756412 h 442"/>
                  <a:gd name="T26" fmla="*/ 1567656623 w 1346"/>
                  <a:gd name="T27" fmla="*/ 236679290 h 442"/>
                  <a:gd name="T28" fmla="*/ 1216598027 w 1346"/>
                  <a:gd name="T29" fmla="*/ 394466063 h 442"/>
                  <a:gd name="T30" fmla="*/ 544745437 w 1346"/>
                  <a:gd name="T31" fmla="*/ 400534986 h 442"/>
                  <a:gd name="T32" fmla="*/ 33289844 w 1346"/>
                  <a:gd name="T33" fmla="*/ 424810679 h 442"/>
                  <a:gd name="T34" fmla="*/ 3026982 w 1346"/>
                  <a:gd name="T35" fmla="*/ 904238181 h 442"/>
                  <a:gd name="T36" fmla="*/ 717248623 w 1346"/>
                  <a:gd name="T37" fmla="*/ 922444950 h 4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46" h="442">
                    <a:moveTo>
                      <a:pt x="237" y="304"/>
                    </a:moveTo>
                    <a:cubicBezTo>
                      <a:pt x="299" y="307"/>
                      <a:pt x="362" y="300"/>
                      <a:pt x="423" y="304"/>
                    </a:cubicBezTo>
                    <a:cubicBezTo>
                      <a:pt x="471" y="307"/>
                      <a:pt x="499" y="323"/>
                      <a:pt x="532" y="357"/>
                    </a:cubicBezTo>
                    <a:cubicBezTo>
                      <a:pt x="587" y="413"/>
                      <a:pt x="663" y="442"/>
                      <a:pt x="740" y="416"/>
                    </a:cubicBezTo>
                    <a:cubicBezTo>
                      <a:pt x="772" y="405"/>
                      <a:pt x="816" y="388"/>
                      <a:pt x="839" y="363"/>
                    </a:cubicBezTo>
                    <a:cubicBezTo>
                      <a:pt x="852" y="349"/>
                      <a:pt x="862" y="327"/>
                      <a:pt x="878" y="317"/>
                    </a:cubicBezTo>
                    <a:cubicBezTo>
                      <a:pt x="920" y="290"/>
                      <a:pt x="986" y="306"/>
                      <a:pt x="1034" y="308"/>
                    </a:cubicBezTo>
                    <a:cubicBezTo>
                      <a:pt x="1135" y="311"/>
                      <a:pt x="1236" y="313"/>
                      <a:pt x="1337" y="309"/>
                    </a:cubicBezTo>
                    <a:cubicBezTo>
                      <a:pt x="1346" y="217"/>
                      <a:pt x="1329" y="164"/>
                      <a:pt x="1305" y="135"/>
                    </a:cubicBezTo>
                    <a:cubicBezTo>
                      <a:pt x="1219" y="155"/>
                      <a:pt x="1128" y="147"/>
                      <a:pt x="1036" y="147"/>
                    </a:cubicBezTo>
                    <a:cubicBezTo>
                      <a:pt x="988" y="146"/>
                      <a:pt x="921" y="156"/>
                      <a:pt x="876" y="132"/>
                    </a:cubicBezTo>
                    <a:cubicBezTo>
                      <a:pt x="857" y="121"/>
                      <a:pt x="844" y="94"/>
                      <a:pt x="829" y="78"/>
                    </a:cubicBezTo>
                    <a:cubicBezTo>
                      <a:pt x="807" y="55"/>
                      <a:pt x="781" y="31"/>
                      <a:pt x="749" y="22"/>
                    </a:cubicBezTo>
                    <a:cubicBezTo>
                      <a:pt x="671" y="0"/>
                      <a:pt x="577" y="22"/>
                      <a:pt x="518" y="78"/>
                    </a:cubicBezTo>
                    <a:cubicBezTo>
                      <a:pt x="482" y="111"/>
                      <a:pt x="454" y="135"/>
                      <a:pt x="402" y="130"/>
                    </a:cubicBezTo>
                    <a:cubicBezTo>
                      <a:pt x="327" y="123"/>
                      <a:pt x="255" y="123"/>
                      <a:pt x="180" y="132"/>
                    </a:cubicBezTo>
                    <a:cubicBezTo>
                      <a:pt x="124" y="139"/>
                      <a:pt x="67" y="136"/>
                      <a:pt x="11" y="140"/>
                    </a:cubicBezTo>
                    <a:cubicBezTo>
                      <a:pt x="3" y="185"/>
                      <a:pt x="0" y="240"/>
                      <a:pt x="1" y="298"/>
                    </a:cubicBezTo>
                    <a:cubicBezTo>
                      <a:pt x="80" y="299"/>
                      <a:pt x="158" y="301"/>
                      <a:pt x="237" y="304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2" name="Freeform 67"/>
              <p:cNvSpPr/>
              <p:nvPr/>
            </p:nvSpPr>
            <p:spPr bwMode="auto">
              <a:xfrm>
                <a:off x="9545638" y="1017588"/>
                <a:ext cx="298450" cy="493713"/>
              </a:xfrm>
              <a:custGeom>
                <a:avLst/>
                <a:gdLst>
                  <a:gd name="T0" fmla="*/ 138498152 w 172"/>
                  <a:gd name="T1" fmla="*/ 852239036 h 284"/>
                  <a:gd name="T2" fmla="*/ 460657575 w 172"/>
                  <a:gd name="T3" fmla="*/ 0 h 284"/>
                  <a:gd name="T4" fmla="*/ 30108747 w 172"/>
                  <a:gd name="T5" fmla="*/ 643713092 h 284"/>
                  <a:gd name="T6" fmla="*/ 27098219 w 172"/>
                  <a:gd name="T7" fmla="*/ 646734477 h 284"/>
                  <a:gd name="T8" fmla="*/ 0 w 172"/>
                  <a:gd name="T9" fmla="*/ 704154689 h 284"/>
                  <a:gd name="T10" fmla="*/ 138498152 w 172"/>
                  <a:gd name="T11" fmla="*/ 852239036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2" h="284">
                    <a:moveTo>
                      <a:pt x="46" y="282"/>
                    </a:moveTo>
                    <a:cubicBezTo>
                      <a:pt x="143" y="220"/>
                      <a:pt x="172" y="110"/>
                      <a:pt x="153" y="0"/>
                    </a:cubicBezTo>
                    <a:cubicBezTo>
                      <a:pt x="111" y="75"/>
                      <a:pt x="78" y="156"/>
                      <a:pt x="10" y="213"/>
                    </a:cubicBezTo>
                    <a:cubicBezTo>
                      <a:pt x="10" y="213"/>
                      <a:pt x="9" y="213"/>
                      <a:pt x="9" y="214"/>
                    </a:cubicBezTo>
                    <a:cubicBezTo>
                      <a:pt x="6" y="220"/>
                      <a:pt x="3" y="227"/>
                      <a:pt x="0" y="233"/>
                    </a:cubicBezTo>
                    <a:cubicBezTo>
                      <a:pt x="1" y="257"/>
                      <a:pt x="20" y="284"/>
                      <a:pt x="46" y="282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3" name="Freeform 68"/>
              <p:cNvSpPr/>
              <p:nvPr/>
            </p:nvSpPr>
            <p:spPr bwMode="auto">
              <a:xfrm>
                <a:off x="7627938" y="774700"/>
                <a:ext cx="1663700" cy="1212850"/>
              </a:xfrm>
              <a:custGeom>
                <a:avLst/>
                <a:gdLst>
                  <a:gd name="T0" fmla="*/ 1190218985 w 956"/>
                  <a:gd name="T1" fmla="*/ 2110480807 h 697"/>
                  <a:gd name="T2" fmla="*/ 1868613544 w 956"/>
                  <a:gd name="T3" fmla="*/ 1877328231 h 697"/>
                  <a:gd name="T4" fmla="*/ 2147483646 w 956"/>
                  <a:gd name="T5" fmla="*/ 1583618419 h 697"/>
                  <a:gd name="T6" fmla="*/ 2147483646 w 956"/>
                  <a:gd name="T7" fmla="*/ 1353493617 h 697"/>
                  <a:gd name="T8" fmla="*/ 2053353854 w 956"/>
                  <a:gd name="T9" fmla="*/ 1459470954 h 697"/>
                  <a:gd name="T10" fmla="*/ 1090276906 w 956"/>
                  <a:gd name="T11" fmla="*/ 1329269679 h 697"/>
                  <a:gd name="T12" fmla="*/ 523938460 w 956"/>
                  <a:gd name="T13" fmla="*/ 796350002 h 697"/>
                  <a:gd name="T14" fmla="*/ 520910387 w 956"/>
                  <a:gd name="T15" fmla="*/ 0 h 697"/>
                  <a:gd name="T16" fmla="*/ 230170111 w 956"/>
                  <a:gd name="T17" fmla="*/ 269487614 h 697"/>
                  <a:gd name="T18" fmla="*/ 227140297 w 956"/>
                  <a:gd name="T19" fmla="*/ 2037810733 h 697"/>
                  <a:gd name="T20" fmla="*/ 602680546 w 956"/>
                  <a:gd name="T21" fmla="*/ 2092312418 h 697"/>
                  <a:gd name="T22" fmla="*/ 1190218985 w 956"/>
                  <a:gd name="T23" fmla="*/ 2110480807 h 6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56" h="697">
                    <a:moveTo>
                      <a:pt x="393" y="697"/>
                    </a:moveTo>
                    <a:cubicBezTo>
                      <a:pt x="470" y="681"/>
                      <a:pt x="546" y="651"/>
                      <a:pt x="617" y="620"/>
                    </a:cubicBezTo>
                    <a:cubicBezTo>
                      <a:pt x="686" y="590"/>
                      <a:pt x="755" y="559"/>
                      <a:pt x="821" y="523"/>
                    </a:cubicBezTo>
                    <a:cubicBezTo>
                      <a:pt x="866" y="498"/>
                      <a:pt x="911" y="472"/>
                      <a:pt x="956" y="447"/>
                    </a:cubicBezTo>
                    <a:cubicBezTo>
                      <a:pt x="864" y="465"/>
                      <a:pt x="772" y="480"/>
                      <a:pt x="678" y="482"/>
                    </a:cubicBezTo>
                    <a:cubicBezTo>
                      <a:pt x="573" y="483"/>
                      <a:pt x="460" y="474"/>
                      <a:pt x="360" y="439"/>
                    </a:cubicBezTo>
                    <a:cubicBezTo>
                      <a:pt x="276" y="408"/>
                      <a:pt x="197" y="353"/>
                      <a:pt x="173" y="263"/>
                    </a:cubicBezTo>
                    <a:cubicBezTo>
                      <a:pt x="150" y="178"/>
                      <a:pt x="172" y="1"/>
                      <a:pt x="172" y="0"/>
                    </a:cubicBezTo>
                    <a:cubicBezTo>
                      <a:pt x="130" y="28"/>
                      <a:pt x="94" y="60"/>
                      <a:pt x="76" y="89"/>
                    </a:cubicBezTo>
                    <a:cubicBezTo>
                      <a:pt x="0" y="206"/>
                      <a:pt x="75" y="673"/>
                      <a:pt x="75" y="673"/>
                    </a:cubicBezTo>
                    <a:cubicBezTo>
                      <a:pt x="199" y="691"/>
                      <a:pt x="199" y="691"/>
                      <a:pt x="199" y="691"/>
                    </a:cubicBezTo>
                    <a:lnTo>
                      <a:pt x="393" y="697"/>
                    </a:ln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4" name="Freeform 69"/>
              <p:cNvSpPr/>
              <p:nvPr/>
            </p:nvSpPr>
            <p:spPr bwMode="auto">
              <a:xfrm>
                <a:off x="9564688" y="1698625"/>
                <a:ext cx="398462" cy="341313"/>
              </a:xfrm>
              <a:custGeom>
                <a:avLst/>
                <a:gdLst>
                  <a:gd name="T0" fmla="*/ 614609365 w 229"/>
                  <a:gd name="T1" fmla="*/ 3031765 h 196"/>
                  <a:gd name="T2" fmla="*/ 275514723 w 229"/>
                  <a:gd name="T3" fmla="*/ 69746267 h 196"/>
                  <a:gd name="T4" fmla="*/ 39358998 w 229"/>
                  <a:gd name="T5" fmla="*/ 576165948 h 196"/>
                  <a:gd name="T6" fmla="*/ 544974215 w 229"/>
                  <a:gd name="T7" fmla="*/ 594360020 h 196"/>
                  <a:gd name="T8" fmla="*/ 693327360 w 229"/>
                  <a:gd name="T9" fmla="*/ 12130543 h 196"/>
                  <a:gd name="T10" fmla="*/ 614609365 w 229"/>
                  <a:gd name="T11" fmla="*/ 3031765 h 1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9" h="196">
                    <a:moveTo>
                      <a:pt x="203" y="1"/>
                    </a:moveTo>
                    <a:cubicBezTo>
                      <a:pt x="166" y="0"/>
                      <a:pt x="122" y="0"/>
                      <a:pt x="91" y="23"/>
                    </a:cubicBezTo>
                    <a:cubicBezTo>
                      <a:pt x="46" y="58"/>
                      <a:pt x="0" y="130"/>
                      <a:pt x="13" y="190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6"/>
                      <a:pt x="196" y="167"/>
                      <a:pt x="229" y="4"/>
                    </a:cubicBezTo>
                    <a:cubicBezTo>
                      <a:pt x="220" y="3"/>
                      <a:pt x="212" y="2"/>
                      <a:pt x="203" y="1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5" name="Freeform 70"/>
              <p:cNvSpPr/>
              <p:nvPr/>
            </p:nvSpPr>
            <p:spPr bwMode="auto">
              <a:xfrm>
                <a:off x="7666038" y="1782763"/>
                <a:ext cx="246062" cy="449263"/>
              </a:xfrm>
              <a:custGeom>
                <a:avLst/>
                <a:gdLst>
                  <a:gd name="T0" fmla="*/ 426383858 w 142"/>
                  <a:gd name="T1" fmla="*/ 0 h 258"/>
                  <a:gd name="T2" fmla="*/ 0 w 142"/>
                  <a:gd name="T3" fmla="*/ 348706448 h 258"/>
                  <a:gd name="T4" fmla="*/ 423380862 w 142"/>
                  <a:gd name="T5" fmla="*/ 761089831 h 258"/>
                  <a:gd name="T6" fmla="*/ 426383858 w 142"/>
                  <a:gd name="T7" fmla="*/ 0 h 2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258">
                    <a:moveTo>
                      <a:pt x="142" y="0"/>
                    </a:moveTo>
                    <a:cubicBezTo>
                      <a:pt x="142" y="0"/>
                      <a:pt x="1" y="4"/>
                      <a:pt x="0" y="115"/>
                    </a:cubicBezTo>
                    <a:cubicBezTo>
                      <a:pt x="0" y="225"/>
                      <a:pt x="38" y="258"/>
                      <a:pt x="141" y="25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6" name="Freeform 71"/>
              <p:cNvSpPr/>
              <p:nvPr/>
            </p:nvSpPr>
            <p:spPr bwMode="auto">
              <a:xfrm>
                <a:off x="7732713" y="1922463"/>
                <a:ext cx="177800" cy="198438"/>
              </a:xfrm>
              <a:custGeom>
                <a:avLst/>
                <a:gdLst>
                  <a:gd name="T0" fmla="*/ 309929804 w 102"/>
                  <a:gd name="T1" fmla="*/ 145439388 h 114"/>
                  <a:gd name="T2" fmla="*/ 79002467 w 102"/>
                  <a:gd name="T3" fmla="*/ 0 h 114"/>
                  <a:gd name="T4" fmla="*/ 39501233 w 102"/>
                  <a:gd name="T5" fmla="*/ 75749355 h 114"/>
                  <a:gd name="T6" fmla="*/ 106348804 w 102"/>
                  <a:gd name="T7" fmla="*/ 345417893 h 114"/>
                  <a:gd name="T8" fmla="*/ 309929804 w 102"/>
                  <a:gd name="T9" fmla="*/ 269668539 h 114"/>
                  <a:gd name="T10" fmla="*/ 309929804 w 102"/>
                  <a:gd name="T11" fmla="*/ 145439388 h 1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" h="114">
                    <a:moveTo>
                      <a:pt x="102" y="48"/>
                    </a:moveTo>
                    <a:cubicBezTo>
                      <a:pt x="72" y="40"/>
                      <a:pt x="46" y="23"/>
                      <a:pt x="26" y="0"/>
                    </a:cubicBezTo>
                    <a:cubicBezTo>
                      <a:pt x="21" y="8"/>
                      <a:pt x="16" y="16"/>
                      <a:pt x="13" y="25"/>
                    </a:cubicBezTo>
                    <a:cubicBezTo>
                      <a:pt x="0" y="64"/>
                      <a:pt x="12" y="93"/>
                      <a:pt x="35" y="114"/>
                    </a:cubicBezTo>
                    <a:cubicBezTo>
                      <a:pt x="54" y="100"/>
                      <a:pt x="76" y="90"/>
                      <a:pt x="102" y="89"/>
                    </a:cubicBezTo>
                    <a:lnTo>
                      <a:pt x="102" y="48"/>
                    </a:ln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7" name="Freeform 72"/>
              <p:cNvSpPr/>
              <p:nvPr/>
            </p:nvSpPr>
            <p:spPr bwMode="auto">
              <a:xfrm>
                <a:off x="9626600" y="1795463"/>
                <a:ext cx="328612" cy="503238"/>
              </a:xfrm>
              <a:custGeom>
                <a:avLst/>
                <a:gdLst>
                  <a:gd name="T0" fmla="*/ 3023578 w 189"/>
                  <a:gd name="T1" fmla="*/ 130382175 h 289"/>
                  <a:gd name="T2" fmla="*/ 329510902 w 189"/>
                  <a:gd name="T3" fmla="*/ 78835977 h 289"/>
                  <a:gd name="T4" fmla="*/ 526008707 w 189"/>
                  <a:gd name="T5" fmla="*/ 536692008 h 289"/>
                  <a:gd name="T6" fmla="*/ 0 w 189"/>
                  <a:gd name="T7" fmla="*/ 788359765 h 289"/>
                  <a:gd name="T8" fmla="*/ 3023578 w 189"/>
                  <a:gd name="T9" fmla="*/ 130382175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9">
                    <a:moveTo>
                      <a:pt x="1" y="43"/>
                    </a:moveTo>
                    <a:cubicBezTo>
                      <a:pt x="1" y="43"/>
                      <a:pt x="67" y="0"/>
                      <a:pt x="109" y="26"/>
                    </a:cubicBezTo>
                    <a:cubicBezTo>
                      <a:pt x="152" y="52"/>
                      <a:pt x="189" y="101"/>
                      <a:pt x="174" y="177"/>
                    </a:cubicBezTo>
                    <a:cubicBezTo>
                      <a:pt x="158" y="253"/>
                      <a:pt x="105" y="289"/>
                      <a:pt x="0" y="260"/>
                    </a:cubicBez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8" name="Freeform 73"/>
              <p:cNvSpPr/>
              <p:nvPr/>
            </p:nvSpPr>
            <p:spPr bwMode="auto">
              <a:xfrm>
                <a:off x="9626600" y="1946275"/>
                <a:ext cx="200025" cy="203200"/>
              </a:xfrm>
              <a:custGeom>
                <a:avLst/>
                <a:gdLst>
                  <a:gd name="T0" fmla="*/ 293457547 w 115"/>
                  <a:gd name="T1" fmla="*/ 355950345 h 116"/>
                  <a:gd name="T2" fmla="*/ 299506999 w 115"/>
                  <a:gd name="T3" fmla="*/ 343676014 h 116"/>
                  <a:gd name="T4" fmla="*/ 311609381 w 115"/>
                  <a:gd name="T5" fmla="*/ 0 h 116"/>
                  <a:gd name="T6" fmla="*/ 0 w 115"/>
                  <a:gd name="T7" fmla="*/ 138084910 h 116"/>
                  <a:gd name="T8" fmla="*/ 0 w 115"/>
                  <a:gd name="T9" fmla="*/ 300716731 h 116"/>
                  <a:gd name="T10" fmla="*/ 293457547 w 115"/>
                  <a:gd name="T11" fmla="*/ 355950345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5" h="116">
                    <a:moveTo>
                      <a:pt x="97" y="116"/>
                    </a:moveTo>
                    <a:cubicBezTo>
                      <a:pt x="97" y="114"/>
                      <a:pt x="98" y="113"/>
                      <a:pt x="99" y="112"/>
                    </a:cubicBezTo>
                    <a:cubicBezTo>
                      <a:pt x="114" y="77"/>
                      <a:pt x="115" y="36"/>
                      <a:pt x="103" y="0"/>
                    </a:cubicBezTo>
                    <a:cubicBezTo>
                      <a:pt x="75" y="26"/>
                      <a:pt x="41" y="43"/>
                      <a:pt x="0" y="4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35" y="92"/>
                      <a:pt x="68" y="99"/>
                      <a:pt x="97" y="11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9" name="Freeform 74"/>
              <p:cNvSpPr/>
              <p:nvPr/>
            </p:nvSpPr>
            <p:spPr bwMode="auto">
              <a:xfrm>
                <a:off x="7827963" y="1317625"/>
                <a:ext cx="1892300" cy="1765300"/>
              </a:xfrm>
              <a:custGeom>
                <a:avLst/>
                <a:gdLst>
                  <a:gd name="T0" fmla="*/ 124023916 w 1088"/>
                  <a:gd name="T1" fmla="*/ 293411991 h 1015"/>
                  <a:gd name="T2" fmla="*/ 1591139064 w 1088"/>
                  <a:gd name="T3" fmla="*/ 611021637 h 1015"/>
                  <a:gd name="T4" fmla="*/ 2147483646 w 1088"/>
                  <a:gd name="T5" fmla="*/ 69571951 h 1015"/>
                  <a:gd name="T6" fmla="*/ 2147483646 w 1088"/>
                  <a:gd name="T7" fmla="*/ 1827014192 h 1015"/>
                  <a:gd name="T8" fmla="*/ 2147483646 w 1088"/>
                  <a:gd name="T9" fmla="*/ 2147483646 h 1015"/>
                  <a:gd name="T10" fmla="*/ 2047910369 w 1088"/>
                  <a:gd name="T11" fmla="*/ 2147483646 h 1015"/>
                  <a:gd name="T12" fmla="*/ 1721212078 w 1088"/>
                  <a:gd name="T13" fmla="*/ 2147483646 h 1015"/>
                  <a:gd name="T14" fmla="*/ 1436864436 w 1088"/>
                  <a:gd name="T15" fmla="*/ 2147483646 h 1015"/>
                  <a:gd name="T16" fmla="*/ 556595348 w 1088"/>
                  <a:gd name="T17" fmla="*/ 2147483646 h 1015"/>
                  <a:gd name="T18" fmla="*/ 172423663 w 1088"/>
                  <a:gd name="T19" fmla="*/ 2147483646 h 1015"/>
                  <a:gd name="T20" fmla="*/ 124023916 w 1088"/>
                  <a:gd name="T21" fmla="*/ 293411991 h 10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88" h="1015">
                    <a:moveTo>
                      <a:pt x="41" y="97"/>
                    </a:moveTo>
                    <a:cubicBezTo>
                      <a:pt x="41" y="97"/>
                      <a:pt x="197" y="239"/>
                      <a:pt x="526" y="202"/>
                    </a:cubicBezTo>
                    <a:cubicBezTo>
                      <a:pt x="855" y="165"/>
                      <a:pt x="1041" y="0"/>
                      <a:pt x="1064" y="23"/>
                    </a:cubicBezTo>
                    <a:cubicBezTo>
                      <a:pt x="1088" y="45"/>
                      <a:pt x="1068" y="492"/>
                      <a:pt x="1061" y="604"/>
                    </a:cubicBezTo>
                    <a:cubicBezTo>
                      <a:pt x="1054" y="716"/>
                      <a:pt x="1059" y="908"/>
                      <a:pt x="959" y="930"/>
                    </a:cubicBezTo>
                    <a:cubicBezTo>
                      <a:pt x="775" y="969"/>
                      <a:pt x="677" y="968"/>
                      <a:pt x="677" y="968"/>
                    </a:cubicBezTo>
                    <a:cubicBezTo>
                      <a:pt x="677" y="968"/>
                      <a:pt x="656" y="1009"/>
                      <a:pt x="569" y="1012"/>
                    </a:cubicBezTo>
                    <a:cubicBezTo>
                      <a:pt x="482" y="1015"/>
                      <a:pt x="475" y="967"/>
                      <a:pt x="475" y="967"/>
                    </a:cubicBezTo>
                    <a:cubicBezTo>
                      <a:pt x="475" y="967"/>
                      <a:pt x="230" y="965"/>
                      <a:pt x="184" y="945"/>
                    </a:cubicBezTo>
                    <a:cubicBezTo>
                      <a:pt x="137" y="926"/>
                      <a:pt x="67" y="878"/>
                      <a:pt x="57" y="788"/>
                    </a:cubicBezTo>
                    <a:cubicBezTo>
                      <a:pt x="47" y="697"/>
                      <a:pt x="0" y="96"/>
                      <a:pt x="41" y="9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0" name="Freeform 75"/>
              <p:cNvSpPr/>
              <p:nvPr/>
            </p:nvSpPr>
            <p:spPr bwMode="auto">
              <a:xfrm>
                <a:off x="7891463" y="2228850"/>
                <a:ext cx="1785937" cy="854075"/>
              </a:xfrm>
              <a:custGeom>
                <a:avLst/>
                <a:gdLst>
                  <a:gd name="T0" fmla="*/ 2147483646 w 1026"/>
                  <a:gd name="T1" fmla="*/ 665658401 h 491"/>
                  <a:gd name="T2" fmla="*/ 2147483646 w 1026"/>
                  <a:gd name="T3" fmla="*/ 1098336971 h 491"/>
                  <a:gd name="T4" fmla="*/ 2147483646 w 1026"/>
                  <a:gd name="T5" fmla="*/ 1231468303 h 491"/>
                  <a:gd name="T6" fmla="*/ 1960387883 w 1026"/>
                  <a:gd name="T7" fmla="*/ 1291984127 h 491"/>
                  <a:gd name="T8" fmla="*/ 1708899755 w 1026"/>
                  <a:gd name="T9" fmla="*/ 1373677879 h 491"/>
                  <a:gd name="T10" fmla="*/ 1469531976 w 1026"/>
                  <a:gd name="T11" fmla="*/ 1340395046 h 491"/>
                  <a:gd name="T12" fmla="*/ 1145326968 w 1026"/>
                  <a:gd name="T13" fmla="*/ 1258699554 h 491"/>
                  <a:gd name="T14" fmla="*/ 587813487 w 1026"/>
                  <a:gd name="T15" fmla="*/ 1158851055 h 491"/>
                  <a:gd name="T16" fmla="*/ 221188123 w 1026"/>
                  <a:gd name="T17" fmla="*/ 819971142 h 491"/>
                  <a:gd name="T18" fmla="*/ 133318630 w 1026"/>
                  <a:gd name="T19" fmla="*/ 559758320 h 491"/>
                  <a:gd name="T20" fmla="*/ 87869493 w 1026"/>
                  <a:gd name="T21" fmla="*/ 341906574 h 491"/>
                  <a:gd name="T22" fmla="*/ 63628792 w 1026"/>
                  <a:gd name="T23" fmla="*/ 72617249 h 491"/>
                  <a:gd name="T24" fmla="*/ 0 w 1026"/>
                  <a:gd name="T25" fmla="*/ 0 h 491"/>
                  <a:gd name="T26" fmla="*/ 60600010 w 1026"/>
                  <a:gd name="T27" fmla="*/ 798791473 h 491"/>
                  <a:gd name="T28" fmla="*/ 445405029 w 1026"/>
                  <a:gd name="T29" fmla="*/ 1273829380 h 491"/>
                  <a:gd name="T30" fmla="*/ 1327125259 w 1026"/>
                  <a:gd name="T31" fmla="*/ 1340395046 h 491"/>
                  <a:gd name="T32" fmla="*/ 1611940434 w 1026"/>
                  <a:gd name="T33" fmla="*/ 1476553039 h 491"/>
                  <a:gd name="T34" fmla="*/ 1939177705 w 1026"/>
                  <a:gd name="T35" fmla="*/ 1343419967 h 491"/>
                  <a:gd name="T36" fmla="*/ 2147483646 w 1026"/>
                  <a:gd name="T37" fmla="*/ 1228443382 h 491"/>
                  <a:gd name="T38" fmla="*/ 2147483646 w 1026"/>
                  <a:gd name="T39" fmla="*/ 242058075 h 491"/>
                  <a:gd name="T40" fmla="*/ 2147483646 w 1026"/>
                  <a:gd name="T41" fmla="*/ 136157993 h 491"/>
                  <a:gd name="T42" fmla="*/ 2147483646 w 1026"/>
                  <a:gd name="T43" fmla="*/ 665658401 h 4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26" h="491">
                    <a:moveTo>
                      <a:pt x="976" y="220"/>
                    </a:moveTo>
                    <a:cubicBezTo>
                      <a:pt x="963" y="269"/>
                      <a:pt x="949" y="328"/>
                      <a:pt x="909" y="363"/>
                    </a:cubicBezTo>
                    <a:cubicBezTo>
                      <a:pt x="865" y="401"/>
                      <a:pt x="801" y="403"/>
                      <a:pt x="747" y="407"/>
                    </a:cubicBezTo>
                    <a:cubicBezTo>
                      <a:pt x="712" y="409"/>
                      <a:pt x="680" y="414"/>
                      <a:pt x="647" y="427"/>
                    </a:cubicBezTo>
                    <a:cubicBezTo>
                      <a:pt x="620" y="437"/>
                      <a:pt x="593" y="449"/>
                      <a:pt x="564" y="454"/>
                    </a:cubicBezTo>
                    <a:cubicBezTo>
                      <a:pt x="536" y="459"/>
                      <a:pt x="510" y="454"/>
                      <a:pt x="485" y="443"/>
                    </a:cubicBezTo>
                    <a:cubicBezTo>
                      <a:pt x="449" y="428"/>
                      <a:pt x="417" y="419"/>
                      <a:pt x="378" y="416"/>
                    </a:cubicBezTo>
                    <a:cubicBezTo>
                      <a:pt x="315" y="412"/>
                      <a:pt x="253" y="409"/>
                      <a:pt x="194" y="383"/>
                    </a:cubicBezTo>
                    <a:cubicBezTo>
                      <a:pt x="140" y="360"/>
                      <a:pt x="96" y="325"/>
                      <a:pt x="73" y="271"/>
                    </a:cubicBezTo>
                    <a:cubicBezTo>
                      <a:pt x="60" y="243"/>
                      <a:pt x="52" y="214"/>
                      <a:pt x="44" y="185"/>
                    </a:cubicBezTo>
                    <a:cubicBezTo>
                      <a:pt x="38" y="162"/>
                      <a:pt x="30" y="137"/>
                      <a:pt x="29" y="113"/>
                    </a:cubicBezTo>
                    <a:cubicBezTo>
                      <a:pt x="27" y="84"/>
                      <a:pt x="30" y="52"/>
                      <a:pt x="21" y="24"/>
                    </a:cubicBezTo>
                    <a:cubicBezTo>
                      <a:pt x="17" y="10"/>
                      <a:pt x="9" y="3"/>
                      <a:pt x="0" y="0"/>
                    </a:cubicBezTo>
                    <a:cubicBezTo>
                      <a:pt x="7" y="121"/>
                      <a:pt x="16" y="229"/>
                      <a:pt x="20" y="264"/>
                    </a:cubicBezTo>
                    <a:cubicBezTo>
                      <a:pt x="30" y="354"/>
                      <a:pt x="100" y="402"/>
                      <a:pt x="147" y="421"/>
                    </a:cubicBezTo>
                    <a:cubicBezTo>
                      <a:pt x="193" y="441"/>
                      <a:pt x="438" y="443"/>
                      <a:pt x="438" y="443"/>
                    </a:cubicBezTo>
                    <a:cubicBezTo>
                      <a:pt x="438" y="443"/>
                      <a:pt x="445" y="491"/>
                      <a:pt x="532" y="488"/>
                    </a:cubicBezTo>
                    <a:cubicBezTo>
                      <a:pt x="619" y="485"/>
                      <a:pt x="640" y="444"/>
                      <a:pt x="640" y="444"/>
                    </a:cubicBezTo>
                    <a:cubicBezTo>
                      <a:pt x="640" y="444"/>
                      <a:pt x="738" y="445"/>
                      <a:pt x="922" y="406"/>
                    </a:cubicBezTo>
                    <a:cubicBezTo>
                      <a:pt x="1022" y="384"/>
                      <a:pt x="1017" y="192"/>
                      <a:pt x="1024" y="80"/>
                    </a:cubicBezTo>
                    <a:cubicBezTo>
                      <a:pt x="1025" y="70"/>
                      <a:pt x="1025" y="58"/>
                      <a:pt x="1026" y="45"/>
                    </a:cubicBezTo>
                    <a:cubicBezTo>
                      <a:pt x="1009" y="103"/>
                      <a:pt x="991" y="161"/>
                      <a:pt x="976" y="22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1" name="Freeform 76"/>
              <p:cNvSpPr/>
              <p:nvPr/>
            </p:nvSpPr>
            <p:spPr bwMode="auto">
              <a:xfrm>
                <a:off x="7880350" y="1317625"/>
                <a:ext cx="1812925" cy="434975"/>
              </a:xfrm>
              <a:custGeom>
                <a:avLst/>
                <a:gdLst>
                  <a:gd name="T0" fmla="*/ 762825601 w 1042"/>
                  <a:gd name="T1" fmla="*/ 681132572 h 250"/>
                  <a:gd name="T2" fmla="*/ 1940360405 w 1042"/>
                  <a:gd name="T3" fmla="*/ 626640644 h 250"/>
                  <a:gd name="T4" fmla="*/ 2147483646 w 1042"/>
                  <a:gd name="T5" fmla="*/ 366297667 h 250"/>
                  <a:gd name="T6" fmla="*/ 2147483646 w 1042"/>
                  <a:gd name="T7" fmla="*/ 181635121 h 250"/>
                  <a:gd name="T8" fmla="*/ 2147483646 w 1042"/>
                  <a:gd name="T9" fmla="*/ 187689973 h 250"/>
                  <a:gd name="T10" fmla="*/ 2147483646 w 1042"/>
                  <a:gd name="T11" fmla="*/ 69627318 h 250"/>
                  <a:gd name="T12" fmla="*/ 1501432472 w 1042"/>
                  <a:gd name="T13" fmla="*/ 611505254 h 250"/>
                  <a:gd name="T14" fmla="*/ 33297273 w 1042"/>
                  <a:gd name="T15" fmla="*/ 293642923 h 250"/>
                  <a:gd name="T16" fmla="*/ 0 w 1042"/>
                  <a:gd name="T17" fmla="*/ 357215389 h 250"/>
                  <a:gd name="T18" fmla="*/ 762825601 w 1042"/>
                  <a:gd name="T19" fmla="*/ 681132572 h 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42" h="250">
                    <a:moveTo>
                      <a:pt x="252" y="225"/>
                    </a:moveTo>
                    <a:cubicBezTo>
                      <a:pt x="379" y="250"/>
                      <a:pt x="518" y="246"/>
                      <a:pt x="641" y="207"/>
                    </a:cubicBezTo>
                    <a:cubicBezTo>
                      <a:pt x="709" y="185"/>
                      <a:pt x="774" y="155"/>
                      <a:pt x="837" y="121"/>
                    </a:cubicBezTo>
                    <a:cubicBezTo>
                      <a:pt x="880" y="99"/>
                      <a:pt x="919" y="69"/>
                      <a:pt x="967" y="60"/>
                    </a:cubicBezTo>
                    <a:cubicBezTo>
                      <a:pt x="990" y="56"/>
                      <a:pt x="1020" y="55"/>
                      <a:pt x="1042" y="62"/>
                    </a:cubicBezTo>
                    <a:cubicBezTo>
                      <a:pt x="1041" y="40"/>
                      <a:pt x="1038" y="26"/>
                      <a:pt x="1034" y="23"/>
                    </a:cubicBezTo>
                    <a:cubicBezTo>
                      <a:pt x="1011" y="0"/>
                      <a:pt x="825" y="165"/>
                      <a:pt x="496" y="202"/>
                    </a:cubicBezTo>
                    <a:cubicBezTo>
                      <a:pt x="167" y="239"/>
                      <a:pt x="11" y="97"/>
                      <a:pt x="11" y="97"/>
                    </a:cubicBezTo>
                    <a:cubicBezTo>
                      <a:pt x="6" y="97"/>
                      <a:pt x="3" y="104"/>
                      <a:pt x="0" y="118"/>
                    </a:cubicBezTo>
                    <a:cubicBezTo>
                      <a:pt x="78" y="167"/>
                      <a:pt x="161" y="206"/>
                      <a:pt x="252" y="225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2" name="Freeform 77"/>
              <p:cNvSpPr/>
              <p:nvPr/>
            </p:nvSpPr>
            <p:spPr bwMode="auto">
              <a:xfrm>
                <a:off x="7950200" y="1708150"/>
                <a:ext cx="338137" cy="215900"/>
              </a:xfrm>
              <a:custGeom>
                <a:avLst/>
                <a:gdLst>
                  <a:gd name="T0" fmla="*/ 115442412 w 194"/>
                  <a:gd name="T1" fmla="*/ 375909758 h 124"/>
                  <a:gd name="T2" fmla="*/ 589364076 w 194"/>
                  <a:gd name="T3" fmla="*/ 239490557 h 124"/>
                  <a:gd name="T4" fmla="*/ 276454885 w 194"/>
                  <a:gd name="T5" fmla="*/ 60631336 h 124"/>
                  <a:gd name="T6" fmla="*/ 115442412 w 194"/>
                  <a:gd name="T7" fmla="*/ 375909758 h 1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" h="124">
                    <a:moveTo>
                      <a:pt x="38" y="124"/>
                    </a:moveTo>
                    <a:cubicBezTo>
                      <a:pt x="194" y="79"/>
                      <a:pt x="194" y="79"/>
                      <a:pt x="194" y="79"/>
                    </a:cubicBezTo>
                    <a:cubicBezTo>
                      <a:pt x="194" y="79"/>
                      <a:pt x="182" y="0"/>
                      <a:pt x="91" y="20"/>
                    </a:cubicBezTo>
                    <a:cubicBezTo>
                      <a:pt x="0" y="40"/>
                      <a:pt x="38" y="124"/>
                      <a:pt x="38" y="124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3" name="Freeform 78"/>
              <p:cNvSpPr/>
              <p:nvPr/>
            </p:nvSpPr>
            <p:spPr bwMode="auto">
              <a:xfrm>
                <a:off x="9186863" y="1593850"/>
                <a:ext cx="438150" cy="339725"/>
              </a:xfrm>
              <a:custGeom>
                <a:avLst/>
                <a:gdLst>
                  <a:gd name="T0" fmla="*/ 0 w 252"/>
                  <a:gd name="T1" fmla="*/ 261025526 h 195"/>
                  <a:gd name="T2" fmla="*/ 628793933 w 252"/>
                  <a:gd name="T3" fmla="*/ 591861926 h 195"/>
                  <a:gd name="T4" fmla="*/ 465548285 w 252"/>
                  <a:gd name="T5" fmla="*/ 136583387 h 195"/>
                  <a:gd name="T6" fmla="*/ 0 w 252"/>
                  <a:gd name="T7" fmla="*/ 261025526 h 1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2" h="195">
                    <a:moveTo>
                      <a:pt x="0" y="86"/>
                    </a:moveTo>
                    <a:cubicBezTo>
                      <a:pt x="208" y="195"/>
                      <a:pt x="208" y="195"/>
                      <a:pt x="208" y="195"/>
                    </a:cubicBezTo>
                    <a:cubicBezTo>
                      <a:pt x="208" y="195"/>
                      <a:pt x="252" y="91"/>
                      <a:pt x="154" y="45"/>
                    </a:cubicBezTo>
                    <a:cubicBezTo>
                      <a:pt x="56" y="0"/>
                      <a:pt x="0" y="86"/>
                      <a:pt x="0" y="86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4" name="Freeform 79"/>
              <p:cNvSpPr/>
              <p:nvPr/>
            </p:nvSpPr>
            <p:spPr bwMode="auto">
              <a:xfrm>
                <a:off x="8020050" y="1903413"/>
                <a:ext cx="323850" cy="312738"/>
              </a:xfrm>
              <a:custGeom>
                <a:avLst/>
                <a:gdLst>
                  <a:gd name="T0" fmla="*/ 478981115 w 186"/>
                  <a:gd name="T1" fmla="*/ 410539860 h 180"/>
                  <a:gd name="T2" fmla="*/ 112167015 w 186"/>
                  <a:gd name="T3" fmla="*/ 461856691 h 180"/>
                  <a:gd name="T4" fmla="*/ 81850476 w 186"/>
                  <a:gd name="T5" fmla="*/ 129803644 h 180"/>
                  <a:gd name="T6" fmla="*/ 448666317 w 186"/>
                  <a:gd name="T7" fmla="*/ 78485076 h 180"/>
                  <a:gd name="T8" fmla="*/ 478981115 w 186"/>
                  <a:gd name="T9" fmla="*/ 41053986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0">
                    <a:moveTo>
                      <a:pt x="158" y="136"/>
                    </a:moveTo>
                    <a:cubicBezTo>
                      <a:pt x="131" y="170"/>
                      <a:pt x="70" y="180"/>
                      <a:pt x="37" y="153"/>
                    </a:cubicBezTo>
                    <a:cubicBezTo>
                      <a:pt x="4" y="127"/>
                      <a:pt x="0" y="78"/>
                      <a:pt x="27" y="43"/>
                    </a:cubicBezTo>
                    <a:cubicBezTo>
                      <a:pt x="55" y="9"/>
                      <a:pt x="115" y="0"/>
                      <a:pt x="148" y="26"/>
                    </a:cubicBezTo>
                    <a:cubicBezTo>
                      <a:pt x="181" y="52"/>
                      <a:pt x="186" y="101"/>
                      <a:pt x="158" y="136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5" name="Freeform 80"/>
              <p:cNvSpPr/>
              <p:nvPr/>
            </p:nvSpPr>
            <p:spPr bwMode="auto">
              <a:xfrm>
                <a:off x="8189913" y="1957388"/>
                <a:ext cx="114300" cy="131763"/>
              </a:xfrm>
              <a:custGeom>
                <a:avLst/>
                <a:gdLst>
                  <a:gd name="T0" fmla="*/ 149959868 w 66"/>
                  <a:gd name="T1" fmla="*/ 207400163 h 76"/>
                  <a:gd name="T2" fmla="*/ 29991627 w 66"/>
                  <a:gd name="T3" fmla="*/ 153295848 h 76"/>
                  <a:gd name="T4" fmla="*/ 47986950 w 66"/>
                  <a:gd name="T5" fmla="*/ 21040471 h 76"/>
                  <a:gd name="T6" fmla="*/ 167955191 w 66"/>
                  <a:gd name="T7" fmla="*/ 75144786 h 76"/>
                  <a:gd name="T8" fmla="*/ 149959868 w 66"/>
                  <a:gd name="T9" fmla="*/ 207400163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" h="76">
                    <a:moveTo>
                      <a:pt x="50" y="69"/>
                    </a:moveTo>
                    <a:cubicBezTo>
                      <a:pt x="37" y="76"/>
                      <a:pt x="19" y="68"/>
                      <a:pt x="10" y="51"/>
                    </a:cubicBezTo>
                    <a:cubicBezTo>
                      <a:pt x="0" y="34"/>
                      <a:pt x="3" y="14"/>
                      <a:pt x="16" y="7"/>
                    </a:cubicBezTo>
                    <a:cubicBezTo>
                      <a:pt x="29" y="0"/>
                      <a:pt x="47" y="8"/>
                      <a:pt x="56" y="25"/>
                    </a:cubicBezTo>
                    <a:cubicBezTo>
                      <a:pt x="66" y="42"/>
                      <a:pt x="63" y="62"/>
                      <a:pt x="50" y="69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6" name="Freeform 81"/>
              <p:cNvSpPr/>
              <p:nvPr/>
            </p:nvSpPr>
            <p:spPr bwMode="auto">
              <a:xfrm>
                <a:off x="9107488" y="1851025"/>
                <a:ext cx="328612" cy="320675"/>
              </a:xfrm>
              <a:custGeom>
                <a:avLst/>
                <a:gdLst>
                  <a:gd name="T0" fmla="*/ 501066878 w 188"/>
                  <a:gd name="T1" fmla="*/ 397893191 h 184"/>
                  <a:gd name="T2" fmla="*/ 140542808 w 188"/>
                  <a:gd name="T3" fmla="*/ 492049646 h 184"/>
                  <a:gd name="T4" fmla="*/ 70272278 w 188"/>
                  <a:gd name="T5" fmla="*/ 164016549 h 184"/>
                  <a:gd name="T6" fmla="*/ 433849993 w 188"/>
                  <a:gd name="T7" fmla="*/ 69858352 h 184"/>
                  <a:gd name="T8" fmla="*/ 501066878 w 188"/>
                  <a:gd name="T9" fmla="*/ 3978931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184">
                    <a:moveTo>
                      <a:pt x="164" y="131"/>
                    </a:moveTo>
                    <a:cubicBezTo>
                      <a:pt x="141" y="168"/>
                      <a:pt x="81" y="184"/>
                      <a:pt x="46" y="162"/>
                    </a:cubicBezTo>
                    <a:cubicBezTo>
                      <a:pt x="10" y="139"/>
                      <a:pt x="0" y="91"/>
                      <a:pt x="23" y="54"/>
                    </a:cubicBezTo>
                    <a:cubicBezTo>
                      <a:pt x="47" y="16"/>
                      <a:pt x="106" y="0"/>
                      <a:pt x="142" y="23"/>
                    </a:cubicBezTo>
                    <a:cubicBezTo>
                      <a:pt x="178" y="45"/>
                      <a:pt x="188" y="93"/>
                      <a:pt x="164" y="131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7" name="Freeform 82"/>
              <p:cNvSpPr/>
              <p:nvPr/>
            </p:nvSpPr>
            <p:spPr bwMode="auto">
              <a:xfrm>
                <a:off x="9282113" y="1903413"/>
                <a:ext cx="109537" cy="133350"/>
              </a:xfrm>
              <a:custGeom>
                <a:avLst/>
                <a:gdLst>
                  <a:gd name="T0" fmla="*/ 133012692 w 63"/>
                  <a:gd name="T1" fmla="*/ 212942632 h 77"/>
                  <a:gd name="T2" fmla="*/ 21161505 w 63"/>
                  <a:gd name="T3" fmla="*/ 143960850 h 77"/>
                  <a:gd name="T4" fmla="*/ 57437378 w 63"/>
                  <a:gd name="T5" fmla="*/ 14995814 h 77"/>
                  <a:gd name="T6" fmla="*/ 169288564 w 63"/>
                  <a:gd name="T7" fmla="*/ 86977105 h 77"/>
                  <a:gd name="T8" fmla="*/ 133012692 w 63"/>
                  <a:gd name="T9" fmla="*/ 212942632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77">
                    <a:moveTo>
                      <a:pt x="44" y="71"/>
                    </a:moveTo>
                    <a:cubicBezTo>
                      <a:pt x="31" y="77"/>
                      <a:pt x="14" y="66"/>
                      <a:pt x="7" y="48"/>
                    </a:cubicBezTo>
                    <a:cubicBezTo>
                      <a:pt x="0" y="30"/>
                      <a:pt x="5" y="11"/>
                      <a:pt x="19" y="5"/>
                    </a:cubicBezTo>
                    <a:cubicBezTo>
                      <a:pt x="32" y="0"/>
                      <a:pt x="49" y="11"/>
                      <a:pt x="56" y="29"/>
                    </a:cubicBezTo>
                    <a:cubicBezTo>
                      <a:pt x="63" y="47"/>
                      <a:pt x="58" y="66"/>
                      <a:pt x="44" y="71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8" name="Freeform 83"/>
              <p:cNvSpPr/>
              <p:nvPr/>
            </p:nvSpPr>
            <p:spPr bwMode="auto">
              <a:xfrm>
                <a:off x="8459788" y="1806575"/>
                <a:ext cx="582612" cy="633413"/>
              </a:xfrm>
              <a:custGeom>
                <a:avLst/>
                <a:gdLst>
                  <a:gd name="T0" fmla="*/ 184501916 w 335"/>
                  <a:gd name="T1" fmla="*/ 187742569 h 364"/>
                  <a:gd name="T2" fmla="*/ 3024365 w 335"/>
                  <a:gd name="T3" fmla="*/ 847870284 h 364"/>
                  <a:gd name="T4" fmla="*/ 196599376 w 335"/>
                  <a:gd name="T5" fmla="*/ 1102230848 h 364"/>
                  <a:gd name="T6" fmla="*/ 843865656 w 335"/>
                  <a:gd name="T7" fmla="*/ 1078006281 h 364"/>
                  <a:gd name="T8" fmla="*/ 928554832 w 335"/>
                  <a:gd name="T9" fmla="*/ 835757131 h 364"/>
                  <a:gd name="T10" fmla="*/ 713807527 w 335"/>
                  <a:gd name="T11" fmla="*/ 251332710 h 364"/>
                  <a:gd name="T12" fmla="*/ 184501916 w 335"/>
                  <a:gd name="T13" fmla="*/ 187742569 h 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5" h="364">
                    <a:moveTo>
                      <a:pt x="61" y="62"/>
                    </a:move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0"/>
                      <a:pt x="0" y="364"/>
                      <a:pt x="65" y="364"/>
                    </a:cubicBezTo>
                    <a:cubicBezTo>
                      <a:pt x="131" y="364"/>
                      <a:pt x="279" y="356"/>
                      <a:pt x="279" y="356"/>
                    </a:cubicBezTo>
                    <a:cubicBezTo>
                      <a:pt x="279" y="356"/>
                      <a:pt x="335" y="359"/>
                      <a:pt x="307" y="276"/>
                    </a:cubicBezTo>
                    <a:cubicBezTo>
                      <a:pt x="280" y="193"/>
                      <a:pt x="236" y="83"/>
                      <a:pt x="236" y="83"/>
                    </a:cubicBezTo>
                    <a:cubicBezTo>
                      <a:pt x="236" y="83"/>
                      <a:pt x="198" y="0"/>
                      <a:pt x="61" y="62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9" name="Freeform 84"/>
              <p:cNvSpPr/>
              <p:nvPr/>
            </p:nvSpPr>
            <p:spPr bwMode="auto">
              <a:xfrm>
                <a:off x="8513763" y="1787525"/>
                <a:ext cx="501650" cy="571500"/>
              </a:xfrm>
              <a:custGeom>
                <a:avLst/>
                <a:gdLst>
                  <a:gd name="T0" fmla="*/ 159691338 w 289"/>
                  <a:gd name="T1" fmla="*/ 171995444 h 329"/>
                  <a:gd name="T2" fmla="*/ 3013372 w 289"/>
                  <a:gd name="T3" fmla="*/ 763416301 h 329"/>
                  <a:gd name="T4" fmla="*/ 168731453 w 289"/>
                  <a:gd name="T5" fmla="*/ 992742401 h 329"/>
                  <a:gd name="T6" fmla="*/ 723131079 w 289"/>
                  <a:gd name="T7" fmla="*/ 968602172 h 329"/>
                  <a:gd name="T8" fmla="*/ 798456690 w 289"/>
                  <a:gd name="T9" fmla="*/ 751345318 h 329"/>
                  <a:gd name="T10" fmla="*/ 614661851 w 289"/>
                  <a:gd name="T11" fmla="*/ 226308789 h 329"/>
                  <a:gd name="T12" fmla="*/ 159691338 w 289"/>
                  <a:gd name="T13" fmla="*/ 171995444 h 3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" h="329">
                    <a:moveTo>
                      <a:pt x="53" y="57"/>
                    </a:moveTo>
                    <a:cubicBezTo>
                      <a:pt x="1" y="253"/>
                      <a:pt x="1" y="253"/>
                      <a:pt x="1" y="253"/>
                    </a:cubicBezTo>
                    <a:cubicBezTo>
                      <a:pt x="1" y="253"/>
                      <a:pt x="0" y="329"/>
                      <a:pt x="56" y="329"/>
                    </a:cubicBezTo>
                    <a:cubicBezTo>
                      <a:pt x="113" y="328"/>
                      <a:pt x="240" y="321"/>
                      <a:pt x="240" y="321"/>
                    </a:cubicBezTo>
                    <a:cubicBezTo>
                      <a:pt x="240" y="321"/>
                      <a:pt x="289" y="323"/>
                      <a:pt x="265" y="249"/>
                    </a:cubicBezTo>
                    <a:cubicBezTo>
                      <a:pt x="241" y="175"/>
                      <a:pt x="204" y="75"/>
                      <a:pt x="204" y="75"/>
                    </a:cubicBezTo>
                    <a:cubicBezTo>
                      <a:pt x="204" y="75"/>
                      <a:pt x="171" y="0"/>
                      <a:pt x="53" y="5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0" name="Freeform 85"/>
              <p:cNvSpPr/>
              <p:nvPr/>
            </p:nvSpPr>
            <p:spPr bwMode="auto">
              <a:xfrm>
                <a:off x="9144000" y="2373313"/>
                <a:ext cx="147637" cy="123825"/>
              </a:xfrm>
              <a:custGeom>
                <a:avLst/>
                <a:gdLst>
                  <a:gd name="T0" fmla="*/ 200791593 w 84"/>
                  <a:gd name="T1" fmla="*/ 170329136 h 71"/>
                  <a:gd name="T2" fmla="*/ 89584023 w 84"/>
                  <a:gd name="T3" fmla="*/ 66914332 h 71"/>
                  <a:gd name="T4" fmla="*/ 135920950 w 84"/>
                  <a:gd name="T5" fmla="*/ 18249363 h 71"/>
                  <a:gd name="T6" fmla="*/ 222415141 w 84"/>
                  <a:gd name="T7" fmla="*/ 97329938 h 71"/>
                  <a:gd name="T8" fmla="*/ 200791593 w 84"/>
                  <a:gd name="T9" fmla="*/ 170329136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71">
                    <a:moveTo>
                      <a:pt x="65" y="56"/>
                    </a:moveTo>
                    <a:cubicBezTo>
                      <a:pt x="65" y="56"/>
                      <a:pt x="59" y="24"/>
                      <a:pt x="29" y="22"/>
                    </a:cubicBezTo>
                    <a:cubicBezTo>
                      <a:pt x="0" y="21"/>
                      <a:pt x="27" y="0"/>
                      <a:pt x="44" y="6"/>
                    </a:cubicBezTo>
                    <a:cubicBezTo>
                      <a:pt x="62" y="12"/>
                      <a:pt x="72" y="32"/>
                      <a:pt x="72" y="32"/>
                    </a:cubicBezTo>
                    <a:cubicBezTo>
                      <a:pt x="72" y="32"/>
                      <a:pt x="84" y="71"/>
                      <a:pt x="65" y="5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1" name="Freeform 86"/>
              <p:cNvSpPr/>
              <p:nvPr/>
            </p:nvSpPr>
            <p:spPr bwMode="auto">
              <a:xfrm>
                <a:off x="8377238" y="2433638"/>
                <a:ext cx="814387" cy="406400"/>
              </a:xfrm>
              <a:custGeom>
                <a:avLst/>
                <a:gdLst>
                  <a:gd name="T0" fmla="*/ 0 w 468"/>
                  <a:gd name="T1" fmla="*/ 246423169 h 233"/>
                  <a:gd name="T2" fmla="*/ 735828237 w 468"/>
                  <a:gd name="T3" fmla="*/ 292056831 h 233"/>
                  <a:gd name="T4" fmla="*/ 1417149970 w 468"/>
                  <a:gd name="T5" fmla="*/ 0 h 233"/>
                  <a:gd name="T6" fmla="*/ 872091887 w 468"/>
                  <a:gd name="T7" fmla="*/ 654084230 h 233"/>
                  <a:gd name="T8" fmla="*/ 0 w 468"/>
                  <a:gd name="T9" fmla="*/ 246423169 h 2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8" h="233">
                    <a:moveTo>
                      <a:pt x="0" y="81"/>
                    </a:moveTo>
                    <a:cubicBezTo>
                      <a:pt x="0" y="81"/>
                      <a:pt x="128" y="106"/>
                      <a:pt x="243" y="96"/>
                    </a:cubicBezTo>
                    <a:cubicBezTo>
                      <a:pt x="358" y="86"/>
                      <a:pt x="468" y="0"/>
                      <a:pt x="468" y="0"/>
                    </a:cubicBezTo>
                    <a:cubicBezTo>
                      <a:pt x="468" y="0"/>
                      <a:pt x="440" y="196"/>
                      <a:pt x="288" y="215"/>
                    </a:cubicBezTo>
                    <a:cubicBezTo>
                      <a:pt x="135" y="233"/>
                      <a:pt x="0" y="81"/>
                      <a:pt x="0" y="81"/>
                    </a:cubicBezTo>
                    <a:close/>
                  </a:path>
                </a:pathLst>
              </a:custGeom>
              <a:solidFill>
                <a:srgbClr val="541F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2" name="Freeform 87"/>
              <p:cNvSpPr/>
              <p:nvPr/>
            </p:nvSpPr>
            <p:spPr bwMode="auto">
              <a:xfrm>
                <a:off x="7627938" y="1073150"/>
                <a:ext cx="2479675" cy="241300"/>
              </a:xfrm>
              <a:custGeom>
                <a:avLst/>
                <a:gdLst>
                  <a:gd name="T0" fmla="*/ 2147483646 w 1425"/>
                  <a:gd name="T1" fmla="*/ 421925290 h 138"/>
                  <a:gd name="T2" fmla="*/ 148373311 w 1425"/>
                  <a:gd name="T3" fmla="*/ 400523029 h 138"/>
                  <a:gd name="T4" fmla="*/ 151401125 w 1425"/>
                  <a:gd name="T5" fmla="*/ 0 h 138"/>
                  <a:gd name="T6" fmla="*/ 2147483646 w 1425"/>
                  <a:gd name="T7" fmla="*/ 21402261 h 138"/>
                  <a:gd name="T8" fmla="*/ 2147483646 w 1425"/>
                  <a:gd name="T9" fmla="*/ 42192529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25" h="138">
                    <a:moveTo>
                      <a:pt x="1371" y="138"/>
                    </a:moveTo>
                    <a:cubicBezTo>
                      <a:pt x="1317" y="138"/>
                      <a:pt x="91" y="133"/>
                      <a:pt x="49" y="131"/>
                    </a:cubicBezTo>
                    <a:cubicBezTo>
                      <a:pt x="7" y="128"/>
                      <a:pt x="0" y="2"/>
                      <a:pt x="50" y="0"/>
                    </a:cubicBezTo>
                    <a:cubicBezTo>
                      <a:pt x="133" y="0"/>
                      <a:pt x="1330" y="5"/>
                      <a:pt x="1372" y="7"/>
                    </a:cubicBezTo>
                    <a:cubicBezTo>
                      <a:pt x="1414" y="9"/>
                      <a:pt x="1425" y="138"/>
                      <a:pt x="1371" y="138"/>
                    </a:cubicBezTo>
                    <a:close/>
                  </a:path>
                </a:pathLst>
              </a:custGeom>
              <a:solidFill>
                <a:srgbClr val="5959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3" name="Freeform 88"/>
              <p:cNvSpPr/>
              <p:nvPr/>
            </p:nvSpPr>
            <p:spPr bwMode="auto">
              <a:xfrm>
                <a:off x="8474075" y="1077913"/>
                <a:ext cx="771525" cy="231775"/>
              </a:xfrm>
              <a:custGeom>
                <a:avLst/>
                <a:gdLst>
                  <a:gd name="T0" fmla="*/ 1307283803 w 443"/>
                  <a:gd name="T1" fmla="*/ 2992319 h 134"/>
                  <a:gd name="T2" fmla="*/ 51563297 w 443"/>
                  <a:gd name="T3" fmla="*/ 0 h 134"/>
                  <a:gd name="T4" fmla="*/ 15165778 w 443"/>
                  <a:gd name="T5" fmla="*/ 394910007 h 134"/>
                  <a:gd name="T6" fmla="*/ 1252686653 w 443"/>
                  <a:gd name="T7" fmla="*/ 400892915 h 134"/>
                  <a:gd name="T8" fmla="*/ 1307283803 w 443"/>
                  <a:gd name="T9" fmla="*/ 2992319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3" h="134">
                    <a:moveTo>
                      <a:pt x="431" y="1"/>
                    </a:moveTo>
                    <a:cubicBezTo>
                      <a:pt x="297" y="1"/>
                      <a:pt x="151" y="0"/>
                      <a:pt x="17" y="0"/>
                    </a:cubicBezTo>
                    <a:cubicBezTo>
                      <a:pt x="9" y="43"/>
                      <a:pt x="0" y="93"/>
                      <a:pt x="5" y="132"/>
                    </a:cubicBezTo>
                    <a:cubicBezTo>
                      <a:pt x="136" y="133"/>
                      <a:pt x="280" y="133"/>
                      <a:pt x="413" y="134"/>
                    </a:cubicBezTo>
                    <a:cubicBezTo>
                      <a:pt x="431" y="92"/>
                      <a:pt x="443" y="43"/>
                      <a:pt x="431" y="1"/>
                    </a:cubicBezTo>
                    <a:close/>
                  </a:path>
                </a:pathLst>
              </a:custGeom>
              <a:solidFill>
                <a:srgbClr val="4747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4" name="Freeform 89"/>
              <p:cNvSpPr/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1089528687 w 424"/>
                  <a:gd name="T1" fmla="*/ 983896077 h 424"/>
                  <a:gd name="T2" fmla="*/ 295772696 w 424"/>
                  <a:gd name="T3" fmla="*/ 1089528687 h 424"/>
                  <a:gd name="T4" fmla="*/ 190140087 w 424"/>
                  <a:gd name="T5" fmla="*/ 295772696 h 424"/>
                  <a:gd name="T6" fmla="*/ 983896077 w 424"/>
                  <a:gd name="T7" fmla="*/ 190140087 h 424"/>
                  <a:gd name="T8" fmla="*/ 1089528687 w 424"/>
                  <a:gd name="T9" fmla="*/ 983896077 h 4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4" h="424">
                    <a:moveTo>
                      <a:pt x="361" y="326"/>
                    </a:moveTo>
                    <a:cubicBezTo>
                      <a:pt x="298" y="408"/>
                      <a:pt x="181" y="424"/>
                      <a:pt x="98" y="361"/>
                    </a:cubicBezTo>
                    <a:cubicBezTo>
                      <a:pt x="16" y="298"/>
                      <a:pt x="0" y="181"/>
                      <a:pt x="63" y="98"/>
                    </a:cubicBezTo>
                    <a:cubicBezTo>
                      <a:pt x="126" y="16"/>
                      <a:pt x="243" y="0"/>
                      <a:pt x="326" y="63"/>
                    </a:cubicBezTo>
                    <a:cubicBezTo>
                      <a:pt x="408" y="126"/>
                      <a:pt x="424" y="243"/>
                      <a:pt x="361" y="326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5" name="Freeform 90"/>
              <p:cNvSpPr>
                <a:spLocks noEditPoints="1"/>
              </p:cNvSpPr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983896077 w 424"/>
                  <a:gd name="T1" fmla="*/ 190140087 h 424"/>
                  <a:gd name="T2" fmla="*/ 190140087 w 424"/>
                  <a:gd name="T3" fmla="*/ 295772696 h 424"/>
                  <a:gd name="T4" fmla="*/ 295772696 w 424"/>
                  <a:gd name="T5" fmla="*/ 1089528687 h 424"/>
                  <a:gd name="T6" fmla="*/ 1089528687 w 424"/>
                  <a:gd name="T7" fmla="*/ 983896077 h 424"/>
                  <a:gd name="T8" fmla="*/ 983896077 w 424"/>
                  <a:gd name="T9" fmla="*/ 190140087 h 424"/>
                  <a:gd name="T10" fmla="*/ 238429081 w 424"/>
                  <a:gd name="T11" fmla="*/ 700195630 h 424"/>
                  <a:gd name="T12" fmla="*/ 217302212 w 424"/>
                  <a:gd name="T13" fmla="*/ 639834387 h 424"/>
                  <a:gd name="T14" fmla="*/ 238429081 w 424"/>
                  <a:gd name="T15" fmla="*/ 700195630 h 424"/>
                  <a:gd name="T16" fmla="*/ 467803542 w 424"/>
                  <a:gd name="T17" fmla="*/ 283700448 h 424"/>
                  <a:gd name="T18" fmla="*/ 274645827 w 424"/>
                  <a:gd name="T19" fmla="*/ 579473144 h 424"/>
                  <a:gd name="T20" fmla="*/ 211265219 w 424"/>
                  <a:gd name="T21" fmla="*/ 564381530 h 424"/>
                  <a:gd name="T22" fmla="*/ 431586796 w 424"/>
                  <a:gd name="T23" fmla="*/ 232392088 h 424"/>
                  <a:gd name="T24" fmla="*/ 467803542 w 424"/>
                  <a:gd name="T25" fmla="*/ 283700448 h 4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4" h="424">
                    <a:moveTo>
                      <a:pt x="326" y="63"/>
                    </a:moveTo>
                    <a:cubicBezTo>
                      <a:pt x="243" y="0"/>
                      <a:pt x="126" y="16"/>
                      <a:pt x="63" y="98"/>
                    </a:cubicBezTo>
                    <a:cubicBezTo>
                      <a:pt x="0" y="181"/>
                      <a:pt x="16" y="298"/>
                      <a:pt x="98" y="361"/>
                    </a:cubicBezTo>
                    <a:cubicBezTo>
                      <a:pt x="181" y="424"/>
                      <a:pt x="298" y="408"/>
                      <a:pt x="361" y="326"/>
                    </a:cubicBezTo>
                    <a:cubicBezTo>
                      <a:pt x="424" y="243"/>
                      <a:pt x="408" y="126"/>
                      <a:pt x="326" y="63"/>
                    </a:cubicBezTo>
                    <a:close/>
                    <a:moveTo>
                      <a:pt x="79" y="232"/>
                    </a:moveTo>
                    <a:cubicBezTo>
                      <a:pt x="65" y="236"/>
                      <a:pt x="59" y="216"/>
                      <a:pt x="72" y="212"/>
                    </a:cubicBezTo>
                    <a:cubicBezTo>
                      <a:pt x="85" y="207"/>
                      <a:pt x="92" y="228"/>
                      <a:pt x="79" y="232"/>
                    </a:cubicBezTo>
                    <a:close/>
                    <a:moveTo>
                      <a:pt x="155" y="94"/>
                    </a:moveTo>
                    <a:cubicBezTo>
                      <a:pt x="117" y="115"/>
                      <a:pt x="95" y="150"/>
                      <a:pt x="91" y="192"/>
                    </a:cubicBezTo>
                    <a:cubicBezTo>
                      <a:pt x="90" y="205"/>
                      <a:pt x="69" y="201"/>
                      <a:pt x="70" y="187"/>
                    </a:cubicBezTo>
                    <a:cubicBezTo>
                      <a:pt x="75" y="140"/>
                      <a:pt x="102" y="99"/>
                      <a:pt x="143" y="77"/>
                    </a:cubicBezTo>
                    <a:cubicBezTo>
                      <a:pt x="155" y="70"/>
                      <a:pt x="167" y="88"/>
                      <a:pt x="155" y="94"/>
                    </a:cubicBez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6" name="Freeform 91"/>
              <p:cNvSpPr/>
              <p:nvPr/>
            </p:nvSpPr>
            <p:spPr bwMode="auto">
              <a:xfrm>
                <a:off x="8796338" y="1111250"/>
                <a:ext cx="133350" cy="133350"/>
              </a:xfrm>
              <a:custGeom>
                <a:avLst/>
                <a:gdLst>
                  <a:gd name="T0" fmla="*/ 200110976 w 76"/>
                  <a:gd name="T1" fmla="*/ 181640246 h 76"/>
                  <a:gd name="T2" fmla="*/ 52336366 w 76"/>
                  <a:gd name="T3" fmla="*/ 200110976 h 76"/>
                  <a:gd name="T4" fmla="*/ 33865636 w 76"/>
                  <a:gd name="T5" fmla="*/ 52336366 h 76"/>
                  <a:gd name="T6" fmla="*/ 181640246 w 76"/>
                  <a:gd name="T7" fmla="*/ 33865636 h 76"/>
                  <a:gd name="T8" fmla="*/ 200110976 w 76"/>
                  <a:gd name="T9" fmla="*/ 1816402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65" y="59"/>
                    </a:moveTo>
                    <a:cubicBezTo>
                      <a:pt x="54" y="74"/>
                      <a:pt x="32" y="76"/>
                      <a:pt x="17" y="65"/>
                    </a:cubicBezTo>
                    <a:cubicBezTo>
                      <a:pt x="3" y="54"/>
                      <a:pt x="0" y="32"/>
                      <a:pt x="11" y="17"/>
                    </a:cubicBezTo>
                    <a:cubicBezTo>
                      <a:pt x="22" y="3"/>
                      <a:pt x="44" y="0"/>
                      <a:pt x="59" y="11"/>
                    </a:cubicBezTo>
                    <a:cubicBezTo>
                      <a:pt x="74" y="22"/>
                      <a:pt x="76" y="44"/>
                      <a:pt x="65" y="59"/>
                    </a:cubicBez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7" name="Freeform 92"/>
              <p:cNvSpPr/>
              <p:nvPr/>
            </p:nvSpPr>
            <p:spPr bwMode="auto">
              <a:xfrm>
                <a:off x="8839200" y="847725"/>
                <a:ext cx="322262" cy="300038"/>
              </a:xfrm>
              <a:custGeom>
                <a:avLst/>
                <a:gdLst>
                  <a:gd name="T0" fmla="*/ 147091812 w 186"/>
                  <a:gd name="T1" fmla="*/ 436142521 h 173"/>
                  <a:gd name="T2" fmla="*/ 207129569 w 186"/>
                  <a:gd name="T3" fmla="*/ 520363014 h 173"/>
                  <a:gd name="T4" fmla="*/ 558348369 w 186"/>
                  <a:gd name="T5" fmla="*/ 348914710 h 173"/>
                  <a:gd name="T6" fmla="*/ 384240259 w 186"/>
                  <a:gd name="T7" fmla="*/ 123322555 h 173"/>
                  <a:gd name="T8" fmla="*/ 0 w 186"/>
                  <a:gd name="T9" fmla="*/ 9023686 h 173"/>
                  <a:gd name="T10" fmla="*/ 27016298 w 186"/>
                  <a:gd name="T11" fmla="*/ 267701535 h 173"/>
                  <a:gd name="T12" fmla="*/ 48029166 w 186"/>
                  <a:gd name="T13" fmla="*/ 400047776 h 173"/>
                  <a:gd name="T14" fmla="*/ 147091812 w 186"/>
                  <a:gd name="T15" fmla="*/ 436142521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6" h="173">
                    <a:moveTo>
                      <a:pt x="49" y="145"/>
                    </a:moveTo>
                    <a:cubicBezTo>
                      <a:pt x="59" y="152"/>
                      <a:pt x="65" y="162"/>
                      <a:pt x="69" y="173"/>
                    </a:cubicBezTo>
                    <a:cubicBezTo>
                      <a:pt x="109" y="156"/>
                      <a:pt x="148" y="137"/>
                      <a:pt x="186" y="116"/>
                    </a:cubicBezTo>
                    <a:cubicBezTo>
                      <a:pt x="174" y="87"/>
                      <a:pt x="154" y="61"/>
                      <a:pt x="128" y="41"/>
                    </a:cubicBezTo>
                    <a:cubicBezTo>
                      <a:pt x="90" y="12"/>
                      <a:pt x="44" y="0"/>
                      <a:pt x="0" y="3"/>
                    </a:cubicBezTo>
                    <a:cubicBezTo>
                      <a:pt x="1" y="32"/>
                      <a:pt x="4" y="61"/>
                      <a:pt x="9" y="89"/>
                    </a:cubicBezTo>
                    <a:cubicBezTo>
                      <a:pt x="11" y="104"/>
                      <a:pt x="13" y="118"/>
                      <a:pt x="16" y="133"/>
                    </a:cubicBezTo>
                    <a:cubicBezTo>
                      <a:pt x="27" y="133"/>
                      <a:pt x="39" y="137"/>
                      <a:pt x="49" y="145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8" name="Freeform 93"/>
              <p:cNvSpPr/>
              <p:nvPr/>
            </p:nvSpPr>
            <p:spPr bwMode="auto">
              <a:xfrm>
                <a:off x="8564563" y="1236663"/>
                <a:ext cx="349250" cy="277813"/>
              </a:xfrm>
              <a:custGeom>
                <a:avLst/>
                <a:gdLst>
                  <a:gd name="T0" fmla="*/ 542792126 w 200"/>
                  <a:gd name="T1" fmla="*/ 70216799 h 159"/>
                  <a:gd name="T2" fmla="*/ 414716913 w 200"/>
                  <a:gd name="T3" fmla="*/ 36634624 h 159"/>
                  <a:gd name="T4" fmla="*/ 381173196 w 200"/>
                  <a:gd name="T5" fmla="*/ 0 h 159"/>
                  <a:gd name="T6" fmla="*/ 0 w 200"/>
                  <a:gd name="T7" fmla="*/ 128222057 h 159"/>
                  <a:gd name="T8" fmla="*/ 173814740 w 200"/>
                  <a:gd name="T9" fmla="*/ 351082247 h 159"/>
                  <a:gd name="T10" fmla="*/ 609877813 w 200"/>
                  <a:gd name="T11" fmla="*/ 460986119 h 159"/>
                  <a:gd name="T12" fmla="*/ 542792126 w 200"/>
                  <a:gd name="T13" fmla="*/ 70216799 h 1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" h="159">
                    <a:moveTo>
                      <a:pt x="178" y="23"/>
                    </a:moveTo>
                    <a:cubicBezTo>
                      <a:pt x="163" y="24"/>
                      <a:pt x="149" y="21"/>
                      <a:pt x="136" y="12"/>
                    </a:cubicBezTo>
                    <a:cubicBezTo>
                      <a:pt x="132" y="8"/>
                      <a:pt x="128" y="4"/>
                      <a:pt x="125" y="0"/>
                    </a:cubicBezTo>
                    <a:cubicBezTo>
                      <a:pt x="83" y="15"/>
                      <a:pt x="41" y="28"/>
                      <a:pt x="0" y="42"/>
                    </a:cubicBezTo>
                    <a:cubicBezTo>
                      <a:pt x="12" y="70"/>
                      <a:pt x="31" y="95"/>
                      <a:pt x="57" y="115"/>
                    </a:cubicBezTo>
                    <a:cubicBezTo>
                      <a:pt x="100" y="147"/>
                      <a:pt x="151" y="159"/>
                      <a:pt x="200" y="151"/>
                    </a:cubicBezTo>
                    <a:cubicBezTo>
                      <a:pt x="191" y="108"/>
                      <a:pt x="183" y="66"/>
                      <a:pt x="178" y="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pic>
        <p:nvPicPr>
          <p:cNvPr id="3077" name="图片 28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317625"/>
            <a:ext cx="8604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图片 2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8563" y="1317625"/>
            <a:ext cx="8604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图片 28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6650" y="1317625"/>
            <a:ext cx="85725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80" name="Group 96"/>
          <p:cNvGrpSpPr>
            <a:grpSpLocks noChangeAspect="1"/>
          </p:cNvGrpSpPr>
          <p:nvPr/>
        </p:nvGrpSpPr>
        <p:grpSpPr bwMode="auto">
          <a:xfrm>
            <a:off x="3949700" y="1317625"/>
            <a:ext cx="862013" cy="860425"/>
            <a:chOff x="3005" y="509"/>
            <a:chExt cx="543" cy="542"/>
          </a:xfrm>
        </p:grpSpPr>
        <p:sp>
          <p:nvSpPr>
            <p:cNvPr id="3083" name="AutoShape 95"/>
            <p:cNvSpPr>
              <a:spLocks noChangeAspect="1" noChangeArrowheads="1" noTextEdit="1"/>
            </p:cNvSpPr>
            <p:nvPr/>
          </p:nvSpPr>
          <p:spPr bwMode="auto">
            <a:xfrm>
              <a:off x="3005" y="509"/>
              <a:ext cx="543" cy="54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4" name="Oval 97"/>
            <p:cNvSpPr>
              <a:spLocks noChangeArrowheads="1"/>
            </p:cNvSpPr>
            <p:nvPr/>
          </p:nvSpPr>
          <p:spPr bwMode="auto">
            <a:xfrm>
              <a:off x="3005" y="510"/>
              <a:ext cx="542" cy="541"/>
            </a:xfrm>
            <a:prstGeom prst="ellipse">
              <a:avLst/>
            </a:prstGeom>
            <a:solidFill>
              <a:srgbClr val="99D9DE"/>
            </a:solidFill>
            <a:ln w="9525">
              <a:noFill/>
              <a:round/>
            </a:ln>
          </p:spPr>
          <p:txBody>
            <a:bodyPr/>
            <a:lstStyle/>
            <a:p>
              <a:pPr eaLnBrk="1" hangingPunct="1"/>
              <a:endParaRPr lang="zh-CN" altLang="en-US"/>
            </a:p>
          </p:txBody>
        </p:sp>
        <p:sp>
          <p:nvSpPr>
            <p:cNvPr id="3085" name="Freeform 98"/>
            <p:cNvSpPr/>
            <p:nvPr/>
          </p:nvSpPr>
          <p:spPr bwMode="auto">
            <a:xfrm>
              <a:off x="3123" y="615"/>
              <a:ext cx="424" cy="421"/>
            </a:xfrm>
            <a:custGeom>
              <a:avLst/>
              <a:gdLst>
                <a:gd name="T0" fmla="*/ 352 w 495"/>
                <a:gd name="T1" fmla="*/ 71 h 492"/>
                <a:gd name="T2" fmla="*/ 197 w 495"/>
                <a:gd name="T3" fmla="*/ 0 h 492"/>
                <a:gd name="T4" fmla="*/ 182 w 495"/>
                <a:gd name="T5" fmla="*/ 10 h 492"/>
                <a:gd name="T6" fmla="*/ 163 w 495"/>
                <a:gd name="T7" fmla="*/ 9 h 492"/>
                <a:gd name="T8" fmla="*/ 138 w 495"/>
                <a:gd name="T9" fmla="*/ 10 h 492"/>
                <a:gd name="T10" fmla="*/ 99 w 495"/>
                <a:gd name="T11" fmla="*/ 9 h 492"/>
                <a:gd name="T12" fmla="*/ 69 w 495"/>
                <a:gd name="T13" fmla="*/ 11 h 492"/>
                <a:gd name="T14" fmla="*/ 64 w 495"/>
                <a:gd name="T15" fmla="*/ 30 h 492"/>
                <a:gd name="T16" fmla="*/ 67 w 495"/>
                <a:gd name="T17" fmla="*/ 46 h 492"/>
                <a:gd name="T18" fmla="*/ 78 w 495"/>
                <a:gd name="T19" fmla="*/ 55 h 492"/>
                <a:gd name="T20" fmla="*/ 99 w 495"/>
                <a:gd name="T21" fmla="*/ 61 h 492"/>
                <a:gd name="T22" fmla="*/ 192 w 495"/>
                <a:gd name="T23" fmla="*/ 53 h 492"/>
                <a:gd name="T24" fmla="*/ 194 w 495"/>
                <a:gd name="T25" fmla="*/ 54 h 492"/>
                <a:gd name="T26" fmla="*/ 187 w 495"/>
                <a:gd name="T27" fmla="*/ 64 h 492"/>
                <a:gd name="T28" fmla="*/ 172 w 495"/>
                <a:gd name="T29" fmla="*/ 80 h 492"/>
                <a:gd name="T30" fmla="*/ 148 w 495"/>
                <a:gd name="T31" fmla="*/ 107 h 492"/>
                <a:gd name="T32" fmla="*/ 135 w 495"/>
                <a:gd name="T33" fmla="*/ 122 h 492"/>
                <a:gd name="T34" fmla="*/ 125 w 495"/>
                <a:gd name="T35" fmla="*/ 139 h 492"/>
                <a:gd name="T36" fmla="*/ 100 w 495"/>
                <a:gd name="T37" fmla="*/ 165 h 492"/>
                <a:gd name="T38" fmla="*/ 44 w 495"/>
                <a:gd name="T39" fmla="*/ 228 h 492"/>
                <a:gd name="T40" fmla="*/ 15 w 495"/>
                <a:gd name="T41" fmla="*/ 260 h 492"/>
                <a:gd name="T42" fmla="*/ 0 w 495"/>
                <a:gd name="T43" fmla="*/ 282 h 492"/>
                <a:gd name="T44" fmla="*/ 206 w 495"/>
                <a:gd name="T45" fmla="*/ 360 h 492"/>
                <a:gd name="T46" fmla="*/ 363 w 495"/>
                <a:gd name="T47" fmla="*/ 141 h 492"/>
                <a:gd name="T48" fmla="*/ 352 w 495"/>
                <a:gd name="T49" fmla="*/ 71 h 4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95" h="492">
                  <a:moveTo>
                    <a:pt x="480" y="97"/>
                  </a:moveTo>
                  <a:cubicBezTo>
                    <a:pt x="455" y="86"/>
                    <a:pt x="289" y="10"/>
                    <a:pt x="268" y="0"/>
                  </a:cubicBezTo>
                  <a:cubicBezTo>
                    <a:pt x="263" y="5"/>
                    <a:pt x="258" y="13"/>
                    <a:pt x="249" y="14"/>
                  </a:cubicBezTo>
                  <a:cubicBezTo>
                    <a:pt x="240" y="15"/>
                    <a:pt x="231" y="13"/>
                    <a:pt x="222" y="13"/>
                  </a:cubicBezTo>
                  <a:cubicBezTo>
                    <a:pt x="211" y="13"/>
                    <a:pt x="199" y="14"/>
                    <a:pt x="188" y="14"/>
                  </a:cubicBezTo>
                  <a:cubicBezTo>
                    <a:pt x="170" y="15"/>
                    <a:pt x="153" y="14"/>
                    <a:pt x="135" y="12"/>
                  </a:cubicBezTo>
                  <a:cubicBezTo>
                    <a:pt x="123" y="10"/>
                    <a:pt x="105" y="8"/>
                    <a:pt x="95" y="15"/>
                  </a:cubicBezTo>
                  <a:cubicBezTo>
                    <a:pt x="86" y="21"/>
                    <a:pt x="87" y="32"/>
                    <a:pt x="88" y="41"/>
                  </a:cubicBezTo>
                  <a:cubicBezTo>
                    <a:pt x="88" y="48"/>
                    <a:pt x="88" y="56"/>
                    <a:pt x="91" y="63"/>
                  </a:cubicBezTo>
                  <a:cubicBezTo>
                    <a:pt x="93" y="69"/>
                    <a:pt x="102" y="72"/>
                    <a:pt x="106" y="75"/>
                  </a:cubicBezTo>
                  <a:cubicBezTo>
                    <a:pt x="115" y="80"/>
                    <a:pt x="124" y="82"/>
                    <a:pt x="134" y="83"/>
                  </a:cubicBezTo>
                  <a:cubicBezTo>
                    <a:pt x="177" y="85"/>
                    <a:pt x="220" y="78"/>
                    <a:pt x="262" y="72"/>
                  </a:cubicBezTo>
                  <a:cubicBezTo>
                    <a:pt x="264" y="72"/>
                    <a:pt x="265" y="73"/>
                    <a:pt x="265" y="74"/>
                  </a:cubicBezTo>
                  <a:cubicBezTo>
                    <a:pt x="263" y="80"/>
                    <a:pt x="259" y="84"/>
                    <a:pt x="255" y="88"/>
                  </a:cubicBezTo>
                  <a:cubicBezTo>
                    <a:pt x="247" y="95"/>
                    <a:pt x="241" y="102"/>
                    <a:pt x="235" y="110"/>
                  </a:cubicBezTo>
                  <a:cubicBezTo>
                    <a:pt x="225" y="123"/>
                    <a:pt x="213" y="134"/>
                    <a:pt x="202" y="146"/>
                  </a:cubicBezTo>
                  <a:cubicBezTo>
                    <a:pt x="195" y="153"/>
                    <a:pt x="189" y="159"/>
                    <a:pt x="184" y="167"/>
                  </a:cubicBezTo>
                  <a:cubicBezTo>
                    <a:pt x="179" y="175"/>
                    <a:pt x="175" y="183"/>
                    <a:pt x="170" y="190"/>
                  </a:cubicBezTo>
                  <a:cubicBezTo>
                    <a:pt x="160" y="202"/>
                    <a:pt x="148" y="213"/>
                    <a:pt x="137" y="225"/>
                  </a:cubicBezTo>
                  <a:cubicBezTo>
                    <a:pt x="110" y="253"/>
                    <a:pt x="85" y="282"/>
                    <a:pt x="60" y="312"/>
                  </a:cubicBezTo>
                  <a:cubicBezTo>
                    <a:pt x="48" y="327"/>
                    <a:pt x="36" y="343"/>
                    <a:pt x="21" y="355"/>
                  </a:cubicBezTo>
                  <a:cubicBezTo>
                    <a:pt x="13" y="363"/>
                    <a:pt x="8" y="378"/>
                    <a:pt x="0" y="386"/>
                  </a:cubicBezTo>
                  <a:cubicBezTo>
                    <a:pt x="65" y="413"/>
                    <a:pt x="251" y="481"/>
                    <a:pt x="281" y="492"/>
                  </a:cubicBezTo>
                  <a:cubicBezTo>
                    <a:pt x="406" y="449"/>
                    <a:pt x="495" y="332"/>
                    <a:pt x="495" y="193"/>
                  </a:cubicBezTo>
                  <a:cubicBezTo>
                    <a:pt x="495" y="160"/>
                    <a:pt x="490" y="127"/>
                    <a:pt x="480" y="97"/>
                  </a:cubicBezTo>
                  <a:close/>
                </a:path>
              </a:pathLst>
            </a:custGeom>
            <a:solidFill>
              <a:srgbClr val="66C7C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6" name="Freeform 99"/>
            <p:cNvSpPr>
              <a:spLocks noEditPoints="1"/>
            </p:cNvSpPr>
            <p:nvPr/>
          </p:nvSpPr>
          <p:spPr bwMode="auto">
            <a:xfrm>
              <a:off x="3109" y="614"/>
              <a:ext cx="334" cy="333"/>
            </a:xfrm>
            <a:custGeom>
              <a:avLst/>
              <a:gdLst>
                <a:gd name="T0" fmla="*/ 281 w 390"/>
                <a:gd name="T1" fmla="*/ 45 h 388"/>
                <a:gd name="T2" fmla="*/ 268 w 390"/>
                <a:gd name="T3" fmla="*/ 39 h 388"/>
                <a:gd name="T4" fmla="*/ 218 w 390"/>
                <a:gd name="T5" fmla="*/ 39 h 388"/>
                <a:gd name="T6" fmla="*/ 218 w 390"/>
                <a:gd name="T7" fmla="*/ 14 h 388"/>
                <a:gd name="T8" fmla="*/ 204 w 390"/>
                <a:gd name="T9" fmla="*/ 0 h 388"/>
                <a:gd name="T10" fmla="*/ 82 w 390"/>
                <a:gd name="T11" fmla="*/ 0 h 388"/>
                <a:gd name="T12" fmla="*/ 69 w 390"/>
                <a:gd name="T13" fmla="*/ 14 h 388"/>
                <a:gd name="T14" fmla="*/ 69 w 390"/>
                <a:gd name="T15" fmla="*/ 39 h 388"/>
                <a:gd name="T16" fmla="*/ 18 w 390"/>
                <a:gd name="T17" fmla="*/ 39 h 388"/>
                <a:gd name="T18" fmla="*/ 0 w 390"/>
                <a:gd name="T19" fmla="*/ 58 h 388"/>
                <a:gd name="T20" fmla="*/ 0 w 390"/>
                <a:gd name="T21" fmla="*/ 268 h 388"/>
                <a:gd name="T22" fmla="*/ 18 w 390"/>
                <a:gd name="T23" fmla="*/ 286 h 388"/>
                <a:gd name="T24" fmla="*/ 268 w 390"/>
                <a:gd name="T25" fmla="*/ 286 h 388"/>
                <a:gd name="T26" fmla="*/ 286 w 390"/>
                <a:gd name="T27" fmla="*/ 268 h 388"/>
                <a:gd name="T28" fmla="*/ 286 w 390"/>
                <a:gd name="T29" fmla="*/ 58 h 388"/>
                <a:gd name="T30" fmla="*/ 281 w 390"/>
                <a:gd name="T31" fmla="*/ 45 h 388"/>
                <a:gd name="T32" fmla="*/ 201 w 390"/>
                <a:gd name="T33" fmla="*/ 50 h 388"/>
                <a:gd name="T34" fmla="*/ 85 w 390"/>
                <a:gd name="T35" fmla="*/ 50 h 388"/>
                <a:gd name="T36" fmla="*/ 85 w 390"/>
                <a:gd name="T37" fmla="*/ 17 h 388"/>
                <a:gd name="T38" fmla="*/ 201 w 390"/>
                <a:gd name="T39" fmla="*/ 17 h 388"/>
                <a:gd name="T40" fmla="*/ 201 w 390"/>
                <a:gd name="T41" fmla="*/ 50 h 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0" h="388">
                  <a:moveTo>
                    <a:pt x="383" y="61"/>
                  </a:moveTo>
                  <a:cubicBezTo>
                    <a:pt x="378" y="56"/>
                    <a:pt x="372" y="53"/>
                    <a:pt x="365" y="53"/>
                  </a:cubicBezTo>
                  <a:cubicBezTo>
                    <a:pt x="297" y="53"/>
                    <a:pt x="297" y="53"/>
                    <a:pt x="297" y="53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97" y="8"/>
                    <a:pt x="288" y="0"/>
                    <a:pt x="278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2" y="0"/>
                    <a:pt x="93" y="8"/>
                    <a:pt x="93" y="1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1" y="53"/>
                    <a:pt x="0" y="65"/>
                    <a:pt x="0" y="79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77"/>
                    <a:pt x="11" y="388"/>
                    <a:pt x="25" y="388"/>
                  </a:cubicBezTo>
                  <a:cubicBezTo>
                    <a:pt x="365" y="388"/>
                    <a:pt x="365" y="388"/>
                    <a:pt x="365" y="388"/>
                  </a:cubicBezTo>
                  <a:cubicBezTo>
                    <a:pt x="379" y="388"/>
                    <a:pt x="390" y="377"/>
                    <a:pt x="390" y="363"/>
                  </a:cubicBezTo>
                  <a:cubicBezTo>
                    <a:pt x="390" y="79"/>
                    <a:pt x="390" y="79"/>
                    <a:pt x="390" y="79"/>
                  </a:cubicBezTo>
                  <a:cubicBezTo>
                    <a:pt x="390" y="72"/>
                    <a:pt x="388" y="66"/>
                    <a:pt x="383" y="61"/>
                  </a:cubicBezTo>
                  <a:close/>
                  <a:moveTo>
                    <a:pt x="274" y="67"/>
                  </a:moveTo>
                  <a:cubicBezTo>
                    <a:pt x="116" y="67"/>
                    <a:pt x="116" y="67"/>
                    <a:pt x="116" y="67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274" y="23"/>
                    <a:pt x="274" y="23"/>
                    <a:pt x="274" y="23"/>
                  </a:cubicBezTo>
                  <a:lnTo>
                    <a:pt x="274" y="67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7" name="Freeform 100"/>
            <p:cNvSpPr/>
            <p:nvPr/>
          </p:nvSpPr>
          <p:spPr bwMode="auto">
            <a:xfrm>
              <a:off x="3204" y="732"/>
              <a:ext cx="144" cy="143"/>
            </a:xfrm>
            <a:custGeom>
              <a:avLst/>
              <a:gdLst>
                <a:gd name="T0" fmla="*/ 144 w 144"/>
                <a:gd name="T1" fmla="*/ 87 h 143"/>
                <a:gd name="T2" fmla="*/ 87 w 144"/>
                <a:gd name="T3" fmla="*/ 87 h 143"/>
                <a:gd name="T4" fmla="*/ 87 w 144"/>
                <a:gd name="T5" fmla="*/ 143 h 143"/>
                <a:gd name="T6" fmla="*/ 57 w 144"/>
                <a:gd name="T7" fmla="*/ 143 h 143"/>
                <a:gd name="T8" fmla="*/ 57 w 144"/>
                <a:gd name="T9" fmla="*/ 87 h 143"/>
                <a:gd name="T10" fmla="*/ 0 w 144"/>
                <a:gd name="T11" fmla="*/ 87 h 143"/>
                <a:gd name="T12" fmla="*/ 0 w 144"/>
                <a:gd name="T13" fmla="*/ 56 h 143"/>
                <a:gd name="T14" fmla="*/ 57 w 144"/>
                <a:gd name="T15" fmla="*/ 56 h 143"/>
                <a:gd name="T16" fmla="*/ 57 w 144"/>
                <a:gd name="T17" fmla="*/ 0 h 143"/>
                <a:gd name="T18" fmla="*/ 87 w 144"/>
                <a:gd name="T19" fmla="*/ 0 h 143"/>
                <a:gd name="T20" fmla="*/ 87 w 144"/>
                <a:gd name="T21" fmla="*/ 56 h 143"/>
                <a:gd name="T22" fmla="*/ 144 w 144"/>
                <a:gd name="T23" fmla="*/ 56 h 143"/>
                <a:gd name="T24" fmla="*/ 144 w 144"/>
                <a:gd name="T25" fmla="*/ 87 h 1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4" h="143">
                  <a:moveTo>
                    <a:pt x="144" y="87"/>
                  </a:moveTo>
                  <a:lnTo>
                    <a:pt x="87" y="87"/>
                  </a:lnTo>
                  <a:lnTo>
                    <a:pt x="87" y="143"/>
                  </a:lnTo>
                  <a:lnTo>
                    <a:pt x="57" y="143"/>
                  </a:lnTo>
                  <a:lnTo>
                    <a:pt x="57" y="87"/>
                  </a:lnTo>
                  <a:lnTo>
                    <a:pt x="0" y="87"/>
                  </a:lnTo>
                  <a:lnTo>
                    <a:pt x="0" y="56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87" y="0"/>
                  </a:lnTo>
                  <a:lnTo>
                    <a:pt x="87" y="56"/>
                  </a:lnTo>
                  <a:lnTo>
                    <a:pt x="144" y="56"/>
                  </a:lnTo>
                  <a:lnTo>
                    <a:pt x="144" y="87"/>
                  </a:lnTo>
                  <a:close/>
                </a:path>
              </a:pathLst>
            </a:custGeom>
            <a:solidFill>
              <a:srgbClr val="E04316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81" name="矩形 307"/>
          <p:cNvSpPr>
            <a:spLocks noChangeArrowheads="1"/>
          </p:cNvSpPr>
          <p:nvPr/>
        </p:nvSpPr>
        <p:spPr bwMode="auto">
          <a:xfrm>
            <a:off x="7359650" y="4994275"/>
            <a:ext cx="3847464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汇报人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:XXX;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汇报时间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:XX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月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82" name="图片 3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950" y="3587750"/>
            <a:ext cx="63881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1507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图片 20"/>
          <p:cNvPicPr>
            <a:picLocks noChangeAspect="1"/>
          </p:cNvPicPr>
          <p:nvPr/>
        </p:nvPicPr>
        <p:blipFill>
          <a:blip r:embed="rId2"/>
          <a:srcRect r="10461"/>
          <a:stretch>
            <a:fillRect/>
          </a:stretch>
        </p:blipFill>
        <p:spPr bwMode="auto">
          <a:xfrm>
            <a:off x="7820025" y="1266825"/>
            <a:ext cx="4371975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矩形 21"/>
          <p:cNvSpPr>
            <a:spLocks noChangeArrowheads="1"/>
          </p:cNvSpPr>
          <p:nvPr/>
        </p:nvSpPr>
        <p:spPr bwMode="auto">
          <a:xfrm>
            <a:off x="1211263" y="5362575"/>
            <a:ext cx="2206625" cy="8874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1510" name="TextBox 13"/>
          <p:cNvSpPr txBox="1">
            <a:spLocks noChangeArrowheads="1"/>
          </p:cNvSpPr>
          <p:nvPr/>
        </p:nvSpPr>
        <p:spPr bwMode="auto">
          <a:xfrm>
            <a:off x="1079500" y="5003800"/>
            <a:ext cx="2338388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1511" name="矩形 23"/>
          <p:cNvSpPr>
            <a:spLocks noChangeArrowheads="1"/>
          </p:cNvSpPr>
          <p:nvPr/>
        </p:nvSpPr>
        <p:spPr bwMode="auto">
          <a:xfrm>
            <a:off x="5113338" y="5362575"/>
            <a:ext cx="2206625" cy="8874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4983163" y="5003800"/>
            <a:ext cx="2336800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1513" name="矩形 25"/>
          <p:cNvSpPr>
            <a:spLocks noChangeArrowheads="1"/>
          </p:cNvSpPr>
          <p:nvPr/>
        </p:nvSpPr>
        <p:spPr bwMode="auto">
          <a:xfrm>
            <a:off x="8885238" y="5362575"/>
            <a:ext cx="2206625" cy="8874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8753475" y="5003800"/>
            <a:ext cx="2338388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8" name="Rectangle 37"/>
          <p:cNvSpPr/>
          <p:nvPr/>
        </p:nvSpPr>
        <p:spPr>
          <a:xfrm>
            <a:off x="4371975" y="1268413"/>
            <a:ext cx="3448050" cy="3146425"/>
          </a:xfrm>
          <a:prstGeom prst="rect">
            <a:avLst/>
          </a:prstGeom>
          <a:solidFill>
            <a:srgbClr val="66C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1516" name="矩形 28"/>
          <p:cNvSpPr>
            <a:spLocks noChangeArrowheads="1"/>
          </p:cNvSpPr>
          <p:nvPr/>
        </p:nvSpPr>
        <p:spPr bwMode="auto">
          <a:xfrm>
            <a:off x="4983163" y="2308225"/>
            <a:ext cx="2420937" cy="1550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1517" name="TextBox 13"/>
          <p:cNvSpPr txBox="1">
            <a:spLocks noChangeArrowheads="1"/>
          </p:cNvSpPr>
          <p:nvPr/>
        </p:nvSpPr>
        <p:spPr bwMode="auto">
          <a:xfrm>
            <a:off x="5500688" y="1882775"/>
            <a:ext cx="1495425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21518" name="图片 30"/>
          <p:cNvPicPr>
            <a:picLocks noChangeAspect="1"/>
          </p:cNvPicPr>
          <p:nvPr/>
        </p:nvPicPr>
        <p:blipFill>
          <a:blip r:embed="rId3"/>
          <a:srcRect l="12971"/>
          <a:stretch>
            <a:fillRect/>
          </a:stretch>
        </p:blipFill>
        <p:spPr bwMode="auto">
          <a:xfrm>
            <a:off x="0" y="1268413"/>
            <a:ext cx="4371975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555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5"/>
          <p:cNvGrpSpPr/>
          <p:nvPr/>
        </p:nvGrpSpPr>
        <p:grpSpPr>
          <a:xfrm>
            <a:off x="4062589" y="3374179"/>
            <a:ext cx="701010" cy="886673"/>
            <a:chOff x="10144125" y="1460500"/>
            <a:chExt cx="641350" cy="811212"/>
          </a:xfrm>
          <a:solidFill>
            <a:srgbClr val="0070C0"/>
          </a:solidFill>
        </p:grpSpPr>
        <p:sp>
          <p:nvSpPr>
            <p:cNvPr id="7" name="Freeform 5@|5FFC:0|FBC:0|LFC:0|LBC:16777215"/>
            <p:cNvSpPr/>
            <p:nvPr/>
          </p:nvSpPr>
          <p:spPr bwMode="auto">
            <a:xfrm>
              <a:off x="10245725" y="1460500"/>
              <a:ext cx="438150" cy="198437"/>
            </a:xfrm>
            <a:custGeom>
              <a:avLst/>
              <a:gdLst>
                <a:gd name="T0" fmla="*/ 98 w 116"/>
                <a:gd name="T1" fmla="*/ 52 h 52"/>
                <a:gd name="T2" fmla="*/ 110 w 116"/>
                <a:gd name="T3" fmla="*/ 17 h 52"/>
                <a:gd name="T4" fmla="*/ 81 w 116"/>
                <a:gd name="T5" fmla="*/ 22 h 52"/>
                <a:gd name="T6" fmla="*/ 58 w 116"/>
                <a:gd name="T7" fmla="*/ 0 h 52"/>
                <a:gd name="T8" fmla="*/ 35 w 116"/>
                <a:gd name="T9" fmla="*/ 22 h 52"/>
                <a:gd name="T10" fmla="*/ 7 w 116"/>
                <a:gd name="T11" fmla="*/ 17 h 52"/>
                <a:gd name="T12" fmla="*/ 18 w 116"/>
                <a:gd name="T13" fmla="*/ 52 h 52"/>
                <a:gd name="T14" fmla="*/ 98 w 116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52">
                  <a:moveTo>
                    <a:pt x="98" y="52"/>
                  </a:moveTo>
                  <a:cubicBezTo>
                    <a:pt x="111" y="40"/>
                    <a:pt x="116" y="24"/>
                    <a:pt x="110" y="17"/>
                  </a:cubicBezTo>
                  <a:cubicBezTo>
                    <a:pt x="104" y="12"/>
                    <a:pt x="93" y="14"/>
                    <a:pt x="81" y="22"/>
                  </a:cubicBezTo>
                  <a:cubicBezTo>
                    <a:pt x="78" y="9"/>
                    <a:pt x="69" y="0"/>
                    <a:pt x="58" y="0"/>
                  </a:cubicBezTo>
                  <a:cubicBezTo>
                    <a:pt x="47" y="0"/>
                    <a:pt x="38" y="9"/>
                    <a:pt x="35" y="22"/>
                  </a:cubicBezTo>
                  <a:cubicBezTo>
                    <a:pt x="24" y="14"/>
                    <a:pt x="12" y="12"/>
                    <a:pt x="7" y="17"/>
                  </a:cubicBezTo>
                  <a:cubicBezTo>
                    <a:pt x="0" y="24"/>
                    <a:pt x="5" y="40"/>
                    <a:pt x="18" y="52"/>
                  </a:cubicBezTo>
                  <a:lnTo>
                    <a:pt x="98" y="52"/>
                  </a:lnTo>
                  <a:close/>
                </a:path>
              </a:pathLst>
            </a:custGeom>
            <a:solidFill>
              <a:srgbClr val="66C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ker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@|5FFC:0|FBC:0|LFC:0|LBC:16777215"/>
            <p:cNvSpPr>
              <a:spLocks noEditPoints="1"/>
            </p:cNvSpPr>
            <p:nvPr/>
          </p:nvSpPr>
          <p:spPr bwMode="auto">
            <a:xfrm>
              <a:off x="10144125" y="1708150"/>
              <a:ext cx="641350" cy="563562"/>
            </a:xfrm>
            <a:custGeom>
              <a:avLst/>
              <a:gdLst>
                <a:gd name="T0" fmla="*/ 165 w 170"/>
                <a:gd name="T1" fmla="*/ 95 h 149"/>
                <a:gd name="T2" fmla="*/ 165 w 170"/>
                <a:gd name="T3" fmla="*/ 95 h 149"/>
                <a:gd name="T4" fmla="*/ 170 w 170"/>
                <a:gd name="T5" fmla="*/ 66 h 149"/>
                <a:gd name="T6" fmla="*/ 132 w 170"/>
                <a:gd name="T7" fmla="*/ 0 h 149"/>
                <a:gd name="T8" fmla="*/ 38 w 170"/>
                <a:gd name="T9" fmla="*/ 0 h 149"/>
                <a:gd name="T10" fmla="*/ 0 w 170"/>
                <a:gd name="T11" fmla="*/ 66 h 149"/>
                <a:gd name="T12" fmla="*/ 9 w 170"/>
                <a:gd name="T13" fmla="*/ 101 h 149"/>
                <a:gd name="T14" fmla="*/ 12 w 170"/>
                <a:gd name="T15" fmla="*/ 114 h 149"/>
                <a:gd name="T16" fmla="*/ 10 w 170"/>
                <a:gd name="T17" fmla="*/ 136 h 149"/>
                <a:gd name="T18" fmla="*/ 43 w 170"/>
                <a:gd name="T19" fmla="*/ 142 h 149"/>
                <a:gd name="T20" fmla="*/ 43 w 170"/>
                <a:gd name="T21" fmla="*/ 142 h 149"/>
                <a:gd name="T22" fmla="*/ 61 w 170"/>
                <a:gd name="T23" fmla="*/ 142 h 149"/>
                <a:gd name="T24" fmla="*/ 61 w 170"/>
                <a:gd name="T25" fmla="*/ 142 h 149"/>
                <a:gd name="T26" fmla="*/ 85 w 170"/>
                <a:gd name="T27" fmla="*/ 146 h 149"/>
                <a:gd name="T28" fmla="*/ 110 w 170"/>
                <a:gd name="T29" fmla="*/ 142 h 149"/>
                <a:gd name="T30" fmla="*/ 110 w 170"/>
                <a:gd name="T31" fmla="*/ 142 h 149"/>
                <a:gd name="T32" fmla="*/ 127 w 170"/>
                <a:gd name="T33" fmla="*/ 142 h 149"/>
                <a:gd name="T34" fmla="*/ 160 w 170"/>
                <a:gd name="T35" fmla="*/ 136 h 149"/>
                <a:gd name="T36" fmla="*/ 158 w 170"/>
                <a:gd name="T37" fmla="*/ 115 h 149"/>
                <a:gd name="T38" fmla="*/ 158 w 170"/>
                <a:gd name="T39" fmla="*/ 115 h 149"/>
                <a:gd name="T40" fmla="*/ 162 w 170"/>
                <a:gd name="T41" fmla="*/ 101 h 149"/>
                <a:gd name="T42" fmla="*/ 165 w 170"/>
                <a:gd name="T43" fmla="*/ 95 h 149"/>
                <a:gd name="T44" fmla="*/ 91 w 170"/>
                <a:gd name="T45" fmla="*/ 113 h 149"/>
                <a:gd name="T46" fmla="*/ 79 w 170"/>
                <a:gd name="T47" fmla="*/ 113 h 149"/>
                <a:gd name="T48" fmla="*/ 79 w 170"/>
                <a:gd name="T49" fmla="*/ 102 h 149"/>
                <a:gd name="T50" fmla="*/ 58 w 170"/>
                <a:gd name="T51" fmla="*/ 96 h 149"/>
                <a:gd name="T52" fmla="*/ 62 w 170"/>
                <a:gd name="T53" fmla="*/ 83 h 149"/>
                <a:gd name="T54" fmla="*/ 81 w 170"/>
                <a:gd name="T55" fmla="*/ 88 h 149"/>
                <a:gd name="T56" fmla="*/ 92 w 170"/>
                <a:gd name="T57" fmla="*/ 83 h 149"/>
                <a:gd name="T58" fmla="*/ 80 w 170"/>
                <a:gd name="T59" fmla="*/ 75 h 149"/>
                <a:gd name="T60" fmla="*/ 59 w 170"/>
                <a:gd name="T61" fmla="*/ 55 h 149"/>
                <a:gd name="T62" fmla="*/ 80 w 170"/>
                <a:gd name="T63" fmla="*/ 37 h 149"/>
                <a:gd name="T64" fmla="*/ 80 w 170"/>
                <a:gd name="T65" fmla="*/ 25 h 149"/>
                <a:gd name="T66" fmla="*/ 92 w 170"/>
                <a:gd name="T67" fmla="*/ 25 h 149"/>
                <a:gd name="T68" fmla="*/ 92 w 170"/>
                <a:gd name="T69" fmla="*/ 37 h 149"/>
                <a:gd name="T70" fmla="*/ 109 w 170"/>
                <a:gd name="T71" fmla="*/ 41 h 149"/>
                <a:gd name="T72" fmla="*/ 105 w 170"/>
                <a:gd name="T73" fmla="*/ 54 h 149"/>
                <a:gd name="T74" fmla="*/ 89 w 170"/>
                <a:gd name="T75" fmla="*/ 50 h 149"/>
                <a:gd name="T76" fmla="*/ 80 w 170"/>
                <a:gd name="T77" fmla="*/ 54 h 149"/>
                <a:gd name="T78" fmla="*/ 92 w 170"/>
                <a:gd name="T79" fmla="*/ 62 h 149"/>
                <a:gd name="T80" fmla="*/ 112 w 170"/>
                <a:gd name="T81" fmla="*/ 82 h 149"/>
                <a:gd name="T82" fmla="*/ 91 w 170"/>
                <a:gd name="T83" fmla="*/ 101 h 149"/>
                <a:gd name="T84" fmla="*/ 91 w 170"/>
                <a:gd name="T85" fmla="*/ 1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0" h="149">
                  <a:moveTo>
                    <a:pt x="165" y="95"/>
                  </a:moveTo>
                  <a:cubicBezTo>
                    <a:pt x="165" y="95"/>
                    <a:pt x="165" y="95"/>
                    <a:pt x="165" y="95"/>
                  </a:cubicBezTo>
                  <a:cubicBezTo>
                    <a:pt x="168" y="86"/>
                    <a:pt x="170" y="76"/>
                    <a:pt x="170" y="66"/>
                  </a:cubicBezTo>
                  <a:cubicBezTo>
                    <a:pt x="170" y="39"/>
                    <a:pt x="155" y="14"/>
                    <a:pt x="132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5" y="14"/>
                    <a:pt x="0" y="39"/>
                    <a:pt x="0" y="66"/>
                  </a:cubicBezTo>
                  <a:cubicBezTo>
                    <a:pt x="0" y="79"/>
                    <a:pt x="3" y="91"/>
                    <a:pt x="9" y="101"/>
                  </a:cubicBezTo>
                  <a:cubicBezTo>
                    <a:pt x="11" y="106"/>
                    <a:pt x="13" y="112"/>
                    <a:pt x="12" y="114"/>
                  </a:cubicBezTo>
                  <a:cubicBezTo>
                    <a:pt x="8" y="121"/>
                    <a:pt x="7" y="129"/>
                    <a:pt x="10" y="136"/>
                  </a:cubicBezTo>
                  <a:cubicBezTo>
                    <a:pt x="16" y="146"/>
                    <a:pt x="30" y="148"/>
                    <a:pt x="43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2"/>
                    <a:pt x="50" y="139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9" y="144"/>
                    <a:pt x="77" y="146"/>
                    <a:pt x="85" y="146"/>
                  </a:cubicBezTo>
                  <a:cubicBezTo>
                    <a:pt x="94" y="146"/>
                    <a:pt x="102" y="144"/>
                    <a:pt x="110" y="142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9" y="140"/>
                    <a:pt x="125" y="141"/>
                    <a:pt x="127" y="142"/>
                  </a:cubicBezTo>
                  <a:cubicBezTo>
                    <a:pt x="140" y="149"/>
                    <a:pt x="154" y="146"/>
                    <a:pt x="160" y="136"/>
                  </a:cubicBezTo>
                  <a:cubicBezTo>
                    <a:pt x="163" y="130"/>
                    <a:pt x="163" y="122"/>
                    <a:pt x="158" y="115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7" y="113"/>
                    <a:pt x="160" y="106"/>
                    <a:pt x="162" y="101"/>
                  </a:cubicBezTo>
                  <a:cubicBezTo>
                    <a:pt x="163" y="99"/>
                    <a:pt x="165" y="95"/>
                    <a:pt x="165" y="95"/>
                  </a:cubicBezTo>
                  <a:close/>
                  <a:moveTo>
                    <a:pt x="91" y="113"/>
                  </a:moveTo>
                  <a:cubicBezTo>
                    <a:pt x="79" y="113"/>
                    <a:pt x="79" y="113"/>
                    <a:pt x="79" y="113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1" y="101"/>
                    <a:pt x="63" y="99"/>
                    <a:pt x="58" y="96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6" y="85"/>
                    <a:pt x="75" y="88"/>
                    <a:pt x="81" y="88"/>
                  </a:cubicBezTo>
                  <a:cubicBezTo>
                    <a:pt x="87" y="88"/>
                    <a:pt x="92" y="86"/>
                    <a:pt x="92" y="83"/>
                  </a:cubicBezTo>
                  <a:cubicBezTo>
                    <a:pt x="92" y="80"/>
                    <a:pt x="90" y="78"/>
                    <a:pt x="80" y="75"/>
                  </a:cubicBezTo>
                  <a:cubicBezTo>
                    <a:pt x="65" y="70"/>
                    <a:pt x="59" y="65"/>
                    <a:pt x="59" y="55"/>
                  </a:cubicBezTo>
                  <a:cubicBezTo>
                    <a:pt x="59" y="46"/>
                    <a:pt x="67" y="39"/>
                    <a:pt x="80" y="37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9" y="37"/>
                    <a:pt x="106" y="39"/>
                    <a:pt x="109" y="41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2" y="52"/>
                    <a:pt x="96" y="50"/>
                    <a:pt x="89" y="50"/>
                  </a:cubicBezTo>
                  <a:cubicBezTo>
                    <a:pt x="84" y="50"/>
                    <a:pt x="80" y="51"/>
                    <a:pt x="80" y="54"/>
                  </a:cubicBezTo>
                  <a:cubicBezTo>
                    <a:pt x="80" y="57"/>
                    <a:pt x="81" y="59"/>
                    <a:pt x="92" y="62"/>
                  </a:cubicBezTo>
                  <a:cubicBezTo>
                    <a:pt x="107" y="67"/>
                    <a:pt x="112" y="73"/>
                    <a:pt x="112" y="82"/>
                  </a:cubicBezTo>
                  <a:cubicBezTo>
                    <a:pt x="112" y="91"/>
                    <a:pt x="105" y="99"/>
                    <a:pt x="91" y="101"/>
                  </a:cubicBezTo>
                  <a:lnTo>
                    <a:pt x="91" y="113"/>
                  </a:lnTo>
                  <a:close/>
                </a:path>
              </a:pathLst>
            </a:custGeom>
            <a:solidFill>
              <a:srgbClr val="66C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ker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7509325" y="3185029"/>
            <a:ext cx="854764" cy="1075823"/>
            <a:chOff x="7279938" y="2559334"/>
            <a:chExt cx="1237337" cy="1557337"/>
          </a:xfrm>
          <a:solidFill>
            <a:srgbClr val="00B0F0"/>
          </a:solidFill>
        </p:grpSpPr>
        <p:sp>
          <p:nvSpPr>
            <p:cNvPr id="10" name="Freeform 7@|5FFC:0|FBC:0|LFC:0|LBC:16777215"/>
            <p:cNvSpPr>
              <a:spLocks noEditPoints="1"/>
            </p:cNvSpPr>
            <p:nvPr/>
          </p:nvSpPr>
          <p:spPr bwMode="auto">
            <a:xfrm>
              <a:off x="7279938" y="3031715"/>
              <a:ext cx="1237337" cy="1084956"/>
            </a:xfrm>
            <a:custGeom>
              <a:avLst/>
              <a:gdLst>
                <a:gd name="T0" fmla="*/ 165 w 171"/>
                <a:gd name="T1" fmla="*/ 95 h 149"/>
                <a:gd name="T2" fmla="*/ 165 w 171"/>
                <a:gd name="T3" fmla="*/ 95 h 149"/>
                <a:gd name="T4" fmla="*/ 171 w 171"/>
                <a:gd name="T5" fmla="*/ 66 h 149"/>
                <a:gd name="T6" fmla="*/ 133 w 171"/>
                <a:gd name="T7" fmla="*/ 0 h 149"/>
                <a:gd name="T8" fmla="*/ 38 w 171"/>
                <a:gd name="T9" fmla="*/ 0 h 149"/>
                <a:gd name="T10" fmla="*/ 0 w 171"/>
                <a:gd name="T11" fmla="*/ 66 h 149"/>
                <a:gd name="T12" fmla="*/ 9 w 171"/>
                <a:gd name="T13" fmla="*/ 101 h 149"/>
                <a:gd name="T14" fmla="*/ 13 w 171"/>
                <a:gd name="T15" fmla="*/ 114 h 149"/>
                <a:gd name="T16" fmla="*/ 11 w 171"/>
                <a:gd name="T17" fmla="*/ 136 h 149"/>
                <a:gd name="T18" fmla="*/ 43 w 171"/>
                <a:gd name="T19" fmla="*/ 142 h 149"/>
                <a:gd name="T20" fmla="*/ 43 w 171"/>
                <a:gd name="T21" fmla="*/ 142 h 149"/>
                <a:gd name="T22" fmla="*/ 61 w 171"/>
                <a:gd name="T23" fmla="*/ 142 h 149"/>
                <a:gd name="T24" fmla="*/ 61 w 171"/>
                <a:gd name="T25" fmla="*/ 142 h 149"/>
                <a:gd name="T26" fmla="*/ 86 w 171"/>
                <a:gd name="T27" fmla="*/ 146 h 149"/>
                <a:gd name="T28" fmla="*/ 110 w 171"/>
                <a:gd name="T29" fmla="*/ 142 h 149"/>
                <a:gd name="T30" fmla="*/ 110 w 171"/>
                <a:gd name="T31" fmla="*/ 142 h 149"/>
                <a:gd name="T32" fmla="*/ 127 w 171"/>
                <a:gd name="T33" fmla="*/ 142 h 149"/>
                <a:gd name="T34" fmla="*/ 160 w 171"/>
                <a:gd name="T35" fmla="*/ 136 h 149"/>
                <a:gd name="T36" fmla="*/ 159 w 171"/>
                <a:gd name="T37" fmla="*/ 115 h 149"/>
                <a:gd name="T38" fmla="*/ 159 w 171"/>
                <a:gd name="T39" fmla="*/ 115 h 149"/>
                <a:gd name="T40" fmla="*/ 162 w 171"/>
                <a:gd name="T41" fmla="*/ 101 h 149"/>
                <a:gd name="T42" fmla="*/ 165 w 171"/>
                <a:gd name="T43" fmla="*/ 95 h 149"/>
                <a:gd name="T44" fmla="*/ 97 w 171"/>
                <a:gd name="T45" fmla="*/ 106 h 149"/>
                <a:gd name="T46" fmla="*/ 68 w 171"/>
                <a:gd name="T47" fmla="*/ 93 h 149"/>
                <a:gd name="T48" fmla="*/ 61 w 171"/>
                <a:gd name="T49" fmla="*/ 78 h 149"/>
                <a:gd name="T50" fmla="*/ 54 w 171"/>
                <a:gd name="T51" fmla="*/ 78 h 149"/>
                <a:gd name="T52" fmla="*/ 54 w 171"/>
                <a:gd name="T53" fmla="*/ 69 h 149"/>
                <a:gd name="T54" fmla="*/ 60 w 171"/>
                <a:gd name="T55" fmla="*/ 69 h 149"/>
                <a:gd name="T56" fmla="*/ 60 w 171"/>
                <a:gd name="T57" fmla="*/ 67 h 149"/>
                <a:gd name="T58" fmla="*/ 60 w 171"/>
                <a:gd name="T59" fmla="*/ 64 h 149"/>
                <a:gd name="T60" fmla="*/ 54 w 171"/>
                <a:gd name="T61" fmla="*/ 64 h 149"/>
                <a:gd name="T62" fmla="*/ 54 w 171"/>
                <a:gd name="T63" fmla="*/ 55 h 149"/>
                <a:gd name="T64" fmla="*/ 61 w 171"/>
                <a:gd name="T65" fmla="*/ 55 h 149"/>
                <a:gd name="T66" fmla="*/ 70 w 171"/>
                <a:gd name="T67" fmla="*/ 39 h 149"/>
                <a:gd name="T68" fmla="*/ 97 w 171"/>
                <a:gd name="T69" fmla="*/ 27 h 149"/>
                <a:gd name="T70" fmla="*/ 115 w 171"/>
                <a:gd name="T71" fmla="*/ 31 h 149"/>
                <a:gd name="T72" fmla="*/ 111 w 171"/>
                <a:gd name="T73" fmla="*/ 44 h 149"/>
                <a:gd name="T74" fmla="*/ 98 w 171"/>
                <a:gd name="T75" fmla="*/ 41 h 149"/>
                <a:gd name="T76" fmla="*/ 84 w 171"/>
                <a:gd name="T77" fmla="*/ 48 h 149"/>
                <a:gd name="T78" fmla="*/ 80 w 171"/>
                <a:gd name="T79" fmla="*/ 55 h 149"/>
                <a:gd name="T80" fmla="*/ 109 w 171"/>
                <a:gd name="T81" fmla="*/ 55 h 149"/>
                <a:gd name="T82" fmla="*/ 109 w 171"/>
                <a:gd name="T83" fmla="*/ 64 h 149"/>
                <a:gd name="T84" fmla="*/ 78 w 171"/>
                <a:gd name="T85" fmla="*/ 64 h 149"/>
                <a:gd name="T86" fmla="*/ 78 w 171"/>
                <a:gd name="T87" fmla="*/ 67 h 149"/>
                <a:gd name="T88" fmla="*/ 78 w 171"/>
                <a:gd name="T89" fmla="*/ 69 h 149"/>
                <a:gd name="T90" fmla="*/ 109 w 171"/>
                <a:gd name="T91" fmla="*/ 69 h 149"/>
                <a:gd name="T92" fmla="*/ 109 w 171"/>
                <a:gd name="T93" fmla="*/ 78 h 149"/>
                <a:gd name="T94" fmla="*/ 80 w 171"/>
                <a:gd name="T95" fmla="*/ 78 h 149"/>
                <a:gd name="T96" fmla="*/ 84 w 171"/>
                <a:gd name="T97" fmla="*/ 86 h 149"/>
                <a:gd name="T98" fmla="*/ 99 w 171"/>
                <a:gd name="T99" fmla="*/ 92 h 149"/>
                <a:gd name="T100" fmla="*/ 112 w 171"/>
                <a:gd name="T101" fmla="*/ 89 h 149"/>
                <a:gd name="T102" fmla="*/ 115 w 171"/>
                <a:gd name="T103" fmla="*/ 102 h 149"/>
                <a:gd name="T104" fmla="*/ 97 w 171"/>
                <a:gd name="T105" fmla="*/ 10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1" h="149">
                  <a:moveTo>
                    <a:pt x="165" y="95"/>
                  </a:moveTo>
                  <a:cubicBezTo>
                    <a:pt x="165" y="95"/>
                    <a:pt x="165" y="95"/>
                    <a:pt x="165" y="95"/>
                  </a:cubicBezTo>
                  <a:cubicBezTo>
                    <a:pt x="169" y="86"/>
                    <a:pt x="171" y="76"/>
                    <a:pt x="171" y="66"/>
                  </a:cubicBezTo>
                  <a:cubicBezTo>
                    <a:pt x="171" y="39"/>
                    <a:pt x="156" y="14"/>
                    <a:pt x="13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6" y="14"/>
                    <a:pt x="0" y="39"/>
                    <a:pt x="0" y="66"/>
                  </a:cubicBezTo>
                  <a:cubicBezTo>
                    <a:pt x="0" y="79"/>
                    <a:pt x="4" y="91"/>
                    <a:pt x="9" y="101"/>
                  </a:cubicBezTo>
                  <a:cubicBezTo>
                    <a:pt x="11" y="106"/>
                    <a:pt x="13" y="112"/>
                    <a:pt x="13" y="114"/>
                  </a:cubicBezTo>
                  <a:cubicBezTo>
                    <a:pt x="8" y="121"/>
                    <a:pt x="7" y="129"/>
                    <a:pt x="11" y="136"/>
                  </a:cubicBezTo>
                  <a:cubicBezTo>
                    <a:pt x="16" y="146"/>
                    <a:pt x="31" y="148"/>
                    <a:pt x="43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2"/>
                    <a:pt x="50" y="139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9" y="144"/>
                    <a:pt x="77" y="146"/>
                    <a:pt x="86" y="146"/>
                  </a:cubicBezTo>
                  <a:cubicBezTo>
                    <a:pt x="94" y="146"/>
                    <a:pt x="102" y="144"/>
                    <a:pt x="110" y="142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9" y="140"/>
                    <a:pt x="125" y="141"/>
                    <a:pt x="127" y="142"/>
                  </a:cubicBezTo>
                  <a:cubicBezTo>
                    <a:pt x="140" y="149"/>
                    <a:pt x="155" y="146"/>
                    <a:pt x="160" y="136"/>
                  </a:cubicBezTo>
                  <a:cubicBezTo>
                    <a:pt x="164" y="130"/>
                    <a:pt x="163" y="122"/>
                    <a:pt x="159" y="115"/>
                  </a:cubicBezTo>
                  <a:cubicBezTo>
                    <a:pt x="159" y="115"/>
                    <a:pt x="159" y="115"/>
                    <a:pt x="159" y="115"/>
                  </a:cubicBezTo>
                  <a:cubicBezTo>
                    <a:pt x="158" y="113"/>
                    <a:pt x="160" y="106"/>
                    <a:pt x="162" y="101"/>
                  </a:cubicBezTo>
                  <a:cubicBezTo>
                    <a:pt x="163" y="99"/>
                    <a:pt x="165" y="95"/>
                    <a:pt x="165" y="95"/>
                  </a:cubicBezTo>
                  <a:close/>
                  <a:moveTo>
                    <a:pt x="97" y="106"/>
                  </a:moveTo>
                  <a:cubicBezTo>
                    <a:pt x="85" y="106"/>
                    <a:pt x="74" y="102"/>
                    <a:pt x="68" y="93"/>
                  </a:cubicBezTo>
                  <a:cubicBezTo>
                    <a:pt x="65" y="89"/>
                    <a:pt x="62" y="84"/>
                    <a:pt x="61" y="78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8"/>
                    <a:pt x="60" y="67"/>
                  </a:cubicBezTo>
                  <a:cubicBezTo>
                    <a:pt x="60" y="66"/>
                    <a:pt x="60" y="65"/>
                    <a:pt x="60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3" y="49"/>
                    <a:pt x="66" y="43"/>
                    <a:pt x="70" y="39"/>
                  </a:cubicBezTo>
                  <a:cubicBezTo>
                    <a:pt x="76" y="31"/>
                    <a:pt x="86" y="27"/>
                    <a:pt x="97" y="27"/>
                  </a:cubicBezTo>
                  <a:cubicBezTo>
                    <a:pt x="104" y="27"/>
                    <a:pt x="110" y="29"/>
                    <a:pt x="115" y="31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08" y="43"/>
                    <a:pt x="103" y="41"/>
                    <a:pt x="98" y="41"/>
                  </a:cubicBezTo>
                  <a:cubicBezTo>
                    <a:pt x="93" y="41"/>
                    <a:pt x="87" y="43"/>
                    <a:pt x="84" y="48"/>
                  </a:cubicBezTo>
                  <a:cubicBezTo>
                    <a:pt x="82" y="49"/>
                    <a:pt x="81" y="52"/>
                    <a:pt x="80" y="55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65"/>
                    <a:pt x="78" y="66"/>
                    <a:pt x="78" y="67"/>
                  </a:cubicBezTo>
                  <a:cubicBezTo>
                    <a:pt x="78" y="68"/>
                    <a:pt x="78" y="69"/>
                    <a:pt x="78" y="69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80" y="78"/>
                    <a:pt x="80" y="78"/>
                    <a:pt x="80" y="78"/>
                  </a:cubicBezTo>
                  <a:cubicBezTo>
                    <a:pt x="80" y="81"/>
                    <a:pt x="82" y="84"/>
                    <a:pt x="84" y="86"/>
                  </a:cubicBezTo>
                  <a:cubicBezTo>
                    <a:pt x="87" y="90"/>
                    <a:pt x="93" y="92"/>
                    <a:pt x="99" y="92"/>
                  </a:cubicBezTo>
                  <a:cubicBezTo>
                    <a:pt x="104" y="92"/>
                    <a:pt x="110" y="90"/>
                    <a:pt x="112" y="89"/>
                  </a:cubicBezTo>
                  <a:cubicBezTo>
                    <a:pt x="115" y="102"/>
                    <a:pt x="115" y="102"/>
                    <a:pt x="115" y="102"/>
                  </a:cubicBezTo>
                  <a:cubicBezTo>
                    <a:pt x="111" y="104"/>
                    <a:pt x="104" y="106"/>
                    <a:pt x="97" y="106"/>
                  </a:cubicBezTo>
                  <a:close/>
                </a:path>
              </a:pathLst>
            </a:custGeom>
            <a:solidFill>
              <a:srgbClr val="EE9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ker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8@|5FFC:0|FBC:0|LFC:0|LBC:16777215"/>
            <p:cNvSpPr/>
            <p:nvPr/>
          </p:nvSpPr>
          <p:spPr bwMode="auto">
            <a:xfrm>
              <a:off x="7484128" y="2559334"/>
              <a:ext cx="838097" cy="377906"/>
            </a:xfrm>
            <a:custGeom>
              <a:avLst/>
              <a:gdLst>
                <a:gd name="T0" fmla="*/ 98 w 116"/>
                <a:gd name="T1" fmla="*/ 52 h 52"/>
                <a:gd name="T2" fmla="*/ 109 w 116"/>
                <a:gd name="T3" fmla="*/ 17 h 52"/>
                <a:gd name="T4" fmla="*/ 81 w 116"/>
                <a:gd name="T5" fmla="*/ 22 h 52"/>
                <a:gd name="T6" fmla="*/ 58 w 116"/>
                <a:gd name="T7" fmla="*/ 0 h 52"/>
                <a:gd name="T8" fmla="*/ 35 w 116"/>
                <a:gd name="T9" fmla="*/ 22 h 52"/>
                <a:gd name="T10" fmla="*/ 6 w 116"/>
                <a:gd name="T11" fmla="*/ 17 h 52"/>
                <a:gd name="T12" fmla="*/ 17 w 116"/>
                <a:gd name="T13" fmla="*/ 52 h 52"/>
                <a:gd name="T14" fmla="*/ 98 w 116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52">
                  <a:moveTo>
                    <a:pt x="98" y="52"/>
                  </a:moveTo>
                  <a:cubicBezTo>
                    <a:pt x="111" y="40"/>
                    <a:pt x="116" y="24"/>
                    <a:pt x="109" y="17"/>
                  </a:cubicBezTo>
                  <a:cubicBezTo>
                    <a:pt x="104" y="12"/>
                    <a:pt x="92" y="14"/>
                    <a:pt x="81" y="22"/>
                  </a:cubicBezTo>
                  <a:cubicBezTo>
                    <a:pt x="78" y="9"/>
                    <a:pt x="68" y="0"/>
                    <a:pt x="58" y="0"/>
                  </a:cubicBezTo>
                  <a:cubicBezTo>
                    <a:pt x="47" y="0"/>
                    <a:pt x="38" y="9"/>
                    <a:pt x="35" y="22"/>
                  </a:cubicBezTo>
                  <a:cubicBezTo>
                    <a:pt x="23" y="14"/>
                    <a:pt x="12" y="12"/>
                    <a:pt x="6" y="17"/>
                  </a:cubicBezTo>
                  <a:cubicBezTo>
                    <a:pt x="0" y="24"/>
                    <a:pt x="5" y="40"/>
                    <a:pt x="17" y="52"/>
                  </a:cubicBezTo>
                  <a:lnTo>
                    <a:pt x="98" y="52"/>
                  </a:lnTo>
                  <a:close/>
                </a:path>
              </a:pathLst>
            </a:custGeom>
            <a:solidFill>
              <a:srgbClr val="EE9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ker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6843713" y="1990725"/>
            <a:ext cx="2185987" cy="2820988"/>
          </a:xfrm>
          <a:custGeom>
            <a:avLst/>
            <a:gdLst>
              <a:gd name="T0" fmla="*/ 417 w 471"/>
              <a:gd name="T1" fmla="*/ 440 h 608"/>
              <a:gd name="T2" fmla="*/ 258 w 471"/>
              <a:gd name="T3" fmla="*/ 18 h 608"/>
              <a:gd name="T4" fmla="*/ 213 w 471"/>
              <a:gd name="T5" fmla="*/ 18 h 608"/>
              <a:gd name="T6" fmla="*/ 54 w 471"/>
              <a:gd name="T7" fmla="*/ 440 h 608"/>
              <a:gd name="T8" fmla="*/ 0 w 471"/>
              <a:gd name="T9" fmla="*/ 440 h 608"/>
              <a:gd name="T10" fmla="*/ 235 w 471"/>
              <a:gd name="T11" fmla="*/ 608 h 608"/>
              <a:gd name="T12" fmla="*/ 471 w 471"/>
              <a:gd name="T13" fmla="*/ 440 h 608"/>
              <a:gd name="T14" fmla="*/ 417 w 471"/>
              <a:gd name="T15" fmla="*/ 440 h 608"/>
              <a:gd name="T16" fmla="*/ 104 w 471"/>
              <a:gd name="T17" fmla="*/ 440 h 608"/>
              <a:gd name="T18" fmla="*/ 235 w 471"/>
              <a:gd name="T19" fmla="*/ 93 h 608"/>
              <a:gd name="T20" fmla="*/ 366 w 471"/>
              <a:gd name="T21" fmla="*/ 440 h 608"/>
              <a:gd name="T22" fmla="*/ 104 w 471"/>
              <a:gd name="T23" fmla="*/ 44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1" h="608">
                <a:moveTo>
                  <a:pt x="417" y="440"/>
                </a:moveTo>
                <a:cubicBezTo>
                  <a:pt x="258" y="18"/>
                  <a:pt x="258" y="18"/>
                  <a:pt x="258" y="18"/>
                </a:cubicBezTo>
                <a:cubicBezTo>
                  <a:pt x="251" y="0"/>
                  <a:pt x="220" y="0"/>
                  <a:pt x="213" y="18"/>
                </a:cubicBezTo>
                <a:cubicBezTo>
                  <a:pt x="54" y="440"/>
                  <a:pt x="54" y="440"/>
                  <a:pt x="54" y="440"/>
                </a:cubicBezTo>
                <a:cubicBezTo>
                  <a:pt x="0" y="440"/>
                  <a:pt x="0" y="440"/>
                  <a:pt x="0" y="440"/>
                </a:cubicBezTo>
                <a:cubicBezTo>
                  <a:pt x="34" y="538"/>
                  <a:pt x="126" y="608"/>
                  <a:pt x="235" y="608"/>
                </a:cubicBezTo>
                <a:cubicBezTo>
                  <a:pt x="345" y="608"/>
                  <a:pt x="437" y="538"/>
                  <a:pt x="471" y="440"/>
                </a:cubicBezTo>
                <a:lnTo>
                  <a:pt x="417" y="440"/>
                </a:lnTo>
                <a:close/>
                <a:moveTo>
                  <a:pt x="104" y="440"/>
                </a:moveTo>
                <a:cubicBezTo>
                  <a:pt x="235" y="93"/>
                  <a:pt x="235" y="93"/>
                  <a:pt x="235" y="93"/>
                </a:cubicBezTo>
                <a:cubicBezTo>
                  <a:pt x="366" y="440"/>
                  <a:pt x="366" y="440"/>
                  <a:pt x="366" y="440"/>
                </a:cubicBezTo>
                <a:lnTo>
                  <a:pt x="104" y="440"/>
                </a:lnTo>
                <a:close/>
              </a:path>
            </a:pathLst>
          </a:custGeom>
          <a:solidFill>
            <a:srgbClr val="C1C7D0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6"/>
          <p:cNvSpPr>
            <a:spLocks noEditPoints="1"/>
          </p:cNvSpPr>
          <p:nvPr/>
        </p:nvSpPr>
        <p:spPr bwMode="auto">
          <a:xfrm>
            <a:off x="3341688" y="1990725"/>
            <a:ext cx="2189162" cy="2820988"/>
          </a:xfrm>
          <a:custGeom>
            <a:avLst/>
            <a:gdLst>
              <a:gd name="T0" fmla="*/ 417 w 472"/>
              <a:gd name="T1" fmla="*/ 440 h 608"/>
              <a:gd name="T2" fmla="*/ 258 w 472"/>
              <a:gd name="T3" fmla="*/ 18 h 608"/>
              <a:gd name="T4" fmla="*/ 214 w 472"/>
              <a:gd name="T5" fmla="*/ 18 h 608"/>
              <a:gd name="T6" fmla="*/ 54 w 472"/>
              <a:gd name="T7" fmla="*/ 440 h 608"/>
              <a:gd name="T8" fmla="*/ 0 w 472"/>
              <a:gd name="T9" fmla="*/ 440 h 608"/>
              <a:gd name="T10" fmla="*/ 236 w 472"/>
              <a:gd name="T11" fmla="*/ 608 h 608"/>
              <a:gd name="T12" fmla="*/ 472 w 472"/>
              <a:gd name="T13" fmla="*/ 440 h 608"/>
              <a:gd name="T14" fmla="*/ 417 w 472"/>
              <a:gd name="T15" fmla="*/ 440 h 608"/>
              <a:gd name="T16" fmla="*/ 105 w 472"/>
              <a:gd name="T17" fmla="*/ 440 h 608"/>
              <a:gd name="T18" fmla="*/ 236 w 472"/>
              <a:gd name="T19" fmla="*/ 93 h 608"/>
              <a:gd name="T20" fmla="*/ 367 w 472"/>
              <a:gd name="T21" fmla="*/ 440 h 608"/>
              <a:gd name="T22" fmla="*/ 105 w 472"/>
              <a:gd name="T23" fmla="*/ 44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2" h="608">
                <a:moveTo>
                  <a:pt x="417" y="440"/>
                </a:moveTo>
                <a:cubicBezTo>
                  <a:pt x="258" y="18"/>
                  <a:pt x="258" y="18"/>
                  <a:pt x="258" y="18"/>
                </a:cubicBezTo>
                <a:cubicBezTo>
                  <a:pt x="251" y="0"/>
                  <a:pt x="221" y="0"/>
                  <a:pt x="214" y="18"/>
                </a:cubicBezTo>
                <a:cubicBezTo>
                  <a:pt x="54" y="440"/>
                  <a:pt x="54" y="440"/>
                  <a:pt x="54" y="440"/>
                </a:cubicBezTo>
                <a:cubicBezTo>
                  <a:pt x="0" y="440"/>
                  <a:pt x="0" y="440"/>
                  <a:pt x="0" y="440"/>
                </a:cubicBezTo>
                <a:cubicBezTo>
                  <a:pt x="35" y="538"/>
                  <a:pt x="127" y="608"/>
                  <a:pt x="236" y="608"/>
                </a:cubicBezTo>
                <a:cubicBezTo>
                  <a:pt x="345" y="608"/>
                  <a:pt x="437" y="538"/>
                  <a:pt x="472" y="440"/>
                </a:cubicBezTo>
                <a:lnTo>
                  <a:pt x="417" y="440"/>
                </a:lnTo>
                <a:close/>
                <a:moveTo>
                  <a:pt x="105" y="440"/>
                </a:moveTo>
                <a:cubicBezTo>
                  <a:pt x="236" y="93"/>
                  <a:pt x="236" y="93"/>
                  <a:pt x="236" y="93"/>
                </a:cubicBezTo>
                <a:cubicBezTo>
                  <a:pt x="367" y="440"/>
                  <a:pt x="367" y="440"/>
                  <a:pt x="367" y="440"/>
                </a:cubicBezTo>
                <a:lnTo>
                  <a:pt x="105" y="440"/>
                </a:lnTo>
                <a:close/>
              </a:path>
            </a:pathLst>
          </a:custGeom>
          <a:solidFill>
            <a:srgbClr val="C1C7D0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5032375" y="42783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5032375" y="42783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9"/>
          <p:cNvSpPr/>
          <p:nvPr/>
        </p:nvSpPr>
        <p:spPr bwMode="auto">
          <a:xfrm>
            <a:off x="4872038" y="2073275"/>
            <a:ext cx="2625725" cy="4116388"/>
          </a:xfrm>
          <a:custGeom>
            <a:avLst/>
            <a:gdLst>
              <a:gd name="T0" fmla="*/ 519 w 566"/>
              <a:gd name="T1" fmla="*/ 793 h 887"/>
              <a:gd name="T2" fmla="*/ 424 w 566"/>
              <a:gd name="T3" fmla="*/ 793 h 887"/>
              <a:gd name="T4" fmla="*/ 330 w 566"/>
              <a:gd name="T5" fmla="*/ 666 h 887"/>
              <a:gd name="T6" fmla="*/ 330 w 566"/>
              <a:gd name="T7" fmla="*/ 0 h 887"/>
              <a:gd name="T8" fmla="*/ 236 w 566"/>
              <a:gd name="T9" fmla="*/ 2 h 887"/>
              <a:gd name="T10" fmla="*/ 236 w 566"/>
              <a:gd name="T11" fmla="*/ 666 h 887"/>
              <a:gd name="T12" fmla="*/ 142 w 566"/>
              <a:gd name="T13" fmla="*/ 793 h 887"/>
              <a:gd name="T14" fmla="*/ 47 w 566"/>
              <a:gd name="T15" fmla="*/ 793 h 887"/>
              <a:gd name="T16" fmla="*/ 0 w 566"/>
              <a:gd name="T17" fmla="*/ 840 h 887"/>
              <a:gd name="T18" fmla="*/ 0 w 566"/>
              <a:gd name="T19" fmla="*/ 887 h 887"/>
              <a:gd name="T20" fmla="*/ 566 w 566"/>
              <a:gd name="T21" fmla="*/ 887 h 887"/>
              <a:gd name="T22" fmla="*/ 566 w 566"/>
              <a:gd name="T23" fmla="*/ 840 h 887"/>
              <a:gd name="T24" fmla="*/ 519 w 566"/>
              <a:gd name="T25" fmla="*/ 793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6" h="887">
                <a:moveTo>
                  <a:pt x="519" y="793"/>
                </a:moveTo>
                <a:cubicBezTo>
                  <a:pt x="424" y="793"/>
                  <a:pt x="424" y="793"/>
                  <a:pt x="424" y="793"/>
                </a:cubicBezTo>
                <a:cubicBezTo>
                  <a:pt x="421" y="734"/>
                  <a:pt x="383" y="685"/>
                  <a:pt x="330" y="666"/>
                </a:cubicBezTo>
                <a:cubicBezTo>
                  <a:pt x="330" y="0"/>
                  <a:pt x="330" y="0"/>
                  <a:pt x="330" y="0"/>
                </a:cubicBezTo>
                <a:cubicBezTo>
                  <a:pt x="236" y="2"/>
                  <a:pt x="236" y="2"/>
                  <a:pt x="236" y="2"/>
                </a:cubicBezTo>
                <a:cubicBezTo>
                  <a:pt x="236" y="666"/>
                  <a:pt x="236" y="666"/>
                  <a:pt x="236" y="666"/>
                </a:cubicBezTo>
                <a:cubicBezTo>
                  <a:pt x="183" y="685"/>
                  <a:pt x="145" y="734"/>
                  <a:pt x="142" y="793"/>
                </a:cubicBezTo>
                <a:cubicBezTo>
                  <a:pt x="47" y="793"/>
                  <a:pt x="47" y="793"/>
                  <a:pt x="47" y="793"/>
                </a:cubicBezTo>
                <a:cubicBezTo>
                  <a:pt x="21" y="793"/>
                  <a:pt x="0" y="814"/>
                  <a:pt x="0" y="840"/>
                </a:cubicBezTo>
                <a:cubicBezTo>
                  <a:pt x="0" y="887"/>
                  <a:pt x="0" y="887"/>
                  <a:pt x="0" y="887"/>
                </a:cubicBezTo>
                <a:cubicBezTo>
                  <a:pt x="566" y="887"/>
                  <a:pt x="566" y="887"/>
                  <a:pt x="566" y="887"/>
                </a:cubicBezTo>
                <a:cubicBezTo>
                  <a:pt x="566" y="840"/>
                  <a:pt x="566" y="840"/>
                  <a:pt x="566" y="840"/>
                </a:cubicBezTo>
                <a:cubicBezTo>
                  <a:pt x="566" y="814"/>
                  <a:pt x="545" y="793"/>
                  <a:pt x="519" y="793"/>
                </a:cubicBezTo>
                <a:close/>
              </a:path>
            </a:pathLst>
          </a:custGeom>
          <a:solidFill>
            <a:srgbClr val="C1C7D0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10"/>
          <p:cNvSpPr/>
          <p:nvPr/>
        </p:nvSpPr>
        <p:spPr bwMode="auto">
          <a:xfrm>
            <a:off x="4232275" y="1423988"/>
            <a:ext cx="3943350" cy="919162"/>
          </a:xfrm>
          <a:custGeom>
            <a:avLst/>
            <a:gdLst>
              <a:gd name="T0" fmla="*/ 802 w 850"/>
              <a:gd name="T1" fmla="*/ 65 h 198"/>
              <a:gd name="T2" fmla="*/ 768 w 850"/>
              <a:gd name="T3" fmla="*/ 80 h 198"/>
              <a:gd name="T4" fmla="*/ 731 w 850"/>
              <a:gd name="T5" fmla="*/ 62 h 198"/>
              <a:gd name="T6" fmla="*/ 590 w 850"/>
              <a:gd name="T7" fmla="*/ 18 h 198"/>
              <a:gd name="T8" fmla="*/ 506 w 850"/>
              <a:gd name="T9" fmla="*/ 42 h 198"/>
              <a:gd name="T10" fmla="*/ 425 w 850"/>
              <a:gd name="T11" fmla="*/ 0 h 198"/>
              <a:gd name="T12" fmla="*/ 344 w 850"/>
              <a:gd name="T13" fmla="*/ 42 h 198"/>
              <a:gd name="T14" fmla="*/ 260 w 850"/>
              <a:gd name="T15" fmla="*/ 18 h 198"/>
              <a:gd name="T16" fmla="*/ 119 w 850"/>
              <a:gd name="T17" fmla="*/ 62 h 198"/>
              <a:gd name="T18" fmla="*/ 82 w 850"/>
              <a:gd name="T19" fmla="*/ 80 h 198"/>
              <a:gd name="T20" fmla="*/ 48 w 850"/>
              <a:gd name="T21" fmla="*/ 65 h 198"/>
              <a:gd name="T22" fmla="*/ 0 w 850"/>
              <a:gd name="T23" fmla="*/ 113 h 198"/>
              <a:gd name="T24" fmla="*/ 48 w 850"/>
              <a:gd name="T25" fmla="*/ 160 h 198"/>
              <a:gd name="T26" fmla="*/ 93 w 850"/>
              <a:gd name="T27" fmla="*/ 127 h 198"/>
              <a:gd name="T28" fmla="*/ 141 w 850"/>
              <a:gd name="T29" fmla="*/ 105 h 198"/>
              <a:gd name="T30" fmla="*/ 260 w 850"/>
              <a:gd name="T31" fmla="*/ 66 h 198"/>
              <a:gd name="T32" fmla="*/ 327 w 850"/>
              <a:gd name="T33" fmla="*/ 88 h 198"/>
              <a:gd name="T34" fmla="*/ 326 w 850"/>
              <a:gd name="T35" fmla="*/ 99 h 198"/>
              <a:gd name="T36" fmla="*/ 407 w 850"/>
              <a:gd name="T37" fmla="*/ 196 h 198"/>
              <a:gd name="T38" fmla="*/ 409 w 850"/>
              <a:gd name="T39" fmla="*/ 197 h 198"/>
              <a:gd name="T40" fmla="*/ 411 w 850"/>
              <a:gd name="T41" fmla="*/ 197 h 198"/>
              <a:gd name="T42" fmla="*/ 425 w 850"/>
              <a:gd name="T43" fmla="*/ 198 h 198"/>
              <a:gd name="T44" fmla="*/ 437 w 850"/>
              <a:gd name="T45" fmla="*/ 197 h 198"/>
              <a:gd name="T46" fmla="*/ 524 w 850"/>
              <a:gd name="T47" fmla="*/ 99 h 198"/>
              <a:gd name="T48" fmla="*/ 523 w 850"/>
              <a:gd name="T49" fmla="*/ 87 h 198"/>
              <a:gd name="T50" fmla="*/ 590 w 850"/>
              <a:gd name="T51" fmla="*/ 66 h 198"/>
              <a:gd name="T52" fmla="*/ 710 w 850"/>
              <a:gd name="T53" fmla="*/ 105 h 198"/>
              <a:gd name="T54" fmla="*/ 757 w 850"/>
              <a:gd name="T55" fmla="*/ 127 h 198"/>
              <a:gd name="T56" fmla="*/ 802 w 850"/>
              <a:gd name="T57" fmla="*/ 160 h 198"/>
              <a:gd name="T58" fmla="*/ 850 w 850"/>
              <a:gd name="T59" fmla="*/ 113 h 198"/>
              <a:gd name="T60" fmla="*/ 802 w 850"/>
              <a:gd name="T61" fmla="*/ 6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50" h="198">
                <a:moveTo>
                  <a:pt x="802" y="65"/>
                </a:moveTo>
                <a:cubicBezTo>
                  <a:pt x="789" y="65"/>
                  <a:pt x="777" y="71"/>
                  <a:pt x="768" y="80"/>
                </a:cubicBezTo>
                <a:cubicBezTo>
                  <a:pt x="756" y="75"/>
                  <a:pt x="744" y="69"/>
                  <a:pt x="731" y="62"/>
                </a:cubicBezTo>
                <a:cubicBezTo>
                  <a:pt x="690" y="42"/>
                  <a:pt x="644" y="18"/>
                  <a:pt x="590" y="18"/>
                </a:cubicBezTo>
                <a:cubicBezTo>
                  <a:pt x="554" y="18"/>
                  <a:pt x="527" y="29"/>
                  <a:pt x="506" y="42"/>
                </a:cubicBezTo>
                <a:cubicBezTo>
                  <a:pt x="488" y="17"/>
                  <a:pt x="459" y="0"/>
                  <a:pt x="425" y="0"/>
                </a:cubicBezTo>
                <a:cubicBezTo>
                  <a:pt x="392" y="0"/>
                  <a:pt x="362" y="17"/>
                  <a:pt x="344" y="42"/>
                </a:cubicBezTo>
                <a:cubicBezTo>
                  <a:pt x="323" y="29"/>
                  <a:pt x="296" y="18"/>
                  <a:pt x="260" y="18"/>
                </a:cubicBezTo>
                <a:cubicBezTo>
                  <a:pt x="206" y="18"/>
                  <a:pt x="160" y="42"/>
                  <a:pt x="119" y="62"/>
                </a:cubicBezTo>
                <a:cubicBezTo>
                  <a:pt x="106" y="69"/>
                  <a:pt x="94" y="75"/>
                  <a:pt x="82" y="80"/>
                </a:cubicBezTo>
                <a:cubicBezTo>
                  <a:pt x="74" y="71"/>
                  <a:pt x="61" y="65"/>
                  <a:pt x="48" y="65"/>
                </a:cubicBezTo>
                <a:cubicBezTo>
                  <a:pt x="22" y="65"/>
                  <a:pt x="0" y="86"/>
                  <a:pt x="0" y="113"/>
                </a:cubicBezTo>
                <a:cubicBezTo>
                  <a:pt x="0" y="139"/>
                  <a:pt x="22" y="160"/>
                  <a:pt x="48" y="160"/>
                </a:cubicBezTo>
                <a:cubicBezTo>
                  <a:pt x="69" y="160"/>
                  <a:pt x="86" y="146"/>
                  <a:pt x="93" y="127"/>
                </a:cubicBezTo>
                <a:cubicBezTo>
                  <a:pt x="108" y="121"/>
                  <a:pt x="124" y="113"/>
                  <a:pt x="141" y="105"/>
                </a:cubicBezTo>
                <a:cubicBezTo>
                  <a:pt x="177" y="86"/>
                  <a:pt x="217" y="66"/>
                  <a:pt x="260" y="66"/>
                </a:cubicBezTo>
                <a:cubicBezTo>
                  <a:pt x="290" y="66"/>
                  <a:pt x="312" y="76"/>
                  <a:pt x="327" y="88"/>
                </a:cubicBezTo>
                <a:cubicBezTo>
                  <a:pt x="326" y="91"/>
                  <a:pt x="326" y="95"/>
                  <a:pt x="326" y="99"/>
                </a:cubicBezTo>
                <a:cubicBezTo>
                  <a:pt x="326" y="148"/>
                  <a:pt x="361" y="188"/>
                  <a:pt x="407" y="196"/>
                </a:cubicBezTo>
                <a:cubicBezTo>
                  <a:pt x="408" y="196"/>
                  <a:pt x="408" y="197"/>
                  <a:pt x="409" y="197"/>
                </a:cubicBezTo>
                <a:cubicBezTo>
                  <a:pt x="410" y="197"/>
                  <a:pt x="410" y="197"/>
                  <a:pt x="411" y="197"/>
                </a:cubicBezTo>
                <a:cubicBezTo>
                  <a:pt x="416" y="198"/>
                  <a:pt x="420" y="198"/>
                  <a:pt x="425" y="198"/>
                </a:cubicBezTo>
                <a:cubicBezTo>
                  <a:pt x="429" y="198"/>
                  <a:pt x="433" y="198"/>
                  <a:pt x="437" y="197"/>
                </a:cubicBezTo>
                <a:cubicBezTo>
                  <a:pt x="486" y="191"/>
                  <a:pt x="524" y="150"/>
                  <a:pt x="524" y="99"/>
                </a:cubicBezTo>
                <a:cubicBezTo>
                  <a:pt x="524" y="95"/>
                  <a:pt x="524" y="91"/>
                  <a:pt x="523" y="87"/>
                </a:cubicBezTo>
                <a:cubicBezTo>
                  <a:pt x="539" y="76"/>
                  <a:pt x="560" y="66"/>
                  <a:pt x="590" y="66"/>
                </a:cubicBezTo>
                <a:cubicBezTo>
                  <a:pt x="633" y="66"/>
                  <a:pt x="673" y="86"/>
                  <a:pt x="710" y="105"/>
                </a:cubicBezTo>
                <a:cubicBezTo>
                  <a:pt x="726" y="113"/>
                  <a:pt x="742" y="121"/>
                  <a:pt x="757" y="127"/>
                </a:cubicBezTo>
                <a:cubicBezTo>
                  <a:pt x="763" y="146"/>
                  <a:pt x="781" y="160"/>
                  <a:pt x="802" y="160"/>
                </a:cubicBezTo>
                <a:cubicBezTo>
                  <a:pt x="829" y="160"/>
                  <a:pt x="850" y="139"/>
                  <a:pt x="850" y="113"/>
                </a:cubicBezTo>
                <a:cubicBezTo>
                  <a:pt x="850" y="86"/>
                  <a:pt x="829" y="65"/>
                  <a:pt x="802" y="65"/>
                </a:cubicBezTo>
                <a:close/>
              </a:path>
            </a:pathLst>
          </a:custGeom>
          <a:solidFill>
            <a:srgbClr val="C1C7D0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71"/>
          <p:cNvSpPr txBox="1"/>
          <p:nvPr/>
        </p:nvSpPr>
        <p:spPr>
          <a:xfrm>
            <a:off x="1001713" y="3279775"/>
            <a:ext cx="15700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5400" b="1" kern="0" dirty="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70%</a:t>
            </a:r>
            <a:endParaRPr lang="id-ID" sz="5400" b="1" kern="0" dirty="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74"/>
          <p:cNvSpPr txBox="1"/>
          <p:nvPr/>
        </p:nvSpPr>
        <p:spPr>
          <a:xfrm>
            <a:off x="9050338" y="3219450"/>
            <a:ext cx="15700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5400" b="1" kern="0" dirty="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30%</a:t>
            </a:r>
            <a:endParaRPr lang="id-ID" sz="5400" b="1" kern="0" dirty="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3566" name="TextBox 13"/>
          <p:cNvSpPr txBox="1">
            <a:spLocks noChangeArrowheads="1"/>
          </p:cNvSpPr>
          <p:nvPr/>
        </p:nvSpPr>
        <p:spPr bwMode="auto">
          <a:xfrm>
            <a:off x="1133475" y="2371725"/>
            <a:ext cx="195262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20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20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3567" name="TextBox 13"/>
          <p:cNvSpPr txBox="1">
            <a:spLocks noChangeArrowheads="1"/>
          </p:cNvSpPr>
          <p:nvPr/>
        </p:nvSpPr>
        <p:spPr bwMode="auto">
          <a:xfrm>
            <a:off x="1133475" y="2759075"/>
            <a:ext cx="2333625" cy="430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3568" name="TextBox 13"/>
          <p:cNvSpPr txBox="1">
            <a:spLocks noChangeArrowheads="1"/>
          </p:cNvSpPr>
          <p:nvPr/>
        </p:nvSpPr>
        <p:spPr bwMode="auto">
          <a:xfrm>
            <a:off x="9070975" y="2370138"/>
            <a:ext cx="195262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20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20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3569" name="TextBox 13"/>
          <p:cNvSpPr txBox="1">
            <a:spLocks noChangeArrowheads="1"/>
          </p:cNvSpPr>
          <p:nvPr/>
        </p:nvSpPr>
        <p:spPr bwMode="auto">
          <a:xfrm>
            <a:off x="9070975" y="2759075"/>
            <a:ext cx="2333625" cy="430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603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211763" y="1933575"/>
            <a:ext cx="6048375" cy="3679825"/>
          </a:xfrm>
          <a:prstGeom prst="rect">
            <a:avLst/>
          </a:prstGeom>
          <a:solidFill>
            <a:srgbClr val="E6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5605" name="图片 6"/>
          <p:cNvPicPr>
            <a:picLocks noChangeAspect="1"/>
          </p:cNvPicPr>
          <p:nvPr/>
        </p:nvPicPr>
        <p:blipFill>
          <a:blip r:embed="rId2"/>
          <a:srcRect b="10637"/>
          <a:stretch>
            <a:fillRect/>
          </a:stretch>
        </p:blipFill>
        <p:spPr bwMode="auto">
          <a:xfrm>
            <a:off x="5330825" y="2047875"/>
            <a:ext cx="581501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椭圆 7"/>
          <p:cNvSpPr/>
          <p:nvPr/>
        </p:nvSpPr>
        <p:spPr>
          <a:xfrm>
            <a:off x="839788" y="1933575"/>
            <a:ext cx="1468437" cy="1470025"/>
          </a:xfrm>
          <a:prstGeom prst="ellipse">
            <a:avLst/>
          </a:prstGeom>
          <a:solidFill>
            <a:srgbClr val="66C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175127" y="2318974"/>
            <a:ext cx="797897" cy="698937"/>
            <a:chOff x="6113463" y="3119438"/>
            <a:chExt cx="204787" cy="179388"/>
          </a:xfrm>
          <a:solidFill>
            <a:srgbClr val="FFFFFF"/>
          </a:solidFill>
        </p:grpSpPr>
        <p:sp>
          <p:nvSpPr>
            <p:cNvPr id="10" name="Freeform 299"/>
            <p:cNvSpPr/>
            <p:nvPr/>
          </p:nvSpPr>
          <p:spPr bwMode="auto">
            <a:xfrm>
              <a:off x="6113463" y="3152776"/>
              <a:ext cx="146050" cy="146050"/>
            </a:xfrm>
            <a:custGeom>
              <a:avLst/>
              <a:gdLst>
                <a:gd name="T0" fmla="*/ 181 w 206"/>
                <a:gd name="T1" fmla="*/ 172 h 206"/>
                <a:gd name="T2" fmla="*/ 172 w 206"/>
                <a:gd name="T3" fmla="*/ 180 h 206"/>
                <a:gd name="T4" fmla="*/ 35 w 206"/>
                <a:gd name="T5" fmla="*/ 180 h 206"/>
                <a:gd name="T6" fmla="*/ 26 w 206"/>
                <a:gd name="T7" fmla="*/ 172 h 206"/>
                <a:gd name="T8" fmla="*/ 26 w 206"/>
                <a:gd name="T9" fmla="*/ 34 h 206"/>
                <a:gd name="T10" fmla="*/ 35 w 206"/>
                <a:gd name="T11" fmla="*/ 25 h 206"/>
                <a:gd name="T12" fmla="*/ 154 w 206"/>
                <a:gd name="T13" fmla="*/ 25 h 206"/>
                <a:gd name="T14" fmla="*/ 179 w 206"/>
                <a:gd name="T15" fmla="*/ 0 h 206"/>
                <a:gd name="T16" fmla="*/ 172 w 206"/>
                <a:gd name="T17" fmla="*/ 0 h 206"/>
                <a:gd name="T18" fmla="*/ 35 w 206"/>
                <a:gd name="T19" fmla="*/ 0 h 206"/>
                <a:gd name="T20" fmla="*/ 0 w 206"/>
                <a:gd name="T21" fmla="*/ 34 h 206"/>
                <a:gd name="T22" fmla="*/ 0 w 206"/>
                <a:gd name="T23" fmla="*/ 172 h 206"/>
                <a:gd name="T24" fmla="*/ 35 w 206"/>
                <a:gd name="T25" fmla="*/ 206 h 206"/>
                <a:gd name="T26" fmla="*/ 172 w 206"/>
                <a:gd name="T27" fmla="*/ 206 h 206"/>
                <a:gd name="T28" fmla="*/ 206 w 206"/>
                <a:gd name="T29" fmla="*/ 172 h 206"/>
                <a:gd name="T30" fmla="*/ 206 w 206"/>
                <a:gd name="T31" fmla="*/ 95 h 206"/>
                <a:gd name="T32" fmla="*/ 181 w 206"/>
                <a:gd name="T33" fmla="*/ 121 h 206"/>
                <a:gd name="T34" fmla="*/ 181 w 206"/>
                <a:gd name="T35" fmla="*/ 17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206">
                  <a:moveTo>
                    <a:pt x="181" y="172"/>
                  </a:moveTo>
                  <a:cubicBezTo>
                    <a:pt x="181" y="176"/>
                    <a:pt x="177" y="180"/>
                    <a:pt x="172" y="180"/>
                  </a:cubicBezTo>
                  <a:cubicBezTo>
                    <a:pt x="35" y="180"/>
                    <a:pt x="35" y="180"/>
                    <a:pt x="35" y="180"/>
                  </a:cubicBezTo>
                  <a:cubicBezTo>
                    <a:pt x="30" y="180"/>
                    <a:pt x="26" y="176"/>
                    <a:pt x="26" y="172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9"/>
                    <a:pt x="30" y="25"/>
                    <a:pt x="35" y="25"/>
                  </a:cubicBezTo>
                  <a:cubicBezTo>
                    <a:pt x="154" y="25"/>
                    <a:pt x="154" y="25"/>
                    <a:pt x="154" y="25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7" y="0"/>
                    <a:pt x="174" y="0"/>
                    <a:pt x="17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90"/>
                    <a:pt x="16" y="206"/>
                    <a:pt x="35" y="206"/>
                  </a:cubicBezTo>
                  <a:cubicBezTo>
                    <a:pt x="172" y="206"/>
                    <a:pt x="172" y="206"/>
                    <a:pt x="172" y="206"/>
                  </a:cubicBezTo>
                  <a:cubicBezTo>
                    <a:pt x="191" y="206"/>
                    <a:pt x="206" y="190"/>
                    <a:pt x="206" y="172"/>
                  </a:cubicBezTo>
                  <a:cubicBezTo>
                    <a:pt x="206" y="95"/>
                    <a:pt x="206" y="95"/>
                    <a:pt x="206" y="95"/>
                  </a:cubicBezTo>
                  <a:cubicBezTo>
                    <a:pt x="181" y="121"/>
                    <a:pt x="181" y="121"/>
                    <a:pt x="181" y="121"/>
                  </a:cubicBezTo>
                  <a:lnTo>
                    <a:pt x="181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" name="Freeform 300"/>
            <p:cNvSpPr>
              <a:spLocks noEditPoints="1"/>
            </p:cNvSpPr>
            <p:nvPr/>
          </p:nvSpPr>
          <p:spPr bwMode="auto">
            <a:xfrm>
              <a:off x="6175375" y="3144838"/>
              <a:ext cx="117475" cy="117475"/>
            </a:xfrm>
            <a:custGeom>
              <a:avLst/>
              <a:gdLst>
                <a:gd name="T0" fmla="*/ 74 w 74"/>
                <a:gd name="T1" fmla="*/ 17 h 74"/>
                <a:gd name="T2" fmla="*/ 57 w 74"/>
                <a:gd name="T3" fmla="*/ 0 h 74"/>
                <a:gd name="T4" fmla="*/ 8 w 74"/>
                <a:gd name="T5" fmla="*/ 50 h 74"/>
                <a:gd name="T6" fmla="*/ 8 w 74"/>
                <a:gd name="T7" fmla="*/ 50 h 74"/>
                <a:gd name="T8" fmla="*/ 8 w 74"/>
                <a:gd name="T9" fmla="*/ 50 h 74"/>
                <a:gd name="T10" fmla="*/ 8 w 74"/>
                <a:gd name="T11" fmla="*/ 50 h 74"/>
                <a:gd name="T12" fmla="*/ 8 w 74"/>
                <a:gd name="T13" fmla="*/ 50 h 74"/>
                <a:gd name="T14" fmla="*/ 0 w 74"/>
                <a:gd name="T15" fmla="*/ 74 h 74"/>
                <a:gd name="T16" fmla="*/ 24 w 74"/>
                <a:gd name="T17" fmla="*/ 66 h 74"/>
                <a:gd name="T18" fmla="*/ 24 w 74"/>
                <a:gd name="T19" fmla="*/ 66 h 74"/>
                <a:gd name="T20" fmla="*/ 24 w 74"/>
                <a:gd name="T21" fmla="*/ 66 h 74"/>
                <a:gd name="T22" fmla="*/ 24 w 74"/>
                <a:gd name="T23" fmla="*/ 66 h 74"/>
                <a:gd name="T24" fmla="*/ 24 w 74"/>
                <a:gd name="T25" fmla="*/ 66 h 74"/>
                <a:gd name="T26" fmla="*/ 74 w 74"/>
                <a:gd name="T27" fmla="*/ 17 h 74"/>
                <a:gd name="T28" fmla="*/ 19 w 74"/>
                <a:gd name="T29" fmla="*/ 52 h 74"/>
                <a:gd name="T30" fmla="*/ 17 w 74"/>
                <a:gd name="T31" fmla="*/ 50 h 74"/>
                <a:gd name="T32" fmla="*/ 57 w 74"/>
                <a:gd name="T33" fmla="*/ 9 h 74"/>
                <a:gd name="T34" fmla="*/ 60 w 74"/>
                <a:gd name="T35" fmla="*/ 11 h 74"/>
                <a:gd name="T36" fmla="*/ 19 w 74"/>
                <a:gd name="T37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74">
                  <a:moveTo>
                    <a:pt x="74" y="17"/>
                  </a:moveTo>
                  <a:lnTo>
                    <a:pt x="57" y="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0" y="74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74" y="17"/>
                  </a:lnTo>
                  <a:close/>
                  <a:moveTo>
                    <a:pt x="19" y="52"/>
                  </a:moveTo>
                  <a:lnTo>
                    <a:pt x="17" y="50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19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" name="Freeform 301"/>
            <p:cNvSpPr/>
            <p:nvPr/>
          </p:nvSpPr>
          <p:spPr bwMode="auto">
            <a:xfrm>
              <a:off x="6275388" y="3119438"/>
              <a:ext cx="42862" cy="42863"/>
            </a:xfrm>
            <a:custGeom>
              <a:avLst/>
              <a:gdLst>
                <a:gd name="T0" fmla="*/ 0 w 27"/>
                <a:gd name="T1" fmla="*/ 11 h 27"/>
                <a:gd name="T2" fmla="*/ 16 w 27"/>
                <a:gd name="T3" fmla="*/ 27 h 27"/>
                <a:gd name="T4" fmla="*/ 27 w 27"/>
                <a:gd name="T5" fmla="*/ 16 h 27"/>
                <a:gd name="T6" fmla="*/ 11 w 27"/>
                <a:gd name="T7" fmla="*/ 0 h 27"/>
                <a:gd name="T8" fmla="*/ 0 w 27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0" y="11"/>
                  </a:moveTo>
                  <a:lnTo>
                    <a:pt x="16" y="27"/>
                  </a:lnTo>
                  <a:lnTo>
                    <a:pt x="27" y="1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25608" name="矩形 12"/>
          <p:cNvSpPr>
            <a:spLocks noChangeArrowheads="1"/>
          </p:cNvSpPr>
          <p:nvPr/>
        </p:nvSpPr>
        <p:spPr bwMode="auto">
          <a:xfrm>
            <a:off x="1023938" y="4210050"/>
            <a:ext cx="3644900" cy="1033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3B495B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3B495B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1023938" y="3887788"/>
            <a:ext cx="2752725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3B495B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3B495B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7651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 bwMode="auto">
          <a:xfrm>
            <a:off x="1114425" y="5310188"/>
            <a:ext cx="1135063" cy="1168400"/>
          </a:xfrm>
          <a:custGeom>
            <a:avLst/>
            <a:gdLst>
              <a:gd name="T0" fmla="*/ 484 w 615"/>
              <a:gd name="T1" fmla="*/ 498 h 643"/>
              <a:gd name="T2" fmla="*/ 144 w 615"/>
              <a:gd name="T3" fmla="*/ 108 h 643"/>
              <a:gd name="T4" fmla="*/ 484 w 615"/>
              <a:gd name="T5" fmla="*/ 498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5" h="643">
                <a:moveTo>
                  <a:pt x="484" y="498"/>
                </a:moveTo>
                <a:cubicBezTo>
                  <a:pt x="615" y="363"/>
                  <a:pt x="250" y="0"/>
                  <a:pt x="144" y="108"/>
                </a:cubicBezTo>
                <a:cubicBezTo>
                  <a:pt x="0" y="257"/>
                  <a:pt x="342" y="643"/>
                  <a:pt x="484" y="498"/>
                </a:cubicBezTo>
                <a:close/>
              </a:path>
            </a:pathLst>
          </a:custGeom>
          <a:solidFill>
            <a:srgbClr val="4444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225550" y="5283200"/>
            <a:ext cx="1038225" cy="1082675"/>
          </a:xfrm>
          <a:custGeom>
            <a:avLst/>
            <a:gdLst>
              <a:gd name="T0" fmla="*/ 449 w 571"/>
              <a:gd name="T1" fmla="*/ 463 h 597"/>
              <a:gd name="T2" fmla="*/ 134 w 571"/>
              <a:gd name="T3" fmla="*/ 101 h 597"/>
              <a:gd name="T4" fmla="*/ 449 w 571"/>
              <a:gd name="T5" fmla="*/ 463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1" h="597">
                <a:moveTo>
                  <a:pt x="449" y="463"/>
                </a:moveTo>
                <a:cubicBezTo>
                  <a:pt x="571" y="337"/>
                  <a:pt x="232" y="0"/>
                  <a:pt x="134" y="101"/>
                </a:cubicBezTo>
                <a:cubicBezTo>
                  <a:pt x="0" y="238"/>
                  <a:pt x="318" y="597"/>
                  <a:pt x="449" y="463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1165225" y="5202238"/>
            <a:ext cx="1158875" cy="1357312"/>
          </a:xfrm>
          <a:custGeom>
            <a:avLst/>
            <a:gdLst>
              <a:gd name="T0" fmla="*/ 249 w 435"/>
              <a:gd name="T1" fmla="*/ 0 h 509"/>
              <a:gd name="T2" fmla="*/ 0 w 435"/>
              <a:gd name="T3" fmla="*/ 293 h 509"/>
              <a:gd name="T4" fmla="*/ 0 w 435"/>
              <a:gd name="T5" fmla="*/ 509 h 509"/>
              <a:gd name="T6" fmla="*/ 147 w 435"/>
              <a:gd name="T7" fmla="*/ 509 h 509"/>
              <a:gd name="T8" fmla="*/ 435 w 435"/>
              <a:gd name="T9" fmla="*/ 213 h 509"/>
              <a:gd name="T10" fmla="*/ 249 w 435"/>
              <a:gd name="T11" fmla="*/ 0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5" h="509">
                <a:moveTo>
                  <a:pt x="249" y="0"/>
                </a:moveTo>
                <a:lnTo>
                  <a:pt x="0" y="293"/>
                </a:lnTo>
                <a:lnTo>
                  <a:pt x="0" y="509"/>
                </a:lnTo>
                <a:lnTo>
                  <a:pt x="147" y="509"/>
                </a:lnTo>
                <a:lnTo>
                  <a:pt x="435" y="213"/>
                </a:lnTo>
                <a:lnTo>
                  <a:pt x="249" y="0"/>
                </a:ln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1074738" y="5287963"/>
            <a:ext cx="1174750" cy="882650"/>
          </a:xfrm>
          <a:custGeom>
            <a:avLst/>
            <a:gdLst>
              <a:gd name="T0" fmla="*/ 281 w 649"/>
              <a:gd name="T1" fmla="*/ 89 h 486"/>
              <a:gd name="T2" fmla="*/ 0 w 649"/>
              <a:gd name="T3" fmla="*/ 387 h 486"/>
              <a:gd name="T4" fmla="*/ 0 w 649"/>
              <a:gd name="T5" fmla="*/ 469 h 486"/>
              <a:gd name="T6" fmla="*/ 204 w 649"/>
              <a:gd name="T7" fmla="*/ 250 h 486"/>
              <a:gd name="T8" fmla="*/ 472 w 649"/>
              <a:gd name="T9" fmla="*/ 486 h 486"/>
              <a:gd name="T10" fmla="*/ 522 w 649"/>
              <a:gd name="T11" fmla="*/ 435 h 486"/>
              <a:gd name="T12" fmla="*/ 299 w 649"/>
              <a:gd name="T13" fmla="*/ 225 h 486"/>
              <a:gd name="T14" fmla="*/ 346 w 649"/>
              <a:gd name="T15" fmla="*/ 192 h 486"/>
              <a:gd name="T16" fmla="*/ 618 w 649"/>
              <a:gd name="T17" fmla="*/ 336 h 486"/>
              <a:gd name="T18" fmla="*/ 649 w 649"/>
              <a:gd name="T19" fmla="*/ 305 h 486"/>
              <a:gd name="T20" fmla="*/ 367 w 649"/>
              <a:gd name="T21" fmla="*/ 0 h 486"/>
              <a:gd name="T22" fmla="*/ 281 w 649"/>
              <a:gd name="T23" fmla="*/ 89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9" h="486">
                <a:moveTo>
                  <a:pt x="281" y="89"/>
                </a:moveTo>
                <a:cubicBezTo>
                  <a:pt x="0" y="387"/>
                  <a:pt x="0" y="387"/>
                  <a:pt x="0" y="387"/>
                </a:cubicBezTo>
                <a:cubicBezTo>
                  <a:pt x="0" y="469"/>
                  <a:pt x="0" y="469"/>
                  <a:pt x="0" y="469"/>
                </a:cubicBezTo>
                <a:cubicBezTo>
                  <a:pt x="204" y="250"/>
                  <a:pt x="204" y="250"/>
                  <a:pt x="204" y="250"/>
                </a:cubicBezTo>
                <a:cubicBezTo>
                  <a:pt x="472" y="486"/>
                  <a:pt x="472" y="486"/>
                  <a:pt x="472" y="486"/>
                </a:cubicBezTo>
                <a:cubicBezTo>
                  <a:pt x="522" y="435"/>
                  <a:pt x="522" y="435"/>
                  <a:pt x="522" y="435"/>
                </a:cubicBezTo>
                <a:cubicBezTo>
                  <a:pt x="425" y="396"/>
                  <a:pt x="328" y="304"/>
                  <a:pt x="299" y="225"/>
                </a:cubicBezTo>
                <a:cubicBezTo>
                  <a:pt x="281" y="172"/>
                  <a:pt x="311" y="151"/>
                  <a:pt x="346" y="192"/>
                </a:cubicBezTo>
                <a:cubicBezTo>
                  <a:pt x="424" y="282"/>
                  <a:pt x="496" y="325"/>
                  <a:pt x="618" y="336"/>
                </a:cubicBezTo>
                <a:cubicBezTo>
                  <a:pt x="649" y="305"/>
                  <a:pt x="649" y="305"/>
                  <a:pt x="649" y="305"/>
                </a:cubicBezTo>
                <a:cubicBezTo>
                  <a:pt x="367" y="0"/>
                  <a:pt x="367" y="0"/>
                  <a:pt x="367" y="0"/>
                </a:cubicBezTo>
                <a:lnTo>
                  <a:pt x="281" y="89"/>
                </a:ln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1047750" y="5475288"/>
            <a:ext cx="990600" cy="1196975"/>
          </a:xfrm>
          <a:custGeom>
            <a:avLst/>
            <a:gdLst>
              <a:gd name="T0" fmla="*/ 231 w 546"/>
              <a:gd name="T1" fmla="*/ 0 h 660"/>
              <a:gd name="T2" fmla="*/ 0 w 546"/>
              <a:gd name="T3" fmla="*/ 262 h 660"/>
              <a:gd name="T4" fmla="*/ 0 w 546"/>
              <a:gd name="T5" fmla="*/ 660 h 660"/>
              <a:gd name="T6" fmla="*/ 255 w 546"/>
              <a:gd name="T7" fmla="*/ 660 h 660"/>
              <a:gd name="T8" fmla="*/ 546 w 546"/>
              <a:gd name="T9" fmla="*/ 361 h 660"/>
              <a:gd name="T10" fmla="*/ 326 w 546"/>
              <a:gd name="T11" fmla="*/ 221 h 660"/>
              <a:gd name="T12" fmla="*/ 231 w 546"/>
              <a:gd name="T13" fmla="*/ 0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6" h="660">
                <a:moveTo>
                  <a:pt x="231" y="0"/>
                </a:moveTo>
                <a:cubicBezTo>
                  <a:pt x="0" y="262"/>
                  <a:pt x="0" y="262"/>
                  <a:pt x="0" y="262"/>
                </a:cubicBezTo>
                <a:cubicBezTo>
                  <a:pt x="0" y="660"/>
                  <a:pt x="0" y="660"/>
                  <a:pt x="0" y="660"/>
                </a:cubicBezTo>
                <a:cubicBezTo>
                  <a:pt x="255" y="660"/>
                  <a:pt x="255" y="660"/>
                  <a:pt x="255" y="660"/>
                </a:cubicBezTo>
                <a:cubicBezTo>
                  <a:pt x="546" y="361"/>
                  <a:pt x="546" y="361"/>
                  <a:pt x="546" y="361"/>
                </a:cubicBezTo>
                <a:cubicBezTo>
                  <a:pt x="451" y="329"/>
                  <a:pt x="378" y="282"/>
                  <a:pt x="326" y="221"/>
                </a:cubicBezTo>
                <a:cubicBezTo>
                  <a:pt x="275" y="160"/>
                  <a:pt x="243" y="86"/>
                  <a:pt x="231" y="0"/>
                </a:cubicBezTo>
                <a:close/>
              </a:path>
            </a:pathLst>
          </a:custGeom>
          <a:solidFill>
            <a:srgbClr val="CFD0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350" y="5545138"/>
            <a:ext cx="1957388" cy="1490662"/>
          </a:xfrm>
          <a:custGeom>
            <a:avLst/>
            <a:gdLst>
              <a:gd name="T0" fmla="*/ 164 w 504"/>
              <a:gd name="T1" fmla="*/ 0 h 821"/>
              <a:gd name="T2" fmla="*/ 0 w 504"/>
              <a:gd name="T3" fmla="*/ 169 h 821"/>
              <a:gd name="T4" fmla="*/ 0 w 504"/>
              <a:gd name="T5" fmla="*/ 821 h 821"/>
              <a:gd name="T6" fmla="*/ 86 w 504"/>
              <a:gd name="T7" fmla="*/ 821 h 821"/>
              <a:gd name="T8" fmla="*/ 504 w 504"/>
              <a:gd name="T9" fmla="*/ 390 h 821"/>
              <a:gd name="T10" fmla="*/ 267 w 504"/>
              <a:gd name="T11" fmla="*/ 238 h 821"/>
              <a:gd name="T12" fmla="*/ 164 w 504"/>
              <a:gd name="T13" fmla="*/ 0 h 821"/>
              <a:gd name="connsiteX0" fmla="*/ 14229 w 20975"/>
              <a:gd name="connsiteY0" fmla="*/ 0 h 13186"/>
              <a:gd name="connsiteX1" fmla="*/ 0 w 20975"/>
              <a:gd name="connsiteY1" fmla="*/ 9555 h 13186"/>
              <a:gd name="connsiteX2" fmla="*/ 10975 w 20975"/>
              <a:gd name="connsiteY2" fmla="*/ 10000 h 13186"/>
              <a:gd name="connsiteX3" fmla="*/ 12681 w 20975"/>
              <a:gd name="connsiteY3" fmla="*/ 10000 h 13186"/>
              <a:gd name="connsiteX4" fmla="*/ 20975 w 20975"/>
              <a:gd name="connsiteY4" fmla="*/ 4750 h 13186"/>
              <a:gd name="connsiteX5" fmla="*/ 16273 w 20975"/>
              <a:gd name="connsiteY5" fmla="*/ 2899 h 13186"/>
              <a:gd name="connsiteX6" fmla="*/ 14229 w 20975"/>
              <a:gd name="connsiteY6" fmla="*/ 0 h 13186"/>
              <a:gd name="connsiteX0-1" fmla="*/ 14229 w 20975"/>
              <a:gd name="connsiteY0-2" fmla="*/ 0 h 10032"/>
              <a:gd name="connsiteX1-3" fmla="*/ 0 w 20975"/>
              <a:gd name="connsiteY1-4" fmla="*/ 9555 h 10032"/>
              <a:gd name="connsiteX2-5" fmla="*/ 10975 w 20975"/>
              <a:gd name="connsiteY2-6" fmla="*/ 10000 h 10032"/>
              <a:gd name="connsiteX3-7" fmla="*/ 12681 w 20975"/>
              <a:gd name="connsiteY3-8" fmla="*/ 10000 h 10032"/>
              <a:gd name="connsiteX4-9" fmla="*/ 20975 w 20975"/>
              <a:gd name="connsiteY4-10" fmla="*/ 4750 h 10032"/>
              <a:gd name="connsiteX5-11" fmla="*/ 16273 w 20975"/>
              <a:gd name="connsiteY5-12" fmla="*/ 2899 h 10032"/>
              <a:gd name="connsiteX6-13" fmla="*/ 14229 w 20975"/>
              <a:gd name="connsiteY6-14" fmla="*/ 0 h 10032"/>
              <a:gd name="connsiteX0-15" fmla="*/ 14486 w 21232"/>
              <a:gd name="connsiteY0-16" fmla="*/ 0 h 10017"/>
              <a:gd name="connsiteX1-17" fmla="*/ 0 w 21232"/>
              <a:gd name="connsiteY1-18" fmla="*/ 9765 h 10017"/>
              <a:gd name="connsiteX2-19" fmla="*/ 11232 w 21232"/>
              <a:gd name="connsiteY2-20" fmla="*/ 10000 h 10017"/>
              <a:gd name="connsiteX3-21" fmla="*/ 12938 w 21232"/>
              <a:gd name="connsiteY3-22" fmla="*/ 10000 h 10017"/>
              <a:gd name="connsiteX4-23" fmla="*/ 21232 w 21232"/>
              <a:gd name="connsiteY4-24" fmla="*/ 4750 h 10017"/>
              <a:gd name="connsiteX5-25" fmla="*/ 16530 w 21232"/>
              <a:gd name="connsiteY5-26" fmla="*/ 2899 h 10017"/>
              <a:gd name="connsiteX6-27" fmla="*/ 14486 w 21232"/>
              <a:gd name="connsiteY6-28" fmla="*/ 0 h 10017"/>
              <a:gd name="connsiteX0-29" fmla="*/ 14486 w 21232"/>
              <a:gd name="connsiteY0-30" fmla="*/ 0 h 10017"/>
              <a:gd name="connsiteX1-31" fmla="*/ 0 w 21232"/>
              <a:gd name="connsiteY1-32" fmla="*/ 9765 h 10017"/>
              <a:gd name="connsiteX2-33" fmla="*/ 11232 w 21232"/>
              <a:gd name="connsiteY2-34" fmla="*/ 10000 h 10017"/>
              <a:gd name="connsiteX3-35" fmla="*/ 12938 w 21232"/>
              <a:gd name="connsiteY3-36" fmla="*/ 10000 h 10017"/>
              <a:gd name="connsiteX4-37" fmla="*/ 21232 w 21232"/>
              <a:gd name="connsiteY4-38" fmla="*/ 4750 h 10017"/>
              <a:gd name="connsiteX5-39" fmla="*/ 16530 w 21232"/>
              <a:gd name="connsiteY5-40" fmla="*/ 2899 h 10017"/>
              <a:gd name="connsiteX6-41" fmla="*/ 14486 w 21232"/>
              <a:gd name="connsiteY6-42" fmla="*/ 0 h 10017"/>
              <a:gd name="connsiteX0-43" fmla="*/ 14657 w 21403"/>
              <a:gd name="connsiteY0-44" fmla="*/ 0 h 10000"/>
              <a:gd name="connsiteX1-45" fmla="*/ 0 w 21403"/>
              <a:gd name="connsiteY1-46" fmla="*/ 9923 h 10000"/>
              <a:gd name="connsiteX2-47" fmla="*/ 11403 w 21403"/>
              <a:gd name="connsiteY2-48" fmla="*/ 10000 h 10000"/>
              <a:gd name="connsiteX3-49" fmla="*/ 13109 w 21403"/>
              <a:gd name="connsiteY3-50" fmla="*/ 10000 h 10000"/>
              <a:gd name="connsiteX4-51" fmla="*/ 21403 w 21403"/>
              <a:gd name="connsiteY4-52" fmla="*/ 4750 h 10000"/>
              <a:gd name="connsiteX5-53" fmla="*/ 16701 w 21403"/>
              <a:gd name="connsiteY5-54" fmla="*/ 2899 h 10000"/>
              <a:gd name="connsiteX6-55" fmla="*/ 14657 w 21403"/>
              <a:gd name="connsiteY6-56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1403" h="10000">
                <a:moveTo>
                  <a:pt x="14657" y="0"/>
                </a:moveTo>
                <a:cubicBezTo>
                  <a:pt x="11403" y="2058"/>
                  <a:pt x="0" y="9923"/>
                  <a:pt x="0" y="9923"/>
                </a:cubicBezTo>
                <a:lnTo>
                  <a:pt x="11403" y="10000"/>
                </a:lnTo>
                <a:lnTo>
                  <a:pt x="13109" y="10000"/>
                </a:lnTo>
                <a:lnTo>
                  <a:pt x="21403" y="4750"/>
                </a:lnTo>
                <a:cubicBezTo>
                  <a:pt x="19379" y="4336"/>
                  <a:pt x="17812" y="3715"/>
                  <a:pt x="16701" y="2899"/>
                </a:cubicBezTo>
                <a:cubicBezTo>
                  <a:pt x="15609" y="2107"/>
                  <a:pt x="14935" y="1145"/>
                  <a:pt x="14657" y="0"/>
                </a:cubicBezTo>
                <a:close/>
              </a:path>
            </a:pathLst>
          </a:custGeom>
          <a:solidFill>
            <a:srgbClr val="545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703388" y="4540250"/>
            <a:ext cx="1389062" cy="1389063"/>
          </a:xfrm>
          <a:prstGeom prst="ellipse">
            <a:avLst/>
          </a:pr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2281238" y="4081463"/>
            <a:ext cx="490537" cy="1101725"/>
          </a:xfrm>
          <a:custGeom>
            <a:avLst/>
            <a:gdLst>
              <a:gd name="T0" fmla="*/ 216 w 270"/>
              <a:gd name="T1" fmla="*/ 24 h 606"/>
              <a:gd name="T2" fmla="*/ 128 w 270"/>
              <a:gd name="T3" fmla="*/ 25 h 606"/>
              <a:gd name="T4" fmla="*/ 13 w 270"/>
              <a:gd name="T5" fmla="*/ 143 h 606"/>
              <a:gd name="T6" fmla="*/ 0 w 270"/>
              <a:gd name="T7" fmla="*/ 435 h 606"/>
              <a:gd name="T8" fmla="*/ 42 w 270"/>
              <a:gd name="T9" fmla="*/ 472 h 606"/>
              <a:gd name="T10" fmla="*/ 173 w 270"/>
              <a:gd name="T11" fmla="*/ 606 h 606"/>
              <a:gd name="T12" fmla="*/ 120 w 270"/>
              <a:gd name="T13" fmla="*/ 395 h 606"/>
              <a:gd name="T14" fmla="*/ 202 w 270"/>
              <a:gd name="T15" fmla="*/ 258 h 606"/>
              <a:gd name="T16" fmla="*/ 216 w 270"/>
              <a:gd name="T17" fmla="*/ 24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0" h="606">
                <a:moveTo>
                  <a:pt x="216" y="24"/>
                </a:moveTo>
                <a:cubicBezTo>
                  <a:pt x="191" y="0"/>
                  <a:pt x="152" y="1"/>
                  <a:pt x="128" y="25"/>
                </a:cubicBezTo>
                <a:cubicBezTo>
                  <a:pt x="13" y="143"/>
                  <a:pt x="13" y="143"/>
                  <a:pt x="13" y="143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37"/>
                  <a:pt x="41" y="471"/>
                  <a:pt x="42" y="472"/>
                </a:cubicBezTo>
                <a:cubicBezTo>
                  <a:pt x="173" y="606"/>
                  <a:pt x="173" y="606"/>
                  <a:pt x="173" y="606"/>
                </a:cubicBezTo>
                <a:cubicBezTo>
                  <a:pt x="192" y="465"/>
                  <a:pt x="151" y="414"/>
                  <a:pt x="120" y="395"/>
                </a:cubicBezTo>
                <a:cubicBezTo>
                  <a:pt x="202" y="258"/>
                  <a:pt x="202" y="258"/>
                  <a:pt x="202" y="258"/>
                </a:cubicBezTo>
                <a:cubicBezTo>
                  <a:pt x="270" y="189"/>
                  <a:pt x="268" y="76"/>
                  <a:pt x="216" y="24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Freeform 19"/>
          <p:cNvSpPr/>
          <p:nvPr/>
        </p:nvSpPr>
        <p:spPr bwMode="auto">
          <a:xfrm>
            <a:off x="1978025" y="4756150"/>
            <a:ext cx="760413" cy="782638"/>
          </a:xfrm>
          <a:custGeom>
            <a:avLst/>
            <a:gdLst>
              <a:gd name="T0" fmla="*/ 132 w 419"/>
              <a:gd name="T1" fmla="*/ 30 h 432"/>
              <a:gd name="T2" fmla="*/ 43 w 419"/>
              <a:gd name="T3" fmla="*/ 271 h 432"/>
              <a:gd name="T4" fmla="*/ 287 w 419"/>
              <a:gd name="T5" fmla="*/ 402 h 432"/>
              <a:gd name="T6" fmla="*/ 376 w 419"/>
              <a:gd name="T7" fmla="*/ 161 h 432"/>
              <a:gd name="T8" fmla="*/ 132 w 419"/>
              <a:gd name="T9" fmla="*/ 3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9" h="432">
                <a:moveTo>
                  <a:pt x="132" y="30"/>
                </a:moveTo>
                <a:cubicBezTo>
                  <a:pt x="40" y="60"/>
                  <a:pt x="0" y="168"/>
                  <a:pt x="43" y="271"/>
                </a:cubicBezTo>
                <a:cubicBezTo>
                  <a:pt x="85" y="373"/>
                  <a:pt x="195" y="432"/>
                  <a:pt x="287" y="402"/>
                </a:cubicBezTo>
                <a:cubicBezTo>
                  <a:pt x="379" y="372"/>
                  <a:pt x="419" y="264"/>
                  <a:pt x="376" y="161"/>
                </a:cubicBezTo>
                <a:cubicBezTo>
                  <a:pt x="333" y="59"/>
                  <a:pt x="224" y="0"/>
                  <a:pt x="132" y="30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Freeform 13"/>
          <p:cNvSpPr/>
          <p:nvPr/>
        </p:nvSpPr>
        <p:spPr bwMode="auto">
          <a:xfrm>
            <a:off x="2628900" y="3484563"/>
            <a:ext cx="3354388" cy="2263775"/>
          </a:xfrm>
          <a:custGeom>
            <a:avLst/>
            <a:gdLst>
              <a:gd name="T0" fmla="*/ 1849 w 1849"/>
              <a:gd name="T1" fmla="*/ 1074 h 1248"/>
              <a:gd name="T2" fmla="*/ 1849 w 1849"/>
              <a:gd name="T3" fmla="*/ 174 h 1248"/>
              <a:gd name="T4" fmla="*/ 1675 w 1849"/>
              <a:gd name="T5" fmla="*/ 0 h 1248"/>
              <a:gd name="T6" fmla="*/ 174 w 1849"/>
              <a:gd name="T7" fmla="*/ 0 h 1248"/>
              <a:gd name="T8" fmla="*/ 0 w 1849"/>
              <a:gd name="T9" fmla="*/ 174 h 1248"/>
              <a:gd name="T10" fmla="*/ 0 w 1849"/>
              <a:gd name="T11" fmla="*/ 1074 h 1248"/>
              <a:gd name="T12" fmla="*/ 174 w 1849"/>
              <a:gd name="T13" fmla="*/ 1248 h 1248"/>
              <a:gd name="T14" fmla="*/ 1675 w 1849"/>
              <a:gd name="T15" fmla="*/ 1248 h 1248"/>
              <a:gd name="T16" fmla="*/ 1849 w 1849"/>
              <a:gd name="T17" fmla="*/ 1074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49" h="1248">
                <a:moveTo>
                  <a:pt x="1849" y="1074"/>
                </a:moveTo>
                <a:cubicBezTo>
                  <a:pt x="1849" y="174"/>
                  <a:pt x="1849" y="174"/>
                  <a:pt x="1849" y="174"/>
                </a:cubicBezTo>
                <a:cubicBezTo>
                  <a:pt x="1849" y="78"/>
                  <a:pt x="1771" y="0"/>
                  <a:pt x="167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9" y="0"/>
                  <a:pt x="0" y="78"/>
                  <a:pt x="0" y="174"/>
                </a:cubicBezTo>
                <a:cubicBezTo>
                  <a:pt x="0" y="1074"/>
                  <a:pt x="0" y="1074"/>
                  <a:pt x="0" y="1074"/>
                </a:cubicBezTo>
                <a:cubicBezTo>
                  <a:pt x="0" y="1170"/>
                  <a:pt x="79" y="1248"/>
                  <a:pt x="174" y="1248"/>
                </a:cubicBezTo>
                <a:cubicBezTo>
                  <a:pt x="1675" y="1248"/>
                  <a:pt x="1675" y="1248"/>
                  <a:pt x="1675" y="1248"/>
                </a:cubicBezTo>
                <a:cubicBezTo>
                  <a:pt x="1771" y="1248"/>
                  <a:pt x="1849" y="1170"/>
                  <a:pt x="1849" y="1074"/>
                </a:cubicBezTo>
                <a:close/>
              </a:path>
            </a:pathLst>
          </a:custGeom>
          <a:solidFill>
            <a:srgbClr val="000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/>
          <p:nvPr/>
        </p:nvSpPr>
        <p:spPr bwMode="auto">
          <a:xfrm>
            <a:off x="3213100" y="3484563"/>
            <a:ext cx="2770188" cy="1538287"/>
          </a:xfrm>
          <a:custGeom>
            <a:avLst/>
            <a:gdLst>
              <a:gd name="T0" fmla="*/ 1527 w 1527"/>
              <a:gd name="T1" fmla="*/ 848 h 848"/>
              <a:gd name="T2" fmla="*/ 0 w 1527"/>
              <a:gd name="T3" fmla="*/ 0 h 848"/>
              <a:gd name="T4" fmla="*/ 1352 w 1527"/>
              <a:gd name="T5" fmla="*/ 0 h 848"/>
              <a:gd name="T6" fmla="*/ 1527 w 1527"/>
              <a:gd name="T7" fmla="*/ 174 h 848"/>
              <a:gd name="T8" fmla="*/ 1527 w 1527"/>
              <a:gd name="T9" fmla="*/ 848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7" h="848">
                <a:moveTo>
                  <a:pt x="1527" y="848"/>
                </a:moveTo>
                <a:cubicBezTo>
                  <a:pt x="0" y="0"/>
                  <a:pt x="0" y="0"/>
                  <a:pt x="0" y="0"/>
                </a:cubicBezTo>
                <a:cubicBezTo>
                  <a:pt x="1352" y="0"/>
                  <a:pt x="1352" y="0"/>
                  <a:pt x="1352" y="0"/>
                </a:cubicBezTo>
                <a:cubicBezTo>
                  <a:pt x="1448" y="0"/>
                  <a:pt x="1527" y="78"/>
                  <a:pt x="1527" y="174"/>
                </a:cubicBezTo>
                <a:lnTo>
                  <a:pt x="1527" y="848"/>
                </a:lnTo>
                <a:close/>
              </a:path>
            </a:pathLst>
          </a:custGeom>
          <a:solidFill>
            <a:srgbClr val="5E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Freeform 15"/>
          <p:cNvSpPr/>
          <p:nvPr/>
        </p:nvSpPr>
        <p:spPr bwMode="auto">
          <a:xfrm>
            <a:off x="3152775" y="3497263"/>
            <a:ext cx="2446338" cy="2076450"/>
          </a:xfrm>
          <a:custGeom>
            <a:avLst/>
            <a:gdLst>
              <a:gd name="T0" fmla="*/ 918 w 918"/>
              <a:gd name="T1" fmla="*/ 0 h 779"/>
              <a:gd name="T2" fmla="*/ 712 w 918"/>
              <a:gd name="T3" fmla="*/ 347 h 779"/>
              <a:gd name="T4" fmla="*/ 399 w 918"/>
              <a:gd name="T5" fmla="*/ 389 h 779"/>
              <a:gd name="T6" fmla="*/ 193 w 918"/>
              <a:gd name="T7" fmla="*/ 779 h 779"/>
              <a:gd name="T8" fmla="*/ 0 w 918"/>
              <a:gd name="T9" fmla="*/ 779 h 779"/>
              <a:gd name="T10" fmla="*/ 0 w 918"/>
              <a:gd name="T11" fmla="*/ 725 h 779"/>
              <a:gd name="T12" fmla="*/ 288 w 918"/>
              <a:gd name="T13" fmla="*/ 303 h 779"/>
              <a:gd name="T14" fmla="*/ 638 w 918"/>
              <a:gd name="T15" fmla="*/ 264 h 779"/>
              <a:gd name="T16" fmla="*/ 813 w 918"/>
              <a:gd name="T17" fmla="*/ 0 h 779"/>
              <a:gd name="T18" fmla="*/ 918 w 918"/>
              <a:gd name="T19" fmla="*/ 0 h 7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8" h="779">
                <a:moveTo>
                  <a:pt x="918" y="0"/>
                </a:moveTo>
                <a:lnTo>
                  <a:pt x="712" y="347"/>
                </a:lnTo>
                <a:lnTo>
                  <a:pt x="399" y="389"/>
                </a:lnTo>
                <a:lnTo>
                  <a:pt x="193" y="779"/>
                </a:lnTo>
                <a:lnTo>
                  <a:pt x="0" y="779"/>
                </a:lnTo>
                <a:lnTo>
                  <a:pt x="0" y="725"/>
                </a:lnTo>
                <a:lnTo>
                  <a:pt x="288" y="303"/>
                </a:lnTo>
                <a:lnTo>
                  <a:pt x="638" y="264"/>
                </a:lnTo>
                <a:lnTo>
                  <a:pt x="813" y="0"/>
                </a:lnTo>
                <a:lnTo>
                  <a:pt x="918" y="0"/>
                </a:lnTo>
                <a:close/>
              </a:path>
            </a:pathLst>
          </a:custGeom>
          <a:solidFill>
            <a:srgbClr val="000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Freeform 16"/>
          <p:cNvSpPr/>
          <p:nvPr/>
        </p:nvSpPr>
        <p:spPr bwMode="auto">
          <a:xfrm>
            <a:off x="3182938" y="3659188"/>
            <a:ext cx="2600325" cy="1914525"/>
          </a:xfrm>
          <a:custGeom>
            <a:avLst/>
            <a:gdLst>
              <a:gd name="T0" fmla="*/ 1432 w 1432"/>
              <a:gd name="T1" fmla="*/ 1038 h 1042"/>
              <a:gd name="T2" fmla="*/ 1432 w 1432"/>
              <a:gd name="T3" fmla="*/ 4 h 1042"/>
              <a:gd name="T4" fmla="*/ 1429 w 1432"/>
              <a:gd name="T5" fmla="*/ 0 h 1042"/>
              <a:gd name="T6" fmla="*/ 4 w 1432"/>
              <a:gd name="T7" fmla="*/ 0 h 1042"/>
              <a:gd name="T8" fmla="*/ 0 w 1432"/>
              <a:gd name="T9" fmla="*/ 4 h 1042"/>
              <a:gd name="T10" fmla="*/ 0 w 1432"/>
              <a:gd name="T11" fmla="*/ 1038 h 1042"/>
              <a:gd name="T12" fmla="*/ 4 w 1432"/>
              <a:gd name="T13" fmla="*/ 1042 h 1042"/>
              <a:gd name="T14" fmla="*/ 1429 w 1432"/>
              <a:gd name="T15" fmla="*/ 1042 h 1042"/>
              <a:gd name="T16" fmla="*/ 1432 w 1432"/>
              <a:gd name="T17" fmla="*/ 1038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2" h="1042">
                <a:moveTo>
                  <a:pt x="1432" y="1038"/>
                </a:moveTo>
                <a:cubicBezTo>
                  <a:pt x="1432" y="4"/>
                  <a:pt x="1432" y="4"/>
                  <a:pt x="1432" y="4"/>
                </a:cubicBezTo>
                <a:cubicBezTo>
                  <a:pt x="1432" y="2"/>
                  <a:pt x="1431" y="0"/>
                  <a:pt x="142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038"/>
                  <a:pt x="0" y="1038"/>
                  <a:pt x="0" y="1038"/>
                </a:cubicBezTo>
                <a:cubicBezTo>
                  <a:pt x="0" y="1040"/>
                  <a:pt x="2" y="1042"/>
                  <a:pt x="4" y="1042"/>
                </a:cubicBezTo>
                <a:cubicBezTo>
                  <a:pt x="1429" y="1042"/>
                  <a:pt x="1429" y="1042"/>
                  <a:pt x="1429" y="1042"/>
                </a:cubicBezTo>
                <a:cubicBezTo>
                  <a:pt x="1431" y="1042"/>
                  <a:pt x="1432" y="1040"/>
                  <a:pt x="1432" y="10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768600" y="4533900"/>
            <a:ext cx="161925" cy="165100"/>
          </a:xfrm>
          <a:prstGeom prst="ellipse">
            <a:avLst/>
          </a:prstGeom>
          <a:solidFill>
            <a:srgbClr val="5E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Freeform 66"/>
          <p:cNvSpPr/>
          <p:nvPr/>
        </p:nvSpPr>
        <p:spPr bwMode="auto">
          <a:xfrm>
            <a:off x="1873250" y="4060825"/>
            <a:ext cx="912813" cy="993775"/>
          </a:xfrm>
          <a:custGeom>
            <a:avLst/>
            <a:gdLst>
              <a:gd name="T0" fmla="*/ 449 w 503"/>
              <a:gd name="T1" fmla="*/ 24 h 548"/>
              <a:gd name="T2" fmla="*/ 361 w 503"/>
              <a:gd name="T3" fmla="*/ 25 h 548"/>
              <a:gd name="T4" fmla="*/ 69 w 503"/>
              <a:gd name="T5" fmla="*/ 324 h 548"/>
              <a:gd name="T6" fmla="*/ 43 w 503"/>
              <a:gd name="T7" fmla="*/ 506 h 548"/>
              <a:gd name="T8" fmla="*/ 43 w 503"/>
              <a:gd name="T9" fmla="*/ 506 h 548"/>
              <a:gd name="T10" fmla="*/ 196 w 503"/>
              <a:gd name="T11" fmla="*/ 505 h 548"/>
              <a:gd name="T12" fmla="*/ 436 w 503"/>
              <a:gd name="T13" fmla="*/ 258 h 548"/>
              <a:gd name="T14" fmla="*/ 449 w 503"/>
              <a:gd name="T15" fmla="*/ 24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3" h="548">
                <a:moveTo>
                  <a:pt x="449" y="24"/>
                </a:moveTo>
                <a:cubicBezTo>
                  <a:pt x="425" y="0"/>
                  <a:pt x="385" y="0"/>
                  <a:pt x="361" y="25"/>
                </a:cubicBezTo>
                <a:cubicBezTo>
                  <a:pt x="69" y="324"/>
                  <a:pt x="69" y="324"/>
                  <a:pt x="69" y="324"/>
                </a:cubicBezTo>
                <a:cubicBezTo>
                  <a:pt x="28" y="367"/>
                  <a:pt x="0" y="464"/>
                  <a:pt x="43" y="506"/>
                </a:cubicBezTo>
                <a:cubicBezTo>
                  <a:pt x="43" y="506"/>
                  <a:pt x="43" y="506"/>
                  <a:pt x="43" y="506"/>
                </a:cubicBezTo>
                <a:cubicBezTo>
                  <a:pt x="85" y="548"/>
                  <a:pt x="154" y="547"/>
                  <a:pt x="196" y="505"/>
                </a:cubicBezTo>
                <a:cubicBezTo>
                  <a:pt x="436" y="258"/>
                  <a:pt x="436" y="258"/>
                  <a:pt x="436" y="258"/>
                </a:cubicBezTo>
                <a:cubicBezTo>
                  <a:pt x="503" y="189"/>
                  <a:pt x="502" y="75"/>
                  <a:pt x="449" y="24"/>
                </a:cubicBez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Freeform 67"/>
          <p:cNvSpPr/>
          <p:nvPr/>
        </p:nvSpPr>
        <p:spPr bwMode="auto">
          <a:xfrm>
            <a:off x="1862138" y="4697413"/>
            <a:ext cx="774700" cy="855662"/>
          </a:xfrm>
          <a:custGeom>
            <a:avLst/>
            <a:gdLst>
              <a:gd name="T0" fmla="*/ 122 w 426"/>
              <a:gd name="T1" fmla="*/ 33 h 472"/>
              <a:gd name="T2" fmla="*/ 50 w 426"/>
              <a:gd name="T3" fmla="*/ 295 h 472"/>
              <a:gd name="T4" fmla="*/ 303 w 426"/>
              <a:gd name="T5" fmla="*/ 439 h 472"/>
              <a:gd name="T6" fmla="*/ 376 w 426"/>
              <a:gd name="T7" fmla="*/ 176 h 472"/>
              <a:gd name="T8" fmla="*/ 122 w 426"/>
              <a:gd name="T9" fmla="*/ 33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6" h="472">
                <a:moveTo>
                  <a:pt x="122" y="33"/>
                </a:moveTo>
                <a:cubicBezTo>
                  <a:pt x="32" y="66"/>
                  <a:pt x="0" y="183"/>
                  <a:pt x="50" y="295"/>
                </a:cubicBezTo>
                <a:cubicBezTo>
                  <a:pt x="100" y="407"/>
                  <a:pt x="213" y="472"/>
                  <a:pt x="303" y="439"/>
                </a:cubicBezTo>
                <a:cubicBezTo>
                  <a:pt x="393" y="406"/>
                  <a:pt x="426" y="288"/>
                  <a:pt x="376" y="176"/>
                </a:cubicBezTo>
                <a:cubicBezTo>
                  <a:pt x="326" y="64"/>
                  <a:pt x="212" y="0"/>
                  <a:pt x="122" y="33"/>
                </a:cubicBez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Freeform 68"/>
          <p:cNvSpPr/>
          <p:nvPr/>
        </p:nvSpPr>
        <p:spPr bwMode="auto">
          <a:xfrm>
            <a:off x="2414588" y="4067175"/>
            <a:ext cx="242887" cy="246063"/>
          </a:xfrm>
          <a:custGeom>
            <a:avLst/>
            <a:gdLst>
              <a:gd name="T0" fmla="*/ 0 w 134"/>
              <a:gd name="T1" fmla="*/ 93 h 134"/>
              <a:gd name="T2" fmla="*/ 95 w 134"/>
              <a:gd name="T3" fmla="*/ 134 h 134"/>
              <a:gd name="T4" fmla="*/ 92 w 134"/>
              <a:gd name="T5" fmla="*/ 0 h 134"/>
              <a:gd name="T6" fmla="*/ 0 w 134"/>
              <a:gd name="T7" fmla="*/ 9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134">
                <a:moveTo>
                  <a:pt x="0" y="93"/>
                </a:moveTo>
                <a:cubicBezTo>
                  <a:pt x="41" y="117"/>
                  <a:pt x="60" y="126"/>
                  <a:pt x="95" y="134"/>
                </a:cubicBezTo>
                <a:cubicBezTo>
                  <a:pt x="134" y="94"/>
                  <a:pt x="129" y="18"/>
                  <a:pt x="92" y="0"/>
                </a:cubicBezTo>
                <a:cubicBezTo>
                  <a:pt x="70" y="8"/>
                  <a:pt x="18" y="72"/>
                  <a:pt x="0" y="93"/>
                </a:cubicBezTo>
                <a:close/>
              </a:path>
            </a:pathLst>
          </a:custGeom>
          <a:solidFill>
            <a:srgbClr val="F7EC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Freeform 17"/>
          <p:cNvSpPr/>
          <p:nvPr/>
        </p:nvSpPr>
        <p:spPr bwMode="auto">
          <a:xfrm>
            <a:off x="3175000" y="3659188"/>
            <a:ext cx="2333625" cy="1914525"/>
          </a:xfrm>
          <a:custGeom>
            <a:avLst/>
            <a:gdLst>
              <a:gd name="T0" fmla="*/ 1287 w 1287"/>
              <a:gd name="T1" fmla="*/ 0 h 1042"/>
              <a:gd name="T2" fmla="*/ 1126 w 1287"/>
              <a:gd name="T3" fmla="*/ 0 h 1042"/>
              <a:gd name="T4" fmla="*/ 937 w 1287"/>
              <a:gd name="T5" fmla="*/ 286 h 1042"/>
              <a:gd name="T6" fmla="*/ 423 w 1287"/>
              <a:gd name="T7" fmla="*/ 343 h 1042"/>
              <a:gd name="T8" fmla="*/ 0 w 1287"/>
              <a:gd name="T9" fmla="*/ 963 h 1042"/>
              <a:gd name="T10" fmla="*/ 0 w 1287"/>
              <a:gd name="T11" fmla="*/ 1038 h 1042"/>
              <a:gd name="T12" fmla="*/ 3 w 1287"/>
              <a:gd name="T13" fmla="*/ 1042 h 1042"/>
              <a:gd name="T14" fmla="*/ 283 w 1287"/>
              <a:gd name="T15" fmla="*/ 1042 h 1042"/>
              <a:gd name="T16" fmla="*/ 586 w 1287"/>
              <a:gd name="T17" fmla="*/ 469 h 1042"/>
              <a:gd name="T18" fmla="*/ 1046 w 1287"/>
              <a:gd name="T19" fmla="*/ 408 h 1042"/>
              <a:gd name="T20" fmla="*/ 1287 w 1287"/>
              <a:gd name="T21" fmla="*/ 0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7" h="1042">
                <a:moveTo>
                  <a:pt x="1287" y="0"/>
                </a:moveTo>
                <a:cubicBezTo>
                  <a:pt x="1126" y="0"/>
                  <a:pt x="1126" y="0"/>
                  <a:pt x="1126" y="0"/>
                </a:cubicBezTo>
                <a:cubicBezTo>
                  <a:pt x="937" y="286"/>
                  <a:pt x="937" y="286"/>
                  <a:pt x="937" y="286"/>
                </a:cubicBezTo>
                <a:cubicBezTo>
                  <a:pt x="423" y="343"/>
                  <a:pt x="423" y="343"/>
                  <a:pt x="423" y="343"/>
                </a:cubicBezTo>
                <a:cubicBezTo>
                  <a:pt x="0" y="963"/>
                  <a:pt x="0" y="963"/>
                  <a:pt x="0" y="963"/>
                </a:cubicBezTo>
                <a:cubicBezTo>
                  <a:pt x="0" y="1038"/>
                  <a:pt x="0" y="1038"/>
                  <a:pt x="0" y="1038"/>
                </a:cubicBezTo>
                <a:cubicBezTo>
                  <a:pt x="0" y="1040"/>
                  <a:pt x="1" y="1042"/>
                  <a:pt x="3" y="1042"/>
                </a:cubicBezTo>
                <a:cubicBezTo>
                  <a:pt x="283" y="1042"/>
                  <a:pt x="283" y="1042"/>
                  <a:pt x="283" y="1042"/>
                </a:cubicBezTo>
                <a:cubicBezTo>
                  <a:pt x="586" y="469"/>
                  <a:pt x="586" y="469"/>
                  <a:pt x="586" y="469"/>
                </a:cubicBezTo>
                <a:cubicBezTo>
                  <a:pt x="1046" y="408"/>
                  <a:pt x="1046" y="408"/>
                  <a:pt x="1046" y="408"/>
                </a:cubicBezTo>
                <a:lnTo>
                  <a:pt x="1287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3175000" y="1992313"/>
            <a:ext cx="3027363" cy="3581400"/>
          </a:xfrm>
          <a:custGeom>
            <a:avLst/>
            <a:gdLst>
              <a:gd name="T0" fmla="*/ 1135 w 1135"/>
              <a:gd name="T1" fmla="*/ 185 h 1343"/>
              <a:gd name="T2" fmla="*/ 1133 w 1135"/>
              <a:gd name="T3" fmla="*/ 296 h 1343"/>
              <a:gd name="T4" fmla="*/ 1034 w 1135"/>
              <a:gd name="T5" fmla="*/ 242 h 1343"/>
              <a:gd name="T6" fmla="*/ 712 w 1135"/>
              <a:gd name="T7" fmla="*/ 857 h 1343"/>
              <a:gd name="T8" fmla="*/ 399 w 1135"/>
              <a:gd name="T9" fmla="*/ 903 h 1343"/>
              <a:gd name="T10" fmla="*/ 192 w 1135"/>
              <a:gd name="T11" fmla="*/ 1343 h 1343"/>
              <a:gd name="T12" fmla="*/ 0 w 1135"/>
              <a:gd name="T13" fmla="*/ 1343 h 1343"/>
              <a:gd name="T14" fmla="*/ 0 w 1135"/>
              <a:gd name="T15" fmla="*/ 1283 h 1343"/>
              <a:gd name="T16" fmla="*/ 287 w 1135"/>
              <a:gd name="T17" fmla="*/ 807 h 1343"/>
              <a:gd name="T18" fmla="*/ 637 w 1135"/>
              <a:gd name="T19" fmla="*/ 763 h 1343"/>
              <a:gd name="T20" fmla="*/ 965 w 1135"/>
              <a:gd name="T21" fmla="*/ 205 h 1343"/>
              <a:gd name="T22" fmla="*/ 867 w 1135"/>
              <a:gd name="T23" fmla="*/ 152 h 1343"/>
              <a:gd name="T24" fmla="*/ 1135 w 1135"/>
              <a:gd name="T25" fmla="*/ 0 h 1343"/>
              <a:gd name="T26" fmla="*/ 1135 w 1135"/>
              <a:gd name="T27" fmla="*/ 117 h 1343"/>
              <a:gd name="T28" fmla="*/ 1135 w 1135"/>
              <a:gd name="T29" fmla="*/ 185 h 1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35" h="1343">
                <a:moveTo>
                  <a:pt x="1135" y="185"/>
                </a:moveTo>
                <a:lnTo>
                  <a:pt x="1133" y="296"/>
                </a:lnTo>
                <a:lnTo>
                  <a:pt x="1034" y="242"/>
                </a:lnTo>
                <a:lnTo>
                  <a:pt x="712" y="857"/>
                </a:lnTo>
                <a:lnTo>
                  <a:pt x="399" y="903"/>
                </a:lnTo>
                <a:lnTo>
                  <a:pt x="192" y="1343"/>
                </a:lnTo>
                <a:lnTo>
                  <a:pt x="0" y="1343"/>
                </a:lnTo>
                <a:lnTo>
                  <a:pt x="0" y="1283"/>
                </a:lnTo>
                <a:lnTo>
                  <a:pt x="287" y="807"/>
                </a:lnTo>
                <a:lnTo>
                  <a:pt x="637" y="763"/>
                </a:lnTo>
                <a:lnTo>
                  <a:pt x="965" y="205"/>
                </a:lnTo>
                <a:lnTo>
                  <a:pt x="867" y="152"/>
                </a:lnTo>
                <a:lnTo>
                  <a:pt x="1135" y="0"/>
                </a:lnTo>
                <a:lnTo>
                  <a:pt x="1135" y="117"/>
                </a:lnTo>
                <a:lnTo>
                  <a:pt x="1135" y="185"/>
                </a:lnTo>
                <a:close/>
              </a:path>
            </a:pathLst>
          </a:custGeom>
          <a:solidFill>
            <a:srgbClr val="66C7CE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Freeform 25"/>
          <p:cNvSpPr/>
          <p:nvPr/>
        </p:nvSpPr>
        <p:spPr bwMode="auto">
          <a:xfrm>
            <a:off x="5827713" y="5659438"/>
            <a:ext cx="969962" cy="822325"/>
          </a:xfrm>
          <a:custGeom>
            <a:avLst/>
            <a:gdLst>
              <a:gd name="T0" fmla="*/ 108 w 720"/>
              <a:gd name="T1" fmla="*/ 491 h 694"/>
              <a:gd name="T2" fmla="*/ 601 w 720"/>
              <a:gd name="T3" fmla="*/ 153 h 694"/>
              <a:gd name="T4" fmla="*/ 108 w 720"/>
              <a:gd name="T5" fmla="*/ 491 h 694"/>
              <a:gd name="connsiteX0" fmla="*/ 224 w 6709"/>
              <a:gd name="connsiteY0" fmla="*/ 5648 h 6535"/>
              <a:gd name="connsiteX1" fmla="*/ 6434 w 6709"/>
              <a:gd name="connsiteY1" fmla="*/ 587 h 6535"/>
              <a:gd name="connsiteX2" fmla="*/ 224 w 6709"/>
              <a:gd name="connsiteY2" fmla="*/ 5648 h 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9" h="6535">
                <a:moveTo>
                  <a:pt x="224" y="5648"/>
                </a:moveTo>
                <a:cubicBezTo>
                  <a:pt x="-1276" y="2910"/>
                  <a:pt x="5226" y="-1618"/>
                  <a:pt x="6434" y="587"/>
                </a:cubicBezTo>
                <a:cubicBezTo>
                  <a:pt x="8087" y="3584"/>
                  <a:pt x="1835" y="8573"/>
                  <a:pt x="224" y="5648"/>
                </a:cubicBezTo>
                <a:close/>
              </a:path>
            </a:pathLst>
          </a:custGeom>
          <a:solidFill>
            <a:srgbClr val="4444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Freeform 26"/>
          <p:cNvSpPr/>
          <p:nvPr/>
        </p:nvSpPr>
        <p:spPr bwMode="auto">
          <a:xfrm>
            <a:off x="5829300" y="5618163"/>
            <a:ext cx="906463" cy="728662"/>
          </a:xfrm>
          <a:custGeom>
            <a:avLst/>
            <a:gdLst>
              <a:gd name="T0" fmla="*/ 100 w 668"/>
              <a:gd name="T1" fmla="*/ 454 h 643"/>
              <a:gd name="T2" fmla="*/ 558 w 668"/>
              <a:gd name="T3" fmla="*/ 141 h 643"/>
              <a:gd name="T4" fmla="*/ 100 w 668"/>
              <a:gd name="T5" fmla="*/ 454 h 643"/>
              <a:gd name="connsiteX0" fmla="*/ 210 w 7158"/>
              <a:gd name="connsiteY0" fmla="*/ 5749 h 6629"/>
              <a:gd name="connsiteX1" fmla="*/ 6901 w 7158"/>
              <a:gd name="connsiteY1" fmla="*/ 572 h 6629"/>
              <a:gd name="connsiteX2" fmla="*/ 210 w 7158"/>
              <a:gd name="connsiteY2" fmla="*/ 5749 h 6629"/>
              <a:gd name="connsiteX0-1" fmla="*/ 281 w 10435"/>
              <a:gd name="connsiteY0-2" fmla="*/ 8015 h 9430"/>
              <a:gd name="connsiteX1-3" fmla="*/ 10090 w 10435"/>
              <a:gd name="connsiteY1-4" fmla="*/ 931 h 9430"/>
              <a:gd name="connsiteX2-5" fmla="*/ 281 w 10435"/>
              <a:gd name="connsiteY2-6" fmla="*/ 8015 h 94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0435" h="9430">
                <a:moveTo>
                  <a:pt x="281" y="8015"/>
                </a:moveTo>
                <a:cubicBezTo>
                  <a:pt x="-1810" y="3885"/>
                  <a:pt x="8418" y="-2377"/>
                  <a:pt x="10090" y="931"/>
                </a:cubicBezTo>
                <a:cubicBezTo>
                  <a:pt x="12391" y="5458"/>
                  <a:pt x="2540" y="12449"/>
                  <a:pt x="281" y="8015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z</a:t>
            </a:r>
            <a:endParaRPr lang="en-US" altLang="zh-CN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 27"/>
          <p:cNvSpPr/>
          <p:nvPr/>
        </p:nvSpPr>
        <p:spPr bwMode="auto">
          <a:xfrm>
            <a:off x="5711825" y="5289550"/>
            <a:ext cx="1343025" cy="1350963"/>
          </a:xfrm>
          <a:custGeom>
            <a:avLst/>
            <a:gdLst>
              <a:gd name="T0" fmla="*/ 270 w 504"/>
              <a:gd name="T1" fmla="*/ 0 h 507"/>
              <a:gd name="T2" fmla="*/ 504 w 504"/>
              <a:gd name="T3" fmla="*/ 411 h 507"/>
              <a:gd name="T4" fmla="*/ 479 w 504"/>
              <a:gd name="T5" fmla="*/ 507 h 507"/>
              <a:gd name="T6" fmla="*/ 136 w 504"/>
              <a:gd name="T7" fmla="*/ 424 h 507"/>
              <a:gd name="T8" fmla="*/ 0 w 504"/>
              <a:gd name="T9" fmla="*/ 184 h 507"/>
              <a:gd name="T10" fmla="*/ 270 w 504"/>
              <a:gd name="T11" fmla="*/ 0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4" h="507">
                <a:moveTo>
                  <a:pt x="270" y="0"/>
                </a:moveTo>
                <a:lnTo>
                  <a:pt x="504" y="411"/>
                </a:lnTo>
                <a:lnTo>
                  <a:pt x="479" y="507"/>
                </a:lnTo>
                <a:lnTo>
                  <a:pt x="136" y="424"/>
                </a:lnTo>
                <a:lnTo>
                  <a:pt x="0" y="184"/>
                </a:lnTo>
                <a:lnTo>
                  <a:pt x="270" y="0"/>
                </a:ln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Freeform 28"/>
          <p:cNvSpPr/>
          <p:nvPr/>
        </p:nvSpPr>
        <p:spPr bwMode="auto">
          <a:xfrm>
            <a:off x="5883275" y="5518150"/>
            <a:ext cx="1204913" cy="1101725"/>
          </a:xfrm>
          <a:custGeom>
            <a:avLst/>
            <a:gdLst>
              <a:gd name="T0" fmla="*/ 373 w 664"/>
              <a:gd name="T1" fmla="*/ 0 h 607"/>
              <a:gd name="T2" fmla="*/ 664 w 664"/>
              <a:gd name="T3" fmla="*/ 515 h 607"/>
              <a:gd name="T4" fmla="*/ 640 w 664"/>
              <a:gd name="T5" fmla="*/ 607 h 607"/>
              <a:gd name="T6" fmla="*/ 430 w 664"/>
              <a:gd name="T7" fmla="*/ 238 h 607"/>
              <a:gd name="T8" fmla="*/ 62 w 664"/>
              <a:gd name="T9" fmla="*/ 424 h 607"/>
              <a:gd name="T10" fmla="*/ 0 w 664"/>
              <a:gd name="T11" fmla="*/ 323 h 607"/>
              <a:gd name="T12" fmla="*/ 332 w 664"/>
              <a:gd name="T13" fmla="*/ 158 h 607"/>
              <a:gd name="T14" fmla="*/ 373 w 664"/>
              <a:gd name="T15" fmla="*/ 0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64" h="607">
                <a:moveTo>
                  <a:pt x="373" y="0"/>
                </a:moveTo>
                <a:cubicBezTo>
                  <a:pt x="664" y="515"/>
                  <a:pt x="664" y="515"/>
                  <a:pt x="664" y="515"/>
                </a:cubicBezTo>
                <a:cubicBezTo>
                  <a:pt x="640" y="607"/>
                  <a:pt x="640" y="607"/>
                  <a:pt x="640" y="607"/>
                </a:cubicBezTo>
                <a:cubicBezTo>
                  <a:pt x="430" y="238"/>
                  <a:pt x="430" y="238"/>
                  <a:pt x="430" y="238"/>
                </a:cubicBezTo>
                <a:cubicBezTo>
                  <a:pt x="62" y="424"/>
                  <a:pt x="62" y="424"/>
                  <a:pt x="62" y="424"/>
                </a:cubicBezTo>
                <a:cubicBezTo>
                  <a:pt x="0" y="323"/>
                  <a:pt x="0" y="323"/>
                  <a:pt x="0" y="323"/>
                </a:cubicBezTo>
                <a:cubicBezTo>
                  <a:pt x="128" y="320"/>
                  <a:pt x="244" y="290"/>
                  <a:pt x="332" y="158"/>
                </a:cubicBezTo>
                <a:cubicBezTo>
                  <a:pt x="368" y="105"/>
                  <a:pt x="375" y="55"/>
                  <a:pt x="373" y="0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 bwMode="auto">
          <a:xfrm>
            <a:off x="5867400" y="5686425"/>
            <a:ext cx="1252538" cy="1138238"/>
          </a:xfrm>
          <a:custGeom>
            <a:avLst/>
            <a:gdLst>
              <a:gd name="T0" fmla="*/ 458 w 690"/>
              <a:gd name="T1" fmla="*/ 0 h 628"/>
              <a:gd name="T2" fmla="*/ 690 w 690"/>
              <a:gd name="T3" fmla="*/ 408 h 628"/>
              <a:gd name="T4" fmla="*/ 633 w 690"/>
              <a:gd name="T5" fmla="*/ 628 h 628"/>
              <a:gd name="T6" fmla="*/ 107 w 690"/>
              <a:gd name="T7" fmla="*/ 501 h 628"/>
              <a:gd name="T8" fmla="*/ 0 w 690"/>
              <a:gd name="T9" fmla="*/ 313 h 628"/>
              <a:gd name="T10" fmla="*/ 287 w 690"/>
              <a:gd name="T11" fmla="*/ 219 h 628"/>
              <a:gd name="T12" fmla="*/ 458 w 690"/>
              <a:gd name="T13" fmla="*/ 0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0" h="628">
                <a:moveTo>
                  <a:pt x="458" y="0"/>
                </a:moveTo>
                <a:cubicBezTo>
                  <a:pt x="690" y="408"/>
                  <a:pt x="690" y="408"/>
                  <a:pt x="690" y="408"/>
                </a:cubicBezTo>
                <a:cubicBezTo>
                  <a:pt x="633" y="628"/>
                  <a:pt x="633" y="628"/>
                  <a:pt x="633" y="628"/>
                </a:cubicBezTo>
                <a:cubicBezTo>
                  <a:pt x="107" y="501"/>
                  <a:pt x="107" y="501"/>
                  <a:pt x="107" y="501"/>
                </a:cubicBezTo>
                <a:cubicBezTo>
                  <a:pt x="0" y="313"/>
                  <a:pt x="0" y="313"/>
                  <a:pt x="0" y="313"/>
                </a:cubicBezTo>
                <a:cubicBezTo>
                  <a:pt x="115" y="305"/>
                  <a:pt x="211" y="273"/>
                  <a:pt x="287" y="219"/>
                </a:cubicBezTo>
                <a:cubicBezTo>
                  <a:pt x="362" y="167"/>
                  <a:pt x="418" y="93"/>
                  <a:pt x="458" y="0"/>
                </a:cubicBezTo>
                <a:close/>
              </a:path>
            </a:pathLst>
          </a:custGeom>
          <a:solidFill>
            <a:srgbClr val="CFD0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Freeform 30"/>
          <p:cNvSpPr/>
          <p:nvPr/>
        </p:nvSpPr>
        <p:spPr bwMode="auto">
          <a:xfrm>
            <a:off x="5867400" y="5756275"/>
            <a:ext cx="1651000" cy="1803400"/>
          </a:xfrm>
          <a:custGeom>
            <a:avLst/>
            <a:gdLst>
              <a:gd name="T0" fmla="*/ 494 w 711"/>
              <a:gd name="T1" fmla="*/ 0 h 975"/>
              <a:gd name="T2" fmla="*/ 711 w 711"/>
              <a:gd name="T3" fmla="*/ 377 h 975"/>
              <a:gd name="T4" fmla="*/ 711 w 711"/>
              <a:gd name="T5" fmla="*/ 975 h 975"/>
              <a:gd name="T6" fmla="*/ 458 w 711"/>
              <a:gd name="T7" fmla="*/ 975 h 975"/>
              <a:gd name="T8" fmla="*/ 0 w 711"/>
              <a:gd name="T9" fmla="*/ 338 h 975"/>
              <a:gd name="T10" fmla="*/ 310 w 711"/>
              <a:gd name="T11" fmla="*/ 237 h 975"/>
              <a:gd name="T12" fmla="*/ 494 w 711"/>
              <a:gd name="T13" fmla="*/ 0 h 975"/>
              <a:gd name="connsiteX0" fmla="*/ 6948 w 12795"/>
              <a:gd name="connsiteY0" fmla="*/ 0 h 10777"/>
              <a:gd name="connsiteX1" fmla="*/ 12795 w 12795"/>
              <a:gd name="connsiteY1" fmla="*/ 7260 h 10777"/>
              <a:gd name="connsiteX2" fmla="*/ 10000 w 12795"/>
              <a:gd name="connsiteY2" fmla="*/ 10000 h 10777"/>
              <a:gd name="connsiteX3" fmla="*/ 6442 w 12795"/>
              <a:gd name="connsiteY3" fmla="*/ 10000 h 10777"/>
              <a:gd name="connsiteX4" fmla="*/ 0 w 12795"/>
              <a:gd name="connsiteY4" fmla="*/ 3467 h 10777"/>
              <a:gd name="connsiteX5" fmla="*/ 4360 w 12795"/>
              <a:gd name="connsiteY5" fmla="*/ 2431 h 10777"/>
              <a:gd name="connsiteX6" fmla="*/ 6948 w 12795"/>
              <a:gd name="connsiteY6" fmla="*/ 0 h 10777"/>
              <a:gd name="connsiteX0-1" fmla="*/ 6948 w 12795"/>
              <a:gd name="connsiteY0-2" fmla="*/ 0 h 10203"/>
              <a:gd name="connsiteX1-3" fmla="*/ 12795 w 12795"/>
              <a:gd name="connsiteY1-4" fmla="*/ 7260 h 10203"/>
              <a:gd name="connsiteX2-5" fmla="*/ 10000 w 12795"/>
              <a:gd name="connsiteY2-6" fmla="*/ 10000 h 10203"/>
              <a:gd name="connsiteX3-7" fmla="*/ 6442 w 12795"/>
              <a:gd name="connsiteY3-8" fmla="*/ 10000 h 10203"/>
              <a:gd name="connsiteX4-9" fmla="*/ 0 w 12795"/>
              <a:gd name="connsiteY4-10" fmla="*/ 3467 h 10203"/>
              <a:gd name="connsiteX5-11" fmla="*/ 4360 w 12795"/>
              <a:gd name="connsiteY5-12" fmla="*/ 2431 h 10203"/>
              <a:gd name="connsiteX6-13" fmla="*/ 6948 w 12795"/>
              <a:gd name="connsiteY6-14" fmla="*/ 0 h 102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795" h="10203">
                <a:moveTo>
                  <a:pt x="6948" y="0"/>
                </a:moveTo>
                <a:cubicBezTo>
                  <a:pt x="10000" y="3867"/>
                  <a:pt x="12795" y="7260"/>
                  <a:pt x="12795" y="7260"/>
                </a:cubicBezTo>
                <a:cubicBezTo>
                  <a:pt x="12339" y="8979"/>
                  <a:pt x="11059" y="9543"/>
                  <a:pt x="10000" y="10000"/>
                </a:cubicBezTo>
                <a:cubicBezTo>
                  <a:pt x="8941" y="10457"/>
                  <a:pt x="6442" y="10000"/>
                  <a:pt x="6442" y="10000"/>
                </a:cubicBezTo>
                <a:lnTo>
                  <a:pt x="0" y="3467"/>
                </a:lnTo>
                <a:cubicBezTo>
                  <a:pt x="1758" y="3374"/>
                  <a:pt x="3207" y="3026"/>
                  <a:pt x="4360" y="2431"/>
                </a:cubicBezTo>
                <a:cubicBezTo>
                  <a:pt x="5485" y="1846"/>
                  <a:pt x="6343" y="1036"/>
                  <a:pt x="6948" y="0"/>
                </a:cubicBezTo>
                <a:close/>
              </a:path>
            </a:pathLst>
          </a:custGeom>
          <a:solidFill>
            <a:srgbClr val="545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Freeform 31"/>
          <p:cNvSpPr/>
          <p:nvPr/>
        </p:nvSpPr>
        <p:spPr bwMode="auto">
          <a:xfrm>
            <a:off x="4787900" y="4918075"/>
            <a:ext cx="890588" cy="946150"/>
          </a:xfrm>
          <a:custGeom>
            <a:avLst/>
            <a:gdLst>
              <a:gd name="T0" fmla="*/ 33 w 491"/>
              <a:gd name="T1" fmla="*/ 35 h 522"/>
              <a:gd name="T2" fmla="*/ 18 w 491"/>
              <a:gd name="T3" fmla="*/ 110 h 522"/>
              <a:gd name="T4" fmla="*/ 213 w 491"/>
              <a:gd name="T5" fmla="*/ 358 h 522"/>
              <a:gd name="T6" fmla="*/ 448 w 491"/>
              <a:gd name="T7" fmla="*/ 493 h 522"/>
              <a:gd name="T8" fmla="*/ 389 w 491"/>
              <a:gd name="T9" fmla="*/ 284 h 522"/>
              <a:gd name="T10" fmla="*/ 229 w 491"/>
              <a:gd name="T11" fmla="*/ 90 h 522"/>
              <a:gd name="T12" fmla="*/ 33 w 491"/>
              <a:gd name="T13" fmla="*/ 35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1" h="522">
                <a:moveTo>
                  <a:pt x="33" y="35"/>
                </a:moveTo>
                <a:cubicBezTo>
                  <a:pt x="8" y="52"/>
                  <a:pt x="0" y="87"/>
                  <a:pt x="18" y="110"/>
                </a:cubicBezTo>
                <a:cubicBezTo>
                  <a:pt x="213" y="358"/>
                  <a:pt x="213" y="358"/>
                  <a:pt x="213" y="358"/>
                </a:cubicBezTo>
                <a:cubicBezTo>
                  <a:pt x="245" y="399"/>
                  <a:pt x="405" y="522"/>
                  <a:pt x="448" y="493"/>
                </a:cubicBezTo>
                <a:cubicBezTo>
                  <a:pt x="491" y="465"/>
                  <a:pt x="421" y="324"/>
                  <a:pt x="389" y="284"/>
                </a:cubicBezTo>
                <a:cubicBezTo>
                  <a:pt x="229" y="90"/>
                  <a:pt x="229" y="90"/>
                  <a:pt x="229" y="90"/>
                </a:cubicBezTo>
                <a:cubicBezTo>
                  <a:pt x="175" y="25"/>
                  <a:pt x="86" y="0"/>
                  <a:pt x="33" y="35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Freeform 32"/>
          <p:cNvSpPr/>
          <p:nvPr/>
        </p:nvSpPr>
        <p:spPr bwMode="auto">
          <a:xfrm>
            <a:off x="4794250" y="5021263"/>
            <a:ext cx="207963" cy="212725"/>
          </a:xfrm>
          <a:custGeom>
            <a:avLst/>
            <a:gdLst>
              <a:gd name="T0" fmla="*/ 69 w 114"/>
              <a:gd name="T1" fmla="*/ 117 h 117"/>
              <a:gd name="T2" fmla="*/ 114 w 114"/>
              <a:gd name="T3" fmla="*/ 49 h 117"/>
              <a:gd name="T4" fmla="*/ 0 w 114"/>
              <a:gd name="T5" fmla="*/ 27 h 117"/>
              <a:gd name="T6" fmla="*/ 69 w 114"/>
              <a:gd name="T7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4" h="117">
                <a:moveTo>
                  <a:pt x="69" y="117"/>
                </a:moveTo>
                <a:cubicBezTo>
                  <a:pt x="97" y="87"/>
                  <a:pt x="101" y="77"/>
                  <a:pt x="114" y="49"/>
                </a:cubicBezTo>
                <a:cubicBezTo>
                  <a:pt x="87" y="9"/>
                  <a:pt x="22" y="0"/>
                  <a:pt x="0" y="27"/>
                </a:cubicBezTo>
                <a:cubicBezTo>
                  <a:pt x="5" y="48"/>
                  <a:pt x="54" y="104"/>
                  <a:pt x="69" y="117"/>
                </a:cubicBezTo>
                <a:close/>
              </a:path>
            </a:pathLst>
          </a:custGeom>
          <a:solidFill>
            <a:srgbClr val="E0BF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 bwMode="auto">
          <a:xfrm>
            <a:off x="4635500" y="3973513"/>
            <a:ext cx="1949450" cy="2095500"/>
          </a:xfrm>
          <a:custGeom>
            <a:avLst/>
            <a:gdLst>
              <a:gd name="T0" fmla="*/ 230 w 1075"/>
              <a:gd name="T1" fmla="*/ 102 h 1155"/>
              <a:gd name="T2" fmla="*/ 341 w 1075"/>
              <a:gd name="T3" fmla="*/ 330 h 1155"/>
              <a:gd name="T4" fmla="*/ 514 w 1075"/>
              <a:gd name="T5" fmla="*/ 306 h 1155"/>
              <a:gd name="T6" fmla="*/ 677 w 1075"/>
              <a:gd name="T7" fmla="*/ 255 h 1155"/>
              <a:gd name="T8" fmla="*/ 845 w 1075"/>
              <a:gd name="T9" fmla="*/ 244 h 1155"/>
              <a:gd name="T10" fmla="*/ 1021 w 1075"/>
              <a:gd name="T11" fmla="*/ 596 h 1155"/>
              <a:gd name="T12" fmla="*/ 1029 w 1075"/>
              <a:gd name="T13" fmla="*/ 992 h 1155"/>
              <a:gd name="T14" fmla="*/ 859 w 1075"/>
              <a:gd name="T15" fmla="*/ 1027 h 1155"/>
              <a:gd name="T16" fmla="*/ 638 w 1075"/>
              <a:gd name="T17" fmla="*/ 1092 h 1155"/>
              <a:gd name="T18" fmla="*/ 472 w 1075"/>
              <a:gd name="T19" fmla="*/ 969 h 1155"/>
              <a:gd name="T20" fmla="*/ 64 w 1075"/>
              <a:gd name="T21" fmla="*/ 183 h 1155"/>
              <a:gd name="T22" fmla="*/ 230 w 1075"/>
              <a:gd name="T23" fmla="*/ 102 h 1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75" h="1155">
                <a:moveTo>
                  <a:pt x="230" y="102"/>
                </a:moveTo>
                <a:cubicBezTo>
                  <a:pt x="341" y="330"/>
                  <a:pt x="341" y="330"/>
                  <a:pt x="341" y="330"/>
                </a:cubicBezTo>
                <a:cubicBezTo>
                  <a:pt x="352" y="253"/>
                  <a:pt x="468" y="235"/>
                  <a:pt x="514" y="306"/>
                </a:cubicBezTo>
                <a:cubicBezTo>
                  <a:pt x="514" y="225"/>
                  <a:pt x="623" y="199"/>
                  <a:pt x="677" y="255"/>
                </a:cubicBezTo>
                <a:cubicBezTo>
                  <a:pt x="689" y="180"/>
                  <a:pt x="806" y="168"/>
                  <a:pt x="845" y="244"/>
                </a:cubicBezTo>
                <a:cubicBezTo>
                  <a:pt x="1021" y="596"/>
                  <a:pt x="1021" y="596"/>
                  <a:pt x="1021" y="596"/>
                </a:cubicBezTo>
                <a:cubicBezTo>
                  <a:pt x="1075" y="704"/>
                  <a:pt x="1058" y="918"/>
                  <a:pt x="1029" y="992"/>
                </a:cubicBezTo>
                <a:cubicBezTo>
                  <a:pt x="1001" y="1061"/>
                  <a:pt x="904" y="994"/>
                  <a:pt x="859" y="1027"/>
                </a:cubicBezTo>
                <a:cubicBezTo>
                  <a:pt x="783" y="1081"/>
                  <a:pt x="745" y="1155"/>
                  <a:pt x="638" y="1092"/>
                </a:cubicBezTo>
                <a:cubicBezTo>
                  <a:pt x="560" y="1046"/>
                  <a:pt x="499" y="1021"/>
                  <a:pt x="472" y="969"/>
                </a:cubicBezTo>
                <a:cubicBezTo>
                  <a:pt x="64" y="183"/>
                  <a:pt x="64" y="183"/>
                  <a:pt x="64" y="183"/>
                </a:cubicBezTo>
                <a:cubicBezTo>
                  <a:pt x="0" y="60"/>
                  <a:pt x="180" y="0"/>
                  <a:pt x="230" y="102"/>
                </a:cubicBez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Freeform 34"/>
          <p:cNvSpPr/>
          <p:nvPr/>
        </p:nvSpPr>
        <p:spPr bwMode="auto">
          <a:xfrm>
            <a:off x="4705350" y="4033838"/>
            <a:ext cx="342900" cy="320675"/>
          </a:xfrm>
          <a:custGeom>
            <a:avLst/>
            <a:gdLst>
              <a:gd name="T0" fmla="*/ 171 w 190"/>
              <a:gd name="T1" fmla="*/ 75 h 177"/>
              <a:gd name="T2" fmla="*/ 190 w 190"/>
              <a:gd name="T3" fmla="*/ 115 h 177"/>
              <a:gd name="T4" fmla="*/ 63 w 190"/>
              <a:gd name="T5" fmla="*/ 177 h 177"/>
              <a:gd name="T6" fmla="*/ 45 w 190"/>
              <a:gd name="T7" fmla="*/ 140 h 177"/>
              <a:gd name="T8" fmla="*/ 171 w 190"/>
              <a:gd name="T9" fmla="*/ 75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0" h="177">
                <a:moveTo>
                  <a:pt x="171" y="75"/>
                </a:moveTo>
                <a:cubicBezTo>
                  <a:pt x="190" y="115"/>
                  <a:pt x="190" y="115"/>
                  <a:pt x="190" y="115"/>
                </a:cubicBezTo>
                <a:cubicBezTo>
                  <a:pt x="161" y="144"/>
                  <a:pt x="115" y="169"/>
                  <a:pt x="63" y="177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0" y="49"/>
                  <a:pt x="133" y="0"/>
                  <a:pt x="171" y="75"/>
                </a:cubicBezTo>
                <a:close/>
              </a:path>
            </a:pathLst>
          </a:custGeom>
          <a:solidFill>
            <a:srgbClr val="F7EC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Freeform 35"/>
          <p:cNvSpPr/>
          <p:nvPr/>
        </p:nvSpPr>
        <p:spPr bwMode="auto">
          <a:xfrm>
            <a:off x="5834063" y="4410075"/>
            <a:ext cx="149225" cy="242888"/>
          </a:xfrm>
          <a:custGeom>
            <a:avLst/>
            <a:gdLst>
              <a:gd name="T0" fmla="*/ 83 w 83"/>
              <a:gd name="T1" fmla="*/ 133 h 133"/>
              <a:gd name="T2" fmla="*/ 19 w 83"/>
              <a:gd name="T3" fmla="*/ 0 h 133"/>
              <a:gd name="T4" fmla="*/ 16 w 83"/>
              <a:gd name="T5" fmla="*/ 12 h 133"/>
              <a:gd name="T6" fmla="*/ 0 w 83"/>
              <a:gd name="T7" fmla="*/ 0 h 133"/>
              <a:gd name="T8" fmla="*/ 83 w 83"/>
              <a:gd name="T9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133">
                <a:moveTo>
                  <a:pt x="83" y="133"/>
                </a:moveTo>
                <a:cubicBezTo>
                  <a:pt x="83" y="133"/>
                  <a:pt x="49" y="62"/>
                  <a:pt x="19" y="0"/>
                </a:cubicBezTo>
                <a:cubicBezTo>
                  <a:pt x="17" y="4"/>
                  <a:pt x="16" y="8"/>
                  <a:pt x="16" y="12"/>
                </a:cubicBezTo>
                <a:cubicBezTo>
                  <a:pt x="11" y="8"/>
                  <a:pt x="6" y="3"/>
                  <a:pt x="0" y="0"/>
                </a:cubicBezTo>
                <a:cubicBezTo>
                  <a:pt x="37" y="60"/>
                  <a:pt x="83" y="133"/>
                  <a:pt x="83" y="133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Freeform 36"/>
          <p:cNvSpPr/>
          <p:nvPr/>
        </p:nvSpPr>
        <p:spPr bwMode="auto">
          <a:xfrm>
            <a:off x="5245100" y="4549775"/>
            <a:ext cx="171450" cy="347663"/>
          </a:xfrm>
          <a:custGeom>
            <a:avLst/>
            <a:gdLst>
              <a:gd name="T0" fmla="*/ 0 w 94"/>
              <a:gd name="T1" fmla="*/ 20 h 191"/>
              <a:gd name="T2" fmla="*/ 6 w 94"/>
              <a:gd name="T3" fmla="*/ 0 h 191"/>
              <a:gd name="T4" fmla="*/ 94 w 94"/>
              <a:gd name="T5" fmla="*/ 191 h 191"/>
              <a:gd name="T6" fmla="*/ 0 w 94"/>
              <a:gd name="T7" fmla="*/ 22 h 191"/>
              <a:gd name="T8" fmla="*/ 0 w 94"/>
              <a:gd name="T9" fmla="*/ 2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191">
                <a:moveTo>
                  <a:pt x="0" y="20"/>
                </a:moveTo>
                <a:cubicBezTo>
                  <a:pt x="1" y="13"/>
                  <a:pt x="3" y="6"/>
                  <a:pt x="6" y="0"/>
                </a:cubicBezTo>
                <a:cubicBezTo>
                  <a:pt x="39" y="71"/>
                  <a:pt x="94" y="191"/>
                  <a:pt x="94" y="191"/>
                </a:cubicBezTo>
                <a:cubicBezTo>
                  <a:pt x="94" y="191"/>
                  <a:pt x="26" y="73"/>
                  <a:pt x="0" y="22"/>
                </a:cubicBezTo>
                <a:cubicBezTo>
                  <a:pt x="0" y="23"/>
                  <a:pt x="0" y="22"/>
                  <a:pt x="0" y="20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Freeform 37"/>
          <p:cNvSpPr/>
          <p:nvPr/>
        </p:nvSpPr>
        <p:spPr bwMode="auto">
          <a:xfrm>
            <a:off x="5526088" y="4487863"/>
            <a:ext cx="184150" cy="298450"/>
          </a:xfrm>
          <a:custGeom>
            <a:avLst/>
            <a:gdLst>
              <a:gd name="T0" fmla="*/ 0 w 101"/>
              <a:gd name="T1" fmla="*/ 0 h 164"/>
              <a:gd name="T2" fmla="*/ 24 w 101"/>
              <a:gd name="T3" fmla="*/ 25 h 164"/>
              <a:gd name="T4" fmla="*/ 25 w 101"/>
              <a:gd name="T5" fmla="*/ 10 h 164"/>
              <a:gd name="T6" fmla="*/ 101 w 101"/>
              <a:gd name="T7" fmla="*/ 164 h 164"/>
              <a:gd name="T8" fmla="*/ 0 w 101"/>
              <a:gd name="T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" h="164">
                <a:moveTo>
                  <a:pt x="0" y="0"/>
                </a:moveTo>
                <a:cubicBezTo>
                  <a:pt x="9" y="7"/>
                  <a:pt x="17" y="15"/>
                  <a:pt x="24" y="25"/>
                </a:cubicBezTo>
                <a:cubicBezTo>
                  <a:pt x="24" y="20"/>
                  <a:pt x="25" y="15"/>
                  <a:pt x="25" y="10"/>
                </a:cubicBezTo>
                <a:cubicBezTo>
                  <a:pt x="59" y="79"/>
                  <a:pt x="101" y="164"/>
                  <a:pt x="101" y="164"/>
                </a:cubicBezTo>
                <a:cubicBezTo>
                  <a:pt x="101" y="164"/>
                  <a:pt x="38" y="63"/>
                  <a:pt x="0" y="0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684" name="矩形 37"/>
          <p:cNvSpPr>
            <a:spLocks noChangeArrowheads="1"/>
          </p:cNvSpPr>
          <p:nvPr/>
        </p:nvSpPr>
        <p:spPr bwMode="auto">
          <a:xfrm>
            <a:off x="7240588" y="4659313"/>
            <a:ext cx="4008437" cy="1033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7685" name="矩形 38"/>
          <p:cNvSpPr>
            <a:spLocks noChangeArrowheads="1"/>
          </p:cNvSpPr>
          <p:nvPr/>
        </p:nvSpPr>
        <p:spPr bwMode="auto">
          <a:xfrm>
            <a:off x="7292975" y="3100388"/>
            <a:ext cx="3956050" cy="1033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7686" name="TextBox 13"/>
          <p:cNvSpPr txBox="1">
            <a:spLocks noChangeArrowheads="1"/>
          </p:cNvSpPr>
          <p:nvPr/>
        </p:nvSpPr>
        <p:spPr bwMode="auto">
          <a:xfrm>
            <a:off x="7292975" y="2778125"/>
            <a:ext cx="2752725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1" name="AutoShape 33"/>
          <p:cNvSpPr/>
          <p:nvPr/>
        </p:nvSpPr>
        <p:spPr bwMode="auto">
          <a:xfrm>
            <a:off x="7240588" y="1408113"/>
            <a:ext cx="5237162" cy="1492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25400" tIns="25400" rIns="25400" bIns="25400" anchor="ctr"/>
          <a:lstStyle/>
          <a:p>
            <a:pPr defTabSz="412750" eaLnBrk="1">
              <a:defRPr/>
            </a:pP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最好的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PPT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理念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    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最专的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PPT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设计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019300"/>
            <a:ext cx="12192000" cy="2903538"/>
          </a:xfrm>
          <a:prstGeom prst="rect">
            <a:avLst/>
          </a:prstGeom>
          <a:solidFill>
            <a:srgbClr val="6E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9699" name="组合 292"/>
          <p:cNvGrpSpPr/>
          <p:nvPr/>
        </p:nvGrpSpPr>
        <p:grpSpPr bwMode="auto">
          <a:xfrm>
            <a:off x="776288" y="220663"/>
            <a:ext cx="3157537" cy="6156325"/>
            <a:chOff x="960514" y="443906"/>
            <a:chExt cx="3156094" cy="6157582"/>
          </a:xfrm>
        </p:grpSpPr>
        <p:pic>
          <p:nvPicPr>
            <p:cNvPr id="29705" name="图片 275"/>
            <p:cNvPicPr>
              <a:picLocks noChangeAspect="1"/>
            </p:cNvPicPr>
            <p:nvPr/>
          </p:nvPicPr>
          <p:blipFill>
            <a:blip r:embed="rId1"/>
            <a:srcRect l="42754"/>
            <a:stretch>
              <a:fillRect/>
            </a:stretch>
          </p:blipFill>
          <p:spPr bwMode="auto">
            <a:xfrm>
              <a:off x="2396035" y="443906"/>
              <a:ext cx="1720573" cy="613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706" name="组合 94"/>
            <p:cNvGrpSpPr/>
            <p:nvPr/>
          </p:nvGrpSpPr>
          <p:grpSpPr bwMode="auto">
            <a:xfrm>
              <a:off x="960514" y="451513"/>
              <a:ext cx="3062287" cy="6149975"/>
              <a:chOff x="7627938" y="473075"/>
              <a:chExt cx="3062287" cy="6149975"/>
            </a:xfrm>
          </p:grpSpPr>
          <p:sp>
            <p:nvSpPr>
              <p:cNvPr id="29707" name="Freeform 5"/>
              <p:cNvSpPr/>
              <p:nvPr/>
            </p:nvSpPr>
            <p:spPr bwMode="auto">
              <a:xfrm>
                <a:off x="10190163" y="3522663"/>
                <a:ext cx="403225" cy="654050"/>
              </a:xfrm>
              <a:custGeom>
                <a:avLst/>
                <a:gdLst>
                  <a:gd name="T0" fmla="*/ 621586175 w 231"/>
                  <a:gd name="T1" fmla="*/ 711072375 h 376"/>
                  <a:gd name="T2" fmla="*/ 661196485 w 231"/>
                  <a:gd name="T3" fmla="*/ 556754844 h 376"/>
                  <a:gd name="T4" fmla="*/ 326027486 w 231"/>
                  <a:gd name="T5" fmla="*/ 387307188 h 376"/>
                  <a:gd name="T6" fmla="*/ 131020196 w 231"/>
                  <a:gd name="T7" fmla="*/ 9076683 h 376"/>
                  <a:gd name="T8" fmla="*/ 131020196 w 231"/>
                  <a:gd name="T9" fmla="*/ 193654464 h 376"/>
                  <a:gd name="T10" fmla="*/ 0 w 231"/>
                  <a:gd name="T11" fmla="*/ 568858248 h 376"/>
                  <a:gd name="T12" fmla="*/ 12187519 w 231"/>
                  <a:gd name="T13" fmla="*/ 1046940966 h 376"/>
                  <a:gd name="T14" fmla="*/ 286417176 w 231"/>
                  <a:gd name="T15" fmla="*/ 1131664794 h 376"/>
                  <a:gd name="T16" fmla="*/ 609398656 w 231"/>
                  <a:gd name="T17" fmla="*/ 1037864283 h 376"/>
                  <a:gd name="T18" fmla="*/ 569786600 w 231"/>
                  <a:gd name="T19" fmla="*/ 989450667 h 376"/>
                  <a:gd name="T20" fmla="*/ 679477764 w 231"/>
                  <a:gd name="T21" fmla="*/ 874468329 h 376"/>
                  <a:gd name="T22" fmla="*/ 621586175 w 231"/>
                  <a:gd name="T23" fmla="*/ 711072375 h 3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1" h="376">
                    <a:moveTo>
                      <a:pt x="204" y="235"/>
                    </a:moveTo>
                    <a:cubicBezTo>
                      <a:pt x="204" y="235"/>
                      <a:pt x="228" y="229"/>
                      <a:pt x="217" y="184"/>
                    </a:cubicBezTo>
                    <a:cubicBezTo>
                      <a:pt x="207" y="139"/>
                      <a:pt x="107" y="128"/>
                      <a:pt x="107" y="128"/>
                    </a:cubicBezTo>
                    <a:cubicBezTo>
                      <a:pt x="139" y="36"/>
                      <a:pt x="75" y="0"/>
                      <a:pt x="43" y="3"/>
                    </a:cubicBezTo>
                    <a:cubicBezTo>
                      <a:pt x="11" y="7"/>
                      <a:pt x="26" y="16"/>
                      <a:pt x="43" y="64"/>
                    </a:cubicBezTo>
                    <a:cubicBezTo>
                      <a:pt x="60" y="113"/>
                      <a:pt x="0" y="188"/>
                      <a:pt x="0" y="188"/>
                    </a:cubicBezTo>
                    <a:cubicBezTo>
                      <a:pt x="4" y="346"/>
                      <a:pt x="4" y="346"/>
                      <a:pt x="4" y="346"/>
                    </a:cubicBezTo>
                    <a:cubicBezTo>
                      <a:pt x="24" y="369"/>
                      <a:pt x="65" y="373"/>
                      <a:pt x="94" y="374"/>
                    </a:cubicBezTo>
                    <a:cubicBezTo>
                      <a:pt x="116" y="375"/>
                      <a:pt x="198" y="376"/>
                      <a:pt x="200" y="343"/>
                    </a:cubicBezTo>
                    <a:cubicBezTo>
                      <a:pt x="195" y="332"/>
                      <a:pt x="187" y="327"/>
                      <a:pt x="187" y="327"/>
                    </a:cubicBezTo>
                    <a:cubicBezTo>
                      <a:pt x="187" y="327"/>
                      <a:pt x="215" y="328"/>
                      <a:pt x="223" y="289"/>
                    </a:cubicBezTo>
                    <a:cubicBezTo>
                      <a:pt x="231" y="249"/>
                      <a:pt x="204" y="235"/>
                      <a:pt x="204" y="235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08" name="Freeform 6"/>
              <p:cNvSpPr/>
              <p:nvPr/>
            </p:nvSpPr>
            <p:spPr bwMode="auto">
              <a:xfrm>
                <a:off x="10190163" y="3759200"/>
                <a:ext cx="171450" cy="414338"/>
              </a:xfrm>
              <a:custGeom>
                <a:avLst/>
                <a:gdLst>
                  <a:gd name="T0" fmla="*/ 116307831 w 98"/>
                  <a:gd name="T1" fmla="*/ 466741312 h 238"/>
                  <a:gd name="T2" fmla="*/ 125489154 w 98"/>
                  <a:gd name="T3" fmla="*/ 118201230 h 238"/>
                  <a:gd name="T4" fmla="*/ 220370983 w 98"/>
                  <a:gd name="T5" fmla="*/ 0 h 238"/>
                  <a:gd name="T6" fmla="*/ 159156335 w 98"/>
                  <a:gd name="T7" fmla="*/ 9092804 h 238"/>
                  <a:gd name="T8" fmla="*/ 73457578 w 98"/>
                  <a:gd name="T9" fmla="*/ 42431345 h 238"/>
                  <a:gd name="T10" fmla="*/ 0 w 98"/>
                  <a:gd name="T11" fmla="*/ 157601641 h 238"/>
                  <a:gd name="T12" fmla="*/ 12242930 w 98"/>
                  <a:gd name="T13" fmla="*/ 636464950 h 238"/>
                  <a:gd name="T14" fmla="*/ 287707096 w 98"/>
                  <a:gd name="T15" fmla="*/ 721327640 h 238"/>
                  <a:gd name="T16" fmla="*/ 299950026 w 98"/>
                  <a:gd name="T17" fmla="*/ 721327640 h 238"/>
                  <a:gd name="T18" fmla="*/ 296890168 w 98"/>
                  <a:gd name="T19" fmla="*/ 721327640 h 238"/>
                  <a:gd name="T20" fmla="*/ 116307831 w 98"/>
                  <a:gd name="T21" fmla="*/ 466741312 h 2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238">
                    <a:moveTo>
                      <a:pt x="38" y="154"/>
                    </a:moveTo>
                    <a:cubicBezTo>
                      <a:pt x="28" y="119"/>
                      <a:pt x="24" y="73"/>
                      <a:pt x="41" y="39"/>
                    </a:cubicBezTo>
                    <a:cubicBezTo>
                      <a:pt x="49" y="23"/>
                      <a:pt x="60" y="11"/>
                      <a:pt x="72" y="0"/>
                    </a:cubicBezTo>
                    <a:cubicBezTo>
                      <a:pt x="65" y="0"/>
                      <a:pt x="58" y="0"/>
                      <a:pt x="52" y="3"/>
                    </a:cubicBezTo>
                    <a:cubicBezTo>
                      <a:pt x="42" y="6"/>
                      <a:pt x="34" y="12"/>
                      <a:pt x="24" y="14"/>
                    </a:cubicBezTo>
                    <a:cubicBezTo>
                      <a:pt x="12" y="36"/>
                      <a:pt x="0" y="52"/>
                      <a:pt x="0" y="52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24" y="233"/>
                      <a:pt x="65" y="237"/>
                      <a:pt x="94" y="238"/>
                    </a:cubicBezTo>
                    <a:cubicBezTo>
                      <a:pt x="95" y="238"/>
                      <a:pt x="96" y="238"/>
                      <a:pt x="98" y="238"/>
                    </a:cubicBezTo>
                    <a:cubicBezTo>
                      <a:pt x="98" y="238"/>
                      <a:pt x="97" y="238"/>
                      <a:pt x="97" y="238"/>
                    </a:cubicBezTo>
                    <a:cubicBezTo>
                      <a:pt x="68" y="219"/>
                      <a:pt x="48" y="187"/>
                      <a:pt x="38" y="15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09" name="Freeform 7"/>
              <p:cNvSpPr/>
              <p:nvPr/>
            </p:nvSpPr>
            <p:spPr bwMode="auto">
              <a:xfrm>
                <a:off x="10190163" y="3532188"/>
                <a:ext cx="403225" cy="635000"/>
              </a:xfrm>
              <a:custGeom>
                <a:avLst/>
                <a:gdLst>
                  <a:gd name="T0" fmla="*/ 621586175 w 231"/>
                  <a:gd name="T1" fmla="*/ 696128753 h 365"/>
                  <a:gd name="T2" fmla="*/ 661196485 w 231"/>
                  <a:gd name="T3" fmla="*/ 541769822 h 365"/>
                  <a:gd name="T4" fmla="*/ 326027486 w 231"/>
                  <a:gd name="T5" fmla="*/ 372277014 h 365"/>
                  <a:gd name="T6" fmla="*/ 353450278 w 231"/>
                  <a:gd name="T7" fmla="*/ 245158712 h 365"/>
                  <a:gd name="T8" fmla="*/ 298604695 w 231"/>
                  <a:gd name="T9" fmla="*/ 263317973 h 365"/>
                  <a:gd name="T10" fmla="*/ 179772019 w 231"/>
                  <a:gd name="T11" fmla="*/ 169492808 h 365"/>
                  <a:gd name="T12" fmla="*/ 97503645 w 231"/>
                  <a:gd name="T13" fmla="*/ 0 h 365"/>
                  <a:gd name="T14" fmla="*/ 131020196 w 231"/>
                  <a:gd name="T15" fmla="*/ 178572438 h 365"/>
                  <a:gd name="T16" fmla="*/ 0 w 231"/>
                  <a:gd name="T17" fmla="*/ 553876575 h 365"/>
                  <a:gd name="T18" fmla="*/ 12187519 w 231"/>
                  <a:gd name="T19" fmla="*/ 1032087247 h 365"/>
                  <a:gd name="T20" fmla="*/ 63987094 w 231"/>
                  <a:gd name="T21" fmla="*/ 1071432890 h 365"/>
                  <a:gd name="T22" fmla="*/ 60939342 w 231"/>
                  <a:gd name="T23" fmla="*/ 989712740 h 365"/>
                  <a:gd name="T24" fmla="*/ 79222366 w 231"/>
                  <a:gd name="T25" fmla="*/ 620462849 h 365"/>
                  <a:gd name="T26" fmla="*/ 198055043 w 231"/>
                  <a:gd name="T27" fmla="*/ 420704027 h 365"/>
                  <a:gd name="T28" fmla="*/ 228523841 w 231"/>
                  <a:gd name="T29" fmla="*/ 444917534 h 365"/>
                  <a:gd name="T30" fmla="*/ 274229657 w 231"/>
                  <a:gd name="T31" fmla="*/ 602301849 h 365"/>
                  <a:gd name="T32" fmla="*/ 289463183 w 231"/>
                  <a:gd name="T33" fmla="*/ 632569603 h 365"/>
                  <a:gd name="T34" fmla="*/ 268135897 w 231"/>
                  <a:gd name="T35" fmla="*/ 677969493 h 365"/>
                  <a:gd name="T36" fmla="*/ 277275664 w 231"/>
                  <a:gd name="T37" fmla="*/ 853514808 h 365"/>
                  <a:gd name="T38" fmla="*/ 280323416 w 231"/>
                  <a:gd name="T39" fmla="*/ 877728315 h 365"/>
                  <a:gd name="T40" fmla="*/ 487518226 w 231"/>
                  <a:gd name="T41" fmla="*/ 1104726027 h 365"/>
                  <a:gd name="T42" fmla="*/ 609398656 w 231"/>
                  <a:gd name="T43" fmla="*/ 1023005877 h 365"/>
                  <a:gd name="T44" fmla="*/ 569786600 w 231"/>
                  <a:gd name="T45" fmla="*/ 974580603 h 365"/>
                  <a:gd name="T46" fmla="*/ 679477764 w 231"/>
                  <a:gd name="T47" fmla="*/ 859567315 h 365"/>
                  <a:gd name="T48" fmla="*/ 621586175 w 231"/>
                  <a:gd name="T49" fmla="*/ 696128753 h 36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31" h="365">
                    <a:moveTo>
                      <a:pt x="204" y="230"/>
                    </a:moveTo>
                    <a:cubicBezTo>
                      <a:pt x="204" y="230"/>
                      <a:pt x="228" y="224"/>
                      <a:pt x="217" y="179"/>
                    </a:cubicBezTo>
                    <a:cubicBezTo>
                      <a:pt x="207" y="134"/>
                      <a:pt x="107" y="123"/>
                      <a:pt x="107" y="123"/>
                    </a:cubicBezTo>
                    <a:cubicBezTo>
                      <a:pt x="112" y="107"/>
                      <a:pt x="115" y="93"/>
                      <a:pt x="116" y="81"/>
                    </a:cubicBezTo>
                    <a:cubicBezTo>
                      <a:pt x="111" y="85"/>
                      <a:pt x="105" y="88"/>
                      <a:pt x="98" y="87"/>
                    </a:cubicBezTo>
                    <a:cubicBezTo>
                      <a:pt x="79" y="85"/>
                      <a:pt x="67" y="73"/>
                      <a:pt x="59" y="56"/>
                    </a:cubicBezTo>
                    <a:cubicBezTo>
                      <a:pt x="50" y="38"/>
                      <a:pt x="42" y="18"/>
                      <a:pt x="32" y="0"/>
                    </a:cubicBezTo>
                    <a:cubicBezTo>
                      <a:pt x="16" y="5"/>
                      <a:pt x="28" y="18"/>
                      <a:pt x="43" y="59"/>
                    </a:cubicBezTo>
                    <a:cubicBezTo>
                      <a:pt x="60" y="108"/>
                      <a:pt x="0" y="183"/>
                      <a:pt x="0" y="183"/>
                    </a:cubicBezTo>
                    <a:cubicBezTo>
                      <a:pt x="4" y="341"/>
                      <a:pt x="4" y="341"/>
                      <a:pt x="4" y="341"/>
                    </a:cubicBezTo>
                    <a:cubicBezTo>
                      <a:pt x="9" y="346"/>
                      <a:pt x="15" y="351"/>
                      <a:pt x="21" y="354"/>
                    </a:cubicBezTo>
                    <a:cubicBezTo>
                      <a:pt x="20" y="343"/>
                      <a:pt x="20" y="333"/>
                      <a:pt x="20" y="327"/>
                    </a:cubicBezTo>
                    <a:cubicBezTo>
                      <a:pt x="19" y="284"/>
                      <a:pt x="13" y="246"/>
                      <a:pt x="26" y="205"/>
                    </a:cubicBezTo>
                    <a:cubicBezTo>
                      <a:pt x="32" y="185"/>
                      <a:pt x="49" y="153"/>
                      <a:pt x="65" y="139"/>
                    </a:cubicBezTo>
                    <a:cubicBezTo>
                      <a:pt x="71" y="135"/>
                      <a:pt x="79" y="140"/>
                      <a:pt x="75" y="147"/>
                    </a:cubicBezTo>
                    <a:cubicBezTo>
                      <a:pt x="64" y="168"/>
                      <a:pt x="74" y="184"/>
                      <a:pt x="90" y="199"/>
                    </a:cubicBezTo>
                    <a:cubicBezTo>
                      <a:pt x="93" y="201"/>
                      <a:pt x="95" y="205"/>
                      <a:pt x="95" y="209"/>
                    </a:cubicBezTo>
                    <a:cubicBezTo>
                      <a:pt x="95" y="215"/>
                      <a:pt x="91" y="219"/>
                      <a:pt x="88" y="224"/>
                    </a:cubicBezTo>
                    <a:cubicBezTo>
                      <a:pt x="75" y="245"/>
                      <a:pt x="72" y="263"/>
                      <a:pt x="91" y="282"/>
                    </a:cubicBezTo>
                    <a:cubicBezTo>
                      <a:pt x="93" y="284"/>
                      <a:pt x="94" y="287"/>
                      <a:pt x="92" y="290"/>
                    </a:cubicBezTo>
                    <a:cubicBezTo>
                      <a:pt x="52" y="345"/>
                      <a:pt x="113" y="361"/>
                      <a:pt x="160" y="365"/>
                    </a:cubicBezTo>
                    <a:cubicBezTo>
                      <a:pt x="181" y="361"/>
                      <a:pt x="199" y="353"/>
                      <a:pt x="200" y="338"/>
                    </a:cubicBezTo>
                    <a:cubicBezTo>
                      <a:pt x="195" y="327"/>
                      <a:pt x="187" y="322"/>
                      <a:pt x="187" y="322"/>
                    </a:cubicBezTo>
                    <a:cubicBezTo>
                      <a:pt x="187" y="322"/>
                      <a:pt x="215" y="323"/>
                      <a:pt x="223" y="284"/>
                    </a:cubicBezTo>
                    <a:cubicBezTo>
                      <a:pt x="231" y="244"/>
                      <a:pt x="204" y="230"/>
                      <a:pt x="204" y="23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0" name="Freeform 8"/>
              <p:cNvSpPr/>
              <p:nvPr/>
            </p:nvSpPr>
            <p:spPr bwMode="auto">
              <a:xfrm>
                <a:off x="10333038" y="4005263"/>
                <a:ext cx="334962" cy="152400"/>
              </a:xfrm>
              <a:custGeom>
                <a:avLst/>
                <a:gdLst>
                  <a:gd name="T0" fmla="*/ 246532032 w 192"/>
                  <a:gd name="T1" fmla="*/ 20994832 h 88"/>
                  <a:gd name="T2" fmla="*/ 60872365 w 192"/>
                  <a:gd name="T3" fmla="*/ 89976614 h 88"/>
                  <a:gd name="T4" fmla="*/ 127831618 w 192"/>
                  <a:gd name="T5" fmla="*/ 221941159 h 88"/>
                  <a:gd name="T6" fmla="*/ 325666805 w 192"/>
                  <a:gd name="T7" fmla="*/ 257930073 h 88"/>
                  <a:gd name="T8" fmla="*/ 514369043 w 192"/>
                  <a:gd name="T9" fmla="*/ 224938936 h 88"/>
                  <a:gd name="T10" fmla="*/ 490021493 w 192"/>
                  <a:gd name="T11" fmla="*/ 47986950 h 88"/>
                  <a:gd name="T12" fmla="*/ 246532032 w 192"/>
                  <a:gd name="T13" fmla="*/ 20994832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2" h="88">
                    <a:moveTo>
                      <a:pt x="81" y="7"/>
                    </a:moveTo>
                    <a:cubicBezTo>
                      <a:pt x="61" y="0"/>
                      <a:pt x="32" y="14"/>
                      <a:pt x="20" y="30"/>
                    </a:cubicBezTo>
                    <a:cubicBezTo>
                      <a:pt x="0" y="55"/>
                      <a:pt x="19" y="64"/>
                      <a:pt x="42" y="74"/>
                    </a:cubicBezTo>
                    <a:cubicBezTo>
                      <a:pt x="65" y="84"/>
                      <a:pt x="84" y="83"/>
                      <a:pt x="107" y="86"/>
                    </a:cubicBezTo>
                    <a:cubicBezTo>
                      <a:pt x="128" y="87"/>
                      <a:pt x="151" y="88"/>
                      <a:pt x="169" y="75"/>
                    </a:cubicBezTo>
                    <a:cubicBezTo>
                      <a:pt x="192" y="57"/>
                      <a:pt x="191" y="25"/>
                      <a:pt x="161" y="16"/>
                    </a:cubicBezTo>
                    <a:lnTo>
                      <a:pt x="81" y="7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1" name="Freeform 9"/>
              <p:cNvSpPr/>
              <p:nvPr/>
            </p:nvSpPr>
            <p:spPr bwMode="auto">
              <a:xfrm>
                <a:off x="10394950" y="4008438"/>
                <a:ext cx="273050" cy="149225"/>
              </a:xfrm>
              <a:custGeom>
                <a:avLst/>
                <a:gdLst>
                  <a:gd name="T0" fmla="*/ 381115190 w 157"/>
                  <a:gd name="T1" fmla="*/ 42150857 h 86"/>
                  <a:gd name="T2" fmla="*/ 139137236 w 157"/>
                  <a:gd name="T3" fmla="*/ 15054373 h 86"/>
                  <a:gd name="T4" fmla="*/ 0 w 157"/>
                  <a:gd name="T5" fmla="*/ 42150857 h 86"/>
                  <a:gd name="T6" fmla="*/ 160309916 w 157"/>
                  <a:gd name="T7" fmla="*/ 78282394 h 86"/>
                  <a:gd name="T8" fmla="*/ 338768091 w 157"/>
                  <a:gd name="T9" fmla="*/ 84303449 h 86"/>
                  <a:gd name="T10" fmla="*/ 393212870 w 157"/>
                  <a:gd name="T11" fmla="*/ 171617426 h 86"/>
                  <a:gd name="T12" fmla="*/ 142161656 w 157"/>
                  <a:gd name="T13" fmla="*/ 225812128 h 86"/>
                  <a:gd name="T14" fmla="*/ 18148260 w 157"/>
                  <a:gd name="T15" fmla="*/ 216780546 h 86"/>
                  <a:gd name="T16" fmla="*/ 21172680 w 157"/>
                  <a:gd name="T17" fmla="*/ 216780546 h 86"/>
                  <a:gd name="T18" fmla="*/ 217779115 w 157"/>
                  <a:gd name="T19" fmla="*/ 252910347 h 86"/>
                  <a:gd name="T20" fmla="*/ 405312289 w 157"/>
                  <a:gd name="T21" fmla="*/ 219791073 h 86"/>
                  <a:gd name="T22" fmla="*/ 381115190 w 157"/>
                  <a:gd name="T23" fmla="*/ 42150857 h 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7" h="86">
                    <a:moveTo>
                      <a:pt x="126" y="14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32" y="0"/>
                      <a:pt x="14" y="6"/>
                      <a:pt x="0" y="14"/>
                    </a:cubicBezTo>
                    <a:cubicBezTo>
                      <a:pt x="17" y="20"/>
                      <a:pt x="33" y="25"/>
                      <a:pt x="53" y="26"/>
                    </a:cubicBezTo>
                    <a:cubicBezTo>
                      <a:pt x="72" y="26"/>
                      <a:pt x="93" y="26"/>
                      <a:pt x="112" y="28"/>
                    </a:cubicBezTo>
                    <a:cubicBezTo>
                      <a:pt x="123" y="30"/>
                      <a:pt x="143" y="44"/>
                      <a:pt x="130" y="57"/>
                    </a:cubicBezTo>
                    <a:cubicBezTo>
                      <a:pt x="108" y="79"/>
                      <a:pt x="76" y="76"/>
                      <a:pt x="47" y="75"/>
                    </a:cubicBezTo>
                    <a:cubicBezTo>
                      <a:pt x="33" y="75"/>
                      <a:pt x="19" y="74"/>
                      <a:pt x="6" y="72"/>
                    </a:cubicBezTo>
                    <a:cubicBezTo>
                      <a:pt x="6" y="72"/>
                      <a:pt x="7" y="72"/>
                      <a:pt x="7" y="72"/>
                    </a:cubicBezTo>
                    <a:cubicBezTo>
                      <a:pt x="30" y="82"/>
                      <a:pt x="49" y="81"/>
                      <a:pt x="72" y="84"/>
                    </a:cubicBezTo>
                    <a:cubicBezTo>
                      <a:pt x="93" y="85"/>
                      <a:pt x="116" y="86"/>
                      <a:pt x="134" y="73"/>
                    </a:cubicBezTo>
                    <a:cubicBezTo>
                      <a:pt x="157" y="55"/>
                      <a:pt x="156" y="23"/>
                      <a:pt x="126" y="1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2" name="Freeform 10"/>
              <p:cNvSpPr/>
              <p:nvPr/>
            </p:nvSpPr>
            <p:spPr bwMode="auto">
              <a:xfrm>
                <a:off x="10323513" y="3886200"/>
                <a:ext cx="366712" cy="165100"/>
              </a:xfrm>
              <a:custGeom>
                <a:avLst/>
                <a:gdLst>
                  <a:gd name="T0" fmla="*/ 238623496 w 211"/>
                  <a:gd name="T1" fmla="*/ 0 h 95"/>
                  <a:gd name="T2" fmla="*/ 45308919 w 211"/>
                  <a:gd name="T3" fmla="*/ 72485852 h 95"/>
                  <a:gd name="T4" fmla="*/ 102698478 w 211"/>
                  <a:gd name="T5" fmla="*/ 220479754 h 95"/>
                  <a:gd name="T6" fmla="*/ 296013055 w 211"/>
                  <a:gd name="T7" fmla="*/ 265784932 h 95"/>
                  <a:gd name="T8" fmla="*/ 474226397 w 211"/>
                  <a:gd name="T9" fmla="*/ 250682626 h 95"/>
                  <a:gd name="T10" fmla="*/ 504430605 w 211"/>
                  <a:gd name="T11" fmla="*/ 0 h 95"/>
                  <a:gd name="T12" fmla="*/ 238623496 w 211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95">
                    <a:moveTo>
                      <a:pt x="79" y="0"/>
                    </a:moveTo>
                    <a:cubicBezTo>
                      <a:pt x="58" y="0"/>
                      <a:pt x="28" y="6"/>
                      <a:pt x="15" y="24"/>
                    </a:cubicBezTo>
                    <a:cubicBezTo>
                      <a:pt x="0" y="46"/>
                      <a:pt x="12" y="63"/>
                      <a:pt x="34" y="73"/>
                    </a:cubicBezTo>
                    <a:cubicBezTo>
                      <a:pt x="53" y="81"/>
                      <a:pt x="77" y="84"/>
                      <a:pt x="98" y="88"/>
                    </a:cubicBezTo>
                    <a:cubicBezTo>
                      <a:pt x="118" y="92"/>
                      <a:pt x="138" y="95"/>
                      <a:pt x="157" y="83"/>
                    </a:cubicBezTo>
                    <a:cubicBezTo>
                      <a:pt x="186" y="63"/>
                      <a:pt x="211" y="21"/>
                      <a:pt x="167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3" name="Freeform 11"/>
              <p:cNvSpPr/>
              <p:nvPr/>
            </p:nvSpPr>
            <p:spPr bwMode="auto">
              <a:xfrm>
                <a:off x="10360025" y="3886200"/>
                <a:ext cx="330200" cy="165100"/>
              </a:xfrm>
              <a:custGeom>
                <a:avLst/>
                <a:gdLst>
                  <a:gd name="T0" fmla="*/ 440961245 w 190"/>
                  <a:gd name="T1" fmla="*/ 0 h 95"/>
                  <a:gd name="T2" fmla="*/ 175176314 w 190"/>
                  <a:gd name="T3" fmla="*/ 0 h 95"/>
                  <a:gd name="T4" fmla="*/ 57385284 w 190"/>
                  <a:gd name="T5" fmla="*/ 21141489 h 95"/>
                  <a:gd name="T6" fmla="*/ 202358725 w 190"/>
                  <a:gd name="T7" fmla="*/ 57385284 h 95"/>
                  <a:gd name="T8" fmla="*/ 386596422 w 190"/>
                  <a:gd name="T9" fmla="*/ 51344362 h 95"/>
                  <a:gd name="T10" fmla="*/ 404717451 w 190"/>
                  <a:gd name="T11" fmla="*/ 178196775 h 95"/>
                  <a:gd name="T12" fmla="*/ 0 w 190"/>
                  <a:gd name="T13" fmla="*/ 196317803 h 95"/>
                  <a:gd name="T14" fmla="*/ 39264256 w 190"/>
                  <a:gd name="T15" fmla="*/ 220479754 h 95"/>
                  <a:gd name="T16" fmla="*/ 232561598 w 190"/>
                  <a:gd name="T17" fmla="*/ 265784932 h 95"/>
                  <a:gd name="T18" fmla="*/ 410758373 w 190"/>
                  <a:gd name="T19" fmla="*/ 250682626 h 95"/>
                  <a:gd name="T20" fmla="*/ 440961245 w 190"/>
                  <a:gd name="T21" fmla="*/ 0 h 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0" h="95">
                    <a:moveTo>
                      <a:pt x="146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6" y="0"/>
                      <a:pt x="32" y="2"/>
                      <a:pt x="19" y="7"/>
                    </a:cubicBezTo>
                    <a:cubicBezTo>
                      <a:pt x="35" y="11"/>
                      <a:pt x="50" y="17"/>
                      <a:pt x="67" y="19"/>
                    </a:cubicBezTo>
                    <a:cubicBezTo>
                      <a:pt x="86" y="21"/>
                      <a:pt x="110" y="12"/>
                      <a:pt x="128" y="17"/>
                    </a:cubicBezTo>
                    <a:cubicBezTo>
                      <a:pt x="150" y="23"/>
                      <a:pt x="149" y="44"/>
                      <a:pt x="134" y="59"/>
                    </a:cubicBezTo>
                    <a:cubicBezTo>
                      <a:pt x="107" y="88"/>
                      <a:pt x="45" y="85"/>
                      <a:pt x="0" y="65"/>
                    </a:cubicBezTo>
                    <a:cubicBezTo>
                      <a:pt x="4" y="68"/>
                      <a:pt x="8" y="70"/>
                      <a:pt x="13" y="73"/>
                    </a:cubicBezTo>
                    <a:cubicBezTo>
                      <a:pt x="32" y="81"/>
                      <a:pt x="56" y="84"/>
                      <a:pt x="77" y="88"/>
                    </a:cubicBezTo>
                    <a:cubicBezTo>
                      <a:pt x="97" y="92"/>
                      <a:pt x="117" y="95"/>
                      <a:pt x="136" y="83"/>
                    </a:cubicBezTo>
                    <a:cubicBezTo>
                      <a:pt x="165" y="63"/>
                      <a:pt x="190" y="21"/>
                      <a:pt x="146" y="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4" name="Freeform 12"/>
              <p:cNvSpPr/>
              <p:nvPr/>
            </p:nvSpPr>
            <p:spPr bwMode="auto">
              <a:xfrm>
                <a:off x="10290175" y="3752850"/>
                <a:ext cx="368300" cy="161925"/>
              </a:xfrm>
              <a:custGeom>
                <a:avLst/>
                <a:gdLst>
                  <a:gd name="T0" fmla="*/ 199192970 w 212"/>
                  <a:gd name="T1" fmla="*/ 24252186 h 93"/>
                  <a:gd name="T2" fmla="*/ 39234374 w 212"/>
                  <a:gd name="T3" fmla="*/ 112167015 h 93"/>
                  <a:gd name="T4" fmla="*/ 156940969 w 212"/>
                  <a:gd name="T5" fmla="*/ 236459252 h 93"/>
                  <a:gd name="T6" fmla="*/ 567400895 w 212"/>
                  <a:gd name="T7" fmla="*/ 212207065 h 93"/>
                  <a:gd name="T8" fmla="*/ 630779766 w 212"/>
                  <a:gd name="T9" fmla="*/ 100040051 h 93"/>
                  <a:gd name="T10" fmla="*/ 549291654 w 212"/>
                  <a:gd name="T11" fmla="*/ 3031306 h 93"/>
                  <a:gd name="T12" fmla="*/ 199192970 w 212"/>
                  <a:gd name="T13" fmla="*/ 2425218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2" h="93">
                    <a:moveTo>
                      <a:pt x="66" y="8"/>
                    </a:moveTo>
                    <a:cubicBezTo>
                      <a:pt x="45" y="14"/>
                      <a:pt x="25" y="18"/>
                      <a:pt x="13" y="37"/>
                    </a:cubicBezTo>
                    <a:cubicBezTo>
                      <a:pt x="0" y="61"/>
                      <a:pt x="31" y="74"/>
                      <a:pt x="52" y="78"/>
                    </a:cubicBezTo>
                    <a:cubicBezTo>
                      <a:pt x="94" y="86"/>
                      <a:pt x="150" y="93"/>
                      <a:pt x="188" y="70"/>
                    </a:cubicBezTo>
                    <a:cubicBezTo>
                      <a:pt x="201" y="61"/>
                      <a:pt x="212" y="51"/>
                      <a:pt x="209" y="33"/>
                    </a:cubicBezTo>
                    <a:cubicBezTo>
                      <a:pt x="207" y="19"/>
                      <a:pt x="195" y="3"/>
                      <a:pt x="182" y="1"/>
                    </a:cubicBezTo>
                    <a:cubicBezTo>
                      <a:pt x="182" y="1"/>
                      <a:pt x="95" y="0"/>
                      <a:pt x="66" y="8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5" name="Freeform 13"/>
              <p:cNvSpPr/>
              <p:nvPr/>
            </p:nvSpPr>
            <p:spPr bwMode="auto">
              <a:xfrm>
                <a:off x="10290175" y="3756025"/>
                <a:ext cx="368300" cy="158750"/>
              </a:xfrm>
              <a:custGeom>
                <a:avLst/>
                <a:gdLst>
                  <a:gd name="T0" fmla="*/ 630779766 w 212"/>
                  <a:gd name="T1" fmla="*/ 94342857 h 91"/>
                  <a:gd name="T2" fmla="*/ 555328647 w 212"/>
                  <a:gd name="T3" fmla="*/ 0 h 91"/>
                  <a:gd name="T4" fmla="*/ 446676672 w 212"/>
                  <a:gd name="T5" fmla="*/ 185641552 h 91"/>
                  <a:gd name="T6" fmla="*/ 123741851 w 212"/>
                  <a:gd name="T7" fmla="*/ 179554973 h 91"/>
                  <a:gd name="T8" fmla="*/ 60361243 w 212"/>
                  <a:gd name="T9" fmla="*/ 82169698 h 91"/>
                  <a:gd name="T10" fmla="*/ 39234374 w 212"/>
                  <a:gd name="T11" fmla="*/ 106516016 h 91"/>
                  <a:gd name="T12" fmla="*/ 156940969 w 212"/>
                  <a:gd name="T13" fmla="*/ 231290027 h 91"/>
                  <a:gd name="T14" fmla="*/ 567400895 w 212"/>
                  <a:gd name="T15" fmla="*/ 206943709 h 91"/>
                  <a:gd name="T16" fmla="*/ 630779766 w 212"/>
                  <a:gd name="T17" fmla="*/ 94342857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" h="91">
                    <a:moveTo>
                      <a:pt x="209" y="31"/>
                    </a:moveTo>
                    <a:cubicBezTo>
                      <a:pt x="207" y="18"/>
                      <a:pt x="197" y="4"/>
                      <a:pt x="184" y="0"/>
                    </a:cubicBezTo>
                    <a:cubicBezTo>
                      <a:pt x="195" y="29"/>
                      <a:pt x="186" y="53"/>
                      <a:pt x="148" y="61"/>
                    </a:cubicBezTo>
                    <a:cubicBezTo>
                      <a:pt x="118" y="67"/>
                      <a:pt x="69" y="74"/>
                      <a:pt x="41" y="59"/>
                    </a:cubicBezTo>
                    <a:cubicBezTo>
                      <a:pt x="29" y="53"/>
                      <a:pt x="18" y="39"/>
                      <a:pt x="20" y="27"/>
                    </a:cubicBezTo>
                    <a:cubicBezTo>
                      <a:pt x="17" y="29"/>
                      <a:pt x="15" y="32"/>
                      <a:pt x="13" y="35"/>
                    </a:cubicBezTo>
                    <a:cubicBezTo>
                      <a:pt x="0" y="59"/>
                      <a:pt x="31" y="72"/>
                      <a:pt x="52" y="76"/>
                    </a:cubicBezTo>
                    <a:cubicBezTo>
                      <a:pt x="94" y="84"/>
                      <a:pt x="150" y="91"/>
                      <a:pt x="188" y="68"/>
                    </a:cubicBezTo>
                    <a:cubicBezTo>
                      <a:pt x="201" y="59"/>
                      <a:pt x="212" y="49"/>
                      <a:pt x="209" y="31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6" name="Freeform 14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0 w 626"/>
                  <a:gd name="T1" fmla="*/ 0 h 697"/>
                  <a:gd name="T2" fmla="*/ 517514770 w 626"/>
                  <a:gd name="T3" fmla="*/ 317102397 h 697"/>
                  <a:gd name="T4" fmla="*/ 929107072 w 626"/>
                  <a:gd name="T5" fmla="*/ 1392234729 h 697"/>
                  <a:gd name="T6" fmla="*/ 1812816066 w 626"/>
                  <a:gd name="T7" fmla="*/ 1295592625 h 697"/>
                  <a:gd name="T8" fmla="*/ 1894529474 w 626"/>
                  <a:gd name="T9" fmla="*/ 1905639934 h 697"/>
                  <a:gd name="T10" fmla="*/ 163425076 w 626"/>
                  <a:gd name="T11" fmla="*/ 1914699208 h 697"/>
                  <a:gd name="T12" fmla="*/ 0 w 626"/>
                  <a:gd name="T13" fmla="*/ 0 h 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697">
                    <a:moveTo>
                      <a:pt x="0" y="0"/>
                    </a:moveTo>
                    <a:cubicBezTo>
                      <a:pt x="0" y="0"/>
                      <a:pt x="121" y="24"/>
                      <a:pt x="171" y="105"/>
                    </a:cubicBezTo>
                    <a:cubicBezTo>
                      <a:pt x="221" y="187"/>
                      <a:pt x="307" y="461"/>
                      <a:pt x="307" y="461"/>
                    </a:cubicBezTo>
                    <a:cubicBezTo>
                      <a:pt x="599" y="429"/>
                      <a:pt x="599" y="429"/>
                      <a:pt x="599" y="429"/>
                    </a:cubicBezTo>
                    <a:cubicBezTo>
                      <a:pt x="626" y="631"/>
                      <a:pt x="626" y="631"/>
                      <a:pt x="626" y="631"/>
                    </a:cubicBezTo>
                    <a:cubicBezTo>
                      <a:pt x="626" y="631"/>
                      <a:pt x="77" y="697"/>
                      <a:pt x="54" y="634"/>
                    </a:cubicBezTo>
                    <a:cubicBezTo>
                      <a:pt x="30" y="57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7" name="Freeform 15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1812816066 w 626"/>
                  <a:gd name="T1" fmla="*/ 1295592625 h 697"/>
                  <a:gd name="T2" fmla="*/ 1782553001 w 626"/>
                  <a:gd name="T3" fmla="*/ 1298612962 h 697"/>
                  <a:gd name="T4" fmla="*/ 1806763801 w 626"/>
                  <a:gd name="T5" fmla="*/ 1651955931 h 697"/>
                  <a:gd name="T6" fmla="*/ 1549519047 w 626"/>
                  <a:gd name="T7" fmla="*/ 1827118116 h 697"/>
                  <a:gd name="T8" fmla="*/ 926080069 w 626"/>
                  <a:gd name="T9" fmla="*/ 1848258739 h 697"/>
                  <a:gd name="T10" fmla="*/ 641597513 w 626"/>
                  <a:gd name="T11" fmla="*/ 1736518424 h 697"/>
                  <a:gd name="T12" fmla="*/ 547779575 w 626"/>
                  <a:gd name="T13" fmla="*/ 1123450777 h 697"/>
                  <a:gd name="T14" fmla="*/ 411590562 w 626"/>
                  <a:gd name="T15" fmla="*/ 437903724 h 697"/>
                  <a:gd name="T16" fmla="*/ 242113221 w 626"/>
                  <a:gd name="T17" fmla="*/ 135901276 h 697"/>
                  <a:gd name="T18" fmla="*/ 136189013 w 626"/>
                  <a:gd name="T19" fmla="*/ 39260909 h 697"/>
                  <a:gd name="T20" fmla="*/ 0 w 626"/>
                  <a:gd name="T21" fmla="*/ 0 h 697"/>
                  <a:gd name="T22" fmla="*/ 163425076 w 626"/>
                  <a:gd name="T23" fmla="*/ 1914699208 h 697"/>
                  <a:gd name="T24" fmla="*/ 1894529474 w 626"/>
                  <a:gd name="T25" fmla="*/ 1905639934 h 697"/>
                  <a:gd name="T26" fmla="*/ 1812816066 w 626"/>
                  <a:gd name="T27" fmla="*/ 1295592625 h 6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6" h="697">
                    <a:moveTo>
                      <a:pt x="599" y="429"/>
                    </a:moveTo>
                    <a:cubicBezTo>
                      <a:pt x="589" y="430"/>
                      <a:pt x="589" y="430"/>
                      <a:pt x="589" y="430"/>
                    </a:cubicBezTo>
                    <a:cubicBezTo>
                      <a:pt x="602" y="470"/>
                      <a:pt x="608" y="510"/>
                      <a:pt x="597" y="547"/>
                    </a:cubicBezTo>
                    <a:cubicBezTo>
                      <a:pt x="585" y="587"/>
                      <a:pt x="551" y="599"/>
                      <a:pt x="512" y="605"/>
                    </a:cubicBezTo>
                    <a:cubicBezTo>
                      <a:pt x="443" y="616"/>
                      <a:pt x="375" y="612"/>
                      <a:pt x="306" y="612"/>
                    </a:cubicBezTo>
                    <a:cubicBezTo>
                      <a:pt x="269" y="611"/>
                      <a:pt x="226" y="619"/>
                      <a:pt x="212" y="575"/>
                    </a:cubicBezTo>
                    <a:cubicBezTo>
                      <a:pt x="191" y="510"/>
                      <a:pt x="190" y="440"/>
                      <a:pt x="181" y="372"/>
                    </a:cubicBezTo>
                    <a:cubicBezTo>
                      <a:pt x="171" y="296"/>
                      <a:pt x="161" y="218"/>
                      <a:pt x="136" y="145"/>
                    </a:cubicBezTo>
                    <a:cubicBezTo>
                      <a:pt x="124" y="109"/>
                      <a:pt x="109" y="72"/>
                      <a:pt x="80" y="45"/>
                    </a:cubicBezTo>
                    <a:cubicBezTo>
                      <a:pt x="69" y="34"/>
                      <a:pt x="56" y="24"/>
                      <a:pt x="45" y="13"/>
                    </a:cubicBezTo>
                    <a:cubicBezTo>
                      <a:pt x="19" y="4"/>
                      <a:pt x="0" y="0"/>
                      <a:pt x="0" y="0"/>
                    </a:cubicBezTo>
                    <a:cubicBezTo>
                      <a:pt x="0" y="0"/>
                      <a:pt x="30" y="571"/>
                      <a:pt x="54" y="634"/>
                    </a:cubicBezTo>
                    <a:cubicBezTo>
                      <a:pt x="77" y="697"/>
                      <a:pt x="626" y="631"/>
                      <a:pt x="626" y="631"/>
                    </a:cubicBezTo>
                    <a:lnTo>
                      <a:pt x="599" y="429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8" name="Freeform 16"/>
              <p:cNvSpPr/>
              <p:nvPr/>
            </p:nvSpPr>
            <p:spPr bwMode="auto">
              <a:xfrm>
                <a:off x="8721725" y="4940300"/>
                <a:ext cx="403225" cy="574675"/>
              </a:xfrm>
              <a:custGeom>
                <a:avLst/>
                <a:gdLst>
                  <a:gd name="T0" fmla="*/ 0 w 232"/>
                  <a:gd name="T1" fmla="*/ 961337237 h 330"/>
                  <a:gd name="T2" fmla="*/ 700820692 w 232"/>
                  <a:gd name="T3" fmla="*/ 882490086 h 330"/>
                  <a:gd name="T4" fmla="*/ 157080470 w 232"/>
                  <a:gd name="T5" fmla="*/ 0 h 330"/>
                  <a:gd name="T6" fmla="*/ 0 w 232"/>
                  <a:gd name="T7" fmla="*/ 961337237 h 3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2" h="330">
                    <a:moveTo>
                      <a:pt x="0" y="317"/>
                    </a:moveTo>
                    <a:cubicBezTo>
                      <a:pt x="0" y="317"/>
                      <a:pt x="103" y="330"/>
                      <a:pt x="232" y="291"/>
                    </a:cubicBezTo>
                    <a:cubicBezTo>
                      <a:pt x="52" y="0"/>
                      <a:pt x="52" y="0"/>
                      <a:pt x="52" y="0"/>
                    </a:cubicBezTo>
                    <a:lnTo>
                      <a:pt x="0" y="317"/>
                    </a:lnTo>
                    <a:close/>
                  </a:path>
                </a:pathLst>
              </a:custGeom>
              <a:solidFill>
                <a:srgbClr val="B7B2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9" name="Freeform 17"/>
              <p:cNvSpPr/>
              <p:nvPr/>
            </p:nvSpPr>
            <p:spPr bwMode="auto">
              <a:xfrm>
                <a:off x="8926513" y="5127625"/>
                <a:ext cx="198437" cy="357188"/>
              </a:xfrm>
              <a:custGeom>
                <a:avLst/>
                <a:gdLst>
                  <a:gd name="T0" fmla="*/ 345414412 w 114"/>
                  <a:gd name="T1" fmla="*/ 553194048 h 206"/>
                  <a:gd name="T2" fmla="*/ 0 w 114"/>
                  <a:gd name="T3" fmla="*/ 0 h 206"/>
                  <a:gd name="T4" fmla="*/ 42418520 w 114"/>
                  <a:gd name="T5" fmla="*/ 619336249 h 206"/>
                  <a:gd name="T6" fmla="*/ 345414412 w 114"/>
                  <a:gd name="T7" fmla="*/ 553194048 h 2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4" h="206">
                    <a:moveTo>
                      <a:pt x="114" y="18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69"/>
                      <a:pt x="11" y="137"/>
                      <a:pt x="14" y="206"/>
                    </a:cubicBezTo>
                    <a:cubicBezTo>
                      <a:pt x="44" y="202"/>
                      <a:pt x="78" y="195"/>
                      <a:pt x="114" y="184"/>
                    </a:cubicBezTo>
                    <a:close/>
                  </a:path>
                </a:pathLst>
              </a:custGeom>
              <a:solidFill>
                <a:srgbClr val="9994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0" name="Freeform 18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0 w 94"/>
                  <a:gd name="T1" fmla="*/ 484586879 h 748"/>
                  <a:gd name="T2" fmla="*/ 45386756 w 94"/>
                  <a:gd name="T3" fmla="*/ 2147483646 h 748"/>
                  <a:gd name="T4" fmla="*/ 172472110 w 94"/>
                  <a:gd name="T5" fmla="*/ 2147483646 h 748"/>
                  <a:gd name="T6" fmla="*/ 284427385 w 94"/>
                  <a:gd name="T7" fmla="*/ 2138240976 h 748"/>
                  <a:gd name="T8" fmla="*/ 245092312 w 94"/>
                  <a:gd name="T9" fmla="*/ 0 h 748"/>
                  <a:gd name="T10" fmla="*/ 0 w 94"/>
                  <a:gd name="T11" fmla="*/ 484586879 h 7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4" h="748">
                    <a:moveTo>
                      <a:pt x="0" y="160"/>
                    </a:move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cubicBezTo>
                      <a:pt x="81" y="0"/>
                      <a:pt x="81" y="0"/>
                      <a:pt x="81" y="0"/>
                    </a:cubicBez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1" name="Freeform 19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245092312 w 94"/>
                  <a:gd name="T1" fmla="*/ 0 h 748"/>
                  <a:gd name="T2" fmla="*/ 0 w 94"/>
                  <a:gd name="T3" fmla="*/ 484586879 h 748"/>
                  <a:gd name="T4" fmla="*/ 6051683 w 94"/>
                  <a:gd name="T5" fmla="*/ 705680763 h 748"/>
                  <a:gd name="T6" fmla="*/ 178523793 w 94"/>
                  <a:gd name="T7" fmla="*/ 802596747 h 748"/>
                  <a:gd name="T8" fmla="*/ 202730527 w 94"/>
                  <a:gd name="T9" fmla="*/ 1093349919 h 748"/>
                  <a:gd name="T10" fmla="*/ 187600449 w 94"/>
                  <a:gd name="T11" fmla="*/ 1447704368 h 748"/>
                  <a:gd name="T12" fmla="*/ 178523793 w 94"/>
                  <a:gd name="T13" fmla="*/ 1765714236 h 748"/>
                  <a:gd name="T14" fmla="*/ 111955275 w 94"/>
                  <a:gd name="T15" fmla="*/ 1850517679 h 748"/>
                  <a:gd name="T16" fmla="*/ 36310101 w 94"/>
                  <a:gd name="T17" fmla="*/ 1829317253 h 748"/>
                  <a:gd name="T18" fmla="*/ 45386756 w 94"/>
                  <a:gd name="T19" fmla="*/ 2147483646 h 748"/>
                  <a:gd name="T20" fmla="*/ 172472110 w 94"/>
                  <a:gd name="T21" fmla="*/ 2147483646 h 748"/>
                  <a:gd name="T22" fmla="*/ 284427385 w 94"/>
                  <a:gd name="T23" fmla="*/ 2138240976 h 748"/>
                  <a:gd name="T24" fmla="*/ 245092312 w 94"/>
                  <a:gd name="T25" fmla="*/ 0 h 7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4" h="748">
                    <a:moveTo>
                      <a:pt x="8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2" y="233"/>
                      <a:pt x="2" y="233"/>
                      <a:pt x="2" y="233"/>
                    </a:cubicBezTo>
                    <a:cubicBezTo>
                      <a:pt x="32" y="231"/>
                      <a:pt x="54" y="233"/>
                      <a:pt x="59" y="265"/>
                    </a:cubicBezTo>
                    <a:cubicBezTo>
                      <a:pt x="64" y="294"/>
                      <a:pt x="69" y="331"/>
                      <a:pt x="67" y="361"/>
                    </a:cubicBezTo>
                    <a:cubicBezTo>
                      <a:pt x="64" y="400"/>
                      <a:pt x="61" y="439"/>
                      <a:pt x="62" y="478"/>
                    </a:cubicBezTo>
                    <a:cubicBezTo>
                      <a:pt x="63" y="512"/>
                      <a:pt x="67" y="550"/>
                      <a:pt x="59" y="583"/>
                    </a:cubicBezTo>
                    <a:cubicBezTo>
                      <a:pt x="56" y="594"/>
                      <a:pt x="50" y="610"/>
                      <a:pt x="37" y="611"/>
                    </a:cubicBezTo>
                    <a:cubicBezTo>
                      <a:pt x="28" y="612"/>
                      <a:pt x="19" y="609"/>
                      <a:pt x="12" y="604"/>
                    </a:cubicBez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2" name="Freeform 20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0 w 120"/>
                  <a:gd name="T1" fmla="*/ 0 h 729"/>
                  <a:gd name="T2" fmla="*/ 126141084 w 120"/>
                  <a:gd name="T3" fmla="*/ 2128245640 h 729"/>
                  <a:gd name="T4" fmla="*/ 258287071 w 120"/>
                  <a:gd name="T5" fmla="*/ 2147483646 h 729"/>
                  <a:gd name="T6" fmla="*/ 354394976 w 120"/>
                  <a:gd name="T7" fmla="*/ 2061642648 h 729"/>
                  <a:gd name="T8" fmla="*/ 315351844 w 120"/>
                  <a:gd name="T9" fmla="*/ 230080375 h 729"/>
                  <a:gd name="T10" fmla="*/ 0 w 120"/>
                  <a:gd name="T11" fmla="*/ 0 h 7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729">
                    <a:moveTo>
                      <a:pt x="0" y="0"/>
                    </a:move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cubicBezTo>
                      <a:pt x="105" y="76"/>
                      <a:pt x="105" y="76"/>
                      <a:pt x="105" y="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3" name="Freeform 21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348388341 w 120"/>
                  <a:gd name="T1" fmla="*/ 1786151696 h 729"/>
                  <a:gd name="T2" fmla="*/ 345385023 w 120"/>
                  <a:gd name="T3" fmla="*/ 1789179183 h 729"/>
                  <a:gd name="T4" fmla="*/ 222247256 w 120"/>
                  <a:gd name="T5" fmla="*/ 1813397346 h 729"/>
                  <a:gd name="T6" fmla="*/ 189210760 w 120"/>
                  <a:gd name="T7" fmla="*/ 1707440492 h 729"/>
                  <a:gd name="T8" fmla="*/ 198220713 w 120"/>
                  <a:gd name="T9" fmla="*/ 1404702150 h 729"/>
                  <a:gd name="T10" fmla="*/ 162180899 w 120"/>
                  <a:gd name="T11" fmla="*/ 850692758 h 729"/>
                  <a:gd name="T12" fmla="*/ 138154356 w 120"/>
                  <a:gd name="T13" fmla="*/ 526763741 h 729"/>
                  <a:gd name="T14" fmla="*/ 165184217 w 120"/>
                  <a:gd name="T15" fmla="*/ 526763741 h 729"/>
                  <a:gd name="T16" fmla="*/ 282315347 w 120"/>
                  <a:gd name="T17" fmla="*/ 587310018 h 729"/>
                  <a:gd name="T18" fmla="*/ 321358480 w 120"/>
                  <a:gd name="T19" fmla="*/ 581256782 h 729"/>
                  <a:gd name="T20" fmla="*/ 315351844 w 120"/>
                  <a:gd name="T21" fmla="*/ 230080375 h 729"/>
                  <a:gd name="T22" fmla="*/ 0 w 120"/>
                  <a:gd name="T23" fmla="*/ 0 h 729"/>
                  <a:gd name="T24" fmla="*/ 126141084 w 120"/>
                  <a:gd name="T25" fmla="*/ 2128245640 h 729"/>
                  <a:gd name="T26" fmla="*/ 258287071 w 120"/>
                  <a:gd name="T27" fmla="*/ 2147483646 h 729"/>
                  <a:gd name="T28" fmla="*/ 354394976 w 120"/>
                  <a:gd name="T29" fmla="*/ 2061642648 h 729"/>
                  <a:gd name="T30" fmla="*/ 348388341 w 120"/>
                  <a:gd name="T31" fmla="*/ 1786151696 h 7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" h="729">
                    <a:moveTo>
                      <a:pt x="116" y="590"/>
                    </a:moveTo>
                    <a:cubicBezTo>
                      <a:pt x="116" y="591"/>
                      <a:pt x="115" y="591"/>
                      <a:pt x="115" y="591"/>
                    </a:cubicBezTo>
                    <a:cubicBezTo>
                      <a:pt x="106" y="595"/>
                      <a:pt x="85" y="606"/>
                      <a:pt x="74" y="599"/>
                    </a:cubicBezTo>
                    <a:cubicBezTo>
                      <a:pt x="64" y="593"/>
                      <a:pt x="64" y="574"/>
                      <a:pt x="63" y="564"/>
                    </a:cubicBezTo>
                    <a:cubicBezTo>
                      <a:pt x="59" y="530"/>
                      <a:pt x="66" y="497"/>
                      <a:pt x="66" y="464"/>
                    </a:cubicBezTo>
                    <a:cubicBezTo>
                      <a:pt x="68" y="401"/>
                      <a:pt x="69" y="342"/>
                      <a:pt x="54" y="281"/>
                    </a:cubicBezTo>
                    <a:cubicBezTo>
                      <a:pt x="46" y="253"/>
                      <a:pt x="26" y="200"/>
                      <a:pt x="46" y="174"/>
                    </a:cubicBezTo>
                    <a:cubicBezTo>
                      <a:pt x="48" y="171"/>
                      <a:pt x="53" y="170"/>
                      <a:pt x="55" y="174"/>
                    </a:cubicBezTo>
                    <a:cubicBezTo>
                      <a:pt x="63" y="193"/>
                      <a:pt x="74" y="199"/>
                      <a:pt x="94" y="194"/>
                    </a:cubicBezTo>
                    <a:cubicBezTo>
                      <a:pt x="98" y="193"/>
                      <a:pt x="103" y="192"/>
                      <a:pt x="107" y="192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lnTo>
                      <a:pt x="116" y="59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4" name="Freeform 22"/>
              <p:cNvSpPr/>
              <p:nvPr/>
            </p:nvSpPr>
            <p:spPr bwMode="auto">
              <a:xfrm>
                <a:off x="8007350" y="3076575"/>
                <a:ext cx="530225" cy="1612900"/>
              </a:xfrm>
              <a:custGeom>
                <a:avLst/>
                <a:gdLst>
                  <a:gd name="T0" fmla="*/ 921765740 w 305"/>
                  <a:gd name="T1" fmla="*/ 24165691 h 928"/>
                  <a:gd name="T2" fmla="*/ 537948901 w 305"/>
                  <a:gd name="T3" fmla="*/ 241662128 h 928"/>
                  <a:gd name="T4" fmla="*/ 45333368 w 305"/>
                  <a:gd name="T5" fmla="*/ 2005797573 h 928"/>
                  <a:gd name="T6" fmla="*/ 111820106 w 305"/>
                  <a:gd name="T7" fmla="*/ 2147483646 h 928"/>
                  <a:gd name="T8" fmla="*/ 480526402 w 305"/>
                  <a:gd name="T9" fmla="*/ 2147483646 h 928"/>
                  <a:gd name="T10" fmla="*/ 921765740 w 305"/>
                  <a:gd name="T11" fmla="*/ 24165691 h 9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5" h="928">
                    <a:moveTo>
                      <a:pt x="305" y="8"/>
                    </a:moveTo>
                    <a:cubicBezTo>
                      <a:pt x="305" y="8"/>
                      <a:pt x="257" y="0"/>
                      <a:pt x="178" y="80"/>
                    </a:cubicBezTo>
                    <a:cubicBezTo>
                      <a:pt x="98" y="160"/>
                      <a:pt x="36" y="486"/>
                      <a:pt x="15" y="664"/>
                    </a:cubicBezTo>
                    <a:cubicBezTo>
                      <a:pt x="15" y="664"/>
                      <a:pt x="0" y="732"/>
                      <a:pt x="37" y="796"/>
                    </a:cubicBezTo>
                    <a:cubicBezTo>
                      <a:pt x="75" y="860"/>
                      <a:pt x="159" y="928"/>
                      <a:pt x="159" y="928"/>
                    </a:cubicBezTo>
                    <a:lnTo>
                      <a:pt x="305" y="8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5" name="Freeform 23"/>
              <p:cNvSpPr/>
              <p:nvPr/>
            </p:nvSpPr>
            <p:spPr bwMode="auto">
              <a:xfrm>
                <a:off x="8047038" y="3084513"/>
                <a:ext cx="490537" cy="1604963"/>
              </a:xfrm>
              <a:custGeom>
                <a:avLst/>
                <a:gdLst>
                  <a:gd name="T0" fmla="*/ 299558074 w 282"/>
                  <a:gd name="T1" fmla="*/ 2147483646 h 923"/>
                  <a:gd name="T2" fmla="*/ 326789835 w 282"/>
                  <a:gd name="T3" fmla="*/ 2147483646 h 923"/>
                  <a:gd name="T4" fmla="*/ 178524157 w 282"/>
                  <a:gd name="T5" fmla="*/ 1971397093 h 923"/>
                  <a:gd name="T6" fmla="*/ 236014398 w 282"/>
                  <a:gd name="T7" fmla="*/ 1838359050 h 923"/>
                  <a:gd name="T8" fmla="*/ 344944923 w 282"/>
                  <a:gd name="T9" fmla="*/ 1542044277 h 923"/>
                  <a:gd name="T10" fmla="*/ 369151706 w 282"/>
                  <a:gd name="T11" fmla="*/ 982675547 h 923"/>
                  <a:gd name="T12" fmla="*/ 726200020 w 282"/>
                  <a:gd name="T13" fmla="*/ 36282945 h 923"/>
                  <a:gd name="T14" fmla="*/ 853285633 w 282"/>
                  <a:gd name="T15" fmla="*/ 9071606 h 923"/>
                  <a:gd name="T16" fmla="*/ 411513577 w 282"/>
                  <a:gd name="T17" fmla="*/ 2147483646 h 923"/>
                  <a:gd name="T18" fmla="*/ 42361871 w 282"/>
                  <a:gd name="T19" fmla="*/ 2147483646 h 923"/>
                  <a:gd name="T20" fmla="*/ 0 w 282"/>
                  <a:gd name="T21" fmla="*/ 2147483646 h 923"/>
                  <a:gd name="T22" fmla="*/ 299558074 w 282"/>
                  <a:gd name="T23" fmla="*/ 2147483646 h 9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2" h="923">
                    <a:moveTo>
                      <a:pt x="99" y="844"/>
                    </a:moveTo>
                    <a:cubicBezTo>
                      <a:pt x="122" y="822"/>
                      <a:pt x="116" y="751"/>
                      <a:pt x="108" y="717"/>
                    </a:cubicBezTo>
                    <a:cubicBezTo>
                      <a:pt x="103" y="698"/>
                      <a:pt x="68" y="669"/>
                      <a:pt x="59" y="652"/>
                    </a:cubicBezTo>
                    <a:cubicBezTo>
                      <a:pt x="51" y="637"/>
                      <a:pt x="71" y="621"/>
                      <a:pt x="78" y="608"/>
                    </a:cubicBezTo>
                    <a:cubicBezTo>
                      <a:pt x="106" y="581"/>
                      <a:pt x="110" y="551"/>
                      <a:pt x="114" y="510"/>
                    </a:cubicBezTo>
                    <a:cubicBezTo>
                      <a:pt x="122" y="425"/>
                      <a:pt x="116" y="388"/>
                      <a:pt x="122" y="325"/>
                    </a:cubicBezTo>
                    <a:cubicBezTo>
                      <a:pt x="135" y="203"/>
                      <a:pt x="162" y="94"/>
                      <a:pt x="240" y="12"/>
                    </a:cubicBezTo>
                    <a:cubicBezTo>
                      <a:pt x="267" y="0"/>
                      <a:pt x="282" y="3"/>
                      <a:pt x="282" y="3"/>
                    </a:cubicBezTo>
                    <a:cubicBezTo>
                      <a:pt x="136" y="923"/>
                      <a:pt x="136" y="923"/>
                      <a:pt x="136" y="923"/>
                    </a:cubicBezTo>
                    <a:cubicBezTo>
                      <a:pt x="136" y="923"/>
                      <a:pt x="52" y="855"/>
                      <a:pt x="14" y="791"/>
                    </a:cubicBezTo>
                    <a:cubicBezTo>
                      <a:pt x="8" y="780"/>
                      <a:pt x="3" y="769"/>
                      <a:pt x="0" y="758"/>
                    </a:cubicBezTo>
                    <a:cubicBezTo>
                      <a:pt x="16" y="780"/>
                      <a:pt x="75" y="865"/>
                      <a:pt x="99" y="84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6" name="Freeform 24"/>
              <p:cNvSpPr/>
              <p:nvPr/>
            </p:nvSpPr>
            <p:spPr bwMode="auto">
              <a:xfrm>
                <a:off x="8743950" y="3032125"/>
                <a:ext cx="868362" cy="2482850"/>
              </a:xfrm>
              <a:custGeom>
                <a:avLst/>
                <a:gdLst>
                  <a:gd name="T0" fmla="*/ 0 w 499"/>
                  <a:gd name="T1" fmla="*/ 2147483646 h 1427"/>
                  <a:gd name="T2" fmla="*/ 611718394 w 499"/>
                  <a:gd name="T3" fmla="*/ 2147483646 h 1427"/>
                  <a:gd name="T4" fmla="*/ 1081107210 w 499"/>
                  <a:gd name="T5" fmla="*/ 2147483646 h 1427"/>
                  <a:gd name="T6" fmla="*/ 1511127381 w 499"/>
                  <a:gd name="T7" fmla="*/ 2147483646 h 1427"/>
                  <a:gd name="T8" fmla="*/ 1277946951 w 499"/>
                  <a:gd name="T9" fmla="*/ 1837561287 h 1427"/>
                  <a:gd name="T10" fmla="*/ 1081107210 w 499"/>
                  <a:gd name="T11" fmla="*/ 538856746 h 1427"/>
                  <a:gd name="T12" fmla="*/ 469388816 w 499"/>
                  <a:gd name="T13" fmla="*/ 0 h 1427"/>
                  <a:gd name="T14" fmla="*/ 436076083 w 499"/>
                  <a:gd name="T15" fmla="*/ 744712327 h 1427"/>
                  <a:gd name="T16" fmla="*/ 160500793 w 499"/>
                  <a:gd name="T17" fmla="*/ 1065603726 h 1427"/>
                  <a:gd name="T18" fmla="*/ 0 w 499"/>
                  <a:gd name="T19" fmla="*/ 2147483646 h 14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99" h="1427">
                    <a:moveTo>
                      <a:pt x="0" y="1104"/>
                    </a:moveTo>
                    <a:cubicBezTo>
                      <a:pt x="0" y="1104"/>
                      <a:pt x="187" y="1420"/>
                      <a:pt x="202" y="1424"/>
                    </a:cubicBezTo>
                    <a:cubicBezTo>
                      <a:pt x="217" y="1427"/>
                      <a:pt x="298" y="1401"/>
                      <a:pt x="357" y="1403"/>
                    </a:cubicBezTo>
                    <a:cubicBezTo>
                      <a:pt x="415" y="1405"/>
                      <a:pt x="499" y="1410"/>
                      <a:pt x="499" y="1380"/>
                    </a:cubicBezTo>
                    <a:cubicBezTo>
                      <a:pt x="499" y="1350"/>
                      <a:pt x="428" y="704"/>
                      <a:pt x="422" y="607"/>
                    </a:cubicBezTo>
                    <a:cubicBezTo>
                      <a:pt x="417" y="519"/>
                      <a:pt x="357" y="178"/>
                      <a:pt x="357" y="178"/>
                    </a:cubicBezTo>
                    <a:cubicBezTo>
                      <a:pt x="357" y="178"/>
                      <a:pt x="316" y="15"/>
                      <a:pt x="155" y="0"/>
                    </a:cubicBezTo>
                    <a:cubicBezTo>
                      <a:pt x="155" y="0"/>
                      <a:pt x="162" y="145"/>
                      <a:pt x="144" y="246"/>
                    </a:cubicBezTo>
                    <a:cubicBezTo>
                      <a:pt x="53" y="352"/>
                      <a:pt x="53" y="352"/>
                      <a:pt x="53" y="352"/>
                    </a:cubicBezTo>
                    <a:lnTo>
                      <a:pt x="0" y="1104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7" name="Freeform 25"/>
              <p:cNvSpPr/>
              <p:nvPr/>
            </p:nvSpPr>
            <p:spPr bwMode="auto">
              <a:xfrm>
                <a:off x="8974138" y="3032125"/>
                <a:ext cx="361950" cy="828675"/>
              </a:xfrm>
              <a:custGeom>
                <a:avLst/>
                <a:gdLst>
                  <a:gd name="T0" fmla="*/ 211966969 w 208"/>
                  <a:gd name="T1" fmla="*/ 1030466067 h 476"/>
                  <a:gd name="T2" fmla="*/ 121124479 w 208"/>
                  <a:gd name="T3" fmla="*/ 1115326913 h 476"/>
                  <a:gd name="T4" fmla="*/ 109011335 w 208"/>
                  <a:gd name="T5" fmla="*/ 1354758279 h 476"/>
                  <a:gd name="T6" fmla="*/ 360343847 w 208"/>
                  <a:gd name="T7" fmla="*/ 1427497142 h 476"/>
                  <a:gd name="T8" fmla="*/ 593507513 w 208"/>
                  <a:gd name="T9" fmla="*/ 1369912934 h 476"/>
                  <a:gd name="T10" fmla="*/ 532945273 w 208"/>
                  <a:gd name="T11" fmla="*/ 1145634483 h 476"/>
                  <a:gd name="T12" fmla="*/ 436047081 w 208"/>
                  <a:gd name="T13" fmla="*/ 921357772 h 476"/>
                  <a:gd name="T14" fmla="*/ 402737241 w 208"/>
                  <a:gd name="T15" fmla="*/ 697079321 h 476"/>
                  <a:gd name="T16" fmla="*/ 345202852 w 208"/>
                  <a:gd name="T17" fmla="*/ 409154799 h 476"/>
                  <a:gd name="T18" fmla="*/ 266473506 w 208"/>
                  <a:gd name="T19" fmla="*/ 124261209 h 476"/>
                  <a:gd name="T20" fmla="*/ 202883416 w 208"/>
                  <a:gd name="T21" fmla="*/ 27276638 h 476"/>
                  <a:gd name="T22" fmla="*/ 69645793 w 208"/>
                  <a:gd name="T23" fmla="*/ 0 h 476"/>
                  <a:gd name="T24" fmla="*/ 136263734 w 208"/>
                  <a:gd name="T25" fmla="*/ 142446795 h 476"/>
                  <a:gd name="T26" fmla="*/ 275557059 w 208"/>
                  <a:gd name="T27" fmla="*/ 645556975 h 476"/>
                  <a:gd name="T28" fmla="*/ 296753756 w 208"/>
                  <a:gd name="T29" fmla="*/ 854680771 h 476"/>
                  <a:gd name="T30" fmla="*/ 211966969 w 208"/>
                  <a:gd name="T31" fmla="*/ 1030466067 h 4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8" h="476">
                    <a:moveTo>
                      <a:pt x="70" y="340"/>
                    </a:moveTo>
                    <a:cubicBezTo>
                      <a:pt x="61" y="354"/>
                      <a:pt x="55" y="362"/>
                      <a:pt x="40" y="368"/>
                    </a:cubicBezTo>
                    <a:cubicBezTo>
                      <a:pt x="0" y="384"/>
                      <a:pt x="2" y="425"/>
                      <a:pt x="36" y="447"/>
                    </a:cubicBezTo>
                    <a:cubicBezTo>
                      <a:pt x="60" y="462"/>
                      <a:pt x="91" y="469"/>
                      <a:pt x="119" y="471"/>
                    </a:cubicBezTo>
                    <a:cubicBezTo>
                      <a:pt x="141" y="472"/>
                      <a:pt x="185" y="476"/>
                      <a:pt x="196" y="452"/>
                    </a:cubicBezTo>
                    <a:cubicBezTo>
                      <a:pt x="208" y="427"/>
                      <a:pt x="186" y="400"/>
                      <a:pt x="176" y="378"/>
                    </a:cubicBezTo>
                    <a:cubicBezTo>
                      <a:pt x="166" y="354"/>
                      <a:pt x="153" y="329"/>
                      <a:pt x="144" y="304"/>
                    </a:cubicBezTo>
                    <a:cubicBezTo>
                      <a:pt x="136" y="279"/>
                      <a:pt x="135" y="255"/>
                      <a:pt x="133" y="230"/>
                    </a:cubicBezTo>
                    <a:cubicBezTo>
                      <a:pt x="129" y="198"/>
                      <a:pt x="119" y="167"/>
                      <a:pt x="114" y="135"/>
                    </a:cubicBezTo>
                    <a:cubicBezTo>
                      <a:pt x="109" y="104"/>
                      <a:pt x="104" y="70"/>
                      <a:pt x="88" y="41"/>
                    </a:cubicBezTo>
                    <a:cubicBezTo>
                      <a:pt x="81" y="30"/>
                      <a:pt x="74" y="19"/>
                      <a:pt x="67" y="9"/>
                    </a:cubicBezTo>
                    <a:cubicBezTo>
                      <a:pt x="53" y="5"/>
                      <a:pt x="39" y="2"/>
                      <a:pt x="23" y="0"/>
                    </a:cubicBezTo>
                    <a:cubicBezTo>
                      <a:pt x="31" y="15"/>
                      <a:pt x="39" y="31"/>
                      <a:pt x="45" y="47"/>
                    </a:cubicBezTo>
                    <a:cubicBezTo>
                      <a:pt x="67" y="100"/>
                      <a:pt x="77" y="157"/>
                      <a:pt x="91" y="213"/>
                    </a:cubicBezTo>
                    <a:cubicBezTo>
                      <a:pt x="96" y="236"/>
                      <a:pt x="100" y="258"/>
                      <a:pt x="98" y="282"/>
                    </a:cubicBezTo>
                    <a:cubicBezTo>
                      <a:pt x="97" y="305"/>
                      <a:pt x="81" y="321"/>
                      <a:pt x="70" y="3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8" name="Freeform 26"/>
              <p:cNvSpPr/>
              <p:nvPr/>
            </p:nvSpPr>
            <p:spPr bwMode="auto">
              <a:xfrm>
                <a:off x="8743950" y="3649663"/>
                <a:ext cx="142875" cy="1522413"/>
              </a:xfrm>
              <a:custGeom>
                <a:avLst/>
                <a:gdLst>
                  <a:gd name="T0" fmla="*/ 194296061 w 82"/>
                  <a:gd name="T1" fmla="*/ 2147483646 h 875"/>
                  <a:gd name="T2" fmla="*/ 160901643 w 82"/>
                  <a:gd name="T3" fmla="*/ 1556008740 h 875"/>
                  <a:gd name="T4" fmla="*/ 197333026 w 82"/>
                  <a:gd name="T5" fmla="*/ 678105369 h 875"/>
                  <a:gd name="T6" fmla="*/ 212510881 w 82"/>
                  <a:gd name="T7" fmla="*/ 278507624 h 875"/>
                  <a:gd name="T8" fmla="*/ 227690479 w 82"/>
                  <a:gd name="T9" fmla="*/ 69627341 h 875"/>
                  <a:gd name="T10" fmla="*/ 157866421 w 82"/>
                  <a:gd name="T11" fmla="*/ 0 h 875"/>
                  <a:gd name="T12" fmla="*/ 0 w 82"/>
                  <a:gd name="T13" fmla="*/ 2147483646 h 875"/>
                  <a:gd name="T14" fmla="*/ 230727444 w 82"/>
                  <a:gd name="T15" fmla="*/ 2147483646 h 875"/>
                  <a:gd name="T16" fmla="*/ 194296061 w 82"/>
                  <a:gd name="T17" fmla="*/ 2147483646 h 8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2" h="875">
                    <a:moveTo>
                      <a:pt x="64" y="799"/>
                    </a:moveTo>
                    <a:cubicBezTo>
                      <a:pt x="53" y="705"/>
                      <a:pt x="51" y="609"/>
                      <a:pt x="53" y="514"/>
                    </a:cubicBezTo>
                    <a:cubicBezTo>
                      <a:pt x="55" y="417"/>
                      <a:pt x="61" y="321"/>
                      <a:pt x="65" y="224"/>
                    </a:cubicBezTo>
                    <a:cubicBezTo>
                      <a:pt x="66" y="180"/>
                      <a:pt x="65" y="136"/>
                      <a:pt x="70" y="92"/>
                    </a:cubicBezTo>
                    <a:cubicBezTo>
                      <a:pt x="72" y="70"/>
                      <a:pt x="82" y="45"/>
                      <a:pt x="75" y="23"/>
                    </a:cubicBezTo>
                    <a:cubicBezTo>
                      <a:pt x="70" y="11"/>
                      <a:pt x="62" y="4"/>
                      <a:pt x="52" y="0"/>
                    </a:cubicBezTo>
                    <a:cubicBezTo>
                      <a:pt x="0" y="749"/>
                      <a:pt x="0" y="749"/>
                      <a:pt x="0" y="749"/>
                    </a:cubicBezTo>
                    <a:cubicBezTo>
                      <a:pt x="0" y="749"/>
                      <a:pt x="35" y="808"/>
                      <a:pt x="76" y="875"/>
                    </a:cubicBezTo>
                    <a:cubicBezTo>
                      <a:pt x="71" y="850"/>
                      <a:pt x="67" y="825"/>
                      <a:pt x="64" y="799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9" name="Freeform 27"/>
              <p:cNvSpPr/>
              <p:nvPr/>
            </p:nvSpPr>
            <p:spPr bwMode="auto">
              <a:xfrm>
                <a:off x="9183688" y="4930775"/>
                <a:ext cx="228600" cy="65088"/>
              </a:xfrm>
              <a:custGeom>
                <a:avLst/>
                <a:gdLst>
                  <a:gd name="T0" fmla="*/ 2520950 w 144"/>
                  <a:gd name="T1" fmla="*/ 25201756 h 41"/>
                  <a:gd name="T2" fmla="*/ 0 w 144"/>
                  <a:gd name="T3" fmla="*/ 103327994 h 41"/>
                  <a:gd name="T4" fmla="*/ 360383138 w 144"/>
                  <a:gd name="T5" fmla="*/ 65524566 h 41"/>
                  <a:gd name="T6" fmla="*/ 362902500 w 144"/>
                  <a:gd name="T7" fmla="*/ 0 h 41"/>
                  <a:gd name="T8" fmla="*/ 2520950 w 144"/>
                  <a:gd name="T9" fmla="*/ 2520175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41">
                    <a:moveTo>
                      <a:pt x="1" y="10"/>
                    </a:moveTo>
                    <a:lnTo>
                      <a:pt x="0" y="41"/>
                    </a:lnTo>
                    <a:lnTo>
                      <a:pt x="143" y="26"/>
                    </a:lnTo>
                    <a:lnTo>
                      <a:pt x="144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0" name="Freeform 28"/>
              <p:cNvSpPr/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142321019 w 260"/>
                  <a:gd name="T1" fmla="*/ 84564220 h 454"/>
                  <a:gd name="T2" fmla="*/ 0 w 260"/>
                  <a:gd name="T3" fmla="*/ 356377538 h 454"/>
                  <a:gd name="T4" fmla="*/ 390623665 w 260"/>
                  <a:gd name="T5" fmla="*/ 1371149921 h 454"/>
                  <a:gd name="T6" fmla="*/ 663152572 w 260"/>
                  <a:gd name="T7" fmla="*/ 893965113 h 454"/>
                  <a:gd name="T8" fmla="*/ 690404941 w 260"/>
                  <a:gd name="T9" fmla="*/ 151007785 h 454"/>
                  <a:gd name="T10" fmla="*/ 142321019 w 260"/>
                  <a:gd name="T11" fmla="*/ 84564220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" h="454">
                    <a:moveTo>
                      <a:pt x="47" y="28"/>
                    </a:move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ubicBezTo>
                      <a:pt x="196" y="0"/>
                      <a:pt x="47" y="28"/>
                      <a:pt x="47" y="2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1" name="Freeform 29"/>
              <p:cNvSpPr>
                <a:spLocks noEditPoints="1"/>
              </p:cNvSpPr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690404941 w 260"/>
                  <a:gd name="T1" fmla="*/ 151007785 h 454"/>
                  <a:gd name="T2" fmla="*/ 142321019 w 260"/>
                  <a:gd name="T3" fmla="*/ 84564220 h 454"/>
                  <a:gd name="T4" fmla="*/ 0 w 260"/>
                  <a:gd name="T5" fmla="*/ 356377538 h 454"/>
                  <a:gd name="T6" fmla="*/ 390623665 w 260"/>
                  <a:gd name="T7" fmla="*/ 1371149921 h 454"/>
                  <a:gd name="T8" fmla="*/ 663152572 w 260"/>
                  <a:gd name="T9" fmla="*/ 893965113 h 454"/>
                  <a:gd name="T10" fmla="*/ 690404941 w 260"/>
                  <a:gd name="T11" fmla="*/ 151007785 h 454"/>
                  <a:gd name="T12" fmla="*/ 605618247 w 260"/>
                  <a:gd name="T13" fmla="*/ 767118782 h 454"/>
                  <a:gd name="T14" fmla="*/ 493579185 w 260"/>
                  <a:gd name="T15" fmla="*/ 1041952498 h 454"/>
                  <a:gd name="T16" fmla="*/ 390623665 w 260"/>
                  <a:gd name="T17" fmla="*/ 1156718971 h 454"/>
                  <a:gd name="T18" fmla="*/ 333091080 w 260"/>
                  <a:gd name="T19" fmla="*/ 1099336604 h 454"/>
                  <a:gd name="T20" fmla="*/ 254360081 w 260"/>
                  <a:gd name="T21" fmla="*/ 842623543 h 454"/>
                  <a:gd name="T22" fmla="*/ 190770061 w 260"/>
                  <a:gd name="T23" fmla="*/ 561749029 h 454"/>
                  <a:gd name="T24" fmla="*/ 139293171 w 260"/>
                  <a:gd name="T25" fmla="*/ 314095428 h 454"/>
                  <a:gd name="T26" fmla="*/ 157460257 w 260"/>
                  <a:gd name="T27" fmla="*/ 298995171 h 454"/>
                  <a:gd name="T28" fmla="*/ 230135560 w 260"/>
                  <a:gd name="T29" fmla="*/ 317115827 h 454"/>
                  <a:gd name="T30" fmla="*/ 436044859 w 260"/>
                  <a:gd name="T31" fmla="*/ 320136226 h 454"/>
                  <a:gd name="T32" fmla="*/ 641955899 w 260"/>
                  <a:gd name="T33" fmla="*/ 232551606 h 454"/>
                  <a:gd name="T34" fmla="*/ 663152572 w 260"/>
                  <a:gd name="T35" fmla="*/ 247651863 h 454"/>
                  <a:gd name="T36" fmla="*/ 605618247 w 260"/>
                  <a:gd name="T37" fmla="*/ 767118782 h 4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60" h="454">
                    <a:moveTo>
                      <a:pt x="228" y="50"/>
                    </a:moveTo>
                    <a:cubicBezTo>
                      <a:pt x="196" y="0"/>
                      <a:pt x="47" y="28"/>
                      <a:pt x="47" y="2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lose/>
                    <a:moveTo>
                      <a:pt x="200" y="254"/>
                    </a:moveTo>
                    <a:cubicBezTo>
                      <a:pt x="192" y="285"/>
                      <a:pt x="176" y="315"/>
                      <a:pt x="163" y="345"/>
                    </a:cubicBezTo>
                    <a:cubicBezTo>
                      <a:pt x="158" y="355"/>
                      <a:pt x="141" y="380"/>
                      <a:pt x="129" y="383"/>
                    </a:cubicBezTo>
                    <a:cubicBezTo>
                      <a:pt x="116" y="387"/>
                      <a:pt x="113" y="375"/>
                      <a:pt x="110" y="364"/>
                    </a:cubicBezTo>
                    <a:cubicBezTo>
                      <a:pt x="101" y="336"/>
                      <a:pt x="90" y="308"/>
                      <a:pt x="84" y="279"/>
                    </a:cubicBezTo>
                    <a:cubicBezTo>
                      <a:pt x="78" y="248"/>
                      <a:pt x="71" y="217"/>
                      <a:pt x="63" y="186"/>
                    </a:cubicBezTo>
                    <a:cubicBezTo>
                      <a:pt x="56" y="159"/>
                      <a:pt x="49" y="131"/>
                      <a:pt x="46" y="104"/>
                    </a:cubicBezTo>
                    <a:cubicBezTo>
                      <a:pt x="45" y="100"/>
                      <a:pt x="49" y="98"/>
                      <a:pt x="52" y="99"/>
                    </a:cubicBezTo>
                    <a:cubicBezTo>
                      <a:pt x="60" y="101"/>
                      <a:pt x="68" y="104"/>
                      <a:pt x="76" y="105"/>
                    </a:cubicBezTo>
                    <a:cubicBezTo>
                      <a:pt x="99" y="106"/>
                      <a:pt x="121" y="107"/>
                      <a:pt x="144" y="106"/>
                    </a:cubicBezTo>
                    <a:cubicBezTo>
                      <a:pt x="170" y="104"/>
                      <a:pt x="190" y="91"/>
                      <a:pt x="212" y="77"/>
                    </a:cubicBezTo>
                    <a:cubicBezTo>
                      <a:pt x="215" y="76"/>
                      <a:pt x="220" y="78"/>
                      <a:pt x="219" y="82"/>
                    </a:cubicBezTo>
                    <a:cubicBezTo>
                      <a:pt x="212" y="142"/>
                      <a:pt x="220" y="180"/>
                      <a:pt x="200" y="25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2" name="Freeform 30"/>
              <p:cNvSpPr/>
              <p:nvPr/>
            </p:nvSpPr>
            <p:spPr bwMode="auto">
              <a:xfrm>
                <a:off x="8821738" y="3136900"/>
                <a:ext cx="20637" cy="455613"/>
              </a:xfrm>
              <a:custGeom>
                <a:avLst/>
                <a:gdLst>
                  <a:gd name="T0" fmla="*/ 10080381 w 13"/>
                  <a:gd name="T1" fmla="*/ 723286431 h 287"/>
                  <a:gd name="T2" fmla="*/ 0 w 13"/>
                  <a:gd name="T3" fmla="*/ 720765478 h 287"/>
                  <a:gd name="T4" fmla="*/ 20160762 w 13"/>
                  <a:gd name="T5" fmla="*/ 0 h 287"/>
                  <a:gd name="T6" fmla="*/ 32760444 w 13"/>
                  <a:gd name="T7" fmla="*/ 0 h 287"/>
                  <a:gd name="T8" fmla="*/ 10080381 w 13"/>
                  <a:gd name="T9" fmla="*/ 723286431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287">
                    <a:moveTo>
                      <a:pt x="4" y="287"/>
                    </a:moveTo>
                    <a:lnTo>
                      <a:pt x="0" y="286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4" y="287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3" name="Freeform 31"/>
              <p:cNvSpPr/>
              <p:nvPr/>
            </p:nvSpPr>
            <p:spPr bwMode="auto">
              <a:xfrm>
                <a:off x="8745538" y="3025775"/>
                <a:ext cx="169862" cy="219075"/>
              </a:xfrm>
              <a:custGeom>
                <a:avLst/>
                <a:gdLst>
                  <a:gd name="T0" fmla="*/ 0 w 107"/>
                  <a:gd name="T1" fmla="*/ 40322500 h 138"/>
                  <a:gd name="T2" fmla="*/ 35282084 w 107"/>
                  <a:gd name="T3" fmla="*/ 347781563 h 138"/>
                  <a:gd name="T4" fmla="*/ 148687987 w 107"/>
                  <a:gd name="T5" fmla="*/ 196572188 h 138"/>
                  <a:gd name="T6" fmla="*/ 267135776 w 107"/>
                  <a:gd name="T7" fmla="*/ 322580000 h 138"/>
                  <a:gd name="T8" fmla="*/ 269655131 w 107"/>
                  <a:gd name="T9" fmla="*/ 0 h 138"/>
                  <a:gd name="T10" fmla="*/ 0 w 107"/>
                  <a:gd name="T11" fmla="*/ 40322500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" h="138">
                    <a:moveTo>
                      <a:pt x="0" y="16"/>
                    </a:moveTo>
                    <a:lnTo>
                      <a:pt x="14" y="138"/>
                    </a:lnTo>
                    <a:lnTo>
                      <a:pt x="59" y="78"/>
                    </a:lnTo>
                    <a:lnTo>
                      <a:pt x="106" y="128"/>
                    </a:lnTo>
                    <a:lnTo>
                      <a:pt x="107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4" name="Freeform 32"/>
              <p:cNvSpPr/>
              <p:nvPr/>
            </p:nvSpPr>
            <p:spPr bwMode="auto">
              <a:xfrm>
                <a:off x="8755063" y="3032125"/>
                <a:ext cx="77787" cy="184150"/>
              </a:xfrm>
              <a:custGeom>
                <a:avLst/>
                <a:gdLst>
                  <a:gd name="T0" fmla="*/ 125498089 w 45"/>
                  <a:gd name="T1" fmla="*/ 54325987 h 106"/>
                  <a:gd name="T2" fmla="*/ 116533569 w 45"/>
                  <a:gd name="T3" fmla="*/ 0 h 106"/>
                  <a:gd name="T4" fmla="*/ 0 w 45"/>
                  <a:gd name="T5" fmla="*/ 18109242 h 106"/>
                  <a:gd name="T6" fmla="*/ 29880580 w 45"/>
                  <a:gd name="T7" fmla="*/ 319917193 h 106"/>
                  <a:gd name="T8" fmla="*/ 131473859 w 45"/>
                  <a:gd name="T9" fmla="*/ 181085466 h 106"/>
                  <a:gd name="T10" fmla="*/ 125498089 w 45"/>
                  <a:gd name="T11" fmla="*/ 54325987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" h="106">
                    <a:moveTo>
                      <a:pt x="42" y="18"/>
                    </a:move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46"/>
                      <a:pt x="45" y="32"/>
                      <a:pt x="42" y="1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5" name="Freeform 33"/>
              <p:cNvSpPr/>
              <p:nvPr/>
            </p:nvSpPr>
            <p:spPr bwMode="auto">
              <a:xfrm>
                <a:off x="8840788" y="3017838"/>
                <a:ext cx="65087" cy="182563"/>
              </a:xfrm>
              <a:custGeom>
                <a:avLst/>
                <a:gdLst>
                  <a:gd name="T0" fmla="*/ 0 w 38"/>
                  <a:gd name="T1" fmla="*/ 18138069 h 105"/>
                  <a:gd name="T2" fmla="*/ 11734501 w 38"/>
                  <a:gd name="T3" fmla="*/ 108830151 h 105"/>
                  <a:gd name="T4" fmla="*/ 14668554 w 38"/>
                  <a:gd name="T5" fmla="*/ 214636711 h 105"/>
                  <a:gd name="T6" fmla="*/ 108547988 w 38"/>
                  <a:gd name="T7" fmla="*/ 317421419 h 105"/>
                  <a:gd name="T8" fmla="*/ 111482041 w 38"/>
                  <a:gd name="T9" fmla="*/ 0 h 105"/>
                  <a:gd name="T10" fmla="*/ 0 w 38"/>
                  <a:gd name="T11" fmla="*/ 18138069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105">
                    <a:moveTo>
                      <a:pt x="0" y="6"/>
                    </a:moveTo>
                    <a:cubicBezTo>
                      <a:pt x="1" y="16"/>
                      <a:pt x="4" y="26"/>
                      <a:pt x="4" y="36"/>
                    </a:cubicBezTo>
                    <a:cubicBezTo>
                      <a:pt x="5" y="48"/>
                      <a:pt x="5" y="59"/>
                      <a:pt x="5" y="71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8" y="0"/>
                      <a:pt x="38" y="0"/>
                      <a:pt x="3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6" name="Freeform 34"/>
              <p:cNvSpPr/>
              <p:nvPr/>
            </p:nvSpPr>
            <p:spPr bwMode="auto">
              <a:xfrm>
                <a:off x="8755063" y="3032125"/>
                <a:ext cx="76200" cy="71438"/>
              </a:xfrm>
              <a:custGeom>
                <a:avLst/>
                <a:gdLst>
                  <a:gd name="T0" fmla="*/ 131964545 w 44"/>
                  <a:gd name="T1" fmla="*/ 121437630 h 41"/>
                  <a:gd name="T2" fmla="*/ 125965527 w 44"/>
                  <a:gd name="T3" fmla="*/ 54646585 h 41"/>
                  <a:gd name="T4" fmla="*/ 116968732 w 44"/>
                  <a:gd name="T5" fmla="*/ 0 h 41"/>
                  <a:gd name="T6" fmla="*/ 0 w 44"/>
                  <a:gd name="T7" fmla="*/ 18214948 h 41"/>
                  <a:gd name="T8" fmla="*/ 8996795 w 44"/>
                  <a:gd name="T9" fmla="*/ 112328414 h 41"/>
                  <a:gd name="T10" fmla="*/ 131964545 w 44"/>
                  <a:gd name="T11" fmla="*/ 12143763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" h="41">
                    <a:moveTo>
                      <a:pt x="44" y="40"/>
                    </a:moveTo>
                    <a:cubicBezTo>
                      <a:pt x="44" y="33"/>
                      <a:pt x="44" y="25"/>
                      <a:pt x="42" y="18"/>
                    </a:cubicBez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38"/>
                      <a:pt x="30" y="41"/>
                      <a:pt x="44" y="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7" name="Freeform 35"/>
              <p:cNvSpPr/>
              <p:nvPr/>
            </p:nvSpPr>
            <p:spPr bwMode="auto">
              <a:xfrm>
                <a:off x="8840788" y="3017838"/>
                <a:ext cx="65087" cy="82550"/>
              </a:xfrm>
              <a:custGeom>
                <a:avLst/>
                <a:gdLst>
                  <a:gd name="T0" fmla="*/ 14668554 w 38"/>
                  <a:gd name="T1" fmla="*/ 144989415 h 47"/>
                  <a:gd name="T2" fmla="*/ 111482041 w 38"/>
                  <a:gd name="T3" fmla="*/ 120310478 h 47"/>
                  <a:gd name="T4" fmla="*/ 111482041 w 38"/>
                  <a:gd name="T5" fmla="*/ 0 h 47"/>
                  <a:gd name="T6" fmla="*/ 0 w 38"/>
                  <a:gd name="T7" fmla="*/ 18508764 h 47"/>
                  <a:gd name="T8" fmla="*/ 11734501 w 38"/>
                  <a:gd name="T9" fmla="*/ 111056096 h 47"/>
                  <a:gd name="T10" fmla="*/ 14668554 w 38"/>
                  <a:gd name="T11" fmla="*/ 144989415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47">
                    <a:moveTo>
                      <a:pt x="5" y="47"/>
                    </a:moveTo>
                    <a:cubicBezTo>
                      <a:pt x="16" y="45"/>
                      <a:pt x="27" y="42"/>
                      <a:pt x="38" y="39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6"/>
                      <a:pt x="4" y="26"/>
                      <a:pt x="4" y="36"/>
                    </a:cubicBezTo>
                    <a:cubicBezTo>
                      <a:pt x="5" y="39"/>
                      <a:pt x="5" y="43"/>
                      <a:pt x="5" y="4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8" name="Freeform 36"/>
              <p:cNvSpPr/>
              <p:nvPr/>
            </p:nvSpPr>
            <p:spPr bwMode="auto">
              <a:xfrm>
                <a:off x="8194675" y="3016250"/>
                <a:ext cx="658812" cy="2565400"/>
              </a:xfrm>
              <a:custGeom>
                <a:avLst/>
                <a:gdLst>
                  <a:gd name="T0" fmla="*/ 864192730 w 379"/>
                  <a:gd name="T1" fmla="*/ 0 h 1474"/>
                  <a:gd name="T2" fmla="*/ 320295621 w 379"/>
                  <a:gd name="T3" fmla="*/ 411959033 h 1474"/>
                  <a:gd name="T4" fmla="*/ 178277308 w 379"/>
                  <a:gd name="T5" fmla="*/ 2147483646 h 1474"/>
                  <a:gd name="T6" fmla="*/ 268927406 w 379"/>
                  <a:gd name="T7" fmla="*/ 2147483646 h 1474"/>
                  <a:gd name="T8" fmla="*/ 885344245 w 379"/>
                  <a:gd name="T9" fmla="*/ 2147483646 h 1474"/>
                  <a:gd name="T10" fmla="*/ 1054556370 w 379"/>
                  <a:gd name="T11" fmla="*/ 2147483646 h 1474"/>
                  <a:gd name="T12" fmla="*/ 1145206468 w 379"/>
                  <a:gd name="T13" fmla="*/ 1190441324 h 1474"/>
                  <a:gd name="T14" fmla="*/ 1006211042 w 379"/>
                  <a:gd name="T15" fmla="*/ 978402486 h 1474"/>
                  <a:gd name="T16" fmla="*/ 864192730 w 379"/>
                  <a:gd name="T17" fmla="*/ 0 h 14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9" h="1474">
                    <a:moveTo>
                      <a:pt x="286" y="0"/>
                    </a:moveTo>
                    <a:cubicBezTo>
                      <a:pt x="286" y="0"/>
                      <a:pt x="147" y="22"/>
                      <a:pt x="106" y="136"/>
                    </a:cubicBezTo>
                    <a:cubicBezTo>
                      <a:pt x="65" y="249"/>
                      <a:pt x="0" y="439"/>
                      <a:pt x="59" y="1382"/>
                    </a:cubicBezTo>
                    <a:cubicBezTo>
                      <a:pt x="59" y="1382"/>
                      <a:pt x="53" y="1454"/>
                      <a:pt x="89" y="1449"/>
                    </a:cubicBezTo>
                    <a:cubicBezTo>
                      <a:pt x="124" y="1444"/>
                      <a:pt x="265" y="1460"/>
                      <a:pt x="293" y="1467"/>
                    </a:cubicBezTo>
                    <a:cubicBezTo>
                      <a:pt x="322" y="1474"/>
                      <a:pt x="349" y="1467"/>
                      <a:pt x="349" y="1467"/>
                    </a:cubicBezTo>
                    <a:cubicBezTo>
                      <a:pt x="379" y="393"/>
                      <a:pt x="379" y="393"/>
                      <a:pt x="379" y="393"/>
                    </a:cubicBezTo>
                    <a:cubicBezTo>
                      <a:pt x="379" y="393"/>
                      <a:pt x="376" y="364"/>
                      <a:pt x="333" y="323"/>
                    </a:cubicBezTo>
                    <a:cubicBezTo>
                      <a:pt x="290" y="283"/>
                      <a:pt x="246" y="38"/>
                      <a:pt x="286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39" name="Freeform 37"/>
              <p:cNvSpPr>
                <a:spLocks noEditPoints="1"/>
              </p:cNvSpPr>
              <p:nvPr/>
            </p:nvSpPr>
            <p:spPr bwMode="auto">
              <a:xfrm>
                <a:off x="8315325" y="3016250"/>
                <a:ext cx="390525" cy="1079500"/>
              </a:xfrm>
              <a:custGeom>
                <a:avLst/>
                <a:gdLst>
                  <a:gd name="T0" fmla="*/ 599495795 w 225"/>
                  <a:gd name="T1" fmla="*/ 1364188526 h 620"/>
                  <a:gd name="T2" fmla="*/ 397655119 w 225"/>
                  <a:gd name="T3" fmla="*/ 964026581 h 620"/>
                  <a:gd name="T4" fmla="*/ 259077756 w 225"/>
                  <a:gd name="T5" fmla="*/ 709377755 h 620"/>
                  <a:gd name="T6" fmla="*/ 331378687 w 225"/>
                  <a:gd name="T7" fmla="*/ 433508048 h 620"/>
                  <a:gd name="T8" fmla="*/ 623595527 w 225"/>
                  <a:gd name="T9" fmla="*/ 60631336 h 620"/>
                  <a:gd name="T10" fmla="*/ 653721493 w 225"/>
                  <a:gd name="T11" fmla="*/ 0 h 620"/>
                  <a:gd name="T12" fmla="*/ 439830083 w 225"/>
                  <a:gd name="T13" fmla="*/ 69725253 h 620"/>
                  <a:gd name="T14" fmla="*/ 361504653 w 225"/>
                  <a:gd name="T15" fmla="*/ 190986185 h 620"/>
                  <a:gd name="T16" fmla="*/ 210878293 w 225"/>
                  <a:gd name="T17" fmla="*/ 533549840 h 620"/>
                  <a:gd name="T18" fmla="*/ 6024499 w 225"/>
                  <a:gd name="T19" fmla="*/ 1248990206 h 620"/>
                  <a:gd name="T20" fmla="*/ 15062115 w 225"/>
                  <a:gd name="T21" fmla="*/ 1464228577 h 620"/>
                  <a:gd name="T22" fmla="*/ 72300931 w 225"/>
                  <a:gd name="T23" fmla="*/ 1655214761 h 620"/>
                  <a:gd name="T24" fmla="*/ 162677094 w 225"/>
                  <a:gd name="T25" fmla="*/ 1824981806 h 620"/>
                  <a:gd name="T26" fmla="*/ 289203723 w 225"/>
                  <a:gd name="T27" fmla="*/ 1767381776 h 620"/>
                  <a:gd name="T28" fmla="*/ 207865176 w 225"/>
                  <a:gd name="T29" fmla="*/ 1630962575 h 620"/>
                  <a:gd name="T30" fmla="*/ 93389281 w 225"/>
                  <a:gd name="T31" fmla="*/ 1255052817 h 620"/>
                  <a:gd name="T32" fmla="*/ 159663977 w 225"/>
                  <a:gd name="T33" fmla="*/ 1136823191 h 620"/>
                  <a:gd name="T34" fmla="*/ 331378687 w 225"/>
                  <a:gd name="T35" fmla="*/ 1130760580 h 620"/>
                  <a:gd name="T36" fmla="*/ 506106515 w 225"/>
                  <a:gd name="T37" fmla="*/ 1439976390 h 620"/>
                  <a:gd name="T38" fmla="*/ 503093397 w 225"/>
                  <a:gd name="T39" fmla="*/ 1655214761 h 620"/>
                  <a:gd name="T40" fmla="*/ 349453920 w 225"/>
                  <a:gd name="T41" fmla="*/ 1740098284 h 620"/>
                  <a:gd name="T42" fmla="*/ 545270097 w 225"/>
                  <a:gd name="T43" fmla="*/ 1858327910 h 620"/>
                  <a:gd name="T44" fmla="*/ 653721493 w 225"/>
                  <a:gd name="T45" fmla="*/ 1737066978 h 620"/>
                  <a:gd name="T46" fmla="*/ 599495795 w 225"/>
                  <a:gd name="T47" fmla="*/ 1364188526 h 620"/>
                  <a:gd name="T48" fmla="*/ 322341071 w 225"/>
                  <a:gd name="T49" fmla="*/ 1048910104 h 620"/>
                  <a:gd name="T50" fmla="*/ 159663977 w 225"/>
                  <a:gd name="T51" fmla="*/ 1054972715 h 620"/>
                  <a:gd name="T52" fmla="*/ 132551128 w 225"/>
                  <a:gd name="T53" fmla="*/ 1039814446 h 620"/>
                  <a:gd name="T54" fmla="*/ 135564245 w 225"/>
                  <a:gd name="T55" fmla="*/ 1036783140 h 620"/>
                  <a:gd name="T56" fmla="*/ 135564245 w 225"/>
                  <a:gd name="T57" fmla="*/ 1036783140 h 620"/>
                  <a:gd name="T58" fmla="*/ 189789943 w 225"/>
                  <a:gd name="T59" fmla="*/ 854890873 h 620"/>
                  <a:gd name="T60" fmla="*/ 213889675 w 225"/>
                  <a:gd name="T61" fmla="*/ 851859567 h 620"/>
                  <a:gd name="T62" fmla="*/ 337404922 w 225"/>
                  <a:gd name="T63" fmla="*/ 1033751835 h 620"/>
                  <a:gd name="T64" fmla="*/ 322341071 w 225"/>
                  <a:gd name="T65" fmla="*/ 1048910104 h 6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5" h="620">
                    <a:moveTo>
                      <a:pt x="199" y="450"/>
                    </a:moveTo>
                    <a:cubicBezTo>
                      <a:pt x="182" y="402"/>
                      <a:pt x="161" y="360"/>
                      <a:pt x="132" y="318"/>
                    </a:cubicBezTo>
                    <a:cubicBezTo>
                      <a:pt x="115" y="294"/>
                      <a:pt x="89" y="265"/>
                      <a:pt x="86" y="234"/>
                    </a:cubicBezTo>
                    <a:cubicBezTo>
                      <a:pt x="83" y="200"/>
                      <a:pt x="98" y="173"/>
                      <a:pt x="110" y="143"/>
                    </a:cubicBezTo>
                    <a:cubicBezTo>
                      <a:pt x="132" y="91"/>
                      <a:pt x="156" y="46"/>
                      <a:pt x="207" y="20"/>
                    </a:cubicBezTo>
                    <a:cubicBezTo>
                      <a:pt x="209" y="11"/>
                      <a:pt x="213" y="4"/>
                      <a:pt x="217" y="0"/>
                    </a:cubicBezTo>
                    <a:cubicBezTo>
                      <a:pt x="217" y="0"/>
                      <a:pt x="184" y="5"/>
                      <a:pt x="146" y="23"/>
                    </a:cubicBezTo>
                    <a:cubicBezTo>
                      <a:pt x="137" y="36"/>
                      <a:pt x="128" y="49"/>
                      <a:pt x="120" y="63"/>
                    </a:cubicBezTo>
                    <a:cubicBezTo>
                      <a:pt x="99" y="99"/>
                      <a:pt x="85" y="137"/>
                      <a:pt x="70" y="176"/>
                    </a:cubicBezTo>
                    <a:cubicBezTo>
                      <a:pt x="41" y="251"/>
                      <a:pt x="7" y="330"/>
                      <a:pt x="2" y="412"/>
                    </a:cubicBezTo>
                    <a:cubicBezTo>
                      <a:pt x="0" y="436"/>
                      <a:pt x="1" y="459"/>
                      <a:pt x="5" y="483"/>
                    </a:cubicBezTo>
                    <a:cubicBezTo>
                      <a:pt x="9" y="505"/>
                      <a:pt x="21" y="524"/>
                      <a:pt x="24" y="546"/>
                    </a:cubicBezTo>
                    <a:cubicBezTo>
                      <a:pt x="26" y="569"/>
                      <a:pt x="32" y="592"/>
                      <a:pt x="54" y="602"/>
                    </a:cubicBezTo>
                    <a:cubicBezTo>
                      <a:pt x="74" y="611"/>
                      <a:pt x="89" y="602"/>
                      <a:pt x="96" y="583"/>
                    </a:cubicBezTo>
                    <a:cubicBezTo>
                      <a:pt x="105" y="560"/>
                      <a:pt x="86" y="550"/>
                      <a:pt x="69" y="538"/>
                    </a:cubicBezTo>
                    <a:cubicBezTo>
                      <a:pt x="35" y="512"/>
                      <a:pt x="29" y="453"/>
                      <a:pt x="31" y="414"/>
                    </a:cubicBezTo>
                    <a:cubicBezTo>
                      <a:pt x="32" y="396"/>
                      <a:pt x="36" y="383"/>
                      <a:pt x="53" y="375"/>
                    </a:cubicBezTo>
                    <a:cubicBezTo>
                      <a:pt x="70" y="368"/>
                      <a:pt x="93" y="369"/>
                      <a:pt x="110" y="373"/>
                    </a:cubicBezTo>
                    <a:cubicBezTo>
                      <a:pt x="154" y="385"/>
                      <a:pt x="162" y="436"/>
                      <a:pt x="168" y="475"/>
                    </a:cubicBezTo>
                    <a:cubicBezTo>
                      <a:pt x="171" y="496"/>
                      <a:pt x="180" y="527"/>
                      <a:pt x="167" y="546"/>
                    </a:cubicBezTo>
                    <a:cubicBezTo>
                      <a:pt x="156" y="561"/>
                      <a:pt x="130" y="561"/>
                      <a:pt x="116" y="574"/>
                    </a:cubicBezTo>
                    <a:cubicBezTo>
                      <a:pt x="75" y="615"/>
                      <a:pt x="157" y="620"/>
                      <a:pt x="181" y="613"/>
                    </a:cubicBezTo>
                    <a:cubicBezTo>
                      <a:pt x="200" y="606"/>
                      <a:pt x="212" y="592"/>
                      <a:pt x="217" y="573"/>
                    </a:cubicBezTo>
                    <a:cubicBezTo>
                      <a:pt x="225" y="532"/>
                      <a:pt x="212" y="488"/>
                      <a:pt x="199" y="450"/>
                    </a:cubicBezTo>
                    <a:close/>
                    <a:moveTo>
                      <a:pt x="107" y="346"/>
                    </a:moveTo>
                    <a:cubicBezTo>
                      <a:pt x="89" y="346"/>
                      <a:pt x="71" y="346"/>
                      <a:pt x="53" y="348"/>
                    </a:cubicBezTo>
                    <a:cubicBezTo>
                      <a:pt x="49" y="351"/>
                      <a:pt x="42" y="348"/>
                      <a:pt x="44" y="343"/>
                    </a:cubicBezTo>
                    <a:cubicBezTo>
                      <a:pt x="44" y="343"/>
                      <a:pt x="45" y="343"/>
                      <a:pt x="45" y="342"/>
                    </a:cubicBezTo>
                    <a:cubicBezTo>
                      <a:pt x="45" y="342"/>
                      <a:pt x="45" y="342"/>
                      <a:pt x="45" y="342"/>
                    </a:cubicBezTo>
                    <a:cubicBezTo>
                      <a:pt x="52" y="322"/>
                      <a:pt x="53" y="301"/>
                      <a:pt x="63" y="282"/>
                    </a:cubicBezTo>
                    <a:cubicBezTo>
                      <a:pt x="64" y="278"/>
                      <a:pt x="68" y="279"/>
                      <a:pt x="71" y="281"/>
                    </a:cubicBezTo>
                    <a:cubicBezTo>
                      <a:pt x="90" y="296"/>
                      <a:pt x="110" y="316"/>
                      <a:pt x="112" y="341"/>
                    </a:cubicBezTo>
                    <a:cubicBezTo>
                      <a:pt x="112" y="344"/>
                      <a:pt x="110" y="346"/>
                      <a:pt x="107" y="346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0" name="Freeform 38"/>
              <p:cNvSpPr/>
              <p:nvPr/>
            </p:nvSpPr>
            <p:spPr bwMode="auto">
              <a:xfrm>
                <a:off x="8351838" y="4941888"/>
                <a:ext cx="166687" cy="90488"/>
              </a:xfrm>
              <a:custGeom>
                <a:avLst/>
                <a:gdLst>
                  <a:gd name="T0" fmla="*/ 0 w 96"/>
                  <a:gd name="T1" fmla="*/ 48449363 h 52"/>
                  <a:gd name="T2" fmla="*/ 289422458 w 96"/>
                  <a:gd name="T3" fmla="*/ 21196814 h 52"/>
                  <a:gd name="T4" fmla="*/ 289422458 w 96"/>
                  <a:gd name="T5" fmla="*/ 112041546 h 52"/>
                  <a:gd name="T6" fmla="*/ 144712097 w 96"/>
                  <a:gd name="T7" fmla="*/ 112041546 h 52"/>
                  <a:gd name="T8" fmla="*/ 0 w 96"/>
                  <a:gd name="T9" fmla="*/ 157463041 h 52"/>
                  <a:gd name="T10" fmla="*/ 0 w 96"/>
                  <a:gd name="T11" fmla="*/ 48449363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52">
                    <a:moveTo>
                      <a:pt x="0" y="16"/>
                    </a:moveTo>
                    <a:cubicBezTo>
                      <a:pt x="0" y="16"/>
                      <a:pt x="49" y="0"/>
                      <a:pt x="96" y="7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6" y="37"/>
                      <a:pt x="89" y="32"/>
                      <a:pt x="48" y="37"/>
                    </a:cubicBezTo>
                    <a:cubicBezTo>
                      <a:pt x="7" y="42"/>
                      <a:pt x="0" y="52"/>
                      <a:pt x="0" y="5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1" name="Freeform 39"/>
              <p:cNvSpPr/>
              <p:nvPr/>
            </p:nvSpPr>
            <p:spPr bwMode="auto">
              <a:xfrm>
                <a:off x="8834438" y="3032125"/>
                <a:ext cx="314325" cy="638175"/>
              </a:xfrm>
              <a:custGeom>
                <a:avLst/>
                <a:gdLst>
                  <a:gd name="T0" fmla="*/ 161617184 w 180"/>
                  <a:gd name="T1" fmla="*/ 1094602281 h 367"/>
                  <a:gd name="T2" fmla="*/ 436063073 w 180"/>
                  <a:gd name="T3" fmla="*/ 1046220965 h 367"/>
                  <a:gd name="T4" fmla="*/ 478753646 w 180"/>
                  <a:gd name="T5" fmla="*/ 749892142 h 367"/>
                  <a:gd name="T6" fmla="*/ 411667960 w 180"/>
                  <a:gd name="T7" fmla="*/ 507992517 h 367"/>
                  <a:gd name="T8" fmla="*/ 423865516 w 180"/>
                  <a:gd name="T9" fmla="*/ 429373530 h 367"/>
                  <a:gd name="T10" fmla="*/ 463507138 w 180"/>
                  <a:gd name="T11" fmla="*/ 420303446 h 367"/>
                  <a:gd name="T12" fmla="*/ 506199458 w 180"/>
                  <a:gd name="T13" fmla="*/ 305400646 h 367"/>
                  <a:gd name="T14" fmla="*/ 362877735 w 180"/>
                  <a:gd name="T15" fmla="*/ 6047882 h 367"/>
                  <a:gd name="T16" fmla="*/ 314087510 w 180"/>
                  <a:gd name="T17" fmla="*/ 0 h 367"/>
                  <a:gd name="T18" fmla="*/ 280543794 w 180"/>
                  <a:gd name="T19" fmla="*/ 743845999 h 367"/>
                  <a:gd name="T20" fmla="*/ 3048953 w 180"/>
                  <a:gd name="T21" fmla="*/ 1064364611 h 367"/>
                  <a:gd name="T22" fmla="*/ 0 w 180"/>
                  <a:gd name="T23" fmla="*/ 1109720247 h 367"/>
                  <a:gd name="T24" fmla="*/ 161617184 w 180"/>
                  <a:gd name="T25" fmla="*/ 1094602281 h 3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0" h="367">
                    <a:moveTo>
                      <a:pt x="53" y="362"/>
                    </a:moveTo>
                    <a:cubicBezTo>
                      <a:pt x="82" y="358"/>
                      <a:pt x="115" y="357"/>
                      <a:pt x="143" y="346"/>
                    </a:cubicBezTo>
                    <a:cubicBezTo>
                      <a:pt x="180" y="332"/>
                      <a:pt x="163" y="279"/>
                      <a:pt x="157" y="248"/>
                    </a:cubicBezTo>
                    <a:cubicBezTo>
                      <a:pt x="152" y="221"/>
                      <a:pt x="140" y="195"/>
                      <a:pt x="135" y="168"/>
                    </a:cubicBezTo>
                    <a:cubicBezTo>
                      <a:pt x="134" y="161"/>
                      <a:pt x="130" y="147"/>
                      <a:pt x="139" y="142"/>
                    </a:cubicBezTo>
                    <a:cubicBezTo>
                      <a:pt x="143" y="140"/>
                      <a:pt x="148" y="140"/>
                      <a:pt x="152" y="139"/>
                    </a:cubicBezTo>
                    <a:cubicBezTo>
                      <a:pt x="170" y="132"/>
                      <a:pt x="169" y="116"/>
                      <a:pt x="166" y="101"/>
                    </a:cubicBezTo>
                    <a:cubicBezTo>
                      <a:pt x="158" y="63"/>
                      <a:pt x="139" y="34"/>
                      <a:pt x="119" y="2"/>
                    </a:cubicBezTo>
                    <a:cubicBezTo>
                      <a:pt x="114" y="2"/>
                      <a:pt x="108" y="1"/>
                      <a:pt x="103" y="0"/>
                    </a:cubicBezTo>
                    <a:cubicBezTo>
                      <a:pt x="103" y="0"/>
                      <a:pt x="110" y="145"/>
                      <a:pt x="92" y="246"/>
                    </a:cubicBezTo>
                    <a:cubicBezTo>
                      <a:pt x="1" y="352"/>
                      <a:pt x="1" y="352"/>
                      <a:pt x="1" y="352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18" y="366"/>
                      <a:pt x="35" y="364"/>
                      <a:pt x="53" y="362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2" name="Freeform 40"/>
              <p:cNvSpPr/>
              <p:nvPr/>
            </p:nvSpPr>
            <p:spPr bwMode="auto">
              <a:xfrm>
                <a:off x="8797925" y="2997200"/>
                <a:ext cx="320675" cy="657225"/>
              </a:xfrm>
              <a:custGeom>
                <a:avLst/>
                <a:gdLst>
                  <a:gd name="T0" fmla="*/ 370555648 w 184"/>
                  <a:gd name="T1" fmla="*/ 0 h 378"/>
                  <a:gd name="T2" fmla="*/ 540647593 w 184"/>
                  <a:gd name="T3" fmla="*/ 435317673 h 378"/>
                  <a:gd name="T4" fmla="*/ 407004544 w 184"/>
                  <a:gd name="T5" fmla="*/ 435317673 h 378"/>
                  <a:gd name="T6" fmla="*/ 513311792 w 184"/>
                  <a:gd name="T7" fmla="*/ 1042950005 h 378"/>
                  <a:gd name="T8" fmla="*/ 261212444 w 184"/>
                  <a:gd name="T9" fmla="*/ 1100387645 h 378"/>
                  <a:gd name="T10" fmla="*/ 0 w 184"/>
                  <a:gd name="T11" fmla="*/ 1127596412 h 378"/>
                  <a:gd name="T12" fmla="*/ 264250142 w 184"/>
                  <a:gd name="T13" fmla="*/ 749714640 h 378"/>
                  <a:gd name="T14" fmla="*/ 370555648 w 184"/>
                  <a:gd name="T15" fmla="*/ 0 h 3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4" h="378">
                    <a:moveTo>
                      <a:pt x="122" y="0"/>
                    </a:moveTo>
                    <a:cubicBezTo>
                      <a:pt x="122" y="0"/>
                      <a:pt x="184" y="138"/>
                      <a:pt x="178" y="144"/>
                    </a:cubicBezTo>
                    <a:cubicBezTo>
                      <a:pt x="172" y="150"/>
                      <a:pt x="134" y="144"/>
                      <a:pt x="134" y="144"/>
                    </a:cubicBezTo>
                    <a:cubicBezTo>
                      <a:pt x="134" y="144"/>
                      <a:pt x="183" y="298"/>
                      <a:pt x="169" y="345"/>
                    </a:cubicBezTo>
                    <a:cubicBezTo>
                      <a:pt x="169" y="345"/>
                      <a:pt x="135" y="350"/>
                      <a:pt x="86" y="364"/>
                    </a:cubicBezTo>
                    <a:cubicBezTo>
                      <a:pt x="38" y="378"/>
                      <a:pt x="0" y="373"/>
                      <a:pt x="0" y="373"/>
                    </a:cubicBezTo>
                    <a:cubicBezTo>
                      <a:pt x="0" y="373"/>
                      <a:pt x="54" y="326"/>
                      <a:pt x="87" y="248"/>
                    </a:cubicBezTo>
                    <a:cubicBezTo>
                      <a:pt x="119" y="173"/>
                      <a:pt x="130" y="69"/>
                      <a:pt x="122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3" name="Freeform 41"/>
              <p:cNvSpPr/>
              <p:nvPr/>
            </p:nvSpPr>
            <p:spPr bwMode="auto">
              <a:xfrm>
                <a:off x="8791575" y="3609975"/>
                <a:ext cx="66675" cy="42863"/>
              </a:xfrm>
              <a:custGeom>
                <a:avLst/>
                <a:gdLst>
                  <a:gd name="T0" fmla="*/ 113908974 w 38"/>
                  <a:gd name="T1" fmla="*/ 52911802 h 25"/>
                  <a:gd name="T2" fmla="*/ 76965760 w 38"/>
                  <a:gd name="T3" fmla="*/ 0 h 25"/>
                  <a:gd name="T4" fmla="*/ 0 w 38"/>
                  <a:gd name="T5" fmla="*/ 73489471 h 25"/>
                  <a:gd name="T6" fmla="*/ 116988306 w 38"/>
                  <a:gd name="T7" fmla="*/ 61731293 h 25"/>
                  <a:gd name="T8" fmla="*/ 113908974 w 38"/>
                  <a:gd name="T9" fmla="*/ 5291180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5">
                    <a:moveTo>
                      <a:pt x="37" y="18"/>
                    </a:moveTo>
                    <a:cubicBezTo>
                      <a:pt x="33" y="12"/>
                      <a:pt x="29" y="6"/>
                      <a:pt x="25" y="0"/>
                    </a:cubicBezTo>
                    <a:cubicBezTo>
                      <a:pt x="13" y="14"/>
                      <a:pt x="0" y="25"/>
                      <a:pt x="0" y="25"/>
                    </a:cubicBezTo>
                    <a:cubicBezTo>
                      <a:pt x="0" y="25"/>
                      <a:pt x="18" y="25"/>
                      <a:pt x="38" y="21"/>
                    </a:cubicBezTo>
                    <a:cubicBezTo>
                      <a:pt x="38" y="20"/>
                      <a:pt x="37" y="19"/>
                      <a:pt x="37" y="18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4" name="Freeform 42"/>
              <p:cNvSpPr/>
              <p:nvPr/>
            </p:nvSpPr>
            <p:spPr bwMode="auto">
              <a:xfrm>
                <a:off x="8520113" y="3016250"/>
                <a:ext cx="327025" cy="660400"/>
              </a:xfrm>
              <a:custGeom>
                <a:avLst/>
                <a:gdLst>
                  <a:gd name="T0" fmla="*/ 217861272 w 188"/>
                  <a:gd name="T1" fmla="*/ 21253031 h 379"/>
                  <a:gd name="T2" fmla="*/ 60517020 w 188"/>
                  <a:gd name="T3" fmla="*/ 434182507 h 379"/>
                  <a:gd name="T4" fmla="*/ 142214127 w 188"/>
                  <a:gd name="T5" fmla="*/ 479725712 h 379"/>
                  <a:gd name="T6" fmla="*/ 139189146 w 188"/>
                  <a:gd name="T7" fmla="*/ 667972819 h 379"/>
                  <a:gd name="T8" fmla="*/ 133137444 w 188"/>
                  <a:gd name="T9" fmla="*/ 956414281 h 379"/>
                  <a:gd name="T10" fmla="*/ 323765187 w 188"/>
                  <a:gd name="T11" fmla="*/ 1080900552 h 379"/>
                  <a:gd name="T12" fmla="*/ 568858248 w 188"/>
                  <a:gd name="T13" fmla="*/ 1150733931 h 379"/>
                  <a:gd name="T14" fmla="*/ 441772506 w 188"/>
                  <a:gd name="T15" fmla="*/ 980704455 h 379"/>
                  <a:gd name="T16" fmla="*/ 299558379 w 188"/>
                  <a:gd name="T17" fmla="*/ 0 h 379"/>
                  <a:gd name="T18" fmla="*/ 217861272 w 188"/>
                  <a:gd name="T19" fmla="*/ 21253031 h 3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8" h="379">
                    <a:moveTo>
                      <a:pt x="72" y="7"/>
                    </a:moveTo>
                    <a:cubicBezTo>
                      <a:pt x="54" y="40"/>
                      <a:pt x="0" y="139"/>
                      <a:pt x="20" y="143"/>
                    </a:cubicBezTo>
                    <a:cubicBezTo>
                      <a:pt x="29" y="145"/>
                      <a:pt x="45" y="147"/>
                      <a:pt x="47" y="158"/>
                    </a:cubicBezTo>
                    <a:cubicBezTo>
                      <a:pt x="52" y="178"/>
                      <a:pt x="48" y="200"/>
                      <a:pt x="46" y="220"/>
                    </a:cubicBezTo>
                    <a:cubicBezTo>
                      <a:pt x="43" y="250"/>
                      <a:pt x="37" y="285"/>
                      <a:pt x="44" y="315"/>
                    </a:cubicBezTo>
                    <a:cubicBezTo>
                      <a:pt x="50" y="345"/>
                      <a:pt x="82" y="349"/>
                      <a:pt x="107" y="356"/>
                    </a:cubicBezTo>
                    <a:cubicBezTo>
                      <a:pt x="134" y="363"/>
                      <a:pt x="161" y="370"/>
                      <a:pt x="188" y="379"/>
                    </a:cubicBezTo>
                    <a:cubicBezTo>
                      <a:pt x="182" y="366"/>
                      <a:pt x="171" y="347"/>
                      <a:pt x="146" y="323"/>
                    </a:cubicBezTo>
                    <a:cubicBezTo>
                      <a:pt x="103" y="283"/>
                      <a:pt x="59" y="38"/>
                      <a:pt x="99" y="0"/>
                    </a:cubicBezTo>
                    <a:cubicBezTo>
                      <a:pt x="99" y="0"/>
                      <a:pt x="88" y="2"/>
                      <a:pt x="72" y="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5" name="Freeform 43"/>
              <p:cNvSpPr/>
              <p:nvPr/>
            </p:nvSpPr>
            <p:spPr bwMode="auto">
              <a:xfrm>
                <a:off x="8577263" y="3030538"/>
                <a:ext cx="250825" cy="614363"/>
              </a:xfrm>
              <a:custGeom>
                <a:avLst/>
                <a:gdLst>
                  <a:gd name="T0" fmla="*/ 182039727 w 144"/>
                  <a:gd name="T1" fmla="*/ 0 h 353"/>
                  <a:gd name="T2" fmla="*/ 63714776 w 144"/>
                  <a:gd name="T3" fmla="*/ 148421747 h 353"/>
                  <a:gd name="T4" fmla="*/ 0 w 144"/>
                  <a:gd name="T5" fmla="*/ 393771875 h 353"/>
                  <a:gd name="T6" fmla="*/ 97088435 w 144"/>
                  <a:gd name="T7" fmla="*/ 393771875 h 353"/>
                  <a:gd name="T8" fmla="*/ 78884463 w 144"/>
                  <a:gd name="T9" fmla="*/ 960195416 h 353"/>
                  <a:gd name="T10" fmla="*/ 436897088 w 144"/>
                  <a:gd name="T11" fmla="*/ 1069240498 h 353"/>
                  <a:gd name="T12" fmla="*/ 182039727 w 144"/>
                  <a:gd name="T13" fmla="*/ 0 h 3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353">
                    <a:moveTo>
                      <a:pt x="60" y="0"/>
                    </a:moveTo>
                    <a:cubicBezTo>
                      <a:pt x="60" y="0"/>
                      <a:pt x="36" y="16"/>
                      <a:pt x="21" y="49"/>
                    </a:cubicBezTo>
                    <a:cubicBezTo>
                      <a:pt x="6" y="83"/>
                      <a:pt x="0" y="130"/>
                      <a:pt x="0" y="130"/>
                    </a:cubicBezTo>
                    <a:cubicBezTo>
                      <a:pt x="32" y="130"/>
                      <a:pt x="32" y="130"/>
                      <a:pt x="32" y="130"/>
                    </a:cubicBezTo>
                    <a:cubicBezTo>
                      <a:pt x="32" y="130"/>
                      <a:pt x="20" y="301"/>
                      <a:pt x="26" y="317"/>
                    </a:cubicBezTo>
                    <a:cubicBezTo>
                      <a:pt x="33" y="334"/>
                      <a:pt x="144" y="353"/>
                      <a:pt x="144" y="353"/>
                    </a:cubicBezTo>
                    <a:cubicBezTo>
                      <a:pt x="144" y="353"/>
                      <a:pt x="47" y="64"/>
                      <a:pt x="6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6" name="Freeform 44"/>
              <p:cNvSpPr/>
              <p:nvPr/>
            </p:nvSpPr>
            <p:spPr bwMode="auto">
              <a:xfrm>
                <a:off x="8177213" y="6237288"/>
                <a:ext cx="661987" cy="371475"/>
              </a:xfrm>
              <a:custGeom>
                <a:avLst/>
                <a:gdLst>
                  <a:gd name="T0" fmla="*/ 910442916 w 380"/>
                  <a:gd name="T1" fmla="*/ 129568397 h 214"/>
                  <a:gd name="T2" fmla="*/ 473430455 w 380"/>
                  <a:gd name="T3" fmla="*/ 36158057 h 214"/>
                  <a:gd name="T4" fmla="*/ 9104063 w 380"/>
                  <a:gd name="T5" fmla="*/ 409799416 h 214"/>
                  <a:gd name="T6" fmla="*/ 36417995 w 380"/>
                  <a:gd name="T7" fmla="*/ 638803338 h 214"/>
                  <a:gd name="T8" fmla="*/ 855816794 w 380"/>
                  <a:gd name="T9" fmla="*/ 575525870 h 214"/>
                  <a:gd name="T10" fmla="*/ 962036092 w 380"/>
                  <a:gd name="T11" fmla="*/ 497182834 h 214"/>
                  <a:gd name="T12" fmla="*/ 1059149585 w 380"/>
                  <a:gd name="T13" fmla="*/ 587579713 h 214"/>
                  <a:gd name="T14" fmla="*/ 1153228390 w 380"/>
                  <a:gd name="T15" fmla="*/ 581552792 h 214"/>
                  <a:gd name="T16" fmla="*/ 1113775707 w 380"/>
                  <a:gd name="T17" fmla="*/ 156687808 h 214"/>
                  <a:gd name="T18" fmla="*/ 1056114897 w 380"/>
                  <a:gd name="T19" fmla="*/ 171753376 h 214"/>
                  <a:gd name="T20" fmla="*/ 983278906 w 380"/>
                  <a:gd name="T21" fmla="*/ 292283126 h 214"/>
                  <a:gd name="T22" fmla="*/ 910442916 w 380"/>
                  <a:gd name="T23" fmla="*/ 129568397 h 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4">
                    <a:moveTo>
                      <a:pt x="300" y="43"/>
                    </a:moveTo>
                    <a:cubicBezTo>
                      <a:pt x="300" y="43"/>
                      <a:pt x="270" y="0"/>
                      <a:pt x="156" y="12"/>
                    </a:cubicBezTo>
                    <a:cubicBezTo>
                      <a:pt x="42" y="24"/>
                      <a:pt x="5" y="112"/>
                      <a:pt x="3" y="136"/>
                    </a:cubicBezTo>
                    <a:cubicBezTo>
                      <a:pt x="0" y="160"/>
                      <a:pt x="1" y="211"/>
                      <a:pt x="12" y="212"/>
                    </a:cubicBezTo>
                    <a:cubicBezTo>
                      <a:pt x="22" y="214"/>
                      <a:pt x="251" y="212"/>
                      <a:pt x="282" y="191"/>
                    </a:cubicBezTo>
                    <a:cubicBezTo>
                      <a:pt x="282" y="191"/>
                      <a:pt x="281" y="159"/>
                      <a:pt x="317" y="165"/>
                    </a:cubicBezTo>
                    <a:cubicBezTo>
                      <a:pt x="353" y="171"/>
                      <a:pt x="349" y="195"/>
                      <a:pt x="349" y="195"/>
                    </a:cubicBezTo>
                    <a:cubicBezTo>
                      <a:pt x="380" y="193"/>
                      <a:pt x="380" y="193"/>
                      <a:pt x="380" y="193"/>
                    </a:cubicBezTo>
                    <a:cubicBezTo>
                      <a:pt x="367" y="52"/>
                      <a:pt x="367" y="52"/>
                      <a:pt x="367" y="52"/>
                    </a:cubicBezTo>
                    <a:cubicBezTo>
                      <a:pt x="348" y="57"/>
                      <a:pt x="348" y="57"/>
                      <a:pt x="348" y="57"/>
                    </a:cubicBezTo>
                    <a:cubicBezTo>
                      <a:pt x="348" y="57"/>
                      <a:pt x="357" y="101"/>
                      <a:pt x="324" y="97"/>
                    </a:cubicBezTo>
                    <a:cubicBezTo>
                      <a:pt x="292" y="92"/>
                      <a:pt x="300" y="43"/>
                      <a:pt x="300" y="4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7" name="Freeform 45"/>
              <p:cNvSpPr/>
              <p:nvPr/>
            </p:nvSpPr>
            <p:spPr bwMode="auto">
              <a:xfrm>
                <a:off x="8180388" y="6237288"/>
                <a:ext cx="654050" cy="319088"/>
              </a:xfrm>
              <a:custGeom>
                <a:avLst/>
                <a:gdLst>
                  <a:gd name="T0" fmla="*/ 18155106 w 376"/>
                  <a:gd name="T1" fmla="*/ 505235962 h 184"/>
                  <a:gd name="T2" fmla="*/ 369152082 w 376"/>
                  <a:gd name="T3" fmla="*/ 532302948 h 184"/>
                  <a:gd name="T4" fmla="*/ 674762163 w 376"/>
                  <a:gd name="T5" fmla="*/ 502228904 h 184"/>
                  <a:gd name="T6" fmla="*/ 947088753 w 376"/>
                  <a:gd name="T7" fmla="*/ 445089608 h 184"/>
                  <a:gd name="T8" fmla="*/ 1137716496 w 376"/>
                  <a:gd name="T9" fmla="*/ 505235962 h 184"/>
                  <a:gd name="T10" fmla="*/ 1104433005 w 376"/>
                  <a:gd name="T11" fmla="*/ 156382601 h 184"/>
                  <a:gd name="T12" fmla="*/ 1046940966 w 376"/>
                  <a:gd name="T13" fmla="*/ 171419623 h 184"/>
                  <a:gd name="T14" fmla="*/ 974320542 w 376"/>
                  <a:gd name="T15" fmla="*/ 291714065 h 184"/>
                  <a:gd name="T16" fmla="*/ 901700118 w 376"/>
                  <a:gd name="T17" fmla="*/ 129315615 h 184"/>
                  <a:gd name="T18" fmla="*/ 465979314 w 376"/>
                  <a:gd name="T19" fmla="*/ 36088159 h 184"/>
                  <a:gd name="T20" fmla="*/ 3024981 w 376"/>
                  <a:gd name="T21" fmla="*/ 409001449 h 184"/>
                  <a:gd name="T22" fmla="*/ 0 w 376"/>
                  <a:gd name="T23" fmla="*/ 499221847 h 184"/>
                  <a:gd name="T24" fmla="*/ 18155106 w 376"/>
                  <a:gd name="T25" fmla="*/ 505235962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6" h="184">
                    <a:moveTo>
                      <a:pt x="6" y="168"/>
                    </a:moveTo>
                    <a:cubicBezTo>
                      <a:pt x="41" y="184"/>
                      <a:pt x="85" y="179"/>
                      <a:pt x="122" y="177"/>
                    </a:cubicBezTo>
                    <a:cubicBezTo>
                      <a:pt x="153" y="174"/>
                      <a:pt x="192" y="176"/>
                      <a:pt x="223" y="167"/>
                    </a:cubicBezTo>
                    <a:cubicBezTo>
                      <a:pt x="253" y="157"/>
                      <a:pt x="280" y="144"/>
                      <a:pt x="313" y="148"/>
                    </a:cubicBezTo>
                    <a:cubicBezTo>
                      <a:pt x="335" y="150"/>
                      <a:pt x="355" y="162"/>
                      <a:pt x="376" y="168"/>
                    </a:cubicBezTo>
                    <a:cubicBezTo>
                      <a:pt x="365" y="52"/>
                      <a:pt x="365" y="52"/>
                      <a:pt x="365" y="52"/>
                    </a:cubicBezTo>
                    <a:cubicBezTo>
                      <a:pt x="346" y="57"/>
                      <a:pt x="346" y="57"/>
                      <a:pt x="346" y="57"/>
                    </a:cubicBezTo>
                    <a:cubicBezTo>
                      <a:pt x="346" y="57"/>
                      <a:pt x="355" y="101"/>
                      <a:pt x="322" y="97"/>
                    </a:cubicBezTo>
                    <a:cubicBezTo>
                      <a:pt x="290" y="92"/>
                      <a:pt x="298" y="43"/>
                      <a:pt x="298" y="43"/>
                    </a:cubicBezTo>
                    <a:cubicBezTo>
                      <a:pt x="298" y="43"/>
                      <a:pt x="268" y="0"/>
                      <a:pt x="154" y="12"/>
                    </a:cubicBezTo>
                    <a:cubicBezTo>
                      <a:pt x="40" y="24"/>
                      <a:pt x="3" y="112"/>
                      <a:pt x="1" y="136"/>
                    </a:cubicBezTo>
                    <a:cubicBezTo>
                      <a:pt x="0" y="144"/>
                      <a:pt x="0" y="155"/>
                      <a:pt x="0" y="166"/>
                    </a:cubicBezTo>
                    <a:cubicBezTo>
                      <a:pt x="2" y="166"/>
                      <a:pt x="4" y="167"/>
                      <a:pt x="6" y="168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8" name="Freeform 46"/>
              <p:cNvSpPr/>
              <p:nvPr/>
            </p:nvSpPr>
            <p:spPr bwMode="auto">
              <a:xfrm>
                <a:off x="9024938" y="6257925"/>
                <a:ext cx="660400" cy="365125"/>
              </a:xfrm>
              <a:custGeom>
                <a:avLst/>
                <a:gdLst>
                  <a:gd name="T0" fmla="*/ 214440569 w 380"/>
                  <a:gd name="T1" fmla="*/ 136036882 h 210"/>
                  <a:gd name="T2" fmla="*/ 640299509 w 380"/>
                  <a:gd name="T3" fmla="*/ 12092592 h 210"/>
                  <a:gd name="T4" fmla="*/ 1126564195 w 380"/>
                  <a:gd name="T5" fmla="*/ 356718432 h 210"/>
                  <a:gd name="T6" fmla="*/ 1114482351 w 380"/>
                  <a:gd name="T7" fmla="*/ 589494313 h 210"/>
                  <a:gd name="T8" fmla="*/ 295987804 w 380"/>
                  <a:gd name="T9" fmla="*/ 577401720 h 210"/>
                  <a:gd name="T10" fmla="*/ 184237697 w 380"/>
                  <a:gd name="T11" fmla="*/ 507871488 h 210"/>
                  <a:gd name="T12" fmla="*/ 96649540 w 380"/>
                  <a:gd name="T13" fmla="*/ 604608749 h 210"/>
                  <a:gd name="T14" fmla="*/ 0 w 380"/>
                  <a:gd name="T15" fmla="*/ 604608749 h 210"/>
                  <a:gd name="T16" fmla="*/ 15100567 w 380"/>
                  <a:gd name="T17" fmla="*/ 175336502 h 210"/>
                  <a:gd name="T18" fmla="*/ 72485852 w 380"/>
                  <a:gd name="T19" fmla="*/ 187429095 h 210"/>
                  <a:gd name="T20" fmla="*/ 151014363 w 380"/>
                  <a:gd name="T21" fmla="*/ 302304374 h 210"/>
                  <a:gd name="T22" fmla="*/ 214440569 w 380"/>
                  <a:gd name="T23" fmla="*/ 136036882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0">
                    <a:moveTo>
                      <a:pt x="71" y="45"/>
                    </a:moveTo>
                    <a:cubicBezTo>
                      <a:pt x="71" y="45"/>
                      <a:pt x="98" y="0"/>
                      <a:pt x="212" y="4"/>
                    </a:cubicBezTo>
                    <a:cubicBezTo>
                      <a:pt x="327" y="9"/>
                      <a:pt x="369" y="94"/>
                      <a:pt x="373" y="118"/>
                    </a:cubicBezTo>
                    <a:cubicBezTo>
                      <a:pt x="377" y="141"/>
                      <a:pt x="380" y="192"/>
                      <a:pt x="369" y="195"/>
                    </a:cubicBezTo>
                    <a:cubicBezTo>
                      <a:pt x="359" y="197"/>
                      <a:pt x="131" y="210"/>
                      <a:pt x="98" y="191"/>
                    </a:cubicBezTo>
                    <a:cubicBezTo>
                      <a:pt x="98" y="191"/>
                      <a:pt x="97" y="159"/>
                      <a:pt x="61" y="168"/>
                    </a:cubicBezTo>
                    <a:cubicBezTo>
                      <a:pt x="26" y="176"/>
                      <a:pt x="32" y="200"/>
                      <a:pt x="32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7" y="106"/>
                      <a:pt x="50" y="100"/>
                    </a:cubicBezTo>
                    <a:cubicBezTo>
                      <a:pt x="82" y="93"/>
                      <a:pt x="71" y="45"/>
                      <a:pt x="71" y="45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9" name="Freeform 47"/>
              <p:cNvSpPr/>
              <p:nvPr/>
            </p:nvSpPr>
            <p:spPr bwMode="auto">
              <a:xfrm>
                <a:off x="9026525" y="6257925"/>
                <a:ext cx="652462" cy="304800"/>
              </a:xfrm>
              <a:custGeom>
                <a:avLst/>
                <a:gdLst>
                  <a:gd name="T0" fmla="*/ 1117054962 w 375"/>
                  <a:gd name="T1" fmla="*/ 455035049 h 175"/>
                  <a:gd name="T2" fmla="*/ 768920377 w 375"/>
                  <a:gd name="T3" fmla="*/ 503573143 h 175"/>
                  <a:gd name="T4" fmla="*/ 463167985 w 375"/>
                  <a:gd name="T5" fmla="*/ 494470944 h 175"/>
                  <a:gd name="T6" fmla="*/ 187689829 w 375"/>
                  <a:gd name="T7" fmla="*/ 455035049 h 175"/>
                  <a:gd name="T8" fmla="*/ 0 w 375"/>
                  <a:gd name="T9" fmla="*/ 530874514 h 175"/>
                  <a:gd name="T10" fmla="*/ 12109695 w 375"/>
                  <a:gd name="T11" fmla="*/ 175946235 h 175"/>
                  <a:gd name="T12" fmla="*/ 69627265 w 375"/>
                  <a:gd name="T13" fmla="*/ 188080759 h 175"/>
                  <a:gd name="T14" fmla="*/ 148335061 w 375"/>
                  <a:gd name="T15" fmla="*/ 303356119 h 175"/>
                  <a:gd name="T16" fmla="*/ 211907478 w 375"/>
                  <a:gd name="T17" fmla="*/ 136510341 h 175"/>
                  <a:gd name="T18" fmla="*/ 638749859 w 375"/>
                  <a:gd name="T19" fmla="*/ 12134523 h 175"/>
                  <a:gd name="T20" fmla="*/ 1126135493 w 375"/>
                  <a:gd name="T21" fmla="*/ 357960603 h 175"/>
                  <a:gd name="T22" fmla="*/ 1135217764 w 375"/>
                  <a:gd name="T23" fmla="*/ 448968658 h 175"/>
                  <a:gd name="T24" fmla="*/ 1117054962 w 375"/>
                  <a:gd name="T25" fmla="*/ 455035049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5" h="175">
                    <a:moveTo>
                      <a:pt x="369" y="150"/>
                    </a:moveTo>
                    <a:cubicBezTo>
                      <a:pt x="335" y="168"/>
                      <a:pt x="291" y="167"/>
                      <a:pt x="254" y="166"/>
                    </a:cubicBezTo>
                    <a:cubicBezTo>
                      <a:pt x="222" y="166"/>
                      <a:pt x="184" y="171"/>
                      <a:pt x="153" y="163"/>
                    </a:cubicBezTo>
                    <a:cubicBezTo>
                      <a:pt x="122" y="155"/>
                      <a:pt x="94" y="145"/>
                      <a:pt x="62" y="150"/>
                    </a:cubicBezTo>
                    <a:cubicBezTo>
                      <a:pt x="39" y="154"/>
                      <a:pt x="21" y="167"/>
                      <a:pt x="0" y="175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3" y="62"/>
                      <a:pt x="16" y="106"/>
                      <a:pt x="49" y="100"/>
                    </a:cubicBezTo>
                    <a:cubicBezTo>
                      <a:pt x="81" y="93"/>
                      <a:pt x="70" y="45"/>
                      <a:pt x="70" y="45"/>
                    </a:cubicBezTo>
                    <a:cubicBezTo>
                      <a:pt x="70" y="45"/>
                      <a:pt x="97" y="0"/>
                      <a:pt x="211" y="4"/>
                    </a:cubicBezTo>
                    <a:cubicBezTo>
                      <a:pt x="326" y="9"/>
                      <a:pt x="368" y="94"/>
                      <a:pt x="372" y="118"/>
                    </a:cubicBezTo>
                    <a:cubicBezTo>
                      <a:pt x="373" y="126"/>
                      <a:pt x="375" y="136"/>
                      <a:pt x="375" y="148"/>
                    </a:cubicBezTo>
                    <a:cubicBezTo>
                      <a:pt x="373" y="148"/>
                      <a:pt x="371" y="149"/>
                      <a:pt x="369" y="150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0" name="Freeform 48"/>
              <p:cNvSpPr/>
              <p:nvPr/>
            </p:nvSpPr>
            <p:spPr bwMode="auto">
              <a:xfrm>
                <a:off x="8366125" y="3632200"/>
                <a:ext cx="180975" cy="17463"/>
              </a:xfrm>
              <a:custGeom>
                <a:avLst/>
                <a:gdLst>
                  <a:gd name="T0" fmla="*/ 0 w 114"/>
                  <a:gd name="T1" fmla="*/ 0 h 11"/>
                  <a:gd name="T2" fmla="*/ 279738138 w 114"/>
                  <a:gd name="T3" fmla="*/ 0 h 11"/>
                  <a:gd name="T4" fmla="*/ 287297813 w 114"/>
                  <a:gd name="T5" fmla="*/ 27723306 h 11"/>
                  <a:gd name="T6" fmla="*/ 0 w 114"/>
                  <a:gd name="T7" fmla="*/ 25202284 h 11"/>
                  <a:gd name="T8" fmla="*/ 0 w 11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" h="11">
                    <a:moveTo>
                      <a:pt x="0" y="0"/>
                    </a:moveTo>
                    <a:lnTo>
                      <a:pt x="111" y="0"/>
                    </a:lnTo>
                    <a:lnTo>
                      <a:pt x="114" y="11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1" name="Freeform 49"/>
              <p:cNvSpPr/>
              <p:nvPr/>
            </p:nvSpPr>
            <p:spPr bwMode="auto">
              <a:xfrm>
                <a:off x="8524875" y="3632200"/>
                <a:ext cx="22225" cy="17463"/>
              </a:xfrm>
              <a:custGeom>
                <a:avLst/>
                <a:gdLst>
                  <a:gd name="T0" fmla="*/ 2923442 w 13"/>
                  <a:gd name="T1" fmla="*/ 30495637 h 10"/>
                  <a:gd name="T2" fmla="*/ 37996202 w 13"/>
                  <a:gd name="T3" fmla="*/ 30495637 h 10"/>
                  <a:gd name="T4" fmla="*/ 35072760 w 13"/>
                  <a:gd name="T5" fmla="*/ 0 h 10"/>
                  <a:gd name="T6" fmla="*/ 0 w 13"/>
                  <a:gd name="T7" fmla="*/ 0 h 10"/>
                  <a:gd name="T8" fmla="*/ 2923442 w 13"/>
                  <a:gd name="T9" fmla="*/ 3049563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10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2" name="Freeform 50"/>
              <p:cNvSpPr/>
              <p:nvPr/>
            </p:nvSpPr>
            <p:spPr bwMode="auto">
              <a:xfrm>
                <a:off x="8366125" y="3632200"/>
                <a:ext cx="26987" cy="15875"/>
              </a:xfrm>
              <a:custGeom>
                <a:avLst/>
                <a:gdLst>
                  <a:gd name="T0" fmla="*/ 48553211 w 15"/>
                  <a:gd name="T1" fmla="*/ 0 h 9"/>
                  <a:gd name="T2" fmla="*/ 0 w 15"/>
                  <a:gd name="T3" fmla="*/ 0 h 9"/>
                  <a:gd name="T4" fmla="*/ 0 w 15"/>
                  <a:gd name="T5" fmla="*/ 28001736 h 9"/>
                  <a:gd name="T6" fmla="*/ 45316570 w 15"/>
                  <a:gd name="T7" fmla="*/ 28001736 h 9"/>
                  <a:gd name="T8" fmla="*/ 48553211 w 15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6"/>
                      <a:pt x="15" y="3"/>
                      <a:pt x="15" y="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3" name="Freeform 51"/>
              <p:cNvSpPr/>
              <p:nvPr/>
            </p:nvSpPr>
            <p:spPr bwMode="auto">
              <a:xfrm>
                <a:off x="8289925" y="2981325"/>
                <a:ext cx="393700" cy="1027113"/>
              </a:xfrm>
              <a:custGeom>
                <a:avLst/>
                <a:gdLst>
                  <a:gd name="T0" fmla="*/ 661562331 w 226"/>
                  <a:gd name="T1" fmla="*/ 0 h 590"/>
                  <a:gd name="T2" fmla="*/ 616041204 w 226"/>
                  <a:gd name="T3" fmla="*/ 36366764 h 590"/>
                  <a:gd name="T4" fmla="*/ 433960180 w 226"/>
                  <a:gd name="T5" fmla="*/ 263665130 h 590"/>
                  <a:gd name="T6" fmla="*/ 215463648 w 226"/>
                  <a:gd name="T7" fmla="*/ 827360412 h 590"/>
                  <a:gd name="T8" fmla="*/ 84971261 w 226"/>
                  <a:gd name="T9" fmla="*/ 1333476436 h 590"/>
                  <a:gd name="T10" fmla="*/ 185115650 w 226"/>
                  <a:gd name="T11" fmla="*/ 1788069686 h 590"/>
                  <a:gd name="T12" fmla="*/ 230636777 w 226"/>
                  <a:gd name="T13" fmla="*/ 1763824597 h 590"/>
                  <a:gd name="T14" fmla="*/ 188150275 w 226"/>
                  <a:gd name="T15" fmla="*/ 987983476 h 590"/>
                  <a:gd name="T16" fmla="*/ 449133308 w 226"/>
                  <a:gd name="T17" fmla="*/ 303062747 h 590"/>
                  <a:gd name="T18" fmla="*/ 685839336 w 226"/>
                  <a:gd name="T19" fmla="*/ 24245089 h 590"/>
                  <a:gd name="T20" fmla="*/ 676735459 w 226"/>
                  <a:gd name="T21" fmla="*/ 3030854 h 590"/>
                  <a:gd name="T22" fmla="*/ 661562331 w 226"/>
                  <a:gd name="T23" fmla="*/ 0 h 5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6" h="590">
                    <a:moveTo>
                      <a:pt x="218" y="0"/>
                    </a:moveTo>
                    <a:cubicBezTo>
                      <a:pt x="218" y="0"/>
                      <a:pt x="203" y="12"/>
                      <a:pt x="203" y="12"/>
                    </a:cubicBezTo>
                    <a:cubicBezTo>
                      <a:pt x="181" y="33"/>
                      <a:pt x="160" y="57"/>
                      <a:pt x="143" y="87"/>
                    </a:cubicBezTo>
                    <a:cubicBezTo>
                      <a:pt x="110" y="146"/>
                      <a:pt x="87" y="221"/>
                      <a:pt x="71" y="273"/>
                    </a:cubicBezTo>
                    <a:cubicBezTo>
                      <a:pt x="54" y="328"/>
                      <a:pt x="28" y="382"/>
                      <a:pt x="28" y="440"/>
                    </a:cubicBezTo>
                    <a:cubicBezTo>
                      <a:pt x="28" y="497"/>
                      <a:pt x="32" y="542"/>
                      <a:pt x="61" y="590"/>
                    </a:cubicBezTo>
                    <a:cubicBezTo>
                      <a:pt x="76" y="582"/>
                      <a:pt x="76" y="582"/>
                      <a:pt x="76" y="582"/>
                    </a:cubicBezTo>
                    <a:cubicBezTo>
                      <a:pt x="76" y="582"/>
                      <a:pt x="0" y="498"/>
                      <a:pt x="62" y="326"/>
                    </a:cubicBezTo>
                    <a:cubicBezTo>
                      <a:pt x="92" y="244"/>
                      <a:pt x="117" y="161"/>
                      <a:pt x="148" y="100"/>
                    </a:cubicBezTo>
                    <a:cubicBezTo>
                      <a:pt x="171" y="56"/>
                      <a:pt x="198" y="25"/>
                      <a:pt x="226" y="8"/>
                    </a:cubicBezTo>
                    <a:cubicBezTo>
                      <a:pt x="225" y="6"/>
                      <a:pt x="225" y="3"/>
                      <a:pt x="223" y="1"/>
                    </a:cubicBezTo>
                    <a:cubicBezTo>
                      <a:pt x="222" y="1"/>
                      <a:pt x="220" y="0"/>
                      <a:pt x="218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4" name="Freeform 52"/>
              <p:cNvSpPr/>
              <p:nvPr/>
            </p:nvSpPr>
            <p:spPr bwMode="auto">
              <a:xfrm>
                <a:off x="8366125" y="3935413"/>
                <a:ext cx="57150" cy="73025"/>
              </a:xfrm>
              <a:custGeom>
                <a:avLst/>
                <a:gdLst>
                  <a:gd name="T0" fmla="*/ 0 w 32"/>
                  <a:gd name="T1" fmla="*/ 21161602 h 42"/>
                  <a:gd name="T2" fmla="*/ 54222848 w 32"/>
                  <a:gd name="T3" fmla="*/ 126967872 h 42"/>
                  <a:gd name="T4" fmla="*/ 102066328 w 32"/>
                  <a:gd name="T5" fmla="*/ 102782688 h 42"/>
                  <a:gd name="T6" fmla="*/ 38274427 w 32"/>
                  <a:gd name="T7" fmla="*/ 0 h 42"/>
                  <a:gd name="T8" fmla="*/ 0 w 32"/>
                  <a:gd name="T9" fmla="*/ 2116160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2">
                    <a:moveTo>
                      <a:pt x="0" y="7"/>
                    </a:moveTo>
                    <a:cubicBezTo>
                      <a:pt x="4" y="19"/>
                      <a:pt x="10" y="31"/>
                      <a:pt x="17" y="42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22" y="23"/>
                      <a:pt x="12" y="0"/>
                    </a:cubicBezTo>
                    <a:cubicBezTo>
                      <a:pt x="8" y="2"/>
                      <a:pt x="4" y="5"/>
                      <a:pt x="0" y="7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5" name="Freeform 53"/>
              <p:cNvSpPr/>
              <p:nvPr/>
            </p:nvSpPr>
            <p:spPr bwMode="auto">
              <a:xfrm>
                <a:off x="8424863" y="3441700"/>
                <a:ext cx="230187" cy="619125"/>
              </a:xfrm>
              <a:custGeom>
                <a:avLst/>
                <a:gdLst>
                  <a:gd name="T0" fmla="*/ 0 w 133"/>
                  <a:gd name="T1" fmla="*/ 0 h 356"/>
                  <a:gd name="T2" fmla="*/ 269588784 w 133"/>
                  <a:gd name="T3" fmla="*/ 411335520 h 356"/>
                  <a:gd name="T4" fmla="*/ 386409552 w 133"/>
                  <a:gd name="T5" fmla="*/ 819644979 h 356"/>
                  <a:gd name="T6" fmla="*/ 398391391 w 133"/>
                  <a:gd name="T7" fmla="*/ 913405895 h 356"/>
                  <a:gd name="T8" fmla="*/ 389405444 w 133"/>
                  <a:gd name="T9" fmla="*/ 970871478 h 356"/>
                  <a:gd name="T10" fmla="*/ 308528463 w 133"/>
                  <a:gd name="T11" fmla="*/ 1076729679 h 356"/>
                  <a:gd name="T12" fmla="*/ 299542516 w 133"/>
                  <a:gd name="T13" fmla="*/ 1034385703 h 356"/>
                  <a:gd name="T14" fmla="*/ 362445873 w 133"/>
                  <a:gd name="T15" fmla="*/ 895258228 h 356"/>
                  <a:gd name="T16" fmla="*/ 269588784 w 133"/>
                  <a:gd name="T17" fmla="*/ 502070375 h 356"/>
                  <a:gd name="T18" fmla="*/ 0 w 133"/>
                  <a:gd name="T19" fmla="*/ 45368297 h 356"/>
                  <a:gd name="T20" fmla="*/ 0 w 133"/>
                  <a:gd name="T21" fmla="*/ 0 h 3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3" h="356">
                    <a:moveTo>
                      <a:pt x="0" y="0"/>
                    </a:moveTo>
                    <a:cubicBezTo>
                      <a:pt x="0" y="0"/>
                      <a:pt x="52" y="40"/>
                      <a:pt x="90" y="136"/>
                    </a:cubicBezTo>
                    <a:cubicBezTo>
                      <a:pt x="105" y="175"/>
                      <a:pt x="119" y="215"/>
                      <a:pt x="129" y="271"/>
                    </a:cubicBezTo>
                    <a:cubicBezTo>
                      <a:pt x="130" y="281"/>
                      <a:pt x="132" y="291"/>
                      <a:pt x="133" y="302"/>
                    </a:cubicBezTo>
                    <a:cubicBezTo>
                      <a:pt x="133" y="302"/>
                      <a:pt x="133" y="310"/>
                      <a:pt x="130" y="321"/>
                    </a:cubicBezTo>
                    <a:cubicBezTo>
                      <a:pt x="126" y="332"/>
                      <a:pt x="118" y="346"/>
                      <a:pt x="103" y="356"/>
                    </a:cubicBezTo>
                    <a:cubicBezTo>
                      <a:pt x="100" y="342"/>
                      <a:pt x="100" y="342"/>
                      <a:pt x="100" y="342"/>
                    </a:cubicBezTo>
                    <a:cubicBezTo>
                      <a:pt x="100" y="342"/>
                      <a:pt x="122" y="327"/>
                      <a:pt x="121" y="296"/>
                    </a:cubicBezTo>
                    <a:cubicBezTo>
                      <a:pt x="120" y="281"/>
                      <a:pt x="110" y="227"/>
                      <a:pt x="90" y="166"/>
                    </a:cubicBezTo>
                    <a:cubicBezTo>
                      <a:pt x="69" y="105"/>
                      <a:pt x="33" y="47"/>
                      <a:pt x="0" y="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6" name="Freeform 54"/>
              <p:cNvSpPr/>
              <p:nvPr/>
            </p:nvSpPr>
            <p:spPr bwMode="auto">
              <a:xfrm>
                <a:off x="8597900" y="3995738"/>
                <a:ext cx="49212" cy="65088"/>
              </a:xfrm>
              <a:custGeom>
                <a:avLst/>
                <a:gdLst>
                  <a:gd name="T0" fmla="*/ 52514477 w 28"/>
                  <a:gd name="T1" fmla="*/ 0 h 37"/>
                  <a:gd name="T2" fmla="*/ 0 w 28"/>
                  <a:gd name="T3" fmla="*/ 71174608 h 37"/>
                  <a:gd name="T4" fmla="*/ 9267674 w 28"/>
                  <a:gd name="T5" fmla="*/ 114498588 h 37"/>
                  <a:gd name="T6" fmla="*/ 86493605 w 28"/>
                  <a:gd name="T7" fmla="*/ 18567671 h 37"/>
                  <a:gd name="T8" fmla="*/ 52514477 w 28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7">
                    <a:moveTo>
                      <a:pt x="17" y="0"/>
                    </a:moveTo>
                    <a:cubicBezTo>
                      <a:pt x="11" y="15"/>
                      <a:pt x="0" y="23"/>
                      <a:pt x="0" y="2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28"/>
                      <a:pt x="24" y="16"/>
                      <a:pt x="28" y="6"/>
                    </a:cubicBezTo>
                    <a:cubicBezTo>
                      <a:pt x="25" y="3"/>
                      <a:pt x="21" y="1"/>
                      <a:pt x="17" y="0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7" name="Freeform 55"/>
              <p:cNvSpPr/>
              <p:nvPr/>
            </p:nvSpPr>
            <p:spPr bwMode="auto">
              <a:xfrm>
                <a:off x="8372475" y="3962400"/>
                <a:ext cx="84137" cy="93663"/>
              </a:xfrm>
              <a:custGeom>
                <a:avLst/>
                <a:gdLst>
                  <a:gd name="T0" fmla="*/ 120882547 w 49"/>
                  <a:gd name="T1" fmla="*/ 140538681 h 53"/>
                  <a:gd name="T2" fmla="*/ 38328696 w 49"/>
                  <a:gd name="T3" fmla="*/ 134293303 h 53"/>
                  <a:gd name="T4" fmla="*/ 20639321 w 49"/>
                  <a:gd name="T5" fmla="*/ 21862358 h 53"/>
                  <a:gd name="T6" fmla="*/ 117934318 w 49"/>
                  <a:gd name="T7" fmla="*/ 53092783 h 53"/>
                  <a:gd name="T8" fmla="*/ 120882547 w 49"/>
                  <a:gd name="T9" fmla="*/ 14053868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53">
                    <a:moveTo>
                      <a:pt x="41" y="45"/>
                    </a:moveTo>
                    <a:cubicBezTo>
                      <a:pt x="34" y="53"/>
                      <a:pt x="21" y="52"/>
                      <a:pt x="13" y="43"/>
                    </a:cubicBezTo>
                    <a:cubicBezTo>
                      <a:pt x="5" y="35"/>
                      <a:pt x="0" y="14"/>
                      <a:pt x="7" y="7"/>
                    </a:cubicBezTo>
                    <a:cubicBezTo>
                      <a:pt x="14" y="0"/>
                      <a:pt x="32" y="9"/>
                      <a:pt x="40" y="17"/>
                    </a:cubicBezTo>
                    <a:cubicBezTo>
                      <a:pt x="48" y="26"/>
                      <a:pt x="49" y="38"/>
                      <a:pt x="41" y="45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8" name="Freeform 56"/>
              <p:cNvSpPr/>
              <p:nvPr/>
            </p:nvSpPr>
            <p:spPr bwMode="auto">
              <a:xfrm>
                <a:off x="8372475" y="3970338"/>
                <a:ext cx="77787" cy="85725"/>
              </a:xfrm>
              <a:custGeom>
                <a:avLst/>
                <a:gdLst>
                  <a:gd name="T0" fmla="*/ 110557799 w 45"/>
                  <a:gd name="T1" fmla="*/ 113246224 h 49"/>
                  <a:gd name="T2" fmla="*/ 44820869 w 45"/>
                  <a:gd name="T3" fmla="*/ 52031576 h 49"/>
                  <a:gd name="T4" fmla="*/ 41832120 w 45"/>
                  <a:gd name="T5" fmla="*/ 0 h 49"/>
                  <a:gd name="T6" fmla="*/ 20916060 w 45"/>
                  <a:gd name="T7" fmla="*/ 9181322 h 49"/>
                  <a:gd name="T8" fmla="*/ 38845099 w 45"/>
                  <a:gd name="T9" fmla="*/ 119367689 h 49"/>
                  <a:gd name="T10" fmla="*/ 122511068 w 45"/>
                  <a:gd name="T11" fmla="*/ 125489154 h 49"/>
                  <a:gd name="T12" fmla="*/ 134462608 w 45"/>
                  <a:gd name="T13" fmla="*/ 107124759 h 49"/>
                  <a:gd name="T14" fmla="*/ 110557799 w 45"/>
                  <a:gd name="T15" fmla="*/ 113246224 h 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5" h="49">
                    <a:moveTo>
                      <a:pt x="37" y="37"/>
                    </a:moveTo>
                    <a:cubicBezTo>
                      <a:pt x="26" y="36"/>
                      <a:pt x="18" y="27"/>
                      <a:pt x="15" y="17"/>
                    </a:cubicBezTo>
                    <a:cubicBezTo>
                      <a:pt x="14" y="12"/>
                      <a:pt x="13" y="6"/>
                      <a:pt x="14" y="0"/>
                    </a:cubicBezTo>
                    <a:cubicBezTo>
                      <a:pt x="11" y="0"/>
                      <a:pt x="9" y="1"/>
                      <a:pt x="7" y="3"/>
                    </a:cubicBezTo>
                    <a:cubicBezTo>
                      <a:pt x="0" y="10"/>
                      <a:pt x="5" y="31"/>
                      <a:pt x="13" y="39"/>
                    </a:cubicBezTo>
                    <a:cubicBezTo>
                      <a:pt x="21" y="48"/>
                      <a:pt x="34" y="49"/>
                      <a:pt x="41" y="41"/>
                    </a:cubicBezTo>
                    <a:cubicBezTo>
                      <a:pt x="43" y="40"/>
                      <a:pt x="45" y="37"/>
                      <a:pt x="45" y="35"/>
                    </a:cubicBezTo>
                    <a:cubicBezTo>
                      <a:pt x="43" y="36"/>
                      <a:pt x="40" y="37"/>
                      <a:pt x="37" y="37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9" name="Freeform 57"/>
              <p:cNvSpPr/>
              <p:nvPr/>
            </p:nvSpPr>
            <p:spPr bwMode="auto">
              <a:xfrm>
                <a:off x="8528050" y="4006850"/>
                <a:ext cx="96837" cy="63500"/>
              </a:xfrm>
              <a:custGeom>
                <a:avLst/>
                <a:gdLst>
                  <a:gd name="T0" fmla="*/ 170498265 w 55"/>
                  <a:gd name="T1" fmla="*/ 55962378 h 37"/>
                  <a:gd name="T2" fmla="*/ 65099113 w 55"/>
                  <a:gd name="T3" fmla="*/ 108979730 h 37"/>
                  <a:gd name="T4" fmla="*/ 0 w 55"/>
                  <a:gd name="T5" fmla="*/ 53017351 h 37"/>
                  <a:gd name="T6" fmla="*/ 65099113 w 55"/>
                  <a:gd name="T7" fmla="*/ 0 h 37"/>
                  <a:gd name="T8" fmla="*/ 170498265 w 55"/>
                  <a:gd name="T9" fmla="*/ 55962378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37">
                    <a:moveTo>
                      <a:pt x="55" y="19"/>
                    </a:moveTo>
                    <a:cubicBezTo>
                      <a:pt x="55" y="29"/>
                      <a:pt x="33" y="37"/>
                      <a:pt x="21" y="37"/>
                    </a:cubicBezTo>
                    <a:cubicBezTo>
                      <a:pt x="10" y="37"/>
                      <a:pt x="0" y="29"/>
                      <a:pt x="0" y="18"/>
                    </a:cubicBezTo>
                    <a:cubicBezTo>
                      <a:pt x="0" y="8"/>
                      <a:pt x="10" y="0"/>
                      <a:pt x="21" y="0"/>
                    </a:cubicBezTo>
                    <a:cubicBezTo>
                      <a:pt x="33" y="0"/>
                      <a:pt x="55" y="8"/>
                      <a:pt x="55" y="19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0" name="Freeform 58"/>
              <p:cNvSpPr/>
              <p:nvPr/>
            </p:nvSpPr>
            <p:spPr bwMode="auto">
              <a:xfrm>
                <a:off x="8528050" y="4016375"/>
                <a:ext cx="96837" cy="53975"/>
              </a:xfrm>
              <a:custGeom>
                <a:avLst/>
                <a:gdLst>
                  <a:gd name="T0" fmla="*/ 139498100 w 55"/>
                  <a:gd name="T1" fmla="*/ 0 h 31"/>
                  <a:gd name="T2" fmla="*/ 3100545 w 55"/>
                  <a:gd name="T3" fmla="*/ 24252186 h 31"/>
                  <a:gd name="T4" fmla="*/ 0 w 55"/>
                  <a:gd name="T5" fmla="*/ 36379150 h 31"/>
                  <a:gd name="T6" fmla="*/ 65099113 w 55"/>
                  <a:gd name="T7" fmla="*/ 93977440 h 31"/>
                  <a:gd name="T8" fmla="*/ 170498265 w 55"/>
                  <a:gd name="T9" fmla="*/ 39410456 h 31"/>
                  <a:gd name="T10" fmla="*/ 139498100 w 55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31">
                    <a:moveTo>
                      <a:pt x="45" y="0"/>
                    </a:moveTo>
                    <a:cubicBezTo>
                      <a:pt x="34" y="14"/>
                      <a:pt x="16" y="20"/>
                      <a:pt x="1" y="8"/>
                    </a:cubicBezTo>
                    <a:cubicBezTo>
                      <a:pt x="1" y="9"/>
                      <a:pt x="0" y="11"/>
                      <a:pt x="0" y="12"/>
                    </a:cubicBezTo>
                    <a:cubicBezTo>
                      <a:pt x="0" y="23"/>
                      <a:pt x="10" y="31"/>
                      <a:pt x="21" y="31"/>
                    </a:cubicBezTo>
                    <a:cubicBezTo>
                      <a:pt x="33" y="31"/>
                      <a:pt x="55" y="23"/>
                      <a:pt x="55" y="13"/>
                    </a:cubicBezTo>
                    <a:cubicBezTo>
                      <a:pt x="55" y="8"/>
                      <a:pt x="51" y="4"/>
                      <a:pt x="45" y="0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1" name="Freeform 59"/>
              <p:cNvSpPr/>
              <p:nvPr/>
            </p:nvSpPr>
            <p:spPr bwMode="auto">
              <a:xfrm>
                <a:off x="9099550" y="3581400"/>
                <a:ext cx="161925" cy="190500"/>
              </a:xfrm>
              <a:custGeom>
                <a:avLst/>
                <a:gdLst>
                  <a:gd name="T0" fmla="*/ 281932319 w 93"/>
                  <a:gd name="T1" fmla="*/ 195486206 h 109"/>
                  <a:gd name="T2" fmla="*/ 142481812 w 93"/>
                  <a:gd name="T3" fmla="*/ 332938073 h 109"/>
                  <a:gd name="T4" fmla="*/ 0 w 93"/>
                  <a:gd name="T5" fmla="*/ 195486206 h 109"/>
                  <a:gd name="T6" fmla="*/ 145513118 w 93"/>
                  <a:gd name="T7" fmla="*/ 0 h 109"/>
                  <a:gd name="T8" fmla="*/ 281932319 w 93"/>
                  <a:gd name="T9" fmla="*/ 195486206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109">
                    <a:moveTo>
                      <a:pt x="93" y="64"/>
                    </a:moveTo>
                    <a:cubicBezTo>
                      <a:pt x="92" y="94"/>
                      <a:pt x="67" y="109"/>
                      <a:pt x="47" y="109"/>
                    </a:cubicBezTo>
                    <a:cubicBezTo>
                      <a:pt x="28" y="109"/>
                      <a:pt x="0" y="94"/>
                      <a:pt x="0" y="64"/>
                    </a:cubicBezTo>
                    <a:cubicBezTo>
                      <a:pt x="0" y="34"/>
                      <a:pt x="29" y="0"/>
                      <a:pt x="48" y="0"/>
                    </a:cubicBezTo>
                    <a:cubicBezTo>
                      <a:pt x="67" y="0"/>
                      <a:pt x="93" y="34"/>
                      <a:pt x="93" y="6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2" name="Freeform 60"/>
              <p:cNvSpPr/>
              <p:nvPr/>
            </p:nvSpPr>
            <p:spPr bwMode="auto">
              <a:xfrm>
                <a:off x="9099550" y="3678238"/>
                <a:ext cx="160337" cy="93663"/>
              </a:xfrm>
              <a:custGeom>
                <a:avLst/>
                <a:gdLst>
                  <a:gd name="T0" fmla="*/ 142753957 w 92"/>
                  <a:gd name="T1" fmla="*/ 6016981 h 54"/>
                  <a:gd name="T2" fmla="*/ 3037689 w 92"/>
                  <a:gd name="T3" fmla="*/ 0 h 54"/>
                  <a:gd name="T4" fmla="*/ 0 w 92"/>
                  <a:gd name="T5" fmla="*/ 27077280 h 54"/>
                  <a:gd name="T6" fmla="*/ 142753957 w 92"/>
                  <a:gd name="T7" fmla="*/ 162458474 h 54"/>
                  <a:gd name="T8" fmla="*/ 279434278 w 92"/>
                  <a:gd name="T9" fmla="*/ 54152825 h 54"/>
                  <a:gd name="T10" fmla="*/ 142753957 w 92"/>
                  <a:gd name="T11" fmla="*/ 6016981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54">
                    <a:moveTo>
                      <a:pt x="47" y="2"/>
                    </a:moveTo>
                    <a:cubicBezTo>
                      <a:pt x="31" y="1"/>
                      <a:pt x="16" y="1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0" y="39"/>
                      <a:pt x="28" y="54"/>
                      <a:pt x="47" y="54"/>
                    </a:cubicBezTo>
                    <a:cubicBezTo>
                      <a:pt x="65" y="54"/>
                      <a:pt x="87" y="42"/>
                      <a:pt x="92" y="18"/>
                    </a:cubicBezTo>
                    <a:cubicBezTo>
                      <a:pt x="78" y="10"/>
                      <a:pt x="64" y="3"/>
                      <a:pt x="47" y="2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3" name="Freeform 61"/>
              <p:cNvSpPr/>
              <p:nvPr/>
            </p:nvSpPr>
            <p:spPr bwMode="auto">
              <a:xfrm>
                <a:off x="8980488" y="2979738"/>
                <a:ext cx="223837" cy="623888"/>
              </a:xfrm>
              <a:custGeom>
                <a:avLst/>
                <a:gdLst>
                  <a:gd name="T0" fmla="*/ 370023546 w 128"/>
                  <a:gd name="T1" fmla="*/ 932364019 h 358"/>
                  <a:gd name="T2" fmla="*/ 55044666 w 128"/>
                  <a:gd name="T3" fmla="*/ 0 h 358"/>
                  <a:gd name="T4" fmla="*/ 0 w 128"/>
                  <a:gd name="T5" fmla="*/ 12148389 h 358"/>
                  <a:gd name="T6" fmla="*/ 348617384 w 128"/>
                  <a:gd name="T7" fmla="*/ 1087252057 h 358"/>
                  <a:gd name="T8" fmla="*/ 391429708 w 128"/>
                  <a:gd name="T9" fmla="*/ 1087252057 h 358"/>
                  <a:gd name="T10" fmla="*/ 370023546 w 128"/>
                  <a:gd name="T11" fmla="*/ 932364019 h 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8" h="358">
                    <a:moveTo>
                      <a:pt x="121" y="307"/>
                    </a:moveTo>
                    <a:cubicBezTo>
                      <a:pt x="112" y="219"/>
                      <a:pt x="87" y="52"/>
                      <a:pt x="18" y="0"/>
                    </a:cubicBezTo>
                    <a:cubicBezTo>
                      <a:pt x="11" y="0"/>
                      <a:pt x="5" y="2"/>
                      <a:pt x="0" y="4"/>
                    </a:cubicBezTo>
                    <a:cubicBezTo>
                      <a:pt x="75" y="41"/>
                      <a:pt x="90" y="195"/>
                      <a:pt x="114" y="358"/>
                    </a:cubicBezTo>
                    <a:cubicBezTo>
                      <a:pt x="117" y="358"/>
                      <a:pt x="125" y="358"/>
                      <a:pt x="128" y="358"/>
                    </a:cubicBezTo>
                    <a:cubicBezTo>
                      <a:pt x="125" y="341"/>
                      <a:pt x="123" y="324"/>
                      <a:pt x="121" y="307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4" name="Freeform 62"/>
              <p:cNvSpPr/>
              <p:nvPr/>
            </p:nvSpPr>
            <p:spPr bwMode="auto">
              <a:xfrm>
                <a:off x="9004300" y="3676650"/>
                <a:ext cx="306387" cy="161925"/>
              </a:xfrm>
              <a:custGeom>
                <a:avLst/>
                <a:gdLst>
                  <a:gd name="T0" fmla="*/ 521247847 w 176"/>
                  <a:gd name="T1" fmla="*/ 187954879 h 93"/>
                  <a:gd name="T2" fmla="*/ 248500747 w 176"/>
                  <a:gd name="T3" fmla="*/ 260711438 h 93"/>
                  <a:gd name="T4" fmla="*/ 9092382 w 176"/>
                  <a:gd name="T5" fmla="*/ 103071356 h 93"/>
                  <a:gd name="T6" fmla="*/ 290928383 w 176"/>
                  <a:gd name="T7" fmla="*/ 24252186 h 93"/>
                  <a:gd name="T8" fmla="*/ 521247847 w 176"/>
                  <a:gd name="T9" fmla="*/ 187954879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93">
                    <a:moveTo>
                      <a:pt x="172" y="62"/>
                    </a:moveTo>
                    <a:cubicBezTo>
                      <a:pt x="169" y="83"/>
                      <a:pt x="128" y="93"/>
                      <a:pt x="82" y="86"/>
                    </a:cubicBezTo>
                    <a:cubicBezTo>
                      <a:pt x="35" y="78"/>
                      <a:pt x="0" y="55"/>
                      <a:pt x="3" y="34"/>
                    </a:cubicBezTo>
                    <a:cubicBezTo>
                      <a:pt x="7" y="13"/>
                      <a:pt x="50" y="0"/>
                      <a:pt x="96" y="8"/>
                    </a:cubicBezTo>
                    <a:cubicBezTo>
                      <a:pt x="143" y="16"/>
                      <a:pt x="176" y="41"/>
                      <a:pt x="172" y="62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5" name="Freeform 63"/>
              <p:cNvSpPr/>
              <p:nvPr/>
            </p:nvSpPr>
            <p:spPr bwMode="auto">
              <a:xfrm>
                <a:off x="9017000" y="3686175"/>
                <a:ext cx="279400" cy="144463"/>
              </a:xfrm>
              <a:custGeom>
                <a:avLst/>
                <a:gdLst>
                  <a:gd name="T0" fmla="*/ 478753646 w 160"/>
                  <a:gd name="T1" fmla="*/ 166616314 h 83"/>
                  <a:gd name="T2" fmla="*/ 225655664 w 160"/>
                  <a:gd name="T3" fmla="*/ 230233990 h 83"/>
                  <a:gd name="T4" fmla="*/ 9148604 w 160"/>
                  <a:gd name="T5" fmla="*/ 87852650 h 83"/>
                  <a:gd name="T6" fmla="*/ 262248333 w 160"/>
                  <a:gd name="T7" fmla="*/ 24234974 h 83"/>
                  <a:gd name="T8" fmla="*/ 478753646 w 160"/>
                  <a:gd name="T9" fmla="*/ 166616314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83">
                    <a:moveTo>
                      <a:pt x="157" y="55"/>
                    </a:moveTo>
                    <a:cubicBezTo>
                      <a:pt x="154" y="74"/>
                      <a:pt x="117" y="83"/>
                      <a:pt x="74" y="76"/>
                    </a:cubicBezTo>
                    <a:cubicBezTo>
                      <a:pt x="32" y="69"/>
                      <a:pt x="0" y="48"/>
                      <a:pt x="3" y="29"/>
                    </a:cubicBezTo>
                    <a:cubicBezTo>
                      <a:pt x="6" y="10"/>
                      <a:pt x="43" y="0"/>
                      <a:pt x="86" y="8"/>
                    </a:cubicBezTo>
                    <a:cubicBezTo>
                      <a:pt x="128" y="15"/>
                      <a:pt x="160" y="36"/>
                      <a:pt x="157" y="55"/>
                    </a:cubicBez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6" name="Freeform 64"/>
              <p:cNvSpPr/>
              <p:nvPr/>
            </p:nvSpPr>
            <p:spPr bwMode="auto">
              <a:xfrm>
                <a:off x="9129713" y="3743325"/>
                <a:ext cx="55562" cy="30163"/>
              </a:xfrm>
              <a:custGeom>
                <a:avLst/>
                <a:gdLst>
                  <a:gd name="T0" fmla="*/ 96472995 w 32"/>
                  <a:gd name="T1" fmla="*/ 37778270 h 17"/>
                  <a:gd name="T2" fmla="*/ 45222259 w 32"/>
                  <a:gd name="T3" fmla="*/ 50370436 h 17"/>
                  <a:gd name="T4" fmla="*/ 0 w 32"/>
                  <a:gd name="T5" fmla="*/ 18889135 h 17"/>
                  <a:gd name="T6" fmla="*/ 51250736 w 32"/>
                  <a:gd name="T7" fmla="*/ 6296970 h 17"/>
                  <a:gd name="T8" fmla="*/ 96472995 w 32"/>
                  <a:gd name="T9" fmla="*/ 3777827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32" y="12"/>
                    </a:moveTo>
                    <a:cubicBezTo>
                      <a:pt x="31" y="15"/>
                      <a:pt x="23" y="17"/>
                      <a:pt x="15" y="16"/>
                    </a:cubicBezTo>
                    <a:cubicBezTo>
                      <a:pt x="6" y="14"/>
                      <a:pt x="0" y="10"/>
                      <a:pt x="0" y="6"/>
                    </a:cubicBezTo>
                    <a:cubicBezTo>
                      <a:pt x="1" y="2"/>
                      <a:pt x="8" y="0"/>
                      <a:pt x="17" y="2"/>
                    </a:cubicBezTo>
                    <a:cubicBezTo>
                      <a:pt x="26" y="3"/>
                      <a:pt x="32" y="8"/>
                      <a:pt x="32" y="12"/>
                    </a:cubicBezTo>
                    <a:close/>
                  </a:path>
                </a:pathLst>
              </a:custGeom>
              <a:solidFill>
                <a:srgbClr val="8787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7" name="Freeform 65"/>
              <p:cNvSpPr/>
              <p:nvPr/>
            </p:nvSpPr>
            <p:spPr bwMode="auto">
              <a:xfrm>
                <a:off x="7627938" y="473075"/>
                <a:ext cx="2473325" cy="1566863"/>
              </a:xfrm>
              <a:custGeom>
                <a:avLst/>
                <a:gdLst>
                  <a:gd name="T0" fmla="*/ 602026785 w 1422"/>
                  <a:gd name="T1" fmla="*/ 2147483646 h 900"/>
                  <a:gd name="T2" fmla="*/ 226895391 w 1422"/>
                  <a:gd name="T3" fmla="*/ 2147483646 h 900"/>
                  <a:gd name="T4" fmla="*/ 229920083 w 1422"/>
                  <a:gd name="T5" fmla="*/ 794105319 h 900"/>
                  <a:gd name="T6" fmla="*/ 2147483646 w 1422"/>
                  <a:gd name="T7" fmla="*/ 18186057 h 900"/>
                  <a:gd name="T8" fmla="*/ 2147483646 w 1422"/>
                  <a:gd name="T9" fmla="*/ 872909823 h 900"/>
                  <a:gd name="T10" fmla="*/ 2147483646 w 1422"/>
                  <a:gd name="T11" fmla="*/ 1691263217 h 900"/>
                  <a:gd name="T12" fmla="*/ 2147483646 w 1422"/>
                  <a:gd name="T13" fmla="*/ 2147483646 h 900"/>
                  <a:gd name="T14" fmla="*/ 602026785 w 1422"/>
                  <a:gd name="T15" fmla="*/ 2147483646 h 9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22" h="900">
                    <a:moveTo>
                      <a:pt x="199" y="864"/>
                    </a:moveTo>
                    <a:cubicBezTo>
                      <a:pt x="75" y="846"/>
                      <a:pt x="75" y="846"/>
                      <a:pt x="75" y="846"/>
                    </a:cubicBezTo>
                    <a:cubicBezTo>
                      <a:pt x="75" y="846"/>
                      <a:pt x="0" y="379"/>
                      <a:pt x="76" y="262"/>
                    </a:cubicBezTo>
                    <a:cubicBezTo>
                      <a:pt x="152" y="144"/>
                      <a:pt x="475" y="0"/>
                      <a:pt x="764" y="6"/>
                    </a:cubicBezTo>
                    <a:cubicBezTo>
                      <a:pt x="1054" y="13"/>
                      <a:pt x="1232" y="97"/>
                      <a:pt x="1261" y="288"/>
                    </a:cubicBezTo>
                    <a:cubicBezTo>
                      <a:pt x="1261" y="288"/>
                      <a:pt x="1422" y="261"/>
                      <a:pt x="1370" y="558"/>
                    </a:cubicBezTo>
                    <a:cubicBezTo>
                      <a:pt x="1318" y="855"/>
                      <a:pt x="1293" y="900"/>
                      <a:pt x="1293" y="900"/>
                    </a:cubicBezTo>
                    <a:lnTo>
                      <a:pt x="199" y="864"/>
                    </a:ln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8" name="Freeform 66"/>
              <p:cNvSpPr/>
              <p:nvPr/>
            </p:nvSpPr>
            <p:spPr bwMode="auto">
              <a:xfrm>
                <a:off x="7699375" y="801688"/>
                <a:ext cx="2341562" cy="769938"/>
              </a:xfrm>
              <a:custGeom>
                <a:avLst/>
                <a:gdLst>
                  <a:gd name="T0" fmla="*/ 717248623 w 1346"/>
                  <a:gd name="T1" fmla="*/ 922444950 h 442"/>
                  <a:gd name="T2" fmla="*/ 1280152473 w 1346"/>
                  <a:gd name="T3" fmla="*/ 922444950 h 442"/>
                  <a:gd name="T4" fmla="*/ 1610025674 w 1346"/>
                  <a:gd name="T5" fmla="*/ 1083266185 h 442"/>
                  <a:gd name="T6" fmla="*/ 2147483646 w 1346"/>
                  <a:gd name="T7" fmla="*/ 1262294190 h 442"/>
                  <a:gd name="T8" fmla="*/ 2147483646 w 1346"/>
                  <a:gd name="T9" fmla="*/ 1101472954 h 442"/>
                  <a:gd name="T10" fmla="*/ 2147483646 w 1346"/>
                  <a:gd name="T11" fmla="*/ 961891208 h 442"/>
                  <a:gd name="T12" fmla="*/ 2147483646 w 1346"/>
                  <a:gd name="T13" fmla="*/ 934582796 h 442"/>
                  <a:gd name="T14" fmla="*/ 2147483646 w 1346"/>
                  <a:gd name="T15" fmla="*/ 937617258 h 442"/>
                  <a:gd name="T16" fmla="*/ 2147483646 w 1346"/>
                  <a:gd name="T17" fmla="*/ 409638371 h 442"/>
                  <a:gd name="T18" fmla="*/ 2147483646 w 1346"/>
                  <a:gd name="T19" fmla="*/ 446050167 h 442"/>
                  <a:gd name="T20" fmla="*/ 2147483646 w 1346"/>
                  <a:gd name="T21" fmla="*/ 400534986 h 442"/>
                  <a:gd name="T22" fmla="*/ 2147483646 w 1346"/>
                  <a:gd name="T23" fmla="*/ 236679290 h 442"/>
                  <a:gd name="T24" fmla="*/ 2147483646 w 1346"/>
                  <a:gd name="T25" fmla="*/ 66756412 h 442"/>
                  <a:gd name="T26" fmla="*/ 1567656623 w 1346"/>
                  <a:gd name="T27" fmla="*/ 236679290 h 442"/>
                  <a:gd name="T28" fmla="*/ 1216598027 w 1346"/>
                  <a:gd name="T29" fmla="*/ 394466063 h 442"/>
                  <a:gd name="T30" fmla="*/ 544745437 w 1346"/>
                  <a:gd name="T31" fmla="*/ 400534986 h 442"/>
                  <a:gd name="T32" fmla="*/ 33289844 w 1346"/>
                  <a:gd name="T33" fmla="*/ 424810679 h 442"/>
                  <a:gd name="T34" fmla="*/ 3026982 w 1346"/>
                  <a:gd name="T35" fmla="*/ 904238181 h 442"/>
                  <a:gd name="T36" fmla="*/ 717248623 w 1346"/>
                  <a:gd name="T37" fmla="*/ 922444950 h 4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46" h="442">
                    <a:moveTo>
                      <a:pt x="237" y="304"/>
                    </a:moveTo>
                    <a:cubicBezTo>
                      <a:pt x="299" y="307"/>
                      <a:pt x="362" y="300"/>
                      <a:pt x="423" y="304"/>
                    </a:cubicBezTo>
                    <a:cubicBezTo>
                      <a:pt x="471" y="307"/>
                      <a:pt x="499" y="323"/>
                      <a:pt x="532" y="357"/>
                    </a:cubicBezTo>
                    <a:cubicBezTo>
                      <a:pt x="587" y="413"/>
                      <a:pt x="663" y="442"/>
                      <a:pt x="740" y="416"/>
                    </a:cubicBezTo>
                    <a:cubicBezTo>
                      <a:pt x="772" y="405"/>
                      <a:pt x="816" y="388"/>
                      <a:pt x="839" y="363"/>
                    </a:cubicBezTo>
                    <a:cubicBezTo>
                      <a:pt x="852" y="349"/>
                      <a:pt x="862" y="327"/>
                      <a:pt x="878" y="317"/>
                    </a:cubicBezTo>
                    <a:cubicBezTo>
                      <a:pt x="920" y="290"/>
                      <a:pt x="986" y="306"/>
                      <a:pt x="1034" y="308"/>
                    </a:cubicBezTo>
                    <a:cubicBezTo>
                      <a:pt x="1135" y="311"/>
                      <a:pt x="1236" y="313"/>
                      <a:pt x="1337" y="309"/>
                    </a:cubicBezTo>
                    <a:cubicBezTo>
                      <a:pt x="1346" y="217"/>
                      <a:pt x="1329" y="164"/>
                      <a:pt x="1305" y="135"/>
                    </a:cubicBezTo>
                    <a:cubicBezTo>
                      <a:pt x="1219" y="155"/>
                      <a:pt x="1128" y="147"/>
                      <a:pt x="1036" y="147"/>
                    </a:cubicBezTo>
                    <a:cubicBezTo>
                      <a:pt x="988" y="146"/>
                      <a:pt x="921" y="156"/>
                      <a:pt x="876" y="132"/>
                    </a:cubicBezTo>
                    <a:cubicBezTo>
                      <a:pt x="857" y="121"/>
                      <a:pt x="844" y="94"/>
                      <a:pt x="829" y="78"/>
                    </a:cubicBezTo>
                    <a:cubicBezTo>
                      <a:pt x="807" y="55"/>
                      <a:pt x="781" y="31"/>
                      <a:pt x="749" y="22"/>
                    </a:cubicBezTo>
                    <a:cubicBezTo>
                      <a:pt x="671" y="0"/>
                      <a:pt x="577" y="22"/>
                      <a:pt x="518" y="78"/>
                    </a:cubicBezTo>
                    <a:cubicBezTo>
                      <a:pt x="482" y="111"/>
                      <a:pt x="454" y="135"/>
                      <a:pt x="402" y="130"/>
                    </a:cubicBezTo>
                    <a:cubicBezTo>
                      <a:pt x="327" y="123"/>
                      <a:pt x="255" y="123"/>
                      <a:pt x="180" y="132"/>
                    </a:cubicBezTo>
                    <a:cubicBezTo>
                      <a:pt x="124" y="139"/>
                      <a:pt x="67" y="136"/>
                      <a:pt x="11" y="140"/>
                    </a:cubicBezTo>
                    <a:cubicBezTo>
                      <a:pt x="3" y="185"/>
                      <a:pt x="0" y="240"/>
                      <a:pt x="1" y="298"/>
                    </a:cubicBezTo>
                    <a:cubicBezTo>
                      <a:pt x="80" y="299"/>
                      <a:pt x="158" y="301"/>
                      <a:pt x="237" y="304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9" name="Freeform 67"/>
              <p:cNvSpPr/>
              <p:nvPr/>
            </p:nvSpPr>
            <p:spPr bwMode="auto">
              <a:xfrm>
                <a:off x="9545638" y="1017588"/>
                <a:ext cx="298450" cy="493713"/>
              </a:xfrm>
              <a:custGeom>
                <a:avLst/>
                <a:gdLst>
                  <a:gd name="T0" fmla="*/ 138498152 w 172"/>
                  <a:gd name="T1" fmla="*/ 852239036 h 284"/>
                  <a:gd name="T2" fmla="*/ 460657575 w 172"/>
                  <a:gd name="T3" fmla="*/ 0 h 284"/>
                  <a:gd name="T4" fmla="*/ 30108747 w 172"/>
                  <a:gd name="T5" fmla="*/ 643713092 h 284"/>
                  <a:gd name="T6" fmla="*/ 27098219 w 172"/>
                  <a:gd name="T7" fmla="*/ 646734477 h 284"/>
                  <a:gd name="T8" fmla="*/ 0 w 172"/>
                  <a:gd name="T9" fmla="*/ 704154689 h 284"/>
                  <a:gd name="T10" fmla="*/ 138498152 w 172"/>
                  <a:gd name="T11" fmla="*/ 852239036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2" h="284">
                    <a:moveTo>
                      <a:pt x="46" y="282"/>
                    </a:moveTo>
                    <a:cubicBezTo>
                      <a:pt x="143" y="220"/>
                      <a:pt x="172" y="110"/>
                      <a:pt x="153" y="0"/>
                    </a:cubicBezTo>
                    <a:cubicBezTo>
                      <a:pt x="111" y="75"/>
                      <a:pt x="78" y="156"/>
                      <a:pt x="10" y="213"/>
                    </a:cubicBezTo>
                    <a:cubicBezTo>
                      <a:pt x="10" y="213"/>
                      <a:pt x="9" y="213"/>
                      <a:pt x="9" y="214"/>
                    </a:cubicBezTo>
                    <a:cubicBezTo>
                      <a:pt x="6" y="220"/>
                      <a:pt x="3" y="227"/>
                      <a:pt x="0" y="233"/>
                    </a:cubicBezTo>
                    <a:cubicBezTo>
                      <a:pt x="1" y="257"/>
                      <a:pt x="20" y="284"/>
                      <a:pt x="46" y="282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0" name="Freeform 68"/>
              <p:cNvSpPr/>
              <p:nvPr/>
            </p:nvSpPr>
            <p:spPr bwMode="auto">
              <a:xfrm>
                <a:off x="7627938" y="774700"/>
                <a:ext cx="1663700" cy="1212850"/>
              </a:xfrm>
              <a:custGeom>
                <a:avLst/>
                <a:gdLst>
                  <a:gd name="T0" fmla="*/ 1190218985 w 956"/>
                  <a:gd name="T1" fmla="*/ 2110480807 h 697"/>
                  <a:gd name="T2" fmla="*/ 1868613544 w 956"/>
                  <a:gd name="T3" fmla="*/ 1877328231 h 697"/>
                  <a:gd name="T4" fmla="*/ 2147483646 w 956"/>
                  <a:gd name="T5" fmla="*/ 1583618419 h 697"/>
                  <a:gd name="T6" fmla="*/ 2147483646 w 956"/>
                  <a:gd name="T7" fmla="*/ 1353493617 h 697"/>
                  <a:gd name="T8" fmla="*/ 2053353854 w 956"/>
                  <a:gd name="T9" fmla="*/ 1459470954 h 697"/>
                  <a:gd name="T10" fmla="*/ 1090276906 w 956"/>
                  <a:gd name="T11" fmla="*/ 1329269679 h 697"/>
                  <a:gd name="T12" fmla="*/ 523938460 w 956"/>
                  <a:gd name="T13" fmla="*/ 796350002 h 697"/>
                  <a:gd name="T14" fmla="*/ 520910387 w 956"/>
                  <a:gd name="T15" fmla="*/ 0 h 697"/>
                  <a:gd name="T16" fmla="*/ 230170111 w 956"/>
                  <a:gd name="T17" fmla="*/ 269487614 h 697"/>
                  <a:gd name="T18" fmla="*/ 227140297 w 956"/>
                  <a:gd name="T19" fmla="*/ 2037810733 h 697"/>
                  <a:gd name="T20" fmla="*/ 602680546 w 956"/>
                  <a:gd name="T21" fmla="*/ 2092312418 h 697"/>
                  <a:gd name="T22" fmla="*/ 1190218985 w 956"/>
                  <a:gd name="T23" fmla="*/ 2110480807 h 6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56" h="697">
                    <a:moveTo>
                      <a:pt x="393" y="697"/>
                    </a:moveTo>
                    <a:cubicBezTo>
                      <a:pt x="470" y="681"/>
                      <a:pt x="546" y="651"/>
                      <a:pt x="617" y="620"/>
                    </a:cubicBezTo>
                    <a:cubicBezTo>
                      <a:pt x="686" y="590"/>
                      <a:pt x="755" y="559"/>
                      <a:pt x="821" y="523"/>
                    </a:cubicBezTo>
                    <a:cubicBezTo>
                      <a:pt x="866" y="498"/>
                      <a:pt x="911" y="472"/>
                      <a:pt x="956" y="447"/>
                    </a:cubicBezTo>
                    <a:cubicBezTo>
                      <a:pt x="864" y="465"/>
                      <a:pt x="772" y="480"/>
                      <a:pt x="678" y="482"/>
                    </a:cubicBezTo>
                    <a:cubicBezTo>
                      <a:pt x="573" y="483"/>
                      <a:pt x="460" y="474"/>
                      <a:pt x="360" y="439"/>
                    </a:cubicBezTo>
                    <a:cubicBezTo>
                      <a:pt x="276" y="408"/>
                      <a:pt x="197" y="353"/>
                      <a:pt x="173" y="263"/>
                    </a:cubicBezTo>
                    <a:cubicBezTo>
                      <a:pt x="150" y="178"/>
                      <a:pt x="172" y="1"/>
                      <a:pt x="172" y="0"/>
                    </a:cubicBezTo>
                    <a:cubicBezTo>
                      <a:pt x="130" y="28"/>
                      <a:pt x="94" y="60"/>
                      <a:pt x="76" y="89"/>
                    </a:cubicBezTo>
                    <a:cubicBezTo>
                      <a:pt x="0" y="206"/>
                      <a:pt x="75" y="673"/>
                      <a:pt x="75" y="673"/>
                    </a:cubicBezTo>
                    <a:cubicBezTo>
                      <a:pt x="199" y="691"/>
                      <a:pt x="199" y="691"/>
                      <a:pt x="199" y="691"/>
                    </a:cubicBezTo>
                    <a:lnTo>
                      <a:pt x="393" y="697"/>
                    </a:ln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1" name="Freeform 69"/>
              <p:cNvSpPr/>
              <p:nvPr/>
            </p:nvSpPr>
            <p:spPr bwMode="auto">
              <a:xfrm>
                <a:off x="9564688" y="1698625"/>
                <a:ext cx="398462" cy="341313"/>
              </a:xfrm>
              <a:custGeom>
                <a:avLst/>
                <a:gdLst>
                  <a:gd name="T0" fmla="*/ 614609365 w 229"/>
                  <a:gd name="T1" fmla="*/ 3031765 h 196"/>
                  <a:gd name="T2" fmla="*/ 275514723 w 229"/>
                  <a:gd name="T3" fmla="*/ 69746267 h 196"/>
                  <a:gd name="T4" fmla="*/ 39358998 w 229"/>
                  <a:gd name="T5" fmla="*/ 576165948 h 196"/>
                  <a:gd name="T6" fmla="*/ 544974215 w 229"/>
                  <a:gd name="T7" fmla="*/ 594360020 h 196"/>
                  <a:gd name="T8" fmla="*/ 693327360 w 229"/>
                  <a:gd name="T9" fmla="*/ 12130543 h 196"/>
                  <a:gd name="T10" fmla="*/ 614609365 w 229"/>
                  <a:gd name="T11" fmla="*/ 3031765 h 1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9" h="196">
                    <a:moveTo>
                      <a:pt x="203" y="1"/>
                    </a:moveTo>
                    <a:cubicBezTo>
                      <a:pt x="166" y="0"/>
                      <a:pt x="122" y="0"/>
                      <a:pt x="91" y="23"/>
                    </a:cubicBezTo>
                    <a:cubicBezTo>
                      <a:pt x="46" y="58"/>
                      <a:pt x="0" y="130"/>
                      <a:pt x="13" y="190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6"/>
                      <a:pt x="196" y="167"/>
                      <a:pt x="229" y="4"/>
                    </a:cubicBezTo>
                    <a:cubicBezTo>
                      <a:pt x="220" y="3"/>
                      <a:pt x="212" y="2"/>
                      <a:pt x="203" y="1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2" name="Freeform 70"/>
              <p:cNvSpPr/>
              <p:nvPr/>
            </p:nvSpPr>
            <p:spPr bwMode="auto">
              <a:xfrm>
                <a:off x="7666038" y="1782763"/>
                <a:ext cx="246062" cy="449263"/>
              </a:xfrm>
              <a:custGeom>
                <a:avLst/>
                <a:gdLst>
                  <a:gd name="T0" fmla="*/ 426383858 w 142"/>
                  <a:gd name="T1" fmla="*/ 0 h 258"/>
                  <a:gd name="T2" fmla="*/ 0 w 142"/>
                  <a:gd name="T3" fmla="*/ 348706448 h 258"/>
                  <a:gd name="T4" fmla="*/ 423380862 w 142"/>
                  <a:gd name="T5" fmla="*/ 761089831 h 258"/>
                  <a:gd name="T6" fmla="*/ 426383858 w 142"/>
                  <a:gd name="T7" fmla="*/ 0 h 2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258">
                    <a:moveTo>
                      <a:pt x="142" y="0"/>
                    </a:moveTo>
                    <a:cubicBezTo>
                      <a:pt x="142" y="0"/>
                      <a:pt x="1" y="4"/>
                      <a:pt x="0" y="115"/>
                    </a:cubicBezTo>
                    <a:cubicBezTo>
                      <a:pt x="0" y="225"/>
                      <a:pt x="38" y="258"/>
                      <a:pt x="141" y="25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3" name="Freeform 71"/>
              <p:cNvSpPr/>
              <p:nvPr/>
            </p:nvSpPr>
            <p:spPr bwMode="auto">
              <a:xfrm>
                <a:off x="7732713" y="1922463"/>
                <a:ext cx="177800" cy="198438"/>
              </a:xfrm>
              <a:custGeom>
                <a:avLst/>
                <a:gdLst>
                  <a:gd name="T0" fmla="*/ 309929804 w 102"/>
                  <a:gd name="T1" fmla="*/ 145439388 h 114"/>
                  <a:gd name="T2" fmla="*/ 79002467 w 102"/>
                  <a:gd name="T3" fmla="*/ 0 h 114"/>
                  <a:gd name="T4" fmla="*/ 39501233 w 102"/>
                  <a:gd name="T5" fmla="*/ 75749355 h 114"/>
                  <a:gd name="T6" fmla="*/ 106348804 w 102"/>
                  <a:gd name="T7" fmla="*/ 345417893 h 114"/>
                  <a:gd name="T8" fmla="*/ 309929804 w 102"/>
                  <a:gd name="T9" fmla="*/ 269668539 h 114"/>
                  <a:gd name="T10" fmla="*/ 309929804 w 102"/>
                  <a:gd name="T11" fmla="*/ 145439388 h 1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" h="114">
                    <a:moveTo>
                      <a:pt x="102" y="48"/>
                    </a:moveTo>
                    <a:cubicBezTo>
                      <a:pt x="72" y="40"/>
                      <a:pt x="46" y="23"/>
                      <a:pt x="26" y="0"/>
                    </a:cubicBezTo>
                    <a:cubicBezTo>
                      <a:pt x="21" y="8"/>
                      <a:pt x="16" y="16"/>
                      <a:pt x="13" y="25"/>
                    </a:cubicBezTo>
                    <a:cubicBezTo>
                      <a:pt x="0" y="64"/>
                      <a:pt x="12" y="93"/>
                      <a:pt x="35" y="114"/>
                    </a:cubicBezTo>
                    <a:cubicBezTo>
                      <a:pt x="54" y="100"/>
                      <a:pt x="76" y="90"/>
                      <a:pt x="102" y="89"/>
                    </a:cubicBezTo>
                    <a:lnTo>
                      <a:pt x="102" y="48"/>
                    </a:ln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4" name="Freeform 72"/>
              <p:cNvSpPr/>
              <p:nvPr/>
            </p:nvSpPr>
            <p:spPr bwMode="auto">
              <a:xfrm>
                <a:off x="9626600" y="1795463"/>
                <a:ext cx="328612" cy="503238"/>
              </a:xfrm>
              <a:custGeom>
                <a:avLst/>
                <a:gdLst>
                  <a:gd name="T0" fmla="*/ 3023578 w 189"/>
                  <a:gd name="T1" fmla="*/ 130382175 h 289"/>
                  <a:gd name="T2" fmla="*/ 329510902 w 189"/>
                  <a:gd name="T3" fmla="*/ 78835977 h 289"/>
                  <a:gd name="T4" fmla="*/ 526008707 w 189"/>
                  <a:gd name="T5" fmla="*/ 536692008 h 289"/>
                  <a:gd name="T6" fmla="*/ 0 w 189"/>
                  <a:gd name="T7" fmla="*/ 788359765 h 289"/>
                  <a:gd name="T8" fmla="*/ 3023578 w 189"/>
                  <a:gd name="T9" fmla="*/ 130382175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9">
                    <a:moveTo>
                      <a:pt x="1" y="43"/>
                    </a:moveTo>
                    <a:cubicBezTo>
                      <a:pt x="1" y="43"/>
                      <a:pt x="67" y="0"/>
                      <a:pt x="109" y="26"/>
                    </a:cubicBezTo>
                    <a:cubicBezTo>
                      <a:pt x="152" y="52"/>
                      <a:pt x="189" y="101"/>
                      <a:pt x="174" y="177"/>
                    </a:cubicBezTo>
                    <a:cubicBezTo>
                      <a:pt x="158" y="253"/>
                      <a:pt x="105" y="289"/>
                      <a:pt x="0" y="260"/>
                    </a:cubicBez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5" name="Freeform 73"/>
              <p:cNvSpPr/>
              <p:nvPr/>
            </p:nvSpPr>
            <p:spPr bwMode="auto">
              <a:xfrm>
                <a:off x="9626600" y="1946275"/>
                <a:ext cx="200025" cy="203200"/>
              </a:xfrm>
              <a:custGeom>
                <a:avLst/>
                <a:gdLst>
                  <a:gd name="T0" fmla="*/ 293457547 w 115"/>
                  <a:gd name="T1" fmla="*/ 355950345 h 116"/>
                  <a:gd name="T2" fmla="*/ 299506999 w 115"/>
                  <a:gd name="T3" fmla="*/ 343676014 h 116"/>
                  <a:gd name="T4" fmla="*/ 311609381 w 115"/>
                  <a:gd name="T5" fmla="*/ 0 h 116"/>
                  <a:gd name="T6" fmla="*/ 0 w 115"/>
                  <a:gd name="T7" fmla="*/ 138084910 h 116"/>
                  <a:gd name="T8" fmla="*/ 0 w 115"/>
                  <a:gd name="T9" fmla="*/ 300716731 h 116"/>
                  <a:gd name="T10" fmla="*/ 293457547 w 115"/>
                  <a:gd name="T11" fmla="*/ 355950345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5" h="116">
                    <a:moveTo>
                      <a:pt x="97" y="116"/>
                    </a:moveTo>
                    <a:cubicBezTo>
                      <a:pt x="97" y="114"/>
                      <a:pt x="98" y="113"/>
                      <a:pt x="99" y="112"/>
                    </a:cubicBezTo>
                    <a:cubicBezTo>
                      <a:pt x="114" y="77"/>
                      <a:pt x="115" y="36"/>
                      <a:pt x="103" y="0"/>
                    </a:cubicBezTo>
                    <a:cubicBezTo>
                      <a:pt x="75" y="26"/>
                      <a:pt x="41" y="43"/>
                      <a:pt x="0" y="4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35" y="92"/>
                      <a:pt x="68" y="99"/>
                      <a:pt x="97" y="11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6" name="Freeform 74"/>
              <p:cNvSpPr/>
              <p:nvPr/>
            </p:nvSpPr>
            <p:spPr bwMode="auto">
              <a:xfrm>
                <a:off x="7827963" y="1317625"/>
                <a:ext cx="1892300" cy="1765300"/>
              </a:xfrm>
              <a:custGeom>
                <a:avLst/>
                <a:gdLst>
                  <a:gd name="T0" fmla="*/ 124023916 w 1088"/>
                  <a:gd name="T1" fmla="*/ 293411991 h 1015"/>
                  <a:gd name="T2" fmla="*/ 1591139064 w 1088"/>
                  <a:gd name="T3" fmla="*/ 611021637 h 1015"/>
                  <a:gd name="T4" fmla="*/ 2147483646 w 1088"/>
                  <a:gd name="T5" fmla="*/ 69571951 h 1015"/>
                  <a:gd name="T6" fmla="*/ 2147483646 w 1088"/>
                  <a:gd name="T7" fmla="*/ 1827014192 h 1015"/>
                  <a:gd name="T8" fmla="*/ 2147483646 w 1088"/>
                  <a:gd name="T9" fmla="*/ 2147483646 h 1015"/>
                  <a:gd name="T10" fmla="*/ 2047910369 w 1088"/>
                  <a:gd name="T11" fmla="*/ 2147483646 h 1015"/>
                  <a:gd name="T12" fmla="*/ 1721212078 w 1088"/>
                  <a:gd name="T13" fmla="*/ 2147483646 h 1015"/>
                  <a:gd name="T14" fmla="*/ 1436864436 w 1088"/>
                  <a:gd name="T15" fmla="*/ 2147483646 h 1015"/>
                  <a:gd name="T16" fmla="*/ 556595348 w 1088"/>
                  <a:gd name="T17" fmla="*/ 2147483646 h 1015"/>
                  <a:gd name="T18" fmla="*/ 172423663 w 1088"/>
                  <a:gd name="T19" fmla="*/ 2147483646 h 1015"/>
                  <a:gd name="T20" fmla="*/ 124023916 w 1088"/>
                  <a:gd name="T21" fmla="*/ 293411991 h 10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88" h="1015">
                    <a:moveTo>
                      <a:pt x="41" y="97"/>
                    </a:moveTo>
                    <a:cubicBezTo>
                      <a:pt x="41" y="97"/>
                      <a:pt x="197" y="239"/>
                      <a:pt x="526" y="202"/>
                    </a:cubicBezTo>
                    <a:cubicBezTo>
                      <a:pt x="855" y="165"/>
                      <a:pt x="1041" y="0"/>
                      <a:pt x="1064" y="23"/>
                    </a:cubicBezTo>
                    <a:cubicBezTo>
                      <a:pt x="1088" y="45"/>
                      <a:pt x="1068" y="492"/>
                      <a:pt x="1061" y="604"/>
                    </a:cubicBezTo>
                    <a:cubicBezTo>
                      <a:pt x="1054" y="716"/>
                      <a:pt x="1059" y="908"/>
                      <a:pt x="959" y="930"/>
                    </a:cubicBezTo>
                    <a:cubicBezTo>
                      <a:pt x="775" y="969"/>
                      <a:pt x="677" y="968"/>
                      <a:pt x="677" y="968"/>
                    </a:cubicBezTo>
                    <a:cubicBezTo>
                      <a:pt x="677" y="968"/>
                      <a:pt x="656" y="1009"/>
                      <a:pt x="569" y="1012"/>
                    </a:cubicBezTo>
                    <a:cubicBezTo>
                      <a:pt x="482" y="1015"/>
                      <a:pt x="475" y="967"/>
                      <a:pt x="475" y="967"/>
                    </a:cubicBezTo>
                    <a:cubicBezTo>
                      <a:pt x="475" y="967"/>
                      <a:pt x="230" y="965"/>
                      <a:pt x="184" y="945"/>
                    </a:cubicBezTo>
                    <a:cubicBezTo>
                      <a:pt x="137" y="926"/>
                      <a:pt x="67" y="878"/>
                      <a:pt x="57" y="788"/>
                    </a:cubicBezTo>
                    <a:cubicBezTo>
                      <a:pt x="47" y="697"/>
                      <a:pt x="0" y="96"/>
                      <a:pt x="41" y="9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7" name="Freeform 75"/>
              <p:cNvSpPr/>
              <p:nvPr/>
            </p:nvSpPr>
            <p:spPr bwMode="auto">
              <a:xfrm>
                <a:off x="7891463" y="2228850"/>
                <a:ext cx="1785937" cy="854075"/>
              </a:xfrm>
              <a:custGeom>
                <a:avLst/>
                <a:gdLst>
                  <a:gd name="T0" fmla="*/ 2147483646 w 1026"/>
                  <a:gd name="T1" fmla="*/ 665658401 h 491"/>
                  <a:gd name="T2" fmla="*/ 2147483646 w 1026"/>
                  <a:gd name="T3" fmla="*/ 1098336971 h 491"/>
                  <a:gd name="T4" fmla="*/ 2147483646 w 1026"/>
                  <a:gd name="T5" fmla="*/ 1231468303 h 491"/>
                  <a:gd name="T6" fmla="*/ 1960387883 w 1026"/>
                  <a:gd name="T7" fmla="*/ 1291984127 h 491"/>
                  <a:gd name="T8" fmla="*/ 1708899755 w 1026"/>
                  <a:gd name="T9" fmla="*/ 1373677879 h 491"/>
                  <a:gd name="T10" fmla="*/ 1469531976 w 1026"/>
                  <a:gd name="T11" fmla="*/ 1340395046 h 491"/>
                  <a:gd name="T12" fmla="*/ 1145326968 w 1026"/>
                  <a:gd name="T13" fmla="*/ 1258699554 h 491"/>
                  <a:gd name="T14" fmla="*/ 587813487 w 1026"/>
                  <a:gd name="T15" fmla="*/ 1158851055 h 491"/>
                  <a:gd name="T16" fmla="*/ 221188123 w 1026"/>
                  <a:gd name="T17" fmla="*/ 819971142 h 491"/>
                  <a:gd name="T18" fmla="*/ 133318630 w 1026"/>
                  <a:gd name="T19" fmla="*/ 559758320 h 491"/>
                  <a:gd name="T20" fmla="*/ 87869493 w 1026"/>
                  <a:gd name="T21" fmla="*/ 341906574 h 491"/>
                  <a:gd name="T22" fmla="*/ 63628792 w 1026"/>
                  <a:gd name="T23" fmla="*/ 72617249 h 491"/>
                  <a:gd name="T24" fmla="*/ 0 w 1026"/>
                  <a:gd name="T25" fmla="*/ 0 h 491"/>
                  <a:gd name="T26" fmla="*/ 60600010 w 1026"/>
                  <a:gd name="T27" fmla="*/ 798791473 h 491"/>
                  <a:gd name="T28" fmla="*/ 445405029 w 1026"/>
                  <a:gd name="T29" fmla="*/ 1273829380 h 491"/>
                  <a:gd name="T30" fmla="*/ 1327125259 w 1026"/>
                  <a:gd name="T31" fmla="*/ 1340395046 h 491"/>
                  <a:gd name="T32" fmla="*/ 1611940434 w 1026"/>
                  <a:gd name="T33" fmla="*/ 1476553039 h 491"/>
                  <a:gd name="T34" fmla="*/ 1939177705 w 1026"/>
                  <a:gd name="T35" fmla="*/ 1343419967 h 491"/>
                  <a:gd name="T36" fmla="*/ 2147483646 w 1026"/>
                  <a:gd name="T37" fmla="*/ 1228443382 h 491"/>
                  <a:gd name="T38" fmla="*/ 2147483646 w 1026"/>
                  <a:gd name="T39" fmla="*/ 242058075 h 491"/>
                  <a:gd name="T40" fmla="*/ 2147483646 w 1026"/>
                  <a:gd name="T41" fmla="*/ 136157993 h 491"/>
                  <a:gd name="T42" fmla="*/ 2147483646 w 1026"/>
                  <a:gd name="T43" fmla="*/ 665658401 h 4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26" h="491">
                    <a:moveTo>
                      <a:pt x="976" y="220"/>
                    </a:moveTo>
                    <a:cubicBezTo>
                      <a:pt x="963" y="269"/>
                      <a:pt x="949" y="328"/>
                      <a:pt x="909" y="363"/>
                    </a:cubicBezTo>
                    <a:cubicBezTo>
                      <a:pt x="865" y="401"/>
                      <a:pt x="801" y="403"/>
                      <a:pt x="747" y="407"/>
                    </a:cubicBezTo>
                    <a:cubicBezTo>
                      <a:pt x="712" y="409"/>
                      <a:pt x="680" y="414"/>
                      <a:pt x="647" y="427"/>
                    </a:cubicBezTo>
                    <a:cubicBezTo>
                      <a:pt x="620" y="437"/>
                      <a:pt x="593" y="449"/>
                      <a:pt x="564" y="454"/>
                    </a:cubicBezTo>
                    <a:cubicBezTo>
                      <a:pt x="536" y="459"/>
                      <a:pt x="510" y="454"/>
                      <a:pt x="485" y="443"/>
                    </a:cubicBezTo>
                    <a:cubicBezTo>
                      <a:pt x="449" y="428"/>
                      <a:pt x="417" y="419"/>
                      <a:pt x="378" y="416"/>
                    </a:cubicBezTo>
                    <a:cubicBezTo>
                      <a:pt x="315" y="412"/>
                      <a:pt x="253" y="409"/>
                      <a:pt x="194" y="383"/>
                    </a:cubicBezTo>
                    <a:cubicBezTo>
                      <a:pt x="140" y="360"/>
                      <a:pt x="96" y="325"/>
                      <a:pt x="73" y="271"/>
                    </a:cubicBezTo>
                    <a:cubicBezTo>
                      <a:pt x="60" y="243"/>
                      <a:pt x="52" y="214"/>
                      <a:pt x="44" y="185"/>
                    </a:cubicBezTo>
                    <a:cubicBezTo>
                      <a:pt x="38" y="162"/>
                      <a:pt x="30" y="137"/>
                      <a:pt x="29" y="113"/>
                    </a:cubicBezTo>
                    <a:cubicBezTo>
                      <a:pt x="27" y="84"/>
                      <a:pt x="30" y="52"/>
                      <a:pt x="21" y="24"/>
                    </a:cubicBezTo>
                    <a:cubicBezTo>
                      <a:pt x="17" y="10"/>
                      <a:pt x="9" y="3"/>
                      <a:pt x="0" y="0"/>
                    </a:cubicBezTo>
                    <a:cubicBezTo>
                      <a:pt x="7" y="121"/>
                      <a:pt x="16" y="229"/>
                      <a:pt x="20" y="264"/>
                    </a:cubicBezTo>
                    <a:cubicBezTo>
                      <a:pt x="30" y="354"/>
                      <a:pt x="100" y="402"/>
                      <a:pt x="147" y="421"/>
                    </a:cubicBezTo>
                    <a:cubicBezTo>
                      <a:pt x="193" y="441"/>
                      <a:pt x="438" y="443"/>
                      <a:pt x="438" y="443"/>
                    </a:cubicBezTo>
                    <a:cubicBezTo>
                      <a:pt x="438" y="443"/>
                      <a:pt x="445" y="491"/>
                      <a:pt x="532" y="488"/>
                    </a:cubicBezTo>
                    <a:cubicBezTo>
                      <a:pt x="619" y="485"/>
                      <a:pt x="640" y="444"/>
                      <a:pt x="640" y="444"/>
                    </a:cubicBezTo>
                    <a:cubicBezTo>
                      <a:pt x="640" y="444"/>
                      <a:pt x="738" y="445"/>
                      <a:pt x="922" y="406"/>
                    </a:cubicBezTo>
                    <a:cubicBezTo>
                      <a:pt x="1022" y="384"/>
                      <a:pt x="1017" y="192"/>
                      <a:pt x="1024" y="80"/>
                    </a:cubicBezTo>
                    <a:cubicBezTo>
                      <a:pt x="1025" y="70"/>
                      <a:pt x="1025" y="58"/>
                      <a:pt x="1026" y="45"/>
                    </a:cubicBezTo>
                    <a:cubicBezTo>
                      <a:pt x="1009" y="103"/>
                      <a:pt x="991" y="161"/>
                      <a:pt x="976" y="22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8" name="Freeform 76"/>
              <p:cNvSpPr/>
              <p:nvPr/>
            </p:nvSpPr>
            <p:spPr bwMode="auto">
              <a:xfrm>
                <a:off x="7880350" y="1317625"/>
                <a:ext cx="1812925" cy="434975"/>
              </a:xfrm>
              <a:custGeom>
                <a:avLst/>
                <a:gdLst>
                  <a:gd name="T0" fmla="*/ 762825601 w 1042"/>
                  <a:gd name="T1" fmla="*/ 681132572 h 250"/>
                  <a:gd name="T2" fmla="*/ 1940360405 w 1042"/>
                  <a:gd name="T3" fmla="*/ 626640644 h 250"/>
                  <a:gd name="T4" fmla="*/ 2147483646 w 1042"/>
                  <a:gd name="T5" fmla="*/ 366297667 h 250"/>
                  <a:gd name="T6" fmla="*/ 2147483646 w 1042"/>
                  <a:gd name="T7" fmla="*/ 181635121 h 250"/>
                  <a:gd name="T8" fmla="*/ 2147483646 w 1042"/>
                  <a:gd name="T9" fmla="*/ 187689973 h 250"/>
                  <a:gd name="T10" fmla="*/ 2147483646 w 1042"/>
                  <a:gd name="T11" fmla="*/ 69627318 h 250"/>
                  <a:gd name="T12" fmla="*/ 1501432472 w 1042"/>
                  <a:gd name="T13" fmla="*/ 611505254 h 250"/>
                  <a:gd name="T14" fmla="*/ 33297273 w 1042"/>
                  <a:gd name="T15" fmla="*/ 293642923 h 250"/>
                  <a:gd name="T16" fmla="*/ 0 w 1042"/>
                  <a:gd name="T17" fmla="*/ 357215389 h 250"/>
                  <a:gd name="T18" fmla="*/ 762825601 w 1042"/>
                  <a:gd name="T19" fmla="*/ 681132572 h 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42" h="250">
                    <a:moveTo>
                      <a:pt x="252" y="225"/>
                    </a:moveTo>
                    <a:cubicBezTo>
                      <a:pt x="379" y="250"/>
                      <a:pt x="518" y="246"/>
                      <a:pt x="641" y="207"/>
                    </a:cubicBezTo>
                    <a:cubicBezTo>
                      <a:pt x="709" y="185"/>
                      <a:pt x="774" y="155"/>
                      <a:pt x="837" y="121"/>
                    </a:cubicBezTo>
                    <a:cubicBezTo>
                      <a:pt x="880" y="99"/>
                      <a:pt x="919" y="69"/>
                      <a:pt x="967" y="60"/>
                    </a:cubicBezTo>
                    <a:cubicBezTo>
                      <a:pt x="990" y="56"/>
                      <a:pt x="1020" y="55"/>
                      <a:pt x="1042" y="62"/>
                    </a:cubicBezTo>
                    <a:cubicBezTo>
                      <a:pt x="1041" y="40"/>
                      <a:pt x="1038" y="26"/>
                      <a:pt x="1034" y="23"/>
                    </a:cubicBezTo>
                    <a:cubicBezTo>
                      <a:pt x="1011" y="0"/>
                      <a:pt x="825" y="165"/>
                      <a:pt x="496" y="202"/>
                    </a:cubicBezTo>
                    <a:cubicBezTo>
                      <a:pt x="167" y="239"/>
                      <a:pt x="11" y="97"/>
                      <a:pt x="11" y="97"/>
                    </a:cubicBezTo>
                    <a:cubicBezTo>
                      <a:pt x="6" y="97"/>
                      <a:pt x="3" y="104"/>
                      <a:pt x="0" y="118"/>
                    </a:cubicBezTo>
                    <a:cubicBezTo>
                      <a:pt x="78" y="167"/>
                      <a:pt x="161" y="206"/>
                      <a:pt x="252" y="225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79" name="Freeform 77"/>
              <p:cNvSpPr/>
              <p:nvPr/>
            </p:nvSpPr>
            <p:spPr bwMode="auto">
              <a:xfrm>
                <a:off x="7950200" y="1708150"/>
                <a:ext cx="338137" cy="215900"/>
              </a:xfrm>
              <a:custGeom>
                <a:avLst/>
                <a:gdLst>
                  <a:gd name="T0" fmla="*/ 115442412 w 194"/>
                  <a:gd name="T1" fmla="*/ 375909758 h 124"/>
                  <a:gd name="T2" fmla="*/ 589364076 w 194"/>
                  <a:gd name="T3" fmla="*/ 239490557 h 124"/>
                  <a:gd name="T4" fmla="*/ 276454885 w 194"/>
                  <a:gd name="T5" fmla="*/ 60631336 h 124"/>
                  <a:gd name="T6" fmla="*/ 115442412 w 194"/>
                  <a:gd name="T7" fmla="*/ 375909758 h 1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" h="124">
                    <a:moveTo>
                      <a:pt x="38" y="124"/>
                    </a:moveTo>
                    <a:cubicBezTo>
                      <a:pt x="194" y="79"/>
                      <a:pt x="194" y="79"/>
                      <a:pt x="194" y="79"/>
                    </a:cubicBezTo>
                    <a:cubicBezTo>
                      <a:pt x="194" y="79"/>
                      <a:pt x="182" y="0"/>
                      <a:pt x="91" y="20"/>
                    </a:cubicBezTo>
                    <a:cubicBezTo>
                      <a:pt x="0" y="40"/>
                      <a:pt x="38" y="124"/>
                      <a:pt x="38" y="124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0" name="Freeform 78"/>
              <p:cNvSpPr/>
              <p:nvPr/>
            </p:nvSpPr>
            <p:spPr bwMode="auto">
              <a:xfrm>
                <a:off x="9186863" y="1593850"/>
                <a:ext cx="438150" cy="339725"/>
              </a:xfrm>
              <a:custGeom>
                <a:avLst/>
                <a:gdLst>
                  <a:gd name="T0" fmla="*/ 0 w 252"/>
                  <a:gd name="T1" fmla="*/ 261025526 h 195"/>
                  <a:gd name="T2" fmla="*/ 628793933 w 252"/>
                  <a:gd name="T3" fmla="*/ 591861926 h 195"/>
                  <a:gd name="T4" fmla="*/ 465548285 w 252"/>
                  <a:gd name="T5" fmla="*/ 136583387 h 195"/>
                  <a:gd name="T6" fmla="*/ 0 w 252"/>
                  <a:gd name="T7" fmla="*/ 261025526 h 1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2" h="195">
                    <a:moveTo>
                      <a:pt x="0" y="86"/>
                    </a:moveTo>
                    <a:cubicBezTo>
                      <a:pt x="208" y="195"/>
                      <a:pt x="208" y="195"/>
                      <a:pt x="208" y="195"/>
                    </a:cubicBezTo>
                    <a:cubicBezTo>
                      <a:pt x="208" y="195"/>
                      <a:pt x="252" y="91"/>
                      <a:pt x="154" y="45"/>
                    </a:cubicBezTo>
                    <a:cubicBezTo>
                      <a:pt x="56" y="0"/>
                      <a:pt x="0" y="86"/>
                      <a:pt x="0" y="86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1" name="Freeform 79"/>
              <p:cNvSpPr/>
              <p:nvPr/>
            </p:nvSpPr>
            <p:spPr bwMode="auto">
              <a:xfrm>
                <a:off x="8020050" y="1903413"/>
                <a:ext cx="323850" cy="312738"/>
              </a:xfrm>
              <a:custGeom>
                <a:avLst/>
                <a:gdLst>
                  <a:gd name="T0" fmla="*/ 478981115 w 186"/>
                  <a:gd name="T1" fmla="*/ 410539860 h 180"/>
                  <a:gd name="T2" fmla="*/ 112167015 w 186"/>
                  <a:gd name="T3" fmla="*/ 461856691 h 180"/>
                  <a:gd name="T4" fmla="*/ 81850476 w 186"/>
                  <a:gd name="T5" fmla="*/ 129803644 h 180"/>
                  <a:gd name="T6" fmla="*/ 448666317 w 186"/>
                  <a:gd name="T7" fmla="*/ 78485076 h 180"/>
                  <a:gd name="T8" fmla="*/ 478981115 w 186"/>
                  <a:gd name="T9" fmla="*/ 41053986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0">
                    <a:moveTo>
                      <a:pt x="158" y="136"/>
                    </a:moveTo>
                    <a:cubicBezTo>
                      <a:pt x="131" y="170"/>
                      <a:pt x="70" y="180"/>
                      <a:pt x="37" y="153"/>
                    </a:cubicBezTo>
                    <a:cubicBezTo>
                      <a:pt x="4" y="127"/>
                      <a:pt x="0" y="78"/>
                      <a:pt x="27" y="43"/>
                    </a:cubicBezTo>
                    <a:cubicBezTo>
                      <a:pt x="55" y="9"/>
                      <a:pt x="115" y="0"/>
                      <a:pt x="148" y="26"/>
                    </a:cubicBezTo>
                    <a:cubicBezTo>
                      <a:pt x="181" y="52"/>
                      <a:pt x="186" y="101"/>
                      <a:pt x="158" y="136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2" name="Freeform 80"/>
              <p:cNvSpPr/>
              <p:nvPr/>
            </p:nvSpPr>
            <p:spPr bwMode="auto">
              <a:xfrm>
                <a:off x="8189913" y="1957388"/>
                <a:ext cx="114300" cy="131763"/>
              </a:xfrm>
              <a:custGeom>
                <a:avLst/>
                <a:gdLst>
                  <a:gd name="T0" fmla="*/ 149959868 w 66"/>
                  <a:gd name="T1" fmla="*/ 207400163 h 76"/>
                  <a:gd name="T2" fmla="*/ 29991627 w 66"/>
                  <a:gd name="T3" fmla="*/ 153295848 h 76"/>
                  <a:gd name="T4" fmla="*/ 47986950 w 66"/>
                  <a:gd name="T5" fmla="*/ 21040471 h 76"/>
                  <a:gd name="T6" fmla="*/ 167955191 w 66"/>
                  <a:gd name="T7" fmla="*/ 75144786 h 76"/>
                  <a:gd name="T8" fmla="*/ 149959868 w 66"/>
                  <a:gd name="T9" fmla="*/ 207400163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" h="76">
                    <a:moveTo>
                      <a:pt x="50" y="69"/>
                    </a:moveTo>
                    <a:cubicBezTo>
                      <a:pt x="37" y="76"/>
                      <a:pt x="19" y="68"/>
                      <a:pt x="10" y="51"/>
                    </a:cubicBezTo>
                    <a:cubicBezTo>
                      <a:pt x="0" y="34"/>
                      <a:pt x="3" y="14"/>
                      <a:pt x="16" y="7"/>
                    </a:cubicBezTo>
                    <a:cubicBezTo>
                      <a:pt x="29" y="0"/>
                      <a:pt x="47" y="8"/>
                      <a:pt x="56" y="25"/>
                    </a:cubicBezTo>
                    <a:cubicBezTo>
                      <a:pt x="66" y="42"/>
                      <a:pt x="63" y="62"/>
                      <a:pt x="50" y="69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3" name="Freeform 81"/>
              <p:cNvSpPr/>
              <p:nvPr/>
            </p:nvSpPr>
            <p:spPr bwMode="auto">
              <a:xfrm>
                <a:off x="9107488" y="1851025"/>
                <a:ext cx="328612" cy="320675"/>
              </a:xfrm>
              <a:custGeom>
                <a:avLst/>
                <a:gdLst>
                  <a:gd name="T0" fmla="*/ 501066878 w 188"/>
                  <a:gd name="T1" fmla="*/ 397893191 h 184"/>
                  <a:gd name="T2" fmla="*/ 140542808 w 188"/>
                  <a:gd name="T3" fmla="*/ 492049646 h 184"/>
                  <a:gd name="T4" fmla="*/ 70272278 w 188"/>
                  <a:gd name="T5" fmla="*/ 164016549 h 184"/>
                  <a:gd name="T6" fmla="*/ 433849993 w 188"/>
                  <a:gd name="T7" fmla="*/ 69858352 h 184"/>
                  <a:gd name="T8" fmla="*/ 501066878 w 188"/>
                  <a:gd name="T9" fmla="*/ 3978931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184">
                    <a:moveTo>
                      <a:pt x="164" y="131"/>
                    </a:moveTo>
                    <a:cubicBezTo>
                      <a:pt x="141" y="168"/>
                      <a:pt x="81" y="184"/>
                      <a:pt x="46" y="162"/>
                    </a:cubicBezTo>
                    <a:cubicBezTo>
                      <a:pt x="10" y="139"/>
                      <a:pt x="0" y="91"/>
                      <a:pt x="23" y="54"/>
                    </a:cubicBezTo>
                    <a:cubicBezTo>
                      <a:pt x="47" y="16"/>
                      <a:pt x="106" y="0"/>
                      <a:pt x="142" y="23"/>
                    </a:cubicBezTo>
                    <a:cubicBezTo>
                      <a:pt x="178" y="45"/>
                      <a:pt x="188" y="93"/>
                      <a:pt x="164" y="131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4" name="Freeform 82"/>
              <p:cNvSpPr/>
              <p:nvPr/>
            </p:nvSpPr>
            <p:spPr bwMode="auto">
              <a:xfrm>
                <a:off x="9282113" y="1903413"/>
                <a:ext cx="109537" cy="133350"/>
              </a:xfrm>
              <a:custGeom>
                <a:avLst/>
                <a:gdLst>
                  <a:gd name="T0" fmla="*/ 133012692 w 63"/>
                  <a:gd name="T1" fmla="*/ 212942632 h 77"/>
                  <a:gd name="T2" fmla="*/ 21161505 w 63"/>
                  <a:gd name="T3" fmla="*/ 143960850 h 77"/>
                  <a:gd name="T4" fmla="*/ 57437378 w 63"/>
                  <a:gd name="T5" fmla="*/ 14995814 h 77"/>
                  <a:gd name="T6" fmla="*/ 169288564 w 63"/>
                  <a:gd name="T7" fmla="*/ 86977105 h 77"/>
                  <a:gd name="T8" fmla="*/ 133012692 w 63"/>
                  <a:gd name="T9" fmla="*/ 212942632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77">
                    <a:moveTo>
                      <a:pt x="44" y="71"/>
                    </a:moveTo>
                    <a:cubicBezTo>
                      <a:pt x="31" y="77"/>
                      <a:pt x="14" y="66"/>
                      <a:pt x="7" y="48"/>
                    </a:cubicBezTo>
                    <a:cubicBezTo>
                      <a:pt x="0" y="30"/>
                      <a:pt x="5" y="11"/>
                      <a:pt x="19" y="5"/>
                    </a:cubicBezTo>
                    <a:cubicBezTo>
                      <a:pt x="32" y="0"/>
                      <a:pt x="49" y="11"/>
                      <a:pt x="56" y="29"/>
                    </a:cubicBezTo>
                    <a:cubicBezTo>
                      <a:pt x="63" y="47"/>
                      <a:pt x="58" y="66"/>
                      <a:pt x="44" y="71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5" name="Freeform 83"/>
              <p:cNvSpPr/>
              <p:nvPr/>
            </p:nvSpPr>
            <p:spPr bwMode="auto">
              <a:xfrm>
                <a:off x="8459788" y="1806575"/>
                <a:ext cx="582612" cy="633413"/>
              </a:xfrm>
              <a:custGeom>
                <a:avLst/>
                <a:gdLst>
                  <a:gd name="T0" fmla="*/ 184501916 w 335"/>
                  <a:gd name="T1" fmla="*/ 187742569 h 364"/>
                  <a:gd name="T2" fmla="*/ 3024365 w 335"/>
                  <a:gd name="T3" fmla="*/ 847870284 h 364"/>
                  <a:gd name="T4" fmla="*/ 196599376 w 335"/>
                  <a:gd name="T5" fmla="*/ 1102230848 h 364"/>
                  <a:gd name="T6" fmla="*/ 843865656 w 335"/>
                  <a:gd name="T7" fmla="*/ 1078006281 h 364"/>
                  <a:gd name="T8" fmla="*/ 928554832 w 335"/>
                  <a:gd name="T9" fmla="*/ 835757131 h 364"/>
                  <a:gd name="T10" fmla="*/ 713807527 w 335"/>
                  <a:gd name="T11" fmla="*/ 251332710 h 364"/>
                  <a:gd name="T12" fmla="*/ 184501916 w 335"/>
                  <a:gd name="T13" fmla="*/ 187742569 h 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5" h="364">
                    <a:moveTo>
                      <a:pt x="61" y="62"/>
                    </a:move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0"/>
                      <a:pt x="0" y="364"/>
                      <a:pt x="65" y="364"/>
                    </a:cubicBezTo>
                    <a:cubicBezTo>
                      <a:pt x="131" y="364"/>
                      <a:pt x="279" y="356"/>
                      <a:pt x="279" y="356"/>
                    </a:cubicBezTo>
                    <a:cubicBezTo>
                      <a:pt x="279" y="356"/>
                      <a:pt x="335" y="359"/>
                      <a:pt x="307" y="276"/>
                    </a:cubicBezTo>
                    <a:cubicBezTo>
                      <a:pt x="280" y="193"/>
                      <a:pt x="236" y="83"/>
                      <a:pt x="236" y="83"/>
                    </a:cubicBezTo>
                    <a:cubicBezTo>
                      <a:pt x="236" y="83"/>
                      <a:pt x="198" y="0"/>
                      <a:pt x="61" y="62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6" name="Freeform 84"/>
              <p:cNvSpPr/>
              <p:nvPr/>
            </p:nvSpPr>
            <p:spPr bwMode="auto">
              <a:xfrm>
                <a:off x="8513763" y="1787525"/>
                <a:ext cx="501650" cy="571500"/>
              </a:xfrm>
              <a:custGeom>
                <a:avLst/>
                <a:gdLst>
                  <a:gd name="T0" fmla="*/ 159691338 w 289"/>
                  <a:gd name="T1" fmla="*/ 171995444 h 329"/>
                  <a:gd name="T2" fmla="*/ 3013372 w 289"/>
                  <a:gd name="T3" fmla="*/ 763416301 h 329"/>
                  <a:gd name="T4" fmla="*/ 168731453 w 289"/>
                  <a:gd name="T5" fmla="*/ 992742401 h 329"/>
                  <a:gd name="T6" fmla="*/ 723131079 w 289"/>
                  <a:gd name="T7" fmla="*/ 968602172 h 329"/>
                  <a:gd name="T8" fmla="*/ 798456690 w 289"/>
                  <a:gd name="T9" fmla="*/ 751345318 h 329"/>
                  <a:gd name="T10" fmla="*/ 614661851 w 289"/>
                  <a:gd name="T11" fmla="*/ 226308789 h 329"/>
                  <a:gd name="T12" fmla="*/ 159691338 w 289"/>
                  <a:gd name="T13" fmla="*/ 171995444 h 3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" h="329">
                    <a:moveTo>
                      <a:pt x="53" y="57"/>
                    </a:moveTo>
                    <a:cubicBezTo>
                      <a:pt x="1" y="253"/>
                      <a:pt x="1" y="253"/>
                      <a:pt x="1" y="253"/>
                    </a:cubicBezTo>
                    <a:cubicBezTo>
                      <a:pt x="1" y="253"/>
                      <a:pt x="0" y="329"/>
                      <a:pt x="56" y="329"/>
                    </a:cubicBezTo>
                    <a:cubicBezTo>
                      <a:pt x="113" y="328"/>
                      <a:pt x="240" y="321"/>
                      <a:pt x="240" y="321"/>
                    </a:cubicBezTo>
                    <a:cubicBezTo>
                      <a:pt x="240" y="321"/>
                      <a:pt x="289" y="323"/>
                      <a:pt x="265" y="249"/>
                    </a:cubicBezTo>
                    <a:cubicBezTo>
                      <a:pt x="241" y="175"/>
                      <a:pt x="204" y="75"/>
                      <a:pt x="204" y="75"/>
                    </a:cubicBezTo>
                    <a:cubicBezTo>
                      <a:pt x="204" y="75"/>
                      <a:pt x="171" y="0"/>
                      <a:pt x="53" y="5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7" name="Freeform 85"/>
              <p:cNvSpPr/>
              <p:nvPr/>
            </p:nvSpPr>
            <p:spPr bwMode="auto">
              <a:xfrm>
                <a:off x="9144000" y="2373313"/>
                <a:ext cx="147637" cy="123825"/>
              </a:xfrm>
              <a:custGeom>
                <a:avLst/>
                <a:gdLst>
                  <a:gd name="T0" fmla="*/ 200791593 w 84"/>
                  <a:gd name="T1" fmla="*/ 170329136 h 71"/>
                  <a:gd name="T2" fmla="*/ 89584023 w 84"/>
                  <a:gd name="T3" fmla="*/ 66914332 h 71"/>
                  <a:gd name="T4" fmla="*/ 135920950 w 84"/>
                  <a:gd name="T5" fmla="*/ 18249363 h 71"/>
                  <a:gd name="T6" fmla="*/ 222415141 w 84"/>
                  <a:gd name="T7" fmla="*/ 97329938 h 71"/>
                  <a:gd name="T8" fmla="*/ 200791593 w 84"/>
                  <a:gd name="T9" fmla="*/ 170329136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71">
                    <a:moveTo>
                      <a:pt x="65" y="56"/>
                    </a:moveTo>
                    <a:cubicBezTo>
                      <a:pt x="65" y="56"/>
                      <a:pt x="59" y="24"/>
                      <a:pt x="29" y="22"/>
                    </a:cubicBezTo>
                    <a:cubicBezTo>
                      <a:pt x="0" y="21"/>
                      <a:pt x="27" y="0"/>
                      <a:pt x="44" y="6"/>
                    </a:cubicBezTo>
                    <a:cubicBezTo>
                      <a:pt x="62" y="12"/>
                      <a:pt x="72" y="32"/>
                      <a:pt x="72" y="32"/>
                    </a:cubicBezTo>
                    <a:cubicBezTo>
                      <a:pt x="72" y="32"/>
                      <a:pt x="84" y="71"/>
                      <a:pt x="65" y="5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8" name="Freeform 86"/>
              <p:cNvSpPr/>
              <p:nvPr/>
            </p:nvSpPr>
            <p:spPr bwMode="auto">
              <a:xfrm>
                <a:off x="8377238" y="2433638"/>
                <a:ext cx="814387" cy="406400"/>
              </a:xfrm>
              <a:custGeom>
                <a:avLst/>
                <a:gdLst>
                  <a:gd name="T0" fmla="*/ 0 w 468"/>
                  <a:gd name="T1" fmla="*/ 246423169 h 233"/>
                  <a:gd name="T2" fmla="*/ 735828237 w 468"/>
                  <a:gd name="T3" fmla="*/ 292056831 h 233"/>
                  <a:gd name="T4" fmla="*/ 1417149970 w 468"/>
                  <a:gd name="T5" fmla="*/ 0 h 233"/>
                  <a:gd name="T6" fmla="*/ 872091887 w 468"/>
                  <a:gd name="T7" fmla="*/ 654084230 h 233"/>
                  <a:gd name="T8" fmla="*/ 0 w 468"/>
                  <a:gd name="T9" fmla="*/ 246423169 h 2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8" h="233">
                    <a:moveTo>
                      <a:pt x="0" y="81"/>
                    </a:moveTo>
                    <a:cubicBezTo>
                      <a:pt x="0" y="81"/>
                      <a:pt x="128" y="106"/>
                      <a:pt x="243" y="96"/>
                    </a:cubicBezTo>
                    <a:cubicBezTo>
                      <a:pt x="358" y="86"/>
                      <a:pt x="468" y="0"/>
                      <a:pt x="468" y="0"/>
                    </a:cubicBezTo>
                    <a:cubicBezTo>
                      <a:pt x="468" y="0"/>
                      <a:pt x="440" y="196"/>
                      <a:pt x="288" y="215"/>
                    </a:cubicBezTo>
                    <a:cubicBezTo>
                      <a:pt x="135" y="233"/>
                      <a:pt x="0" y="81"/>
                      <a:pt x="0" y="81"/>
                    </a:cubicBezTo>
                    <a:close/>
                  </a:path>
                </a:pathLst>
              </a:custGeom>
              <a:solidFill>
                <a:srgbClr val="541F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89" name="Freeform 87"/>
              <p:cNvSpPr/>
              <p:nvPr/>
            </p:nvSpPr>
            <p:spPr bwMode="auto">
              <a:xfrm>
                <a:off x="7627938" y="1073150"/>
                <a:ext cx="2479675" cy="241300"/>
              </a:xfrm>
              <a:custGeom>
                <a:avLst/>
                <a:gdLst>
                  <a:gd name="T0" fmla="*/ 2147483646 w 1425"/>
                  <a:gd name="T1" fmla="*/ 421925290 h 138"/>
                  <a:gd name="T2" fmla="*/ 148373311 w 1425"/>
                  <a:gd name="T3" fmla="*/ 400523029 h 138"/>
                  <a:gd name="T4" fmla="*/ 151401125 w 1425"/>
                  <a:gd name="T5" fmla="*/ 0 h 138"/>
                  <a:gd name="T6" fmla="*/ 2147483646 w 1425"/>
                  <a:gd name="T7" fmla="*/ 21402261 h 138"/>
                  <a:gd name="T8" fmla="*/ 2147483646 w 1425"/>
                  <a:gd name="T9" fmla="*/ 42192529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25" h="138">
                    <a:moveTo>
                      <a:pt x="1371" y="138"/>
                    </a:moveTo>
                    <a:cubicBezTo>
                      <a:pt x="1317" y="138"/>
                      <a:pt x="91" y="133"/>
                      <a:pt x="49" y="131"/>
                    </a:cubicBezTo>
                    <a:cubicBezTo>
                      <a:pt x="7" y="128"/>
                      <a:pt x="0" y="2"/>
                      <a:pt x="50" y="0"/>
                    </a:cubicBezTo>
                    <a:cubicBezTo>
                      <a:pt x="133" y="0"/>
                      <a:pt x="1330" y="5"/>
                      <a:pt x="1372" y="7"/>
                    </a:cubicBezTo>
                    <a:cubicBezTo>
                      <a:pt x="1414" y="9"/>
                      <a:pt x="1425" y="138"/>
                      <a:pt x="1371" y="138"/>
                    </a:cubicBezTo>
                    <a:close/>
                  </a:path>
                </a:pathLst>
              </a:custGeom>
              <a:solidFill>
                <a:srgbClr val="5959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90" name="Freeform 88"/>
              <p:cNvSpPr/>
              <p:nvPr/>
            </p:nvSpPr>
            <p:spPr bwMode="auto">
              <a:xfrm>
                <a:off x="8474075" y="1077913"/>
                <a:ext cx="771525" cy="231775"/>
              </a:xfrm>
              <a:custGeom>
                <a:avLst/>
                <a:gdLst>
                  <a:gd name="T0" fmla="*/ 1307283803 w 443"/>
                  <a:gd name="T1" fmla="*/ 2992319 h 134"/>
                  <a:gd name="T2" fmla="*/ 51563297 w 443"/>
                  <a:gd name="T3" fmla="*/ 0 h 134"/>
                  <a:gd name="T4" fmla="*/ 15165778 w 443"/>
                  <a:gd name="T5" fmla="*/ 394910007 h 134"/>
                  <a:gd name="T6" fmla="*/ 1252686653 w 443"/>
                  <a:gd name="T7" fmla="*/ 400892915 h 134"/>
                  <a:gd name="T8" fmla="*/ 1307283803 w 443"/>
                  <a:gd name="T9" fmla="*/ 2992319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3" h="134">
                    <a:moveTo>
                      <a:pt x="431" y="1"/>
                    </a:moveTo>
                    <a:cubicBezTo>
                      <a:pt x="297" y="1"/>
                      <a:pt x="151" y="0"/>
                      <a:pt x="17" y="0"/>
                    </a:cubicBezTo>
                    <a:cubicBezTo>
                      <a:pt x="9" y="43"/>
                      <a:pt x="0" y="93"/>
                      <a:pt x="5" y="132"/>
                    </a:cubicBezTo>
                    <a:cubicBezTo>
                      <a:pt x="136" y="133"/>
                      <a:pt x="280" y="133"/>
                      <a:pt x="413" y="134"/>
                    </a:cubicBezTo>
                    <a:cubicBezTo>
                      <a:pt x="431" y="92"/>
                      <a:pt x="443" y="43"/>
                      <a:pt x="431" y="1"/>
                    </a:cubicBezTo>
                    <a:close/>
                  </a:path>
                </a:pathLst>
              </a:custGeom>
              <a:solidFill>
                <a:srgbClr val="4747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91" name="Freeform 89"/>
              <p:cNvSpPr/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1089528687 w 424"/>
                  <a:gd name="T1" fmla="*/ 983896077 h 424"/>
                  <a:gd name="T2" fmla="*/ 295772696 w 424"/>
                  <a:gd name="T3" fmla="*/ 1089528687 h 424"/>
                  <a:gd name="T4" fmla="*/ 190140087 w 424"/>
                  <a:gd name="T5" fmla="*/ 295772696 h 424"/>
                  <a:gd name="T6" fmla="*/ 983896077 w 424"/>
                  <a:gd name="T7" fmla="*/ 190140087 h 424"/>
                  <a:gd name="T8" fmla="*/ 1089528687 w 424"/>
                  <a:gd name="T9" fmla="*/ 983896077 h 4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4" h="424">
                    <a:moveTo>
                      <a:pt x="361" y="326"/>
                    </a:moveTo>
                    <a:cubicBezTo>
                      <a:pt x="298" y="408"/>
                      <a:pt x="181" y="424"/>
                      <a:pt x="98" y="361"/>
                    </a:cubicBezTo>
                    <a:cubicBezTo>
                      <a:pt x="16" y="298"/>
                      <a:pt x="0" y="181"/>
                      <a:pt x="63" y="98"/>
                    </a:cubicBezTo>
                    <a:cubicBezTo>
                      <a:pt x="126" y="16"/>
                      <a:pt x="243" y="0"/>
                      <a:pt x="326" y="63"/>
                    </a:cubicBezTo>
                    <a:cubicBezTo>
                      <a:pt x="408" y="126"/>
                      <a:pt x="424" y="243"/>
                      <a:pt x="361" y="326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92" name="Freeform 90"/>
              <p:cNvSpPr>
                <a:spLocks noEditPoints="1"/>
              </p:cNvSpPr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983896077 w 424"/>
                  <a:gd name="T1" fmla="*/ 190140087 h 424"/>
                  <a:gd name="T2" fmla="*/ 190140087 w 424"/>
                  <a:gd name="T3" fmla="*/ 295772696 h 424"/>
                  <a:gd name="T4" fmla="*/ 295772696 w 424"/>
                  <a:gd name="T5" fmla="*/ 1089528687 h 424"/>
                  <a:gd name="T6" fmla="*/ 1089528687 w 424"/>
                  <a:gd name="T7" fmla="*/ 983896077 h 424"/>
                  <a:gd name="T8" fmla="*/ 983896077 w 424"/>
                  <a:gd name="T9" fmla="*/ 190140087 h 424"/>
                  <a:gd name="T10" fmla="*/ 238429081 w 424"/>
                  <a:gd name="T11" fmla="*/ 700195630 h 424"/>
                  <a:gd name="T12" fmla="*/ 217302212 w 424"/>
                  <a:gd name="T13" fmla="*/ 639834387 h 424"/>
                  <a:gd name="T14" fmla="*/ 238429081 w 424"/>
                  <a:gd name="T15" fmla="*/ 700195630 h 424"/>
                  <a:gd name="T16" fmla="*/ 467803542 w 424"/>
                  <a:gd name="T17" fmla="*/ 283700448 h 424"/>
                  <a:gd name="T18" fmla="*/ 274645827 w 424"/>
                  <a:gd name="T19" fmla="*/ 579473144 h 424"/>
                  <a:gd name="T20" fmla="*/ 211265219 w 424"/>
                  <a:gd name="T21" fmla="*/ 564381530 h 424"/>
                  <a:gd name="T22" fmla="*/ 431586796 w 424"/>
                  <a:gd name="T23" fmla="*/ 232392088 h 424"/>
                  <a:gd name="T24" fmla="*/ 467803542 w 424"/>
                  <a:gd name="T25" fmla="*/ 283700448 h 4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4" h="424">
                    <a:moveTo>
                      <a:pt x="326" y="63"/>
                    </a:moveTo>
                    <a:cubicBezTo>
                      <a:pt x="243" y="0"/>
                      <a:pt x="126" y="16"/>
                      <a:pt x="63" y="98"/>
                    </a:cubicBezTo>
                    <a:cubicBezTo>
                      <a:pt x="0" y="181"/>
                      <a:pt x="16" y="298"/>
                      <a:pt x="98" y="361"/>
                    </a:cubicBezTo>
                    <a:cubicBezTo>
                      <a:pt x="181" y="424"/>
                      <a:pt x="298" y="408"/>
                      <a:pt x="361" y="326"/>
                    </a:cubicBezTo>
                    <a:cubicBezTo>
                      <a:pt x="424" y="243"/>
                      <a:pt x="408" y="126"/>
                      <a:pt x="326" y="63"/>
                    </a:cubicBezTo>
                    <a:close/>
                    <a:moveTo>
                      <a:pt x="79" y="232"/>
                    </a:moveTo>
                    <a:cubicBezTo>
                      <a:pt x="65" y="236"/>
                      <a:pt x="59" y="216"/>
                      <a:pt x="72" y="212"/>
                    </a:cubicBezTo>
                    <a:cubicBezTo>
                      <a:pt x="85" y="207"/>
                      <a:pt x="92" y="228"/>
                      <a:pt x="79" y="232"/>
                    </a:cubicBezTo>
                    <a:close/>
                    <a:moveTo>
                      <a:pt x="155" y="94"/>
                    </a:moveTo>
                    <a:cubicBezTo>
                      <a:pt x="117" y="115"/>
                      <a:pt x="95" y="150"/>
                      <a:pt x="91" y="192"/>
                    </a:cubicBezTo>
                    <a:cubicBezTo>
                      <a:pt x="90" y="205"/>
                      <a:pt x="69" y="201"/>
                      <a:pt x="70" y="187"/>
                    </a:cubicBezTo>
                    <a:cubicBezTo>
                      <a:pt x="75" y="140"/>
                      <a:pt x="102" y="99"/>
                      <a:pt x="143" y="77"/>
                    </a:cubicBezTo>
                    <a:cubicBezTo>
                      <a:pt x="155" y="70"/>
                      <a:pt x="167" y="88"/>
                      <a:pt x="155" y="94"/>
                    </a:cubicBez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93" name="Freeform 91"/>
              <p:cNvSpPr/>
              <p:nvPr/>
            </p:nvSpPr>
            <p:spPr bwMode="auto">
              <a:xfrm>
                <a:off x="8796338" y="1111250"/>
                <a:ext cx="133350" cy="133350"/>
              </a:xfrm>
              <a:custGeom>
                <a:avLst/>
                <a:gdLst>
                  <a:gd name="T0" fmla="*/ 200110976 w 76"/>
                  <a:gd name="T1" fmla="*/ 181640246 h 76"/>
                  <a:gd name="T2" fmla="*/ 52336366 w 76"/>
                  <a:gd name="T3" fmla="*/ 200110976 h 76"/>
                  <a:gd name="T4" fmla="*/ 33865636 w 76"/>
                  <a:gd name="T5" fmla="*/ 52336366 h 76"/>
                  <a:gd name="T6" fmla="*/ 181640246 w 76"/>
                  <a:gd name="T7" fmla="*/ 33865636 h 76"/>
                  <a:gd name="T8" fmla="*/ 200110976 w 76"/>
                  <a:gd name="T9" fmla="*/ 1816402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65" y="59"/>
                    </a:moveTo>
                    <a:cubicBezTo>
                      <a:pt x="54" y="74"/>
                      <a:pt x="32" y="76"/>
                      <a:pt x="17" y="65"/>
                    </a:cubicBezTo>
                    <a:cubicBezTo>
                      <a:pt x="3" y="54"/>
                      <a:pt x="0" y="32"/>
                      <a:pt x="11" y="17"/>
                    </a:cubicBezTo>
                    <a:cubicBezTo>
                      <a:pt x="22" y="3"/>
                      <a:pt x="44" y="0"/>
                      <a:pt x="59" y="11"/>
                    </a:cubicBezTo>
                    <a:cubicBezTo>
                      <a:pt x="74" y="22"/>
                      <a:pt x="76" y="44"/>
                      <a:pt x="65" y="59"/>
                    </a:cubicBez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94" name="Freeform 92"/>
              <p:cNvSpPr/>
              <p:nvPr/>
            </p:nvSpPr>
            <p:spPr bwMode="auto">
              <a:xfrm>
                <a:off x="8839200" y="847725"/>
                <a:ext cx="322262" cy="300038"/>
              </a:xfrm>
              <a:custGeom>
                <a:avLst/>
                <a:gdLst>
                  <a:gd name="T0" fmla="*/ 147091812 w 186"/>
                  <a:gd name="T1" fmla="*/ 436142521 h 173"/>
                  <a:gd name="T2" fmla="*/ 207129569 w 186"/>
                  <a:gd name="T3" fmla="*/ 520363014 h 173"/>
                  <a:gd name="T4" fmla="*/ 558348369 w 186"/>
                  <a:gd name="T5" fmla="*/ 348914710 h 173"/>
                  <a:gd name="T6" fmla="*/ 384240259 w 186"/>
                  <a:gd name="T7" fmla="*/ 123322555 h 173"/>
                  <a:gd name="T8" fmla="*/ 0 w 186"/>
                  <a:gd name="T9" fmla="*/ 9023686 h 173"/>
                  <a:gd name="T10" fmla="*/ 27016298 w 186"/>
                  <a:gd name="T11" fmla="*/ 267701535 h 173"/>
                  <a:gd name="T12" fmla="*/ 48029166 w 186"/>
                  <a:gd name="T13" fmla="*/ 400047776 h 173"/>
                  <a:gd name="T14" fmla="*/ 147091812 w 186"/>
                  <a:gd name="T15" fmla="*/ 436142521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6" h="173">
                    <a:moveTo>
                      <a:pt x="49" y="145"/>
                    </a:moveTo>
                    <a:cubicBezTo>
                      <a:pt x="59" y="152"/>
                      <a:pt x="65" y="162"/>
                      <a:pt x="69" y="173"/>
                    </a:cubicBezTo>
                    <a:cubicBezTo>
                      <a:pt x="109" y="156"/>
                      <a:pt x="148" y="137"/>
                      <a:pt x="186" y="116"/>
                    </a:cubicBezTo>
                    <a:cubicBezTo>
                      <a:pt x="174" y="87"/>
                      <a:pt x="154" y="61"/>
                      <a:pt x="128" y="41"/>
                    </a:cubicBezTo>
                    <a:cubicBezTo>
                      <a:pt x="90" y="12"/>
                      <a:pt x="44" y="0"/>
                      <a:pt x="0" y="3"/>
                    </a:cubicBezTo>
                    <a:cubicBezTo>
                      <a:pt x="1" y="32"/>
                      <a:pt x="4" y="61"/>
                      <a:pt x="9" y="89"/>
                    </a:cubicBezTo>
                    <a:cubicBezTo>
                      <a:pt x="11" y="104"/>
                      <a:pt x="13" y="118"/>
                      <a:pt x="16" y="133"/>
                    </a:cubicBezTo>
                    <a:cubicBezTo>
                      <a:pt x="27" y="133"/>
                      <a:pt x="39" y="137"/>
                      <a:pt x="49" y="145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95" name="Freeform 93"/>
              <p:cNvSpPr/>
              <p:nvPr/>
            </p:nvSpPr>
            <p:spPr bwMode="auto">
              <a:xfrm>
                <a:off x="8564563" y="1236663"/>
                <a:ext cx="349250" cy="277813"/>
              </a:xfrm>
              <a:custGeom>
                <a:avLst/>
                <a:gdLst>
                  <a:gd name="T0" fmla="*/ 542792126 w 200"/>
                  <a:gd name="T1" fmla="*/ 70216799 h 159"/>
                  <a:gd name="T2" fmla="*/ 414716913 w 200"/>
                  <a:gd name="T3" fmla="*/ 36634624 h 159"/>
                  <a:gd name="T4" fmla="*/ 381173196 w 200"/>
                  <a:gd name="T5" fmla="*/ 0 h 159"/>
                  <a:gd name="T6" fmla="*/ 0 w 200"/>
                  <a:gd name="T7" fmla="*/ 128222057 h 159"/>
                  <a:gd name="T8" fmla="*/ 173814740 w 200"/>
                  <a:gd name="T9" fmla="*/ 351082247 h 159"/>
                  <a:gd name="T10" fmla="*/ 609877813 w 200"/>
                  <a:gd name="T11" fmla="*/ 460986119 h 159"/>
                  <a:gd name="T12" fmla="*/ 542792126 w 200"/>
                  <a:gd name="T13" fmla="*/ 70216799 h 1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" h="159">
                    <a:moveTo>
                      <a:pt x="178" y="23"/>
                    </a:moveTo>
                    <a:cubicBezTo>
                      <a:pt x="163" y="24"/>
                      <a:pt x="149" y="21"/>
                      <a:pt x="136" y="12"/>
                    </a:cubicBezTo>
                    <a:cubicBezTo>
                      <a:pt x="132" y="8"/>
                      <a:pt x="128" y="4"/>
                      <a:pt x="125" y="0"/>
                    </a:cubicBezTo>
                    <a:cubicBezTo>
                      <a:pt x="83" y="15"/>
                      <a:pt x="41" y="28"/>
                      <a:pt x="0" y="42"/>
                    </a:cubicBezTo>
                    <a:cubicBezTo>
                      <a:pt x="12" y="70"/>
                      <a:pt x="31" y="95"/>
                      <a:pt x="57" y="115"/>
                    </a:cubicBezTo>
                    <a:cubicBezTo>
                      <a:pt x="100" y="147"/>
                      <a:pt x="151" y="159"/>
                      <a:pt x="200" y="151"/>
                    </a:cubicBezTo>
                    <a:cubicBezTo>
                      <a:pt x="191" y="108"/>
                      <a:pt x="183" y="66"/>
                      <a:pt x="178" y="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9700" name="矩形 111"/>
          <p:cNvSpPr>
            <a:spLocks noChangeArrowheads="1"/>
          </p:cNvSpPr>
          <p:nvPr/>
        </p:nvSpPr>
        <p:spPr bwMode="auto">
          <a:xfrm>
            <a:off x="4435475" y="2462213"/>
            <a:ext cx="711041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三、点击此处添加标题</a:t>
            </a:r>
            <a:endParaRPr lang="zh-CN" altLang="en-US" sz="5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01" name="矩形 113"/>
          <p:cNvSpPr>
            <a:spLocks noChangeArrowheads="1"/>
          </p:cNvSpPr>
          <p:nvPr/>
        </p:nvSpPr>
        <p:spPr bwMode="auto">
          <a:xfrm>
            <a:off x="5800725" y="3495675"/>
            <a:ext cx="203835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02" name="矩形 114"/>
          <p:cNvSpPr>
            <a:spLocks noChangeArrowheads="1"/>
          </p:cNvSpPr>
          <p:nvPr/>
        </p:nvSpPr>
        <p:spPr bwMode="auto">
          <a:xfrm>
            <a:off x="9002713" y="3495675"/>
            <a:ext cx="203993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03" name="矩形 115"/>
          <p:cNvSpPr>
            <a:spLocks noChangeArrowheads="1"/>
          </p:cNvSpPr>
          <p:nvPr/>
        </p:nvSpPr>
        <p:spPr bwMode="auto">
          <a:xfrm>
            <a:off x="5800725" y="4121150"/>
            <a:ext cx="203835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04" name="矩形 116"/>
          <p:cNvSpPr>
            <a:spLocks noChangeArrowheads="1"/>
          </p:cNvSpPr>
          <p:nvPr/>
        </p:nvSpPr>
        <p:spPr bwMode="auto">
          <a:xfrm>
            <a:off x="9002713" y="4121150"/>
            <a:ext cx="203993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1747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16"/>
          <p:cNvSpPr/>
          <p:nvPr/>
        </p:nvSpPr>
        <p:spPr bwMode="auto">
          <a:xfrm>
            <a:off x="1062038" y="2901950"/>
            <a:ext cx="2362200" cy="2311400"/>
          </a:xfrm>
          <a:custGeom>
            <a:avLst/>
            <a:gdLst/>
            <a:ahLst/>
            <a:cxnLst>
              <a:cxn ang="0">
                <a:pos x="552" y="0"/>
              </a:cxn>
              <a:cxn ang="0">
                <a:pos x="0" y="414"/>
              </a:cxn>
              <a:cxn ang="0">
                <a:pos x="0" y="534"/>
              </a:cxn>
              <a:cxn ang="0">
                <a:pos x="98" y="534"/>
              </a:cxn>
              <a:cxn ang="0">
                <a:pos x="98" y="1186"/>
              </a:cxn>
              <a:cxn ang="0">
                <a:pos x="1016" y="1186"/>
              </a:cxn>
              <a:cxn ang="0">
                <a:pos x="1016" y="534"/>
              </a:cxn>
              <a:cxn ang="0">
                <a:pos x="1118" y="534"/>
              </a:cxn>
              <a:cxn ang="0">
                <a:pos x="1118" y="414"/>
              </a:cxn>
              <a:cxn ang="0">
                <a:pos x="552" y="0"/>
              </a:cxn>
            </a:cxnLst>
            <a:rect l="0" t="0" r="r" b="b"/>
            <a:pathLst>
              <a:path w="1118" h="1186">
                <a:moveTo>
                  <a:pt x="552" y="0"/>
                </a:moveTo>
                <a:lnTo>
                  <a:pt x="0" y="414"/>
                </a:lnTo>
                <a:lnTo>
                  <a:pt x="0" y="534"/>
                </a:lnTo>
                <a:lnTo>
                  <a:pt x="98" y="534"/>
                </a:lnTo>
                <a:lnTo>
                  <a:pt x="98" y="1186"/>
                </a:lnTo>
                <a:lnTo>
                  <a:pt x="1016" y="1186"/>
                </a:lnTo>
                <a:lnTo>
                  <a:pt x="1016" y="534"/>
                </a:lnTo>
                <a:lnTo>
                  <a:pt x="1118" y="534"/>
                </a:lnTo>
                <a:lnTo>
                  <a:pt x="1118" y="414"/>
                </a:lnTo>
                <a:lnTo>
                  <a:pt x="552" y="0"/>
                </a:ln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  <a:effectLst/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17"/>
          <p:cNvSpPr/>
          <p:nvPr/>
        </p:nvSpPr>
        <p:spPr bwMode="auto">
          <a:xfrm>
            <a:off x="2986088" y="2560638"/>
            <a:ext cx="2363787" cy="2652712"/>
          </a:xfrm>
          <a:custGeom>
            <a:avLst/>
            <a:gdLst/>
            <a:ahLst/>
            <a:cxnLst>
              <a:cxn ang="0">
                <a:pos x="553" y="0"/>
              </a:cxn>
              <a:cxn ang="0">
                <a:pos x="0" y="413"/>
              </a:cxn>
              <a:cxn ang="0">
                <a:pos x="0" y="533"/>
              </a:cxn>
              <a:cxn ang="0">
                <a:pos x="100" y="533"/>
              </a:cxn>
              <a:cxn ang="0">
                <a:pos x="100" y="1361"/>
              </a:cxn>
              <a:cxn ang="0">
                <a:pos x="1019" y="1361"/>
              </a:cxn>
              <a:cxn ang="0">
                <a:pos x="1019" y="533"/>
              </a:cxn>
              <a:cxn ang="0">
                <a:pos x="1119" y="533"/>
              </a:cxn>
              <a:cxn ang="0">
                <a:pos x="1119" y="413"/>
              </a:cxn>
              <a:cxn ang="0">
                <a:pos x="553" y="0"/>
              </a:cxn>
            </a:cxnLst>
            <a:rect l="0" t="0" r="r" b="b"/>
            <a:pathLst>
              <a:path w="1119" h="1361">
                <a:moveTo>
                  <a:pt x="553" y="0"/>
                </a:moveTo>
                <a:lnTo>
                  <a:pt x="0" y="413"/>
                </a:lnTo>
                <a:lnTo>
                  <a:pt x="0" y="533"/>
                </a:lnTo>
                <a:lnTo>
                  <a:pt x="100" y="533"/>
                </a:lnTo>
                <a:lnTo>
                  <a:pt x="100" y="1361"/>
                </a:lnTo>
                <a:lnTo>
                  <a:pt x="1019" y="1361"/>
                </a:lnTo>
                <a:lnTo>
                  <a:pt x="1019" y="533"/>
                </a:lnTo>
                <a:lnTo>
                  <a:pt x="1119" y="533"/>
                </a:lnTo>
                <a:lnTo>
                  <a:pt x="1119" y="413"/>
                </a:lnTo>
                <a:lnTo>
                  <a:pt x="553" y="0"/>
                </a:ln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  <a:effectLst/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18"/>
          <p:cNvSpPr/>
          <p:nvPr/>
        </p:nvSpPr>
        <p:spPr bwMode="auto">
          <a:xfrm>
            <a:off x="4922838" y="1989138"/>
            <a:ext cx="2362200" cy="3224212"/>
          </a:xfrm>
          <a:custGeom>
            <a:avLst/>
            <a:gdLst/>
            <a:ahLst/>
            <a:cxnLst>
              <a:cxn ang="0">
                <a:pos x="554" y="0"/>
              </a:cxn>
              <a:cxn ang="0">
                <a:pos x="0" y="414"/>
              </a:cxn>
              <a:cxn ang="0">
                <a:pos x="0" y="534"/>
              </a:cxn>
              <a:cxn ang="0">
                <a:pos x="100" y="534"/>
              </a:cxn>
              <a:cxn ang="0">
                <a:pos x="100" y="1654"/>
              </a:cxn>
              <a:cxn ang="0">
                <a:pos x="1018" y="1654"/>
              </a:cxn>
              <a:cxn ang="0">
                <a:pos x="1018" y="534"/>
              </a:cxn>
              <a:cxn ang="0">
                <a:pos x="1118" y="534"/>
              </a:cxn>
              <a:cxn ang="0">
                <a:pos x="1118" y="414"/>
              </a:cxn>
              <a:cxn ang="0">
                <a:pos x="554" y="0"/>
              </a:cxn>
            </a:cxnLst>
            <a:rect l="0" t="0" r="r" b="b"/>
            <a:pathLst>
              <a:path w="1118" h="1654">
                <a:moveTo>
                  <a:pt x="554" y="0"/>
                </a:moveTo>
                <a:lnTo>
                  <a:pt x="0" y="414"/>
                </a:lnTo>
                <a:lnTo>
                  <a:pt x="0" y="534"/>
                </a:lnTo>
                <a:lnTo>
                  <a:pt x="100" y="534"/>
                </a:lnTo>
                <a:lnTo>
                  <a:pt x="100" y="1654"/>
                </a:lnTo>
                <a:lnTo>
                  <a:pt x="1018" y="1654"/>
                </a:lnTo>
                <a:lnTo>
                  <a:pt x="1018" y="534"/>
                </a:lnTo>
                <a:lnTo>
                  <a:pt x="1118" y="534"/>
                </a:lnTo>
                <a:lnTo>
                  <a:pt x="1118" y="414"/>
                </a:lnTo>
                <a:lnTo>
                  <a:pt x="554" y="0"/>
                </a:ln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  <a:effectLst/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19"/>
          <p:cNvSpPr/>
          <p:nvPr/>
        </p:nvSpPr>
        <p:spPr bwMode="auto">
          <a:xfrm>
            <a:off x="6859588" y="2901950"/>
            <a:ext cx="2365375" cy="2311400"/>
          </a:xfrm>
          <a:custGeom>
            <a:avLst/>
            <a:gdLst/>
            <a:ahLst/>
            <a:cxnLst>
              <a:cxn ang="0">
                <a:pos x="554" y="0"/>
              </a:cxn>
              <a:cxn ang="0">
                <a:pos x="0" y="414"/>
              </a:cxn>
              <a:cxn ang="0">
                <a:pos x="0" y="534"/>
              </a:cxn>
              <a:cxn ang="0">
                <a:pos x="100" y="534"/>
              </a:cxn>
              <a:cxn ang="0">
                <a:pos x="100" y="1186"/>
              </a:cxn>
              <a:cxn ang="0">
                <a:pos x="1018" y="1186"/>
              </a:cxn>
              <a:cxn ang="0">
                <a:pos x="1018" y="534"/>
              </a:cxn>
              <a:cxn ang="0">
                <a:pos x="1120" y="534"/>
              </a:cxn>
              <a:cxn ang="0">
                <a:pos x="1120" y="414"/>
              </a:cxn>
              <a:cxn ang="0">
                <a:pos x="554" y="0"/>
              </a:cxn>
            </a:cxnLst>
            <a:rect l="0" t="0" r="r" b="b"/>
            <a:pathLst>
              <a:path w="1120" h="1186">
                <a:moveTo>
                  <a:pt x="554" y="0"/>
                </a:moveTo>
                <a:lnTo>
                  <a:pt x="0" y="414"/>
                </a:lnTo>
                <a:lnTo>
                  <a:pt x="0" y="534"/>
                </a:lnTo>
                <a:lnTo>
                  <a:pt x="100" y="534"/>
                </a:lnTo>
                <a:lnTo>
                  <a:pt x="100" y="1186"/>
                </a:lnTo>
                <a:lnTo>
                  <a:pt x="1018" y="1186"/>
                </a:lnTo>
                <a:lnTo>
                  <a:pt x="1018" y="534"/>
                </a:lnTo>
                <a:lnTo>
                  <a:pt x="1120" y="534"/>
                </a:lnTo>
                <a:lnTo>
                  <a:pt x="1120" y="414"/>
                </a:lnTo>
                <a:lnTo>
                  <a:pt x="554" y="0"/>
                </a:ln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  <a:effectLst/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20"/>
          <p:cNvSpPr/>
          <p:nvPr/>
        </p:nvSpPr>
        <p:spPr bwMode="auto">
          <a:xfrm>
            <a:off x="8797925" y="1651000"/>
            <a:ext cx="2362200" cy="3560763"/>
          </a:xfrm>
          <a:custGeom>
            <a:avLst/>
            <a:gdLst/>
            <a:ahLst/>
            <a:cxnLst>
              <a:cxn ang="0">
                <a:pos x="552" y="0"/>
              </a:cxn>
              <a:cxn ang="0">
                <a:pos x="0" y="413"/>
              </a:cxn>
              <a:cxn ang="0">
                <a:pos x="0" y="534"/>
              </a:cxn>
              <a:cxn ang="0">
                <a:pos x="98" y="534"/>
              </a:cxn>
              <a:cxn ang="0">
                <a:pos x="98" y="1828"/>
              </a:cxn>
              <a:cxn ang="0">
                <a:pos x="1018" y="1828"/>
              </a:cxn>
              <a:cxn ang="0">
                <a:pos x="1018" y="534"/>
              </a:cxn>
              <a:cxn ang="0">
                <a:pos x="1118" y="534"/>
              </a:cxn>
              <a:cxn ang="0">
                <a:pos x="1118" y="413"/>
              </a:cxn>
              <a:cxn ang="0">
                <a:pos x="552" y="0"/>
              </a:cxn>
            </a:cxnLst>
            <a:rect l="0" t="0" r="r" b="b"/>
            <a:pathLst>
              <a:path w="1118" h="1828">
                <a:moveTo>
                  <a:pt x="552" y="0"/>
                </a:moveTo>
                <a:lnTo>
                  <a:pt x="0" y="413"/>
                </a:lnTo>
                <a:lnTo>
                  <a:pt x="0" y="534"/>
                </a:lnTo>
                <a:lnTo>
                  <a:pt x="98" y="534"/>
                </a:lnTo>
                <a:lnTo>
                  <a:pt x="98" y="1828"/>
                </a:lnTo>
                <a:lnTo>
                  <a:pt x="1018" y="1828"/>
                </a:lnTo>
                <a:lnTo>
                  <a:pt x="1018" y="534"/>
                </a:lnTo>
                <a:lnTo>
                  <a:pt x="1118" y="534"/>
                </a:lnTo>
                <a:lnTo>
                  <a:pt x="1118" y="413"/>
                </a:lnTo>
                <a:lnTo>
                  <a:pt x="552" y="0"/>
                </a:ln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  <a:effectLst/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5"/>
          <p:cNvSpPr/>
          <p:nvPr/>
        </p:nvSpPr>
        <p:spPr bwMode="auto">
          <a:xfrm>
            <a:off x="1042988" y="622300"/>
            <a:ext cx="9798050" cy="2932113"/>
          </a:xfrm>
          <a:custGeom>
            <a:avLst/>
            <a:gdLst/>
            <a:ahLst/>
            <a:cxnLst>
              <a:cxn ang="0">
                <a:pos x="4638" y="0"/>
              </a:cxn>
              <a:cxn ang="0">
                <a:pos x="3191" y="1083"/>
              </a:cxn>
              <a:cxn ang="0">
                <a:pos x="2392" y="487"/>
              </a:cxn>
              <a:cxn ang="0">
                <a:pos x="1705" y="973"/>
              </a:cxn>
              <a:cxn ang="0">
                <a:pos x="1459" y="802"/>
              </a:cxn>
              <a:cxn ang="0">
                <a:pos x="911" y="1216"/>
              </a:cxn>
              <a:cxn ang="0">
                <a:pos x="567" y="968"/>
              </a:cxn>
              <a:cxn ang="0">
                <a:pos x="0" y="1388"/>
              </a:cxn>
            </a:cxnLst>
            <a:rect l="0" t="0" r="r" b="b"/>
            <a:pathLst>
              <a:path w="4638" h="1388">
                <a:moveTo>
                  <a:pt x="4638" y="0"/>
                </a:moveTo>
                <a:lnTo>
                  <a:pt x="3191" y="1083"/>
                </a:lnTo>
                <a:lnTo>
                  <a:pt x="2392" y="487"/>
                </a:lnTo>
                <a:lnTo>
                  <a:pt x="1705" y="973"/>
                </a:lnTo>
                <a:lnTo>
                  <a:pt x="1459" y="802"/>
                </a:lnTo>
                <a:lnTo>
                  <a:pt x="911" y="1216"/>
                </a:lnTo>
                <a:lnTo>
                  <a:pt x="567" y="968"/>
                </a:lnTo>
                <a:lnTo>
                  <a:pt x="0" y="1388"/>
                </a:lnTo>
              </a:path>
            </a:pathLst>
          </a:custGeom>
          <a:noFill/>
          <a:ln w="5" cap="flat">
            <a:solidFill>
              <a:srgbClr val="ADBACA"/>
            </a:solidFill>
            <a:prstDash val="solid"/>
            <a:miter lim="800000"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122488" y="2592388"/>
            <a:ext cx="242887" cy="244475"/>
          </a:xfrm>
          <a:prstGeom prst="ellipse">
            <a:avLst/>
          </a:prstGeom>
          <a:solidFill>
            <a:srgbClr val="66C7CE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903538" y="3135313"/>
            <a:ext cx="122237" cy="120650"/>
          </a:xfrm>
          <a:prstGeom prst="ellipse">
            <a:avLst/>
          </a:prstGeom>
          <a:solidFill>
            <a:srgbClr val="EE9980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591050" y="2611438"/>
            <a:ext cx="122238" cy="120650"/>
          </a:xfrm>
          <a:prstGeom prst="ellipse">
            <a:avLst/>
          </a:prstGeom>
          <a:solidFill>
            <a:srgbClr val="66C7CE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716838" y="2840038"/>
            <a:ext cx="120650" cy="120650"/>
          </a:xfrm>
          <a:prstGeom prst="ellipse">
            <a:avLst/>
          </a:prstGeom>
          <a:solidFill>
            <a:srgbClr val="EE9980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5981700" y="1589088"/>
            <a:ext cx="244475" cy="244475"/>
          </a:xfrm>
          <a:prstGeom prst="ellipse">
            <a:avLst/>
          </a:prstGeom>
          <a:solidFill>
            <a:srgbClr val="66C7CE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7920038" y="2635250"/>
            <a:ext cx="242887" cy="244475"/>
          </a:xfrm>
          <a:prstGeom prst="ellipse">
            <a:avLst/>
          </a:prstGeom>
          <a:solidFill>
            <a:srgbClr val="EE9980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9858375" y="1150938"/>
            <a:ext cx="242888" cy="242887"/>
          </a:xfrm>
          <a:prstGeom prst="ellipse">
            <a:avLst/>
          </a:prstGeom>
          <a:solidFill>
            <a:srgbClr val="66C7CE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985838" y="3489325"/>
            <a:ext cx="120650" cy="122238"/>
          </a:xfrm>
          <a:prstGeom prst="ellipse">
            <a:avLst/>
          </a:prstGeom>
          <a:solidFill>
            <a:srgbClr val="66C7CE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4046538" y="2241550"/>
            <a:ext cx="242887" cy="244475"/>
          </a:xfrm>
          <a:prstGeom prst="ellipse">
            <a:avLst/>
          </a:prstGeom>
          <a:solidFill>
            <a:srgbClr val="EE9980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1" name="Isosceles Triangle 22"/>
          <p:cNvSpPr/>
          <p:nvPr/>
        </p:nvSpPr>
        <p:spPr>
          <a:xfrm rot="3114418">
            <a:off x="10709275" y="520701"/>
            <a:ext cx="180975" cy="266700"/>
          </a:xfrm>
          <a:prstGeom prst="triangle">
            <a:avLst/>
          </a:prstGeom>
          <a:solidFill>
            <a:srgbClr val="ADBAC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2" name="Rounded Rectangle 27"/>
          <p:cNvSpPr/>
          <p:nvPr/>
        </p:nvSpPr>
        <p:spPr>
          <a:xfrm>
            <a:off x="1901825" y="4244975"/>
            <a:ext cx="684213" cy="68421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116"/>
          <p:cNvSpPr>
            <a:spLocks noEditPoints="1"/>
          </p:cNvSpPr>
          <p:nvPr/>
        </p:nvSpPr>
        <p:spPr bwMode="auto">
          <a:xfrm>
            <a:off x="2028825" y="4414838"/>
            <a:ext cx="428625" cy="34448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4" name="Rounded Rectangle 28"/>
          <p:cNvSpPr/>
          <p:nvPr/>
        </p:nvSpPr>
        <p:spPr>
          <a:xfrm>
            <a:off x="3825875" y="4244975"/>
            <a:ext cx="684213" cy="68421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66"/>
          <p:cNvSpPr>
            <a:spLocks noEditPoints="1"/>
          </p:cNvSpPr>
          <p:nvPr/>
        </p:nvSpPr>
        <p:spPr bwMode="auto">
          <a:xfrm>
            <a:off x="3956050" y="4391025"/>
            <a:ext cx="422275" cy="392113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6" name="Rounded Rectangle 29"/>
          <p:cNvSpPr/>
          <p:nvPr/>
        </p:nvSpPr>
        <p:spPr>
          <a:xfrm>
            <a:off x="5762625" y="4244975"/>
            <a:ext cx="684213" cy="68421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 105"/>
          <p:cNvSpPr>
            <a:spLocks noEditPoints="1"/>
          </p:cNvSpPr>
          <p:nvPr/>
        </p:nvSpPr>
        <p:spPr bwMode="auto">
          <a:xfrm>
            <a:off x="5884863" y="4370388"/>
            <a:ext cx="439737" cy="433387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srgbClr val="FEB834">
                  <a:lumMod val="50000"/>
                </a:srgbClr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8" name="Rounded Rectangle 30"/>
          <p:cNvSpPr/>
          <p:nvPr/>
        </p:nvSpPr>
        <p:spPr>
          <a:xfrm>
            <a:off x="7699375" y="4244975"/>
            <a:ext cx="684213" cy="68421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9" name="Freeform 57"/>
          <p:cNvSpPr>
            <a:spLocks noEditPoints="1"/>
          </p:cNvSpPr>
          <p:nvPr/>
        </p:nvSpPr>
        <p:spPr bwMode="auto">
          <a:xfrm>
            <a:off x="7840663" y="4386263"/>
            <a:ext cx="401637" cy="401637"/>
          </a:xfrm>
          <a:custGeom>
            <a:avLst/>
            <a:gdLst/>
            <a:ahLst/>
            <a:cxnLst>
              <a:cxn ang="0">
                <a:pos x="55" y="31"/>
              </a:cxn>
              <a:cxn ang="0">
                <a:pos x="54" y="33"/>
              </a:cxn>
              <a:cxn ang="0">
                <a:pos x="47" y="34"/>
              </a:cxn>
              <a:cxn ang="0">
                <a:pos x="46" y="37"/>
              </a:cxn>
              <a:cxn ang="0">
                <a:pos x="49" y="42"/>
              </a:cxn>
              <a:cxn ang="0">
                <a:pos x="50" y="43"/>
              </a:cxn>
              <a:cxn ang="0">
                <a:pos x="49" y="44"/>
              </a:cxn>
              <a:cxn ang="0">
                <a:pos x="43" y="50"/>
              </a:cxn>
              <a:cxn ang="0">
                <a:pos x="42" y="50"/>
              </a:cxn>
              <a:cxn ang="0">
                <a:pos x="37" y="46"/>
              </a:cxn>
              <a:cxn ang="0">
                <a:pos x="33" y="47"/>
              </a:cxn>
              <a:cxn ang="0">
                <a:pos x="32" y="54"/>
              </a:cxn>
              <a:cxn ang="0">
                <a:pos x="31" y="55"/>
              </a:cxn>
              <a:cxn ang="0">
                <a:pos x="23" y="55"/>
              </a:cxn>
              <a:cxn ang="0">
                <a:pos x="22" y="54"/>
              </a:cxn>
              <a:cxn ang="0">
                <a:pos x="21" y="47"/>
              </a:cxn>
              <a:cxn ang="0">
                <a:pos x="18" y="46"/>
              </a:cxn>
              <a:cxn ang="0">
                <a:pos x="13" y="50"/>
              </a:cxn>
              <a:cxn ang="0">
                <a:pos x="12" y="50"/>
              </a:cxn>
              <a:cxn ang="0">
                <a:pos x="11" y="50"/>
              </a:cxn>
              <a:cxn ang="0">
                <a:pos x="5" y="44"/>
              </a:cxn>
              <a:cxn ang="0">
                <a:pos x="5" y="43"/>
              </a:cxn>
              <a:cxn ang="0">
                <a:pos x="5" y="42"/>
              </a:cxn>
              <a:cxn ang="0">
                <a:pos x="9" y="37"/>
              </a:cxn>
              <a:cxn ang="0">
                <a:pos x="7" y="33"/>
              </a:cxn>
              <a:cxn ang="0">
                <a:pos x="1" y="33"/>
              </a:cxn>
              <a:cxn ang="0">
                <a:pos x="0" y="31"/>
              </a:cxn>
              <a:cxn ang="0">
                <a:pos x="0" y="23"/>
              </a:cxn>
              <a:cxn ang="0">
                <a:pos x="1" y="22"/>
              </a:cxn>
              <a:cxn ang="0">
                <a:pos x="7" y="21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2" y="5"/>
              </a:cxn>
              <a:cxn ang="0">
                <a:pos x="13" y="5"/>
              </a:cxn>
              <a:cxn ang="0">
                <a:pos x="18" y="9"/>
              </a:cxn>
              <a:cxn ang="0">
                <a:pos x="21" y="8"/>
              </a:cxn>
              <a:cxn ang="0">
                <a:pos x="22" y="1"/>
              </a:cxn>
              <a:cxn ang="0">
                <a:pos x="23" y="0"/>
              </a:cxn>
              <a:cxn ang="0">
                <a:pos x="31" y="0"/>
              </a:cxn>
              <a:cxn ang="0">
                <a:pos x="32" y="1"/>
              </a:cxn>
              <a:cxn ang="0">
                <a:pos x="33" y="8"/>
              </a:cxn>
              <a:cxn ang="0">
                <a:pos x="37" y="9"/>
              </a:cxn>
              <a:cxn ang="0">
                <a:pos x="42" y="5"/>
              </a:cxn>
              <a:cxn ang="0">
                <a:pos x="43" y="5"/>
              </a:cxn>
              <a:cxn ang="0">
                <a:pos x="43" y="5"/>
              </a:cxn>
              <a:cxn ang="0">
                <a:pos x="49" y="11"/>
              </a:cxn>
              <a:cxn ang="0">
                <a:pos x="50" y="12"/>
              </a:cxn>
              <a:cxn ang="0">
                <a:pos x="49" y="13"/>
              </a:cxn>
              <a:cxn ang="0">
                <a:pos x="46" y="18"/>
              </a:cxn>
              <a:cxn ang="0">
                <a:pos x="47" y="21"/>
              </a:cxn>
              <a:cxn ang="0">
                <a:pos x="54" y="22"/>
              </a:cxn>
              <a:cxn ang="0">
                <a:pos x="55" y="23"/>
              </a:cxn>
              <a:cxn ang="0">
                <a:pos x="55" y="31"/>
              </a:cxn>
              <a:cxn ang="0">
                <a:pos x="27" y="18"/>
              </a:cxn>
              <a:cxn ang="0">
                <a:pos x="18" y="27"/>
              </a:cxn>
              <a:cxn ang="0">
                <a:pos x="27" y="36"/>
              </a:cxn>
              <a:cxn ang="0">
                <a:pos x="36" y="27"/>
              </a:cxn>
              <a:cxn ang="0">
                <a:pos x="27" y="18"/>
              </a:cxn>
            </a:cxnLst>
            <a:rect l="0" t="0" r="r" b="b"/>
            <a:pathLst>
              <a:path w="55" h="55">
                <a:moveTo>
                  <a:pt x="55" y="31"/>
                </a:moveTo>
                <a:cubicBezTo>
                  <a:pt x="55" y="32"/>
                  <a:pt x="54" y="33"/>
                  <a:pt x="54" y="33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5"/>
                  <a:pt x="46" y="36"/>
                  <a:pt x="46" y="37"/>
                </a:cubicBezTo>
                <a:cubicBezTo>
                  <a:pt x="47" y="39"/>
                  <a:pt x="48" y="40"/>
                  <a:pt x="49" y="42"/>
                </a:cubicBezTo>
                <a:cubicBezTo>
                  <a:pt x="50" y="42"/>
                  <a:pt x="50" y="42"/>
                  <a:pt x="50" y="43"/>
                </a:cubicBezTo>
                <a:cubicBezTo>
                  <a:pt x="50" y="43"/>
                  <a:pt x="50" y="43"/>
                  <a:pt x="49" y="44"/>
                </a:cubicBezTo>
                <a:cubicBezTo>
                  <a:pt x="49" y="45"/>
                  <a:pt x="44" y="50"/>
                  <a:pt x="43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6" y="46"/>
                  <a:pt x="35" y="47"/>
                  <a:pt x="33" y="47"/>
                </a:cubicBezTo>
                <a:cubicBezTo>
                  <a:pt x="33" y="49"/>
                  <a:pt x="33" y="52"/>
                  <a:pt x="32" y="54"/>
                </a:cubicBezTo>
                <a:cubicBezTo>
                  <a:pt x="32" y="54"/>
                  <a:pt x="32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5"/>
                  <a:pt x="22" y="54"/>
                  <a:pt x="22" y="54"/>
                </a:cubicBezTo>
                <a:cubicBezTo>
                  <a:pt x="21" y="47"/>
                  <a:pt x="21" y="47"/>
                  <a:pt x="21" y="47"/>
                </a:cubicBezTo>
                <a:cubicBezTo>
                  <a:pt x="20" y="47"/>
                  <a:pt x="19" y="46"/>
                  <a:pt x="18" y="46"/>
                </a:cubicBezTo>
                <a:cubicBezTo>
                  <a:pt x="13" y="50"/>
                  <a:pt x="13" y="50"/>
                  <a:pt x="13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9" y="48"/>
                  <a:pt x="7" y="46"/>
                  <a:pt x="5" y="44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2"/>
                  <a:pt x="5" y="42"/>
                  <a:pt x="5" y="42"/>
                </a:cubicBezTo>
                <a:cubicBezTo>
                  <a:pt x="6" y="40"/>
                  <a:pt x="8" y="39"/>
                  <a:pt x="9" y="37"/>
                </a:cubicBezTo>
                <a:cubicBezTo>
                  <a:pt x="8" y="36"/>
                  <a:pt x="8" y="35"/>
                  <a:pt x="7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2"/>
                  <a:pt x="0" y="32"/>
                  <a:pt x="0" y="3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1" y="22"/>
                </a:cubicBezTo>
                <a:cubicBezTo>
                  <a:pt x="7" y="21"/>
                  <a:pt x="7" y="21"/>
                  <a:pt x="7" y="21"/>
                </a:cubicBezTo>
                <a:cubicBezTo>
                  <a:pt x="8" y="20"/>
                  <a:pt x="8" y="19"/>
                  <a:pt x="9" y="18"/>
                </a:cubicBezTo>
                <a:cubicBezTo>
                  <a:pt x="8" y="16"/>
                  <a:pt x="6" y="14"/>
                  <a:pt x="5" y="13"/>
                </a:cubicBezTo>
                <a:cubicBezTo>
                  <a:pt x="5" y="13"/>
                  <a:pt x="5" y="12"/>
                  <a:pt x="5" y="12"/>
                </a:cubicBezTo>
                <a:cubicBezTo>
                  <a:pt x="5" y="12"/>
                  <a:pt x="5" y="11"/>
                  <a:pt x="5" y="11"/>
                </a:cubicBezTo>
                <a:cubicBezTo>
                  <a:pt x="6" y="10"/>
                  <a:pt x="11" y="5"/>
                  <a:pt x="12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8"/>
                  <a:pt x="20" y="8"/>
                  <a:pt x="21" y="8"/>
                </a:cubicBezTo>
                <a:cubicBezTo>
                  <a:pt x="21" y="5"/>
                  <a:pt x="21" y="3"/>
                  <a:pt x="22" y="1"/>
                </a:cubicBezTo>
                <a:cubicBezTo>
                  <a:pt x="22" y="0"/>
                  <a:pt x="23" y="0"/>
                  <a:pt x="2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2" y="0"/>
                  <a:pt x="32" y="1"/>
                </a:cubicBezTo>
                <a:cubicBezTo>
                  <a:pt x="33" y="8"/>
                  <a:pt x="33" y="8"/>
                  <a:pt x="33" y="8"/>
                </a:cubicBezTo>
                <a:cubicBezTo>
                  <a:pt x="35" y="8"/>
                  <a:pt x="36" y="8"/>
                  <a:pt x="37" y="9"/>
                </a:cubicBezTo>
                <a:cubicBezTo>
                  <a:pt x="42" y="5"/>
                  <a:pt x="42" y="5"/>
                  <a:pt x="42" y="5"/>
                </a:cubicBezTo>
                <a:cubicBezTo>
                  <a:pt x="42" y="5"/>
                  <a:pt x="42" y="5"/>
                  <a:pt x="43" y="5"/>
                </a:cubicBezTo>
                <a:cubicBezTo>
                  <a:pt x="43" y="5"/>
                  <a:pt x="43" y="5"/>
                  <a:pt x="43" y="5"/>
                </a:cubicBezTo>
                <a:cubicBezTo>
                  <a:pt x="45" y="7"/>
                  <a:pt x="48" y="9"/>
                  <a:pt x="49" y="11"/>
                </a:cubicBezTo>
                <a:cubicBezTo>
                  <a:pt x="50" y="11"/>
                  <a:pt x="50" y="12"/>
                  <a:pt x="50" y="12"/>
                </a:cubicBezTo>
                <a:cubicBezTo>
                  <a:pt x="50" y="12"/>
                  <a:pt x="49" y="13"/>
                  <a:pt x="49" y="13"/>
                </a:cubicBezTo>
                <a:cubicBezTo>
                  <a:pt x="48" y="14"/>
                  <a:pt x="47" y="16"/>
                  <a:pt x="46" y="18"/>
                </a:cubicBezTo>
                <a:cubicBezTo>
                  <a:pt x="46" y="19"/>
                  <a:pt x="47" y="20"/>
                  <a:pt x="47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5" y="23"/>
                  <a:pt x="55" y="23"/>
                </a:cubicBezTo>
                <a:lnTo>
                  <a:pt x="55" y="31"/>
                </a:lnTo>
                <a:close/>
                <a:moveTo>
                  <a:pt x="27" y="18"/>
                </a:moveTo>
                <a:cubicBezTo>
                  <a:pt x="22" y="18"/>
                  <a:pt x="18" y="22"/>
                  <a:pt x="18" y="27"/>
                </a:cubicBezTo>
                <a:cubicBezTo>
                  <a:pt x="18" y="32"/>
                  <a:pt x="22" y="36"/>
                  <a:pt x="27" y="36"/>
                </a:cubicBezTo>
                <a:cubicBezTo>
                  <a:pt x="32" y="36"/>
                  <a:pt x="36" y="32"/>
                  <a:pt x="36" y="27"/>
                </a:cubicBezTo>
                <a:cubicBezTo>
                  <a:pt x="36" y="22"/>
                  <a:pt x="32" y="18"/>
                  <a:pt x="27" y="18"/>
                </a:cubicBez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0" name="Rounded Rectangle 31"/>
          <p:cNvSpPr/>
          <p:nvPr/>
        </p:nvSpPr>
        <p:spPr>
          <a:xfrm>
            <a:off x="9637713" y="4244975"/>
            <a:ext cx="684212" cy="68421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" name="Freeform 152"/>
          <p:cNvSpPr>
            <a:spLocks noEditPoints="1"/>
          </p:cNvSpPr>
          <p:nvPr/>
        </p:nvSpPr>
        <p:spPr bwMode="auto">
          <a:xfrm>
            <a:off x="9786938" y="4410075"/>
            <a:ext cx="385762" cy="355600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74" name="TextBox 13"/>
          <p:cNvSpPr txBox="1">
            <a:spLocks noChangeArrowheads="1"/>
          </p:cNvSpPr>
          <p:nvPr/>
        </p:nvSpPr>
        <p:spPr bwMode="auto">
          <a:xfrm>
            <a:off x="1400175" y="5445125"/>
            <a:ext cx="1687513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75" name="TextBox 13"/>
          <p:cNvSpPr txBox="1">
            <a:spLocks noChangeArrowheads="1"/>
          </p:cNvSpPr>
          <p:nvPr/>
        </p:nvSpPr>
        <p:spPr bwMode="auto">
          <a:xfrm>
            <a:off x="1403350" y="5730875"/>
            <a:ext cx="1684338" cy="554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76" name="TextBox 13"/>
          <p:cNvSpPr txBox="1">
            <a:spLocks noChangeArrowheads="1"/>
          </p:cNvSpPr>
          <p:nvPr/>
        </p:nvSpPr>
        <p:spPr bwMode="auto">
          <a:xfrm>
            <a:off x="3349625" y="5445125"/>
            <a:ext cx="1687513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77" name="TextBox 13"/>
          <p:cNvSpPr txBox="1">
            <a:spLocks noChangeArrowheads="1"/>
          </p:cNvSpPr>
          <p:nvPr/>
        </p:nvSpPr>
        <p:spPr bwMode="auto">
          <a:xfrm>
            <a:off x="3352800" y="5730875"/>
            <a:ext cx="1685925" cy="554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78" name="TextBox 13"/>
          <p:cNvSpPr txBox="1">
            <a:spLocks noChangeArrowheads="1"/>
          </p:cNvSpPr>
          <p:nvPr/>
        </p:nvSpPr>
        <p:spPr bwMode="auto">
          <a:xfrm>
            <a:off x="5300663" y="5445125"/>
            <a:ext cx="1687512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79" name="TextBox 13"/>
          <p:cNvSpPr txBox="1">
            <a:spLocks noChangeArrowheads="1"/>
          </p:cNvSpPr>
          <p:nvPr/>
        </p:nvSpPr>
        <p:spPr bwMode="auto">
          <a:xfrm>
            <a:off x="5303838" y="5730875"/>
            <a:ext cx="1684337" cy="554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80" name="TextBox 13"/>
          <p:cNvSpPr txBox="1">
            <a:spLocks noChangeArrowheads="1"/>
          </p:cNvSpPr>
          <p:nvPr/>
        </p:nvSpPr>
        <p:spPr bwMode="auto">
          <a:xfrm>
            <a:off x="7251700" y="5445125"/>
            <a:ext cx="1687513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81" name="TextBox 13"/>
          <p:cNvSpPr txBox="1">
            <a:spLocks noChangeArrowheads="1"/>
          </p:cNvSpPr>
          <p:nvPr/>
        </p:nvSpPr>
        <p:spPr bwMode="auto">
          <a:xfrm>
            <a:off x="7254875" y="5730875"/>
            <a:ext cx="1684338" cy="554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82" name="TextBox 13"/>
          <p:cNvSpPr txBox="1">
            <a:spLocks noChangeArrowheads="1"/>
          </p:cNvSpPr>
          <p:nvPr/>
        </p:nvSpPr>
        <p:spPr bwMode="auto">
          <a:xfrm>
            <a:off x="9201150" y="5445125"/>
            <a:ext cx="1687513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783" name="TextBox 13"/>
          <p:cNvSpPr txBox="1">
            <a:spLocks noChangeArrowheads="1"/>
          </p:cNvSpPr>
          <p:nvPr/>
        </p:nvSpPr>
        <p:spPr bwMode="auto">
          <a:xfrm>
            <a:off x="9205913" y="5730875"/>
            <a:ext cx="1684337" cy="554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1255713"/>
            <a:ext cx="12192000" cy="4800600"/>
          </a:xfrm>
          <a:prstGeom prst="rect">
            <a:avLst/>
          </a:prstGeom>
          <a:solidFill>
            <a:srgbClr val="EE9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33795" name="组合 28"/>
          <p:cNvGrpSpPr/>
          <p:nvPr/>
        </p:nvGrpSpPr>
        <p:grpSpPr bwMode="auto">
          <a:xfrm>
            <a:off x="5837238" y="2181225"/>
            <a:ext cx="647700" cy="649288"/>
            <a:chOff x="6912864" y="3136392"/>
            <a:chExt cx="649224" cy="649224"/>
          </a:xfrm>
        </p:grpSpPr>
        <p:sp>
          <p:nvSpPr>
            <p:cNvPr id="33814" name="Freeform 620"/>
            <p:cNvSpPr/>
            <p:nvPr/>
          </p:nvSpPr>
          <p:spPr bwMode="auto">
            <a:xfrm>
              <a:off x="7070852" y="3296983"/>
              <a:ext cx="333248" cy="328041"/>
            </a:xfrm>
            <a:custGeom>
              <a:avLst/>
              <a:gdLst>
                <a:gd name="T0" fmla="*/ 377510766 w 287"/>
                <a:gd name="T1" fmla="*/ 4030384 h 283"/>
                <a:gd name="T2" fmla="*/ 280436901 w 287"/>
                <a:gd name="T3" fmla="*/ 18810775 h 283"/>
                <a:gd name="T4" fmla="*/ 192799643 w 287"/>
                <a:gd name="T5" fmla="*/ 0 h 283"/>
                <a:gd name="T6" fmla="*/ 106511634 w 287"/>
                <a:gd name="T7" fmla="*/ 18810775 h 283"/>
                <a:gd name="T8" fmla="*/ 9437769 w 287"/>
                <a:gd name="T9" fmla="*/ 4030384 h 283"/>
                <a:gd name="T10" fmla="*/ 0 w 287"/>
                <a:gd name="T11" fmla="*/ 80618104 h 283"/>
                <a:gd name="T12" fmla="*/ 90333431 w 287"/>
                <a:gd name="T13" fmla="*/ 318443193 h 283"/>
                <a:gd name="T14" fmla="*/ 192799643 w 287"/>
                <a:gd name="T15" fmla="*/ 380250522 h 283"/>
                <a:gd name="T16" fmla="*/ 296615104 w 287"/>
                <a:gd name="T17" fmla="*/ 318443193 h 283"/>
                <a:gd name="T18" fmla="*/ 386948535 w 287"/>
                <a:gd name="T19" fmla="*/ 80618104 h 283"/>
                <a:gd name="T20" fmla="*/ 377510766 w 287"/>
                <a:gd name="T21" fmla="*/ 4030384 h 2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7" h="283">
                  <a:moveTo>
                    <a:pt x="280" y="3"/>
                  </a:moveTo>
                  <a:cubicBezTo>
                    <a:pt x="280" y="3"/>
                    <a:pt x="240" y="14"/>
                    <a:pt x="208" y="14"/>
                  </a:cubicBezTo>
                  <a:cubicBezTo>
                    <a:pt x="176" y="14"/>
                    <a:pt x="143" y="0"/>
                    <a:pt x="143" y="0"/>
                  </a:cubicBezTo>
                  <a:cubicBezTo>
                    <a:pt x="143" y="0"/>
                    <a:pt x="111" y="14"/>
                    <a:pt x="79" y="14"/>
                  </a:cubicBezTo>
                  <a:cubicBezTo>
                    <a:pt x="46" y="14"/>
                    <a:pt x="7" y="3"/>
                    <a:pt x="7" y="3"/>
                  </a:cubicBezTo>
                  <a:cubicBezTo>
                    <a:pt x="7" y="3"/>
                    <a:pt x="0" y="26"/>
                    <a:pt x="0" y="60"/>
                  </a:cubicBezTo>
                  <a:cubicBezTo>
                    <a:pt x="0" y="149"/>
                    <a:pt x="28" y="206"/>
                    <a:pt x="67" y="237"/>
                  </a:cubicBezTo>
                  <a:cubicBezTo>
                    <a:pt x="90" y="256"/>
                    <a:pt x="128" y="283"/>
                    <a:pt x="143" y="283"/>
                  </a:cubicBezTo>
                  <a:cubicBezTo>
                    <a:pt x="159" y="283"/>
                    <a:pt x="196" y="256"/>
                    <a:pt x="220" y="237"/>
                  </a:cubicBezTo>
                  <a:cubicBezTo>
                    <a:pt x="258" y="205"/>
                    <a:pt x="287" y="149"/>
                    <a:pt x="287" y="60"/>
                  </a:cubicBezTo>
                  <a:cubicBezTo>
                    <a:pt x="287" y="26"/>
                    <a:pt x="280" y="3"/>
                    <a:pt x="280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6912864" y="3136392"/>
              <a:ext cx="649224" cy="64922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33796" name="组合 31"/>
          <p:cNvGrpSpPr/>
          <p:nvPr/>
        </p:nvGrpSpPr>
        <p:grpSpPr bwMode="auto">
          <a:xfrm>
            <a:off x="5837238" y="3268663"/>
            <a:ext cx="647700" cy="649287"/>
            <a:chOff x="6450504" y="4654296"/>
            <a:chExt cx="649224" cy="649224"/>
          </a:xfrm>
        </p:grpSpPr>
        <p:sp>
          <p:nvSpPr>
            <p:cNvPr id="33812" name="Freeform 112"/>
            <p:cNvSpPr>
              <a:spLocks noEditPoints="1"/>
            </p:cNvSpPr>
            <p:nvPr/>
          </p:nvSpPr>
          <p:spPr bwMode="auto">
            <a:xfrm>
              <a:off x="6648847" y="4812284"/>
              <a:ext cx="252539" cy="333248"/>
            </a:xfrm>
            <a:custGeom>
              <a:avLst/>
              <a:gdLst>
                <a:gd name="T0" fmla="*/ 256984154 w 216"/>
                <a:gd name="T1" fmla="*/ 168702172 h 288"/>
                <a:gd name="T2" fmla="*/ 256984154 w 216"/>
                <a:gd name="T3" fmla="*/ 105773841 h 288"/>
                <a:gd name="T4" fmla="*/ 148996841 w 216"/>
                <a:gd name="T5" fmla="*/ 0 h 288"/>
                <a:gd name="T6" fmla="*/ 147628921 w 216"/>
                <a:gd name="T7" fmla="*/ 0 h 288"/>
                <a:gd name="T8" fmla="*/ 144895420 w 216"/>
                <a:gd name="T9" fmla="*/ 0 h 288"/>
                <a:gd name="T10" fmla="*/ 38274858 w 216"/>
                <a:gd name="T11" fmla="*/ 105773841 h 288"/>
                <a:gd name="T12" fmla="*/ 38274858 w 216"/>
                <a:gd name="T13" fmla="*/ 168702172 h 288"/>
                <a:gd name="T14" fmla="*/ 0 w 216"/>
                <a:gd name="T15" fmla="*/ 168702172 h 288"/>
                <a:gd name="T16" fmla="*/ 0 w 216"/>
                <a:gd name="T17" fmla="*/ 385604964 h 288"/>
                <a:gd name="T18" fmla="*/ 295259012 w 216"/>
                <a:gd name="T19" fmla="*/ 385604964 h 288"/>
                <a:gd name="T20" fmla="*/ 295259012 w 216"/>
                <a:gd name="T21" fmla="*/ 168702172 h 288"/>
                <a:gd name="T22" fmla="*/ 256984154 w 216"/>
                <a:gd name="T23" fmla="*/ 168702172 h 288"/>
                <a:gd name="T24" fmla="*/ 91585139 w 216"/>
                <a:gd name="T25" fmla="*/ 105773841 h 288"/>
                <a:gd name="T26" fmla="*/ 144895420 w 216"/>
                <a:gd name="T27" fmla="*/ 52216953 h 288"/>
                <a:gd name="T28" fmla="*/ 147628921 w 216"/>
                <a:gd name="T29" fmla="*/ 52216953 h 288"/>
                <a:gd name="T30" fmla="*/ 148996841 w 216"/>
                <a:gd name="T31" fmla="*/ 52216953 h 288"/>
                <a:gd name="T32" fmla="*/ 202307122 w 216"/>
                <a:gd name="T33" fmla="*/ 105773841 h 288"/>
                <a:gd name="T34" fmla="*/ 202307122 w 216"/>
                <a:gd name="T35" fmla="*/ 168702172 h 288"/>
                <a:gd name="T36" fmla="*/ 91585139 w 216"/>
                <a:gd name="T37" fmla="*/ 168702172 h 288"/>
                <a:gd name="T38" fmla="*/ 91585139 w 216"/>
                <a:gd name="T39" fmla="*/ 105773841 h 2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6" h="288">
                  <a:moveTo>
                    <a:pt x="188" y="126"/>
                  </a:moveTo>
                  <a:cubicBezTo>
                    <a:pt x="188" y="79"/>
                    <a:pt x="188" y="79"/>
                    <a:pt x="188" y="79"/>
                  </a:cubicBezTo>
                  <a:cubicBezTo>
                    <a:pt x="188" y="35"/>
                    <a:pt x="152" y="0"/>
                    <a:pt x="109" y="0"/>
                  </a:cubicBezTo>
                  <a:cubicBezTo>
                    <a:pt x="109" y="0"/>
                    <a:pt x="108" y="0"/>
                    <a:pt x="108" y="0"/>
                  </a:cubicBezTo>
                  <a:cubicBezTo>
                    <a:pt x="107" y="0"/>
                    <a:pt x="107" y="0"/>
                    <a:pt x="106" y="0"/>
                  </a:cubicBezTo>
                  <a:cubicBezTo>
                    <a:pt x="63" y="0"/>
                    <a:pt x="28" y="35"/>
                    <a:pt x="28" y="79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16" y="288"/>
                    <a:pt x="216" y="288"/>
                    <a:pt x="216" y="288"/>
                  </a:cubicBezTo>
                  <a:cubicBezTo>
                    <a:pt x="216" y="126"/>
                    <a:pt x="216" y="126"/>
                    <a:pt x="216" y="126"/>
                  </a:cubicBezTo>
                  <a:lnTo>
                    <a:pt x="188" y="126"/>
                  </a:lnTo>
                  <a:close/>
                  <a:moveTo>
                    <a:pt x="67" y="79"/>
                  </a:moveTo>
                  <a:cubicBezTo>
                    <a:pt x="67" y="57"/>
                    <a:pt x="85" y="39"/>
                    <a:pt x="106" y="39"/>
                  </a:cubicBezTo>
                  <a:cubicBezTo>
                    <a:pt x="107" y="39"/>
                    <a:pt x="108" y="39"/>
                    <a:pt x="108" y="39"/>
                  </a:cubicBezTo>
                  <a:cubicBezTo>
                    <a:pt x="108" y="39"/>
                    <a:pt x="109" y="39"/>
                    <a:pt x="109" y="39"/>
                  </a:cubicBezTo>
                  <a:cubicBezTo>
                    <a:pt x="131" y="39"/>
                    <a:pt x="148" y="57"/>
                    <a:pt x="148" y="79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67" y="126"/>
                    <a:pt x="67" y="126"/>
                    <a:pt x="67" y="126"/>
                  </a:cubicBezTo>
                  <a:lnTo>
                    <a:pt x="67" y="7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6450504" y="4654296"/>
              <a:ext cx="649224" cy="64922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33797" name="组合 34"/>
          <p:cNvGrpSpPr/>
          <p:nvPr/>
        </p:nvGrpSpPr>
        <p:grpSpPr bwMode="auto">
          <a:xfrm>
            <a:off x="5838825" y="4354513"/>
            <a:ext cx="649288" cy="649287"/>
            <a:chOff x="7243572" y="4654296"/>
            <a:chExt cx="649224" cy="649224"/>
          </a:xfrm>
        </p:grpSpPr>
        <p:sp>
          <p:nvSpPr>
            <p:cNvPr id="33810" name="Freeform 240"/>
            <p:cNvSpPr/>
            <p:nvPr/>
          </p:nvSpPr>
          <p:spPr bwMode="auto">
            <a:xfrm>
              <a:off x="7416960" y="4809744"/>
              <a:ext cx="333248" cy="312420"/>
            </a:xfrm>
            <a:custGeom>
              <a:avLst/>
              <a:gdLst>
                <a:gd name="T0" fmla="*/ 287864945 w 288"/>
                <a:gd name="T1" fmla="*/ 0 h 270"/>
                <a:gd name="T2" fmla="*/ 285187390 w 288"/>
                <a:gd name="T3" fmla="*/ 0 h 270"/>
                <a:gd name="T4" fmla="*/ 283848612 w 288"/>
                <a:gd name="T5" fmla="*/ 0 h 270"/>
                <a:gd name="T6" fmla="*/ 186107437 w 288"/>
                <a:gd name="T7" fmla="*/ 99078796 h 270"/>
                <a:gd name="T8" fmla="*/ 186107437 w 288"/>
                <a:gd name="T9" fmla="*/ 157990794 h 270"/>
                <a:gd name="T10" fmla="*/ 0 w 288"/>
                <a:gd name="T11" fmla="*/ 157990794 h 270"/>
                <a:gd name="T12" fmla="*/ 0 w 288"/>
                <a:gd name="T13" fmla="*/ 361504653 h 270"/>
                <a:gd name="T14" fmla="*/ 270458523 w 288"/>
                <a:gd name="T15" fmla="*/ 361504653 h 270"/>
                <a:gd name="T16" fmla="*/ 270458523 w 288"/>
                <a:gd name="T17" fmla="*/ 157990794 h 270"/>
                <a:gd name="T18" fmla="*/ 234308057 w 288"/>
                <a:gd name="T19" fmla="*/ 157990794 h 270"/>
                <a:gd name="T20" fmla="*/ 234308057 w 288"/>
                <a:gd name="T21" fmla="*/ 99078796 h 270"/>
                <a:gd name="T22" fmla="*/ 283848612 w 288"/>
                <a:gd name="T23" fmla="*/ 49539398 h 270"/>
                <a:gd name="T24" fmla="*/ 286526168 w 288"/>
                <a:gd name="T25" fmla="*/ 49539398 h 270"/>
                <a:gd name="T26" fmla="*/ 287864945 w 288"/>
                <a:gd name="T27" fmla="*/ 49539398 h 270"/>
                <a:gd name="T28" fmla="*/ 336065566 w 288"/>
                <a:gd name="T29" fmla="*/ 99078796 h 270"/>
                <a:gd name="T30" fmla="*/ 336065566 w 288"/>
                <a:gd name="T31" fmla="*/ 121840329 h 270"/>
                <a:gd name="T32" fmla="*/ 353470831 w 288"/>
                <a:gd name="T33" fmla="*/ 121840329 h 270"/>
                <a:gd name="T34" fmla="*/ 353470831 w 288"/>
                <a:gd name="T35" fmla="*/ 128535374 h 270"/>
                <a:gd name="T36" fmla="*/ 336065566 w 288"/>
                <a:gd name="T37" fmla="*/ 144601861 h 270"/>
                <a:gd name="T38" fmla="*/ 336065566 w 288"/>
                <a:gd name="T39" fmla="*/ 157990794 h 270"/>
                <a:gd name="T40" fmla="*/ 385604964 w 288"/>
                <a:gd name="T41" fmla="*/ 157990794 h 270"/>
                <a:gd name="T42" fmla="*/ 385604964 w 288"/>
                <a:gd name="T43" fmla="*/ 99078796 h 270"/>
                <a:gd name="T44" fmla="*/ 287864945 w 288"/>
                <a:gd name="T45" fmla="*/ 0 h 2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88" h="270">
                  <a:moveTo>
                    <a:pt x="215" y="0"/>
                  </a:moveTo>
                  <a:cubicBezTo>
                    <a:pt x="214" y="0"/>
                    <a:pt x="214" y="0"/>
                    <a:pt x="213" y="0"/>
                  </a:cubicBezTo>
                  <a:cubicBezTo>
                    <a:pt x="213" y="0"/>
                    <a:pt x="212" y="0"/>
                    <a:pt x="212" y="0"/>
                  </a:cubicBezTo>
                  <a:cubicBezTo>
                    <a:pt x="172" y="0"/>
                    <a:pt x="139" y="33"/>
                    <a:pt x="139" y="74"/>
                  </a:cubicBezTo>
                  <a:cubicBezTo>
                    <a:pt x="139" y="74"/>
                    <a:pt x="139" y="99"/>
                    <a:pt x="139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2" y="118"/>
                    <a:pt x="202" y="118"/>
                    <a:pt x="202" y="118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5" y="99"/>
                    <a:pt x="175" y="74"/>
                    <a:pt x="175" y="74"/>
                  </a:cubicBezTo>
                  <a:cubicBezTo>
                    <a:pt x="175" y="54"/>
                    <a:pt x="192" y="37"/>
                    <a:pt x="212" y="37"/>
                  </a:cubicBezTo>
                  <a:cubicBezTo>
                    <a:pt x="213" y="37"/>
                    <a:pt x="214" y="37"/>
                    <a:pt x="214" y="37"/>
                  </a:cubicBezTo>
                  <a:cubicBezTo>
                    <a:pt x="214" y="37"/>
                    <a:pt x="214" y="37"/>
                    <a:pt x="215" y="37"/>
                  </a:cubicBezTo>
                  <a:cubicBezTo>
                    <a:pt x="235" y="37"/>
                    <a:pt x="251" y="54"/>
                    <a:pt x="251" y="74"/>
                  </a:cubicBezTo>
                  <a:cubicBezTo>
                    <a:pt x="251" y="74"/>
                    <a:pt x="251" y="81"/>
                    <a:pt x="251" y="91"/>
                  </a:cubicBezTo>
                  <a:cubicBezTo>
                    <a:pt x="264" y="91"/>
                    <a:pt x="264" y="91"/>
                    <a:pt x="264" y="91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51" y="108"/>
                    <a:pt x="251" y="108"/>
                    <a:pt x="251" y="108"/>
                  </a:cubicBezTo>
                  <a:cubicBezTo>
                    <a:pt x="251" y="111"/>
                    <a:pt x="251" y="115"/>
                    <a:pt x="251" y="118"/>
                  </a:cubicBezTo>
                  <a:cubicBezTo>
                    <a:pt x="288" y="118"/>
                    <a:pt x="288" y="118"/>
                    <a:pt x="288" y="118"/>
                  </a:cubicBezTo>
                  <a:cubicBezTo>
                    <a:pt x="288" y="99"/>
                    <a:pt x="288" y="74"/>
                    <a:pt x="288" y="74"/>
                  </a:cubicBezTo>
                  <a:cubicBezTo>
                    <a:pt x="288" y="33"/>
                    <a:pt x="255" y="0"/>
                    <a:pt x="21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7243572" y="4654296"/>
              <a:ext cx="649224" cy="64922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33798" name="组合 37"/>
          <p:cNvGrpSpPr/>
          <p:nvPr/>
        </p:nvGrpSpPr>
        <p:grpSpPr bwMode="auto">
          <a:xfrm>
            <a:off x="695325" y="2033588"/>
            <a:ext cx="4538663" cy="3708400"/>
            <a:chOff x="694944" y="2097507"/>
            <a:chExt cx="4538312" cy="3707588"/>
          </a:xfrm>
        </p:grpSpPr>
        <p:pic>
          <p:nvPicPr>
            <p:cNvPr id="33808" name="Picture 20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694944" y="2097507"/>
              <a:ext cx="4538312" cy="370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9" name="图片 39"/>
            <p:cNvPicPr>
              <a:picLocks noChangeAspect="1"/>
            </p:cNvPicPr>
            <p:nvPr/>
          </p:nvPicPr>
          <p:blipFill>
            <a:blip r:embed="rId2"/>
            <a:srcRect b="6207"/>
            <a:stretch>
              <a:fillRect/>
            </a:stretch>
          </p:blipFill>
          <p:spPr bwMode="auto">
            <a:xfrm>
              <a:off x="988446" y="2224991"/>
              <a:ext cx="3953910" cy="2504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9" name="TextBox 13"/>
          <p:cNvSpPr txBox="1">
            <a:spLocks noChangeArrowheads="1"/>
          </p:cNvSpPr>
          <p:nvPr/>
        </p:nvSpPr>
        <p:spPr bwMode="auto">
          <a:xfrm>
            <a:off x="6383338" y="2309813"/>
            <a:ext cx="23383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3800" name="TextBox 13"/>
          <p:cNvSpPr txBox="1">
            <a:spLocks noChangeArrowheads="1"/>
          </p:cNvSpPr>
          <p:nvPr/>
        </p:nvSpPr>
        <p:spPr bwMode="auto">
          <a:xfrm>
            <a:off x="6792913" y="2597150"/>
            <a:ext cx="4079875" cy="184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3801" name="TextBox 13"/>
          <p:cNvSpPr txBox="1">
            <a:spLocks noChangeArrowheads="1"/>
          </p:cNvSpPr>
          <p:nvPr/>
        </p:nvSpPr>
        <p:spPr bwMode="auto">
          <a:xfrm>
            <a:off x="6353175" y="3355975"/>
            <a:ext cx="2338388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3802" name="TextBox 13"/>
          <p:cNvSpPr txBox="1">
            <a:spLocks noChangeArrowheads="1"/>
          </p:cNvSpPr>
          <p:nvPr/>
        </p:nvSpPr>
        <p:spPr bwMode="auto">
          <a:xfrm>
            <a:off x="6762750" y="3643313"/>
            <a:ext cx="4079875" cy="1857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3803" name="TextBox 13"/>
          <p:cNvSpPr txBox="1">
            <a:spLocks noChangeArrowheads="1"/>
          </p:cNvSpPr>
          <p:nvPr/>
        </p:nvSpPr>
        <p:spPr bwMode="auto">
          <a:xfrm>
            <a:off x="6383338" y="4494213"/>
            <a:ext cx="23383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3804" name="TextBox 13"/>
          <p:cNvSpPr txBox="1">
            <a:spLocks noChangeArrowheads="1"/>
          </p:cNvSpPr>
          <p:nvPr/>
        </p:nvSpPr>
        <p:spPr bwMode="auto">
          <a:xfrm>
            <a:off x="6792913" y="4781550"/>
            <a:ext cx="4079875" cy="184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3805" name="文本框 46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3806" name="그림 46" descr="0002.png"/>
          <p:cNvPicPr>
            <a:picLocks noChangeAspect="1"/>
          </p:cNvPicPr>
          <p:nvPr/>
        </p:nvPicPr>
        <p:blipFill>
          <a:blip r:embed="rId3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图片 48"/>
          <p:cNvPicPr>
            <a:picLocks noChangeAspect="1"/>
          </p:cNvPicPr>
          <p:nvPr/>
        </p:nvPicPr>
        <p:blipFill>
          <a:blip r:embed="rId4"/>
          <a:srcRect r="19395"/>
          <a:stretch>
            <a:fillRect/>
          </a:stretch>
        </p:blipFill>
        <p:spPr bwMode="auto">
          <a:xfrm>
            <a:off x="981075" y="2146300"/>
            <a:ext cx="39735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5843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1358900" y="1663700"/>
            <a:ext cx="3657600" cy="3657600"/>
          </a:xfrm>
          <a:prstGeom prst="ellipse">
            <a:avLst/>
          </a:prstGeom>
          <a:solidFill>
            <a:srgbClr val="66C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5845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901825"/>
            <a:ext cx="31750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矩形 7"/>
          <p:cNvSpPr>
            <a:spLocks noChangeArrowheads="1"/>
          </p:cNvSpPr>
          <p:nvPr/>
        </p:nvSpPr>
        <p:spPr bwMode="auto">
          <a:xfrm>
            <a:off x="6070600" y="3113088"/>
            <a:ext cx="5099050" cy="774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5847" name="TextBox 13"/>
          <p:cNvSpPr txBox="1">
            <a:spLocks noChangeArrowheads="1"/>
          </p:cNvSpPr>
          <p:nvPr/>
        </p:nvSpPr>
        <p:spPr bwMode="auto">
          <a:xfrm>
            <a:off x="7353300" y="2652713"/>
            <a:ext cx="2336800" cy="247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5848" name="矩形 9"/>
          <p:cNvSpPr>
            <a:spLocks noChangeArrowheads="1"/>
          </p:cNvSpPr>
          <p:nvPr/>
        </p:nvSpPr>
        <p:spPr bwMode="auto">
          <a:xfrm>
            <a:off x="6070600" y="4038600"/>
            <a:ext cx="5099050" cy="774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7891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5374283" y="1563615"/>
            <a:ext cx="1419622" cy="4922540"/>
            <a:chOff x="5374283" y="1563615"/>
            <a:chExt cx="1419622" cy="4922540"/>
          </a:xfrm>
          <a:solidFill>
            <a:srgbClr val="0070C0"/>
          </a:solidFill>
        </p:grpSpPr>
        <p:sp>
          <p:nvSpPr>
            <p:cNvPr id="6" name="Freeform 13"/>
            <p:cNvSpPr/>
            <p:nvPr/>
          </p:nvSpPr>
          <p:spPr bwMode="auto">
            <a:xfrm>
              <a:off x="5374283" y="1563615"/>
              <a:ext cx="1419622" cy="492254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44" y="41"/>
                </a:cxn>
                <a:cxn ang="0">
                  <a:pos x="140" y="85"/>
                </a:cxn>
                <a:cxn ang="0">
                  <a:pos x="136" y="92"/>
                </a:cxn>
                <a:cxn ang="0">
                  <a:pos x="131" y="113"/>
                </a:cxn>
                <a:cxn ang="0">
                  <a:pos x="124" y="124"/>
                </a:cxn>
                <a:cxn ang="0">
                  <a:pos x="132" y="139"/>
                </a:cxn>
                <a:cxn ang="0">
                  <a:pos x="168" y="154"/>
                </a:cxn>
                <a:cxn ang="0">
                  <a:pos x="194" y="179"/>
                </a:cxn>
                <a:cxn ang="0">
                  <a:pos x="220" y="221"/>
                </a:cxn>
                <a:cxn ang="0">
                  <a:pos x="242" y="268"/>
                </a:cxn>
                <a:cxn ang="0">
                  <a:pos x="200" y="292"/>
                </a:cxn>
                <a:cxn ang="0">
                  <a:pos x="181" y="284"/>
                </a:cxn>
                <a:cxn ang="0">
                  <a:pos x="194" y="361"/>
                </a:cxn>
                <a:cxn ang="0">
                  <a:pos x="203" y="440"/>
                </a:cxn>
                <a:cxn ang="0">
                  <a:pos x="188" y="448"/>
                </a:cxn>
                <a:cxn ang="0">
                  <a:pos x="176" y="549"/>
                </a:cxn>
                <a:cxn ang="0">
                  <a:pos x="162" y="646"/>
                </a:cxn>
                <a:cxn ang="0">
                  <a:pos x="160" y="707"/>
                </a:cxn>
                <a:cxn ang="0">
                  <a:pos x="188" y="746"/>
                </a:cxn>
                <a:cxn ang="0">
                  <a:pos x="221" y="753"/>
                </a:cxn>
                <a:cxn ang="0">
                  <a:pos x="217" y="768"/>
                </a:cxn>
                <a:cxn ang="0">
                  <a:pos x="165" y="763"/>
                </a:cxn>
                <a:cxn ang="0">
                  <a:pos x="146" y="755"/>
                </a:cxn>
                <a:cxn ang="0">
                  <a:pos x="132" y="765"/>
                </a:cxn>
                <a:cxn ang="0">
                  <a:pos x="112" y="753"/>
                </a:cxn>
                <a:cxn ang="0">
                  <a:pos x="109" y="720"/>
                </a:cxn>
                <a:cxn ang="0">
                  <a:pos x="113" y="683"/>
                </a:cxn>
                <a:cxn ang="0">
                  <a:pos x="106" y="629"/>
                </a:cxn>
                <a:cxn ang="0">
                  <a:pos x="106" y="585"/>
                </a:cxn>
                <a:cxn ang="0">
                  <a:pos x="111" y="544"/>
                </a:cxn>
                <a:cxn ang="0">
                  <a:pos x="110" y="516"/>
                </a:cxn>
                <a:cxn ang="0">
                  <a:pos x="95" y="594"/>
                </a:cxn>
                <a:cxn ang="0">
                  <a:pos x="87" y="685"/>
                </a:cxn>
                <a:cxn ang="0">
                  <a:pos x="73" y="742"/>
                </a:cxn>
                <a:cxn ang="0">
                  <a:pos x="68" y="767"/>
                </a:cxn>
                <a:cxn ang="0">
                  <a:pos x="75" y="798"/>
                </a:cxn>
                <a:cxn ang="0">
                  <a:pos x="69" y="843"/>
                </a:cxn>
                <a:cxn ang="0">
                  <a:pos x="30" y="816"/>
                </a:cxn>
                <a:cxn ang="0">
                  <a:pos x="27" y="772"/>
                </a:cxn>
                <a:cxn ang="0">
                  <a:pos x="22" y="738"/>
                </a:cxn>
                <a:cxn ang="0">
                  <a:pos x="22" y="690"/>
                </a:cxn>
                <a:cxn ang="0">
                  <a:pos x="29" y="607"/>
                </a:cxn>
                <a:cxn ang="0">
                  <a:pos x="38" y="506"/>
                </a:cxn>
                <a:cxn ang="0">
                  <a:pos x="39" y="453"/>
                </a:cxn>
                <a:cxn ang="0">
                  <a:pos x="13" y="442"/>
                </a:cxn>
                <a:cxn ang="0">
                  <a:pos x="23" y="379"/>
                </a:cxn>
                <a:cxn ang="0">
                  <a:pos x="37" y="314"/>
                </a:cxn>
                <a:cxn ang="0">
                  <a:pos x="33" y="270"/>
                </a:cxn>
                <a:cxn ang="0">
                  <a:pos x="10" y="214"/>
                </a:cxn>
                <a:cxn ang="0">
                  <a:pos x="9" y="152"/>
                </a:cxn>
                <a:cxn ang="0">
                  <a:pos x="47" y="139"/>
                </a:cxn>
                <a:cxn ang="0">
                  <a:pos x="67" y="116"/>
                </a:cxn>
                <a:cxn ang="0">
                  <a:pos x="74" y="107"/>
                </a:cxn>
                <a:cxn ang="0">
                  <a:pos x="72" y="93"/>
                </a:cxn>
                <a:cxn ang="0">
                  <a:pos x="61" y="79"/>
                </a:cxn>
                <a:cxn ang="0">
                  <a:pos x="60" y="33"/>
                </a:cxn>
                <a:cxn ang="0">
                  <a:pos x="102" y="0"/>
                </a:cxn>
              </a:cxnLst>
              <a:rect l="0" t="0" r="r" b="b"/>
              <a:pathLst>
                <a:path w="246" h="843">
                  <a:moveTo>
                    <a:pt x="102" y="0"/>
                  </a:moveTo>
                  <a:cubicBezTo>
                    <a:pt x="118" y="0"/>
                    <a:pt x="144" y="16"/>
                    <a:pt x="144" y="41"/>
                  </a:cubicBezTo>
                  <a:cubicBezTo>
                    <a:pt x="144" y="66"/>
                    <a:pt x="142" y="77"/>
                    <a:pt x="140" y="85"/>
                  </a:cubicBezTo>
                  <a:cubicBezTo>
                    <a:pt x="138" y="93"/>
                    <a:pt x="136" y="92"/>
                    <a:pt x="136" y="92"/>
                  </a:cubicBezTo>
                  <a:cubicBezTo>
                    <a:pt x="136" y="92"/>
                    <a:pt x="136" y="109"/>
                    <a:pt x="131" y="113"/>
                  </a:cubicBezTo>
                  <a:cubicBezTo>
                    <a:pt x="125" y="117"/>
                    <a:pt x="124" y="119"/>
                    <a:pt x="124" y="124"/>
                  </a:cubicBezTo>
                  <a:cubicBezTo>
                    <a:pt x="124" y="129"/>
                    <a:pt x="127" y="133"/>
                    <a:pt x="132" y="139"/>
                  </a:cubicBezTo>
                  <a:cubicBezTo>
                    <a:pt x="137" y="144"/>
                    <a:pt x="157" y="150"/>
                    <a:pt x="168" y="154"/>
                  </a:cubicBezTo>
                  <a:cubicBezTo>
                    <a:pt x="179" y="158"/>
                    <a:pt x="188" y="165"/>
                    <a:pt x="194" y="179"/>
                  </a:cubicBezTo>
                  <a:cubicBezTo>
                    <a:pt x="200" y="192"/>
                    <a:pt x="209" y="209"/>
                    <a:pt x="220" y="221"/>
                  </a:cubicBezTo>
                  <a:cubicBezTo>
                    <a:pt x="232" y="232"/>
                    <a:pt x="246" y="251"/>
                    <a:pt x="242" y="268"/>
                  </a:cubicBezTo>
                  <a:cubicBezTo>
                    <a:pt x="238" y="286"/>
                    <a:pt x="213" y="299"/>
                    <a:pt x="200" y="292"/>
                  </a:cubicBezTo>
                  <a:cubicBezTo>
                    <a:pt x="186" y="284"/>
                    <a:pt x="181" y="284"/>
                    <a:pt x="181" y="284"/>
                  </a:cubicBezTo>
                  <a:cubicBezTo>
                    <a:pt x="181" y="284"/>
                    <a:pt x="190" y="322"/>
                    <a:pt x="194" y="361"/>
                  </a:cubicBezTo>
                  <a:cubicBezTo>
                    <a:pt x="198" y="400"/>
                    <a:pt x="209" y="437"/>
                    <a:pt x="203" y="440"/>
                  </a:cubicBezTo>
                  <a:cubicBezTo>
                    <a:pt x="197" y="444"/>
                    <a:pt x="188" y="448"/>
                    <a:pt x="188" y="448"/>
                  </a:cubicBezTo>
                  <a:cubicBezTo>
                    <a:pt x="188" y="448"/>
                    <a:pt x="186" y="502"/>
                    <a:pt x="176" y="549"/>
                  </a:cubicBezTo>
                  <a:cubicBezTo>
                    <a:pt x="167" y="597"/>
                    <a:pt x="163" y="618"/>
                    <a:pt x="162" y="646"/>
                  </a:cubicBezTo>
                  <a:cubicBezTo>
                    <a:pt x="160" y="674"/>
                    <a:pt x="157" y="695"/>
                    <a:pt x="160" y="707"/>
                  </a:cubicBezTo>
                  <a:cubicBezTo>
                    <a:pt x="162" y="718"/>
                    <a:pt x="179" y="742"/>
                    <a:pt x="188" y="746"/>
                  </a:cubicBezTo>
                  <a:cubicBezTo>
                    <a:pt x="197" y="750"/>
                    <a:pt x="214" y="750"/>
                    <a:pt x="221" y="753"/>
                  </a:cubicBezTo>
                  <a:cubicBezTo>
                    <a:pt x="228" y="756"/>
                    <a:pt x="233" y="765"/>
                    <a:pt x="217" y="768"/>
                  </a:cubicBezTo>
                  <a:cubicBezTo>
                    <a:pt x="202" y="770"/>
                    <a:pt x="172" y="766"/>
                    <a:pt x="165" y="763"/>
                  </a:cubicBezTo>
                  <a:cubicBezTo>
                    <a:pt x="157" y="761"/>
                    <a:pt x="146" y="755"/>
                    <a:pt x="146" y="755"/>
                  </a:cubicBezTo>
                  <a:cubicBezTo>
                    <a:pt x="146" y="755"/>
                    <a:pt x="149" y="765"/>
                    <a:pt x="132" y="765"/>
                  </a:cubicBezTo>
                  <a:cubicBezTo>
                    <a:pt x="116" y="765"/>
                    <a:pt x="112" y="763"/>
                    <a:pt x="112" y="753"/>
                  </a:cubicBezTo>
                  <a:cubicBezTo>
                    <a:pt x="111" y="742"/>
                    <a:pt x="112" y="728"/>
                    <a:pt x="109" y="720"/>
                  </a:cubicBezTo>
                  <a:cubicBezTo>
                    <a:pt x="107" y="713"/>
                    <a:pt x="119" y="693"/>
                    <a:pt x="113" y="683"/>
                  </a:cubicBezTo>
                  <a:cubicBezTo>
                    <a:pt x="107" y="672"/>
                    <a:pt x="101" y="645"/>
                    <a:pt x="106" y="629"/>
                  </a:cubicBezTo>
                  <a:cubicBezTo>
                    <a:pt x="112" y="612"/>
                    <a:pt x="104" y="596"/>
                    <a:pt x="106" y="585"/>
                  </a:cubicBezTo>
                  <a:cubicBezTo>
                    <a:pt x="108" y="575"/>
                    <a:pt x="111" y="561"/>
                    <a:pt x="111" y="544"/>
                  </a:cubicBezTo>
                  <a:cubicBezTo>
                    <a:pt x="111" y="528"/>
                    <a:pt x="110" y="516"/>
                    <a:pt x="110" y="516"/>
                  </a:cubicBezTo>
                  <a:cubicBezTo>
                    <a:pt x="110" y="516"/>
                    <a:pt x="98" y="577"/>
                    <a:pt x="95" y="594"/>
                  </a:cubicBezTo>
                  <a:cubicBezTo>
                    <a:pt x="92" y="610"/>
                    <a:pt x="87" y="668"/>
                    <a:pt x="87" y="685"/>
                  </a:cubicBezTo>
                  <a:cubicBezTo>
                    <a:pt x="87" y="703"/>
                    <a:pt x="74" y="727"/>
                    <a:pt x="73" y="742"/>
                  </a:cubicBezTo>
                  <a:cubicBezTo>
                    <a:pt x="73" y="758"/>
                    <a:pt x="72" y="767"/>
                    <a:pt x="68" y="767"/>
                  </a:cubicBezTo>
                  <a:cubicBezTo>
                    <a:pt x="63" y="767"/>
                    <a:pt x="72" y="785"/>
                    <a:pt x="75" y="798"/>
                  </a:cubicBezTo>
                  <a:cubicBezTo>
                    <a:pt x="78" y="812"/>
                    <a:pt x="87" y="843"/>
                    <a:pt x="69" y="843"/>
                  </a:cubicBezTo>
                  <a:cubicBezTo>
                    <a:pt x="51" y="843"/>
                    <a:pt x="31" y="835"/>
                    <a:pt x="30" y="816"/>
                  </a:cubicBezTo>
                  <a:cubicBezTo>
                    <a:pt x="29" y="796"/>
                    <a:pt x="32" y="780"/>
                    <a:pt x="27" y="772"/>
                  </a:cubicBezTo>
                  <a:cubicBezTo>
                    <a:pt x="22" y="765"/>
                    <a:pt x="21" y="748"/>
                    <a:pt x="22" y="738"/>
                  </a:cubicBezTo>
                  <a:cubicBezTo>
                    <a:pt x="23" y="728"/>
                    <a:pt x="19" y="712"/>
                    <a:pt x="22" y="690"/>
                  </a:cubicBezTo>
                  <a:cubicBezTo>
                    <a:pt x="24" y="669"/>
                    <a:pt x="24" y="634"/>
                    <a:pt x="29" y="607"/>
                  </a:cubicBezTo>
                  <a:cubicBezTo>
                    <a:pt x="34" y="580"/>
                    <a:pt x="36" y="539"/>
                    <a:pt x="38" y="506"/>
                  </a:cubicBezTo>
                  <a:cubicBezTo>
                    <a:pt x="41" y="474"/>
                    <a:pt x="43" y="458"/>
                    <a:pt x="39" y="453"/>
                  </a:cubicBezTo>
                  <a:cubicBezTo>
                    <a:pt x="36" y="448"/>
                    <a:pt x="18" y="443"/>
                    <a:pt x="13" y="442"/>
                  </a:cubicBezTo>
                  <a:cubicBezTo>
                    <a:pt x="8" y="441"/>
                    <a:pt x="19" y="407"/>
                    <a:pt x="23" y="379"/>
                  </a:cubicBezTo>
                  <a:cubicBezTo>
                    <a:pt x="26" y="351"/>
                    <a:pt x="33" y="334"/>
                    <a:pt x="37" y="314"/>
                  </a:cubicBezTo>
                  <a:cubicBezTo>
                    <a:pt x="41" y="294"/>
                    <a:pt x="41" y="285"/>
                    <a:pt x="33" y="270"/>
                  </a:cubicBezTo>
                  <a:cubicBezTo>
                    <a:pt x="24" y="256"/>
                    <a:pt x="14" y="247"/>
                    <a:pt x="10" y="214"/>
                  </a:cubicBezTo>
                  <a:cubicBezTo>
                    <a:pt x="6" y="182"/>
                    <a:pt x="0" y="160"/>
                    <a:pt x="9" y="152"/>
                  </a:cubicBezTo>
                  <a:cubicBezTo>
                    <a:pt x="18" y="144"/>
                    <a:pt x="34" y="149"/>
                    <a:pt x="47" y="139"/>
                  </a:cubicBezTo>
                  <a:cubicBezTo>
                    <a:pt x="59" y="129"/>
                    <a:pt x="61" y="117"/>
                    <a:pt x="67" y="116"/>
                  </a:cubicBezTo>
                  <a:cubicBezTo>
                    <a:pt x="73" y="115"/>
                    <a:pt x="74" y="114"/>
                    <a:pt x="74" y="107"/>
                  </a:cubicBezTo>
                  <a:cubicBezTo>
                    <a:pt x="74" y="100"/>
                    <a:pt x="72" y="93"/>
                    <a:pt x="72" y="93"/>
                  </a:cubicBezTo>
                  <a:cubicBezTo>
                    <a:pt x="72" y="93"/>
                    <a:pt x="63" y="87"/>
                    <a:pt x="61" y="79"/>
                  </a:cubicBezTo>
                  <a:cubicBezTo>
                    <a:pt x="59" y="70"/>
                    <a:pt x="58" y="48"/>
                    <a:pt x="60" y="33"/>
                  </a:cubicBezTo>
                  <a:cubicBezTo>
                    <a:pt x="63" y="18"/>
                    <a:pt x="76" y="0"/>
                    <a:pt x="102" y="0"/>
                  </a:cubicBezTo>
                  <a:close/>
                </a:path>
              </a:pathLst>
            </a:custGeom>
            <a:solidFill>
              <a:srgbClr val="66C7CE"/>
            </a:solidFill>
            <a:ln w="9525">
              <a:noFill/>
              <a:round/>
            </a:ln>
          </p:spPr>
          <p:txBody>
            <a:bodyPr lIns="121682" tIns="60841" rIns="121682" bIns="60841"/>
            <a:lstStyle/>
            <a:p>
              <a:pPr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190" kern="0" dirty="0">
                <a:solidFill>
                  <a:srgbClr val="262626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14"/>
            <p:cNvSpPr/>
            <p:nvPr/>
          </p:nvSpPr>
          <p:spPr bwMode="auto">
            <a:xfrm>
              <a:off x="5770547" y="2200787"/>
              <a:ext cx="353943" cy="271964"/>
            </a:xfrm>
            <a:custGeom>
              <a:avLst/>
              <a:gdLst/>
              <a:ahLst/>
              <a:cxnLst>
                <a:cxn ang="0">
                  <a:pos x="57" y="21"/>
                </a:cxn>
                <a:cxn ang="0">
                  <a:pos x="61" y="27"/>
                </a:cxn>
                <a:cxn ang="0">
                  <a:pos x="58" y="47"/>
                </a:cxn>
                <a:cxn ang="0">
                  <a:pos x="45" y="27"/>
                </a:cxn>
                <a:cxn ang="0">
                  <a:pos x="35" y="35"/>
                </a:cxn>
                <a:cxn ang="0">
                  <a:pos x="33" y="44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44" y="26"/>
                </a:cxn>
                <a:cxn ang="0">
                  <a:pos x="57" y="21"/>
                </a:cxn>
              </a:cxnLst>
              <a:rect l="0" t="0" r="r" b="b"/>
              <a:pathLst>
                <a:path w="61" h="47">
                  <a:moveTo>
                    <a:pt x="57" y="21"/>
                  </a:moveTo>
                  <a:cubicBezTo>
                    <a:pt x="58" y="23"/>
                    <a:pt x="59" y="25"/>
                    <a:pt x="61" y="27"/>
                  </a:cubicBezTo>
                  <a:cubicBezTo>
                    <a:pt x="59" y="34"/>
                    <a:pt x="58" y="41"/>
                    <a:pt x="58" y="47"/>
                  </a:cubicBezTo>
                  <a:cubicBezTo>
                    <a:pt x="49" y="41"/>
                    <a:pt x="53" y="28"/>
                    <a:pt x="45" y="27"/>
                  </a:cubicBezTo>
                  <a:cubicBezTo>
                    <a:pt x="37" y="26"/>
                    <a:pt x="36" y="30"/>
                    <a:pt x="35" y="35"/>
                  </a:cubicBezTo>
                  <a:cubicBezTo>
                    <a:pt x="34" y="40"/>
                    <a:pt x="33" y="44"/>
                    <a:pt x="33" y="44"/>
                  </a:cubicBezTo>
                  <a:cubicBezTo>
                    <a:pt x="33" y="44"/>
                    <a:pt x="7" y="17"/>
                    <a:pt x="0" y="7"/>
                  </a:cubicBezTo>
                  <a:cubicBezTo>
                    <a:pt x="3" y="6"/>
                    <a:pt x="4" y="4"/>
                    <a:pt x="5" y="0"/>
                  </a:cubicBezTo>
                  <a:cubicBezTo>
                    <a:pt x="13" y="9"/>
                    <a:pt x="34" y="26"/>
                    <a:pt x="44" y="26"/>
                  </a:cubicBezTo>
                  <a:cubicBezTo>
                    <a:pt x="49" y="26"/>
                    <a:pt x="53" y="24"/>
                    <a:pt x="57" y="21"/>
                  </a:cubicBezTo>
                  <a:close/>
                </a:path>
              </a:pathLst>
            </a:custGeom>
            <a:solidFill>
              <a:srgbClr val="66C7CE"/>
            </a:solidFill>
            <a:ln w="9525">
              <a:noFill/>
              <a:round/>
            </a:ln>
          </p:spPr>
          <p:txBody>
            <a:bodyPr lIns="121682" tIns="60841" rIns="121682" bIns="60841"/>
            <a:lstStyle/>
            <a:p>
              <a:pPr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190" kern="0" dirty="0">
                <a:solidFill>
                  <a:srgbClr val="262626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15"/>
            <p:cNvSpPr/>
            <p:nvPr/>
          </p:nvSpPr>
          <p:spPr bwMode="auto">
            <a:xfrm>
              <a:off x="6136031" y="2935087"/>
              <a:ext cx="161583" cy="205914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0" y="0"/>
                </a:cxn>
                <a:cxn ang="0">
                  <a:pos x="13" y="19"/>
                </a:cxn>
                <a:cxn ang="0">
                  <a:pos x="13" y="33"/>
                </a:cxn>
                <a:cxn ang="0">
                  <a:pos x="24" y="35"/>
                </a:cxn>
                <a:cxn ang="0">
                  <a:pos x="25" y="16"/>
                </a:cxn>
                <a:cxn ang="0">
                  <a:pos x="15" y="1"/>
                </a:cxn>
              </a:cxnLst>
              <a:rect l="0" t="0" r="r" b="b"/>
              <a:pathLst>
                <a:path w="28" h="35">
                  <a:moveTo>
                    <a:pt x="15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3" y="9"/>
                    <a:pt x="13" y="19"/>
                  </a:cubicBezTo>
                  <a:cubicBezTo>
                    <a:pt x="13" y="28"/>
                    <a:pt x="13" y="33"/>
                    <a:pt x="13" y="33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5"/>
                    <a:pt x="28" y="26"/>
                    <a:pt x="25" y="16"/>
                  </a:cubicBezTo>
                  <a:cubicBezTo>
                    <a:pt x="21" y="7"/>
                    <a:pt x="18" y="4"/>
                    <a:pt x="15" y="1"/>
                  </a:cubicBezTo>
                  <a:close/>
                </a:path>
              </a:pathLst>
            </a:custGeom>
            <a:solidFill>
              <a:srgbClr val="66C7CE"/>
            </a:solidFill>
            <a:ln w="9525">
              <a:noFill/>
              <a:round/>
            </a:ln>
          </p:spPr>
          <p:txBody>
            <a:bodyPr lIns="121682" tIns="60841" rIns="121682" bIns="60841"/>
            <a:lstStyle/>
            <a:p>
              <a:pPr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190" kern="0" dirty="0">
                <a:solidFill>
                  <a:srgbClr val="262626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16"/>
            <p:cNvSpPr/>
            <p:nvPr/>
          </p:nvSpPr>
          <p:spPr bwMode="auto">
            <a:xfrm>
              <a:off x="6228364" y="3432392"/>
              <a:ext cx="61555" cy="17871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3"/>
                </a:cxn>
                <a:cxn ang="0">
                  <a:pos x="0" y="31"/>
                </a:cxn>
                <a:cxn ang="0">
                  <a:pos x="11" y="29"/>
                </a:cxn>
                <a:cxn ang="0">
                  <a:pos x="3" y="0"/>
                </a:cxn>
              </a:cxnLst>
              <a:rect l="0" t="0" r="r" b="b"/>
              <a:pathLst>
                <a:path w="11" h="31">
                  <a:moveTo>
                    <a:pt x="3" y="0"/>
                  </a:moveTo>
                  <a:cubicBezTo>
                    <a:pt x="3" y="0"/>
                    <a:pt x="1" y="18"/>
                    <a:pt x="0" y="23"/>
                  </a:cubicBezTo>
                  <a:cubicBezTo>
                    <a:pt x="0" y="29"/>
                    <a:pt x="0" y="31"/>
                    <a:pt x="0" y="3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8" y="15"/>
                    <a:pt x="3" y="0"/>
                  </a:cubicBezTo>
                  <a:close/>
                </a:path>
              </a:pathLst>
            </a:custGeom>
            <a:solidFill>
              <a:srgbClr val="66C7CE"/>
            </a:solidFill>
            <a:ln w="9525">
              <a:noFill/>
              <a:round/>
            </a:ln>
          </p:spPr>
          <p:txBody>
            <a:bodyPr lIns="121682" tIns="60841" rIns="121682" bIns="60841"/>
            <a:lstStyle/>
            <a:p>
              <a:pPr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190" kern="0" dirty="0">
                <a:solidFill>
                  <a:srgbClr val="262626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37893" name="Straight Connector 14"/>
          <p:cNvCxnSpPr>
            <a:cxnSpLocks noChangeShapeType="1"/>
          </p:cNvCxnSpPr>
          <p:nvPr/>
        </p:nvCxnSpPr>
        <p:spPr bwMode="auto">
          <a:xfrm>
            <a:off x="7912100" y="1512888"/>
            <a:ext cx="0" cy="1550987"/>
          </a:xfrm>
          <a:prstGeom prst="line">
            <a:avLst/>
          </a:prstGeom>
          <a:noFill/>
          <a:ln w="12700" algn="ctr">
            <a:solidFill>
              <a:srgbClr val="ADBACA"/>
            </a:solidFill>
            <a:round/>
          </a:ln>
        </p:spPr>
      </p:cxnSp>
      <p:cxnSp>
        <p:nvCxnSpPr>
          <p:cNvPr id="37894" name="Straight Connector 15"/>
          <p:cNvCxnSpPr>
            <a:cxnSpLocks noChangeShapeType="1"/>
          </p:cNvCxnSpPr>
          <p:nvPr/>
        </p:nvCxnSpPr>
        <p:spPr bwMode="auto">
          <a:xfrm rot="5400000">
            <a:off x="8276432" y="1532731"/>
            <a:ext cx="0" cy="728663"/>
          </a:xfrm>
          <a:prstGeom prst="line">
            <a:avLst/>
          </a:prstGeom>
          <a:noFill/>
          <a:ln w="12700" algn="ctr">
            <a:solidFill>
              <a:srgbClr val="ADBACA"/>
            </a:solidFill>
            <a:round/>
          </a:ln>
        </p:spPr>
      </p:cxnSp>
      <p:sp>
        <p:nvSpPr>
          <p:cNvPr id="37895" name="TextBox 13"/>
          <p:cNvSpPr txBox="1">
            <a:spLocks noChangeArrowheads="1"/>
          </p:cNvSpPr>
          <p:nvPr/>
        </p:nvSpPr>
        <p:spPr bwMode="auto">
          <a:xfrm>
            <a:off x="7980363" y="1414463"/>
            <a:ext cx="531812" cy="43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02</a:t>
            </a:r>
            <a:endParaRPr lang="en-US" altLang="zh-CN" sz="28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cxnSp>
        <p:nvCxnSpPr>
          <p:cNvPr id="37896" name="Straight Connector 22"/>
          <p:cNvCxnSpPr>
            <a:cxnSpLocks noChangeShapeType="1"/>
          </p:cNvCxnSpPr>
          <p:nvPr/>
        </p:nvCxnSpPr>
        <p:spPr bwMode="auto">
          <a:xfrm flipH="1">
            <a:off x="4187825" y="1512888"/>
            <a:ext cx="0" cy="1550987"/>
          </a:xfrm>
          <a:prstGeom prst="line">
            <a:avLst/>
          </a:prstGeom>
          <a:noFill/>
          <a:ln w="12700" algn="ctr">
            <a:solidFill>
              <a:srgbClr val="ADBACA"/>
            </a:solidFill>
            <a:round/>
          </a:ln>
        </p:spPr>
      </p:cxnSp>
      <p:cxnSp>
        <p:nvCxnSpPr>
          <p:cNvPr id="37897" name="Straight Connector 23"/>
          <p:cNvCxnSpPr>
            <a:cxnSpLocks noChangeShapeType="1"/>
          </p:cNvCxnSpPr>
          <p:nvPr/>
        </p:nvCxnSpPr>
        <p:spPr bwMode="auto">
          <a:xfrm rot="16200000" flipH="1">
            <a:off x="3822700" y="1531938"/>
            <a:ext cx="0" cy="730250"/>
          </a:xfrm>
          <a:prstGeom prst="line">
            <a:avLst/>
          </a:prstGeom>
          <a:noFill/>
          <a:ln w="12700" algn="ctr">
            <a:solidFill>
              <a:srgbClr val="ADBACA"/>
            </a:solidFill>
            <a:round/>
          </a:ln>
        </p:spPr>
      </p:cxnSp>
      <p:sp>
        <p:nvSpPr>
          <p:cNvPr id="37898" name="TextBox 21"/>
          <p:cNvSpPr txBox="1">
            <a:spLocks noChangeArrowheads="1"/>
          </p:cNvSpPr>
          <p:nvPr/>
        </p:nvSpPr>
        <p:spPr bwMode="auto">
          <a:xfrm flipH="1">
            <a:off x="3500438" y="1414463"/>
            <a:ext cx="584200" cy="43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01</a:t>
            </a:r>
            <a:endParaRPr lang="en-US" altLang="zh-CN" sz="28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cxnSp>
        <p:nvCxnSpPr>
          <p:cNvPr id="37899" name="Straight Connector 30"/>
          <p:cNvCxnSpPr>
            <a:cxnSpLocks noChangeShapeType="1"/>
          </p:cNvCxnSpPr>
          <p:nvPr/>
        </p:nvCxnSpPr>
        <p:spPr bwMode="auto">
          <a:xfrm>
            <a:off x="7912100" y="4703763"/>
            <a:ext cx="0" cy="1550987"/>
          </a:xfrm>
          <a:prstGeom prst="line">
            <a:avLst/>
          </a:prstGeom>
          <a:noFill/>
          <a:ln w="12700" algn="ctr">
            <a:solidFill>
              <a:srgbClr val="ADBACA"/>
            </a:solidFill>
            <a:round/>
          </a:ln>
        </p:spPr>
      </p:cxnSp>
      <p:cxnSp>
        <p:nvCxnSpPr>
          <p:cNvPr id="37900" name="Straight Connector 31"/>
          <p:cNvCxnSpPr>
            <a:cxnSpLocks noChangeShapeType="1"/>
          </p:cNvCxnSpPr>
          <p:nvPr/>
        </p:nvCxnSpPr>
        <p:spPr bwMode="auto">
          <a:xfrm rot="5400000">
            <a:off x="8276432" y="4723606"/>
            <a:ext cx="0" cy="728663"/>
          </a:xfrm>
          <a:prstGeom prst="line">
            <a:avLst/>
          </a:prstGeom>
          <a:noFill/>
          <a:ln w="12700" algn="ctr">
            <a:solidFill>
              <a:srgbClr val="ADBACA"/>
            </a:solidFill>
            <a:round/>
          </a:ln>
        </p:spPr>
      </p:cxnSp>
      <p:sp>
        <p:nvSpPr>
          <p:cNvPr id="37901" name="TextBox 29"/>
          <p:cNvSpPr txBox="1">
            <a:spLocks noChangeArrowheads="1"/>
          </p:cNvSpPr>
          <p:nvPr/>
        </p:nvSpPr>
        <p:spPr bwMode="auto">
          <a:xfrm>
            <a:off x="7980363" y="4605338"/>
            <a:ext cx="531812" cy="43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03</a:t>
            </a:r>
            <a:endParaRPr lang="en-US" altLang="zh-CN" sz="28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cxnSp>
        <p:nvCxnSpPr>
          <p:cNvPr id="37902" name="Straight Connector 38"/>
          <p:cNvCxnSpPr>
            <a:cxnSpLocks noChangeShapeType="1"/>
          </p:cNvCxnSpPr>
          <p:nvPr/>
        </p:nvCxnSpPr>
        <p:spPr bwMode="auto">
          <a:xfrm flipH="1">
            <a:off x="4187825" y="4703763"/>
            <a:ext cx="0" cy="1550987"/>
          </a:xfrm>
          <a:prstGeom prst="line">
            <a:avLst/>
          </a:prstGeom>
          <a:noFill/>
          <a:ln w="12700" algn="ctr">
            <a:solidFill>
              <a:srgbClr val="ADBACA"/>
            </a:solidFill>
            <a:round/>
          </a:ln>
        </p:spPr>
      </p:cxnSp>
      <p:cxnSp>
        <p:nvCxnSpPr>
          <p:cNvPr id="37903" name="Straight Connector 39"/>
          <p:cNvCxnSpPr>
            <a:cxnSpLocks noChangeShapeType="1"/>
          </p:cNvCxnSpPr>
          <p:nvPr/>
        </p:nvCxnSpPr>
        <p:spPr bwMode="auto">
          <a:xfrm rot="16200000" flipH="1">
            <a:off x="3822700" y="4722813"/>
            <a:ext cx="0" cy="730250"/>
          </a:xfrm>
          <a:prstGeom prst="line">
            <a:avLst/>
          </a:prstGeom>
          <a:noFill/>
          <a:ln w="12700" algn="ctr">
            <a:solidFill>
              <a:srgbClr val="ADBACA"/>
            </a:solidFill>
            <a:round/>
          </a:ln>
        </p:spPr>
      </p:cxnSp>
      <p:sp>
        <p:nvSpPr>
          <p:cNvPr id="37904" name="TextBox 37"/>
          <p:cNvSpPr txBox="1">
            <a:spLocks noChangeArrowheads="1"/>
          </p:cNvSpPr>
          <p:nvPr/>
        </p:nvSpPr>
        <p:spPr bwMode="auto">
          <a:xfrm flipH="1">
            <a:off x="3527425" y="4605338"/>
            <a:ext cx="530225" cy="43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04</a:t>
            </a:r>
            <a:endParaRPr lang="en-US" altLang="zh-CN" sz="28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905" name="TextBox 13"/>
          <p:cNvSpPr txBox="1">
            <a:spLocks noChangeArrowheads="1"/>
          </p:cNvSpPr>
          <p:nvPr/>
        </p:nvSpPr>
        <p:spPr bwMode="auto">
          <a:xfrm>
            <a:off x="1651000" y="2179638"/>
            <a:ext cx="2338388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906" name="TextBox 13"/>
          <p:cNvSpPr txBox="1">
            <a:spLocks noChangeArrowheads="1"/>
          </p:cNvSpPr>
          <p:nvPr/>
        </p:nvSpPr>
        <p:spPr bwMode="auto">
          <a:xfrm>
            <a:off x="1655763" y="2465388"/>
            <a:ext cx="23336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907" name="TextBox 13"/>
          <p:cNvSpPr txBox="1">
            <a:spLocks noChangeArrowheads="1"/>
          </p:cNvSpPr>
          <p:nvPr/>
        </p:nvSpPr>
        <p:spPr bwMode="auto">
          <a:xfrm>
            <a:off x="1651000" y="5284788"/>
            <a:ext cx="2338388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908" name="TextBox 13"/>
          <p:cNvSpPr txBox="1">
            <a:spLocks noChangeArrowheads="1"/>
          </p:cNvSpPr>
          <p:nvPr/>
        </p:nvSpPr>
        <p:spPr bwMode="auto">
          <a:xfrm>
            <a:off x="1655763" y="5570538"/>
            <a:ext cx="2333625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909" name="TextBox 13"/>
          <p:cNvSpPr txBox="1">
            <a:spLocks noChangeArrowheads="1"/>
          </p:cNvSpPr>
          <p:nvPr/>
        </p:nvSpPr>
        <p:spPr bwMode="auto">
          <a:xfrm>
            <a:off x="7994650" y="2219325"/>
            <a:ext cx="2338388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910" name="TextBox 13"/>
          <p:cNvSpPr txBox="1">
            <a:spLocks noChangeArrowheads="1"/>
          </p:cNvSpPr>
          <p:nvPr/>
        </p:nvSpPr>
        <p:spPr bwMode="auto">
          <a:xfrm>
            <a:off x="7999413" y="2505075"/>
            <a:ext cx="23336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911" name="TextBox 13"/>
          <p:cNvSpPr txBox="1">
            <a:spLocks noChangeArrowheads="1"/>
          </p:cNvSpPr>
          <p:nvPr/>
        </p:nvSpPr>
        <p:spPr bwMode="auto">
          <a:xfrm>
            <a:off x="7994650" y="5275263"/>
            <a:ext cx="2338388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912" name="TextBox 13"/>
          <p:cNvSpPr txBox="1">
            <a:spLocks noChangeArrowheads="1"/>
          </p:cNvSpPr>
          <p:nvPr/>
        </p:nvSpPr>
        <p:spPr bwMode="auto">
          <a:xfrm>
            <a:off x="7999413" y="5561013"/>
            <a:ext cx="2333625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5"/>
          <p:cNvPicPr>
            <a:picLocks noChangeAspect="1"/>
          </p:cNvPicPr>
          <p:nvPr/>
        </p:nvPicPr>
        <p:blipFill>
          <a:blip r:embed="rId1"/>
          <a:srcRect r="5270"/>
          <a:stretch>
            <a:fillRect/>
          </a:stretch>
        </p:blipFill>
        <p:spPr bwMode="auto">
          <a:xfrm>
            <a:off x="-7938" y="0"/>
            <a:ext cx="12214226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-7938" y="-6350"/>
            <a:ext cx="12192001" cy="5051425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V="1">
            <a:off x="7672388" y="1485900"/>
            <a:ext cx="3271837" cy="2820988"/>
          </a:xfrm>
          <a:prstGeom prst="triangle">
            <a:avLst/>
          </a:prstGeom>
          <a:solidFill>
            <a:srgbClr val="66C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flipV="1">
            <a:off x="7578725" y="1117600"/>
            <a:ext cx="3457575" cy="2981325"/>
          </a:xfrm>
          <a:prstGeom prst="triangl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710613" y="1063625"/>
            <a:ext cx="1195387" cy="115888"/>
          </a:xfrm>
          <a:prstGeom prst="rect">
            <a:avLst/>
          </a:prstGeom>
          <a:solidFill>
            <a:srgbClr val="66C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943" name="矩形 10"/>
          <p:cNvSpPr>
            <a:spLocks noChangeArrowheads="1"/>
          </p:cNvSpPr>
          <p:nvPr/>
        </p:nvSpPr>
        <p:spPr bwMode="auto">
          <a:xfrm>
            <a:off x="8353425" y="2112963"/>
            <a:ext cx="1908175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更多关于向天歌</a:t>
            </a:r>
            <a:r>
              <a:rPr lang="en-US" altLang="zh-CN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en-US" altLang="zh-CN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请访问：</a:t>
            </a:r>
            <a:r>
              <a:rPr lang="en-US" altLang="zh-CN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www.topppt.cn</a:t>
            </a:r>
            <a:endParaRPr lang="en-US" altLang="zh-CN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944" name="矩形 11"/>
          <p:cNvSpPr>
            <a:spLocks noChangeArrowheads="1"/>
          </p:cNvSpPr>
          <p:nvPr/>
        </p:nvSpPr>
        <p:spPr bwMode="auto">
          <a:xfrm>
            <a:off x="8289925" y="1622425"/>
            <a:ext cx="2036763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>
                <a:solidFill>
                  <a:srgbClr val="66C7CE"/>
                </a:solidFill>
                <a:latin typeface="微软雅黑" pitchFamily="34" charset="-122"/>
                <a:ea typeface="微软雅黑" pitchFamily="34" charset="-122"/>
              </a:rPr>
              <a:t>单击添加标题</a:t>
            </a:r>
            <a:endParaRPr lang="en-US" altLang="zh-CN" sz="2400" b="1">
              <a:solidFill>
                <a:srgbClr val="66C7C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10542588" y="1622425"/>
            <a:ext cx="1654175" cy="2867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9291638" y="-23813"/>
            <a:ext cx="315912" cy="5492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8353425" y="3201988"/>
            <a:ext cx="317500" cy="54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9188450" y="-38100"/>
            <a:ext cx="561975" cy="973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0" y="5051425"/>
            <a:ext cx="12192000" cy="184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108075" y="5529263"/>
            <a:ext cx="887413" cy="889000"/>
          </a:xfrm>
          <a:prstGeom prst="ellipse">
            <a:avLst/>
          </a:prstGeom>
          <a:solidFill>
            <a:srgbClr val="EE9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951" name="Freeform 93"/>
          <p:cNvSpPr>
            <a:spLocks noEditPoints="1"/>
          </p:cNvSpPr>
          <p:nvPr/>
        </p:nvSpPr>
        <p:spPr bwMode="auto">
          <a:xfrm>
            <a:off x="1373188" y="5700713"/>
            <a:ext cx="357187" cy="479425"/>
          </a:xfrm>
          <a:custGeom>
            <a:avLst/>
            <a:gdLst>
              <a:gd name="T0" fmla="*/ 513796963 w 216"/>
              <a:gd name="T1" fmla="*/ 349490837 h 288"/>
              <a:gd name="T2" fmla="*/ 513796963 w 216"/>
              <a:gd name="T3" fmla="*/ 219125524 h 288"/>
              <a:gd name="T4" fmla="*/ 297892304 w 216"/>
              <a:gd name="T5" fmla="*/ 0 h 288"/>
              <a:gd name="T6" fmla="*/ 295160485 w 216"/>
              <a:gd name="T7" fmla="*/ 0 h 288"/>
              <a:gd name="T8" fmla="*/ 289693540 w 216"/>
              <a:gd name="T9" fmla="*/ 0 h 288"/>
              <a:gd name="T10" fmla="*/ 76522354 w 216"/>
              <a:gd name="T11" fmla="*/ 219125524 h 288"/>
              <a:gd name="T12" fmla="*/ 76522354 w 216"/>
              <a:gd name="T13" fmla="*/ 349490837 h 288"/>
              <a:gd name="T14" fmla="*/ 0 w 216"/>
              <a:gd name="T15" fmla="*/ 349490837 h 288"/>
              <a:gd name="T16" fmla="*/ 0 w 216"/>
              <a:gd name="T17" fmla="*/ 798835248 h 288"/>
              <a:gd name="T18" fmla="*/ 590319317 w 216"/>
              <a:gd name="T19" fmla="*/ 798835248 h 288"/>
              <a:gd name="T20" fmla="*/ 590319317 w 216"/>
              <a:gd name="T21" fmla="*/ 349490837 h 288"/>
              <a:gd name="T22" fmla="*/ 513796963 w 216"/>
              <a:gd name="T23" fmla="*/ 349490837 h 288"/>
              <a:gd name="T24" fmla="*/ 363484075 w 216"/>
              <a:gd name="T25" fmla="*/ 718396722 h 288"/>
              <a:gd name="T26" fmla="*/ 229568715 w 216"/>
              <a:gd name="T27" fmla="*/ 718396722 h 288"/>
              <a:gd name="T28" fmla="*/ 262363773 w 216"/>
              <a:gd name="T29" fmla="*/ 571389702 h 288"/>
              <a:gd name="T30" fmla="*/ 229568715 w 216"/>
              <a:gd name="T31" fmla="*/ 513141229 h 288"/>
              <a:gd name="T32" fmla="*/ 295160485 w 216"/>
              <a:gd name="T33" fmla="*/ 446571070 h 288"/>
              <a:gd name="T34" fmla="*/ 363484075 w 216"/>
              <a:gd name="T35" fmla="*/ 513141229 h 288"/>
              <a:gd name="T36" fmla="*/ 327955544 w 216"/>
              <a:gd name="T37" fmla="*/ 571389702 h 288"/>
              <a:gd name="T38" fmla="*/ 363484075 w 216"/>
              <a:gd name="T39" fmla="*/ 718396722 h 288"/>
              <a:gd name="T40" fmla="*/ 404477897 w 216"/>
              <a:gd name="T41" fmla="*/ 349490837 h 288"/>
              <a:gd name="T42" fmla="*/ 183107947 w 216"/>
              <a:gd name="T43" fmla="*/ 349490837 h 288"/>
              <a:gd name="T44" fmla="*/ 183107947 w 216"/>
              <a:gd name="T45" fmla="*/ 219125524 h 288"/>
              <a:gd name="T46" fmla="*/ 289693540 w 216"/>
              <a:gd name="T47" fmla="*/ 110948600 h 288"/>
              <a:gd name="T48" fmla="*/ 295160485 w 216"/>
              <a:gd name="T49" fmla="*/ 110948600 h 288"/>
              <a:gd name="T50" fmla="*/ 297892304 w 216"/>
              <a:gd name="T51" fmla="*/ 110948600 h 288"/>
              <a:gd name="T52" fmla="*/ 404477897 w 216"/>
              <a:gd name="T53" fmla="*/ 219125524 h 288"/>
              <a:gd name="T54" fmla="*/ 404477897 w 216"/>
              <a:gd name="T55" fmla="*/ 349490837 h 28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16" h="288">
                <a:moveTo>
                  <a:pt x="188" y="126"/>
                </a:moveTo>
                <a:cubicBezTo>
                  <a:pt x="188" y="79"/>
                  <a:pt x="188" y="79"/>
                  <a:pt x="188" y="79"/>
                </a:cubicBezTo>
                <a:cubicBezTo>
                  <a:pt x="188" y="36"/>
                  <a:pt x="152" y="0"/>
                  <a:pt x="109" y="0"/>
                </a:cubicBezTo>
                <a:cubicBezTo>
                  <a:pt x="109" y="0"/>
                  <a:pt x="108" y="0"/>
                  <a:pt x="108" y="0"/>
                </a:cubicBezTo>
                <a:cubicBezTo>
                  <a:pt x="107" y="0"/>
                  <a:pt x="107" y="0"/>
                  <a:pt x="106" y="0"/>
                </a:cubicBezTo>
                <a:cubicBezTo>
                  <a:pt x="63" y="0"/>
                  <a:pt x="28" y="36"/>
                  <a:pt x="28" y="7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6" y="288"/>
                  <a:pt x="216" y="288"/>
                  <a:pt x="216" y="288"/>
                </a:cubicBezTo>
                <a:cubicBezTo>
                  <a:pt x="216" y="126"/>
                  <a:pt x="216" y="126"/>
                  <a:pt x="216" y="126"/>
                </a:cubicBezTo>
                <a:lnTo>
                  <a:pt x="188" y="126"/>
                </a:lnTo>
                <a:close/>
                <a:moveTo>
                  <a:pt x="133" y="259"/>
                </a:moveTo>
                <a:cubicBezTo>
                  <a:pt x="84" y="259"/>
                  <a:pt x="84" y="259"/>
                  <a:pt x="84" y="259"/>
                </a:cubicBezTo>
                <a:cubicBezTo>
                  <a:pt x="96" y="206"/>
                  <a:pt x="96" y="206"/>
                  <a:pt x="96" y="206"/>
                </a:cubicBezTo>
                <a:cubicBezTo>
                  <a:pt x="88" y="202"/>
                  <a:pt x="84" y="194"/>
                  <a:pt x="84" y="185"/>
                </a:cubicBezTo>
                <a:cubicBezTo>
                  <a:pt x="84" y="172"/>
                  <a:pt x="95" y="161"/>
                  <a:pt x="108" y="161"/>
                </a:cubicBezTo>
                <a:cubicBezTo>
                  <a:pt x="122" y="161"/>
                  <a:pt x="133" y="172"/>
                  <a:pt x="133" y="185"/>
                </a:cubicBezTo>
                <a:cubicBezTo>
                  <a:pt x="133" y="194"/>
                  <a:pt x="128" y="202"/>
                  <a:pt x="120" y="206"/>
                </a:cubicBezTo>
                <a:lnTo>
                  <a:pt x="133" y="259"/>
                </a:lnTo>
                <a:close/>
                <a:moveTo>
                  <a:pt x="148" y="126"/>
                </a:moveTo>
                <a:cubicBezTo>
                  <a:pt x="67" y="126"/>
                  <a:pt x="67" y="126"/>
                  <a:pt x="67" y="126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57"/>
                  <a:pt x="85" y="40"/>
                  <a:pt x="106" y="40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31" y="40"/>
                  <a:pt x="148" y="57"/>
                  <a:pt x="148" y="79"/>
                </a:cubicBezTo>
                <a:lnTo>
                  <a:pt x="148" y="12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952" name="矩形 19"/>
          <p:cNvSpPr>
            <a:spLocks noChangeArrowheads="1"/>
          </p:cNvSpPr>
          <p:nvPr/>
        </p:nvSpPr>
        <p:spPr bwMode="auto">
          <a:xfrm>
            <a:off x="2408238" y="5745163"/>
            <a:ext cx="7029450" cy="495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019300"/>
            <a:ext cx="12192000" cy="2903538"/>
          </a:xfrm>
          <a:prstGeom prst="rect">
            <a:avLst/>
          </a:prstGeom>
          <a:solidFill>
            <a:srgbClr val="6E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5123" name="组合 292"/>
          <p:cNvGrpSpPr/>
          <p:nvPr/>
        </p:nvGrpSpPr>
        <p:grpSpPr bwMode="auto">
          <a:xfrm>
            <a:off x="776288" y="220663"/>
            <a:ext cx="3157537" cy="6156325"/>
            <a:chOff x="960514" y="443906"/>
            <a:chExt cx="3156094" cy="6157582"/>
          </a:xfrm>
        </p:grpSpPr>
        <p:pic>
          <p:nvPicPr>
            <p:cNvPr id="5129" name="图片 275"/>
            <p:cNvPicPr>
              <a:picLocks noChangeAspect="1"/>
            </p:cNvPicPr>
            <p:nvPr/>
          </p:nvPicPr>
          <p:blipFill>
            <a:blip r:embed="rId1"/>
            <a:srcRect l="42754"/>
            <a:stretch>
              <a:fillRect/>
            </a:stretch>
          </p:blipFill>
          <p:spPr bwMode="auto">
            <a:xfrm>
              <a:off x="2396035" y="443906"/>
              <a:ext cx="1720573" cy="613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30" name="组合 94"/>
            <p:cNvGrpSpPr/>
            <p:nvPr/>
          </p:nvGrpSpPr>
          <p:grpSpPr bwMode="auto">
            <a:xfrm>
              <a:off x="960514" y="451513"/>
              <a:ext cx="3062287" cy="6149975"/>
              <a:chOff x="7627938" y="473075"/>
              <a:chExt cx="3062287" cy="6149975"/>
            </a:xfrm>
          </p:grpSpPr>
          <p:sp>
            <p:nvSpPr>
              <p:cNvPr id="5131" name="Freeform 5"/>
              <p:cNvSpPr/>
              <p:nvPr/>
            </p:nvSpPr>
            <p:spPr bwMode="auto">
              <a:xfrm>
                <a:off x="10190163" y="3522663"/>
                <a:ext cx="403225" cy="654050"/>
              </a:xfrm>
              <a:custGeom>
                <a:avLst/>
                <a:gdLst>
                  <a:gd name="T0" fmla="*/ 621586175 w 231"/>
                  <a:gd name="T1" fmla="*/ 711072375 h 376"/>
                  <a:gd name="T2" fmla="*/ 661196485 w 231"/>
                  <a:gd name="T3" fmla="*/ 556754844 h 376"/>
                  <a:gd name="T4" fmla="*/ 326027486 w 231"/>
                  <a:gd name="T5" fmla="*/ 387307188 h 376"/>
                  <a:gd name="T6" fmla="*/ 131020196 w 231"/>
                  <a:gd name="T7" fmla="*/ 9076683 h 376"/>
                  <a:gd name="T8" fmla="*/ 131020196 w 231"/>
                  <a:gd name="T9" fmla="*/ 193654464 h 376"/>
                  <a:gd name="T10" fmla="*/ 0 w 231"/>
                  <a:gd name="T11" fmla="*/ 568858248 h 376"/>
                  <a:gd name="T12" fmla="*/ 12187519 w 231"/>
                  <a:gd name="T13" fmla="*/ 1046940966 h 376"/>
                  <a:gd name="T14" fmla="*/ 286417176 w 231"/>
                  <a:gd name="T15" fmla="*/ 1131664794 h 376"/>
                  <a:gd name="T16" fmla="*/ 609398656 w 231"/>
                  <a:gd name="T17" fmla="*/ 1037864283 h 376"/>
                  <a:gd name="T18" fmla="*/ 569786600 w 231"/>
                  <a:gd name="T19" fmla="*/ 989450667 h 376"/>
                  <a:gd name="T20" fmla="*/ 679477764 w 231"/>
                  <a:gd name="T21" fmla="*/ 874468329 h 376"/>
                  <a:gd name="T22" fmla="*/ 621586175 w 231"/>
                  <a:gd name="T23" fmla="*/ 711072375 h 3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1" h="376">
                    <a:moveTo>
                      <a:pt x="204" y="235"/>
                    </a:moveTo>
                    <a:cubicBezTo>
                      <a:pt x="204" y="235"/>
                      <a:pt x="228" y="229"/>
                      <a:pt x="217" y="184"/>
                    </a:cubicBezTo>
                    <a:cubicBezTo>
                      <a:pt x="207" y="139"/>
                      <a:pt x="107" y="128"/>
                      <a:pt x="107" y="128"/>
                    </a:cubicBezTo>
                    <a:cubicBezTo>
                      <a:pt x="139" y="36"/>
                      <a:pt x="75" y="0"/>
                      <a:pt x="43" y="3"/>
                    </a:cubicBezTo>
                    <a:cubicBezTo>
                      <a:pt x="11" y="7"/>
                      <a:pt x="26" y="16"/>
                      <a:pt x="43" y="64"/>
                    </a:cubicBezTo>
                    <a:cubicBezTo>
                      <a:pt x="60" y="113"/>
                      <a:pt x="0" y="188"/>
                      <a:pt x="0" y="188"/>
                    </a:cubicBezTo>
                    <a:cubicBezTo>
                      <a:pt x="4" y="346"/>
                      <a:pt x="4" y="346"/>
                      <a:pt x="4" y="346"/>
                    </a:cubicBezTo>
                    <a:cubicBezTo>
                      <a:pt x="24" y="369"/>
                      <a:pt x="65" y="373"/>
                      <a:pt x="94" y="374"/>
                    </a:cubicBezTo>
                    <a:cubicBezTo>
                      <a:pt x="116" y="375"/>
                      <a:pt x="198" y="376"/>
                      <a:pt x="200" y="343"/>
                    </a:cubicBezTo>
                    <a:cubicBezTo>
                      <a:pt x="195" y="332"/>
                      <a:pt x="187" y="327"/>
                      <a:pt x="187" y="327"/>
                    </a:cubicBezTo>
                    <a:cubicBezTo>
                      <a:pt x="187" y="327"/>
                      <a:pt x="215" y="328"/>
                      <a:pt x="223" y="289"/>
                    </a:cubicBezTo>
                    <a:cubicBezTo>
                      <a:pt x="231" y="249"/>
                      <a:pt x="204" y="235"/>
                      <a:pt x="204" y="235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2" name="Freeform 6"/>
              <p:cNvSpPr/>
              <p:nvPr/>
            </p:nvSpPr>
            <p:spPr bwMode="auto">
              <a:xfrm>
                <a:off x="10190163" y="3759200"/>
                <a:ext cx="171450" cy="414338"/>
              </a:xfrm>
              <a:custGeom>
                <a:avLst/>
                <a:gdLst>
                  <a:gd name="T0" fmla="*/ 116307831 w 98"/>
                  <a:gd name="T1" fmla="*/ 466741312 h 238"/>
                  <a:gd name="T2" fmla="*/ 125489154 w 98"/>
                  <a:gd name="T3" fmla="*/ 118201230 h 238"/>
                  <a:gd name="T4" fmla="*/ 220370983 w 98"/>
                  <a:gd name="T5" fmla="*/ 0 h 238"/>
                  <a:gd name="T6" fmla="*/ 159156335 w 98"/>
                  <a:gd name="T7" fmla="*/ 9092804 h 238"/>
                  <a:gd name="T8" fmla="*/ 73457578 w 98"/>
                  <a:gd name="T9" fmla="*/ 42431345 h 238"/>
                  <a:gd name="T10" fmla="*/ 0 w 98"/>
                  <a:gd name="T11" fmla="*/ 157601641 h 238"/>
                  <a:gd name="T12" fmla="*/ 12242930 w 98"/>
                  <a:gd name="T13" fmla="*/ 636464950 h 238"/>
                  <a:gd name="T14" fmla="*/ 287707096 w 98"/>
                  <a:gd name="T15" fmla="*/ 721327640 h 238"/>
                  <a:gd name="T16" fmla="*/ 299950026 w 98"/>
                  <a:gd name="T17" fmla="*/ 721327640 h 238"/>
                  <a:gd name="T18" fmla="*/ 296890168 w 98"/>
                  <a:gd name="T19" fmla="*/ 721327640 h 238"/>
                  <a:gd name="T20" fmla="*/ 116307831 w 98"/>
                  <a:gd name="T21" fmla="*/ 466741312 h 2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238">
                    <a:moveTo>
                      <a:pt x="38" y="154"/>
                    </a:moveTo>
                    <a:cubicBezTo>
                      <a:pt x="28" y="119"/>
                      <a:pt x="24" y="73"/>
                      <a:pt x="41" y="39"/>
                    </a:cubicBezTo>
                    <a:cubicBezTo>
                      <a:pt x="49" y="23"/>
                      <a:pt x="60" y="11"/>
                      <a:pt x="72" y="0"/>
                    </a:cubicBezTo>
                    <a:cubicBezTo>
                      <a:pt x="65" y="0"/>
                      <a:pt x="58" y="0"/>
                      <a:pt x="52" y="3"/>
                    </a:cubicBezTo>
                    <a:cubicBezTo>
                      <a:pt x="42" y="6"/>
                      <a:pt x="34" y="12"/>
                      <a:pt x="24" y="14"/>
                    </a:cubicBezTo>
                    <a:cubicBezTo>
                      <a:pt x="12" y="36"/>
                      <a:pt x="0" y="52"/>
                      <a:pt x="0" y="52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24" y="233"/>
                      <a:pt x="65" y="237"/>
                      <a:pt x="94" y="238"/>
                    </a:cubicBezTo>
                    <a:cubicBezTo>
                      <a:pt x="95" y="238"/>
                      <a:pt x="96" y="238"/>
                      <a:pt x="98" y="238"/>
                    </a:cubicBezTo>
                    <a:cubicBezTo>
                      <a:pt x="98" y="238"/>
                      <a:pt x="97" y="238"/>
                      <a:pt x="97" y="238"/>
                    </a:cubicBezTo>
                    <a:cubicBezTo>
                      <a:pt x="68" y="219"/>
                      <a:pt x="48" y="187"/>
                      <a:pt x="38" y="15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3" name="Freeform 7"/>
              <p:cNvSpPr/>
              <p:nvPr/>
            </p:nvSpPr>
            <p:spPr bwMode="auto">
              <a:xfrm>
                <a:off x="10190163" y="3532188"/>
                <a:ext cx="403225" cy="635000"/>
              </a:xfrm>
              <a:custGeom>
                <a:avLst/>
                <a:gdLst>
                  <a:gd name="T0" fmla="*/ 621586175 w 231"/>
                  <a:gd name="T1" fmla="*/ 696128753 h 365"/>
                  <a:gd name="T2" fmla="*/ 661196485 w 231"/>
                  <a:gd name="T3" fmla="*/ 541769822 h 365"/>
                  <a:gd name="T4" fmla="*/ 326027486 w 231"/>
                  <a:gd name="T5" fmla="*/ 372277014 h 365"/>
                  <a:gd name="T6" fmla="*/ 353450278 w 231"/>
                  <a:gd name="T7" fmla="*/ 245158712 h 365"/>
                  <a:gd name="T8" fmla="*/ 298604695 w 231"/>
                  <a:gd name="T9" fmla="*/ 263317973 h 365"/>
                  <a:gd name="T10" fmla="*/ 179772019 w 231"/>
                  <a:gd name="T11" fmla="*/ 169492808 h 365"/>
                  <a:gd name="T12" fmla="*/ 97503645 w 231"/>
                  <a:gd name="T13" fmla="*/ 0 h 365"/>
                  <a:gd name="T14" fmla="*/ 131020196 w 231"/>
                  <a:gd name="T15" fmla="*/ 178572438 h 365"/>
                  <a:gd name="T16" fmla="*/ 0 w 231"/>
                  <a:gd name="T17" fmla="*/ 553876575 h 365"/>
                  <a:gd name="T18" fmla="*/ 12187519 w 231"/>
                  <a:gd name="T19" fmla="*/ 1032087247 h 365"/>
                  <a:gd name="T20" fmla="*/ 63987094 w 231"/>
                  <a:gd name="T21" fmla="*/ 1071432890 h 365"/>
                  <a:gd name="T22" fmla="*/ 60939342 w 231"/>
                  <a:gd name="T23" fmla="*/ 989712740 h 365"/>
                  <a:gd name="T24" fmla="*/ 79222366 w 231"/>
                  <a:gd name="T25" fmla="*/ 620462849 h 365"/>
                  <a:gd name="T26" fmla="*/ 198055043 w 231"/>
                  <a:gd name="T27" fmla="*/ 420704027 h 365"/>
                  <a:gd name="T28" fmla="*/ 228523841 w 231"/>
                  <a:gd name="T29" fmla="*/ 444917534 h 365"/>
                  <a:gd name="T30" fmla="*/ 274229657 w 231"/>
                  <a:gd name="T31" fmla="*/ 602301849 h 365"/>
                  <a:gd name="T32" fmla="*/ 289463183 w 231"/>
                  <a:gd name="T33" fmla="*/ 632569603 h 365"/>
                  <a:gd name="T34" fmla="*/ 268135897 w 231"/>
                  <a:gd name="T35" fmla="*/ 677969493 h 365"/>
                  <a:gd name="T36" fmla="*/ 277275664 w 231"/>
                  <a:gd name="T37" fmla="*/ 853514808 h 365"/>
                  <a:gd name="T38" fmla="*/ 280323416 w 231"/>
                  <a:gd name="T39" fmla="*/ 877728315 h 365"/>
                  <a:gd name="T40" fmla="*/ 487518226 w 231"/>
                  <a:gd name="T41" fmla="*/ 1104726027 h 365"/>
                  <a:gd name="T42" fmla="*/ 609398656 w 231"/>
                  <a:gd name="T43" fmla="*/ 1023005877 h 365"/>
                  <a:gd name="T44" fmla="*/ 569786600 w 231"/>
                  <a:gd name="T45" fmla="*/ 974580603 h 365"/>
                  <a:gd name="T46" fmla="*/ 679477764 w 231"/>
                  <a:gd name="T47" fmla="*/ 859567315 h 365"/>
                  <a:gd name="T48" fmla="*/ 621586175 w 231"/>
                  <a:gd name="T49" fmla="*/ 696128753 h 36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31" h="365">
                    <a:moveTo>
                      <a:pt x="204" y="230"/>
                    </a:moveTo>
                    <a:cubicBezTo>
                      <a:pt x="204" y="230"/>
                      <a:pt x="228" y="224"/>
                      <a:pt x="217" y="179"/>
                    </a:cubicBezTo>
                    <a:cubicBezTo>
                      <a:pt x="207" y="134"/>
                      <a:pt x="107" y="123"/>
                      <a:pt x="107" y="123"/>
                    </a:cubicBezTo>
                    <a:cubicBezTo>
                      <a:pt x="112" y="107"/>
                      <a:pt x="115" y="93"/>
                      <a:pt x="116" y="81"/>
                    </a:cubicBezTo>
                    <a:cubicBezTo>
                      <a:pt x="111" y="85"/>
                      <a:pt x="105" y="88"/>
                      <a:pt x="98" y="87"/>
                    </a:cubicBezTo>
                    <a:cubicBezTo>
                      <a:pt x="79" y="85"/>
                      <a:pt x="67" y="73"/>
                      <a:pt x="59" y="56"/>
                    </a:cubicBezTo>
                    <a:cubicBezTo>
                      <a:pt x="50" y="38"/>
                      <a:pt x="42" y="18"/>
                      <a:pt x="32" y="0"/>
                    </a:cubicBezTo>
                    <a:cubicBezTo>
                      <a:pt x="16" y="5"/>
                      <a:pt x="28" y="18"/>
                      <a:pt x="43" y="59"/>
                    </a:cubicBezTo>
                    <a:cubicBezTo>
                      <a:pt x="60" y="108"/>
                      <a:pt x="0" y="183"/>
                      <a:pt x="0" y="183"/>
                    </a:cubicBezTo>
                    <a:cubicBezTo>
                      <a:pt x="4" y="341"/>
                      <a:pt x="4" y="341"/>
                      <a:pt x="4" y="341"/>
                    </a:cubicBezTo>
                    <a:cubicBezTo>
                      <a:pt x="9" y="346"/>
                      <a:pt x="15" y="351"/>
                      <a:pt x="21" y="354"/>
                    </a:cubicBezTo>
                    <a:cubicBezTo>
                      <a:pt x="20" y="343"/>
                      <a:pt x="20" y="333"/>
                      <a:pt x="20" y="327"/>
                    </a:cubicBezTo>
                    <a:cubicBezTo>
                      <a:pt x="19" y="284"/>
                      <a:pt x="13" y="246"/>
                      <a:pt x="26" y="205"/>
                    </a:cubicBezTo>
                    <a:cubicBezTo>
                      <a:pt x="32" y="185"/>
                      <a:pt x="49" y="153"/>
                      <a:pt x="65" y="139"/>
                    </a:cubicBezTo>
                    <a:cubicBezTo>
                      <a:pt x="71" y="135"/>
                      <a:pt x="79" y="140"/>
                      <a:pt x="75" y="147"/>
                    </a:cubicBezTo>
                    <a:cubicBezTo>
                      <a:pt x="64" y="168"/>
                      <a:pt x="74" y="184"/>
                      <a:pt x="90" y="199"/>
                    </a:cubicBezTo>
                    <a:cubicBezTo>
                      <a:pt x="93" y="201"/>
                      <a:pt x="95" y="205"/>
                      <a:pt x="95" y="209"/>
                    </a:cubicBezTo>
                    <a:cubicBezTo>
                      <a:pt x="95" y="215"/>
                      <a:pt x="91" y="219"/>
                      <a:pt x="88" y="224"/>
                    </a:cubicBezTo>
                    <a:cubicBezTo>
                      <a:pt x="75" y="245"/>
                      <a:pt x="72" y="263"/>
                      <a:pt x="91" y="282"/>
                    </a:cubicBezTo>
                    <a:cubicBezTo>
                      <a:pt x="93" y="284"/>
                      <a:pt x="94" y="287"/>
                      <a:pt x="92" y="290"/>
                    </a:cubicBezTo>
                    <a:cubicBezTo>
                      <a:pt x="52" y="345"/>
                      <a:pt x="113" y="361"/>
                      <a:pt x="160" y="365"/>
                    </a:cubicBezTo>
                    <a:cubicBezTo>
                      <a:pt x="181" y="361"/>
                      <a:pt x="199" y="353"/>
                      <a:pt x="200" y="338"/>
                    </a:cubicBezTo>
                    <a:cubicBezTo>
                      <a:pt x="195" y="327"/>
                      <a:pt x="187" y="322"/>
                      <a:pt x="187" y="322"/>
                    </a:cubicBezTo>
                    <a:cubicBezTo>
                      <a:pt x="187" y="322"/>
                      <a:pt x="215" y="323"/>
                      <a:pt x="223" y="284"/>
                    </a:cubicBezTo>
                    <a:cubicBezTo>
                      <a:pt x="231" y="244"/>
                      <a:pt x="204" y="230"/>
                      <a:pt x="204" y="23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4" name="Freeform 8"/>
              <p:cNvSpPr/>
              <p:nvPr/>
            </p:nvSpPr>
            <p:spPr bwMode="auto">
              <a:xfrm>
                <a:off x="10333038" y="4005263"/>
                <a:ext cx="334962" cy="152400"/>
              </a:xfrm>
              <a:custGeom>
                <a:avLst/>
                <a:gdLst>
                  <a:gd name="T0" fmla="*/ 246532032 w 192"/>
                  <a:gd name="T1" fmla="*/ 20994832 h 88"/>
                  <a:gd name="T2" fmla="*/ 60872365 w 192"/>
                  <a:gd name="T3" fmla="*/ 89976614 h 88"/>
                  <a:gd name="T4" fmla="*/ 127831618 w 192"/>
                  <a:gd name="T5" fmla="*/ 221941159 h 88"/>
                  <a:gd name="T6" fmla="*/ 325666805 w 192"/>
                  <a:gd name="T7" fmla="*/ 257930073 h 88"/>
                  <a:gd name="T8" fmla="*/ 514369043 w 192"/>
                  <a:gd name="T9" fmla="*/ 224938936 h 88"/>
                  <a:gd name="T10" fmla="*/ 490021493 w 192"/>
                  <a:gd name="T11" fmla="*/ 47986950 h 88"/>
                  <a:gd name="T12" fmla="*/ 246532032 w 192"/>
                  <a:gd name="T13" fmla="*/ 20994832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2" h="88">
                    <a:moveTo>
                      <a:pt x="81" y="7"/>
                    </a:moveTo>
                    <a:cubicBezTo>
                      <a:pt x="61" y="0"/>
                      <a:pt x="32" y="14"/>
                      <a:pt x="20" y="30"/>
                    </a:cubicBezTo>
                    <a:cubicBezTo>
                      <a:pt x="0" y="55"/>
                      <a:pt x="19" y="64"/>
                      <a:pt x="42" y="74"/>
                    </a:cubicBezTo>
                    <a:cubicBezTo>
                      <a:pt x="65" y="84"/>
                      <a:pt x="84" y="83"/>
                      <a:pt x="107" y="86"/>
                    </a:cubicBezTo>
                    <a:cubicBezTo>
                      <a:pt x="128" y="87"/>
                      <a:pt x="151" y="88"/>
                      <a:pt x="169" y="75"/>
                    </a:cubicBezTo>
                    <a:cubicBezTo>
                      <a:pt x="192" y="57"/>
                      <a:pt x="191" y="25"/>
                      <a:pt x="161" y="16"/>
                    </a:cubicBezTo>
                    <a:lnTo>
                      <a:pt x="81" y="7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5" name="Freeform 9"/>
              <p:cNvSpPr/>
              <p:nvPr/>
            </p:nvSpPr>
            <p:spPr bwMode="auto">
              <a:xfrm>
                <a:off x="10394950" y="4008438"/>
                <a:ext cx="273050" cy="149225"/>
              </a:xfrm>
              <a:custGeom>
                <a:avLst/>
                <a:gdLst>
                  <a:gd name="T0" fmla="*/ 381115190 w 157"/>
                  <a:gd name="T1" fmla="*/ 42150857 h 86"/>
                  <a:gd name="T2" fmla="*/ 139137236 w 157"/>
                  <a:gd name="T3" fmla="*/ 15054373 h 86"/>
                  <a:gd name="T4" fmla="*/ 0 w 157"/>
                  <a:gd name="T5" fmla="*/ 42150857 h 86"/>
                  <a:gd name="T6" fmla="*/ 160309916 w 157"/>
                  <a:gd name="T7" fmla="*/ 78282394 h 86"/>
                  <a:gd name="T8" fmla="*/ 338768091 w 157"/>
                  <a:gd name="T9" fmla="*/ 84303449 h 86"/>
                  <a:gd name="T10" fmla="*/ 393212870 w 157"/>
                  <a:gd name="T11" fmla="*/ 171617426 h 86"/>
                  <a:gd name="T12" fmla="*/ 142161656 w 157"/>
                  <a:gd name="T13" fmla="*/ 225812128 h 86"/>
                  <a:gd name="T14" fmla="*/ 18148260 w 157"/>
                  <a:gd name="T15" fmla="*/ 216780546 h 86"/>
                  <a:gd name="T16" fmla="*/ 21172680 w 157"/>
                  <a:gd name="T17" fmla="*/ 216780546 h 86"/>
                  <a:gd name="T18" fmla="*/ 217779115 w 157"/>
                  <a:gd name="T19" fmla="*/ 252910347 h 86"/>
                  <a:gd name="T20" fmla="*/ 405312289 w 157"/>
                  <a:gd name="T21" fmla="*/ 219791073 h 86"/>
                  <a:gd name="T22" fmla="*/ 381115190 w 157"/>
                  <a:gd name="T23" fmla="*/ 42150857 h 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7" h="86">
                    <a:moveTo>
                      <a:pt x="126" y="14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32" y="0"/>
                      <a:pt x="14" y="6"/>
                      <a:pt x="0" y="14"/>
                    </a:cubicBezTo>
                    <a:cubicBezTo>
                      <a:pt x="17" y="20"/>
                      <a:pt x="33" y="25"/>
                      <a:pt x="53" y="26"/>
                    </a:cubicBezTo>
                    <a:cubicBezTo>
                      <a:pt x="72" y="26"/>
                      <a:pt x="93" y="26"/>
                      <a:pt x="112" y="28"/>
                    </a:cubicBezTo>
                    <a:cubicBezTo>
                      <a:pt x="123" y="30"/>
                      <a:pt x="143" y="44"/>
                      <a:pt x="130" y="57"/>
                    </a:cubicBezTo>
                    <a:cubicBezTo>
                      <a:pt x="108" y="79"/>
                      <a:pt x="76" y="76"/>
                      <a:pt x="47" y="75"/>
                    </a:cubicBezTo>
                    <a:cubicBezTo>
                      <a:pt x="33" y="75"/>
                      <a:pt x="19" y="74"/>
                      <a:pt x="6" y="72"/>
                    </a:cubicBezTo>
                    <a:cubicBezTo>
                      <a:pt x="6" y="72"/>
                      <a:pt x="7" y="72"/>
                      <a:pt x="7" y="72"/>
                    </a:cubicBezTo>
                    <a:cubicBezTo>
                      <a:pt x="30" y="82"/>
                      <a:pt x="49" y="81"/>
                      <a:pt x="72" y="84"/>
                    </a:cubicBezTo>
                    <a:cubicBezTo>
                      <a:pt x="93" y="85"/>
                      <a:pt x="116" y="86"/>
                      <a:pt x="134" y="73"/>
                    </a:cubicBezTo>
                    <a:cubicBezTo>
                      <a:pt x="157" y="55"/>
                      <a:pt x="156" y="23"/>
                      <a:pt x="126" y="1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6" name="Freeform 10"/>
              <p:cNvSpPr/>
              <p:nvPr/>
            </p:nvSpPr>
            <p:spPr bwMode="auto">
              <a:xfrm>
                <a:off x="10323513" y="3886200"/>
                <a:ext cx="366712" cy="165100"/>
              </a:xfrm>
              <a:custGeom>
                <a:avLst/>
                <a:gdLst>
                  <a:gd name="T0" fmla="*/ 238623496 w 211"/>
                  <a:gd name="T1" fmla="*/ 0 h 95"/>
                  <a:gd name="T2" fmla="*/ 45308919 w 211"/>
                  <a:gd name="T3" fmla="*/ 72485852 h 95"/>
                  <a:gd name="T4" fmla="*/ 102698478 w 211"/>
                  <a:gd name="T5" fmla="*/ 220479754 h 95"/>
                  <a:gd name="T6" fmla="*/ 296013055 w 211"/>
                  <a:gd name="T7" fmla="*/ 265784932 h 95"/>
                  <a:gd name="T8" fmla="*/ 474226397 w 211"/>
                  <a:gd name="T9" fmla="*/ 250682626 h 95"/>
                  <a:gd name="T10" fmla="*/ 504430605 w 211"/>
                  <a:gd name="T11" fmla="*/ 0 h 95"/>
                  <a:gd name="T12" fmla="*/ 238623496 w 211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95">
                    <a:moveTo>
                      <a:pt x="79" y="0"/>
                    </a:moveTo>
                    <a:cubicBezTo>
                      <a:pt x="58" y="0"/>
                      <a:pt x="28" y="6"/>
                      <a:pt x="15" y="24"/>
                    </a:cubicBezTo>
                    <a:cubicBezTo>
                      <a:pt x="0" y="46"/>
                      <a:pt x="12" y="63"/>
                      <a:pt x="34" y="73"/>
                    </a:cubicBezTo>
                    <a:cubicBezTo>
                      <a:pt x="53" y="81"/>
                      <a:pt x="77" y="84"/>
                      <a:pt x="98" y="88"/>
                    </a:cubicBezTo>
                    <a:cubicBezTo>
                      <a:pt x="118" y="92"/>
                      <a:pt x="138" y="95"/>
                      <a:pt x="157" y="83"/>
                    </a:cubicBezTo>
                    <a:cubicBezTo>
                      <a:pt x="186" y="63"/>
                      <a:pt x="211" y="21"/>
                      <a:pt x="167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7" name="Freeform 11"/>
              <p:cNvSpPr/>
              <p:nvPr/>
            </p:nvSpPr>
            <p:spPr bwMode="auto">
              <a:xfrm>
                <a:off x="10360025" y="3886200"/>
                <a:ext cx="330200" cy="165100"/>
              </a:xfrm>
              <a:custGeom>
                <a:avLst/>
                <a:gdLst>
                  <a:gd name="T0" fmla="*/ 440961245 w 190"/>
                  <a:gd name="T1" fmla="*/ 0 h 95"/>
                  <a:gd name="T2" fmla="*/ 175176314 w 190"/>
                  <a:gd name="T3" fmla="*/ 0 h 95"/>
                  <a:gd name="T4" fmla="*/ 57385284 w 190"/>
                  <a:gd name="T5" fmla="*/ 21141489 h 95"/>
                  <a:gd name="T6" fmla="*/ 202358725 w 190"/>
                  <a:gd name="T7" fmla="*/ 57385284 h 95"/>
                  <a:gd name="T8" fmla="*/ 386596422 w 190"/>
                  <a:gd name="T9" fmla="*/ 51344362 h 95"/>
                  <a:gd name="T10" fmla="*/ 404717451 w 190"/>
                  <a:gd name="T11" fmla="*/ 178196775 h 95"/>
                  <a:gd name="T12" fmla="*/ 0 w 190"/>
                  <a:gd name="T13" fmla="*/ 196317803 h 95"/>
                  <a:gd name="T14" fmla="*/ 39264256 w 190"/>
                  <a:gd name="T15" fmla="*/ 220479754 h 95"/>
                  <a:gd name="T16" fmla="*/ 232561598 w 190"/>
                  <a:gd name="T17" fmla="*/ 265784932 h 95"/>
                  <a:gd name="T18" fmla="*/ 410758373 w 190"/>
                  <a:gd name="T19" fmla="*/ 250682626 h 95"/>
                  <a:gd name="T20" fmla="*/ 440961245 w 190"/>
                  <a:gd name="T21" fmla="*/ 0 h 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0" h="95">
                    <a:moveTo>
                      <a:pt x="146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6" y="0"/>
                      <a:pt x="32" y="2"/>
                      <a:pt x="19" y="7"/>
                    </a:cubicBezTo>
                    <a:cubicBezTo>
                      <a:pt x="35" y="11"/>
                      <a:pt x="50" y="17"/>
                      <a:pt x="67" y="19"/>
                    </a:cubicBezTo>
                    <a:cubicBezTo>
                      <a:pt x="86" y="21"/>
                      <a:pt x="110" y="12"/>
                      <a:pt x="128" y="17"/>
                    </a:cubicBezTo>
                    <a:cubicBezTo>
                      <a:pt x="150" y="23"/>
                      <a:pt x="149" y="44"/>
                      <a:pt x="134" y="59"/>
                    </a:cubicBezTo>
                    <a:cubicBezTo>
                      <a:pt x="107" y="88"/>
                      <a:pt x="45" y="85"/>
                      <a:pt x="0" y="65"/>
                    </a:cubicBezTo>
                    <a:cubicBezTo>
                      <a:pt x="4" y="68"/>
                      <a:pt x="8" y="70"/>
                      <a:pt x="13" y="73"/>
                    </a:cubicBezTo>
                    <a:cubicBezTo>
                      <a:pt x="32" y="81"/>
                      <a:pt x="56" y="84"/>
                      <a:pt x="77" y="88"/>
                    </a:cubicBezTo>
                    <a:cubicBezTo>
                      <a:pt x="97" y="92"/>
                      <a:pt x="117" y="95"/>
                      <a:pt x="136" y="83"/>
                    </a:cubicBezTo>
                    <a:cubicBezTo>
                      <a:pt x="165" y="63"/>
                      <a:pt x="190" y="21"/>
                      <a:pt x="146" y="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8" name="Freeform 12"/>
              <p:cNvSpPr/>
              <p:nvPr/>
            </p:nvSpPr>
            <p:spPr bwMode="auto">
              <a:xfrm>
                <a:off x="10290175" y="3752850"/>
                <a:ext cx="368300" cy="161925"/>
              </a:xfrm>
              <a:custGeom>
                <a:avLst/>
                <a:gdLst>
                  <a:gd name="T0" fmla="*/ 199192970 w 212"/>
                  <a:gd name="T1" fmla="*/ 24252186 h 93"/>
                  <a:gd name="T2" fmla="*/ 39234374 w 212"/>
                  <a:gd name="T3" fmla="*/ 112167015 h 93"/>
                  <a:gd name="T4" fmla="*/ 156940969 w 212"/>
                  <a:gd name="T5" fmla="*/ 236459252 h 93"/>
                  <a:gd name="T6" fmla="*/ 567400895 w 212"/>
                  <a:gd name="T7" fmla="*/ 212207065 h 93"/>
                  <a:gd name="T8" fmla="*/ 630779766 w 212"/>
                  <a:gd name="T9" fmla="*/ 100040051 h 93"/>
                  <a:gd name="T10" fmla="*/ 549291654 w 212"/>
                  <a:gd name="T11" fmla="*/ 3031306 h 93"/>
                  <a:gd name="T12" fmla="*/ 199192970 w 212"/>
                  <a:gd name="T13" fmla="*/ 2425218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2" h="93">
                    <a:moveTo>
                      <a:pt x="66" y="8"/>
                    </a:moveTo>
                    <a:cubicBezTo>
                      <a:pt x="45" y="14"/>
                      <a:pt x="25" y="18"/>
                      <a:pt x="13" y="37"/>
                    </a:cubicBezTo>
                    <a:cubicBezTo>
                      <a:pt x="0" y="61"/>
                      <a:pt x="31" y="74"/>
                      <a:pt x="52" y="78"/>
                    </a:cubicBezTo>
                    <a:cubicBezTo>
                      <a:pt x="94" y="86"/>
                      <a:pt x="150" y="93"/>
                      <a:pt x="188" y="70"/>
                    </a:cubicBezTo>
                    <a:cubicBezTo>
                      <a:pt x="201" y="61"/>
                      <a:pt x="212" y="51"/>
                      <a:pt x="209" y="33"/>
                    </a:cubicBezTo>
                    <a:cubicBezTo>
                      <a:pt x="207" y="19"/>
                      <a:pt x="195" y="3"/>
                      <a:pt x="182" y="1"/>
                    </a:cubicBezTo>
                    <a:cubicBezTo>
                      <a:pt x="182" y="1"/>
                      <a:pt x="95" y="0"/>
                      <a:pt x="66" y="8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9" name="Freeform 13"/>
              <p:cNvSpPr/>
              <p:nvPr/>
            </p:nvSpPr>
            <p:spPr bwMode="auto">
              <a:xfrm>
                <a:off x="10290175" y="3756025"/>
                <a:ext cx="368300" cy="158750"/>
              </a:xfrm>
              <a:custGeom>
                <a:avLst/>
                <a:gdLst>
                  <a:gd name="T0" fmla="*/ 630779766 w 212"/>
                  <a:gd name="T1" fmla="*/ 94342857 h 91"/>
                  <a:gd name="T2" fmla="*/ 555328647 w 212"/>
                  <a:gd name="T3" fmla="*/ 0 h 91"/>
                  <a:gd name="T4" fmla="*/ 446676672 w 212"/>
                  <a:gd name="T5" fmla="*/ 185641552 h 91"/>
                  <a:gd name="T6" fmla="*/ 123741851 w 212"/>
                  <a:gd name="T7" fmla="*/ 179554973 h 91"/>
                  <a:gd name="T8" fmla="*/ 60361243 w 212"/>
                  <a:gd name="T9" fmla="*/ 82169698 h 91"/>
                  <a:gd name="T10" fmla="*/ 39234374 w 212"/>
                  <a:gd name="T11" fmla="*/ 106516016 h 91"/>
                  <a:gd name="T12" fmla="*/ 156940969 w 212"/>
                  <a:gd name="T13" fmla="*/ 231290027 h 91"/>
                  <a:gd name="T14" fmla="*/ 567400895 w 212"/>
                  <a:gd name="T15" fmla="*/ 206943709 h 91"/>
                  <a:gd name="T16" fmla="*/ 630779766 w 212"/>
                  <a:gd name="T17" fmla="*/ 94342857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" h="91">
                    <a:moveTo>
                      <a:pt x="209" y="31"/>
                    </a:moveTo>
                    <a:cubicBezTo>
                      <a:pt x="207" y="18"/>
                      <a:pt x="197" y="4"/>
                      <a:pt x="184" y="0"/>
                    </a:cubicBezTo>
                    <a:cubicBezTo>
                      <a:pt x="195" y="29"/>
                      <a:pt x="186" y="53"/>
                      <a:pt x="148" y="61"/>
                    </a:cubicBezTo>
                    <a:cubicBezTo>
                      <a:pt x="118" y="67"/>
                      <a:pt x="69" y="74"/>
                      <a:pt x="41" y="59"/>
                    </a:cubicBezTo>
                    <a:cubicBezTo>
                      <a:pt x="29" y="53"/>
                      <a:pt x="18" y="39"/>
                      <a:pt x="20" y="27"/>
                    </a:cubicBezTo>
                    <a:cubicBezTo>
                      <a:pt x="17" y="29"/>
                      <a:pt x="15" y="32"/>
                      <a:pt x="13" y="35"/>
                    </a:cubicBezTo>
                    <a:cubicBezTo>
                      <a:pt x="0" y="59"/>
                      <a:pt x="31" y="72"/>
                      <a:pt x="52" y="76"/>
                    </a:cubicBezTo>
                    <a:cubicBezTo>
                      <a:pt x="94" y="84"/>
                      <a:pt x="150" y="91"/>
                      <a:pt x="188" y="68"/>
                    </a:cubicBezTo>
                    <a:cubicBezTo>
                      <a:pt x="201" y="59"/>
                      <a:pt x="212" y="49"/>
                      <a:pt x="209" y="31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0" name="Freeform 14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0 w 626"/>
                  <a:gd name="T1" fmla="*/ 0 h 697"/>
                  <a:gd name="T2" fmla="*/ 517514770 w 626"/>
                  <a:gd name="T3" fmla="*/ 317102397 h 697"/>
                  <a:gd name="T4" fmla="*/ 929107072 w 626"/>
                  <a:gd name="T5" fmla="*/ 1392234729 h 697"/>
                  <a:gd name="T6" fmla="*/ 1812816066 w 626"/>
                  <a:gd name="T7" fmla="*/ 1295592625 h 697"/>
                  <a:gd name="T8" fmla="*/ 1894529474 w 626"/>
                  <a:gd name="T9" fmla="*/ 1905639934 h 697"/>
                  <a:gd name="T10" fmla="*/ 163425076 w 626"/>
                  <a:gd name="T11" fmla="*/ 1914699208 h 697"/>
                  <a:gd name="T12" fmla="*/ 0 w 626"/>
                  <a:gd name="T13" fmla="*/ 0 h 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697">
                    <a:moveTo>
                      <a:pt x="0" y="0"/>
                    </a:moveTo>
                    <a:cubicBezTo>
                      <a:pt x="0" y="0"/>
                      <a:pt x="121" y="24"/>
                      <a:pt x="171" y="105"/>
                    </a:cubicBezTo>
                    <a:cubicBezTo>
                      <a:pt x="221" y="187"/>
                      <a:pt x="307" y="461"/>
                      <a:pt x="307" y="461"/>
                    </a:cubicBezTo>
                    <a:cubicBezTo>
                      <a:pt x="599" y="429"/>
                      <a:pt x="599" y="429"/>
                      <a:pt x="599" y="429"/>
                    </a:cubicBezTo>
                    <a:cubicBezTo>
                      <a:pt x="626" y="631"/>
                      <a:pt x="626" y="631"/>
                      <a:pt x="626" y="631"/>
                    </a:cubicBezTo>
                    <a:cubicBezTo>
                      <a:pt x="626" y="631"/>
                      <a:pt x="77" y="697"/>
                      <a:pt x="54" y="634"/>
                    </a:cubicBezTo>
                    <a:cubicBezTo>
                      <a:pt x="30" y="57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1" name="Freeform 15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1812816066 w 626"/>
                  <a:gd name="T1" fmla="*/ 1295592625 h 697"/>
                  <a:gd name="T2" fmla="*/ 1782553001 w 626"/>
                  <a:gd name="T3" fmla="*/ 1298612962 h 697"/>
                  <a:gd name="T4" fmla="*/ 1806763801 w 626"/>
                  <a:gd name="T5" fmla="*/ 1651955931 h 697"/>
                  <a:gd name="T6" fmla="*/ 1549519047 w 626"/>
                  <a:gd name="T7" fmla="*/ 1827118116 h 697"/>
                  <a:gd name="T8" fmla="*/ 926080069 w 626"/>
                  <a:gd name="T9" fmla="*/ 1848258739 h 697"/>
                  <a:gd name="T10" fmla="*/ 641597513 w 626"/>
                  <a:gd name="T11" fmla="*/ 1736518424 h 697"/>
                  <a:gd name="T12" fmla="*/ 547779575 w 626"/>
                  <a:gd name="T13" fmla="*/ 1123450777 h 697"/>
                  <a:gd name="T14" fmla="*/ 411590562 w 626"/>
                  <a:gd name="T15" fmla="*/ 437903724 h 697"/>
                  <a:gd name="T16" fmla="*/ 242113221 w 626"/>
                  <a:gd name="T17" fmla="*/ 135901276 h 697"/>
                  <a:gd name="T18" fmla="*/ 136189013 w 626"/>
                  <a:gd name="T19" fmla="*/ 39260909 h 697"/>
                  <a:gd name="T20" fmla="*/ 0 w 626"/>
                  <a:gd name="T21" fmla="*/ 0 h 697"/>
                  <a:gd name="T22" fmla="*/ 163425076 w 626"/>
                  <a:gd name="T23" fmla="*/ 1914699208 h 697"/>
                  <a:gd name="T24" fmla="*/ 1894529474 w 626"/>
                  <a:gd name="T25" fmla="*/ 1905639934 h 697"/>
                  <a:gd name="T26" fmla="*/ 1812816066 w 626"/>
                  <a:gd name="T27" fmla="*/ 1295592625 h 6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6" h="697">
                    <a:moveTo>
                      <a:pt x="599" y="429"/>
                    </a:moveTo>
                    <a:cubicBezTo>
                      <a:pt x="589" y="430"/>
                      <a:pt x="589" y="430"/>
                      <a:pt x="589" y="430"/>
                    </a:cubicBezTo>
                    <a:cubicBezTo>
                      <a:pt x="602" y="470"/>
                      <a:pt x="608" y="510"/>
                      <a:pt x="597" y="547"/>
                    </a:cubicBezTo>
                    <a:cubicBezTo>
                      <a:pt x="585" y="587"/>
                      <a:pt x="551" y="599"/>
                      <a:pt x="512" y="605"/>
                    </a:cubicBezTo>
                    <a:cubicBezTo>
                      <a:pt x="443" y="616"/>
                      <a:pt x="375" y="612"/>
                      <a:pt x="306" y="612"/>
                    </a:cubicBezTo>
                    <a:cubicBezTo>
                      <a:pt x="269" y="611"/>
                      <a:pt x="226" y="619"/>
                      <a:pt x="212" y="575"/>
                    </a:cubicBezTo>
                    <a:cubicBezTo>
                      <a:pt x="191" y="510"/>
                      <a:pt x="190" y="440"/>
                      <a:pt x="181" y="372"/>
                    </a:cubicBezTo>
                    <a:cubicBezTo>
                      <a:pt x="171" y="296"/>
                      <a:pt x="161" y="218"/>
                      <a:pt x="136" y="145"/>
                    </a:cubicBezTo>
                    <a:cubicBezTo>
                      <a:pt x="124" y="109"/>
                      <a:pt x="109" y="72"/>
                      <a:pt x="80" y="45"/>
                    </a:cubicBezTo>
                    <a:cubicBezTo>
                      <a:pt x="69" y="34"/>
                      <a:pt x="56" y="24"/>
                      <a:pt x="45" y="13"/>
                    </a:cubicBezTo>
                    <a:cubicBezTo>
                      <a:pt x="19" y="4"/>
                      <a:pt x="0" y="0"/>
                      <a:pt x="0" y="0"/>
                    </a:cubicBezTo>
                    <a:cubicBezTo>
                      <a:pt x="0" y="0"/>
                      <a:pt x="30" y="571"/>
                      <a:pt x="54" y="634"/>
                    </a:cubicBezTo>
                    <a:cubicBezTo>
                      <a:pt x="77" y="697"/>
                      <a:pt x="626" y="631"/>
                      <a:pt x="626" y="631"/>
                    </a:cubicBezTo>
                    <a:lnTo>
                      <a:pt x="599" y="429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2" name="Freeform 16"/>
              <p:cNvSpPr/>
              <p:nvPr/>
            </p:nvSpPr>
            <p:spPr bwMode="auto">
              <a:xfrm>
                <a:off x="8721725" y="4940300"/>
                <a:ext cx="403225" cy="574675"/>
              </a:xfrm>
              <a:custGeom>
                <a:avLst/>
                <a:gdLst>
                  <a:gd name="T0" fmla="*/ 0 w 232"/>
                  <a:gd name="T1" fmla="*/ 961337237 h 330"/>
                  <a:gd name="T2" fmla="*/ 700820692 w 232"/>
                  <a:gd name="T3" fmla="*/ 882490086 h 330"/>
                  <a:gd name="T4" fmla="*/ 157080470 w 232"/>
                  <a:gd name="T5" fmla="*/ 0 h 330"/>
                  <a:gd name="T6" fmla="*/ 0 w 232"/>
                  <a:gd name="T7" fmla="*/ 961337237 h 3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2" h="330">
                    <a:moveTo>
                      <a:pt x="0" y="317"/>
                    </a:moveTo>
                    <a:cubicBezTo>
                      <a:pt x="0" y="317"/>
                      <a:pt x="103" y="330"/>
                      <a:pt x="232" y="291"/>
                    </a:cubicBezTo>
                    <a:cubicBezTo>
                      <a:pt x="52" y="0"/>
                      <a:pt x="52" y="0"/>
                      <a:pt x="52" y="0"/>
                    </a:cubicBezTo>
                    <a:lnTo>
                      <a:pt x="0" y="317"/>
                    </a:lnTo>
                    <a:close/>
                  </a:path>
                </a:pathLst>
              </a:custGeom>
              <a:solidFill>
                <a:srgbClr val="B7B2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3" name="Freeform 17"/>
              <p:cNvSpPr/>
              <p:nvPr/>
            </p:nvSpPr>
            <p:spPr bwMode="auto">
              <a:xfrm>
                <a:off x="8926513" y="5127625"/>
                <a:ext cx="198437" cy="357188"/>
              </a:xfrm>
              <a:custGeom>
                <a:avLst/>
                <a:gdLst>
                  <a:gd name="T0" fmla="*/ 345414412 w 114"/>
                  <a:gd name="T1" fmla="*/ 553194048 h 206"/>
                  <a:gd name="T2" fmla="*/ 0 w 114"/>
                  <a:gd name="T3" fmla="*/ 0 h 206"/>
                  <a:gd name="T4" fmla="*/ 42418520 w 114"/>
                  <a:gd name="T5" fmla="*/ 619336249 h 206"/>
                  <a:gd name="T6" fmla="*/ 345414412 w 114"/>
                  <a:gd name="T7" fmla="*/ 553194048 h 2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4" h="206">
                    <a:moveTo>
                      <a:pt x="114" y="18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69"/>
                      <a:pt x="11" y="137"/>
                      <a:pt x="14" y="206"/>
                    </a:cubicBezTo>
                    <a:cubicBezTo>
                      <a:pt x="44" y="202"/>
                      <a:pt x="78" y="195"/>
                      <a:pt x="114" y="184"/>
                    </a:cubicBezTo>
                    <a:close/>
                  </a:path>
                </a:pathLst>
              </a:custGeom>
              <a:solidFill>
                <a:srgbClr val="9994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4" name="Freeform 18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0 w 94"/>
                  <a:gd name="T1" fmla="*/ 484586879 h 748"/>
                  <a:gd name="T2" fmla="*/ 45386756 w 94"/>
                  <a:gd name="T3" fmla="*/ 2147483646 h 748"/>
                  <a:gd name="T4" fmla="*/ 172472110 w 94"/>
                  <a:gd name="T5" fmla="*/ 2147483646 h 748"/>
                  <a:gd name="T6" fmla="*/ 284427385 w 94"/>
                  <a:gd name="T7" fmla="*/ 2138240976 h 748"/>
                  <a:gd name="T8" fmla="*/ 245092312 w 94"/>
                  <a:gd name="T9" fmla="*/ 0 h 748"/>
                  <a:gd name="T10" fmla="*/ 0 w 94"/>
                  <a:gd name="T11" fmla="*/ 484586879 h 7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4" h="748">
                    <a:moveTo>
                      <a:pt x="0" y="160"/>
                    </a:move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cubicBezTo>
                      <a:pt x="81" y="0"/>
                      <a:pt x="81" y="0"/>
                      <a:pt x="81" y="0"/>
                    </a:cubicBez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5" name="Freeform 19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245092312 w 94"/>
                  <a:gd name="T1" fmla="*/ 0 h 748"/>
                  <a:gd name="T2" fmla="*/ 0 w 94"/>
                  <a:gd name="T3" fmla="*/ 484586879 h 748"/>
                  <a:gd name="T4" fmla="*/ 6051683 w 94"/>
                  <a:gd name="T5" fmla="*/ 705680763 h 748"/>
                  <a:gd name="T6" fmla="*/ 178523793 w 94"/>
                  <a:gd name="T7" fmla="*/ 802596747 h 748"/>
                  <a:gd name="T8" fmla="*/ 202730527 w 94"/>
                  <a:gd name="T9" fmla="*/ 1093349919 h 748"/>
                  <a:gd name="T10" fmla="*/ 187600449 w 94"/>
                  <a:gd name="T11" fmla="*/ 1447704368 h 748"/>
                  <a:gd name="T12" fmla="*/ 178523793 w 94"/>
                  <a:gd name="T13" fmla="*/ 1765714236 h 748"/>
                  <a:gd name="T14" fmla="*/ 111955275 w 94"/>
                  <a:gd name="T15" fmla="*/ 1850517679 h 748"/>
                  <a:gd name="T16" fmla="*/ 36310101 w 94"/>
                  <a:gd name="T17" fmla="*/ 1829317253 h 748"/>
                  <a:gd name="T18" fmla="*/ 45386756 w 94"/>
                  <a:gd name="T19" fmla="*/ 2147483646 h 748"/>
                  <a:gd name="T20" fmla="*/ 172472110 w 94"/>
                  <a:gd name="T21" fmla="*/ 2147483646 h 748"/>
                  <a:gd name="T22" fmla="*/ 284427385 w 94"/>
                  <a:gd name="T23" fmla="*/ 2138240976 h 748"/>
                  <a:gd name="T24" fmla="*/ 245092312 w 94"/>
                  <a:gd name="T25" fmla="*/ 0 h 7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4" h="748">
                    <a:moveTo>
                      <a:pt x="8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2" y="233"/>
                      <a:pt x="2" y="233"/>
                      <a:pt x="2" y="233"/>
                    </a:cubicBezTo>
                    <a:cubicBezTo>
                      <a:pt x="32" y="231"/>
                      <a:pt x="54" y="233"/>
                      <a:pt x="59" y="265"/>
                    </a:cubicBezTo>
                    <a:cubicBezTo>
                      <a:pt x="64" y="294"/>
                      <a:pt x="69" y="331"/>
                      <a:pt x="67" y="361"/>
                    </a:cubicBezTo>
                    <a:cubicBezTo>
                      <a:pt x="64" y="400"/>
                      <a:pt x="61" y="439"/>
                      <a:pt x="62" y="478"/>
                    </a:cubicBezTo>
                    <a:cubicBezTo>
                      <a:pt x="63" y="512"/>
                      <a:pt x="67" y="550"/>
                      <a:pt x="59" y="583"/>
                    </a:cubicBezTo>
                    <a:cubicBezTo>
                      <a:pt x="56" y="594"/>
                      <a:pt x="50" y="610"/>
                      <a:pt x="37" y="611"/>
                    </a:cubicBezTo>
                    <a:cubicBezTo>
                      <a:pt x="28" y="612"/>
                      <a:pt x="19" y="609"/>
                      <a:pt x="12" y="604"/>
                    </a:cubicBez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6" name="Freeform 20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0 w 120"/>
                  <a:gd name="T1" fmla="*/ 0 h 729"/>
                  <a:gd name="T2" fmla="*/ 126141084 w 120"/>
                  <a:gd name="T3" fmla="*/ 2128245640 h 729"/>
                  <a:gd name="T4" fmla="*/ 258287071 w 120"/>
                  <a:gd name="T5" fmla="*/ 2147483646 h 729"/>
                  <a:gd name="T6" fmla="*/ 354394976 w 120"/>
                  <a:gd name="T7" fmla="*/ 2061642648 h 729"/>
                  <a:gd name="T8" fmla="*/ 315351844 w 120"/>
                  <a:gd name="T9" fmla="*/ 230080375 h 729"/>
                  <a:gd name="T10" fmla="*/ 0 w 120"/>
                  <a:gd name="T11" fmla="*/ 0 h 7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729">
                    <a:moveTo>
                      <a:pt x="0" y="0"/>
                    </a:move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cubicBezTo>
                      <a:pt x="105" y="76"/>
                      <a:pt x="105" y="76"/>
                      <a:pt x="105" y="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7" name="Freeform 21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348388341 w 120"/>
                  <a:gd name="T1" fmla="*/ 1786151696 h 729"/>
                  <a:gd name="T2" fmla="*/ 345385023 w 120"/>
                  <a:gd name="T3" fmla="*/ 1789179183 h 729"/>
                  <a:gd name="T4" fmla="*/ 222247256 w 120"/>
                  <a:gd name="T5" fmla="*/ 1813397346 h 729"/>
                  <a:gd name="T6" fmla="*/ 189210760 w 120"/>
                  <a:gd name="T7" fmla="*/ 1707440492 h 729"/>
                  <a:gd name="T8" fmla="*/ 198220713 w 120"/>
                  <a:gd name="T9" fmla="*/ 1404702150 h 729"/>
                  <a:gd name="T10" fmla="*/ 162180899 w 120"/>
                  <a:gd name="T11" fmla="*/ 850692758 h 729"/>
                  <a:gd name="T12" fmla="*/ 138154356 w 120"/>
                  <a:gd name="T13" fmla="*/ 526763741 h 729"/>
                  <a:gd name="T14" fmla="*/ 165184217 w 120"/>
                  <a:gd name="T15" fmla="*/ 526763741 h 729"/>
                  <a:gd name="T16" fmla="*/ 282315347 w 120"/>
                  <a:gd name="T17" fmla="*/ 587310018 h 729"/>
                  <a:gd name="T18" fmla="*/ 321358480 w 120"/>
                  <a:gd name="T19" fmla="*/ 581256782 h 729"/>
                  <a:gd name="T20" fmla="*/ 315351844 w 120"/>
                  <a:gd name="T21" fmla="*/ 230080375 h 729"/>
                  <a:gd name="T22" fmla="*/ 0 w 120"/>
                  <a:gd name="T23" fmla="*/ 0 h 729"/>
                  <a:gd name="T24" fmla="*/ 126141084 w 120"/>
                  <a:gd name="T25" fmla="*/ 2128245640 h 729"/>
                  <a:gd name="T26" fmla="*/ 258287071 w 120"/>
                  <a:gd name="T27" fmla="*/ 2147483646 h 729"/>
                  <a:gd name="T28" fmla="*/ 354394976 w 120"/>
                  <a:gd name="T29" fmla="*/ 2061642648 h 729"/>
                  <a:gd name="T30" fmla="*/ 348388341 w 120"/>
                  <a:gd name="T31" fmla="*/ 1786151696 h 7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" h="729">
                    <a:moveTo>
                      <a:pt x="116" y="590"/>
                    </a:moveTo>
                    <a:cubicBezTo>
                      <a:pt x="116" y="591"/>
                      <a:pt x="115" y="591"/>
                      <a:pt x="115" y="591"/>
                    </a:cubicBezTo>
                    <a:cubicBezTo>
                      <a:pt x="106" y="595"/>
                      <a:pt x="85" y="606"/>
                      <a:pt x="74" y="599"/>
                    </a:cubicBezTo>
                    <a:cubicBezTo>
                      <a:pt x="64" y="593"/>
                      <a:pt x="64" y="574"/>
                      <a:pt x="63" y="564"/>
                    </a:cubicBezTo>
                    <a:cubicBezTo>
                      <a:pt x="59" y="530"/>
                      <a:pt x="66" y="497"/>
                      <a:pt x="66" y="464"/>
                    </a:cubicBezTo>
                    <a:cubicBezTo>
                      <a:pt x="68" y="401"/>
                      <a:pt x="69" y="342"/>
                      <a:pt x="54" y="281"/>
                    </a:cubicBezTo>
                    <a:cubicBezTo>
                      <a:pt x="46" y="253"/>
                      <a:pt x="26" y="200"/>
                      <a:pt x="46" y="174"/>
                    </a:cubicBezTo>
                    <a:cubicBezTo>
                      <a:pt x="48" y="171"/>
                      <a:pt x="53" y="170"/>
                      <a:pt x="55" y="174"/>
                    </a:cubicBezTo>
                    <a:cubicBezTo>
                      <a:pt x="63" y="193"/>
                      <a:pt x="74" y="199"/>
                      <a:pt x="94" y="194"/>
                    </a:cubicBezTo>
                    <a:cubicBezTo>
                      <a:pt x="98" y="193"/>
                      <a:pt x="103" y="192"/>
                      <a:pt x="107" y="192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lnTo>
                      <a:pt x="116" y="59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8" name="Freeform 22"/>
              <p:cNvSpPr/>
              <p:nvPr/>
            </p:nvSpPr>
            <p:spPr bwMode="auto">
              <a:xfrm>
                <a:off x="8007350" y="3076575"/>
                <a:ext cx="530225" cy="1612900"/>
              </a:xfrm>
              <a:custGeom>
                <a:avLst/>
                <a:gdLst>
                  <a:gd name="T0" fmla="*/ 921765740 w 305"/>
                  <a:gd name="T1" fmla="*/ 24165691 h 928"/>
                  <a:gd name="T2" fmla="*/ 537948901 w 305"/>
                  <a:gd name="T3" fmla="*/ 241662128 h 928"/>
                  <a:gd name="T4" fmla="*/ 45333368 w 305"/>
                  <a:gd name="T5" fmla="*/ 2005797573 h 928"/>
                  <a:gd name="T6" fmla="*/ 111820106 w 305"/>
                  <a:gd name="T7" fmla="*/ 2147483646 h 928"/>
                  <a:gd name="T8" fmla="*/ 480526402 w 305"/>
                  <a:gd name="T9" fmla="*/ 2147483646 h 928"/>
                  <a:gd name="T10" fmla="*/ 921765740 w 305"/>
                  <a:gd name="T11" fmla="*/ 24165691 h 9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5" h="928">
                    <a:moveTo>
                      <a:pt x="305" y="8"/>
                    </a:moveTo>
                    <a:cubicBezTo>
                      <a:pt x="305" y="8"/>
                      <a:pt x="257" y="0"/>
                      <a:pt x="178" y="80"/>
                    </a:cubicBezTo>
                    <a:cubicBezTo>
                      <a:pt x="98" y="160"/>
                      <a:pt x="36" y="486"/>
                      <a:pt x="15" y="664"/>
                    </a:cubicBezTo>
                    <a:cubicBezTo>
                      <a:pt x="15" y="664"/>
                      <a:pt x="0" y="732"/>
                      <a:pt x="37" y="796"/>
                    </a:cubicBezTo>
                    <a:cubicBezTo>
                      <a:pt x="75" y="860"/>
                      <a:pt x="159" y="928"/>
                      <a:pt x="159" y="928"/>
                    </a:cubicBezTo>
                    <a:lnTo>
                      <a:pt x="305" y="8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9" name="Freeform 23"/>
              <p:cNvSpPr/>
              <p:nvPr/>
            </p:nvSpPr>
            <p:spPr bwMode="auto">
              <a:xfrm>
                <a:off x="8047038" y="3084513"/>
                <a:ext cx="490537" cy="1604963"/>
              </a:xfrm>
              <a:custGeom>
                <a:avLst/>
                <a:gdLst>
                  <a:gd name="T0" fmla="*/ 299558074 w 282"/>
                  <a:gd name="T1" fmla="*/ 2147483646 h 923"/>
                  <a:gd name="T2" fmla="*/ 326789835 w 282"/>
                  <a:gd name="T3" fmla="*/ 2147483646 h 923"/>
                  <a:gd name="T4" fmla="*/ 178524157 w 282"/>
                  <a:gd name="T5" fmla="*/ 1971397093 h 923"/>
                  <a:gd name="T6" fmla="*/ 236014398 w 282"/>
                  <a:gd name="T7" fmla="*/ 1838359050 h 923"/>
                  <a:gd name="T8" fmla="*/ 344944923 w 282"/>
                  <a:gd name="T9" fmla="*/ 1542044277 h 923"/>
                  <a:gd name="T10" fmla="*/ 369151706 w 282"/>
                  <a:gd name="T11" fmla="*/ 982675547 h 923"/>
                  <a:gd name="T12" fmla="*/ 726200020 w 282"/>
                  <a:gd name="T13" fmla="*/ 36282945 h 923"/>
                  <a:gd name="T14" fmla="*/ 853285633 w 282"/>
                  <a:gd name="T15" fmla="*/ 9071606 h 923"/>
                  <a:gd name="T16" fmla="*/ 411513577 w 282"/>
                  <a:gd name="T17" fmla="*/ 2147483646 h 923"/>
                  <a:gd name="T18" fmla="*/ 42361871 w 282"/>
                  <a:gd name="T19" fmla="*/ 2147483646 h 923"/>
                  <a:gd name="T20" fmla="*/ 0 w 282"/>
                  <a:gd name="T21" fmla="*/ 2147483646 h 923"/>
                  <a:gd name="T22" fmla="*/ 299558074 w 282"/>
                  <a:gd name="T23" fmla="*/ 2147483646 h 9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2" h="923">
                    <a:moveTo>
                      <a:pt x="99" y="844"/>
                    </a:moveTo>
                    <a:cubicBezTo>
                      <a:pt x="122" y="822"/>
                      <a:pt x="116" y="751"/>
                      <a:pt x="108" y="717"/>
                    </a:cubicBezTo>
                    <a:cubicBezTo>
                      <a:pt x="103" y="698"/>
                      <a:pt x="68" y="669"/>
                      <a:pt x="59" y="652"/>
                    </a:cubicBezTo>
                    <a:cubicBezTo>
                      <a:pt x="51" y="637"/>
                      <a:pt x="71" y="621"/>
                      <a:pt x="78" y="608"/>
                    </a:cubicBezTo>
                    <a:cubicBezTo>
                      <a:pt x="106" y="581"/>
                      <a:pt x="110" y="551"/>
                      <a:pt x="114" y="510"/>
                    </a:cubicBezTo>
                    <a:cubicBezTo>
                      <a:pt x="122" y="425"/>
                      <a:pt x="116" y="388"/>
                      <a:pt x="122" y="325"/>
                    </a:cubicBezTo>
                    <a:cubicBezTo>
                      <a:pt x="135" y="203"/>
                      <a:pt x="162" y="94"/>
                      <a:pt x="240" y="12"/>
                    </a:cubicBezTo>
                    <a:cubicBezTo>
                      <a:pt x="267" y="0"/>
                      <a:pt x="282" y="3"/>
                      <a:pt x="282" y="3"/>
                    </a:cubicBezTo>
                    <a:cubicBezTo>
                      <a:pt x="136" y="923"/>
                      <a:pt x="136" y="923"/>
                      <a:pt x="136" y="923"/>
                    </a:cubicBezTo>
                    <a:cubicBezTo>
                      <a:pt x="136" y="923"/>
                      <a:pt x="52" y="855"/>
                      <a:pt x="14" y="791"/>
                    </a:cubicBezTo>
                    <a:cubicBezTo>
                      <a:pt x="8" y="780"/>
                      <a:pt x="3" y="769"/>
                      <a:pt x="0" y="758"/>
                    </a:cubicBezTo>
                    <a:cubicBezTo>
                      <a:pt x="16" y="780"/>
                      <a:pt x="75" y="865"/>
                      <a:pt x="99" y="84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0" name="Freeform 24"/>
              <p:cNvSpPr/>
              <p:nvPr/>
            </p:nvSpPr>
            <p:spPr bwMode="auto">
              <a:xfrm>
                <a:off x="8743950" y="3032125"/>
                <a:ext cx="868362" cy="2482850"/>
              </a:xfrm>
              <a:custGeom>
                <a:avLst/>
                <a:gdLst>
                  <a:gd name="T0" fmla="*/ 0 w 499"/>
                  <a:gd name="T1" fmla="*/ 2147483646 h 1427"/>
                  <a:gd name="T2" fmla="*/ 611718394 w 499"/>
                  <a:gd name="T3" fmla="*/ 2147483646 h 1427"/>
                  <a:gd name="T4" fmla="*/ 1081107210 w 499"/>
                  <a:gd name="T5" fmla="*/ 2147483646 h 1427"/>
                  <a:gd name="T6" fmla="*/ 1511127381 w 499"/>
                  <a:gd name="T7" fmla="*/ 2147483646 h 1427"/>
                  <a:gd name="T8" fmla="*/ 1277946951 w 499"/>
                  <a:gd name="T9" fmla="*/ 1837561287 h 1427"/>
                  <a:gd name="T10" fmla="*/ 1081107210 w 499"/>
                  <a:gd name="T11" fmla="*/ 538856746 h 1427"/>
                  <a:gd name="T12" fmla="*/ 469388816 w 499"/>
                  <a:gd name="T13" fmla="*/ 0 h 1427"/>
                  <a:gd name="T14" fmla="*/ 436076083 w 499"/>
                  <a:gd name="T15" fmla="*/ 744712327 h 1427"/>
                  <a:gd name="T16" fmla="*/ 160500793 w 499"/>
                  <a:gd name="T17" fmla="*/ 1065603726 h 1427"/>
                  <a:gd name="T18" fmla="*/ 0 w 499"/>
                  <a:gd name="T19" fmla="*/ 2147483646 h 14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99" h="1427">
                    <a:moveTo>
                      <a:pt x="0" y="1104"/>
                    </a:moveTo>
                    <a:cubicBezTo>
                      <a:pt x="0" y="1104"/>
                      <a:pt x="187" y="1420"/>
                      <a:pt x="202" y="1424"/>
                    </a:cubicBezTo>
                    <a:cubicBezTo>
                      <a:pt x="217" y="1427"/>
                      <a:pt x="298" y="1401"/>
                      <a:pt x="357" y="1403"/>
                    </a:cubicBezTo>
                    <a:cubicBezTo>
                      <a:pt x="415" y="1405"/>
                      <a:pt x="499" y="1410"/>
                      <a:pt x="499" y="1380"/>
                    </a:cubicBezTo>
                    <a:cubicBezTo>
                      <a:pt x="499" y="1350"/>
                      <a:pt x="428" y="704"/>
                      <a:pt x="422" y="607"/>
                    </a:cubicBezTo>
                    <a:cubicBezTo>
                      <a:pt x="417" y="519"/>
                      <a:pt x="357" y="178"/>
                      <a:pt x="357" y="178"/>
                    </a:cubicBezTo>
                    <a:cubicBezTo>
                      <a:pt x="357" y="178"/>
                      <a:pt x="316" y="15"/>
                      <a:pt x="155" y="0"/>
                    </a:cubicBezTo>
                    <a:cubicBezTo>
                      <a:pt x="155" y="0"/>
                      <a:pt x="162" y="145"/>
                      <a:pt x="144" y="246"/>
                    </a:cubicBezTo>
                    <a:cubicBezTo>
                      <a:pt x="53" y="352"/>
                      <a:pt x="53" y="352"/>
                      <a:pt x="53" y="352"/>
                    </a:cubicBezTo>
                    <a:lnTo>
                      <a:pt x="0" y="1104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1" name="Freeform 25"/>
              <p:cNvSpPr/>
              <p:nvPr/>
            </p:nvSpPr>
            <p:spPr bwMode="auto">
              <a:xfrm>
                <a:off x="8974138" y="3032125"/>
                <a:ext cx="361950" cy="828675"/>
              </a:xfrm>
              <a:custGeom>
                <a:avLst/>
                <a:gdLst>
                  <a:gd name="T0" fmla="*/ 211966969 w 208"/>
                  <a:gd name="T1" fmla="*/ 1030466067 h 476"/>
                  <a:gd name="T2" fmla="*/ 121124479 w 208"/>
                  <a:gd name="T3" fmla="*/ 1115326913 h 476"/>
                  <a:gd name="T4" fmla="*/ 109011335 w 208"/>
                  <a:gd name="T5" fmla="*/ 1354758279 h 476"/>
                  <a:gd name="T6" fmla="*/ 360343847 w 208"/>
                  <a:gd name="T7" fmla="*/ 1427497142 h 476"/>
                  <a:gd name="T8" fmla="*/ 593507513 w 208"/>
                  <a:gd name="T9" fmla="*/ 1369912934 h 476"/>
                  <a:gd name="T10" fmla="*/ 532945273 w 208"/>
                  <a:gd name="T11" fmla="*/ 1145634483 h 476"/>
                  <a:gd name="T12" fmla="*/ 436047081 w 208"/>
                  <a:gd name="T13" fmla="*/ 921357772 h 476"/>
                  <a:gd name="T14" fmla="*/ 402737241 w 208"/>
                  <a:gd name="T15" fmla="*/ 697079321 h 476"/>
                  <a:gd name="T16" fmla="*/ 345202852 w 208"/>
                  <a:gd name="T17" fmla="*/ 409154799 h 476"/>
                  <a:gd name="T18" fmla="*/ 266473506 w 208"/>
                  <a:gd name="T19" fmla="*/ 124261209 h 476"/>
                  <a:gd name="T20" fmla="*/ 202883416 w 208"/>
                  <a:gd name="T21" fmla="*/ 27276638 h 476"/>
                  <a:gd name="T22" fmla="*/ 69645793 w 208"/>
                  <a:gd name="T23" fmla="*/ 0 h 476"/>
                  <a:gd name="T24" fmla="*/ 136263734 w 208"/>
                  <a:gd name="T25" fmla="*/ 142446795 h 476"/>
                  <a:gd name="T26" fmla="*/ 275557059 w 208"/>
                  <a:gd name="T27" fmla="*/ 645556975 h 476"/>
                  <a:gd name="T28" fmla="*/ 296753756 w 208"/>
                  <a:gd name="T29" fmla="*/ 854680771 h 476"/>
                  <a:gd name="T30" fmla="*/ 211966969 w 208"/>
                  <a:gd name="T31" fmla="*/ 1030466067 h 4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8" h="476">
                    <a:moveTo>
                      <a:pt x="70" y="340"/>
                    </a:moveTo>
                    <a:cubicBezTo>
                      <a:pt x="61" y="354"/>
                      <a:pt x="55" y="362"/>
                      <a:pt x="40" y="368"/>
                    </a:cubicBezTo>
                    <a:cubicBezTo>
                      <a:pt x="0" y="384"/>
                      <a:pt x="2" y="425"/>
                      <a:pt x="36" y="447"/>
                    </a:cubicBezTo>
                    <a:cubicBezTo>
                      <a:pt x="60" y="462"/>
                      <a:pt x="91" y="469"/>
                      <a:pt x="119" y="471"/>
                    </a:cubicBezTo>
                    <a:cubicBezTo>
                      <a:pt x="141" y="472"/>
                      <a:pt x="185" y="476"/>
                      <a:pt x="196" y="452"/>
                    </a:cubicBezTo>
                    <a:cubicBezTo>
                      <a:pt x="208" y="427"/>
                      <a:pt x="186" y="400"/>
                      <a:pt x="176" y="378"/>
                    </a:cubicBezTo>
                    <a:cubicBezTo>
                      <a:pt x="166" y="354"/>
                      <a:pt x="153" y="329"/>
                      <a:pt x="144" y="304"/>
                    </a:cubicBezTo>
                    <a:cubicBezTo>
                      <a:pt x="136" y="279"/>
                      <a:pt x="135" y="255"/>
                      <a:pt x="133" y="230"/>
                    </a:cubicBezTo>
                    <a:cubicBezTo>
                      <a:pt x="129" y="198"/>
                      <a:pt x="119" y="167"/>
                      <a:pt x="114" y="135"/>
                    </a:cubicBezTo>
                    <a:cubicBezTo>
                      <a:pt x="109" y="104"/>
                      <a:pt x="104" y="70"/>
                      <a:pt x="88" y="41"/>
                    </a:cubicBezTo>
                    <a:cubicBezTo>
                      <a:pt x="81" y="30"/>
                      <a:pt x="74" y="19"/>
                      <a:pt x="67" y="9"/>
                    </a:cubicBezTo>
                    <a:cubicBezTo>
                      <a:pt x="53" y="5"/>
                      <a:pt x="39" y="2"/>
                      <a:pt x="23" y="0"/>
                    </a:cubicBezTo>
                    <a:cubicBezTo>
                      <a:pt x="31" y="15"/>
                      <a:pt x="39" y="31"/>
                      <a:pt x="45" y="47"/>
                    </a:cubicBezTo>
                    <a:cubicBezTo>
                      <a:pt x="67" y="100"/>
                      <a:pt x="77" y="157"/>
                      <a:pt x="91" y="213"/>
                    </a:cubicBezTo>
                    <a:cubicBezTo>
                      <a:pt x="96" y="236"/>
                      <a:pt x="100" y="258"/>
                      <a:pt x="98" y="282"/>
                    </a:cubicBezTo>
                    <a:cubicBezTo>
                      <a:pt x="97" y="305"/>
                      <a:pt x="81" y="321"/>
                      <a:pt x="70" y="3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2" name="Freeform 26"/>
              <p:cNvSpPr/>
              <p:nvPr/>
            </p:nvSpPr>
            <p:spPr bwMode="auto">
              <a:xfrm>
                <a:off x="8743950" y="3649663"/>
                <a:ext cx="142875" cy="1522413"/>
              </a:xfrm>
              <a:custGeom>
                <a:avLst/>
                <a:gdLst>
                  <a:gd name="T0" fmla="*/ 194296061 w 82"/>
                  <a:gd name="T1" fmla="*/ 2147483646 h 875"/>
                  <a:gd name="T2" fmla="*/ 160901643 w 82"/>
                  <a:gd name="T3" fmla="*/ 1556008740 h 875"/>
                  <a:gd name="T4" fmla="*/ 197333026 w 82"/>
                  <a:gd name="T5" fmla="*/ 678105369 h 875"/>
                  <a:gd name="T6" fmla="*/ 212510881 w 82"/>
                  <a:gd name="T7" fmla="*/ 278507624 h 875"/>
                  <a:gd name="T8" fmla="*/ 227690479 w 82"/>
                  <a:gd name="T9" fmla="*/ 69627341 h 875"/>
                  <a:gd name="T10" fmla="*/ 157866421 w 82"/>
                  <a:gd name="T11" fmla="*/ 0 h 875"/>
                  <a:gd name="T12" fmla="*/ 0 w 82"/>
                  <a:gd name="T13" fmla="*/ 2147483646 h 875"/>
                  <a:gd name="T14" fmla="*/ 230727444 w 82"/>
                  <a:gd name="T15" fmla="*/ 2147483646 h 875"/>
                  <a:gd name="T16" fmla="*/ 194296061 w 82"/>
                  <a:gd name="T17" fmla="*/ 2147483646 h 8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2" h="875">
                    <a:moveTo>
                      <a:pt x="64" y="799"/>
                    </a:moveTo>
                    <a:cubicBezTo>
                      <a:pt x="53" y="705"/>
                      <a:pt x="51" y="609"/>
                      <a:pt x="53" y="514"/>
                    </a:cubicBezTo>
                    <a:cubicBezTo>
                      <a:pt x="55" y="417"/>
                      <a:pt x="61" y="321"/>
                      <a:pt x="65" y="224"/>
                    </a:cubicBezTo>
                    <a:cubicBezTo>
                      <a:pt x="66" y="180"/>
                      <a:pt x="65" y="136"/>
                      <a:pt x="70" y="92"/>
                    </a:cubicBezTo>
                    <a:cubicBezTo>
                      <a:pt x="72" y="70"/>
                      <a:pt x="82" y="45"/>
                      <a:pt x="75" y="23"/>
                    </a:cubicBezTo>
                    <a:cubicBezTo>
                      <a:pt x="70" y="11"/>
                      <a:pt x="62" y="4"/>
                      <a:pt x="52" y="0"/>
                    </a:cubicBezTo>
                    <a:cubicBezTo>
                      <a:pt x="0" y="749"/>
                      <a:pt x="0" y="749"/>
                      <a:pt x="0" y="749"/>
                    </a:cubicBezTo>
                    <a:cubicBezTo>
                      <a:pt x="0" y="749"/>
                      <a:pt x="35" y="808"/>
                      <a:pt x="76" y="875"/>
                    </a:cubicBezTo>
                    <a:cubicBezTo>
                      <a:pt x="71" y="850"/>
                      <a:pt x="67" y="825"/>
                      <a:pt x="64" y="799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3" name="Freeform 27"/>
              <p:cNvSpPr/>
              <p:nvPr/>
            </p:nvSpPr>
            <p:spPr bwMode="auto">
              <a:xfrm>
                <a:off x="9183688" y="4930775"/>
                <a:ext cx="228600" cy="65088"/>
              </a:xfrm>
              <a:custGeom>
                <a:avLst/>
                <a:gdLst>
                  <a:gd name="T0" fmla="*/ 2520950 w 144"/>
                  <a:gd name="T1" fmla="*/ 25201756 h 41"/>
                  <a:gd name="T2" fmla="*/ 0 w 144"/>
                  <a:gd name="T3" fmla="*/ 103327994 h 41"/>
                  <a:gd name="T4" fmla="*/ 360383138 w 144"/>
                  <a:gd name="T5" fmla="*/ 65524566 h 41"/>
                  <a:gd name="T6" fmla="*/ 362902500 w 144"/>
                  <a:gd name="T7" fmla="*/ 0 h 41"/>
                  <a:gd name="T8" fmla="*/ 2520950 w 144"/>
                  <a:gd name="T9" fmla="*/ 2520175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41">
                    <a:moveTo>
                      <a:pt x="1" y="10"/>
                    </a:moveTo>
                    <a:lnTo>
                      <a:pt x="0" y="41"/>
                    </a:lnTo>
                    <a:lnTo>
                      <a:pt x="143" y="26"/>
                    </a:lnTo>
                    <a:lnTo>
                      <a:pt x="144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4" name="Freeform 28"/>
              <p:cNvSpPr/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142321019 w 260"/>
                  <a:gd name="T1" fmla="*/ 84564220 h 454"/>
                  <a:gd name="T2" fmla="*/ 0 w 260"/>
                  <a:gd name="T3" fmla="*/ 356377538 h 454"/>
                  <a:gd name="T4" fmla="*/ 390623665 w 260"/>
                  <a:gd name="T5" fmla="*/ 1371149921 h 454"/>
                  <a:gd name="T6" fmla="*/ 663152572 w 260"/>
                  <a:gd name="T7" fmla="*/ 893965113 h 454"/>
                  <a:gd name="T8" fmla="*/ 690404941 w 260"/>
                  <a:gd name="T9" fmla="*/ 151007785 h 454"/>
                  <a:gd name="T10" fmla="*/ 142321019 w 260"/>
                  <a:gd name="T11" fmla="*/ 84564220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" h="454">
                    <a:moveTo>
                      <a:pt x="47" y="28"/>
                    </a:move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ubicBezTo>
                      <a:pt x="196" y="0"/>
                      <a:pt x="47" y="28"/>
                      <a:pt x="47" y="2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5" name="Freeform 29"/>
              <p:cNvSpPr>
                <a:spLocks noEditPoints="1"/>
              </p:cNvSpPr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690404941 w 260"/>
                  <a:gd name="T1" fmla="*/ 151007785 h 454"/>
                  <a:gd name="T2" fmla="*/ 142321019 w 260"/>
                  <a:gd name="T3" fmla="*/ 84564220 h 454"/>
                  <a:gd name="T4" fmla="*/ 0 w 260"/>
                  <a:gd name="T5" fmla="*/ 356377538 h 454"/>
                  <a:gd name="T6" fmla="*/ 390623665 w 260"/>
                  <a:gd name="T7" fmla="*/ 1371149921 h 454"/>
                  <a:gd name="T8" fmla="*/ 663152572 w 260"/>
                  <a:gd name="T9" fmla="*/ 893965113 h 454"/>
                  <a:gd name="T10" fmla="*/ 690404941 w 260"/>
                  <a:gd name="T11" fmla="*/ 151007785 h 454"/>
                  <a:gd name="T12" fmla="*/ 605618247 w 260"/>
                  <a:gd name="T13" fmla="*/ 767118782 h 454"/>
                  <a:gd name="T14" fmla="*/ 493579185 w 260"/>
                  <a:gd name="T15" fmla="*/ 1041952498 h 454"/>
                  <a:gd name="T16" fmla="*/ 390623665 w 260"/>
                  <a:gd name="T17" fmla="*/ 1156718971 h 454"/>
                  <a:gd name="T18" fmla="*/ 333091080 w 260"/>
                  <a:gd name="T19" fmla="*/ 1099336604 h 454"/>
                  <a:gd name="T20" fmla="*/ 254360081 w 260"/>
                  <a:gd name="T21" fmla="*/ 842623543 h 454"/>
                  <a:gd name="T22" fmla="*/ 190770061 w 260"/>
                  <a:gd name="T23" fmla="*/ 561749029 h 454"/>
                  <a:gd name="T24" fmla="*/ 139293171 w 260"/>
                  <a:gd name="T25" fmla="*/ 314095428 h 454"/>
                  <a:gd name="T26" fmla="*/ 157460257 w 260"/>
                  <a:gd name="T27" fmla="*/ 298995171 h 454"/>
                  <a:gd name="T28" fmla="*/ 230135560 w 260"/>
                  <a:gd name="T29" fmla="*/ 317115827 h 454"/>
                  <a:gd name="T30" fmla="*/ 436044859 w 260"/>
                  <a:gd name="T31" fmla="*/ 320136226 h 454"/>
                  <a:gd name="T32" fmla="*/ 641955899 w 260"/>
                  <a:gd name="T33" fmla="*/ 232551606 h 454"/>
                  <a:gd name="T34" fmla="*/ 663152572 w 260"/>
                  <a:gd name="T35" fmla="*/ 247651863 h 454"/>
                  <a:gd name="T36" fmla="*/ 605618247 w 260"/>
                  <a:gd name="T37" fmla="*/ 767118782 h 4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60" h="454">
                    <a:moveTo>
                      <a:pt x="228" y="50"/>
                    </a:moveTo>
                    <a:cubicBezTo>
                      <a:pt x="196" y="0"/>
                      <a:pt x="47" y="28"/>
                      <a:pt x="47" y="2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lose/>
                    <a:moveTo>
                      <a:pt x="200" y="254"/>
                    </a:moveTo>
                    <a:cubicBezTo>
                      <a:pt x="192" y="285"/>
                      <a:pt x="176" y="315"/>
                      <a:pt x="163" y="345"/>
                    </a:cubicBezTo>
                    <a:cubicBezTo>
                      <a:pt x="158" y="355"/>
                      <a:pt x="141" y="380"/>
                      <a:pt x="129" y="383"/>
                    </a:cubicBezTo>
                    <a:cubicBezTo>
                      <a:pt x="116" y="387"/>
                      <a:pt x="113" y="375"/>
                      <a:pt x="110" y="364"/>
                    </a:cubicBezTo>
                    <a:cubicBezTo>
                      <a:pt x="101" y="336"/>
                      <a:pt x="90" y="308"/>
                      <a:pt x="84" y="279"/>
                    </a:cubicBezTo>
                    <a:cubicBezTo>
                      <a:pt x="78" y="248"/>
                      <a:pt x="71" y="217"/>
                      <a:pt x="63" y="186"/>
                    </a:cubicBezTo>
                    <a:cubicBezTo>
                      <a:pt x="56" y="159"/>
                      <a:pt x="49" y="131"/>
                      <a:pt x="46" y="104"/>
                    </a:cubicBezTo>
                    <a:cubicBezTo>
                      <a:pt x="45" y="100"/>
                      <a:pt x="49" y="98"/>
                      <a:pt x="52" y="99"/>
                    </a:cubicBezTo>
                    <a:cubicBezTo>
                      <a:pt x="60" y="101"/>
                      <a:pt x="68" y="104"/>
                      <a:pt x="76" y="105"/>
                    </a:cubicBezTo>
                    <a:cubicBezTo>
                      <a:pt x="99" y="106"/>
                      <a:pt x="121" y="107"/>
                      <a:pt x="144" y="106"/>
                    </a:cubicBezTo>
                    <a:cubicBezTo>
                      <a:pt x="170" y="104"/>
                      <a:pt x="190" y="91"/>
                      <a:pt x="212" y="77"/>
                    </a:cubicBezTo>
                    <a:cubicBezTo>
                      <a:pt x="215" y="76"/>
                      <a:pt x="220" y="78"/>
                      <a:pt x="219" y="82"/>
                    </a:cubicBezTo>
                    <a:cubicBezTo>
                      <a:pt x="212" y="142"/>
                      <a:pt x="220" y="180"/>
                      <a:pt x="200" y="25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6" name="Freeform 30"/>
              <p:cNvSpPr/>
              <p:nvPr/>
            </p:nvSpPr>
            <p:spPr bwMode="auto">
              <a:xfrm>
                <a:off x="8821738" y="3136900"/>
                <a:ext cx="20637" cy="455613"/>
              </a:xfrm>
              <a:custGeom>
                <a:avLst/>
                <a:gdLst>
                  <a:gd name="T0" fmla="*/ 10080381 w 13"/>
                  <a:gd name="T1" fmla="*/ 723286431 h 287"/>
                  <a:gd name="T2" fmla="*/ 0 w 13"/>
                  <a:gd name="T3" fmla="*/ 720765478 h 287"/>
                  <a:gd name="T4" fmla="*/ 20160762 w 13"/>
                  <a:gd name="T5" fmla="*/ 0 h 287"/>
                  <a:gd name="T6" fmla="*/ 32760444 w 13"/>
                  <a:gd name="T7" fmla="*/ 0 h 287"/>
                  <a:gd name="T8" fmla="*/ 10080381 w 13"/>
                  <a:gd name="T9" fmla="*/ 723286431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287">
                    <a:moveTo>
                      <a:pt x="4" y="287"/>
                    </a:moveTo>
                    <a:lnTo>
                      <a:pt x="0" y="286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4" y="287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7" name="Freeform 31"/>
              <p:cNvSpPr/>
              <p:nvPr/>
            </p:nvSpPr>
            <p:spPr bwMode="auto">
              <a:xfrm>
                <a:off x="8745538" y="3025775"/>
                <a:ext cx="169862" cy="219075"/>
              </a:xfrm>
              <a:custGeom>
                <a:avLst/>
                <a:gdLst>
                  <a:gd name="T0" fmla="*/ 0 w 107"/>
                  <a:gd name="T1" fmla="*/ 40322500 h 138"/>
                  <a:gd name="T2" fmla="*/ 35282084 w 107"/>
                  <a:gd name="T3" fmla="*/ 347781563 h 138"/>
                  <a:gd name="T4" fmla="*/ 148687987 w 107"/>
                  <a:gd name="T5" fmla="*/ 196572188 h 138"/>
                  <a:gd name="T6" fmla="*/ 267135776 w 107"/>
                  <a:gd name="T7" fmla="*/ 322580000 h 138"/>
                  <a:gd name="T8" fmla="*/ 269655131 w 107"/>
                  <a:gd name="T9" fmla="*/ 0 h 138"/>
                  <a:gd name="T10" fmla="*/ 0 w 107"/>
                  <a:gd name="T11" fmla="*/ 40322500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" h="138">
                    <a:moveTo>
                      <a:pt x="0" y="16"/>
                    </a:moveTo>
                    <a:lnTo>
                      <a:pt x="14" y="138"/>
                    </a:lnTo>
                    <a:lnTo>
                      <a:pt x="59" y="78"/>
                    </a:lnTo>
                    <a:lnTo>
                      <a:pt x="106" y="128"/>
                    </a:lnTo>
                    <a:lnTo>
                      <a:pt x="107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8" name="Freeform 32"/>
              <p:cNvSpPr/>
              <p:nvPr/>
            </p:nvSpPr>
            <p:spPr bwMode="auto">
              <a:xfrm>
                <a:off x="8755063" y="3032125"/>
                <a:ext cx="77787" cy="184150"/>
              </a:xfrm>
              <a:custGeom>
                <a:avLst/>
                <a:gdLst>
                  <a:gd name="T0" fmla="*/ 125498089 w 45"/>
                  <a:gd name="T1" fmla="*/ 54325987 h 106"/>
                  <a:gd name="T2" fmla="*/ 116533569 w 45"/>
                  <a:gd name="T3" fmla="*/ 0 h 106"/>
                  <a:gd name="T4" fmla="*/ 0 w 45"/>
                  <a:gd name="T5" fmla="*/ 18109242 h 106"/>
                  <a:gd name="T6" fmla="*/ 29880580 w 45"/>
                  <a:gd name="T7" fmla="*/ 319917193 h 106"/>
                  <a:gd name="T8" fmla="*/ 131473859 w 45"/>
                  <a:gd name="T9" fmla="*/ 181085466 h 106"/>
                  <a:gd name="T10" fmla="*/ 125498089 w 45"/>
                  <a:gd name="T11" fmla="*/ 54325987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" h="106">
                    <a:moveTo>
                      <a:pt x="42" y="18"/>
                    </a:move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46"/>
                      <a:pt x="45" y="32"/>
                      <a:pt x="42" y="1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9" name="Freeform 33"/>
              <p:cNvSpPr/>
              <p:nvPr/>
            </p:nvSpPr>
            <p:spPr bwMode="auto">
              <a:xfrm>
                <a:off x="8840788" y="3017838"/>
                <a:ext cx="65087" cy="182563"/>
              </a:xfrm>
              <a:custGeom>
                <a:avLst/>
                <a:gdLst>
                  <a:gd name="T0" fmla="*/ 0 w 38"/>
                  <a:gd name="T1" fmla="*/ 18138069 h 105"/>
                  <a:gd name="T2" fmla="*/ 11734501 w 38"/>
                  <a:gd name="T3" fmla="*/ 108830151 h 105"/>
                  <a:gd name="T4" fmla="*/ 14668554 w 38"/>
                  <a:gd name="T5" fmla="*/ 214636711 h 105"/>
                  <a:gd name="T6" fmla="*/ 108547988 w 38"/>
                  <a:gd name="T7" fmla="*/ 317421419 h 105"/>
                  <a:gd name="T8" fmla="*/ 111482041 w 38"/>
                  <a:gd name="T9" fmla="*/ 0 h 105"/>
                  <a:gd name="T10" fmla="*/ 0 w 38"/>
                  <a:gd name="T11" fmla="*/ 18138069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105">
                    <a:moveTo>
                      <a:pt x="0" y="6"/>
                    </a:moveTo>
                    <a:cubicBezTo>
                      <a:pt x="1" y="16"/>
                      <a:pt x="4" y="26"/>
                      <a:pt x="4" y="36"/>
                    </a:cubicBezTo>
                    <a:cubicBezTo>
                      <a:pt x="5" y="48"/>
                      <a:pt x="5" y="59"/>
                      <a:pt x="5" y="71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8" y="0"/>
                      <a:pt x="38" y="0"/>
                      <a:pt x="3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0" name="Freeform 34"/>
              <p:cNvSpPr/>
              <p:nvPr/>
            </p:nvSpPr>
            <p:spPr bwMode="auto">
              <a:xfrm>
                <a:off x="8755063" y="3032125"/>
                <a:ext cx="76200" cy="71438"/>
              </a:xfrm>
              <a:custGeom>
                <a:avLst/>
                <a:gdLst>
                  <a:gd name="T0" fmla="*/ 131964545 w 44"/>
                  <a:gd name="T1" fmla="*/ 121437630 h 41"/>
                  <a:gd name="T2" fmla="*/ 125965527 w 44"/>
                  <a:gd name="T3" fmla="*/ 54646585 h 41"/>
                  <a:gd name="T4" fmla="*/ 116968732 w 44"/>
                  <a:gd name="T5" fmla="*/ 0 h 41"/>
                  <a:gd name="T6" fmla="*/ 0 w 44"/>
                  <a:gd name="T7" fmla="*/ 18214948 h 41"/>
                  <a:gd name="T8" fmla="*/ 8996795 w 44"/>
                  <a:gd name="T9" fmla="*/ 112328414 h 41"/>
                  <a:gd name="T10" fmla="*/ 131964545 w 44"/>
                  <a:gd name="T11" fmla="*/ 12143763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" h="41">
                    <a:moveTo>
                      <a:pt x="44" y="40"/>
                    </a:moveTo>
                    <a:cubicBezTo>
                      <a:pt x="44" y="33"/>
                      <a:pt x="44" y="25"/>
                      <a:pt x="42" y="18"/>
                    </a:cubicBez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38"/>
                      <a:pt x="30" y="41"/>
                      <a:pt x="44" y="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1" name="Freeform 35"/>
              <p:cNvSpPr/>
              <p:nvPr/>
            </p:nvSpPr>
            <p:spPr bwMode="auto">
              <a:xfrm>
                <a:off x="8840788" y="3017838"/>
                <a:ext cx="65087" cy="82550"/>
              </a:xfrm>
              <a:custGeom>
                <a:avLst/>
                <a:gdLst>
                  <a:gd name="T0" fmla="*/ 14668554 w 38"/>
                  <a:gd name="T1" fmla="*/ 144989415 h 47"/>
                  <a:gd name="T2" fmla="*/ 111482041 w 38"/>
                  <a:gd name="T3" fmla="*/ 120310478 h 47"/>
                  <a:gd name="T4" fmla="*/ 111482041 w 38"/>
                  <a:gd name="T5" fmla="*/ 0 h 47"/>
                  <a:gd name="T6" fmla="*/ 0 w 38"/>
                  <a:gd name="T7" fmla="*/ 18508764 h 47"/>
                  <a:gd name="T8" fmla="*/ 11734501 w 38"/>
                  <a:gd name="T9" fmla="*/ 111056096 h 47"/>
                  <a:gd name="T10" fmla="*/ 14668554 w 38"/>
                  <a:gd name="T11" fmla="*/ 144989415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47">
                    <a:moveTo>
                      <a:pt x="5" y="47"/>
                    </a:moveTo>
                    <a:cubicBezTo>
                      <a:pt x="16" y="45"/>
                      <a:pt x="27" y="42"/>
                      <a:pt x="38" y="39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6"/>
                      <a:pt x="4" y="26"/>
                      <a:pt x="4" y="36"/>
                    </a:cubicBezTo>
                    <a:cubicBezTo>
                      <a:pt x="5" y="39"/>
                      <a:pt x="5" y="43"/>
                      <a:pt x="5" y="4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2" name="Freeform 36"/>
              <p:cNvSpPr/>
              <p:nvPr/>
            </p:nvSpPr>
            <p:spPr bwMode="auto">
              <a:xfrm>
                <a:off x="8194675" y="3016250"/>
                <a:ext cx="658812" cy="2565400"/>
              </a:xfrm>
              <a:custGeom>
                <a:avLst/>
                <a:gdLst>
                  <a:gd name="T0" fmla="*/ 864192730 w 379"/>
                  <a:gd name="T1" fmla="*/ 0 h 1474"/>
                  <a:gd name="T2" fmla="*/ 320295621 w 379"/>
                  <a:gd name="T3" fmla="*/ 411959033 h 1474"/>
                  <a:gd name="T4" fmla="*/ 178277308 w 379"/>
                  <a:gd name="T5" fmla="*/ 2147483646 h 1474"/>
                  <a:gd name="T6" fmla="*/ 268927406 w 379"/>
                  <a:gd name="T7" fmla="*/ 2147483646 h 1474"/>
                  <a:gd name="T8" fmla="*/ 885344245 w 379"/>
                  <a:gd name="T9" fmla="*/ 2147483646 h 1474"/>
                  <a:gd name="T10" fmla="*/ 1054556370 w 379"/>
                  <a:gd name="T11" fmla="*/ 2147483646 h 1474"/>
                  <a:gd name="T12" fmla="*/ 1145206468 w 379"/>
                  <a:gd name="T13" fmla="*/ 1190441324 h 1474"/>
                  <a:gd name="T14" fmla="*/ 1006211042 w 379"/>
                  <a:gd name="T15" fmla="*/ 978402486 h 1474"/>
                  <a:gd name="T16" fmla="*/ 864192730 w 379"/>
                  <a:gd name="T17" fmla="*/ 0 h 14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9" h="1474">
                    <a:moveTo>
                      <a:pt x="286" y="0"/>
                    </a:moveTo>
                    <a:cubicBezTo>
                      <a:pt x="286" y="0"/>
                      <a:pt x="147" y="22"/>
                      <a:pt x="106" y="136"/>
                    </a:cubicBezTo>
                    <a:cubicBezTo>
                      <a:pt x="65" y="249"/>
                      <a:pt x="0" y="439"/>
                      <a:pt x="59" y="1382"/>
                    </a:cubicBezTo>
                    <a:cubicBezTo>
                      <a:pt x="59" y="1382"/>
                      <a:pt x="53" y="1454"/>
                      <a:pt x="89" y="1449"/>
                    </a:cubicBezTo>
                    <a:cubicBezTo>
                      <a:pt x="124" y="1444"/>
                      <a:pt x="265" y="1460"/>
                      <a:pt x="293" y="1467"/>
                    </a:cubicBezTo>
                    <a:cubicBezTo>
                      <a:pt x="322" y="1474"/>
                      <a:pt x="349" y="1467"/>
                      <a:pt x="349" y="1467"/>
                    </a:cubicBezTo>
                    <a:cubicBezTo>
                      <a:pt x="379" y="393"/>
                      <a:pt x="379" y="393"/>
                      <a:pt x="379" y="393"/>
                    </a:cubicBezTo>
                    <a:cubicBezTo>
                      <a:pt x="379" y="393"/>
                      <a:pt x="376" y="364"/>
                      <a:pt x="333" y="323"/>
                    </a:cubicBezTo>
                    <a:cubicBezTo>
                      <a:pt x="290" y="283"/>
                      <a:pt x="246" y="38"/>
                      <a:pt x="286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3" name="Freeform 37"/>
              <p:cNvSpPr>
                <a:spLocks noEditPoints="1"/>
              </p:cNvSpPr>
              <p:nvPr/>
            </p:nvSpPr>
            <p:spPr bwMode="auto">
              <a:xfrm>
                <a:off x="8315325" y="3016250"/>
                <a:ext cx="390525" cy="1079500"/>
              </a:xfrm>
              <a:custGeom>
                <a:avLst/>
                <a:gdLst>
                  <a:gd name="T0" fmla="*/ 599495795 w 225"/>
                  <a:gd name="T1" fmla="*/ 1364188526 h 620"/>
                  <a:gd name="T2" fmla="*/ 397655119 w 225"/>
                  <a:gd name="T3" fmla="*/ 964026581 h 620"/>
                  <a:gd name="T4" fmla="*/ 259077756 w 225"/>
                  <a:gd name="T5" fmla="*/ 709377755 h 620"/>
                  <a:gd name="T6" fmla="*/ 331378687 w 225"/>
                  <a:gd name="T7" fmla="*/ 433508048 h 620"/>
                  <a:gd name="T8" fmla="*/ 623595527 w 225"/>
                  <a:gd name="T9" fmla="*/ 60631336 h 620"/>
                  <a:gd name="T10" fmla="*/ 653721493 w 225"/>
                  <a:gd name="T11" fmla="*/ 0 h 620"/>
                  <a:gd name="T12" fmla="*/ 439830083 w 225"/>
                  <a:gd name="T13" fmla="*/ 69725253 h 620"/>
                  <a:gd name="T14" fmla="*/ 361504653 w 225"/>
                  <a:gd name="T15" fmla="*/ 190986185 h 620"/>
                  <a:gd name="T16" fmla="*/ 210878293 w 225"/>
                  <a:gd name="T17" fmla="*/ 533549840 h 620"/>
                  <a:gd name="T18" fmla="*/ 6024499 w 225"/>
                  <a:gd name="T19" fmla="*/ 1248990206 h 620"/>
                  <a:gd name="T20" fmla="*/ 15062115 w 225"/>
                  <a:gd name="T21" fmla="*/ 1464228577 h 620"/>
                  <a:gd name="T22" fmla="*/ 72300931 w 225"/>
                  <a:gd name="T23" fmla="*/ 1655214761 h 620"/>
                  <a:gd name="T24" fmla="*/ 162677094 w 225"/>
                  <a:gd name="T25" fmla="*/ 1824981806 h 620"/>
                  <a:gd name="T26" fmla="*/ 289203723 w 225"/>
                  <a:gd name="T27" fmla="*/ 1767381776 h 620"/>
                  <a:gd name="T28" fmla="*/ 207865176 w 225"/>
                  <a:gd name="T29" fmla="*/ 1630962575 h 620"/>
                  <a:gd name="T30" fmla="*/ 93389281 w 225"/>
                  <a:gd name="T31" fmla="*/ 1255052817 h 620"/>
                  <a:gd name="T32" fmla="*/ 159663977 w 225"/>
                  <a:gd name="T33" fmla="*/ 1136823191 h 620"/>
                  <a:gd name="T34" fmla="*/ 331378687 w 225"/>
                  <a:gd name="T35" fmla="*/ 1130760580 h 620"/>
                  <a:gd name="T36" fmla="*/ 506106515 w 225"/>
                  <a:gd name="T37" fmla="*/ 1439976390 h 620"/>
                  <a:gd name="T38" fmla="*/ 503093397 w 225"/>
                  <a:gd name="T39" fmla="*/ 1655214761 h 620"/>
                  <a:gd name="T40" fmla="*/ 349453920 w 225"/>
                  <a:gd name="T41" fmla="*/ 1740098284 h 620"/>
                  <a:gd name="T42" fmla="*/ 545270097 w 225"/>
                  <a:gd name="T43" fmla="*/ 1858327910 h 620"/>
                  <a:gd name="T44" fmla="*/ 653721493 w 225"/>
                  <a:gd name="T45" fmla="*/ 1737066978 h 620"/>
                  <a:gd name="T46" fmla="*/ 599495795 w 225"/>
                  <a:gd name="T47" fmla="*/ 1364188526 h 620"/>
                  <a:gd name="T48" fmla="*/ 322341071 w 225"/>
                  <a:gd name="T49" fmla="*/ 1048910104 h 620"/>
                  <a:gd name="T50" fmla="*/ 159663977 w 225"/>
                  <a:gd name="T51" fmla="*/ 1054972715 h 620"/>
                  <a:gd name="T52" fmla="*/ 132551128 w 225"/>
                  <a:gd name="T53" fmla="*/ 1039814446 h 620"/>
                  <a:gd name="T54" fmla="*/ 135564245 w 225"/>
                  <a:gd name="T55" fmla="*/ 1036783140 h 620"/>
                  <a:gd name="T56" fmla="*/ 135564245 w 225"/>
                  <a:gd name="T57" fmla="*/ 1036783140 h 620"/>
                  <a:gd name="T58" fmla="*/ 189789943 w 225"/>
                  <a:gd name="T59" fmla="*/ 854890873 h 620"/>
                  <a:gd name="T60" fmla="*/ 213889675 w 225"/>
                  <a:gd name="T61" fmla="*/ 851859567 h 620"/>
                  <a:gd name="T62" fmla="*/ 337404922 w 225"/>
                  <a:gd name="T63" fmla="*/ 1033751835 h 620"/>
                  <a:gd name="T64" fmla="*/ 322341071 w 225"/>
                  <a:gd name="T65" fmla="*/ 1048910104 h 6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5" h="620">
                    <a:moveTo>
                      <a:pt x="199" y="450"/>
                    </a:moveTo>
                    <a:cubicBezTo>
                      <a:pt x="182" y="402"/>
                      <a:pt x="161" y="360"/>
                      <a:pt x="132" y="318"/>
                    </a:cubicBezTo>
                    <a:cubicBezTo>
                      <a:pt x="115" y="294"/>
                      <a:pt x="89" y="265"/>
                      <a:pt x="86" y="234"/>
                    </a:cubicBezTo>
                    <a:cubicBezTo>
                      <a:pt x="83" y="200"/>
                      <a:pt x="98" y="173"/>
                      <a:pt x="110" y="143"/>
                    </a:cubicBezTo>
                    <a:cubicBezTo>
                      <a:pt x="132" y="91"/>
                      <a:pt x="156" y="46"/>
                      <a:pt x="207" y="20"/>
                    </a:cubicBezTo>
                    <a:cubicBezTo>
                      <a:pt x="209" y="11"/>
                      <a:pt x="213" y="4"/>
                      <a:pt x="217" y="0"/>
                    </a:cubicBezTo>
                    <a:cubicBezTo>
                      <a:pt x="217" y="0"/>
                      <a:pt x="184" y="5"/>
                      <a:pt x="146" y="23"/>
                    </a:cubicBezTo>
                    <a:cubicBezTo>
                      <a:pt x="137" y="36"/>
                      <a:pt x="128" y="49"/>
                      <a:pt x="120" y="63"/>
                    </a:cubicBezTo>
                    <a:cubicBezTo>
                      <a:pt x="99" y="99"/>
                      <a:pt x="85" y="137"/>
                      <a:pt x="70" y="176"/>
                    </a:cubicBezTo>
                    <a:cubicBezTo>
                      <a:pt x="41" y="251"/>
                      <a:pt x="7" y="330"/>
                      <a:pt x="2" y="412"/>
                    </a:cubicBezTo>
                    <a:cubicBezTo>
                      <a:pt x="0" y="436"/>
                      <a:pt x="1" y="459"/>
                      <a:pt x="5" y="483"/>
                    </a:cubicBezTo>
                    <a:cubicBezTo>
                      <a:pt x="9" y="505"/>
                      <a:pt x="21" y="524"/>
                      <a:pt x="24" y="546"/>
                    </a:cubicBezTo>
                    <a:cubicBezTo>
                      <a:pt x="26" y="569"/>
                      <a:pt x="32" y="592"/>
                      <a:pt x="54" y="602"/>
                    </a:cubicBezTo>
                    <a:cubicBezTo>
                      <a:pt x="74" y="611"/>
                      <a:pt x="89" y="602"/>
                      <a:pt x="96" y="583"/>
                    </a:cubicBezTo>
                    <a:cubicBezTo>
                      <a:pt x="105" y="560"/>
                      <a:pt x="86" y="550"/>
                      <a:pt x="69" y="538"/>
                    </a:cubicBezTo>
                    <a:cubicBezTo>
                      <a:pt x="35" y="512"/>
                      <a:pt x="29" y="453"/>
                      <a:pt x="31" y="414"/>
                    </a:cubicBezTo>
                    <a:cubicBezTo>
                      <a:pt x="32" y="396"/>
                      <a:pt x="36" y="383"/>
                      <a:pt x="53" y="375"/>
                    </a:cubicBezTo>
                    <a:cubicBezTo>
                      <a:pt x="70" y="368"/>
                      <a:pt x="93" y="369"/>
                      <a:pt x="110" y="373"/>
                    </a:cubicBezTo>
                    <a:cubicBezTo>
                      <a:pt x="154" y="385"/>
                      <a:pt x="162" y="436"/>
                      <a:pt x="168" y="475"/>
                    </a:cubicBezTo>
                    <a:cubicBezTo>
                      <a:pt x="171" y="496"/>
                      <a:pt x="180" y="527"/>
                      <a:pt x="167" y="546"/>
                    </a:cubicBezTo>
                    <a:cubicBezTo>
                      <a:pt x="156" y="561"/>
                      <a:pt x="130" y="561"/>
                      <a:pt x="116" y="574"/>
                    </a:cubicBezTo>
                    <a:cubicBezTo>
                      <a:pt x="75" y="615"/>
                      <a:pt x="157" y="620"/>
                      <a:pt x="181" y="613"/>
                    </a:cubicBezTo>
                    <a:cubicBezTo>
                      <a:pt x="200" y="606"/>
                      <a:pt x="212" y="592"/>
                      <a:pt x="217" y="573"/>
                    </a:cubicBezTo>
                    <a:cubicBezTo>
                      <a:pt x="225" y="532"/>
                      <a:pt x="212" y="488"/>
                      <a:pt x="199" y="450"/>
                    </a:cubicBezTo>
                    <a:close/>
                    <a:moveTo>
                      <a:pt x="107" y="346"/>
                    </a:moveTo>
                    <a:cubicBezTo>
                      <a:pt x="89" y="346"/>
                      <a:pt x="71" y="346"/>
                      <a:pt x="53" y="348"/>
                    </a:cubicBezTo>
                    <a:cubicBezTo>
                      <a:pt x="49" y="351"/>
                      <a:pt x="42" y="348"/>
                      <a:pt x="44" y="343"/>
                    </a:cubicBezTo>
                    <a:cubicBezTo>
                      <a:pt x="44" y="343"/>
                      <a:pt x="45" y="343"/>
                      <a:pt x="45" y="342"/>
                    </a:cubicBezTo>
                    <a:cubicBezTo>
                      <a:pt x="45" y="342"/>
                      <a:pt x="45" y="342"/>
                      <a:pt x="45" y="342"/>
                    </a:cubicBezTo>
                    <a:cubicBezTo>
                      <a:pt x="52" y="322"/>
                      <a:pt x="53" y="301"/>
                      <a:pt x="63" y="282"/>
                    </a:cubicBezTo>
                    <a:cubicBezTo>
                      <a:pt x="64" y="278"/>
                      <a:pt x="68" y="279"/>
                      <a:pt x="71" y="281"/>
                    </a:cubicBezTo>
                    <a:cubicBezTo>
                      <a:pt x="90" y="296"/>
                      <a:pt x="110" y="316"/>
                      <a:pt x="112" y="341"/>
                    </a:cubicBezTo>
                    <a:cubicBezTo>
                      <a:pt x="112" y="344"/>
                      <a:pt x="110" y="346"/>
                      <a:pt x="107" y="346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4" name="Freeform 38"/>
              <p:cNvSpPr/>
              <p:nvPr/>
            </p:nvSpPr>
            <p:spPr bwMode="auto">
              <a:xfrm>
                <a:off x="8351838" y="4941888"/>
                <a:ext cx="166687" cy="90488"/>
              </a:xfrm>
              <a:custGeom>
                <a:avLst/>
                <a:gdLst>
                  <a:gd name="T0" fmla="*/ 0 w 96"/>
                  <a:gd name="T1" fmla="*/ 48449363 h 52"/>
                  <a:gd name="T2" fmla="*/ 289422458 w 96"/>
                  <a:gd name="T3" fmla="*/ 21196814 h 52"/>
                  <a:gd name="T4" fmla="*/ 289422458 w 96"/>
                  <a:gd name="T5" fmla="*/ 112041546 h 52"/>
                  <a:gd name="T6" fmla="*/ 144712097 w 96"/>
                  <a:gd name="T7" fmla="*/ 112041546 h 52"/>
                  <a:gd name="T8" fmla="*/ 0 w 96"/>
                  <a:gd name="T9" fmla="*/ 157463041 h 52"/>
                  <a:gd name="T10" fmla="*/ 0 w 96"/>
                  <a:gd name="T11" fmla="*/ 48449363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52">
                    <a:moveTo>
                      <a:pt x="0" y="16"/>
                    </a:moveTo>
                    <a:cubicBezTo>
                      <a:pt x="0" y="16"/>
                      <a:pt x="49" y="0"/>
                      <a:pt x="96" y="7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6" y="37"/>
                      <a:pt x="89" y="32"/>
                      <a:pt x="48" y="37"/>
                    </a:cubicBezTo>
                    <a:cubicBezTo>
                      <a:pt x="7" y="42"/>
                      <a:pt x="0" y="52"/>
                      <a:pt x="0" y="5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5" name="Freeform 39"/>
              <p:cNvSpPr/>
              <p:nvPr/>
            </p:nvSpPr>
            <p:spPr bwMode="auto">
              <a:xfrm>
                <a:off x="8834438" y="3032125"/>
                <a:ext cx="314325" cy="638175"/>
              </a:xfrm>
              <a:custGeom>
                <a:avLst/>
                <a:gdLst>
                  <a:gd name="T0" fmla="*/ 161617184 w 180"/>
                  <a:gd name="T1" fmla="*/ 1094602281 h 367"/>
                  <a:gd name="T2" fmla="*/ 436063073 w 180"/>
                  <a:gd name="T3" fmla="*/ 1046220965 h 367"/>
                  <a:gd name="T4" fmla="*/ 478753646 w 180"/>
                  <a:gd name="T5" fmla="*/ 749892142 h 367"/>
                  <a:gd name="T6" fmla="*/ 411667960 w 180"/>
                  <a:gd name="T7" fmla="*/ 507992517 h 367"/>
                  <a:gd name="T8" fmla="*/ 423865516 w 180"/>
                  <a:gd name="T9" fmla="*/ 429373530 h 367"/>
                  <a:gd name="T10" fmla="*/ 463507138 w 180"/>
                  <a:gd name="T11" fmla="*/ 420303446 h 367"/>
                  <a:gd name="T12" fmla="*/ 506199458 w 180"/>
                  <a:gd name="T13" fmla="*/ 305400646 h 367"/>
                  <a:gd name="T14" fmla="*/ 362877735 w 180"/>
                  <a:gd name="T15" fmla="*/ 6047882 h 367"/>
                  <a:gd name="T16" fmla="*/ 314087510 w 180"/>
                  <a:gd name="T17" fmla="*/ 0 h 367"/>
                  <a:gd name="T18" fmla="*/ 280543794 w 180"/>
                  <a:gd name="T19" fmla="*/ 743845999 h 367"/>
                  <a:gd name="T20" fmla="*/ 3048953 w 180"/>
                  <a:gd name="T21" fmla="*/ 1064364611 h 367"/>
                  <a:gd name="T22" fmla="*/ 0 w 180"/>
                  <a:gd name="T23" fmla="*/ 1109720247 h 367"/>
                  <a:gd name="T24" fmla="*/ 161617184 w 180"/>
                  <a:gd name="T25" fmla="*/ 1094602281 h 3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0" h="367">
                    <a:moveTo>
                      <a:pt x="53" y="362"/>
                    </a:moveTo>
                    <a:cubicBezTo>
                      <a:pt x="82" y="358"/>
                      <a:pt x="115" y="357"/>
                      <a:pt x="143" y="346"/>
                    </a:cubicBezTo>
                    <a:cubicBezTo>
                      <a:pt x="180" y="332"/>
                      <a:pt x="163" y="279"/>
                      <a:pt x="157" y="248"/>
                    </a:cubicBezTo>
                    <a:cubicBezTo>
                      <a:pt x="152" y="221"/>
                      <a:pt x="140" y="195"/>
                      <a:pt x="135" y="168"/>
                    </a:cubicBezTo>
                    <a:cubicBezTo>
                      <a:pt x="134" y="161"/>
                      <a:pt x="130" y="147"/>
                      <a:pt x="139" y="142"/>
                    </a:cubicBezTo>
                    <a:cubicBezTo>
                      <a:pt x="143" y="140"/>
                      <a:pt x="148" y="140"/>
                      <a:pt x="152" y="139"/>
                    </a:cubicBezTo>
                    <a:cubicBezTo>
                      <a:pt x="170" y="132"/>
                      <a:pt x="169" y="116"/>
                      <a:pt x="166" y="101"/>
                    </a:cubicBezTo>
                    <a:cubicBezTo>
                      <a:pt x="158" y="63"/>
                      <a:pt x="139" y="34"/>
                      <a:pt x="119" y="2"/>
                    </a:cubicBezTo>
                    <a:cubicBezTo>
                      <a:pt x="114" y="2"/>
                      <a:pt x="108" y="1"/>
                      <a:pt x="103" y="0"/>
                    </a:cubicBezTo>
                    <a:cubicBezTo>
                      <a:pt x="103" y="0"/>
                      <a:pt x="110" y="145"/>
                      <a:pt x="92" y="246"/>
                    </a:cubicBezTo>
                    <a:cubicBezTo>
                      <a:pt x="1" y="352"/>
                      <a:pt x="1" y="352"/>
                      <a:pt x="1" y="352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18" y="366"/>
                      <a:pt x="35" y="364"/>
                      <a:pt x="53" y="362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6" name="Freeform 40"/>
              <p:cNvSpPr/>
              <p:nvPr/>
            </p:nvSpPr>
            <p:spPr bwMode="auto">
              <a:xfrm>
                <a:off x="8797925" y="2997200"/>
                <a:ext cx="320675" cy="657225"/>
              </a:xfrm>
              <a:custGeom>
                <a:avLst/>
                <a:gdLst>
                  <a:gd name="T0" fmla="*/ 370555648 w 184"/>
                  <a:gd name="T1" fmla="*/ 0 h 378"/>
                  <a:gd name="T2" fmla="*/ 540647593 w 184"/>
                  <a:gd name="T3" fmla="*/ 435317673 h 378"/>
                  <a:gd name="T4" fmla="*/ 407004544 w 184"/>
                  <a:gd name="T5" fmla="*/ 435317673 h 378"/>
                  <a:gd name="T6" fmla="*/ 513311792 w 184"/>
                  <a:gd name="T7" fmla="*/ 1042950005 h 378"/>
                  <a:gd name="T8" fmla="*/ 261212444 w 184"/>
                  <a:gd name="T9" fmla="*/ 1100387645 h 378"/>
                  <a:gd name="T10" fmla="*/ 0 w 184"/>
                  <a:gd name="T11" fmla="*/ 1127596412 h 378"/>
                  <a:gd name="T12" fmla="*/ 264250142 w 184"/>
                  <a:gd name="T13" fmla="*/ 749714640 h 378"/>
                  <a:gd name="T14" fmla="*/ 370555648 w 184"/>
                  <a:gd name="T15" fmla="*/ 0 h 3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4" h="378">
                    <a:moveTo>
                      <a:pt x="122" y="0"/>
                    </a:moveTo>
                    <a:cubicBezTo>
                      <a:pt x="122" y="0"/>
                      <a:pt x="184" y="138"/>
                      <a:pt x="178" y="144"/>
                    </a:cubicBezTo>
                    <a:cubicBezTo>
                      <a:pt x="172" y="150"/>
                      <a:pt x="134" y="144"/>
                      <a:pt x="134" y="144"/>
                    </a:cubicBezTo>
                    <a:cubicBezTo>
                      <a:pt x="134" y="144"/>
                      <a:pt x="183" y="298"/>
                      <a:pt x="169" y="345"/>
                    </a:cubicBezTo>
                    <a:cubicBezTo>
                      <a:pt x="169" y="345"/>
                      <a:pt x="135" y="350"/>
                      <a:pt x="86" y="364"/>
                    </a:cubicBezTo>
                    <a:cubicBezTo>
                      <a:pt x="38" y="378"/>
                      <a:pt x="0" y="373"/>
                      <a:pt x="0" y="373"/>
                    </a:cubicBezTo>
                    <a:cubicBezTo>
                      <a:pt x="0" y="373"/>
                      <a:pt x="54" y="326"/>
                      <a:pt x="87" y="248"/>
                    </a:cubicBezTo>
                    <a:cubicBezTo>
                      <a:pt x="119" y="173"/>
                      <a:pt x="130" y="69"/>
                      <a:pt x="122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7" name="Freeform 41"/>
              <p:cNvSpPr/>
              <p:nvPr/>
            </p:nvSpPr>
            <p:spPr bwMode="auto">
              <a:xfrm>
                <a:off x="8791575" y="3609975"/>
                <a:ext cx="66675" cy="42863"/>
              </a:xfrm>
              <a:custGeom>
                <a:avLst/>
                <a:gdLst>
                  <a:gd name="T0" fmla="*/ 113908974 w 38"/>
                  <a:gd name="T1" fmla="*/ 52911802 h 25"/>
                  <a:gd name="T2" fmla="*/ 76965760 w 38"/>
                  <a:gd name="T3" fmla="*/ 0 h 25"/>
                  <a:gd name="T4" fmla="*/ 0 w 38"/>
                  <a:gd name="T5" fmla="*/ 73489471 h 25"/>
                  <a:gd name="T6" fmla="*/ 116988306 w 38"/>
                  <a:gd name="T7" fmla="*/ 61731293 h 25"/>
                  <a:gd name="T8" fmla="*/ 113908974 w 38"/>
                  <a:gd name="T9" fmla="*/ 5291180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5">
                    <a:moveTo>
                      <a:pt x="37" y="18"/>
                    </a:moveTo>
                    <a:cubicBezTo>
                      <a:pt x="33" y="12"/>
                      <a:pt x="29" y="6"/>
                      <a:pt x="25" y="0"/>
                    </a:cubicBezTo>
                    <a:cubicBezTo>
                      <a:pt x="13" y="14"/>
                      <a:pt x="0" y="25"/>
                      <a:pt x="0" y="25"/>
                    </a:cubicBezTo>
                    <a:cubicBezTo>
                      <a:pt x="0" y="25"/>
                      <a:pt x="18" y="25"/>
                      <a:pt x="38" y="21"/>
                    </a:cubicBezTo>
                    <a:cubicBezTo>
                      <a:pt x="38" y="20"/>
                      <a:pt x="37" y="19"/>
                      <a:pt x="37" y="18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8" name="Freeform 42"/>
              <p:cNvSpPr/>
              <p:nvPr/>
            </p:nvSpPr>
            <p:spPr bwMode="auto">
              <a:xfrm>
                <a:off x="8520113" y="3016250"/>
                <a:ext cx="327025" cy="660400"/>
              </a:xfrm>
              <a:custGeom>
                <a:avLst/>
                <a:gdLst>
                  <a:gd name="T0" fmla="*/ 217861272 w 188"/>
                  <a:gd name="T1" fmla="*/ 21253031 h 379"/>
                  <a:gd name="T2" fmla="*/ 60517020 w 188"/>
                  <a:gd name="T3" fmla="*/ 434182507 h 379"/>
                  <a:gd name="T4" fmla="*/ 142214127 w 188"/>
                  <a:gd name="T5" fmla="*/ 479725712 h 379"/>
                  <a:gd name="T6" fmla="*/ 139189146 w 188"/>
                  <a:gd name="T7" fmla="*/ 667972819 h 379"/>
                  <a:gd name="T8" fmla="*/ 133137444 w 188"/>
                  <a:gd name="T9" fmla="*/ 956414281 h 379"/>
                  <a:gd name="T10" fmla="*/ 323765187 w 188"/>
                  <a:gd name="T11" fmla="*/ 1080900552 h 379"/>
                  <a:gd name="T12" fmla="*/ 568858248 w 188"/>
                  <a:gd name="T13" fmla="*/ 1150733931 h 379"/>
                  <a:gd name="T14" fmla="*/ 441772506 w 188"/>
                  <a:gd name="T15" fmla="*/ 980704455 h 379"/>
                  <a:gd name="T16" fmla="*/ 299558379 w 188"/>
                  <a:gd name="T17" fmla="*/ 0 h 379"/>
                  <a:gd name="T18" fmla="*/ 217861272 w 188"/>
                  <a:gd name="T19" fmla="*/ 21253031 h 3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8" h="379">
                    <a:moveTo>
                      <a:pt x="72" y="7"/>
                    </a:moveTo>
                    <a:cubicBezTo>
                      <a:pt x="54" y="40"/>
                      <a:pt x="0" y="139"/>
                      <a:pt x="20" y="143"/>
                    </a:cubicBezTo>
                    <a:cubicBezTo>
                      <a:pt x="29" y="145"/>
                      <a:pt x="45" y="147"/>
                      <a:pt x="47" y="158"/>
                    </a:cubicBezTo>
                    <a:cubicBezTo>
                      <a:pt x="52" y="178"/>
                      <a:pt x="48" y="200"/>
                      <a:pt x="46" y="220"/>
                    </a:cubicBezTo>
                    <a:cubicBezTo>
                      <a:pt x="43" y="250"/>
                      <a:pt x="37" y="285"/>
                      <a:pt x="44" y="315"/>
                    </a:cubicBezTo>
                    <a:cubicBezTo>
                      <a:pt x="50" y="345"/>
                      <a:pt x="82" y="349"/>
                      <a:pt x="107" y="356"/>
                    </a:cubicBezTo>
                    <a:cubicBezTo>
                      <a:pt x="134" y="363"/>
                      <a:pt x="161" y="370"/>
                      <a:pt x="188" y="379"/>
                    </a:cubicBezTo>
                    <a:cubicBezTo>
                      <a:pt x="182" y="366"/>
                      <a:pt x="171" y="347"/>
                      <a:pt x="146" y="323"/>
                    </a:cubicBezTo>
                    <a:cubicBezTo>
                      <a:pt x="103" y="283"/>
                      <a:pt x="59" y="38"/>
                      <a:pt x="99" y="0"/>
                    </a:cubicBezTo>
                    <a:cubicBezTo>
                      <a:pt x="99" y="0"/>
                      <a:pt x="88" y="2"/>
                      <a:pt x="72" y="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9" name="Freeform 43"/>
              <p:cNvSpPr/>
              <p:nvPr/>
            </p:nvSpPr>
            <p:spPr bwMode="auto">
              <a:xfrm>
                <a:off x="8577263" y="3030538"/>
                <a:ext cx="250825" cy="614363"/>
              </a:xfrm>
              <a:custGeom>
                <a:avLst/>
                <a:gdLst>
                  <a:gd name="T0" fmla="*/ 182039727 w 144"/>
                  <a:gd name="T1" fmla="*/ 0 h 353"/>
                  <a:gd name="T2" fmla="*/ 63714776 w 144"/>
                  <a:gd name="T3" fmla="*/ 148421747 h 353"/>
                  <a:gd name="T4" fmla="*/ 0 w 144"/>
                  <a:gd name="T5" fmla="*/ 393771875 h 353"/>
                  <a:gd name="T6" fmla="*/ 97088435 w 144"/>
                  <a:gd name="T7" fmla="*/ 393771875 h 353"/>
                  <a:gd name="T8" fmla="*/ 78884463 w 144"/>
                  <a:gd name="T9" fmla="*/ 960195416 h 353"/>
                  <a:gd name="T10" fmla="*/ 436897088 w 144"/>
                  <a:gd name="T11" fmla="*/ 1069240498 h 353"/>
                  <a:gd name="T12" fmla="*/ 182039727 w 144"/>
                  <a:gd name="T13" fmla="*/ 0 h 3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353">
                    <a:moveTo>
                      <a:pt x="60" y="0"/>
                    </a:moveTo>
                    <a:cubicBezTo>
                      <a:pt x="60" y="0"/>
                      <a:pt x="36" y="16"/>
                      <a:pt x="21" y="49"/>
                    </a:cubicBezTo>
                    <a:cubicBezTo>
                      <a:pt x="6" y="83"/>
                      <a:pt x="0" y="130"/>
                      <a:pt x="0" y="130"/>
                    </a:cubicBezTo>
                    <a:cubicBezTo>
                      <a:pt x="32" y="130"/>
                      <a:pt x="32" y="130"/>
                      <a:pt x="32" y="130"/>
                    </a:cubicBezTo>
                    <a:cubicBezTo>
                      <a:pt x="32" y="130"/>
                      <a:pt x="20" y="301"/>
                      <a:pt x="26" y="317"/>
                    </a:cubicBezTo>
                    <a:cubicBezTo>
                      <a:pt x="33" y="334"/>
                      <a:pt x="144" y="353"/>
                      <a:pt x="144" y="353"/>
                    </a:cubicBezTo>
                    <a:cubicBezTo>
                      <a:pt x="144" y="353"/>
                      <a:pt x="47" y="64"/>
                      <a:pt x="6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0" name="Freeform 44"/>
              <p:cNvSpPr/>
              <p:nvPr/>
            </p:nvSpPr>
            <p:spPr bwMode="auto">
              <a:xfrm>
                <a:off x="8177213" y="6237288"/>
                <a:ext cx="661987" cy="371475"/>
              </a:xfrm>
              <a:custGeom>
                <a:avLst/>
                <a:gdLst>
                  <a:gd name="T0" fmla="*/ 910442916 w 380"/>
                  <a:gd name="T1" fmla="*/ 129568397 h 214"/>
                  <a:gd name="T2" fmla="*/ 473430455 w 380"/>
                  <a:gd name="T3" fmla="*/ 36158057 h 214"/>
                  <a:gd name="T4" fmla="*/ 9104063 w 380"/>
                  <a:gd name="T5" fmla="*/ 409799416 h 214"/>
                  <a:gd name="T6" fmla="*/ 36417995 w 380"/>
                  <a:gd name="T7" fmla="*/ 638803338 h 214"/>
                  <a:gd name="T8" fmla="*/ 855816794 w 380"/>
                  <a:gd name="T9" fmla="*/ 575525870 h 214"/>
                  <a:gd name="T10" fmla="*/ 962036092 w 380"/>
                  <a:gd name="T11" fmla="*/ 497182834 h 214"/>
                  <a:gd name="T12" fmla="*/ 1059149585 w 380"/>
                  <a:gd name="T13" fmla="*/ 587579713 h 214"/>
                  <a:gd name="T14" fmla="*/ 1153228390 w 380"/>
                  <a:gd name="T15" fmla="*/ 581552792 h 214"/>
                  <a:gd name="T16" fmla="*/ 1113775707 w 380"/>
                  <a:gd name="T17" fmla="*/ 156687808 h 214"/>
                  <a:gd name="T18" fmla="*/ 1056114897 w 380"/>
                  <a:gd name="T19" fmla="*/ 171753376 h 214"/>
                  <a:gd name="T20" fmla="*/ 983278906 w 380"/>
                  <a:gd name="T21" fmla="*/ 292283126 h 214"/>
                  <a:gd name="T22" fmla="*/ 910442916 w 380"/>
                  <a:gd name="T23" fmla="*/ 129568397 h 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4">
                    <a:moveTo>
                      <a:pt x="300" y="43"/>
                    </a:moveTo>
                    <a:cubicBezTo>
                      <a:pt x="300" y="43"/>
                      <a:pt x="270" y="0"/>
                      <a:pt x="156" y="12"/>
                    </a:cubicBezTo>
                    <a:cubicBezTo>
                      <a:pt x="42" y="24"/>
                      <a:pt x="5" y="112"/>
                      <a:pt x="3" y="136"/>
                    </a:cubicBezTo>
                    <a:cubicBezTo>
                      <a:pt x="0" y="160"/>
                      <a:pt x="1" y="211"/>
                      <a:pt x="12" y="212"/>
                    </a:cubicBezTo>
                    <a:cubicBezTo>
                      <a:pt x="22" y="214"/>
                      <a:pt x="251" y="212"/>
                      <a:pt x="282" y="191"/>
                    </a:cubicBezTo>
                    <a:cubicBezTo>
                      <a:pt x="282" y="191"/>
                      <a:pt x="281" y="159"/>
                      <a:pt x="317" y="165"/>
                    </a:cubicBezTo>
                    <a:cubicBezTo>
                      <a:pt x="353" y="171"/>
                      <a:pt x="349" y="195"/>
                      <a:pt x="349" y="195"/>
                    </a:cubicBezTo>
                    <a:cubicBezTo>
                      <a:pt x="380" y="193"/>
                      <a:pt x="380" y="193"/>
                      <a:pt x="380" y="193"/>
                    </a:cubicBezTo>
                    <a:cubicBezTo>
                      <a:pt x="367" y="52"/>
                      <a:pt x="367" y="52"/>
                      <a:pt x="367" y="52"/>
                    </a:cubicBezTo>
                    <a:cubicBezTo>
                      <a:pt x="348" y="57"/>
                      <a:pt x="348" y="57"/>
                      <a:pt x="348" y="57"/>
                    </a:cubicBezTo>
                    <a:cubicBezTo>
                      <a:pt x="348" y="57"/>
                      <a:pt x="357" y="101"/>
                      <a:pt x="324" y="97"/>
                    </a:cubicBezTo>
                    <a:cubicBezTo>
                      <a:pt x="292" y="92"/>
                      <a:pt x="300" y="43"/>
                      <a:pt x="300" y="4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1" name="Freeform 45"/>
              <p:cNvSpPr/>
              <p:nvPr/>
            </p:nvSpPr>
            <p:spPr bwMode="auto">
              <a:xfrm>
                <a:off x="8180388" y="6237288"/>
                <a:ext cx="654050" cy="319088"/>
              </a:xfrm>
              <a:custGeom>
                <a:avLst/>
                <a:gdLst>
                  <a:gd name="T0" fmla="*/ 18155106 w 376"/>
                  <a:gd name="T1" fmla="*/ 505235962 h 184"/>
                  <a:gd name="T2" fmla="*/ 369152082 w 376"/>
                  <a:gd name="T3" fmla="*/ 532302948 h 184"/>
                  <a:gd name="T4" fmla="*/ 674762163 w 376"/>
                  <a:gd name="T5" fmla="*/ 502228904 h 184"/>
                  <a:gd name="T6" fmla="*/ 947088753 w 376"/>
                  <a:gd name="T7" fmla="*/ 445089608 h 184"/>
                  <a:gd name="T8" fmla="*/ 1137716496 w 376"/>
                  <a:gd name="T9" fmla="*/ 505235962 h 184"/>
                  <a:gd name="T10" fmla="*/ 1104433005 w 376"/>
                  <a:gd name="T11" fmla="*/ 156382601 h 184"/>
                  <a:gd name="T12" fmla="*/ 1046940966 w 376"/>
                  <a:gd name="T13" fmla="*/ 171419623 h 184"/>
                  <a:gd name="T14" fmla="*/ 974320542 w 376"/>
                  <a:gd name="T15" fmla="*/ 291714065 h 184"/>
                  <a:gd name="T16" fmla="*/ 901700118 w 376"/>
                  <a:gd name="T17" fmla="*/ 129315615 h 184"/>
                  <a:gd name="T18" fmla="*/ 465979314 w 376"/>
                  <a:gd name="T19" fmla="*/ 36088159 h 184"/>
                  <a:gd name="T20" fmla="*/ 3024981 w 376"/>
                  <a:gd name="T21" fmla="*/ 409001449 h 184"/>
                  <a:gd name="T22" fmla="*/ 0 w 376"/>
                  <a:gd name="T23" fmla="*/ 499221847 h 184"/>
                  <a:gd name="T24" fmla="*/ 18155106 w 376"/>
                  <a:gd name="T25" fmla="*/ 505235962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6" h="184">
                    <a:moveTo>
                      <a:pt x="6" y="168"/>
                    </a:moveTo>
                    <a:cubicBezTo>
                      <a:pt x="41" y="184"/>
                      <a:pt x="85" y="179"/>
                      <a:pt x="122" y="177"/>
                    </a:cubicBezTo>
                    <a:cubicBezTo>
                      <a:pt x="153" y="174"/>
                      <a:pt x="192" y="176"/>
                      <a:pt x="223" y="167"/>
                    </a:cubicBezTo>
                    <a:cubicBezTo>
                      <a:pt x="253" y="157"/>
                      <a:pt x="280" y="144"/>
                      <a:pt x="313" y="148"/>
                    </a:cubicBezTo>
                    <a:cubicBezTo>
                      <a:pt x="335" y="150"/>
                      <a:pt x="355" y="162"/>
                      <a:pt x="376" y="168"/>
                    </a:cubicBezTo>
                    <a:cubicBezTo>
                      <a:pt x="365" y="52"/>
                      <a:pt x="365" y="52"/>
                      <a:pt x="365" y="52"/>
                    </a:cubicBezTo>
                    <a:cubicBezTo>
                      <a:pt x="346" y="57"/>
                      <a:pt x="346" y="57"/>
                      <a:pt x="346" y="57"/>
                    </a:cubicBezTo>
                    <a:cubicBezTo>
                      <a:pt x="346" y="57"/>
                      <a:pt x="355" y="101"/>
                      <a:pt x="322" y="97"/>
                    </a:cubicBezTo>
                    <a:cubicBezTo>
                      <a:pt x="290" y="92"/>
                      <a:pt x="298" y="43"/>
                      <a:pt x="298" y="43"/>
                    </a:cubicBezTo>
                    <a:cubicBezTo>
                      <a:pt x="298" y="43"/>
                      <a:pt x="268" y="0"/>
                      <a:pt x="154" y="12"/>
                    </a:cubicBezTo>
                    <a:cubicBezTo>
                      <a:pt x="40" y="24"/>
                      <a:pt x="3" y="112"/>
                      <a:pt x="1" y="136"/>
                    </a:cubicBezTo>
                    <a:cubicBezTo>
                      <a:pt x="0" y="144"/>
                      <a:pt x="0" y="155"/>
                      <a:pt x="0" y="166"/>
                    </a:cubicBezTo>
                    <a:cubicBezTo>
                      <a:pt x="2" y="166"/>
                      <a:pt x="4" y="167"/>
                      <a:pt x="6" y="168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2" name="Freeform 46"/>
              <p:cNvSpPr/>
              <p:nvPr/>
            </p:nvSpPr>
            <p:spPr bwMode="auto">
              <a:xfrm>
                <a:off x="9024938" y="6257925"/>
                <a:ext cx="660400" cy="365125"/>
              </a:xfrm>
              <a:custGeom>
                <a:avLst/>
                <a:gdLst>
                  <a:gd name="T0" fmla="*/ 214440569 w 380"/>
                  <a:gd name="T1" fmla="*/ 136036882 h 210"/>
                  <a:gd name="T2" fmla="*/ 640299509 w 380"/>
                  <a:gd name="T3" fmla="*/ 12092592 h 210"/>
                  <a:gd name="T4" fmla="*/ 1126564195 w 380"/>
                  <a:gd name="T5" fmla="*/ 356718432 h 210"/>
                  <a:gd name="T6" fmla="*/ 1114482351 w 380"/>
                  <a:gd name="T7" fmla="*/ 589494313 h 210"/>
                  <a:gd name="T8" fmla="*/ 295987804 w 380"/>
                  <a:gd name="T9" fmla="*/ 577401720 h 210"/>
                  <a:gd name="T10" fmla="*/ 184237697 w 380"/>
                  <a:gd name="T11" fmla="*/ 507871488 h 210"/>
                  <a:gd name="T12" fmla="*/ 96649540 w 380"/>
                  <a:gd name="T13" fmla="*/ 604608749 h 210"/>
                  <a:gd name="T14" fmla="*/ 0 w 380"/>
                  <a:gd name="T15" fmla="*/ 604608749 h 210"/>
                  <a:gd name="T16" fmla="*/ 15100567 w 380"/>
                  <a:gd name="T17" fmla="*/ 175336502 h 210"/>
                  <a:gd name="T18" fmla="*/ 72485852 w 380"/>
                  <a:gd name="T19" fmla="*/ 187429095 h 210"/>
                  <a:gd name="T20" fmla="*/ 151014363 w 380"/>
                  <a:gd name="T21" fmla="*/ 302304374 h 210"/>
                  <a:gd name="T22" fmla="*/ 214440569 w 380"/>
                  <a:gd name="T23" fmla="*/ 136036882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0">
                    <a:moveTo>
                      <a:pt x="71" y="45"/>
                    </a:moveTo>
                    <a:cubicBezTo>
                      <a:pt x="71" y="45"/>
                      <a:pt x="98" y="0"/>
                      <a:pt x="212" y="4"/>
                    </a:cubicBezTo>
                    <a:cubicBezTo>
                      <a:pt x="327" y="9"/>
                      <a:pt x="369" y="94"/>
                      <a:pt x="373" y="118"/>
                    </a:cubicBezTo>
                    <a:cubicBezTo>
                      <a:pt x="377" y="141"/>
                      <a:pt x="380" y="192"/>
                      <a:pt x="369" y="195"/>
                    </a:cubicBezTo>
                    <a:cubicBezTo>
                      <a:pt x="359" y="197"/>
                      <a:pt x="131" y="210"/>
                      <a:pt x="98" y="191"/>
                    </a:cubicBezTo>
                    <a:cubicBezTo>
                      <a:pt x="98" y="191"/>
                      <a:pt x="97" y="159"/>
                      <a:pt x="61" y="168"/>
                    </a:cubicBezTo>
                    <a:cubicBezTo>
                      <a:pt x="26" y="176"/>
                      <a:pt x="32" y="200"/>
                      <a:pt x="32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7" y="106"/>
                      <a:pt x="50" y="100"/>
                    </a:cubicBezTo>
                    <a:cubicBezTo>
                      <a:pt x="82" y="93"/>
                      <a:pt x="71" y="45"/>
                      <a:pt x="71" y="45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3" name="Freeform 47"/>
              <p:cNvSpPr/>
              <p:nvPr/>
            </p:nvSpPr>
            <p:spPr bwMode="auto">
              <a:xfrm>
                <a:off x="9026525" y="6257925"/>
                <a:ext cx="652462" cy="304800"/>
              </a:xfrm>
              <a:custGeom>
                <a:avLst/>
                <a:gdLst>
                  <a:gd name="T0" fmla="*/ 1117054962 w 375"/>
                  <a:gd name="T1" fmla="*/ 455035049 h 175"/>
                  <a:gd name="T2" fmla="*/ 768920377 w 375"/>
                  <a:gd name="T3" fmla="*/ 503573143 h 175"/>
                  <a:gd name="T4" fmla="*/ 463167985 w 375"/>
                  <a:gd name="T5" fmla="*/ 494470944 h 175"/>
                  <a:gd name="T6" fmla="*/ 187689829 w 375"/>
                  <a:gd name="T7" fmla="*/ 455035049 h 175"/>
                  <a:gd name="T8" fmla="*/ 0 w 375"/>
                  <a:gd name="T9" fmla="*/ 530874514 h 175"/>
                  <a:gd name="T10" fmla="*/ 12109695 w 375"/>
                  <a:gd name="T11" fmla="*/ 175946235 h 175"/>
                  <a:gd name="T12" fmla="*/ 69627265 w 375"/>
                  <a:gd name="T13" fmla="*/ 188080759 h 175"/>
                  <a:gd name="T14" fmla="*/ 148335061 w 375"/>
                  <a:gd name="T15" fmla="*/ 303356119 h 175"/>
                  <a:gd name="T16" fmla="*/ 211907478 w 375"/>
                  <a:gd name="T17" fmla="*/ 136510341 h 175"/>
                  <a:gd name="T18" fmla="*/ 638749859 w 375"/>
                  <a:gd name="T19" fmla="*/ 12134523 h 175"/>
                  <a:gd name="T20" fmla="*/ 1126135493 w 375"/>
                  <a:gd name="T21" fmla="*/ 357960603 h 175"/>
                  <a:gd name="T22" fmla="*/ 1135217764 w 375"/>
                  <a:gd name="T23" fmla="*/ 448968658 h 175"/>
                  <a:gd name="T24" fmla="*/ 1117054962 w 375"/>
                  <a:gd name="T25" fmla="*/ 455035049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5" h="175">
                    <a:moveTo>
                      <a:pt x="369" y="150"/>
                    </a:moveTo>
                    <a:cubicBezTo>
                      <a:pt x="335" y="168"/>
                      <a:pt x="291" y="167"/>
                      <a:pt x="254" y="166"/>
                    </a:cubicBezTo>
                    <a:cubicBezTo>
                      <a:pt x="222" y="166"/>
                      <a:pt x="184" y="171"/>
                      <a:pt x="153" y="163"/>
                    </a:cubicBezTo>
                    <a:cubicBezTo>
                      <a:pt x="122" y="155"/>
                      <a:pt x="94" y="145"/>
                      <a:pt x="62" y="150"/>
                    </a:cubicBezTo>
                    <a:cubicBezTo>
                      <a:pt x="39" y="154"/>
                      <a:pt x="21" y="167"/>
                      <a:pt x="0" y="175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3" y="62"/>
                      <a:pt x="16" y="106"/>
                      <a:pt x="49" y="100"/>
                    </a:cubicBezTo>
                    <a:cubicBezTo>
                      <a:pt x="81" y="93"/>
                      <a:pt x="70" y="45"/>
                      <a:pt x="70" y="45"/>
                    </a:cubicBezTo>
                    <a:cubicBezTo>
                      <a:pt x="70" y="45"/>
                      <a:pt x="97" y="0"/>
                      <a:pt x="211" y="4"/>
                    </a:cubicBezTo>
                    <a:cubicBezTo>
                      <a:pt x="326" y="9"/>
                      <a:pt x="368" y="94"/>
                      <a:pt x="372" y="118"/>
                    </a:cubicBezTo>
                    <a:cubicBezTo>
                      <a:pt x="373" y="126"/>
                      <a:pt x="375" y="136"/>
                      <a:pt x="375" y="148"/>
                    </a:cubicBezTo>
                    <a:cubicBezTo>
                      <a:pt x="373" y="148"/>
                      <a:pt x="371" y="149"/>
                      <a:pt x="369" y="150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4" name="Freeform 48"/>
              <p:cNvSpPr/>
              <p:nvPr/>
            </p:nvSpPr>
            <p:spPr bwMode="auto">
              <a:xfrm>
                <a:off x="8366125" y="3632200"/>
                <a:ext cx="180975" cy="17463"/>
              </a:xfrm>
              <a:custGeom>
                <a:avLst/>
                <a:gdLst>
                  <a:gd name="T0" fmla="*/ 0 w 114"/>
                  <a:gd name="T1" fmla="*/ 0 h 11"/>
                  <a:gd name="T2" fmla="*/ 279738138 w 114"/>
                  <a:gd name="T3" fmla="*/ 0 h 11"/>
                  <a:gd name="T4" fmla="*/ 287297813 w 114"/>
                  <a:gd name="T5" fmla="*/ 27723306 h 11"/>
                  <a:gd name="T6" fmla="*/ 0 w 114"/>
                  <a:gd name="T7" fmla="*/ 25202284 h 11"/>
                  <a:gd name="T8" fmla="*/ 0 w 11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" h="11">
                    <a:moveTo>
                      <a:pt x="0" y="0"/>
                    </a:moveTo>
                    <a:lnTo>
                      <a:pt x="111" y="0"/>
                    </a:lnTo>
                    <a:lnTo>
                      <a:pt x="114" y="11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5" name="Freeform 49"/>
              <p:cNvSpPr/>
              <p:nvPr/>
            </p:nvSpPr>
            <p:spPr bwMode="auto">
              <a:xfrm>
                <a:off x="8524875" y="3632200"/>
                <a:ext cx="22225" cy="17463"/>
              </a:xfrm>
              <a:custGeom>
                <a:avLst/>
                <a:gdLst>
                  <a:gd name="T0" fmla="*/ 2923442 w 13"/>
                  <a:gd name="T1" fmla="*/ 30495637 h 10"/>
                  <a:gd name="T2" fmla="*/ 37996202 w 13"/>
                  <a:gd name="T3" fmla="*/ 30495637 h 10"/>
                  <a:gd name="T4" fmla="*/ 35072760 w 13"/>
                  <a:gd name="T5" fmla="*/ 0 h 10"/>
                  <a:gd name="T6" fmla="*/ 0 w 13"/>
                  <a:gd name="T7" fmla="*/ 0 h 10"/>
                  <a:gd name="T8" fmla="*/ 2923442 w 13"/>
                  <a:gd name="T9" fmla="*/ 3049563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10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6" name="Freeform 50"/>
              <p:cNvSpPr/>
              <p:nvPr/>
            </p:nvSpPr>
            <p:spPr bwMode="auto">
              <a:xfrm>
                <a:off x="8366125" y="3632200"/>
                <a:ext cx="26987" cy="15875"/>
              </a:xfrm>
              <a:custGeom>
                <a:avLst/>
                <a:gdLst>
                  <a:gd name="T0" fmla="*/ 48553211 w 15"/>
                  <a:gd name="T1" fmla="*/ 0 h 9"/>
                  <a:gd name="T2" fmla="*/ 0 w 15"/>
                  <a:gd name="T3" fmla="*/ 0 h 9"/>
                  <a:gd name="T4" fmla="*/ 0 w 15"/>
                  <a:gd name="T5" fmla="*/ 28001736 h 9"/>
                  <a:gd name="T6" fmla="*/ 45316570 w 15"/>
                  <a:gd name="T7" fmla="*/ 28001736 h 9"/>
                  <a:gd name="T8" fmla="*/ 48553211 w 15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6"/>
                      <a:pt x="15" y="3"/>
                      <a:pt x="15" y="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7" name="Freeform 51"/>
              <p:cNvSpPr/>
              <p:nvPr/>
            </p:nvSpPr>
            <p:spPr bwMode="auto">
              <a:xfrm>
                <a:off x="8289925" y="2981325"/>
                <a:ext cx="393700" cy="1027113"/>
              </a:xfrm>
              <a:custGeom>
                <a:avLst/>
                <a:gdLst>
                  <a:gd name="T0" fmla="*/ 661562331 w 226"/>
                  <a:gd name="T1" fmla="*/ 0 h 590"/>
                  <a:gd name="T2" fmla="*/ 616041204 w 226"/>
                  <a:gd name="T3" fmla="*/ 36366764 h 590"/>
                  <a:gd name="T4" fmla="*/ 433960180 w 226"/>
                  <a:gd name="T5" fmla="*/ 263665130 h 590"/>
                  <a:gd name="T6" fmla="*/ 215463648 w 226"/>
                  <a:gd name="T7" fmla="*/ 827360412 h 590"/>
                  <a:gd name="T8" fmla="*/ 84971261 w 226"/>
                  <a:gd name="T9" fmla="*/ 1333476436 h 590"/>
                  <a:gd name="T10" fmla="*/ 185115650 w 226"/>
                  <a:gd name="T11" fmla="*/ 1788069686 h 590"/>
                  <a:gd name="T12" fmla="*/ 230636777 w 226"/>
                  <a:gd name="T13" fmla="*/ 1763824597 h 590"/>
                  <a:gd name="T14" fmla="*/ 188150275 w 226"/>
                  <a:gd name="T15" fmla="*/ 987983476 h 590"/>
                  <a:gd name="T16" fmla="*/ 449133308 w 226"/>
                  <a:gd name="T17" fmla="*/ 303062747 h 590"/>
                  <a:gd name="T18" fmla="*/ 685839336 w 226"/>
                  <a:gd name="T19" fmla="*/ 24245089 h 590"/>
                  <a:gd name="T20" fmla="*/ 676735459 w 226"/>
                  <a:gd name="T21" fmla="*/ 3030854 h 590"/>
                  <a:gd name="T22" fmla="*/ 661562331 w 226"/>
                  <a:gd name="T23" fmla="*/ 0 h 5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6" h="590">
                    <a:moveTo>
                      <a:pt x="218" y="0"/>
                    </a:moveTo>
                    <a:cubicBezTo>
                      <a:pt x="218" y="0"/>
                      <a:pt x="203" y="12"/>
                      <a:pt x="203" y="12"/>
                    </a:cubicBezTo>
                    <a:cubicBezTo>
                      <a:pt x="181" y="33"/>
                      <a:pt x="160" y="57"/>
                      <a:pt x="143" y="87"/>
                    </a:cubicBezTo>
                    <a:cubicBezTo>
                      <a:pt x="110" y="146"/>
                      <a:pt x="87" y="221"/>
                      <a:pt x="71" y="273"/>
                    </a:cubicBezTo>
                    <a:cubicBezTo>
                      <a:pt x="54" y="328"/>
                      <a:pt x="28" y="382"/>
                      <a:pt x="28" y="440"/>
                    </a:cubicBezTo>
                    <a:cubicBezTo>
                      <a:pt x="28" y="497"/>
                      <a:pt x="32" y="542"/>
                      <a:pt x="61" y="590"/>
                    </a:cubicBezTo>
                    <a:cubicBezTo>
                      <a:pt x="76" y="582"/>
                      <a:pt x="76" y="582"/>
                      <a:pt x="76" y="582"/>
                    </a:cubicBezTo>
                    <a:cubicBezTo>
                      <a:pt x="76" y="582"/>
                      <a:pt x="0" y="498"/>
                      <a:pt x="62" y="326"/>
                    </a:cubicBezTo>
                    <a:cubicBezTo>
                      <a:pt x="92" y="244"/>
                      <a:pt x="117" y="161"/>
                      <a:pt x="148" y="100"/>
                    </a:cubicBezTo>
                    <a:cubicBezTo>
                      <a:pt x="171" y="56"/>
                      <a:pt x="198" y="25"/>
                      <a:pt x="226" y="8"/>
                    </a:cubicBezTo>
                    <a:cubicBezTo>
                      <a:pt x="225" y="6"/>
                      <a:pt x="225" y="3"/>
                      <a:pt x="223" y="1"/>
                    </a:cubicBezTo>
                    <a:cubicBezTo>
                      <a:pt x="222" y="1"/>
                      <a:pt x="220" y="0"/>
                      <a:pt x="218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8" name="Freeform 52"/>
              <p:cNvSpPr/>
              <p:nvPr/>
            </p:nvSpPr>
            <p:spPr bwMode="auto">
              <a:xfrm>
                <a:off x="8366125" y="3935413"/>
                <a:ext cx="57150" cy="73025"/>
              </a:xfrm>
              <a:custGeom>
                <a:avLst/>
                <a:gdLst>
                  <a:gd name="T0" fmla="*/ 0 w 32"/>
                  <a:gd name="T1" fmla="*/ 21161602 h 42"/>
                  <a:gd name="T2" fmla="*/ 54222848 w 32"/>
                  <a:gd name="T3" fmla="*/ 126967872 h 42"/>
                  <a:gd name="T4" fmla="*/ 102066328 w 32"/>
                  <a:gd name="T5" fmla="*/ 102782688 h 42"/>
                  <a:gd name="T6" fmla="*/ 38274427 w 32"/>
                  <a:gd name="T7" fmla="*/ 0 h 42"/>
                  <a:gd name="T8" fmla="*/ 0 w 32"/>
                  <a:gd name="T9" fmla="*/ 2116160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2">
                    <a:moveTo>
                      <a:pt x="0" y="7"/>
                    </a:moveTo>
                    <a:cubicBezTo>
                      <a:pt x="4" y="19"/>
                      <a:pt x="10" y="31"/>
                      <a:pt x="17" y="42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22" y="23"/>
                      <a:pt x="12" y="0"/>
                    </a:cubicBezTo>
                    <a:cubicBezTo>
                      <a:pt x="8" y="2"/>
                      <a:pt x="4" y="5"/>
                      <a:pt x="0" y="7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9" name="Freeform 53"/>
              <p:cNvSpPr/>
              <p:nvPr/>
            </p:nvSpPr>
            <p:spPr bwMode="auto">
              <a:xfrm>
                <a:off x="8424863" y="3441700"/>
                <a:ext cx="230187" cy="619125"/>
              </a:xfrm>
              <a:custGeom>
                <a:avLst/>
                <a:gdLst>
                  <a:gd name="T0" fmla="*/ 0 w 133"/>
                  <a:gd name="T1" fmla="*/ 0 h 356"/>
                  <a:gd name="T2" fmla="*/ 269588784 w 133"/>
                  <a:gd name="T3" fmla="*/ 411335520 h 356"/>
                  <a:gd name="T4" fmla="*/ 386409552 w 133"/>
                  <a:gd name="T5" fmla="*/ 819644979 h 356"/>
                  <a:gd name="T6" fmla="*/ 398391391 w 133"/>
                  <a:gd name="T7" fmla="*/ 913405895 h 356"/>
                  <a:gd name="T8" fmla="*/ 389405444 w 133"/>
                  <a:gd name="T9" fmla="*/ 970871478 h 356"/>
                  <a:gd name="T10" fmla="*/ 308528463 w 133"/>
                  <a:gd name="T11" fmla="*/ 1076729679 h 356"/>
                  <a:gd name="T12" fmla="*/ 299542516 w 133"/>
                  <a:gd name="T13" fmla="*/ 1034385703 h 356"/>
                  <a:gd name="T14" fmla="*/ 362445873 w 133"/>
                  <a:gd name="T15" fmla="*/ 895258228 h 356"/>
                  <a:gd name="T16" fmla="*/ 269588784 w 133"/>
                  <a:gd name="T17" fmla="*/ 502070375 h 356"/>
                  <a:gd name="T18" fmla="*/ 0 w 133"/>
                  <a:gd name="T19" fmla="*/ 45368297 h 356"/>
                  <a:gd name="T20" fmla="*/ 0 w 133"/>
                  <a:gd name="T21" fmla="*/ 0 h 3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3" h="356">
                    <a:moveTo>
                      <a:pt x="0" y="0"/>
                    </a:moveTo>
                    <a:cubicBezTo>
                      <a:pt x="0" y="0"/>
                      <a:pt x="52" y="40"/>
                      <a:pt x="90" y="136"/>
                    </a:cubicBezTo>
                    <a:cubicBezTo>
                      <a:pt x="105" y="175"/>
                      <a:pt x="119" y="215"/>
                      <a:pt x="129" y="271"/>
                    </a:cubicBezTo>
                    <a:cubicBezTo>
                      <a:pt x="130" y="281"/>
                      <a:pt x="132" y="291"/>
                      <a:pt x="133" y="302"/>
                    </a:cubicBezTo>
                    <a:cubicBezTo>
                      <a:pt x="133" y="302"/>
                      <a:pt x="133" y="310"/>
                      <a:pt x="130" y="321"/>
                    </a:cubicBezTo>
                    <a:cubicBezTo>
                      <a:pt x="126" y="332"/>
                      <a:pt x="118" y="346"/>
                      <a:pt x="103" y="356"/>
                    </a:cubicBezTo>
                    <a:cubicBezTo>
                      <a:pt x="100" y="342"/>
                      <a:pt x="100" y="342"/>
                      <a:pt x="100" y="342"/>
                    </a:cubicBezTo>
                    <a:cubicBezTo>
                      <a:pt x="100" y="342"/>
                      <a:pt x="122" y="327"/>
                      <a:pt x="121" y="296"/>
                    </a:cubicBezTo>
                    <a:cubicBezTo>
                      <a:pt x="120" y="281"/>
                      <a:pt x="110" y="227"/>
                      <a:pt x="90" y="166"/>
                    </a:cubicBezTo>
                    <a:cubicBezTo>
                      <a:pt x="69" y="105"/>
                      <a:pt x="33" y="47"/>
                      <a:pt x="0" y="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0" name="Freeform 54"/>
              <p:cNvSpPr/>
              <p:nvPr/>
            </p:nvSpPr>
            <p:spPr bwMode="auto">
              <a:xfrm>
                <a:off x="8597900" y="3995738"/>
                <a:ext cx="49212" cy="65088"/>
              </a:xfrm>
              <a:custGeom>
                <a:avLst/>
                <a:gdLst>
                  <a:gd name="T0" fmla="*/ 52514477 w 28"/>
                  <a:gd name="T1" fmla="*/ 0 h 37"/>
                  <a:gd name="T2" fmla="*/ 0 w 28"/>
                  <a:gd name="T3" fmla="*/ 71174608 h 37"/>
                  <a:gd name="T4" fmla="*/ 9267674 w 28"/>
                  <a:gd name="T5" fmla="*/ 114498588 h 37"/>
                  <a:gd name="T6" fmla="*/ 86493605 w 28"/>
                  <a:gd name="T7" fmla="*/ 18567671 h 37"/>
                  <a:gd name="T8" fmla="*/ 52514477 w 28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7">
                    <a:moveTo>
                      <a:pt x="17" y="0"/>
                    </a:moveTo>
                    <a:cubicBezTo>
                      <a:pt x="11" y="15"/>
                      <a:pt x="0" y="23"/>
                      <a:pt x="0" y="2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28"/>
                      <a:pt x="24" y="16"/>
                      <a:pt x="28" y="6"/>
                    </a:cubicBezTo>
                    <a:cubicBezTo>
                      <a:pt x="25" y="3"/>
                      <a:pt x="21" y="1"/>
                      <a:pt x="17" y="0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1" name="Freeform 55"/>
              <p:cNvSpPr/>
              <p:nvPr/>
            </p:nvSpPr>
            <p:spPr bwMode="auto">
              <a:xfrm>
                <a:off x="8372475" y="3962400"/>
                <a:ext cx="84137" cy="93663"/>
              </a:xfrm>
              <a:custGeom>
                <a:avLst/>
                <a:gdLst>
                  <a:gd name="T0" fmla="*/ 120882547 w 49"/>
                  <a:gd name="T1" fmla="*/ 140538681 h 53"/>
                  <a:gd name="T2" fmla="*/ 38328696 w 49"/>
                  <a:gd name="T3" fmla="*/ 134293303 h 53"/>
                  <a:gd name="T4" fmla="*/ 20639321 w 49"/>
                  <a:gd name="T5" fmla="*/ 21862358 h 53"/>
                  <a:gd name="T6" fmla="*/ 117934318 w 49"/>
                  <a:gd name="T7" fmla="*/ 53092783 h 53"/>
                  <a:gd name="T8" fmla="*/ 120882547 w 49"/>
                  <a:gd name="T9" fmla="*/ 14053868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53">
                    <a:moveTo>
                      <a:pt x="41" y="45"/>
                    </a:moveTo>
                    <a:cubicBezTo>
                      <a:pt x="34" y="53"/>
                      <a:pt x="21" y="52"/>
                      <a:pt x="13" y="43"/>
                    </a:cubicBezTo>
                    <a:cubicBezTo>
                      <a:pt x="5" y="35"/>
                      <a:pt x="0" y="14"/>
                      <a:pt x="7" y="7"/>
                    </a:cubicBezTo>
                    <a:cubicBezTo>
                      <a:pt x="14" y="0"/>
                      <a:pt x="32" y="9"/>
                      <a:pt x="40" y="17"/>
                    </a:cubicBezTo>
                    <a:cubicBezTo>
                      <a:pt x="48" y="26"/>
                      <a:pt x="49" y="38"/>
                      <a:pt x="41" y="45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2" name="Freeform 56"/>
              <p:cNvSpPr/>
              <p:nvPr/>
            </p:nvSpPr>
            <p:spPr bwMode="auto">
              <a:xfrm>
                <a:off x="8372475" y="3970338"/>
                <a:ext cx="77787" cy="85725"/>
              </a:xfrm>
              <a:custGeom>
                <a:avLst/>
                <a:gdLst>
                  <a:gd name="T0" fmla="*/ 110557799 w 45"/>
                  <a:gd name="T1" fmla="*/ 113246224 h 49"/>
                  <a:gd name="T2" fmla="*/ 44820869 w 45"/>
                  <a:gd name="T3" fmla="*/ 52031576 h 49"/>
                  <a:gd name="T4" fmla="*/ 41832120 w 45"/>
                  <a:gd name="T5" fmla="*/ 0 h 49"/>
                  <a:gd name="T6" fmla="*/ 20916060 w 45"/>
                  <a:gd name="T7" fmla="*/ 9181322 h 49"/>
                  <a:gd name="T8" fmla="*/ 38845099 w 45"/>
                  <a:gd name="T9" fmla="*/ 119367689 h 49"/>
                  <a:gd name="T10" fmla="*/ 122511068 w 45"/>
                  <a:gd name="T11" fmla="*/ 125489154 h 49"/>
                  <a:gd name="T12" fmla="*/ 134462608 w 45"/>
                  <a:gd name="T13" fmla="*/ 107124759 h 49"/>
                  <a:gd name="T14" fmla="*/ 110557799 w 45"/>
                  <a:gd name="T15" fmla="*/ 113246224 h 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5" h="49">
                    <a:moveTo>
                      <a:pt x="37" y="37"/>
                    </a:moveTo>
                    <a:cubicBezTo>
                      <a:pt x="26" y="36"/>
                      <a:pt x="18" y="27"/>
                      <a:pt x="15" y="17"/>
                    </a:cubicBezTo>
                    <a:cubicBezTo>
                      <a:pt x="14" y="12"/>
                      <a:pt x="13" y="6"/>
                      <a:pt x="14" y="0"/>
                    </a:cubicBezTo>
                    <a:cubicBezTo>
                      <a:pt x="11" y="0"/>
                      <a:pt x="9" y="1"/>
                      <a:pt x="7" y="3"/>
                    </a:cubicBezTo>
                    <a:cubicBezTo>
                      <a:pt x="0" y="10"/>
                      <a:pt x="5" y="31"/>
                      <a:pt x="13" y="39"/>
                    </a:cubicBezTo>
                    <a:cubicBezTo>
                      <a:pt x="21" y="48"/>
                      <a:pt x="34" y="49"/>
                      <a:pt x="41" y="41"/>
                    </a:cubicBezTo>
                    <a:cubicBezTo>
                      <a:pt x="43" y="40"/>
                      <a:pt x="45" y="37"/>
                      <a:pt x="45" y="35"/>
                    </a:cubicBezTo>
                    <a:cubicBezTo>
                      <a:pt x="43" y="36"/>
                      <a:pt x="40" y="37"/>
                      <a:pt x="37" y="37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3" name="Freeform 57"/>
              <p:cNvSpPr/>
              <p:nvPr/>
            </p:nvSpPr>
            <p:spPr bwMode="auto">
              <a:xfrm>
                <a:off x="8528050" y="4006850"/>
                <a:ext cx="96837" cy="63500"/>
              </a:xfrm>
              <a:custGeom>
                <a:avLst/>
                <a:gdLst>
                  <a:gd name="T0" fmla="*/ 170498265 w 55"/>
                  <a:gd name="T1" fmla="*/ 55962378 h 37"/>
                  <a:gd name="T2" fmla="*/ 65099113 w 55"/>
                  <a:gd name="T3" fmla="*/ 108979730 h 37"/>
                  <a:gd name="T4" fmla="*/ 0 w 55"/>
                  <a:gd name="T5" fmla="*/ 53017351 h 37"/>
                  <a:gd name="T6" fmla="*/ 65099113 w 55"/>
                  <a:gd name="T7" fmla="*/ 0 h 37"/>
                  <a:gd name="T8" fmla="*/ 170498265 w 55"/>
                  <a:gd name="T9" fmla="*/ 55962378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37">
                    <a:moveTo>
                      <a:pt x="55" y="19"/>
                    </a:moveTo>
                    <a:cubicBezTo>
                      <a:pt x="55" y="29"/>
                      <a:pt x="33" y="37"/>
                      <a:pt x="21" y="37"/>
                    </a:cubicBezTo>
                    <a:cubicBezTo>
                      <a:pt x="10" y="37"/>
                      <a:pt x="0" y="29"/>
                      <a:pt x="0" y="18"/>
                    </a:cubicBezTo>
                    <a:cubicBezTo>
                      <a:pt x="0" y="8"/>
                      <a:pt x="10" y="0"/>
                      <a:pt x="21" y="0"/>
                    </a:cubicBezTo>
                    <a:cubicBezTo>
                      <a:pt x="33" y="0"/>
                      <a:pt x="55" y="8"/>
                      <a:pt x="55" y="19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4" name="Freeform 58"/>
              <p:cNvSpPr/>
              <p:nvPr/>
            </p:nvSpPr>
            <p:spPr bwMode="auto">
              <a:xfrm>
                <a:off x="8528050" y="4016375"/>
                <a:ext cx="96837" cy="53975"/>
              </a:xfrm>
              <a:custGeom>
                <a:avLst/>
                <a:gdLst>
                  <a:gd name="T0" fmla="*/ 139498100 w 55"/>
                  <a:gd name="T1" fmla="*/ 0 h 31"/>
                  <a:gd name="T2" fmla="*/ 3100545 w 55"/>
                  <a:gd name="T3" fmla="*/ 24252186 h 31"/>
                  <a:gd name="T4" fmla="*/ 0 w 55"/>
                  <a:gd name="T5" fmla="*/ 36379150 h 31"/>
                  <a:gd name="T6" fmla="*/ 65099113 w 55"/>
                  <a:gd name="T7" fmla="*/ 93977440 h 31"/>
                  <a:gd name="T8" fmla="*/ 170498265 w 55"/>
                  <a:gd name="T9" fmla="*/ 39410456 h 31"/>
                  <a:gd name="T10" fmla="*/ 139498100 w 55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31">
                    <a:moveTo>
                      <a:pt x="45" y="0"/>
                    </a:moveTo>
                    <a:cubicBezTo>
                      <a:pt x="34" y="14"/>
                      <a:pt x="16" y="20"/>
                      <a:pt x="1" y="8"/>
                    </a:cubicBezTo>
                    <a:cubicBezTo>
                      <a:pt x="1" y="9"/>
                      <a:pt x="0" y="11"/>
                      <a:pt x="0" y="12"/>
                    </a:cubicBezTo>
                    <a:cubicBezTo>
                      <a:pt x="0" y="23"/>
                      <a:pt x="10" y="31"/>
                      <a:pt x="21" y="31"/>
                    </a:cubicBezTo>
                    <a:cubicBezTo>
                      <a:pt x="33" y="31"/>
                      <a:pt x="55" y="23"/>
                      <a:pt x="55" y="13"/>
                    </a:cubicBezTo>
                    <a:cubicBezTo>
                      <a:pt x="55" y="8"/>
                      <a:pt x="51" y="4"/>
                      <a:pt x="45" y="0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5" name="Freeform 59"/>
              <p:cNvSpPr/>
              <p:nvPr/>
            </p:nvSpPr>
            <p:spPr bwMode="auto">
              <a:xfrm>
                <a:off x="9099550" y="3581400"/>
                <a:ext cx="161925" cy="190500"/>
              </a:xfrm>
              <a:custGeom>
                <a:avLst/>
                <a:gdLst>
                  <a:gd name="T0" fmla="*/ 281932319 w 93"/>
                  <a:gd name="T1" fmla="*/ 195486206 h 109"/>
                  <a:gd name="T2" fmla="*/ 142481812 w 93"/>
                  <a:gd name="T3" fmla="*/ 332938073 h 109"/>
                  <a:gd name="T4" fmla="*/ 0 w 93"/>
                  <a:gd name="T5" fmla="*/ 195486206 h 109"/>
                  <a:gd name="T6" fmla="*/ 145513118 w 93"/>
                  <a:gd name="T7" fmla="*/ 0 h 109"/>
                  <a:gd name="T8" fmla="*/ 281932319 w 93"/>
                  <a:gd name="T9" fmla="*/ 195486206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109">
                    <a:moveTo>
                      <a:pt x="93" y="64"/>
                    </a:moveTo>
                    <a:cubicBezTo>
                      <a:pt x="92" y="94"/>
                      <a:pt x="67" y="109"/>
                      <a:pt x="47" y="109"/>
                    </a:cubicBezTo>
                    <a:cubicBezTo>
                      <a:pt x="28" y="109"/>
                      <a:pt x="0" y="94"/>
                      <a:pt x="0" y="64"/>
                    </a:cubicBezTo>
                    <a:cubicBezTo>
                      <a:pt x="0" y="34"/>
                      <a:pt x="29" y="0"/>
                      <a:pt x="48" y="0"/>
                    </a:cubicBezTo>
                    <a:cubicBezTo>
                      <a:pt x="67" y="0"/>
                      <a:pt x="93" y="34"/>
                      <a:pt x="93" y="6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6" name="Freeform 60"/>
              <p:cNvSpPr/>
              <p:nvPr/>
            </p:nvSpPr>
            <p:spPr bwMode="auto">
              <a:xfrm>
                <a:off x="9099550" y="3678238"/>
                <a:ext cx="160337" cy="93663"/>
              </a:xfrm>
              <a:custGeom>
                <a:avLst/>
                <a:gdLst>
                  <a:gd name="T0" fmla="*/ 142753957 w 92"/>
                  <a:gd name="T1" fmla="*/ 6016981 h 54"/>
                  <a:gd name="T2" fmla="*/ 3037689 w 92"/>
                  <a:gd name="T3" fmla="*/ 0 h 54"/>
                  <a:gd name="T4" fmla="*/ 0 w 92"/>
                  <a:gd name="T5" fmla="*/ 27077280 h 54"/>
                  <a:gd name="T6" fmla="*/ 142753957 w 92"/>
                  <a:gd name="T7" fmla="*/ 162458474 h 54"/>
                  <a:gd name="T8" fmla="*/ 279434278 w 92"/>
                  <a:gd name="T9" fmla="*/ 54152825 h 54"/>
                  <a:gd name="T10" fmla="*/ 142753957 w 92"/>
                  <a:gd name="T11" fmla="*/ 6016981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54">
                    <a:moveTo>
                      <a:pt x="47" y="2"/>
                    </a:moveTo>
                    <a:cubicBezTo>
                      <a:pt x="31" y="1"/>
                      <a:pt x="16" y="1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0" y="39"/>
                      <a:pt x="28" y="54"/>
                      <a:pt x="47" y="54"/>
                    </a:cubicBezTo>
                    <a:cubicBezTo>
                      <a:pt x="65" y="54"/>
                      <a:pt x="87" y="42"/>
                      <a:pt x="92" y="18"/>
                    </a:cubicBezTo>
                    <a:cubicBezTo>
                      <a:pt x="78" y="10"/>
                      <a:pt x="64" y="3"/>
                      <a:pt x="47" y="2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7" name="Freeform 61"/>
              <p:cNvSpPr/>
              <p:nvPr/>
            </p:nvSpPr>
            <p:spPr bwMode="auto">
              <a:xfrm>
                <a:off x="8980488" y="2979738"/>
                <a:ext cx="223837" cy="623888"/>
              </a:xfrm>
              <a:custGeom>
                <a:avLst/>
                <a:gdLst>
                  <a:gd name="T0" fmla="*/ 370023546 w 128"/>
                  <a:gd name="T1" fmla="*/ 932364019 h 358"/>
                  <a:gd name="T2" fmla="*/ 55044666 w 128"/>
                  <a:gd name="T3" fmla="*/ 0 h 358"/>
                  <a:gd name="T4" fmla="*/ 0 w 128"/>
                  <a:gd name="T5" fmla="*/ 12148389 h 358"/>
                  <a:gd name="T6" fmla="*/ 348617384 w 128"/>
                  <a:gd name="T7" fmla="*/ 1087252057 h 358"/>
                  <a:gd name="T8" fmla="*/ 391429708 w 128"/>
                  <a:gd name="T9" fmla="*/ 1087252057 h 358"/>
                  <a:gd name="T10" fmla="*/ 370023546 w 128"/>
                  <a:gd name="T11" fmla="*/ 932364019 h 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8" h="358">
                    <a:moveTo>
                      <a:pt x="121" y="307"/>
                    </a:moveTo>
                    <a:cubicBezTo>
                      <a:pt x="112" y="219"/>
                      <a:pt x="87" y="52"/>
                      <a:pt x="18" y="0"/>
                    </a:cubicBezTo>
                    <a:cubicBezTo>
                      <a:pt x="11" y="0"/>
                      <a:pt x="5" y="2"/>
                      <a:pt x="0" y="4"/>
                    </a:cubicBezTo>
                    <a:cubicBezTo>
                      <a:pt x="75" y="41"/>
                      <a:pt x="90" y="195"/>
                      <a:pt x="114" y="358"/>
                    </a:cubicBezTo>
                    <a:cubicBezTo>
                      <a:pt x="117" y="358"/>
                      <a:pt x="125" y="358"/>
                      <a:pt x="128" y="358"/>
                    </a:cubicBezTo>
                    <a:cubicBezTo>
                      <a:pt x="125" y="341"/>
                      <a:pt x="123" y="324"/>
                      <a:pt x="121" y="307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8" name="Freeform 62"/>
              <p:cNvSpPr/>
              <p:nvPr/>
            </p:nvSpPr>
            <p:spPr bwMode="auto">
              <a:xfrm>
                <a:off x="9004300" y="3676650"/>
                <a:ext cx="306387" cy="161925"/>
              </a:xfrm>
              <a:custGeom>
                <a:avLst/>
                <a:gdLst>
                  <a:gd name="T0" fmla="*/ 521247847 w 176"/>
                  <a:gd name="T1" fmla="*/ 187954879 h 93"/>
                  <a:gd name="T2" fmla="*/ 248500747 w 176"/>
                  <a:gd name="T3" fmla="*/ 260711438 h 93"/>
                  <a:gd name="T4" fmla="*/ 9092382 w 176"/>
                  <a:gd name="T5" fmla="*/ 103071356 h 93"/>
                  <a:gd name="T6" fmla="*/ 290928383 w 176"/>
                  <a:gd name="T7" fmla="*/ 24252186 h 93"/>
                  <a:gd name="T8" fmla="*/ 521247847 w 176"/>
                  <a:gd name="T9" fmla="*/ 187954879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93">
                    <a:moveTo>
                      <a:pt x="172" y="62"/>
                    </a:moveTo>
                    <a:cubicBezTo>
                      <a:pt x="169" y="83"/>
                      <a:pt x="128" y="93"/>
                      <a:pt x="82" y="86"/>
                    </a:cubicBezTo>
                    <a:cubicBezTo>
                      <a:pt x="35" y="78"/>
                      <a:pt x="0" y="55"/>
                      <a:pt x="3" y="34"/>
                    </a:cubicBezTo>
                    <a:cubicBezTo>
                      <a:pt x="7" y="13"/>
                      <a:pt x="50" y="0"/>
                      <a:pt x="96" y="8"/>
                    </a:cubicBezTo>
                    <a:cubicBezTo>
                      <a:pt x="143" y="16"/>
                      <a:pt x="176" y="41"/>
                      <a:pt x="172" y="62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9" name="Freeform 63"/>
              <p:cNvSpPr/>
              <p:nvPr/>
            </p:nvSpPr>
            <p:spPr bwMode="auto">
              <a:xfrm>
                <a:off x="9017000" y="3686175"/>
                <a:ext cx="279400" cy="144463"/>
              </a:xfrm>
              <a:custGeom>
                <a:avLst/>
                <a:gdLst>
                  <a:gd name="T0" fmla="*/ 478753646 w 160"/>
                  <a:gd name="T1" fmla="*/ 166616314 h 83"/>
                  <a:gd name="T2" fmla="*/ 225655664 w 160"/>
                  <a:gd name="T3" fmla="*/ 230233990 h 83"/>
                  <a:gd name="T4" fmla="*/ 9148604 w 160"/>
                  <a:gd name="T5" fmla="*/ 87852650 h 83"/>
                  <a:gd name="T6" fmla="*/ 262248333 w 160"/>
                  <a:gd name="T7" fmla="*/ 24234974 h 83"/>
                  <a:gd name="T8" fmla="*/ 478753646 w 160"/>
                  <a:gd name="T9" fmla="*/ 166616314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83">
                    <a:moveTo>
                      <a:pt x="157" y="55"/>
                    </a:moveTo>
                    <a:cubicBezTo>
                      <a:pt x="154" y="74"/>
                      <a:pt x="117" y="83"/>
                      <a:pt x="74" y="76"/>
                    </a:cubicBezTo>
                    <a:cubicBezTo>
                      <a:pt x="32" y="69"/>
                      <a:pt x="0" y="48"/>
                      <a:pt x="3" y="29"/>
                    </a:cubicBezTo>
                    <a:cubicBezTo>
                      <a:pt x="6" y="10"/>
                      <a:pt x="43" y="0"/>
                      <a:pt x="86" y="8"/>
                    </a:cubicBezTo>
                    <a:cubicBezTo>
                      <a:pt x="128" y="15"/>
                      <a:pt x="160" y="36"/>
                      <a:pt x="157" y="55"/>
                    </a:cubicBez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0" name="Freeform 64"/>
              <p:cNvSpPr/>
              <p:nvPr/>
            </p:nvSpPr>
            <p:spPr bwMode="auto">
              <a:xfrm>
                <a:off x="9129713" y="3743325"/>
                <a:ext cx="55562" cy="30163"/>
              </a:xfrm>
              <a:custGeom>
                <a:avLst/>
                <a:gdLst>
                  <a:gd name="T0" fmla="*/ 96472995 w 32"/>
                  <a:gd name="T1" fmla="*/ 37778270 h 17"/>
                  <a:gd name="T2" fmla="*/ 45222259 w 32"/>
                  <a:gd name="T3" fmla="*/ 50370436 h 17"/>
                  <a:gd name="T4" fmla="*/ 0 w 32"/>
                  <a:gd name="T5" fmla="*/ 18889135 h 17"/>
                  <a:gd name="T6" fmla="*/ 51250736 w 32"/>
                  <a:gd name="T7" fmla="*/ 6296970 h 17"/>
                  <a:gd name="T8" fmla="*/ 96472995 w 32"/>
                  <a:gd name="T9" fmla="*/ 3777827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32" y="12"/>
                    </a:moveTo>
                    <a:cubicBezTo>
                      <a:pt x="31" y="15"/>
                      <a:pt x="23" y="17"/>
                      <a:pt x="15" y="16"/>
                    </a:cubicBezTo>
                    <a:cubicBezTo>
                      <a:pt x="6" y="14"/>
                      <a:pt x="0" y="10"/>
                      <a:pt x="0" y="6"/>
                    </a:cubicBezTo>
                    <a:cubicBezTo>
                      <a:pt x="1" y="2"/>
                      <a:pt x="8" y="0"/>
                      <a:pt x="17" y="2"/>
                    </a:cubicBezTo>
                    <a:cubicBezTo>
                      <a:pt x="26" y="3"/>
                      <a:pt x="32" y="8"/>
                      <a:pt x="32" y="12"/>
                    </a:cubicBezTo>
                    <a:close/>
                  </a:path>
                </a:pathLst>
              </a:custGeom>
              <a:solidFill>
                <a:srgbClr val="8787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1" name="Freeform 65"/>
              <p:cNvSpPr/>
              <p:nvPr/>
            </p:nvSpPr>
            <p:spPr bwMode="auto">
              <a:xfrm>
                <a:off x="7627938" y="473075"/>
                <a:ext cx="2473325" cy="1566863"/>
              </a:xfrm>
              <a:custGeom>
                <a:avLst/>
                <a:gdLst>
                  <a:gd name="T0" fmla="*/ 602026785 w 1422"/>
                  <a:gd name="T1" fmla="*/ 2147483646 h 900"/>
                  <a:gd name="T2" fmla="*/ 226895391 w 1422"/>
                  <a:gd name="T3" fmla="*/ 2147483646 h 900"/>
                  <a:gd name="T4" fmla="*/ 229920083 w 1422"/>
                  <a:gd name="T5" fmla="*/ 794105319 h 900"/>
                  <a:gd name="T6" fmla="*/ 2147483646 w 1422"/>
                  <a:gd name="T7" fmla="*/ 18186057 h 900"/>
                  <a:gd name="T8" fmla="*/ 2147483646 w 1422"/>
                  <a:gd name="T9" fmla="*/ 872909823 h 900"/>
                  <a:gd name="T10" fmla="*/ 2147483646 w 1422"/>
                  <a:gd name="T11" fmla="*/ 1691263217 h 900"/>
                  <a:gd name="T12" fmla="*/ 2147483646 w 1422"/>
                  <a:gd name="T13" fmla="*/ 2147483646 h 900"/>
                  <a:gd name="T14" fmla="*/ 602026785 w 1422"/>
                  <a:gd name="T15" fmla="*/ 2147483646 h 9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22" h="900">
                    <a:moveTo>
                      <a:pt x="199" y="864"/>
                    </a:moveTo>
                    <a:cubicBezTo>
                      <a:pt x="75" y="846"/>
                      <a:pt x="75" y="846"/>
                      <a:pt x="75" y="846"/>
                    </a:cubicBezTo>
                    <a:cubicBezTo>
                      <a:pt x="75" y="846"/>
                      <a:pt x="0" y="379"/>
                      <a:pt x="76" y="262"/>
                    </a:cubicBezTo>
                    <a:cubicBezTo>
                      <a:pt x="152" y="144"/>
                      <a:pt x="475" y="0"/>
                      <a:pt x="764" y="6"/>
                    </a:cubicBezTo>
                    <a:cubicBezTo>
                      <a:pt x="1054" y="13"/>
                      <a:pt x="1232" y="97"/>
                      <a:pt x="1261" y="288"/>
                    </a:cubicBezTo>
                    <a:cubicBezTo>
                      <a:pt x="1261" y="288"/>
                      <a:pt x="1422" y="261"/>
                      <a:pt x="1370" y="558"/>
                    </a:cubicBezTo>
                    <a:cubicBezTo>
                      <a:pt x="1318" y="855"/>
                      <a:pt x="1293" y="900"/>
                      <a:pt x="1293" y="900"/>
                    </a:cubicBezTo>
                    <a:lnTo>
                      <a:pt x="199" y="864"/>
                    </a:ln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2" name="Freeform 66"/>
              <p:cNvSpPr/>
              <p:nvPr/>
            </p:nvSpPr>
            <p:spPr bwMode="auto">
              <a:xfrm>
                <a:off x="7699375" y="801688"/>
                <a:ext cx="2341562" cy="769938"/>
              </a:xfrm>
              <a:custGeom>
                <a:avLst/>
                <a:gdLst>
                  <a:gd name="T0" fmla="*/ 717248623 w 1346"/>
                  <a:gd name="T1" fmla="*/ 922444950 h 442"/>
                  <a:gd name="T2" fmla="*/ 1280152473 w 1346"/>
                  <a:gd name="T3" fmla="*/ 922444950 h 442"/>
                  <a:gd name="T4" fmla="*/ 1610025674 w 1346"/>
                  <a:gd name="T5" fmla="*/ 1083266185 h 442"/>
                  <a:gd name="T6" fmla="*/ 2147483646 w 1346"/>
                  <a:gd name="T7" fmla="*/ 1262294190 h 442"/>
                  <a:gd name="T8" fmla="*/ 2147483646 w 1346"/>
                  <a:gd name="T9" fmla="*/ 1101472954 h 442"/>
                  <a:gd name="T10" fmla="*/ 2147483646 w 1346"/>
                  <a:gd name="T11" fmla="*/ 961891208 h 442"/>
                  <a:gd name="T12" fmla="*/ 2147483646 w 1346"/>
                  <a:gd name="T13" fmla="*/ 934582796 h 442"/>
                  <a:gd name="T14" fmla="*/ 2147483646 w 1346"/>
                  <a:gd name="T15" fmla="*/ 937617258 h 442"/>
                  <a:gd name="T16" fmla="*/ 2147483646 w 1346"/>
                  <a:gd name="T17" fmla="*/ 409638371 h 442"/>
                  <a:gd name="T18" fmla="*/ 2147483646 w 1346"/>
                  <a:gd name="T19" fmla="*/ 446050167 h 442"/>
                  <a:gd name="T20" fmla="*/ 2147483646 w 1346"/>
                  <a:gd name="T21" fmla="*/ 400534986 h 442"/>
                  <a:gd name="T22" fmla="*/ 2147483646 w 1346"/>
                  <a:gd name="T23" fmla="*/ 236679290 h 442"/>
                  <a:gd name="T24" fmla="*/ 2147483646 w 1346"/>
                  <a:gd name="T25" fmla="*/ 66756412 h 442"/>
                  <a:gd name="T26" fmla="*/ 1567656623 w 1346"/>
                  <a:gd name="T27" fmla="*/ 236679290 h 442"/>
                  <a:gd name="T28" fmla="*/ 1216598027 w 1346"/>
                  <a:gd name="T29" fmla="*/ 394466063 h 442"/>
                  <a:gd name="T30" fmla="*/ 544745437 w 1346"/>
                  <a:gd name="T31" fmla="*/ 400534986 h 442"/>
                  <a:gd name="T32" fmla="*/ 33289844 w 1346"/>
                  <a:gd name="T33" fmla="*/ 424810679 h 442"/>
                  <a:gd name="T34" fmla="*/ 3026982 w 1346"/>
                  <a:gd name="T35" fmla="*/ 904238181 h 442"/>
                  <a:gd name="T36" fmla="*/ 717248623 w 1346"/>
                  <a:gd name="T37" fmla="*/ 922444950 h 4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46" h="442">
                    <a:moveTo>
                      <a:pt x="237" y="304"/>
                    </a:moveTo>
                    <a:cubicBezTo>
                      <a:pt x="299" y="307"/>
                      <a:pt x="362" y="300"/>
                      <a:pt x="423" y="304"/>
                    </a:cubicBezTo>
                    <a:cubicBezTo>
                      <a:pt x="471" y="307"/>
                      <a:pt x="499" y="323"/>
                      <a:pt x="532" y="357"/>
                    </a:cubicBezTo>
                    <a:cubicBezTo>
                      <a:pt x="587" y="413"/>
                      <a:pt x="663" y="442"/>
                      <a:pt x="740" y="416"/>
                    </a:cubicBezTo>
                    <a:cubicBezTo>
                      <a:pt x="772" y="405"/>
                      <a:pt x="816" y="388"/>
                      <a:pt x="839" y="363"/>
                    </a:cubicBezTo>
                    <a:cubicBezTo>
                      <a:pt x="852" y="349"/>
                      <a:pt x="862" y="327"/>
                      <a:pt x="878" y="317"/>
                    </a:cubicBezTo>
                    <a:cubicBezTo>
                      <a:pt x="920" y="290"/>
                      <a:pt x="986" y="306"/>
                      <a:pt x="1034" y="308"/>
                    </a:cubicBezTo>
                    <a:cubicBezTo>
                      <a:pt x="1135" y="311"/>
                      <a:pt x="1236" y="313"/>
                      <a:pt x="1337" y="309"/>
                    </a:cubicBezTo>
                    <a:cubicBezTo>
                      <a:pt x="1346" y="217"/>
                      <a:pt x="1329" y="164"/>
                      <a:pt x="1305" y="135"/>
                    </a:cubicBezTo>
                    <a:cubicBezTo>
                      <a:pt x="1219" y="155"/>
                      <a:pt x="1128" y="147"/>
                      <a:pt x="1036" y="147"/>
                    </a:cubicBezTo>
                    <a:cubicBezTo>
                      <a:pt x="988" y="146"/>
                      <a:pt x="921" y="156"/>
                      <a:pt x="876" y="132"/>
                    </a:cubicBezTo>
                    <a:cubicBezTo>
                      <a:pt x="857" y="121"/>
                      <a:pt x="844" y="94"/>
                      <a:pt x="829" y="78"/>
                    </a:cubicBezTo>
                    <a:cubicBezTo>
                      <a:pt x="807" y="55"/>
                      <a:pt x="781" y="31"/>
                      <a:pt x="749" y="22"/>
                    </a:cubicBezTo>
                    <a:cubicBezTo>
                      <a:pt x="671" y="0"/>
                      <a:pt x="577" y="22"/>
                      <a:pt x="518" y="78"/>
                    </a:cubicBezTo>
                    <a:cubicBezTo>
                      <a:pt x="482" y="111"/>
                      <a:pt x="454" y="135"/>
                      <a:pt x="402" y="130"/>
                    </a:cubicBezTo>
                    <a:cubicBezTo>
                      <a:pt x="327" y="123"/>
                      <a:pt x="255" y="123"/>
                      <a:pt x="180" y="132"/>
                    </a:cubicBezTo>
                    <a:cubicBezTo>
                      <a:pt x="124" y="139"/>
                      <a:pt x="67" y="136"/>
                      <a:pt x="11" y="140"/>
                    </a:cubicBezTo>
                    <a:cubicBezTo>
                      <a:pt x="3" y="185"/>
                      <a:pt x="0" y="240"/>
                      <a:pt x="1" y="298"/>
                    </a:cubicBezTo>
                    <a:cubicBezTo>
                      <a:pt x="80" y="299"/>
                      <a:pt x="158" y="301"/>
                      <a:pt x="237" y="304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3" name="Freeform 67"/>
              <p:cNvSpPr/>
              <p:nvPr/>
            </p:nvSpPr>
            <p:spPr bwMode="auto">
              <a:xfrm>
                <a:off x="9545638" y="1017588"/>
                <a:ext cx="298450" cy="493713"/>
              </a:xfrm>
              <a:custGeom>
                <a:avLst/>
                <a:gdLst>
                  <a:gd name="T0" fmla="*/ 138498152 w 172"/>
                  <a:gd name="T1" fmla="*/ 852239036 h 284"/>
                  <a:gd name="T2" fmla="*/ 460657575 w 172"/>
                  <a:gd name="T3" fmla="*/ 0 h 284"/>
                  <a:gd name="T4" fmla="*/ 30108747 w 172"/>
                  <a:gd name="T5" fmla="*/ 643713092 h 284"/>
                  <a:gd name="T6" fmla="*/ 27098219 w 172"/>
                  <a:gd name="T7" fmla="*/ 646734477 h 284"/>
                  <a:gd name="T8" fmla="*/ 0 w 172"/>
                  <a:gd name="T9" fmla="*/ 704154689 h 284"/>
                  <a:gd name="T10" fmla="*/ 138498152 w 172"/>
                  <a:gd name="T11" fmla="*/ 852239036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2" h="284">
                    <a:moveTo>
                      <a:pt x="46" y="282"/>
                    </a:moveTo>
                    <a:cubicBezTo>
                      <a:pt x="143" y="220"/>
                      <a:pt x="172" y="110"/>
                      <a:pt x="153" y="0"/>
                    </a:cubicBezTo>
                    <a:cubicBezTo>
                      <a:pt x="111" y="75"/>
                      <a:pt x="78" y="156"/>
                      <a:pt x="10" y="213"/>
                    </a:cubicBezTo>
                    <a:cubicBezTo>
                      <a:pt x="10" y="213"/>
                      <a:pt x="9" y="213"/>
                      <a:pt x="9" y="214"/>
                    </a:cubicBezTo>
                    <a:cubicBezTo>
                      <a:pt x="6" y="220"/>
                      <a:pt x="3" y="227"/>
                      <a:pt x="0" y="233"/>
                    </a:cubicBezTo>
                    <a:cubicBezTo>
                      <a:pt x="1" y="257"/>
                      <a:pt x="20" y="284"/>
                      <a:pt x="46" y="282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4" name="Freeform 68"/>
              <p:cNvSpPr/>
              <p:nvPr/>
            </p:nvSpPr>
            <p:spPr bwMode="auto">
              <a:xfrm>
                <a:off x="7627938" y="774700"/>
                <a:ext cx="1663700" cy="1212850"/>
              </a:xfrm>
              <a:custGeom>
                <a:avLst/>
                <a:gdLst>
                  <a:gd name="T0" fmla="*/ 1190218985 w 956"/>
                  <a:gd name="T1" fmla="*/ 2110480807 h 697"/>
                  <a:gd name="T2" fmla="*/ 1868613544 w 956"/>
                  <a:gd name="T3" fmla="*/ 1877328231 h 697"/>
                  <a:gd name="T4" fmla="*/ 2147483646 w 956"/>
                  <a:gd name="T5" fmla="*/ 1583618419 h 697"/>
                  <a:gd name="T6" fmla="*/ 2147483646 w 956"/>
                  <a:gd name="T7" fmla="*/ 1353493617 h 697"/>
                  <a:gd name="T8" fmla="*/ 2053353854 w 956"/>
                  <a:gd name="T9" fmla="*/ 1459470954 h 697"/>
                  <a:gd name="T10" fmla="*/ 1090276906 w 956"/>
                  <a:gd name="T11" fmla="*/ 1329269679 h 697"/>
                  <a:gd name="T12" fmla="*/ 523938460 w 956"/>
                  <a:gd name="T13" fmla="*/ 796350002 h 697"/>
                  <a:gd name="T14" fmla="*/ 520910387 w 956"/>
                  <a:gd name="T15" fmla="*/ 0 h 697"/>
                  <a:gd name="T16" fmla="*/ 230170111 w 956"/>
                  <a:gd name="T17" fmla="*/ 269487614 h 697"/>
                  <a:gd name="T18" fmla="*/ 227140297 w 956"/>
                  <a:gd name="T19" fmla="*/ 2037810733 h 697"/>
                  <a:gd name="T20" fmla="*/ 602680546 w 956"/>
                  <a:gd name="T21" fmla="*/ 2092312418 h 697"/>
                  <a:gd name="T22" fmla="*/ 1190218985 w 956"/>
                  <a:gd name="T23" fmla="*/ 2110480807 h 6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56" h="697">
                    <a:moveTo>
                      <a:pt x="393" y="697"/>
                    </a:moveTo>
                    <a:cubicBezTo>
                      <a:pt x="470" y="681"/>
                      <a:pt x="546" y="651"/>
                      <a:pt x="617" y="620"/>
                    </a:cubicBezTo>
                    <a:cubicBezTo>
                      <a:pt x="686" y="590"/>
                      <a:pt x="755" y="559"/>
                      <a:pt x="821" y="523"/>
                    </a:cubicBezTo>
                    <a:cubicBezTo>
                      <a:pt x="866" y="498"/>
                      <a:pt x="911" y="472"/>
                      <a:pt x="956" y="447"/>
                    </a:cubicBezTo>
                    <a:cubicBezTo>
                      <a:pt x="864" y="465"/>
                      <a:pt x="772" y="480"/>
                      <a:pt x="678" y="482"/>
                    </a:cubicBezTo>
                    <a:cubicBezTo>
                      <a:pt x="573" y="483"/>
                      <a:pt x="460" y="474"/>
                      <a:pt x="360" y="439"/>
                    </a:cubicBezTo>
                    <a:cubicBezTo>
                      <a:pt x="276" y="408"/>
                      <a:pt x="197" y="353"/>
                      <a:pt x="173" y="263"/>
                    </a:cubicBezTo>
                    <a:cubicBezTo>
                      <a:pt x="150" y="178"/>
                      <a:pt x="172" y="1"/>
                      <a:pt x="172" y="0"/>
                    </a:cubicBezTo>
                    <a:cubicBezTo>
                      <a:pt x="130" y="28"/>
                      <a:pt x="94" y="60"/>
                      <a:pt x="76" y="89"/>
                    </a:cubicBezTo>
                    <a:cubicBezTo>
                      <a:pt x="0" y="206"/>
                      <a:pt x="75" y="673"/>
                      <a:pt x="75" y="673"/>
                    </a:cubicBezTo>
                    <a:cubicBezTo>
                      <a:pt x="199" y="691"/>
                      <a:pt x="199" y="691"/>
                      <a:pt x="199" y="691"/>
                    </a:cubicBezTo>
                    <a:lnTo>
                      <a:pt x="393" y="697"/>
                    </a:ln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5" name="Freeform 69"/>
              <p:cNvSpPr/>
              <p:nvPr/>
            </p:nvSpPr>
            <p:spPr bwMode="auto">
              <a:xfrm>
                <a:off x="9564688" y="1698625"/>
                <a:ext cx="398462" cy="341313"/>
              </a:xfrm>
              <a:custGeom>
                <a:avLst/>
                <a:gdLst>
                  <a:gd name="T0" fmla="*/ 614609365 w 229"/>
                  <a:gd name="T1" fmla="*/ 3031765 h 196"/>
                  <a:gd name="T2" fmla="*/ 275514723 w 229"/>
                  <a:gd name="T3" fmla="*/ 69746267 h 196"/>
                  <a:gd name="T4" fmla="*/ 39358998 w 229"/>
                  <a:gd name="T5" fmla="*/ 576165948 h 196"/>
                  <a:gd name="T6" fmla="*/ 544974215 w 229"/>
                  <a:gd name="T7" fmla="*/ 594360020 h 196"/>
                  <a:gd name="T8" fmla="*/ 693327360 w 229"/>
                  <a:gd name="T9" fmla="*/ 12130543 h 196"/>
                  <a:gd name="T10" fmla="*/ 614609365 w 229"/>
                  <a:gd name="T11" fmla="*/ 3031765 h 1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9" h="196">
                    <a:moveTo>
                      <a:pt x="203" y="1"/>
                    </a:moveTo>
                    <a:cubicBezTo>
                      <a:pt x="166" y="0"/>
                      <a:pt x="122" y="0"/>
                      <a:pt x="91" y="23"/>
                    </a:cubicBezTo>
                    <a:cubicBezTo>
                      <a:pt x="46" y="58"/>
                      <a:pt x="0" y="130"/>
                      <a:pt x="13" y="190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6"/>
                      <a:pt x="196" y="167"/>
                      <a:pt x="229" y="4"/>
                    </a:cubicBezTo>
                    <a:cubicBezTo>
                      <a:pt x="220" y="3"/>
                      <a:pt x="212" y="2"/>
                      <a:pt x="203" y="1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6" name="Freeform 70"/>
              <p:cNvSpPr/>
              <p:nvPr/>
            </p:nvSpPr>
            <p:spPr bwMode="auto">
              <a:xfrm>
                <a:off x="7666038" y="1782763"/>
                <a:ext cx="246062" cy="449263"/>
              </a:xfrm>
              <a:custGeom>
                <a:avLst/>
                <a:gdLst>
                  <a:gd name="T0" fmla="*/ 426383858 w 142"/>
                  <a:gd name="T1" fmla="*/ 0 h 258"/>
                  <a:gd name="T2" fmla="*/ 0 w 142"/>
                  <a:gd name="T3" fmla="*/ 348706448 h 258"/>
                  <a:gd name="T4" fmla="*/ 423380862 w 142"/>
                  <a:gd name="T5" fmla="*/ 761089831 h 258"/>
                  <a:gd name="T6" fmla="*/ 426383858 w 142"/>
                  <a:gd name="T7" fmla="*/ 0 h 2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258">
                    <a:moveTo>
                      <a:pt x="142" y="0"/>
                    </a:moveTo>
                    <a:cubicBezTo>
                      <a:pt x="142" y="0"/>
                      <a:pt x="1" y="4"/>
                      <a:pt x="0" y="115"/>
                    </a:cubicBezTo>
                    <a:cubicBezTo>
                      <a:pt x="0" y="225"/>
                      <a:pt x="38" y="258"/>
                      <a:pt x="141" y="25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7" name="Freeform 71"/>
              <p:cNvSpPr/>
              <p:nvPr/>
            </p:nvSpPr>
            <p:spPr bwMode="auto">
              <a:xfrm>
                <a:off x="7732713" y="1922463"/>
                <a:ext cx="177800" cy="198438"/>
              </a:xfrm>
              <a:custGeom>
                <a:avLst/>
                <a:gdLst>
                  <a:gd name="T0" fmla="*/ 309929804 w 102"/>
                  <a:gd name="T1" fmla="*/ 145439388 h 114"/>
                  <a:gd name="T2" fmla="*/ 79002467 w 102"/>
                  <a:gd name="T3" fmla="*/ 0 h 114"/>
                  <a:gd name="T4" fmla="*/ 39501233 w 102"/>
                  <a:gd name="T5" fmla="*/ 75749355 h 114"/>
                  <a:gd name="T6" fmla="*/ 106348804 w 102"/>
                  <a:gd name="T7" fmla="*/ 345417893 h 114"/>
                  <a:gd name="T8" fmla="*/ 309929804 w 102"/>
                  <a:gd name="T9" fmla="*/ 269668539 h 114"/>
                  <a:gd name="T10" fmla="*/ 309929804 w 102"/>
                  <a:gd name="T11" fmla="*/ 145439388 h 1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" h="114">
                    <a:moveTo>
                      <a:pt x="102" y="48"/>
                    </a:moveTo>
                    <a:cubicBezTo>
                      <a:pt x="72" y="40"/>
                      <a:pt x="46" y="23"/>
                      <a:pt x="26" y="0"/>
                    </a:cubicBezTo>
                    <a:cubicBezTo>
                      <a:pt x="21" y="8"/>
                      <a:pt x="16" y="16"/>
                      <a:pt x="13" y="25"/>
                    </a:cubicBezTo>
                    <a:cubicBezTo>
                      <a:pt x="0" y="64"/>
                      <a:pt x="12" y="93"/>
                      <a:pt x="35" y="114"/>
                    </a:cubicBezTo>
                    <a:cubicBezTo>
                      <a:pt x="54" y="100"/>
                      <a:pt x="76" y="90"/>
                      <a:pt x="102" y="89"/>
                    </a:cubicBezTo>
                    <a:lnTo>
                      <a:pt x="102" y="48"/>
                    </a:ln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8" name="Freeform 72"/>
              <p:cNvSpPr/>
              <p:nvPr/>
            </p:nvSpPr>
            <p:spPr bwMode="auto">
              <a:xfrm>
                <a:off x="9626600" y="1795463"/>
                <a:ext cx="328612" cy="503238"/>
              </a:xfrm>
              <a:custGeom>
                <a:avLst/>
                <a:gdLst>
                  <a:gd name="T0" fmla="*/ 3023578 w 189"/>
                  <a:gd name="T1" fmla="*/ 130382175 h 289"/>
                  <a:gd name="T2" fmla="*/ 329510902 w 189"/>
                  <a:gd name="T3" fmla="*/ 78835977 h 289"/>
                  <a:gd name="T4" fmla="*/ 526008707 w 189"/>
                  <a:gd name="T5" fmla="*/ 536692008 h 289"/>
                  <a:gd name="T6" fmla="*/ 0 w 189"/>
                  <a:gd name="T7" fmla="*/ 788359765 h 289"/>
                  <a:gd name="T8" fmla="*/ 3023578 w 189"/>
                  <a:gd name="T9" fmla="*/ 130382175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9">
                    <a:moveTo>
                      <a:pt x="1" y="43"/>
                    </a:moveTo>
                    <a:cubicBezTo>
                      <a:pt x="1" y="43"/>
                      <a:pt x="67" y="0"/>
                      <a:pt x="109" y="26"/>
                    </a:cubicBezTo>
                    <a:cubicBezTo>
                      <a:pt x="152" y="52"/>
                      <a:pt x="189" y="101"/>
                      <a:pt x="174" y="177"/>
                    </a:cubicBezTo>
                    <a:cubicBezTo>
                      <a:pt x="158" y="253"/>
                      <a:pt x="105" y="289"/>
                      <a:pt x="0" y="260"/>
                    </a:cubicBez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9" name="Freeform 73"/>
              <p:cNvSpPr/>
              <p:nvPr/>
            </p:nvSpPr>
            <p:spPr bwMode="auto">
              <a:xfrm>
                <a:off x="9626600" y="1946275"/>
                <a:ext cx="200025" cy="203200"/>
              </a:xfrm>
              <a:custGeom>
                <a:avLst/>
                <a:gdLst>
                  <a:gd name="T0" fmla="*/ 293457547 w 115"/>
                  <a:gd name="T1" fmla="*/ 355950345 h 116"/>
                  <a:gd name="T2" fmla="*/ 299506999 w 115"/>
                  <a:gd name="T3" fmla="*/ 343676014 h 116"/>
                  <a:gd name="T4" fmla="*/ 311609381 w 115"/>
                  <a:gd name="T5" fmla="*/ 0 h 116"/>
                  <a:gd name="T6" fmla="*/ 0 w 115"/>
                  <a:gd name="T7" fmla="*/ 138084910 h 116"/>
                  <a:gd name="T8" fmla="*/ 0 w 115"/>
                  <a:gd name="T9" fmla="*/ 300716731 h 116"/>
                  <a:gd name="T10" fmla="*/ 293457547 w 115"/>
                  <a:gd name="T11" fmla="*/ 355950345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5" h="116">
                    <a:moveTo>
                      <a:pt x="97" y="116"/>
                    </a:moveTo>
                    <a:cubicBezTo>
                      <a:pt x="97" y="114"/>
                      <a:pt x="98" y="113"/>
                      <a:pt x="99" y="112"/>
                    </a:cubicBezTo>
                    <a:cubicBezTo>
                      <a:pt x="114" y="77"/>
                      <a:pt x="115" y="36"/>
                      <a:pt x="103" y="0"/>
                    </a:cubicBezTo>
                    <a:cubicBezTo>
                      <a:pt x="75" y="26"/>
                      <a:pt x="41" y="43"/>
                      <a:pt x="0" y="4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35" y="92"/>
                      <a:pt x="68" y="99"/>
                      <a:pt x="97" y="11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0" name="Freeform 74"/>
              <p:cNvSpPr/>
              <p:nvPr/>
            </p:nvSpPr>
            <p:spPr bwMode="auto">
              <a:xfrm>
                <a:off x="7827963" y="1317625"/>
                <a:ext cx="1892300" cy="1765300"/>
              </a:xfrm>
              <a:custGeom>
                <a:avLst/>
                <a:gdLst>
                  <a:gd name="T0" fmla="*/ 124023916 w 1088"/>
                  <a:gd name="T1" fmla="*/ 293411991 h 1015"/>
                  <a:gd name="T2" fmla="*/ 1591139064 w 1088"/>
                  <a:gd name="T3" fmla="*/ 611021637 h 1015"/>
                  <a:gd name="T4" fmla="*/ 2147483646 w 1088"/>
                  <a:gd name="T5" fmla="*/ 69571951 h 1015"/>
                  <a:gd name="T6" fmla="*/ 2147483646 w 1088"/>
                  <a:gd name="T7" fmla="*/ 1827014192 h 1015"/>
                  <a:gd name="T8" fmla="*/ 2147483646 w 1088"/>
                  <a:gd name="T9" fmla="*/ 2147483646 h 1015"/>
                  <a:gd name="T10" fmla="*/ 2047910369 w 1088"/>
                  <a:gd name="T11" fmla="*/ 2147483646 h 1015"/>
                  <a:gd name="T12" fmla="*/ 1721212078 w 1088"/>
                  <a:gd name="T13" fmla="*/ 2147483646 h 1015"/>
                  <a:gd name="T14" fmla="*/ 1436864436 w 1088"/>
                  <a:gd name="T15" fmla="*/ 2147483646 h 1015"/>
                  <a:gd name="T16" fmla="*/ 556595348 w 1088"/>
                  <a:gd name="T17" fmla="*/ 2147483646 h 1015"/>
                  <a:gd name="T18" fmla="*/ 172423663 w 1088"/>
                  <a:gd name="T19" fmla="*/ 2147483646 h 1015"/>
                  <a:gd name="T20" fmla="*/ 124023916 w 1088"/>
                  <a:gd name="T21" fmla="*/ 293411991 h 10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88" h="1015">
                    <a:moveTo>
                      <a:pt x="41" y="97"/>
                    </a:moveTo>
                    <a:cubicBezTo>
                      <a:pt x="41" y="97"/>
                      <a:pt x="197" y="239"/>
                      <a:pt x="526" y="202"/>
                    </a:cubicBezTo>
                    <a:cubicBezTo>
                      <a:pt x="855" y="165"/>
                      <a:pt x="1041" y="0"/>
                      <a:pt x="1064" y="23"/>
                    </a:cubicBezTo>
                    <a:cubicBezTo>
                      <a:pt x="1088" y="45"/>
                      <a:pt x="1068" y="492"/>
                      <a:pt x="1061" y="604"/>
                    </a:cubicBezTo>
                    <a:cubicBezTo>
                      <a:pt x="1054" y="716"/>
                      <a:pt x="1059" y="908"/>
                      <a:pt x="959" y="930"/>
                    </a:cubicBezTo>
                    <a:cubicBezTo>
                      <a:pt x="775" y="969"/>
                      <a:pt x="677" y="968"/>
                      <a:pt x="677" y="968"/>
                    </a:cubicBezTo>
                    <a:cubicBezTo>
                      <a:pt x="677" y="968"/>
                      <a:pt x="656" y="1009"/>
                      <a:pt x="569" y="1012"/>
                    </a:cubicBezTo>
                    <a:cubicBezTo>
                      <a:pt x="482" y="1015"/>
                      <a:pt x="475" y="967"/>
                      <a:pt x="475" y="967"/>
                    </a:cubicBezTo>
                    <a:cubicBezTo>
                      <a:pt x="475" y="967"/>
                      <a:pt x="230" y="965"/>
                      <a:pt x="184" y="945"/>
                    </a:cubicBezTo>
                    <a:cubicBezTo>
                      <a:pt x="137" y="926"/>
                      <a:pt x="67" y="878"/>
                      <a:pt x="57" y="788"/>
                    </a:cubicBezTo>
                    <a:cubicBezTo>
                      <a:pt x="47" y="697"/>
                      <a:pt x="0" y="96"/>
                      <a:pt x="41" y="9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1" name="Freeform 75"/>
              <p:cNvSpPr/>
              <p:nvPr/>
            </p:nvSpPr>
            <p:spPr bwMode="auto">
              <a:xfrm>
                <a:off x="7891463" y="2228850"/>
                <a:ext cx="1785937" cy="854075"/>
              </a:xfrm>
              <a:custGeom>
                <a:avLst/>
                <a:gdLst>
                  <a:gd name="T0" fmla="*/ 2147483646 w 1026"/>
                  <a:gd name="T1" fmla="*/ 665658401 h 491"/>
                  <a:gd name="T2" fmla="*/ 2147483646 w 1026"/>
                  <a:gd name="T3" fmla="*/ 1098336971 h 491"/>
                  <a:gd name="T4" fmla="*/ 2147483646 w 1026"/>
                  <a:gd name="T5" fmla="*/ 1231468303 h 491"/>
                  <a:gd name="T6" fmla="*/ 1960387883 w 1026"/>
                  <a:gd name="T7" fmla="*/ 1291984127 h 491"/>
                  <a:gd name="T8" fmla="*/ 1708899755 w 1026"/>
                  <a:gd name="T9" fmla="*/ 1373677879 h 491"/>
                  <a:gd name="T10" fmla="*/ 1469531976 w 1026"/>
                  <a:gd name="T11" fmla="*/ 1340395046 h 491"/>
                  <a:gd name="T12" fmla="*/ 1145326968 w 1026"/>
                  <a:gd name="T13" fmla="*/ 1258699554 h 491"/>
                  <a:gd name="T14" fmla="*/ 587813487 w 1026"/>
                  <a:gd name="T15" fmla="*/ 1158851055 h 491"/>
                  <a:gd name="T16" fmla="*/ 221188123 w 1026"/>
                  <a:gd name="T17" fmla="*/ 819971142 h 491"/>
                  <a:gd name="T18" fmla="*/ 133318630 w 1026"/>
                  <a:gd name="T19" fmla="*/ 559758320 h 491"/>
                  <a:gd name="T20" fmla="*/ 87869493 w 1026"/>
                  <a:gd name="T21" fmla="*/ 341906574 h 491"/>
                  <a:gd name="T22" fmla="*/ 63628792 w 1026"/>
                  <a:gd name="T23" fmla="*/ 72617249 h 491"/>
                  <a:gd name="T24" fmla="*/ 0 w 1026"/>
                  <a:gd name="T25" fmla="*/ 0 h 491"/>
                  <a:gd name="T26" fmla="*/ 60600010 w 1026"/>
                  <a:gd name="T27" fmla="*/ 798791473 h 491"/>
                  <a:gd name="T28" fmla="*/ 445405029 w 1026"/>
                  <a:gd name="T29" fmla="*/ 1273829380 h 491"/>
                  <a:gd name="T30" fmla="*/ 1327125259 w 1026"/>
                  <a:gd name="T31" fmla="*/ 1340395046 h 491"/>
                  <a:gd name="T32" fmla="*/ 1611940434 w 1026"/>
                  <a:gd name="T33" fmla="*/ 1476553039 h 491"/>
                  <a:gd name="T34" fmla="*/ 1939177705 w 1026"/>
                  <a:gd name="T35" fmla="*/ 1343419967 h 491"/>
                  <a:gd name="T36" fmla="*/ 2147483646 w 1026"/>
                  <a:gd name="T37" fmla="*/ 1228443382 h 491"/>
                  <a:gd name="T38" fmla="*/ 2147483646 w 1026"/>
                  <a:gd name="T39" fmla="*/ 242058075 h 491"/>
                  <a:gd name="T40" fmla="*/ 2147483646 w 1026"/>
                  <a:gd name="T41" fmla="*/ 136157993 h 491"/>
                  <a:gd name="T42" fmla="*/ 2147483646 w 1026"/>
                  <a:gd name="T43" fmla="*/ 665658401 h 4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26" h="491">
                    <a:moveTo>
                      <a:pt x="976" y="220"/>
                    </a:moveTo>
                    <a:cubicBezTo>
                      <a:pt x="963" y="269"/>
                      <a:pt x="949" y="328"/>
                      <a:pt x="909" y="363"/>
                    </a:cubicBezTo>
                    <a:cubicBezTo>
                      <a:pt x="865" y="401"/>
                      <a:pt x="801" y="403"/>
                      <a:pt x="747" y="407"/>
                    </a:cubicBezTo>
                    <a:cubicBezTo>
                      <a:pt x="712" y="409"/>
                      <a:pt x="680" y="414"/>
                      <a:pt x="647" y="427"/>
                    </a:cubicBezTo>
                    <a:cubicBezTo>
                      <a:pt x="620" y="437"/>
                      <a:pt x="593" y="449"/>
                      <a:pt x="564" y="454"/>
                    </a:cubicBezTo>
                    <a:cubicBezTo>
                      <a:pt x="536" y="459"/>
                      <a:pt x="510" y="454"/>
                      <a:pt x="485" y="443"/>
                    </a:cubicBezTo>
                    <a:cubicBezTo>
                      <a:pt x="449" y="428"/>
                      <a:pt x="417" y="419"/>
                      <a:pt x="378" y="416"/>
                    </a:cubicBezTo>
                    <a:cubicBezTo>
                      <a:pt x="315" y="412"/>
                      <a:pt x="253" y="409"/>
                      <a:pt x="194" y="383"/>
                    </a:cubicBezTo>
                    <a:cubicBezTo>
                      <a:pt x="140" y="360"/>
                      <a:pt x="96" y="325"/>
                      <a:pt x="73" y="271"/>
                    </a:cubicBezTo>
                    <a:cubicBezTo>
                      <a:pt x="60" y="243"/>
                      <a:pt x="52" y="214"/>
                      <a:pt x="44" y="185"/>
                    </a:cubicBezTo>
                    <a:cubicBezTo>
                      <a:pt x="38" y="162"/>
                      <a:pt x="30" y="137"/>
                      <a:pt x="29" y="113"/>
                    </a:cubicBezTo>
                    <a:cubicBezTo>
                      <a:pt x="27" y="84"/>
                      <a:pt x="30" y="52"/>
                      <a:pt x="21" y="24"/>
                    </a:cubicBezTo>
                    <a:cubicBezTo>
                      <a:pt x="17" y="10"/>
                      <a:pt x="9" y="3"/>
                      <a:pt x="0" y="0"/>
                    </a:cubicBezTo>
                    <a:cubicBezTo>
                      <a:pt x="7" y="121"/>
                      <a:pt x="16" y="229"/>
                      <a:pt x="20" y="264"/>
                    </a:cubicBezTo>
                    <a:cubicBezTo>
                      <a:pt x="30" y="354"/>
                      <a:pt x="100" y="402"/>
                      <a:pt x="147" y="421"/>
                    </a:cubicBezTo>
                    <a:cubicBezTo>
                      <a:pt x="193" y="441"/>
                      <a:pt x="438" y="443"/>
                      <a:pt x="438" y="443"/>
                    </a:cubicBezTo>
                    <a:cubicBezTo>
                      <a:pt x="438" y="443"/>
                      <a:pt x="445" y="491"/>
                      <a:pt x="532" y="488"/>
                    </a:cubicBezTo>
                    <a:cubicBezTo>
                      <a:pt x="619" y="485"/>
                      <a:pt x="640" y="444"/>
                      <a:pt x="640" y="444"/>
                    </a:cubicBezTo>
                    <a:cubicBezTo>
                      <a:pt x="640" y="444"/>
                      <a:pt x="738" y="445"/>
                      <a:pt x="922" y="406"/>
                    </a:cubicBezTo>
                    <a:cubicBezTo>
                      <a:pt x="1022" y="384"/>
                      <a:pt x="1017" y="192"/>
                      <a:pt x="1024" y="80"/>
                    </a:cubicBezTo>
                    <a:cubicBezTo>
                      <a:pt x="1025" y="70"/>
                      <a:pt x="1025" y="58"/>
                      <a:pt x="1026" y="45"/>
                    </a:cubicBezTo>
                    <a:cubicBezTo>
                      <a:pt x="1009" y="103"/>
                      <a:pt x="991" y="161"/>
                      <a:pt x="976" y="22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2" name="Freeform 76"/>
              <p:cNvSpPr/>
              <p:nvPr/>
            </p:nvSpPr>
            <p:spPr bwMode="auto">
              <a:xfrm>
                <a:off x="7880350" y="1317625"/>
                <a:ext cx="1812925" cy="434975"/>
              </a:xfrm>
              <a:custGeom>
                <a:avLst/>
                <a:gdLst>
                  <a:gd name="T0" fmla="*/ 762825601 w 1042"/>
                  <a:gd name="T1" fmla="*/ 681132572 h 250"/>
                  <a:gd name="T2" fmla="*/ 1940360405 w 1042"/>
                  <a:gd name="T3" fmla="*/ 626640644 h 250"/>
                  <a:gd name="T4" fmla="*/ 2147483646 w 1042"/>
                  <a:gd name="T5" fmla="*/ 366297667 h 250"/>
                  <a:gd name="T6" fmla="*/ 2147483646 w 1042"/>
                  <a:gd name="T7" fmla="*/ 181635121 h 250"/>
                  <a:gd name="T8" fmla="*/ 2147483646 w 1042"/>
                  <a:gd name="T9" fmla="*/ 187689973 h 250"/>
                  <a:gd name="T10" fmla="*/ 2147483646 w 1042"/>
                  <a:gd name="T11" fmla="*/ 69627318 h 250"/>
                  <a:gd name="T12" fmla="*/ 1501432472 w 1042"/>
                  <a:gd name="T13" fmla="*/ 611505254 h 250"/>
                  <a:gd name="T14" fmla="*/ 33297273 w 1042"/>
                  <a:gd name="T15" fmla="*/ 293642923 h 250"/>
                  <a:gd name="T16" fmla="*/ 0 w 1042"/>
                  <a:gd name="T17" fmla="*/ 357215389 h 250"/>
                  <a:gd name="T18" fmla="*/ 762825601 w 1042"/>
                  <a:gd name="T19" fmla="*/ 681132572 h 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42" h="250">
                    <a:moveTo>
                      <a:pt x="252" y="225"/>
                    </a:moveTo>
                    <a:cubicBezTo>
                      <a:pt x="379" y="250"/>
                      <a:pt x="518" y="246"/>
                      <a:pt x="641" y="207"/>
                    </a:cubicBezTo>
                    <a:cubicBezTo>
                      <a:pt x="709" y="185"/>
                      <a:pt x="774" y="155"/>
                      <a:pt x="837" y="121"/>
                    </a:cubicBezTo>
                    <a:cubicBezTo>
                      <a:pt x="880" y="99"/>
                      <a:pt x="919" y="69"/>
                      <a:pt x="967" y="60"/>
                    </a:cubicBezTo>
                    <a:cubicBezTo>
                      <a:pt x="990" y="56"/>
                      <a:pt x="1020" y="55"/>
                      <a:pt x="1042" y="62"/>
                    </a:cubicBezTo>
                    <a:cubicBezTo>
                      <a:pt x="1041" y="40"/>
                      <a:pt x="1038" y="26"/>
                      <a:pt x="1034" y="23"/>
                    </a:cubicBezTo>
                    <a:cubicBezTo>
                      <a:pt x="1011" y="0"/>
                      <a:pt x="825" y="165"/>
                      <a:pt x="496" y="202"/>
                    </a:cubicBezTo>
                    <a:cubicBezTo>
                      <a:pt x="167" y="239"/>
                      <a:pt x="11" y="97"/>
                      <a:pt x="11" y="97"/>
                    </a:cubicBezTo>
                    <a:cubicBezTo>
                      <a:pt x="6" y="97"/>
                      <a:pt x="3" y="104"/>
                      <a:pt x="0" y="118"/>
                    </a:cubicBezTo>
                    <a:cubicBezTo>
                      <a:pt x="78" y="167"/>
                      <a:pt x="161" y="206"/>
                      <a:pt x="252" y="225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3" name="Freeform 77"/>
              <p:cNvSpPr/>
              <p:nvPr/>
            </p:nvSpPr>
            <p:spPr bwMode="auto">
              <a:xfrm>
                <a:off x="7950200" y="1708150"/>
                <a:ext cx="338137" cy="215900"/>
              </a:xfrm>
              <a:custGeom>
                <a:avLst/>
                <a:gdLst>
                  <a:gd name="T0" fmla="*/ 115442412 w 194"/>
                  <a:gd name="T1" fmla="*/ 375909758 h 124"/>
                  <a:gd name="T2" fmla="*/ 589364076 w 194"/>
                  <a:gd name="T3" fmla="*/ 239490557 h 124"/>
                  <a:gd name="T4" fmla="*/ 276454885 w 194"/>
                  <a:gd name="T5" fmla="*/ 60631336 h 124"/>
                  <a:gd name="T6" fmla="*/ 115442412 w 194"/>
                  <a:gd name="T7" fmla="*/ 375909758 h 1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" h="124">
                    <a:moveTo>
                      <a:pt x="38" y="124"/>
                    </a:moveTo>
                    <a:cubicBezTo>
                      <a:pt x="194" y="79"/>
                      <a:pt x="194" y="79"/>
                      <a:pt x="194" y="79"/>
                    </a:cubicBezTo>
                    <a:cubicBezTo>
                      <a:pt x="194" y="79"/>
                      <a:pt x="182" y="0"/>
                      <a:pt x="91" y="20"/>
                    </a:cubicBezTo>
                    <a:cubicBezTo>
                      <a:pt x="0" y="40"/>
                      <a:pt x="38" y="124"/>
                      <a:pt x="38" y="124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4" name="Freeform 78"/>
              <p:cNvSpPr/>
              <p:nvPr/>
            </p:nvSpPr>
            <p:spPr bwMode="auto">
              <a:xfrm>
                <a:off x="9186863" y="1593850"/>
                <a:ext cx="438150" cy="339725"/>
              </a:xfrm>
              <a:custGeom>
                <a:avLst/>
                <a:gdLst>
                  <a:gd name="T0" fmla="*/ 0 w 252"/>
                  <a:gd name="T1" fmla="*/ 261025526 h 195"/>
                  <a:gd name="T2" fmla="*/ 628793933 w 252"/>
                  <a:gd name="T3" fmla="*/ 591861926 h 195"/>
                  <a:gd name="T4" fmla="*/ 465548285 w 252"/>
                  <a:gd name="T5" fmla="*/ 136583387 h 195"/>
                  <a:gd name="T6" fmla="*/ 0 w 252"/>
                  <a:gd name="T7" fmla="*/ 261025526 h 1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2" h="195">
                    <a:moveTo>
                      <a:pt x="0" y="86"/>
                    </a:moveTo>
                    <a:cubicBezTo>
                      <a:pt x="208" y="195"/>
                      <a:pt x="208" y="195"/>
                      <a:pt x="208" y="195"/>
                    </a:cubicBezTo>
                    <a:cubicBezTo>
                      <a:pt x="208" y="195"/>
                      <a:pt x="252" y="91"/>
                      <a:pt x="154" y="45"/>
                    </a:cubicBezTo>
                    <a:cubicBezTo>
                      <a:pt x="56" y="0"/>
                      <a:pt x="0" y="86"/>
                      <a:pt x="0" y="86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5" name="Freeform 79"/>
              <p:cNvSpPr/>
              <p:nvPr/>
            </p:nvSpPr>
            <p:spPr bwMode="auto">
              <a:xfrm>
                <a:off x="8020050" y="1903413"/>
                <a:ext cx="323850" cy="312738"/>
              </a:xfrm>
              <a:custGeom>
                <a:avLst/>
                <a:gdLst>
                  <a:gd name="T0" fmla="*/ 478981115 w 186"/>
                  <a:gd name="T1" fmla="*/ 410539860 h 180"/>
                  <a:gd name="T2" fmla="*/ 112167015 w 186"/>
                  <a:gd name="T3" fmla="*/ 461856691 h 180"/>
                  <a:gd name="T4" fmla="*/ 81850476 w 186"/>
                  <a:gd name="T5" fmla="*/ 129803644 h 180"/>
                  <a:gd name="T6" fmla="*/ 448666317 w 186"/>
                  <a:gd name="T7" fmla="*/ 78485076 h 180"/>
                  <a:gd name="T8" fmla="*/ 478981115 w 186"/>
                  <a:gd name="T9" fmla="*/ 41053986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0">
                    <a:moveTo>
                      <a:pt x="158" y="136"/>
                    </a:moveTo>
                    <a:cubicBezTo>
                      <a:pt x="131" y="170"/>
                      <a:pt x="70" y="180"/>
                      <a:pt x="37" y="153"/>
                    </a:cubicBezTo>
                    <a:cubicBezTo>
                      <a:pt x="4" y="127"/>
                      <a:pt x="0" y="78"/>
                      <a:pt x="27" y="43"/>
                    </a:cubicBezTo>
                    <a:cubicBezTo>
                      <a:pt x="55" y="9"/>
                      <a:pt x="115" y="0"/>
                      <a:pt x="148" y="26"/>
                    </a:cubicBezTo>
                    <a:cubicBezTo>
                      <a:pt x="181" y="52"/>
                      <a:pt x="186" y="101"/>
                      <a:pt x="158" y="136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6" name="Freeform 80"/>
              <p:cNvSpPr/>
              <p:nvPr/>
            </p:nvSpPr>
            <p:spPr bwMode="auto">
              <a:xfrm>
                <a:off x="8189913" y="1957388"/>
                <a:ext cx="114300" cy="131763"/>
              </a:xfrm>
              <a:custGeom>
                <a:avLst/>
                <a:gdLst>
                  <a:gd name="T0" fmla="*/ 149959868 w 66"/>
                  <a:gd name="T1" fmla="*/ 207400163 h 76"/>
                  <a:gd name="T2" fmla="*/ 29991627 w 66"/>
                  <a:gd name="T3" fmla="*/ 153295848 h 76"/>
                  <a:gd name="T4" fmla="*/ 47986950 w 66"/>
                  <a:gd name="T5" fmla="*/ 21040471 h 76"/>
                  <a:gd name="T6" fmla="*/ 167955191 w 66"/>
                  <a:gd name="T7" fmla="*/ 75144786 h 76"/>
                  <a:gd name="T8" fmla="*/ 149959868 w 66"/>
                  <a:gd name="T9" fmla="*/ 207400163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" h="76">
                    <a:moveTo>
                      <a:pt x="50" y="69"/>
                    </a:moveTo>
                    <a:cubicBezTo>
                      <a:pt x="37" y="76"/>
                      <a:pt x="19" y="68"/>
                      <a:pt x="10" y="51"/>
                    </a:cubicBezTo>
                    <a:cubicBezTo>
                      <a:pt x="0" y="34"/>
                      <a:pt x="3" y="14"/>
                      <a:pt x="16" y="7"/>
                    </a:cubicBezTo>
                    <a:cubicBezTo>
                      <a:pt x="29" y="0"/>
                      <a:pt x="47" y="8"/>
                      <a:pt x="56" y="25"/>
                    </a:cubicBezTo>
                    <a:cubicBezTo>
                      <a:pt x="66" y="42"/>
                      <a:pt x="63" y="62"/>
                      <a:pt x="50" y="69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7" name="Freeform 81"/>
              <p:cNvSpPr/>
              <p:nvPr/>
            </p:nvSpPr>
            <p:spPr bwMode="auto">
              <a:xfrm>
                <a:off x="9107488" y="1851025"/>
                <a:ext cx="328612" cy="320675"/>
              </a:xfrm>
              <a:custGeom>
                <a:avLst/>
                <a:gdLst>
                  <a:gd name="T0" fmla="*/ 501066878 w 188"/>
                  <a:gd name="T1" fmla="*/ 397893191 h 184"/>
                  <a:gd name="T2" fmla="*/ 140542808 w 188"/>
                  <a:gd name="T3" fmla="*/ 492049646 h 184"/>
                  <a:gd name="T4" fmla="*/ 70272278 w 188"/>
                  <a:gd name="T5" fmla="*/ 164016549 h 184"/>
                  <a:gd name="T6" fmla="*/ 433849993 w 188"/>
                  <a:gd name="T7" fmla="*/ 69858352 h 184"/>
                  <a:gd name="T8" fmla="*/ 501066878 w 188"/>
                  <a:gd name="T9" fmla="*/ 3978931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184">
                    <a:moveTo>
                      <a:pt x="164" y="131"/>
                    </a:moveTo>
                    <a:cubicBezTo>
                      <a:pt x="141" y="168"/>
                      <a:pt x="81" y="184"/>
                      <a:pt x="46" y="162"/>
                    </a:cubicBezTo>
                    <a:cubicBezTo>
                      <a:pt x="10" y="139"/>
                      <a:pt x="0" y="91"/>
                      <a:pt x="23" y="54"/>
                    </a:cubicBezTo>
                    <a:cubicBezTo>
                      <a:pt x="47" y="16"/>
                      <a:pt x="106" y="0"/>
                      <a:pt x="142" y="23"/>
                    </a:cubicBezTo>
                    <a:cubicBezTo>
                      <a:pt x="178" y="45"/>
                      <a:pt x="188" y="93"/>
                      <a:pt x="164" y="131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8" name="Freeform 82"/>
              <p:cNvSpPr/>
              <p:nvPr/>
            </p:nvSpPr>
            <p:spPr bwMode="auto">
              <a:xfrm>
                <a:off x="9282113" y="1903413"/>
                <a:ext cx="109537" cy="133350"/>
              </a:xfrm>
              <a:custGeom>
                <a:avLst/>
                <a:gdLst>
                  <a:gd name="T0" fmla="*/ 133012692 w 63"/>
                  <a:gd name="T1" fmla="*/ 212942632 h 77"/>
                  <a:gd name="T2" fmla="*/ 21161505 w 63"/>
                  <a:gd name="T3" fmla="*/ 143960850 h 77"/>
                  <a:gd name="T4" fmla="*/ 57437378 w 63"/>
                  <a:gd name="T5" fmla="*/ 14995814 h 77"/>
                  <a:gd name="T6" fmla="*/ 169288564 w 63"/>
                  <a:gd name="T7" fmla="*/ 86977105 h 77"/>
                  <a:gd name="T8" fmla="*/ 133012692 w 63"/>
                  <a:gd name="T9" fmla="*/ 212942632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77">
                    <a:moveTo>
                      <a:pt x="44" y="71"/>
                    </a:moveTo>
                    <a:cubicBezTo>
                      <a:pt x="31" y="77"/>
                      <a:pt x="14" y="66"/>
                      <a:pt x="7" y="48"/>
                    </a:cubicBezTo>
                    <a:cubicBezTo>
                      <a:pt x="0" y="30"/>
                      <a:pt x="5" y="11"/>
                      <a:pt x="19" y="5"/>
                    </a:cubicBezTo>
                    <a:cubicBezTo>
                      <a:pt x="32" y="0"/>
                      <a:pt x="49" y="11"/>
                      <a:pt x="56" y="29"/>
                    </a:cubicBezTo>
                    <a:cubicBezTo>
                      <a:pt x="63" y="47"/>
                      <a:pt x="58" y="66"/>
                      <a:pt x="44" y="71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9" name="Freeform 83"/>
              <p:cNvSpPr/>
              <p:nvPr/>
            </p:nvSpPr>
            <p:spPr bwMode="auto">
              <a:xfrm>
                <a:off x="8459788" y="1806575"/>
                <a:ext cx="582612" cy="633413"/>
              </a:xfrm>
              <a:custGeom>
                <a:avLst/>
                <a:gdLst>
                  <a:gd name="T0" fmla="*/ 184501916 w 335"/>
                  <a:gd name="T1" fmla="*/ 187742569 h 364"/>
                  <a:gd name="T2" fmla="*/ 3024365 w 335"/>
                  <a:gd name="T3" fmla="*/ 847870284 h 364"/>
                  <a:gd name="T4" fmla="*/ 196599376 w 335"/>
                  <a:gd name="T5" fmla="*/ 1102230848 h 364"/>
                  <a:gd name="T6" fmla="*/ 843865656 w 335"/>
                  <a:gd name="T7" fmla="*/ 1078006281 h 364"/>
                  <a:gd name="T8" fmla="*/ 928554832 w 335"/>
                  <a:gd name="T9" fmla="*/ 835757131 h 364"/>
                  <a:gd name="T10" fmla="*/ 713807527 w 335"/>
                  <a:gd name="T11" fmla="*/ 251332710 h 364"/>
                  <a:gd name="T12" fmla="*/ 184501916 w 335"/>
                  <a:gd name="T13" fmla="*/ 187742569 h 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5" h="364">
                    <a:moveTo>
                      <a:pt x="61" y="62"/>
                    </a:move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0"/>
                      <a:pt x="0" y="364"/>
                      <a:pt x="65" y="364"/>
                    </a:cubicBezTo>
                    <a:cubicBezTo>
                      <a:pt x="131" y="364"/>
                      <a:pt x="279" y="356"/>
                      <a:pt x="279" y="356"/>
                    </a:cubicBezTo>
                    <a:cubicBezTo>
                      <a:pt x="279" y="356"/>
                      <a:pt x="335" y="359"/>
                      <a:pt x="307" y="276"/>
                    </a:cubicBezTo>
                    <a:cubicBezTo>
                      <a:pt x="280" y="193"/>
                      <a:pt x="236" y="83"/>
                      <a:pt x="236" y="83"/>
                    </a:cubicBezTo>
                    <a:cubicBezTo>
                      <a:pt x="236" y="83"/>
                      <a:pt x="198" y="0"/>
                      <a:pt x="61" y="62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0" name="Freeform 84"/>
              <p:cNvSpPr/>
              <p:nvPr/>
            </p:nvSpPr>
            <p:spPr bwMode="auto">
              <a:xfrm>
                <a:off x="8513763" y="1787525"/>
                <a:ext cx="501650" cy="571500"/>
              </a:xfrm>
              <a:custGeom>
                <a:avLst/>
                <a:gdLst>
                  <a:gd name="T0" fmla="*/ 159691338 w 289"/>
                  <a:gd name="T1" fmla="*/ 171995444 h 329"/>
                  <a:gd name="T2" fmla="*/ 3013372 w 289"/>
                  <a:gd name="T3" fmla="*/ 763416301 h 329"/>
                  <a:gd name="T4" fmla="*/ 168731453 w 289"/>
                  <a:gd name="T5" fmla="*/ 992742401 h 329"/>
                  <a:gd name="T6" fmla="*/ 723131079 w 289"/>
                  <a:gd name="T7" fmla="*/ 968602172 h 329"/>
                  <a:gd name="T8" fmla="*/ 798456690 w 289"/>
                  <a:gd name="T9" fmla="*/ 751345318 h 329"/>
                  <a:gd name="T10" fmla="*/ 614661851 w 289"/>
                  <a:gd name="T11" fmla="*/ 226308789 h 329"/>
                  <a:gd name="T12" fmla="*/ 159691338 w 289"/>
                  <a:gd name="T13" fmla="*/ 171995444 h 3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" h="329">
                    <a:moveTo>
                      <a:pt x="53" y="57"/>
                    </a:moveTo>
                    <a:cubicBezTo>
                      <a:pt x="1" y="253"/>
                      <a:pt x="1" y="253"/>
                      <a:pt x="1" y="253"/>
                    </a:cubicBezTo>
                    <a:cubicBezTo>
                      <a:pt x="1" y="253"/>
                      <a:pt x="0" y="329"/>
                      <a:pt x="56" y="329"/>
                    </a:cubicBezTo>
                    <a:cubicBezTo>
                      <a:pt x="113" y="328"/>
                      <a:pt x="240" y="321"/>
                      <a:pt x="240" y="321"/>
                    </a:cubicBezTo>
                    <a:cubicBezTo>
                      <a:pt x="240" y="321"/>
                      <a:pt x="289" y="323"/>
                      <a:pt x="265" y="249"/>
                    </a:cubicBezTo>
                    <a:cubicBezTo>
                      <a:pt x="241" y="175"/>
                      <a:pt x="204" y="75"/>
                      <a:pt x="204" y="75"/>
                    </a:cubicBezTo>
                    <a:cubicBezTo>
                      <a:pt x="204" y="75"/>
                      <a:pt x="171" y="0"/>
                      <a:pt x="53" y="5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1" name="Freeform 85"/>
              <p:cNvSpPr/>
              <p:nvPr/>
            </p:nvSpPr>
            <p:spPr bwMode="auto">
              <a:xfrm>
                <a:off x="9144000" y="2373313"/>
                <a:ext cx="147637" cy="123825"/>
              </a:xfrm>
              <a:custGeom>
                <a:avLst/>
                <a:gdLst>
                  <a:gd name="T0" fmla="*/ 200791593 w 84"/>
                  <a:gd name="T1" fmla="*/ 170329136 h 71"/>
                  <a:gd name="T2" fmla="*/ 89584023 w 84"/>
                  <a:gd name="T3" fmla="*/ 66914332 h 71"/>
                  <a:gd name="T4" fmla="*/ 135920950 w 84"/>
                  <a:gd name="T5" fmla="*/ 18249363 h 71"/>
                  <a:gd name="T6" fmla="*/ 222415141 w 84"/>
                  <a:gd name="T7" fmla="*/ 97329938 h 71"/>
                  <a:gd name="T8" fmla="*/ 200791593 w 84"/>
                  <a:gd name="T9" fmla="*/ 170329136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71">
                    <a:moveTo>
                      <a:pt x="65" y="56"/>
                    </a:moveTo>
                    <a:cubicBezTo>
                      <a:pt x="65" y="56"/>
                      <a:pt x="59" y="24"/>
                      <a:pt x="29" y="22"/>
                    </a:cubicBezTo>
                    <a:cubicBezTo>
                      <a:pt x="0" y="21"/>
                      <a:pt x="27" y="0"/>
                      <a:pt x="44" y="6"/>
                    </a:cubicBezTo>
                    <a:cubicBezTo>
                      <a:pt x="62" y="12"/>
                      <a:pt x="72" y="32"/>
                      <a:pt x="72" y="32"/>
                    </a:cubicBezTo>
                    <a:cubicBezTo>
                      <a:pt x="72" y="32"/>
                      <a:pt x="84" y="71"/>
                      <a:pt x="65" y="5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2" name="Freeform 86"/>
              <p:cNvSpPr/>
              <p:nvPr/>
            </p:nvSpPr>
            <p:spPr bwMode="auto">
              <a:xfrm>
                <a:off x="8377238" y="2433638"/>
                <a:ext cx="814387" cy="406400"/>
              </a:xfrm>
              <a:custGeom>
                <a:avLst/>
                <a:gdLst>
                  <a:gd name="T0" fmla="*/ 0 w 468"/>
                  <a:gd name="T1" fmla="*/ 246423169 h 233"/>
                  <a:gd name="T2" fmla="*/ 735828237 w 468"/>
                  <a:gd name="T3" fmla="*/ 292056831 h 233"/>
                  <a:gd name="T4" fmla="*/ 1417149970 w 468"/>
                  <a:gd name="T5" fmla="*/ 0 h 233"/>
                  <a:gd name="T6" fmla="*/ 872091887 w 468"/>
                  <a:gd name="T7" fmla="*/ 654084230 h 233"/>
                  <a:gd name="T8" fmla="*/ 0 w 468"/>
                  <a:gd name="T9" fmla="*/ 246423169 h 2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8" h="233">
                    <a:moveTo>
                      <a:pt x="0" y="81"/>
                    </a:moveTo>
                    <a:cubicBezTo>
                      <a:pt x="0" y="81"/>
                      <a:pt x="128" y="106"/>
                      <a:pt x="243" y="96"/>
                    </a:cubicBezTo>
                    <a:cubicBezTo>
                      <a:pt x="358" y="86"/>
                      <a:pt x="468" y="0"/>
                      <a:pt x="468" y="0"/>
                    </a:cubicBezTo>
                    <a:cubicBezTo>
                      <a:pt x="468" y="0"/>
                      <a:pt x="440" y="196"/>
                      <a:pt x="288" y="215"/>
                    </a:cubicBezTo>
                    <a:cubicBezTo>
                      <a:pt x="135" y="233"/>
                      <a:pt x="0" y="81"/>
                      <a:pt x="0" y="81"/>
                    </a:cubicBezTo>
                    <a:close/>
                  </a:path>
                </a:pathLst>
              </a:custGeom>
              <a:solidFill>
                <a:srgbClr val="541F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3" name="Freeform 87"/>
              <p:cNvSpPr/>
              <p:nvPr/>
            </p:nvSpPr>
            <p:spPr bwMode="auto">
              <a:xfrm>
                <a:off x="7627938" y="1073150"/>
                <a:ext cx="2479675" cy="241300"/>
              </a:xfrm>
              <a:custGeom>
                <a:avLst/>
                <a:gdLst>
                  <a:gd name="T0" fmla="*/ 2147483646 w 1425"/>
                  <a:gd name="T1" fmla="*/ 421925290 h 138"/>
                  <a:gd name="T2" fmla="*/ 148373311 w 1425"/>
                  <a:gd name="T3" fmla="*/ 400523029 h 138"/>
                  <a:gd name="T4" fmla="*/ 151401125 w 1425"/>
                  <a:gd name="T5" fmla="*/ 0 h 138"/>
                  <a:gd name="T6" fmla="*/ 2147483646 w 1425"/>
                  <a:gd name="T7" fmla="*/ 21402261 h 138"/>
                  <a:gd name="T8" fmla="*/ 2147483646 w 1425"/>
                  <a:gd name="T9" fmla="*/ 42192529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25" h="138">
                    <a:moveTo>
                      <a:pt x="1371" y="138"/>
                    </a:moveTo>
                    <a:cubicBezTo>
                      <a:pt x="1317" y="138"/>
                      <a:pt x="91" y="133"/>
                      <a:pt x="49" y="131"/>
                    </a:cubicBezTo>
                    <a:cubicBezTo>
                      <a:pt x="7" y="128"/>
                      <a:pt x="0" y="2"/>
                      <a:pt x="50" y="0"/>
                    </a:cubicBezTo>
                    <a:cubicBezTo>
                      <a:pt x="133" y="0"/>
                      <a:pt x="1330" y="5"/>
                      <a:pt x="1372" y="7"/>
                    </a:cubicBezTo>
                    <a:cubicBezTo>
                      <a:pt x="1414" y="9"/>
                      <a:pt x="1425" y="138"/>
                      <a:pt x="1371" y="138"/>
                    </a:cubicBezTo>
                    <a:close/>
                  </a:path>
                </a:pathLst>
              </a:custGeom>
              <a:solidFill>
                <a:srgbClr val="5959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4" name="Freeform 88"/>
              <p:cNvSpPr/>
              <p:nvPr/>
            </p:nvSpPr>
            <p:spPr bwMode="auto">
              <a:xfrm>
                <a:off x="8474075" y="1077913"/>
                <a:ext cx="771525" cy="231775"/>
              </a:xfrm>
              <a:custGeom>
                <a:avLst/>
                <a:gdLst>
                  <a:gd name="T0" fmla="*/ 1307283803 w 443"/>
                  <a:gd name="T1" fmla="*/ 2992319 h 134"/>
                  <a:gd name="T2" fmla="*/ 51563297 w 443"/>
                  <a:gd name="T3" fmla="*/ 0 h 134"/>
                  <a:gd name="T4" fmla="*/ 15165778 w 443"/>
                  <a:gd name="T5" fmla="*/ 394910007 h 134"/>
                  <a:gd name="T6" fmla="*/ 1252686653 w 443"/>
                  <a:gd name="T7" fmla="*/ 400892915 h 134"/>
                  <a:gd name="T8" fmla="*/ 1307283803 w 443"/>
                  <a:gd name="T9" fmla="*/ 2992319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3" h="134">
                    <a:moveTo>
                      <a:pt x="431" y="1"/>
                    </a:moveTo>
                    <a:cubicBezTo>
                      <a:pt x="297" y="1"/>
                      <a:pt x="151" y="0"/>
                      <a:pt x="17" y="0"/>
                    </a:cubicBezTo>
                    <a:cubicBezTo>
                      <a:pt x="9" y="43"/>
                      <a:pt x="0" y="93"/>
                      <a:pt x="5" y="132"/>
                    </a:cubicBezTo>
                    <a:cubicBezTo>
                      <a:pt x="136" y="133"/>
                      <a:pt x="280" y="133"/>
                      <a:pt x="413" y="134"/>
                    </a:cubicBezTo>
                    <a:cubicBezTo>
                      <a:pt x="431" y="92"/>
                      <a:pt x="443" y="43"/>
                      <a:pt x="431" y="1"/>
                    </a:cubicBezTo>
                    <a:close/>
                  </a:path>
                </a:pathLst>
              </a:custGeom>
              <a:solidFill>
                <a:srgbClr val="4747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5" name="Freeform 89"/>
              <p:cNvSpPr/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1089528687 w 424"/>
                  <a:gd name="T1" fmla="*/ 983896077 h 424"/>
                  <a:gd name="T2" fmla="*/ 295772696 w 424"/>
                  <a:gd name="T3" fmla="*/ 1089528687 h 424"/>
                  <a:gd name="T4" fmla="*/ 190140087 w 424"/>
                  <a:gd name="T5" fmla="*/ 295772696 h 424"/>
                  <a:gd name="T6" fmla="*/ 983896077 w 424"/>
                  <a:gd name="T7" fmla="*/ 190140087 h 424"/>
                  <a:gd name="T8" fmla="*/ 1089528687 w 424"/>
                  <a:gd name="T9" fmla="*/ 983896077 h 4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4" h="424">
                    <a:moveTo>
                      <a:pt x="361" y="326"/>
                    </a:moveTo>
                    <a:cubicBezTo>
                      <a:pt x="298" y="408"/>
                      <a:pt x="181" y="424"/>
                      <a:pt x="98" y="361"/>
                    </a:cubicBezTo>
                    <a:cubicBezTo>
                      <a:pt x="16" y="298"/>
                      <a:pt x="0" y="181"/>
                      <a:pt x="63" y="98"/>
                    </a:cubicBezTo>
                    <a:cubicBezTo>
                      <a:pt x="126" y="16"/>
                      <a:pt x="243" y="0"/>
                      <a:pt x="326" y="63"/>
                    </a:cubicBezTo>
                    <a:cubicBezTo>
                      <a:pt x="408" y="126"/>
                      <a:pt x="424" y="243"/>
                      <a:pt x="361" y="326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6" name="Freeform 90"/>
              <p:cNvSpPr>
                <a:spLocks noEditPoints="1"/>
              </p:cNvSpPr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983896077 w 424"/>
                  <a:gd name="T1" fmla="*/ 190140087 h 424"/>
                  <a:gd name="T2" fmla="*/ 190140087 w 424"/>
                  <a:gd name="T3" fmla="*/ 295772696 h 424"/>
                  <a:gd name="T4" fmla="*/ 295772696 w 424"/>
                  <a:gd name="T5" fmla="*/ 1089528687 h 424"/>
                  <a:gd name="T6" fmla="*/ 1089528687 w 424"/>
                  <a:gd name="T7" fmla="*/ 983896077 h 424"/>
                  <a:gd name="T8" fmla="*/ 983896077 w 424"/>
                  <a:gd name="T9" fmla="*/ 190140087 h 424"/>
                  <a:gd name="T10" fmla="*/ 238429081 w 424"/>
                  <a:gd name="T11" fmla="*/ 700195630 h 424"/>
                  <a:gd name="T12" fmla="*/ 217302212 w 424"/>
                  <a:gd name="T13" fmla="*/ 639834387 h 424"/>
                  <a:gd name="T14" fmla="*/ 238429081 w 424"/>
                  <a:gd name="T15" fmla="*/ 700195630 h 424"/>
                  <a:gd name="T16" fmla="*/ 467803542 w 424"/>
                  <a:gd name="T17" fmla="*/ 283700448 h 424"/>
                  <a:gd name="T18" fmla="*/ 274645827 w 424"/>
                  <a:gd name="T19" fmla="*/ 579473144 h 424"/>
                  <a:gd name="T20" fmla="*/ 211265219 w 424"/>
                  <a:gd name="T21" fmla="*/ 564381530 h 424"/>
                  <a:gd name="T22" fmla="*/ 431586796 w 424"/>
                  <a:gd name="T23" fmla="*/ 232392088 h 424"/>
                  <a:gd name="T24" fmla="*/ 467803542 w 424"/>
                  <a:gd name="T25" fmla="*/ 283700448 h 4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4" h="424">
                    <a:moveTo>
                      <a:pt x="326" y="63"/>
                    </a:moveTo>
                    <a:cubicBezTo>
                      <a:pt x="243" y="0"/>
                      <a:pt x="126" y="16"/>
                      <a:pt x="63" y="98"/>
                    </a:cubicBezTo>
                    <a:cubicBezTo>
                      <a:pt x="0" y="181"/>
                      <a:pt x="16" y="298"/>
                      <a:pt x="98" y="361"/>
                    </a:cubicBezTo>
                    <a:cubicBezTo>
                      <a:pt x="181" y="424"/>
                      <a:pt x="298" y="408"/>
                      <a:pt x="361" y="326"/>
                    </a:cubicBezTo>
                    <a:cubicBezTo>
                      <a:pt x="424" y="243"/>
                      <a:pt x="408" y="126"/>
                      <a:pt x="326" y="63"/>
                    </a:cubicBezTo>
                    <a:close/>
                    <a:moveTo>
                      <a:pt x="79" y="232"/>
                    </a:moveTo>
                    <a:cubicBezTo>
                      <a:pt x="65" y="236"/>
                      <a:pt x="59" y="216"/>
                      <a:pt x="72" y="212"/>
                    </a:cubicBezTo>
                    <a:cubicBezTo>
                      <a:pt x="85" y="207"/>
                      <a:pt x="92" y="228"/>
                      <a:pt x="79" y="232"/>
                    </a:cubicBezTo>
                    <a:close/>
                    <a:moveTo>
                      <a:pt x="155" y="94"/>
                    </a:moveTo>
                    <a:cubicBezTo>
                      <a:pt x="117" y="115"/>
                      <a:pt x="95" y="150"/>
                      <a:pt x="91" y="192"/>
                    </a:cubicBezTo>
                    <a:cubicBezTo>
                      <a:pt x="90" y="205"/>
                      <a:pt x="69" y="201"/>
                      <a:pt x="70" y="187"/>
                    </a:cubicBezTo>
                    <a:cubicBezTo>
                      <a:pt x="75" y="140"/>
                      <a:pt x="102" y="99"/>
                      <a:pt x="143" y="77"/>
                    </a:cubicBezTo>
                    <a:cubicBezTo>
                      <a:pt x="155" y="70"/>
                      <a:pt x="167" y="88"/>
                      <a:pt x="155" y="94"/>
                    </a:cubicBez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7" name="Freeform 91"/>
              <p:cNvSpPr/>
              <p:nvPr/>
            </p:nvSpPr>
            <p:spPr bwMode="auto">
              <a:xfrm>
                <a:off x="8796338" y="1111250"/>
                <a:ext cx="133350" cy="133350"/>
              </a:xfrm>
              <a:custGeom>
                <a:avLst/>
                <a:gdLst>
                  <a:gd name="T0" fmla="*/ 200110976 w 76"/>
                  <a:gd name="T1" fmla="*/ 181640246 h 76"/>
                  <a:gd name="T2" fmla="*/ 52336366 w 76"/>
                  <a:gd name="T3" fmla="*/ 200110976 h 76"/>
                  <a:gd name="T4" fmla="*/ 33865636 w 76"/>
                  <a:gd name="T5" fmla="*/ 52336366 h 76"/>
                  <a:gd name="T6" fmla="*/ 181640246 w 76"/>
                  <a:gd name="T7" fmla="*/ 33865636 h 76"/>
                  <a:gd name="T8" fmla="*/ 200110976 w 76"/>
                  <a:gd name="T9" fmla="*/ 1816402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65" y="59"/>
                    </a:moveTo>
                    <a:cubicBezTo>
                      <a:pt x="54" y="74"/>
                      <a:pt x="32" y="76"/>
                      <a:pt x="17" y="65"/>
                    </a:cubicBezTo>
                    <a:cubicBezTo>
                      <a:pt x="3" y="54"/>
                      <a:pt x="0" y="32"/>
                      <a:pt x="11" y="17"/>
                    </a:cubicBezTo>
                    <a:cubicBezTo>
                      <a:pt x="22" y="3"/>
                      <a:pt x="44" y="0"/>
                      <a:pt x="59" y="11"/>
                    </a:cubicBezTo>
                    <a:cubicBezTo>
                      <a:pt x="74" y="22"/>
                      <a:pt x="76" y="44"/>
                      <a:pt x="65" y="59"/>
                    </a:cubicBez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8" name="Freeform 92"/>
              <p:cNvSpPr/>
              <p:nvPr/>
            </p:nvSpPr>
            <p:spPr bwMode="auto">
              <a:xfrm>
                <a:off x="8839200" y="847725"/>
                <a:ext cx="322262" cy="300038"/>
              </a:xfrm>
              <a:custGeom>
                <a:avLst/>
                <a:gdLst>
                  <a:gd name="T0" fmla="*/ 147091812 w 186"/>
                  <a:gd name="T1" fmla="*/ 436142521 h 173"/>
                  <a:gd name="T2" fmla="*/ 207129569 w 186"/>
                  <a:gd name="T3" fmla="*/ 520363014 h 173"/>
                  <a:gd name="T4" fmla="*/ 558348369 w 186"/>
                  <a:gd name="T5" fmla="*/ 348914710 h 173"/>
                  <a:gd name="T6" fmla="*/ 384240259 w 186"/>
                  <a:gd name="T7" fmla="*/ 123322555 h 173"/>
                  <a:gd name="T8" fmla="*/ 0 w 186"/>
                  <a:gd name="T9" fmla="*/ 9023686 h 173"/>
                  <a:gd name="T10" fmla="*/ 27016298 w 186"/>
                  <a:gd name="T11" fmla="*/ 267701535 h 173"/>
                  <a:gd name="T12" fmla="*/ 48029166 w 186"/>
                  <a:gd name="T13" fmla="*/ 400047776 h 173"/>
                  <a:gd name="T14" fmla="*/ 147091812 w 186"/>
                  <a:gd name="T15" fmla="*/ 436142521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6" h="173">
                    <a:moveTo>
                      <a:pt x="49" y="145"/>
                    </a:moveTo>
                    <a:cubicBezTo>
                      <a:pt x="59" y="152"/>
                      <a:pt x="65" y="162"/>
                      <a:pt x="69" y="173"/>
                    </a:cubicBezTo>
                    <a:cubicBezTo>
                      <a:pt x="109" y="156"/>
                      <a:pt x="148" y="137"/>
                      <a:pt x="186" y="116"/>
                    </a:cubicBezTo>
                    <a:cubicBezTo>
                      <a:pt x="174" y="87"/>
                      <a:pt x="154" y="61"/>
                      <a:pt x="128" y="41"/>
                    </a:cubicBezTo>
                    <a:cubicBezTo>
                      <a:pt x="90" y="12"/>
                      <a:pt x="44" y="0"/>
                      <a:pt x="0" y="3"/>
                    </a:cubicBezTo>
                    <a:cubicBezTo>
                      <a:pt x="1" y="32"/>
                      <a:pt x="4" y="61"/>
                      <a:pt x="9" y="89"/>
                    </a:cubicBezTo>
                    <a:cubicBezTo>
                      <a:pt x="11" y="104"/>
                      <a:pt x="13" y="118"/>
                      <a:pt x="16" y="133"/>
                    </a:cubicBezTo>
                    <a:cubicBezTo>
                      <a:pt x="27" y="133"/>
                      <a:pt x="39" y="137"/>
                      <a:pt x="49" y="145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9" name="Freeform 93"/>
              <p:cNvSpPr/>
              <p:nvPr/>
            </p:nvSpPr>
            <p:spPr bwMode="auto">
              <a:xfrm>
                <a:off x="8564563" y="1236663"/>
                <a:ext cx="349250" cy="277813"/>
              </a:xfrm>
              <a:custGeom>
                <a:avLst/>
                <a:gdLst>
                  <a:gd name="T0" fmla="*/ 542792126 w 200"/>
                  <a:gd name="T1" fmla="*/ 70216799 h 159"/>
                  <a:gd name="T2" fmla="*/ 414716913 w 200"/>
                  <a:gd name="T3" fmla="*/ 36634624 h 159"/>
                  <a:gd name="T4" fmla="*/ 381173196 w 200"/>
                  <a:gd name="T5" fmla="*/ 0 h 159"/>
                  <a:gd name="T6" fmla="*/ 0 w 200"/>
                  <a:gd name="T7" fmla="*/ 128222057 h 159"/>
                  <a:gd name="T8" fmla="*/ 173814740 w 200"/>
                  <a:gd name="T9" fmla="*/ 351082247 h 159"/>
                  <a:gd name="T10" fmla="*/ 609877813 w 200"/>
                  <a:gd name="T11" fmla="*/ 460986119 h 159"/>
                  <a:gd name="T12" fmla="*/ 542792126 w 200"/>
                  <a:gd name="T13" fmla="*/ 70216799 h 1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" h="159">
                    <a:moveTo>
                      <a:pt x="178" y="23"/>
                    </a:moveTo>
                    <a:cubicBezTo>
                      <a:pt x="163" y="24"/>
                      <a:pt x="149" y="21"/>
                      <a:pt x="136" y="12"/>
                    </a:cubicBezTo>
                    <a:cubicBezTo>
                      <a:pt x="132" y="8"/>
                      <a:pt x="128" y="4"/>
                      <a:pt x="125" y="0"/>
                    </a:cubicBezTo>
                    <a:cubicBezTo>
                      <a:pt x="83" y="15"/>
                      <a:pt x="41" y="28"/>
                      <a:pt x="0" y="42"/>
                    </a:cubicBezTo>
                    <a:cubicBezTo>
                      <a:pt x="12" y="70"/>
                      <a:pt x="31" y="95"/>
                      <a:pt x="57" y="115"/>
                    </a:cubicBezTo>
                    <a:cubicBezTo>
                      <a:pt x="100" y="147"/>
                      <a:pt x="151" y="159"/>
                      <a:pt x="200" y="151"/>
                    </a:cubicBezTo>
                    <a:cubicBezTo>
                      <a:pt x="191" y="108"/>
                      <a:pt x="183" y="66"/>
                      <a:pt x="178" y="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5124" name="矩形 111"/>
          <p:cNvSpPr>
            <a:spLocks noChangeArrowheads="1"/>
          </p:cNvSpPr>
          <p:nvPr/>
        </p:nvSpPr>
        <p:spPr bwMode="auto">
          <a:xfrm>
            <a:off x="4435475" y="2462213"/>
            <a:ext cx="711041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一、点击此处添加标题</a:t>
            </a:r>
            <a:endParaRPr lang="zh-CN" altLang="en-US" sz="5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25" name="矩形 113"/>
          <p:cNvSpPr>
            <a:spLocks noChangeArrowheads="1"/>
          </p:cNvSpPr>
          <p:nvPr/>
        </p:nvSpPr>
        <p:spPr bwMode="auto">
          <a:xfrm>
            <a:off x="5800725" y="3495675"/>
            <a:ext cx="203835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26" name="矩形 114"/>
          <p:cNvSpPr>
            <a:spLocks noChangeArrowheads="1"/>
          </p:cNvSpPr>
          <p:nvPr/>
        </p:nvSpPr>
        <p:spPr bwMode="auto">
          <a:xfrm>
            <a:off x="9002713" y="3495675"/>
            <a:ext cx="203993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27" name="矩形 115"/>
          <p:cNvSpPr>
            <a:spLocks noChangeArrowheads="1"/>
          </p:cNvSpPr>
          <p:nvPr/>
        </p:nvSpPr>
        <p:spPr bwMode="auto">
          <a:xfrm>
            <a:off x="5800725" y="4121150"/>
            <a:ext cx="203835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28" name="矩形 116"/>
          <p:cNvSpPr>
            <a:spLocks noChangeArrowheads="1"/>
          </p:cNvSpPr>
          <p:nvPr/>
        </p:nvSpPr>
        <p:spPr bwMode="auto">
          <a:xfrm>
            <a:off x="9002713" y="4121150"/>
            <a:ext cx="203993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987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Freeform 5@|5FFC:2381804|FBC:16777215|LFC:16777215|LBC:16777215"/>
          <p:cNvSpPr>
            <a:spLocks noEditPoints="1"/>
          </p:cNvSpPr>
          <p:nvPr/>
        </p:nvSpPr>
        <p:spPr bwMode="auto">
          <a:xfrm>
            <a:off x="9488488" y="2033588"/>
            <a:ext cx="1087437" cy="2152650"/>
          </a:xfrm>
          <a:custGeom>
            <a:avLst/>
            <a:gdLst>
              <a:gd name="T0" fmla="*/ 2147483646 w 235"/>
              <a:gd name="T1" fmla="*/ 2147483646 h 468"/>
              <a:gd name="T2" fmla="*/ 728388440 w 235"/>
              <a:gd name="T3" fmla="*/ 2147483646 h 468"/>
              <a:gd name="T4" fmla="*/ 449888883 w 235"/>
              <a:gd name="T5" fmla="*/ 2147483646 h 468"/>
              <a:gd name="T6" fmla="*/ 1413931861 w 235"/>
              <a:gd name="T7" fmla="*/ 2147483646 h 468"/>
              <a:gd name="T8" fmla="*/ 128539681 w 235"/>
              <a:gd name="T9" fmla="*/ 2147483646 h 468"/>
              <a:gd name="T10" fmla="*/ 2147483646 w 235"/>
              <a:gd name="T11" fmla="*/ 0 h 468"/>
              <a:gd name="T12" fmla="*/ 2147483646 w 235"/>
              <a:gd name="T13" fmla="*/ 2147483646 h 468"/>
              <a:gd name="T14" fmla="*/ 2147483646 w 235"/>
              <a:gd name="T15" fmla="*/ 2147483646 h 468"/>
              <a:gd name="T16" fmla="*/ 2147483646 w 235"/>
              <a:gd name="T17" fmla="*/ 2147483646 h 468"/>
              <a:gd name="T18" fmla="*/ 2147483646 w 235"/>
              <a:gd name="T19" fmla="*/ 148100480 h 468"/>
              <a:gd name="T20" fmla="*/ 1885240939 w 235"/>
              <a:gd name="T21" fmla="*/ 2147483646 h 468"/>
              <a:gd name="T22" fmla="*/ 2147483646 w 235"/>
              <a:gd name="T23" fmla="*/ 2147483646 h 468"/>
              <a:gd name="T24" fmla="*/ 1820971099 w 235"/>
              <a:gd name="T25" fmla="*/ 2147483646 h 468"/>
              <a:gd name="T26" fmla="*/ 1928085957 w 235"/>
              <a:gd name="T27" fmla="*/ 2147483646 h 468"/>
              <a:gd name="T28" fmla="*/ 2147483646 w 235"/>
              <a:gd name="T29" fmla="*/ 2147483646 h 468"/>
              <a:gd name="T30" fmla="*/ 2147483646 w 235"/>
              <a:gd name="T31" fmla="*/ 2147483646 h 468"/>
              <a:gd name="T32" fmla="*/ 2147483646 w 235"/>
              <a:gd name="T33" fmla="*/ 2147483646 h 468"/>
              <a:gd name="T34" fmla="*/ 2147483646 w 235"/>
              <a:gd name="T35" fmla="*/ 2147483646 h 468"/>
              <a:gd name="T36" fmla="*/ 2147483646 w 235"/>
              <a:gd name="T37" fmla="*/ 2147483646 h 468"/>
              <a:gd name="T38" fmla="*/ 2147483646 w 235"/>
              <a:gd name="T39" fmla="*/ 2147483646 h 468"/>
              <a:gd name="T40" fmla="*/ 1628161578 w 235"/>
              <a:gd name="T41" fmla="*/ 2147483646 h 468"/>
              <a:gd name="T42" fmla="*/ 899773138 w 235"/>
              <a:gd name="T43" fmla="*/ 2147483646 h 468"/>
              <a:gd name="T44" fmla="*/ 407039238 w 235"/>
              <a:gd name="T45" fmla="*/ 2147483646 h 468"/>
              <a:gd name="T46" fmla="*/ 235654539 w 235"/>
              <a:gd name="T47" fmla="*/ 2147483646 h 468"/>
              <a:gd name="T48" fmla="*/ 407039238 w 235"/>
              <a:gd name="T49" fmla="*/ 2147483646 h 468"/>
              <a:gd name="T50" fmla="*/ 899773138 w 235"/>
              <a:gd name="T51" fmla="*/ 2147483646 h 468"/>
              <a:gd name="T52" fmla="*/ 1628161578 w 235"/>
              <a:gd name="T53" fmla="*/ 2147483646 h 468"/>
              <a:gd name="T54" fmla="*/ 2147483646 w 235"/>
              <a:gd name="T55" fmla="*/ 2147483646 h 468"/>
              <a:gd name="T56" fmla="*/ 2147483646 w 235"/>
              <a:gd name="T57" fmla="*/ 2147483646 h 468"/>
              <a:gd name="T58" fmla="*/ 2147483646 w 235"/>
              <a:gd name="T59" fmla="*/ 2147483646 h 468"/>
              <a:gd name="T60" fmla="*/ 2147483646 w 235"/>
              <a:gd name="T61" fmla="*/ 2147483646 h 468"/>
              <a:gd name="T62" fmla="*/ 2147483646 w 235"/>
              <a:gd name="T63" fmla="*/ 2147483646 h 4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5" h="468">
                <a:moveTo>
                  <a:pt x="235" y="350"/>
                </a:moveTo>
                <a:cubicBezTo>
                  <a:pt x="235" y="383"/>
                  <a:pt x="224" y="411"/>
                  <a:pt x="201" y="434"/>
                </a:cubicBezTo>
                <a:cubicBezTo>
                  <a:pt x="178" y="457"/>
                  <a:pt x="150" y="468"/>
                  <a:pt x="117" y="468"/>
                </a:cubicBezTo>
                <a:cubicBezTo>
                  <a:pt x="85" y="468"/>
                  <a:pt x="57" y="457"/>
                  <a:pt x="34" y="434"/>
                </a:cubicBezTo>
                <a:cubicBezTo>
                  <a:pt x="11" y="411"/>
                  <a:pt x="0" y="383"/>
                  <a:pt x="0" y="350"/>
                </a:cubicBezTo>
                <a:cubicBezTo>
                  <a:pt x="0" y="325"/>
                  <a:pt x="7" y="302"/>
                  <a:pt x="21" y="282"/>
                </a:cubicBezTo>
                <a:cubicBezTo>
                  <a:pt x="36" y="262"/>
                  <a:pt x="55" y="247"/>
                  <a:pt x="78" y="239"/>
                </a:cubicBezTo>
                <a:cubicBezTo>
                  <a:pt x="69" y="230"/>
                  <a:pt x="65" y="218"/>
                  <a:pt x="66" y="204"/>
                </a:cubicBezTo>
                <a:cubicBezTo>
                  <a:pt x="47" y="199"/>
                  <a:pt x="32" y="189"/>
                  <a:pt x="22" y="172"/>
                </a:cubicBezTo>
                <a:cubicBezTo>
                  <a:pt x="11" y="155"/>
                  <a:pt x="6" y="134"/>
                  <a:pt x="6" y="108"/>
                </a:cubicBezTo>
                <a:cubicBezTo>
                  <a:pt x="6" y="0"/>
                  <a:pt x="6" y="0"/>
                  <a:pt x="6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9" y="108"/>
                  <a:pt x="229" y="108"/>
                  <a:pt x="229" y="108"/>
                </a:cubicBezTo>
                <a:cubicBezTo>
                  <a:pt x="229" y="164"/>
                  <a:pt x="208" y="195"/>
                  <a:pt x="167" y="203"/>
                </a:cubicBezTo>
                <a:cubicBezTo>
                  <a:pt x="167" y="204"/>
                  <a:pt x="167" y="204"/>
                  <a:pt x="167" y="204"/>
                </a:cubicBezTo>
                <a:cubicBezTo>
                  <a:pt x="166" y="218"/>
                  <a:pt x="162" y="230"/>
                  <a:pt x="155" y="238"/>
                </a:cubicBezTo>
                <a:cubicBezTo>
                  <a:pt x="178" y="246"/>
                  <a:pt x="198" y="260"/>
                  <a:pt x="212" y="280"/>
                </a:cubicBezTo>
                <a:cubicBezTo>
                  <a:pt x="228" y="301"/>
                  <a:pt x="235" y="325"/>
                  <a:pt x="235" y="350"/>
                </a:cubicBezTo>
                <a:close/>
                <a:moveTo>
                  <a:pt x="146" y="193"/>
                </a:moveTo>
                <a:cubicBezTo>
                  <a:pt x="146" y="7"/>
                  <a:pt x="146" y="7"/>
                  <a:pt x="146" y="7"/>
                </a:cubicBezTo>
                <a:cubicBezTo>
                  <a:pt x="88" y="7"/>
                  <a:pt x="88" y="7"/>
                  <a:pt x="88" y="7"/>
                </a:cubicBezTo>
                <a:cubicBezTo>
                  <a:pt x="88" y="193"/>
                  <a:pt x="88" y="193"/>
                  <a:pt x="88" y="193"/>
                </a:cubicBezTo>
                <a:lnTo>
                  <a:pt x="146" y="193"/>
                </a:lnTo>
                <a:close/>
                <a:moveTo>
                  <a:pt x="156" y="205"/>
                </a:moveTo>
                <a:cubicBezTo>
                  <a:pt x="150" y="206"/>
                  <a:pt x="144" y="206"/>
                  <a:pt x="138" y="206"/>
                </a:cubicBezTo>
                <a:cubicBezTo>
                  <a:pt x="85" y="206"/>
                  <a:pt x="85" y="206"/>
                  <a:pt x="85" y="206"/>
                </a:cubicBezTo>
                <a:cubicBezTo>
                  <a:pt x="83" y="206"/>
                  <a:pt x="80" y="206"/>
                  <a:pt x="77" y="206"/>
                </a:cubicBezTo>
                <a:cubicBezTo>
                  <a:pt x="78" y="219"/>
                  <a:pt x="82" y="229"/>
                  <a:pt x="90" y="235"/>
                </a:cubicBezTo>
                <a:cubicBezTo>
                  <a:pt x="99" y="233"/>
                  <a:pt x="108" y="232"/>
                  <a:pt x="117" y="232"/>
                </a:cubicBezTo>
                <a:cubicBezTo>
                  <a:pt x="126" y="232"/>
                  <a:pt x="134" y="233"/>
                  <a:pt x="142" y="235"/>
                </a:cubicBezTo>
                <a:cubicBezTo>
                  <a:pt x="150" y="228"/>
                  <a:pt x="155" y="218"/>
                  <a:pt x="156" y="205"/>
                </a:cubicBezTo>
                <a:close/>
                <a:moveTo>
                  <a:pt x="221" y="352"/>
                </a:moveTo>
                <a:cubicBezTo>
                  <a:pt x="196" y="336"/>
                  <a:pt x="196" y="336"/>
                  <a:pt x="196" y="336"/>
                </a:cubicBezTo>
                <a:cubicBezTo>
                  <a:pt x="213" y="311"/>
                  <a:pt x="213" y="311"/>
                  <a:pt x="213" y="311"/>
                </a:cubicBezTo>
                <a:cubicBezTo>
                  <a:pt x="184" y="307"/>
                  <a:pt x="184" y="307"/>
                  <a:pt x="184" y="307"/>
                </a:cubicBezTo>
                <a:cubicBezTo>
                  <a:pt x="190" y="277"/>
                  <a:pt x="190" y="277"/>
                  <a:pt x="190" y="277"/>
                </a:cubicBezTo>
                <a:cubicBezTo>
                  <a:pt x="161" y="284"/>
                  <a:pt x="161" y="284"/>
                  <a:pt x="161" y="284"/>
                </a:cubicBezTo>
                <a:cubicBezTo>
                  <a:pt x="156" y="255"/>
                  <a:pt x="156" y="255"/>
                  <a:pt x="156" y="255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16" y="247"/>
                  <a:pt x="116" y="247"/>
                  <a:pt x="116" y="247"/>
                </a:cubicBezTo>
                <a:cubicBezTo>
                  <a:pt x="100" y="273"/>
                  <a:pt x="100" y="273"/>
                  <a:pt x="100" y="273"/>
                </a:cubicBezTo>
                <a:cubicBezTo>
                  <a:pt x="76" y="255"/>
                  <a:pt x="76" y="255"/>
                  <a:pt x="76" y="255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42" y="277"/>
                  <a:pt x="42" y="277"/>
                  <a:pt x="42" y="277"/>
                </a:cubicBezTo>
                <a:cubicBezTo>
                  <a:pt x="50" y="307"/>
                  <a:pt x="50" y="307"/>
                  <a:pt x="50" y="307"/>
                </a:cubicBezTo>
                <a:cubicBezTo>
                  <a:pt x="19" y="311"/>
                  <a:pt x="19" y="311"/>
                  <a:pt x="19" y="311"/>
                </a:cubicBezTo>
                <a:cubicBezTo>
                  <a:pt x="38" y="336"/>
                  <a:pt x="38" y="336"/>
                  <a:pt x="38" y="336"/>
                </a:cubicBezTo>
                <a:cubicBezTo>
                  <a:pt x="11" y="352"/>
                  <a:pt x="11" y="352"/>
                  <a:pt x="11" y="352"/>
                </a:cubicBezTo>
                <a:cubicBezTo>
                  <a:pt x="38" y="367"/>
                  <a:pt x="38" y="367"/>
                  <a:pt x="38" y="367"/>
                </a:cubicBezTo>
                <a:cubicBezTo>
                  <a:pt x="19" y="392"/>
                  <a:pt x="19" y="392"/>
                  <a:pt x="19" y="392"/>
                </a:cubicBezTo>
                <a:cubicBezTo>
                  <a:pt x="50" y="396"/>
                  <a:pt x="50" y="396"/>
                  <a:pt x="50" y="396"/>
                </a:cubicBezTo>
                <a:cubicBezTo>
                  <a:pt x="42" y="426"/>
                  <a:pt x="42" y="426"/>
                  <a:pt x="42" y="426"/>
                </a:cubicBezTo>
                <a:cubicBezTo>
                  <a:pt x="72" y="418"/>
                  <a:pt x="72" y="418"/>
                  <a:pt x="72" y="418"/>
                </a:cubicBezTo>
                <a:cubicBezTo>
                  <a:pt x="76" y="449"/>
                  <a:pt x="76" y="449"/>
                  <a:pt x="76" y="449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16" y="456"/>
                  <a:pt x="116" y="456"/>
                  <a:pt x="116" y="456"/>
                </a:cubicBezTo>
                <a:cubicBezTo>
                  <a:pt x="132" y="431"/>
                  <a:pt x="132" y="431"/>
                  <a:pt x="132" y="431"/>
                </a:cubicBezTo>
                <a:cubicBezTo>
                  <a:pt x="156" y="449"/>
                  <a:pt x="156" y="449"/>
                  <a:pt x="156" y="449"/>
                </a:cubicBezTo>
                <a:cubicBezTo>
                  <a:pt x="161" y="419"/>
                  <a:pt x="161" y="419"/>
                  <a:pt x="161" y="419"/>
                </a:cubicBezTo>
                <a:cubicBezTo>
                  <a:pt x="190" y="426"/>
                  <a:pt x="190" y="426"/>
                  <a:pt x="190" y="426"/>
                </a:cubicBezTo>
                <a:cubicBezTo>
                  <a:pt x="183" y="397"/>
                  <a:pt x="183" y="397"/>
                  <a:pt x="183" y="397"/>
                </a:cubicBezTo>
                <a:cubicBezTo>
                  <a:pt x="213" y="392"/>
                  <a:pt x="213" y="392"/>
                  <a:pt x="213" y="392"/>
                </a:cubicBezTo>
                <a:cubicBezTo>
                  <a:pt x="196" y="368"/>
                  <a:pt x="196" y="368"/>
                  <a:pt x="196" y="368"/>
                </a:cubicBezTo>
                <a:lnTo>
                  <a:pt x="221" y="352"/>
                </a:ln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41989" name="Freeform 112@|5FFC:0|FBC:0|LFC:0|LBC:16777215"/>
          <p:cNvSpPr/>
          <p:nvPr/>
        </p:nvSpPr>
        <p:spPr bwMode="auto">
          <a:xfrm>
            <a:off x="10136188" y="3397250"/>
            <a:ext cx="141287" cy="133350"/>
          </a:xfrm>
          <a:custGeom>
            <a:avLst/>
            <a:gdLst>
              <a:gd name="T0" fmla="*/ 606918089 w 25"/>
              <a:gd name="T1" fmla="*/ 745865444 h 24"/>
              <a:gd name="T2" fmla="*/ 670802419 w 25"/>
              <a:gd name="T3" fmla="*/ 683707675 h 24"/>
              <a:gd name="T4" fmla="*/ 606918089 w 25"/>
              <a:gd name="T5" fmla="*/ 124309981 h 24"/>
              <a:gd name="T6" fmla="*/ 0 w 25"/>
              <a:gd name="T7" fmla="*/ 217543856 h 24"/>
              <a:gd name="T8" fmla="*/ 0 w 25"/>
              <a:gd name="T9" fmla="*/ 248619963 h 24"/>
              <a:gd name="T10" fmla="*/ 606918089 w 25"/>
              <a:gd name="T11" fmla="*/ 745865444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" h="24">
                <a:moveTo>
                  <a:pt x="19" y="24"/>
                </a:moveTo>
                <a:cubicBezTo>
                  <a:pt x="20" y="23"/>
                  <a:pt x="20" y="23"/>
                  <a:pt x="21" y="22"/>
                </a:cubicBezTo>
                <a:cubicBezTo>
                  <a:pt x="25" y="17"/>
                  <a:pt x="24" y="8"/>
                  <a:pt x="19" y="4"/>
                </a:cubicBezTo>
                <a:cubicBezTo>
                  <a:pt x="13" y="0"/>
                  <a:pt x="5" y="1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8" y="11"/>
                  <a:pt x="15" y="17"/>
                  <a:pt x="19" y="24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90" name="Freeform 113@|5FFC:0|FBC:0|LFC:0|LBC:16777215"/>
          <p:cNvSpPr>
            <a:spLocks noEditPoints="1"/>
          </p:cNvSpPr>
          <p:nvPr/>
        </p:nvSpPr>
        <p:spPr bwMode="auto">
          <a:xfrm>
            <a:off x="9853613" y="3446463"/>
            <a:ext cx="406400" cy="447675"/>
          </a:xfrm>
          <a:custGeom>
            <a:avLst/>
            <a:gdLst>
              <a:gd name="T0" fmla="*/ 1336059485 w 73"/>
              <a:gd name="T1" fmla="*/ 0 h 80"/>
              <a:gd name="T2" fmla="*/ 1304989370 w 73"/>
              <a:gd name="T3" fmla="*/ 0 h 80"/>
              <a:gd name="T4" fmla="*/ 1304989370 w 73"/>
              <a:gd name="T5" fmla="*/ 0 h 80"/>
              <a:gd name="T6" fmla="*/ 1273919255 w 73"/>
              <a:gd name="T7" fmla="*/ 0 h 80"/>
              <a:gd name="T8" fmla="*/ 1273919255 w 73"/>
              <a:gd name="T9" fmla="*/ 0 h 80"/>
              <a:gd name="T10" fmla="*/ 1242849140 w 73"/>
              <a:gd name="T11" fmla="*/ 0 h 80"/>
              <a:gd name="T12" fmla="*/ 1242849140 w 73"/>
              <a:gd name="T13" fmla="*/ 0 h 80"/>
              <a:gd name="T14" fmla="*/ 1211773458 w 73"/>
              <a:gd name="T15" fmla="*/ 0 h 80"/>
              <a:gd name="T16" fmla="*/ 1211773458 w 73"/>
              <a:gd name="T17" fmla="*/ 0 h 80"/>
              <a:gd name="T18" fmla="*/ 1180703342 w 73"/>
              <a:gd name="T19" fmla="*/ 0 h 80"/>
              <a:gd name="T20" fmla="*/ 1180703342 w 73"/>
              <a:gd name="T21" fmla="*/ 0 h 80"/>
              <a:gd name="T22" fmla="*/ 1149633227 w 73"/>
              <a:gd name="T23" fmla="*/ 0 h 80"/>
              <a:gd name="T24" fmla="*/ 1118563112 w 73"/>
              <a:gd name="T25" fmla="*/ 0 h 80"/>
              <a:gd name="T26" fmla="*/ 1087492997 w 73"/>
              <a:gd name="T27" fmla="*/ 0 h 80"/>
              <a:gd name="T28" fmla="*/ 1056422882 w 73"/>
              <a:gd name="T29" fmla="*/ 0 h 80"/>
              <a:gd name="T30" fmla="*/ 1025347200 w 73"/>
              <a:gd name="T31" fmla="*/ 0 h 80"/>
              <a:gd name="T32" fmla="*/ 994277085 w 73"/>
              <a:gd name="T33" fmla="*/ 0 h 80"/>
              <a:gd name="T34" fmla="*/ 994277085 w 73"/>
              <a:gd name="T35" fmla="*/ 0 h 80"/>
              <a:gd name="T36" fmla="*/ 994277085 w 73"/>
              <a:gd name="T37" fmla="*/ 0 h 80"/>
              <a:gd name="T38" fmla="*/ 994277085 w 73"/>
              <a:gd name="T39" fmla="*/ 0 h 80"/>
              <a:gd name="T40" fmla="*/ 963206970 w 73"/>
              <a:gd name="T41" fmla="*/ 0 h 80"/>
              <a:gd name="T42" fmla="*/ 963206970 w 73"/>
              <a:gd name="T43" fmla="*/ 0 h 80"/>
              <a:gd name="T44" fmla="*/ 932136855 w 73"/>
              <a:gd name="T45" fmla="*/ 0 h 80"/>
              <a:gd name="T46" fmla="*/ 0 w 73"/>
              <a:gd name="T47" fmla="*/ 1158084862 h 80"/>
              <a:gd name="T48" fmla="*/ 372852515 w 73"/>
              <a:gd name="T49" fmla="*/ 2003177747 h 80"/>
              <a:gd name="T50" fmla="*/ 217496373 w 73"/>
              <a:gd name="T51" fmla="*/ 2147483646 h 80"/>
              <a:gd name="T52" fmla="*/ 217496373 w 73"/>
              <a:gd name="T53" fmla="*/ 2147483646 h 80"/>
              <a:gd name="T54" fmla="*/ 434998312 w 73"/>
              <a:gd name="T55" fmla="*/ 2147483646 h 80"/>
              <a:gd name="T56" fmla="*/ 652494685 w 73"/>
              <a:gd name="T57" fmla="*/ 2147483646 h 80"/>
              <a:gd name="T58" fmla="*/ 1118563112 w 73"/>
              <a:gd name="T59" fmla="*/ 2147483646 h 80"/>
              <a:gd name="T60" fmla="*/ 1615701655 w 73"/>
              <a:gd name="T61" fmla="*/ 2147483646 h 80"/>
              <a:gd name="T62" fmla="*/ 1802127912 w 73"/>
              <a:gd name="T63" fmla="*/ 2147483646 h 80"/>
              <a:gd name="T64" fmla="*/ 2050699967 w 73"/>
              <a:gd name="T65" fmla="*/ 2147483646 h 80"/>
              <a:gd name="T66" fmla="*/ 2050699967 w 73"/>
              <a:gd name="T67" fmla="*/ 2147483646 h 80"/>
              <a:gd name="T68" fmla="*/ 1895343825 w 73"/>
              <a:gd name="T69" fmla="*/ 2003177747 h 80"/>
              <a:gd name="T70" fmla="*/ 2147483646 w 73"/>
              <a:gd name="T71" fmla="*/ 1158084862 h 80"/>
              <a:gd name="T72" fmla="*/ 1336059485 w 73"/>
              <a:gd name="T73" fmla="*/ 0 h 80"/>
              <a:gd name="T74" fmla="*/ 1118563112 w 73"/>
              <a:gd name="T75" fmla="*/ 2034475825 h 80"/>
              <a:gd name="T76" fmla="*/ 248572055 w 73"/>
              <a:gd name="T77" fmla="*/ 1158084862 h 80"/>
              <a:gd name="T78" fmla="*/ 1118563112 w 73"/>
              <a:gd name="T79" fmla="*/ 250395819 h 80"/>
              <a:gd name="T80" fmla="*/ 1988554170 w 73"/>
              <a:gd name="T81" fmla="*/ 1158084862 h 80"/>
              <a:gd name="T82" fmla="*/ 1118563112 w 73"/>
              <a:gd name="T83" fmla="*/ 2034475825 h 8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3" h="80">
                <a:moveTo>
                  <a:pt x="43" y="0"/>
                </a:move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41" y="0"/>
                  <a:pt x="41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0"/>
                  <a:pt x="40" y="0"/>
                  <a:pt x="4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7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6" y="0"/>
                  <a:pt x="36" y="0"/>
                  <a:pt x="35" y="0"/>
                </a:cubicBezTo>
                <a:cubicBezTo>
                  <a:pt x="35" y="0"/>
                  <a:pt x="35" y="0"/>
                  <a:pt x="34" y="0"/>
                </a:cubicBezTo>
                <a:cubicBezTo>
                  <a:pt x="34" y="0"/>
                  <a:pt x="34" y="0"/>
                  <a:pt x="33" y="0"/>
                </a:cubicBezTo>
                <a:cubicBezTo>
                  <a:pt x="33" y="0"/>
                  <a:pt x="33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4"/>
                  <a:pt x="0" y="19"/>
                  <a:pt x="0" y="37"/>
                </a:cubicBezTo>
                <a:cubicBezTo>
                  <a:pt x="0" y="47"/>
                  <a:pt x="4" y="57"/>
                  <a:pt x="12" y="64"/>
                </a:cubicBezTo>
                <a:cubicBezTo>
                  <a:pt x="7" y="69"/>
                  <a:pt x="7" y="69"/>
                  <a:pt x="7" y="69"/>
                </a:cubicBezTo>
                <a:cubicBezTo>
                  <a:pt x="4" y="71"/>
                  <a:pt x="5" y="77"/>
                  <a:pt x="7" y="77"/>
                </a:cubicBezTo>
                <a:cubicBezTo>
                  <a:pt x="9" y="79"/>
                  <a:pt x="12" y="79"/>
                  <a:pt x="14" y="77"/>
                </a:cubicBezTo>
                <a:cubicBezTo>
                  <a:pt x="16" y="75"/>
                  <a:pt x="20" y="72"/>
                  <a:pt x="21" y="70"/>
                </a:cubicBezTo>
                <a:cubicBezTo>
                  <a:pt x="25" y="72"/>
                  <a:pt x="31" y="73"/>
                  <a:pt x="36" y="73"/>
                </a:cubicBezTo>
                <a:cubicBezTo>
                  <a:pt x="42" y="73"/>
                  <a:pt x="47" y="72"/>
                  <a:pt x="52" y="70"/>
                </a:cubicBezTo>
                <a:cubicBezTo>
                  <a:pt x="53" y="72"/>
                  <a:pt x="57" y="75"/>
                  <a:pt x="58" y="77"/>
                </a:cubicBezTo>
                <a:cubicBezTo>
                  <a:pt x="62" y="80"/>
                  <a:pt x="65" y="77"/>
                  <a:pt x="66" y="77"/>
                </a:cubicBezTo>
                <a:cubicBezTo>
                  <a:pt x="68" y="74"/>
                  <a:pt x="68" y="71"/>
                  <a:pt x="66" y="69"/>
                </a:cubicBezTo>
                <a:cubicBezTo>
                  <a:pt x="61" y="64"/>
                  <a:pt x="61" y="64"/>
                  <a:pt x="61" y="64"/>
                </a:cubicBezTo>
                <a:cubicBezTo>
                  <a:pt x="68" y="57"/>
                  <a:pt x="73" y="47"/>
                  <a:pt x="73" y="37"/>
                </a:cubicBezTo>
                <a:cubicBezTo>
                  <a:pt x="73" y="19"/>
                  <a:pt x="60" y="4"/>
                  <a:pt x="43" y="0"/>
                </a:cubicBezTo>
                <a:close/>
                <a:moveTo>
                  <a:pt x="36" y="65"/>
                </a:moveTo>
                <a:cubicBezTo>
                  <a:pt x="21" y="65"/>
                  <a:pt x="8" y="52"/>
                  <a:pt x="8" y="37"/>
                </a:cubicBezTo>
                <a:cubicBezTo>
                  <a:pt x="8" y="21"/>
                  <a:pt x="21" y="8"/>
                  <a:pt x="36" y="8"/>
                </a:cubicBezTo>
                <a:cubicBezTo>
                  <a:pt x="52" y="8"/>
                  <a:pt x="64" y="21"/>
                  <a:pt x="64" y="37"/>
                </a:cubicBezTo>
                <a:cubicBezTo>
                  <a:pt x="64" y="52"/>
                  <a:pt x="52" y="65"/>
                  <a:pt x="36" y="65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91" name="Freeform 114@|5FFC:0|FBC:0|LFC:0|LBC:16777215"/>
          <p:cNvSpPr/>
          <p:nvPr/>
        </p:nvSpPr>
        <p:spPr bwMode="auto">
          <a:xfrm>
            <a:off x="9829800" y="3397250"/>
            <a:ext cx="146050" cy="133350"/>
          </a:xfrm>
          <a:custGeom>
            <a:avLst/>
            <a:gdLst>
              <a:gd name="T0" fmla="*/ 189280800 w 26"/>
              <a:gd name="T1" fmla="*/ 745865444 h 24"/>
              <a:gd name="T2" fmla="*/ 820205565 w 26"/>
              <a:gd name="T3" fmla="*/ 248619963 h 24"/>
              <a:gd name="T4" fmla="*/ 788658765 w 26"/>
              <a:gd name="T5" fmla="*/ 217543856 h 24"/>
              <a:gd name="T6" fmla="*/ 220821983 w 26"/>
              <a:gd name="T7" fmla="*/ 124309981 h 24"/>
              <a:gd name="T8" fmla="*/ 157734000 w 26"/>
              <a:gd name="T9" fmla="*/ 683707675 h 24"/>
              <a:gd name="T10" fmla="*/ 189280800 w 26"/>
              <a:gd name="T11" fmla="*/ 745865444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" h="24">
                <a:moveTo>
                  <a:pt x="6" y="24"/>
                </a:moveTo>
                <a:cubicBezTo>
                  <a:pt x="11" y="17"/>
                  <a:pt x="18" y="11"/>
                  <a:pt x="26" y="8"/>
                </a:cubicBezTo>
                <a:cubicBezTo>
                  <a:pt x="26" y="7"/>
                  <a:pt x="25" y="7"/>
                  <a:pt x="25" y="7"/>
                </a:cubicBezTo>
                <a:cubicBezTo>
                  <a:pt x="21" y="1"/>
                  <a:pt x="13" y="0"/>
                  <a:pt x="7" y="4"/>
                </a:cubicBezTo>
                <a:cubicBezTo>
                  <a:pt x="1" y="8"/>
                  <a:pt x="0" y="17"/>
                  <a:pt x="5" y="22"/>
                </a:cubicBezTo>
                <a:cubicBezTo>
                  <a:pt x="5" y="23"/>
                  <a:pt x="6" y="23"/>
                  <a:pt x="6" y="24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92" name="Freeform 115@|5FFC:0|FBC:0|LFC:0|LBC:16777215"/>
          <p:cNvSpPr/>
          <p:nvPr/>
        </p:nvSpPr>
        <p:spPr bwMode="auto">
          <a:xfrm>
            <a:off x="10048875" y="3502025"/>
            <a:ext cx="15875" cy="66675"/>
          </a:xfrm>
          <a:custGeom>
            <a:avLst/>
            <a:gdLst>
              <a:gd name="T0" fmla="*/ 29077708 w 3"/>
              <a:gd name="T1" fmla="*/ 366390238 h 12"/>
              <a:gd name="T2" fmla="*/ 87238417 w 3"/>
              <a:gd name="T3" fmla="*/ 305327050 h 12"/>
              <a:gd name="T4" fmla="*/ 87238417 w 3"/>
              <a:gd name="T5" fmla="*/ 61063188 h 12"/>
              <a:gd name="T6" fmla="*/ 29077708 w 3"/>
              <a:gd name="T7" fmla="*/ 0 h 12"/>
              <a:gd name="T8" fmla="*/ 0 w 3"/>
              <a:gd name="T9" fmla="*/ 61063188 h 12"/>
              <a:gd name="T10" fmla="*/ 0 w 3"/>
              <a:gd name="T11" fmla="*/ 305327050 h 12"/>
              <a:gd name="T12" fmla="*/ 29077708 w 3"/>
              <a:gd name="T13" fmla="*/ 366390238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" h="12">
                <a:moveTo>
                  <a:pt x="1" y="12"/>
                </a:moveTo>
                <a:cubicBezTo>
                  <a:pt x="2" y="12"/>
                  <a:pt x="3" y="11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1" y="12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93" name="Freeform 116@|5FFC:0|FBC:0|LFC:0|LBC:16777215"/>
          <p:cNvSpPr/>
          <p:nvPr/>
        </p:nvSpPr>
        <p:spPr bwMode="auto">
          <a:xfrm>
            <a:off x="9902825" y="3641725"/>
            <a:ext cx="66675" cy="15875"/>
          </a:xfrm>
          <a:custGeom>
            <a:avLst/>
            <a:gdLst>
              <a:gd name="T0" fmla="*/ 305327050 w 12"/>
              <a:gd name="T1" fmla="*/ 0 h 3"/>
              <a:gd name="T2" fmla="*/ 61063188 w 12"/>
              <a:gd name="T3" fmla="*/ 0 h 3"/>
              <a:gd name="T4" fmla="*/ 0 w 12"/>
              <a:gd name="T5" fmla="*/ 58160708 h 3"/>
              <a:gd name="T6" fmla="*/ 61063188 w 12"/>
              <a:gd name="T7" fmla="*/ 87238417 h 3"/>
              <a:gd name="T8" fmla="*/ 305327050 w 12"/>
              <a:gd name="T9" fmla="*/ 87238417 h 3"/>
              <a:gd name="T10" fmla="*/ 366390238 w 12"/>
              <a:gd name="T11" fmla="*/ 58160708 h 3"/>
              <a:gd name="T12" fmla="*/ 305327050 w 12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3">
                <a:moveTo>
                  <a:pt x="10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2" y="3"/>
                  <a:pt x="12" y="2"/>
                </a:cubicBezTo>
                <a:cubicBezTo>
                  <a:pt x="12" y="1"/>
                  <a:pt x="11" y="0"/>
                  <a:pt x="10" y="0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94" name="Freeform 117@|5FFC:0|FBC:0|LFC:0|LBC:16777215"/>
          <p:cNvSpPr/>
          <p:nvPr/>
        </p:nvSpPr>
        <p:spPr bwMode="auto">
          <a:xfrm>
            <a:off x="10136188" y="3641725"/>
            <a:ext cx="68262" cy="15875"/>
          </a:xfrm>
          <a:custGeom>
            <a:avLst/>
            <a:gdLst>
              <a:gd name="T0" fmla="*/ 323760978 w 12"/>
              <a:gd name="T1" fmla="*/ 0 h 3"/>
              <a:gd name="T2" fmla="*/ 64752196 w 12"/>
              <a:gd name="T3" fmla="*/ 0 h 3"/>
              <a:gd name="T4" fmla="*/ 0 w 12"/>
              <a:gd name="T5" fmla="*/ 58160708 h 3"/>
              <a:gd name="T6" fmla="*/ 64752196 w 12"/>
              <a:gd name="T7" fmla="*/ 87238417 h 3"/>
              <a:gd name="T8" fmla="*/ 323760978 w 12"/>
              <a:gd name="T9" fmla="*/ 87238417 h 3"/>
              <a:gd name="T10" fmla="*/ 388513173 w 12"/>
              <a:gd name="T11" fmla="*/ 58160708 h 3"/>
              <a:gd name="T12" fmla="*/ 323760978 w 12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3">
                <a:moveTo>
                  <a:pt x="10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2" y="3"/>
                  <a:pt x="12" y="2"/>
                </a:cubicBezTo>
                <a:cubicBezTo>
                  <a:pt x="12" y="1"/>
                  <a:pt x="11" y="0"/>
                  <a:pt x="10" y="0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95" name="Freeform 118@|5FFC:0|FBC:0|LFC:0|LBC:16777215"/>
          <p:cNvSpPr/>
          <p:nvPr/>
        </p:nvSpPr>
        <p:spPr bwMode="auto">
          <a:xfrm>
            <a:off x="10048875" y="3735388"/>
            <a:ext cx="15875" cy="68262"/>
          </a:xfrm>
          <a:custGeom>
            <a:avLst/>
            <a:gdLst>
              <a:gd name="T0" fmla="*/ 29077708 w 3"/>
              <a:gd name="T1" fmla="*/ 0 h 12"/>
              <a:gd name="T2" fmla="*/ 0 w 3"/>
              <a:gd name="T3" fmla="*/ 32373254 h 12"/>
              <a:gd name="T4" fmla="*/ 0 w 3"/>
              <a:gd name="T5" fmla="*/ 323755289 h 12"/>
              <a:gd name="T6" fmla="*/ 29077708 w 3"/>
              <a:gd name="T7" fmla="*/ 388507485 h 12"/>
              <a:gd name="T8" fmla="*/ 87238417 w 3"/>
              <a:gd name="T9" fmla="*/ 323755289 h 12"/>
              <a:gd name="T10" fmla="*/ 87238417 w 3"/>
              <a:gd name="T11" fmla="*/ 32373254 h 12"/>
              <a:gd name="T12" fmla="*/ 29077708 w 3"/>
              <a:gd name="T13" fmla="*/ 0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" h="12">
                <a:moveTo>
                  <a:pt x="1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1" y="12"/>
                </a:cubicBezTo>
                <a:cubicBezTo>
                  <a:pt x="2" y="12"/>
                  <a:pt x="3" y="11"/>
                  <a:pt x="3" y="1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0"/>
                  <a:pt x="1" y="0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96" name="Freeform 119@|5FFC:0|FBC:0|LFC:0|LBC:16777215"/>
          <p:cNvSpPr/>
          <p:nvPr/>
        </p:nvSpPr>
        <p:spPr bwMode="auto">
          <a:xfrm>
            <a:off x="9964738" y="3548063"/>
            <a:ext cx="190500" cy="127000"/>
          </a:xfrm>
          <a:custGeom>
            <a:avLst/>
            <a:gdLst>
              <a:gd name="T0" fmla="*/ 565846632 w 34"/>
              <a:gd name="T1" fmla="*/ 549562130 h 23"/>
              <a:gd name="T2" fmla="*/ 1037384559 w 34"/>
              <a:gd name="T3" fmla="*/ 91594609 h 23"/>
              <a:gd name="T4" fmla="*/ 1068822662 w 34"/>
              <a:gd name="T5" fmla="*/ 61064913 h 23"/>
              <a:gd name="T6" fmla="*/ 1037384559 w 34"/>
              <a:gd name="T7" fmla="*/ 30529696 h 23"/>
              <a:gd name="T8" fmla="*/ 1005952059 w 34"/>
              <a:gd name="T9" fmla="*/ 0 h 23"/>
              <a:gd name="T10" fmla="*/ 974513956 w 34"/>
              <a:gd name="T11" fmla="*/ 30529696 h 23"/>
              <a:gd name="T12" fmla="*/ 628717235 w 34"/>
              <a:gd name="T13" fmla="*/ 366372913 h 23"/>
              <a:gd name="T14" fmla="*/ 502976029 w 34"/>
              <a:gd name="T15" fmla="*/ 488497217 h 23"/>
              <a:gd name="T16" fmla="*/ 502976029 w 34"/>
              <a:gd name="T17" fmla="*/ 488497217 h 23"/>
              <a:gd name="T18" fmla="*/ 502976029 w 34"/>
              <a:gd name="T19" fmla="*/ 488497217 h 23"/>
              <a:gd name="T20" fmla="*/ 471537926 w 34"/>
              <a:gd name="T21" fmla="*/ 457967522 h 23"/>
              <a:gd name="T22" fmla="*/ 471537926 w 34"/>
              <a:gd name="T23" fmla="*/ 457967522 h 23"/>
              <a:gd name="T24" fmla="*/ 471537926 w 34"/>
              <a:gd name="T25" fmla="*/ 457967522 h 23"/>
              <a:gd name="T26" fmla="*/ 125741206 w 34"/>
              <a:gd name="T27" fmla="*/ 213718913 h 23"/>
              <a:gd name="T28" fmla="*/ 62870603 w 34"/>
              <a:gd name="T29" fmla="*/ 183189217 h 23"/>
              <a:gd name="T30" fmla="*/ 31438103 w 34"/>
              <a:gd name="T31" fmla="*/ 213718913 h 23"/>
              <a:gd name="T32" fmla="*/ 0 w 34"/>
              <a:gd name="T33" fmla="*/ 274778304 h 23"/>
              <a:gd name="T34" fmla="*/ 31438103 w 34"/>
              <a:gd name="T35" fmla="*/ 305313522 h 23"/>
              <a:gd name="T36" fmla="*/ 408667324 w 34"/>
              <a:gd name="T37" fmla="*/ 580091826 h 23"/>
              <a:gd name="T38" fmla="*/ 377229221 w 34"/>
              <a:gd name="T39" fmla="*/ 610621522 h 23"/>
              <a:gd name="T40" fmla="*/ 345796721 w 34"/>
              <a:gd name="T41" fmla="*/ 641151217 h 23"/>
              <a:gd name="T42" fmla="*/ 377229221 w 34"/>
              <a:gd name="T43" fmla="*/ 702216130 h 23"/>
              <a:gd name="T44" fmla="*/ 408667324 w 34"/>
              <a:gd name="T45" fmla="*/ 702216130 h 23"/>
              <a:gd name="T46" fmla="*/ 502976029 w 34"/>
              <a:gd name="T47" fmla="*/ 641151217 h 23"/>
              <a:gd name="T48" fmla="*/ 534414132 w 34"/>
              <a:gd name="T49" fmla="*/ 671686435 h 23"/>
              <a:gd name="T50" fmla="*/ 565846632 w 34"/>
              <a:gd name="T51" fmla="*/ 702216130 h 23"/>
              <a:gd name="T52" fmla="*/ 628717235 w 34"/>
              <a:gd name="T53" fmla="*/ 702216130 h 23"/>
              <a:gd name="T54" fmla="*/ 660155338 w 34"/>
              <a:gd name="T55" fmla="*/ 641151217 h 23"/>
              <a:gd name="T56" fmla="*/ 660155338 w 34"/>
              <a:gd name="T57" fmla="*/ 580091826 h 23"/>
              <a:gd name="T58" fmla="*/ 565846632 w 34"/>
              <a:gd name="T59" fmla="*/ 549562130 h 2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23">
                <a:moveTo>
                  <a:pt x="18" y="18"/>
                </a:moveTo>
                <a:cubicBezTo>
                  <a:pt x="33" y="3"/>
                  <a:pt x="33" y="3"/>
                  <a:pt x="33" y="3"/>
                </a:cubicBezTo>
                <a:cubicBezTo>
                  <a:pt x="33" y="3"/>
                  <a:pt x="34" y="2"/>
                  <a:pt x="34" y="2"/>
                </a:cubicBezTo>
                <a:cubicBezTo>
                  <a:pt x="34" y="2"/>
                  <a:pt x="33" y="1"/>
                  <a:pt x="33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32" y="0"/>
                  <a:pt x="31" y="1"/>
                  <a:pt x="31" y="1"/>
                </a:cubicBezTo>
                <a:cubicBezTo>
                  <a:pt x="20" y="12"/>
                  <a:pt x="20" y="12"/>
                  <a:pt x="20" y="12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4" y="7"/>
                  <a:pt x="4" y="7"/>
                  <a:pt x="4" y="7"/>
                </a:cubicBezTo>
                <a:cubicBezTo>
                  <a:pt x="3" y="6"/>
                  <a:pt x="3" y="6"/>
                  <a:pt x="2" y="6"/>
                </a:cubicBezTo>
                <a:cubicBezTo>
                  <a:pt x="2" y="6"/>
                  <a:pt x="1" y="7"/>
                  <a:pt x="1" y="7"/>
                </a:cubicBezTo>
                <a:cubicBezTo>
                  <a:pt x="0" y="8"/>
                  <a:pt x="0" y="8"/>
                  <a:pt x="0" y="9"/>
                </a:cubicBezTo>
                <a:cubicBezTo>
                  <a:pt x="0" y="9"/>
                  <a:pt x="1" y="10"/>
                  <a:pt x="1" y="10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2"/>
                  <a:pt x="11" y="22"/>
                  <a:pt x="12" y="23"/>
                </a:cubicBezTo>
                <a:cubicBezTo>
                  <a:pt x="12" y="23"/>
                  <a:pt x="12" y="23"/>
                  <a:pt x="13" y="23"/>
                </a:cubicBezTo>
                <a:cubicBezTo>
                  <a:pt x="16" y="21"/>
                  <a:pt x="16" y="21"/>
                  <a:pt x="16" y="21"/>
                </a:cubicBezTo>
                <a:cubicBezTo>
                  <a:pt x="17" y="22"/>
                  <a:pt x="17" y="22"/>
                  <a:pt x="17" y="22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23"/>
                  <a:pt x="19" y="23"/>
                  <a:pt x="20" y="23"/>
                </a:cubicBezTo>
                <a:cubicBezTo>
                  <a:pt x="21" y="23"/>
                  <a:pt x="22" y="22"/>
                  <a:pt x="21" y="21"/>
                </a:cubicBezTo>
                <a:cubicBezTo>
                  <a:pt x="21" y="20"/>
                  <a:pt x="21" y="20"/>
                  <a:pt x="21" y="19"/>
                </a:cubicBezTo>
                <a:lnTo>
                  <a:pt x="18" y="18"/>
                </a:ln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97" name="Freeform 5@|5FFC:14657585|FBC:16777215|LFC:16777215|LBC:16777215"/>
          <p:cNvSpPr>
            <a:spLocks noEditPoints="1"/>
          </p:cNvSpPr>
          <p:nvPr/>
        </p:nvSpPr>
        <p:spPr bwMode="auto">
          <a:xfrm>
            <a:off x="6916738" y="2033588"/>
            <a:ext cx="1087437" cy="2152650"/>
          </a:xfrm>
          <a:custGeom>
            <a:avLst/>
            <a:gdLst>
              <a:gd name="T0" fmla="*/ 2147483646 w 235"/>
              <a:gd name="T1" fmla="*/ 2147483646 h 468"/>
              <a:gd name="T2" fmla="*/ 728388440 w 235"/>
              <a:gd name="T3" fmla="*/ 2147483646 h 468"/>
              <a:gd name="T4" fmla="*/ 449888883 w 235"/>
              <a:gd name="T5" fmla="*/ 2147483646 h 468"/>
              <a:gd name="T6" fmla="*/ 1413931861 w 235"/>
              <a:gd name="T7" fmla="*/ 2147483646 h 468"/>
              <a:gd name="T8" fmla="*/ 128539681 w 235"/>
              <a:gd name="T9" fmla="*/ 2147483646 h 468"/>
              <a:gd name="T10" fmla="*/ 2147483646 w 235"/>
              <a:gd name="T11" fmla="*/ 0 h 468"/>
              <a:gd name="T12" fmla="*/ 2147483646 w 235"/>
              <a:gd name="T13" fmla="*/ 2147483646 h 468"/>
              <a:gd name="T14" fmla="*/ 2147483646 w 235"/>
              <a:gd name="T15" fmla="*/ 2147483646 h 468"/>
              <a:gd name="T16" fmla="*/ 2147483646 w 235"/>
              <a:gd name="T17" fmla="*/ 2147483646 h 468"/>
              <a:gd name="T18" fmla="*/ 2147483646 w 235"/>
              <a:gd name="T19" fmla="*/ 148100480 h 468"/>
              <a:gd name="T20" fmla="*/ 1885240939 w 235"/>
              <a:gd name="T21" fmla="*/ 2147483646 h 468"/>
              <a:gd name="T22" fmla="*/ 2147483646 w 235"/>
              <a:gd name="T23" fmla="*/ 2147483646 h 468"/>
              <a:gd name="T24" fmla="*/ 1820971099 w 235"/>
              <a:gd name="T25" fmla="*/ 2147483646 h 468"/>
              <a:gd name="T26" fmla="*/ 1928085957 w 235"/>
              <a:gd name="T27" fmla="*/ 2147483646 h 468"/>
              <a:gd name="T28" fmla="*/ 2147483646 w 235"/>
              <a:gd name="T29" fmla="*/ 2147483646 h 468"/>
              <a:gd name="T30" fmla="*/ 2147483646 w 235"/>
              <a:gd name="T31" fmla="*/ 2147483646 h 468"/>
              <a:gd name="T32" fmla="*/ 2147483646 w 235"/>
              <a:gd name="T33" fmla="*/ 2147483646 h 468"/>
              <a:gd name="T34" fmla="*/ 2147483646 w 235"/>
              <a:gd name="T35" fmla="*/ 2147483646 h 468"/>
              <a:gd name="T36" fmla="*/ 2147483646 w 235"/>
              <a:gd name="T37" fmla="*/ 2147483646 h 468"/>
              <a:gd name="T38" fmla="*/ 2147483646 w 235"/>
              <a:gd name="T39" fmla="*/ 2147483646 h 468"/>
              <a:gd name="T40" fmla="*/ 1628161578 w 235"/>
              <a:gd name="T41" fmla="*/ 2147483646 h 468"/>
              <a:gd name="T42" fmla="*/ 899773138 w 235"/>
              <a:gd name="T43" fmla="*/ 2147483646 h 468"/>
              <a:gd name="T44" fmla="*/ 407039238 w 235"/>
              <a:gd name="T45" fmla="*/ 2147483646 h 468"/>
              <a:gd name="T46" fmla="*/ 235654539 w 235"/>
              <a:gd name="T47" fmla="*/ 2147483646 h 468"/>
              <a:gd name="T48" fmla="*/ 407039238 w 235"/>
              <a:gd name="T49" fmla="*/ 2147483646 h 468"/>
              <a:gd name="T50" fmla="*/ 899773138 w 235"/>
              <a:gd name="T51" fmla="*/ 2147483646 h 468"/>
              <a:gd name="T52" fmla="*/ 1628161578 w 235"/>
              <a:gd name="T53" fmla="*/ 2147483646 h 468"/>
              <a:gd name="T54" fmla="*/ 2147483646 w 235"/>
              <a:gd name="T55" fmla="*/ 2147483646 h 468"/>
              <a:gd name="T56" fmla="*/ 2147483646 w 235"/>
              <a:gd name="T57" fmla="*/ 2147483646 h 468"/>
              <a:gd name="T58" fmla="*/ 2147483646 w 235"/>
              <a:gd name="T59" fmla="*/ 2147483646 h 468"/>
              <a:gd name="T60" fmla="*/ 2147483646 w 235"/>
              <a:gd name="T61" fmla="*/ 2147483646 h 468"/>
              <a:gd name="T62" fmla="*/ 2147483646 w 235"/>
              <a:gd name="T63" fmla="*/ 2147483646 h 4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5" h="468">
                <a:moveTo>
                  <a:pt x="235" y="350"/>
                </a:moveTo>
                <a:cubicBezTo>
                  <a:pt x="235" y="383"/>
                  <a:pt x="224" y="411"/>
                  <a:pt x="201" y="434"/>
                </a:cubicBezTo>
                <a:cubicBezTo>
                  <a:pt x="178" y="457"/>
                  <a:pt x="150" y="468"/>
                  <a:pt x="117" y="468"/>
                </a:cubicBezTo>
                <a:cubicBezTo>
                  <a:pt x="85" y="468"/>
                  <a:pt x="57" y="457"/>
                  <a:pt x="34" y="434"/>
                </a:cubicBezTo>
                <a:cubicBezTo>
                  <a:pt x="11" y="411"/>
                  <a:pt x="0" y="383"/>
                  <a:pt x="0" y="350"/>
                </a:cubicBezTo>
                <a:cubicBezTo>
                  <a:pt x="0" y="325"/>
                  <a:pt x="7" y="302"/>
                  <a:pt x="21" y="282"/>
                </a:cubicBezTo>
                <a:cubicBezTo>
                  <a:pt x="36" y="262"/>
                  <a:pt x="55" y="247"/>
                  <a:pt x="78" y="239"/>
                </a:cubicBezTo>
                <a:cubicBezTo>
                  <a:pt x="69" y="230"/>
                  <a:pt x="65" y="218"/>
                  <a:pt x="66" y="204"/>
                </a:cubicBezTo>
                <a:cubicBezTo>
                  <a:pt x="47" y="199"/>
                  <a:pt x="32" y="189"/>
                  <a:pt x="22" y="172"/>
                </a:cubicBezTo>
                <a:cubicBezTo>
                  <a:pt x="11" y="155"/>
                  <a:pt x="6" y="134"/>
                  <a:pt x="6" y="108"/>
                </a:cubicBezTo>
                <a:cubicBezTo>
                  <a:pt x="6" y="0"/>
                  <a:pt x="6" y="0"/>
                  <a:pt x="6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9" y="108"/>
                  <a:pt x="229" y="108"/>
                  <a:pt x="229" y="108"/>
                </a:cubicBezTo>
                <a:cubicBezTo>
                  <a:pt x="229" y="164"/>
                  <a:pt x="208" y="195"/>
                  <a:pt x="167" y="203"/>
                </a:cubicBezTo>
                <a:cubicBezTo>
                  <a:pt x="167" y="204"/>
                  <a:pt x="167" y="204"/>
                  <a:pt x="167" y="204"/>
                </a:cubicBezTo>
                <a:cubicBezTo>
                  <a:pt x="166" y="218"/>
                  <a:pt x="162" y="230"/>
                  <a:pt x="155" y="238"/>
                </a:cubicBezTo>
                <a:cubicBezTo>
                  <a:pt x="178" y="246"/>
                  <a:pt x="198" y="260"/>
                  <a:pt x="212" y="280"/>
                </a:cubicBezTo>
                <a:cubicBezTo>
                  <a:pt x="228" y="301"/>
                  <a:pt x="235" y="325"/>
                  <a:pt x="235" y="350"/>
                </a:cubicBezTo>
                <a:close/>
                <a:moveTo>
                  <a:pt x="146" y="193"/>
                </a:moveTo>
                <a:cubicBezTo>
                  <a:pt x="146" y="7"/>
                  <a:pt x="146" y="7"/>
                  <a:pt x="146" y="7"/>
                </a:cubicBezTo>
                <a:cubicBezTo>
                  <a:pt x="88" y="7"/>
                  <a:pt x="88" y="7"/>
                  <a:pt x="88" y="7"/>
                </a:cubicBezTo>
                <a:cubicBezTo>
                  <a:pt x="88" y="193"/>
                  <a:pt x="88" y="193"/>
                  <a:pt x="88" y="193"/>
                </a:cubicBezTo>
                <a:lnTo>
                  <a:pt x="146" y="193"/>
                </a:lnTo>
                <a:close/>
                <a:moveTo>
                  <a:pt x="156" y="205"/>
                </a:moveTo>
                <a:cubicBezTo>
                  <a:pt x="150" y="206"/>
                  <a:pt x="144" y="206"/>
                  <a:pt x="138" y="206"/>
                </a:cubicBezTo>
                <a:cubicBezTo>
                  <a:pt x="85" y="206"/>
                  <a:pt x="85" y="206"/>
                  <a:pt x="85" y="206"/>
                </a:cubicBezTo>
                <a:cubicBezTo>
                  <a:pt x="83" y="206"/>
                  <a:pt x="80" y="206"/>
                  <a:pt x="77" y="206"/>
                </a:cubicBezTo>
                <a:cubicBezTo>
                  <a:pt x="78" y="219"/>
                  <a:pt x="82" y="229"/>
                  <a:pt x="90" y="235"/>
                </a:cubicBezTo>
                <a:cubicBezTo>
                  <a:pt x="99" y="233"/>
                  <a:pt x="108" y="232"/>
                  <a:pt x="117" y="232"/>
                </a:cubicBezTo>
                <a:cubicBezTo>
                  <a:pt x="126" y="232"/>
                  <a:pt x="134" y="233"/>
                  <a:pt x="142" y="235"/>
                </a:cubicBezTo>
                <a:cubicBezTo>
                  <a:pt x="150" y="228"/>
                  <a:pt x="155" y="218"/>
                  <a:pt x="156" y="205"/>
                </a:cubicBezTo>
                <a:close/>
                <a:moveTo>
                  <a:pt x="221" y="352"/>
                </a:moveTo>
                <a:cubicBezTo>
                  <a:pt x="196" y="336"/>
                  <a:pt x="196" y="336"/>
                  <a:pt x="196" y="336"/>
                </a:cubicBezTo>
                <a:cubicBezTo>
                  <a:pt x="213" y="311"/>
                  <a:pt x="213" y="311"/>
                  <a:pt x="213" y="311"/>
                </a:cubicBezTo>
                <a:cubicBezTo>
                  <a:pt x="184" y="307"/>
                  <a:pt x="184" y="307"/>
                  <a:pt x="184" y="307"/>
                </a:cubicBezTo>
                <a:cubicBezTo>
                  <a:pt x="190" y="277"/>
                  <a:pt x="190" y="277"/>
                  <a:pt x="190" y="277"/>
                </a:cubicBezTo>
                <a:cubicBezTo>
                  <a:pt x="161" y="284"/>
                  <a:pt x="161" y="284"/>
                  <a:pt x="161" y="284"/>
                </a:cubicBezTo>
                <a:cubicBezTo>
                  <a:pt x="156" y="255"/>
                  <a:pt x="156" y="255"/>
                  <a:pt x="156" y="255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16" y="247"/>
                  <a:pt x="116" y="247"/>
                  <a:pt x="116" y="247"/>
                </a:cubicBezTo>
                <a:cubicBezTo>
                  <a:pt x="100" y="273"/>
                  <a:pt x="100" y="273"/>
                  <a:pt x="100" y="273"/>
                </a:cubicBezTo>
                <a:cubicBezTo>
                  <a:pt x="76" y="255"/>
                  <a:pt x="76" y="255"/>
                  <a:pt x="76" y="255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42" y="277"/>
                  <a:pt x="42" y="277"/>
                  <a:pt x="42" y="277"/>
                </a:cubicBezTo>
                <a:cubicBezTo>
                  <a:pt x="50" y="307"/>
                  <a:pt x="50" y="307"/>
                  <a:pt x="50" y="307"/>
                </a:cubicBezTo>
                <a:cubicBezTo>
                  <a:pt x="19" y="311"/>
                  <a:pt x="19" y="311"/>
                  <a:pt x="19" y="311"/>
                </a:cubicBezTo>
                <a:cubicBezTo>
                  <a:pt x="38" y="336"/>
                  <a:pt x="38" y="336"/>
                  <a:pt x="38" y="336"/>
                </a:cubicBezTo>
                <a:cubicBezTo>
                  <a:pt x="11" y="352"/>
                  <a:pt x="11" y="352"/>
                  <a:pt x="11" y="352"/>
                </a:cubicBezTo>
                <a:cubicBezTo>
                  <a:pt x="38" y="367"/>
                  <a:pt x="38" y="367"/>
                  <a:pt x="38" y="367"/>
                </a:cubicBezTo>
                <a:cubicBezTo>
                  <a:pt x="19" y="392"/>
                  <a:pt x="19" y="392"/>
                  <a:pt x="19" y="392"/>
                </a:cubicBezTo>
                <a:cubicBezTo>
                  <a:pt x="50" y="396"/>
                  <a:pt x="50" y="396"/>
                  <a:pt x="50" y="396"/>
                </a:cubicBezTo>
                <a:cubicBezTo>
                  <a:pt x="42" y="426"/>
                  <a:pt x="42" y="426"/>
                  <a:pt x="42" y="426"/>
                </a:cubicBezTo>
                <a:cubicBezTo>
                  <a:pt x="72" y="418"/>
                  <a:pt x="72" y="418"/>
                  <a:pt x="72" y="418"/>
                </a:cubicBezTo>
                <a:cubicBezTo>
                  <a:pt x="76" y="449"/>
                  <a:pt x="76" y="449"/>
                  <a:pt x="76" y="449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16" y="456"/>
                  <a:pt x="116" y="456"/>
                  <a:pt x="116" y="456"/>
                </a:cubicBezTo>
                <a:cubicBezTo>
                  <a:pt x="132" y="431"/>
                  <a:pt x="132" y="431"/>
                  <a:pt x="132" y="431"/>
                </a:cubicBezTo>
                <a:cubicBezTo>
                  <a:pt x="156" y="449"/>
                  <a:pt x="156" y="449"/>
                  <a:pt x="156" y="449"/>
                </a:cubicBezTo>
                <a:cubicBezTo>
                  <a:pt x="161" y="419"/>
                  <a:pt x="161" y="419"/>
                  <a:pt x="161" y="419"/>
                </a:cubicBezTo>
                <a:cubicBezTo>
                  <a:pt x="190" y="426"/>
                  <a:pt x="190" y="426"/>
                  <a:pt x="190" y="426"/>
                </a:cubicBezTo>
                <a:cubicBezTo>
                  <a:pt x="183" y="397"/>
                  <a:pt x="183" y="397"/>
                  <a:pt x="183" y="397"/>
                </a:cubicBezTo>
                <a:cubicBezTo>
                  <a:pt x="213" y="392"/>
                  <a:pt x="213" y="392"/>
                  <a:pt x="213" y="392"/>
                </a:cubicBezTo>
                <a:cubicBezTo>
                  <a:pt x="196" y="368"/>
                  <a:pt x="196" y="368"/>
                  <a:pt x="196" y="368"/>
                </a:cubicBezTo>
                <a:lnTo>
                  <a:pt x="221" y="352"/>
                </a:ln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41998" name="Freeform 53@|5FFC:14657585|FBC:16777215|LFC:16777215|LBC:16777215"/>
          <p:cNvSpPr/>
          <p:nvPr/>
        </p:nvSpPr>
        <p:spPr bwMode="auto">
          <a:xfrm>
            <a:off x="7259638" y="3457575"/>
            <a:ext cx="488950" cy="400050"/>
          </a:xfrm>
          <a:custGeom>
            <a:avLst/>
            <a:gdLst>
              <a:gd name="T0" fmla="*/ 503829696 w 382"/>
              <a:gd name="T1" fmla="*/ 221781565 h 312"/>
              <a:gd name="T2" fmla="*/ 594092170 w 382"/>
              <a:gd name="T3" fmla="*/ 116641501 h 312"/>
              <a:gd name="T4" fmla="*/ 390590412 w 382"/>
              <a:gd name="T5" fmla="*/ 41070518 h 312"/>
              <a:gd name="T6" fmla="*/ 375820794 w 382"/>
              <a:gd name="T7" fmla="*/ 31214158 h 312"/>
              <a:gd name="T8" fmla="*/ 375820794 w 382"/>
              <a:gd name="T9" fmla="*/ 220139052 h 312"/>
              <a:gd name="T10" fmla="*/ 295405158 w 382"/>
              <a:gd name="T11" fmla="*/ 351565735 h 312"/>
              <a:gd name="T12" fmla="*/ 141137593 w 382"/>
              <a:gd name="T13" fmla="*/ 310495217 h 312"/>
              <a:gd name="T14" fmla="*/ 211706390 w 382"/>
              <a:gd name="T15" fmla="*/ 159354532 h 312"/>
              <a:gd name="T16" fmla="*/ 311815703 w 382"/>
              <a:gd name="T17" fmla="*/ 152783198 h 312"/>
              <a:gd name="T18" fmla="*/ 311815703 w 382"/>
              <a:gd name="T19" fmla="*/ 6571334 h 312"/>
              <a:gd name="T20" fmla="*/ 252734671 w 382"/>
              <a:gd name="T21" fmla="*/ 0 h 312"/>
              <a:gd name="T22" fmla="*/ 0 w 382"/>
              <a:gd name="T23" fmla="*/ 256282031 h 312"/>
              <a:gd name="T24" fmla="*/ 252734671 w 382"/>
              <a:gd name="T25" fmla="*/ 512562780 h 312"/>
              <a:gd name="T26" fmla="*/ 505470622 w 382"/>
              <a:gd name="T27" fmla="*/ 256282031 h 312"/>
              <a:gd name="T28" fmla="*/ 503829696 w 382"/>
              <a:gd name="T29" fmla="*/ 221781565 h 3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82" h="312">
                <a:moveTo>
                  <a:pt x="307" y="135"/>
                </a:moveTo>
                <a:cubicBezTo>
                  <a:pt x="354" y="122"/>
                  <a:pt x="382" y="72"/>
                  <a:pt x="362" y="71"/>
                </a:cubicBezTo>
                <a:cubicBezTo>
                  <a:pt x="311" y="68"/>
                  <a:pt x="267" y="43"/>
                  <a:pt x="238" y="25"/>
                </a:cubicBezTo>
                <a:cubicBezTo>
                  <a:pt x="235" y="23"/>
                  <a:pt x="232" y="21"/>
                  <a:pt x="229" y="19"/>
                </a:cubicBezTo>
                <a:cubicBezTo>
                  <a:pt x="229" y="134"/>
                  <a:pt x="229" y="134"/>
                  <a:pt x="229" y="134"/>
                </a:cubicBezTo>
                <a:cubicBezTo>
                  <a:pt x="229" y="172"/>
                  <a:pt x="206" y="202"/>
                  <a:pt x="180" y="214"/>
                </a:cubicBezTo>
                <a:cubicBezTo>
                  <a:pt x="142" y="233"/>
                  <a:pt x="100" y="221"/>
                  <a:pt x="86" y="189"/>
                </a:cubicBezTo>
                <a:cubicBezTo>
                  <a:pt x="72" y="157"/>
                  <a:pt x="91" y="116"/>
                  <a:pt x="129" y="97"/>
                </a:cubicBezTo>
                <a:cubicBezTo>
                  <a:pt x="150" y="87"/>
                  <a:pt x="172" y="86"/>
                  <a:pt x="190" y="93"/>
                </a:cubicBezTo>
                <a:cubicBezTo>
                  <a:pt x="190" y="4"/>
                  <a:pt x="190" y="4"/>
                  <a:pt x="190" y="4"/>
                </a:cubicBezTo>
                <a:cubicBezTo>
                  <a:pt x="178" y="1"/>
                  <a:pt x="166" y="0"/>
                  <a:pt x="154" y="0"/>
                </a:cubicBezTo>
                <a:cubicBezTo>
                  <a:pt x="69" y="0"/>
                  <a:pt x="0" y="70"/>
                  <a:pt x="0" y="156"/>
                </a:cubicBezTo>
                <a:cubicBezTo>
                  <a:pt x="0" y="242"/>
                  <a:pt x="69" y="312"/>
                  <a:pt x="154" y="312"/>
                </a:cubicBezTo>
                <a:cubicBezTo>
                  <a:pt x="239" y="312"/>
                  <a:pt x="308" y="242"/>
                  <a:pt x="308" y="156"/>
                </a:cubicBezTo>
                <a:cubicBezTo>
                  <a:pt x="308" y="149"/>
                  <a:pt x="308" y="142"/>
                  <a:pt x="307" y="135"/>
                </a:cubicBez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99" name="Freeform 5@|5FFC:1554685|FBC:16777215|LFC:16777215|LBC:16777215"/>
          <p:cNvSpPr>
            <a:spLocks noEditPoints="1"/>
          </p:cNvSpPr>
          <p:nvPr/>
        </p:nvSpPr>
        <p:spPr bwMode="auto">
          <a:xfrm>
            <a:off x="4338638" y="2033588"/>
            <a:ext cx="1087437" cy="2152650"/>
          </a:xfrm>
          <a:custGeom>
            <a:avLst/>
            <a:gdLst>
              <a:gd name="T0" fmla="*/ 2147483646 w 235"/>
              <a:gd name="T1" fmla="*/ 2147483646 h 468"/>
              <a:gd name="T2" fmla="*/ 728388440 w 235"/>
              <a:gd name="T3" fmla="*/ 2147483646 h 468"/>
              <a:gd name="T4" fmla="*/ 449888883 w 235"/>
              <a:gd name="T5" fmla="*/ 2147483646 h 468"/>
              <a:gd name="T6" fmla="*/ 1413931861 w 235"/>
              <a:gd name="T7" fmla="*/ 2147483646 h 468"/>
              <a:gd name="T8" fmla="*/ 128539681 w 235"/>
              <a:gd name="T9" fmla="*/ 2147483646 h 468"/>
              <a:gd name="T10" fmla="*/ 2147483646 w 235"/>
              <a:gd name="T11" fmla="*/ 0 h 468"/>
              <a:gd name="T12" fmla="*/ 2147483646 w 235"/>
              <a:gd name="T13" fmla="*/ 2147483646 h 468"/>
              <a:gd name="T14" fmla="*/ 2147483646 w 235"/>
              <a:gd name="T15" fmla="*/ 2147483646 h 468"/>
              <a:gd name="T16" fmla="*/ 2147483646 w 235"/>
              <a:gd name="T17" fmla="*/ 2147483646 h 468"/>
              <a:gd name="T18" fmla="*/ 2147483646 w 235"/>
              <a:gd name="T19" fmla="*/ 148100480 h 468"/>
              <a:gd name="T20" fmla="*/ 1885240939 w 235"/>
              <a:gd name="T21" fmla="*/ 2147483646 h 468"/>
              <a:gd name="T22" fmla="*/ 2147483646 w 235"/>
              <a:gd name="T23" fmla="*/ 2147483646 h 468"/>
              <a:gd name="T24" fmla="*/ 1820971099 w 235"/>
              <a:gd name="T25" fmla="*/ 2147483646 h 468"/>
              <a:gd name="T26" fmla="*/ 1928085957 w 235"/>
              <a:gd name="T27" fmla="*/ 2147483646 h 468"/>
              <a:gd name="T28" fmla="*/ 2147483646 w 235"/>
              <a:gd name="T29" fmla="*/ 2147483646 h 468"/>
              <a:gd name="T30" fmla="*/ 2147483646 w 235"/>
              <a:gd name="T31" fmla="*/ 2147483646 h 468"/>
              <a:gd name="T32" fmla="*/ 2147483646 w 235"/>
              <a:gd name="T33" fmla="*/ 2147483646 h 468"/>
              <a:gd name="T34" fmla="*/ 2147483646 w 235"/>
              <a:gd name="T35" fmla="*/ 2147483646 h 468"/>
              <a:gd name="T36" fmla="*/ 2147483646 w 235"/>
              <a:gd name="T37" fmla="*/ 2147483646 h 468"/>
              <a:gd name="T38" fmla="*/ 2147483646 w 235"/>
              <a:gd name="T39" fmla="*/ 2147483646 h 468"/>
              <a:gd name="T40" fmla="*/ 1628161578 w 235"/>
              <a:gd name="T41" fmla="*/ 2147483646 h 468"/>
              <a:gd name="T42" fmla="*/ 899773138 w 235"/>
              <a:gd name="T43" fmla="*/ 2147483646 h 468"/>
              <a:gd name="T44" fmla="*/ 407039238 w 235"/>
              <a:gd name="T45" fmla="*/ 2147483646 h 468"/>
              <a:gd name="T46" fmla="*/ 235654539 w 235"/>
              <a:gd name="T47" fmla="*/ 2147483646 h 468"/>
              <a:gd name="T48" fmla="*/ 407039238 w 235"/>
              <a:gd name="T49" fmla="*/ 2147483646 h 468"/>
              <a:gd name="T50" fmla="*/ 899773138 w 235"/>
              <a:gd name="T51" fmla="*/ 2147483646 h 468"/>
              <a:gd name="T52" fmla="*/ 1628161578 w 235"/>
              <a:gd name="T53" fmla="*/ 2147483646 h 468"/>
              <a:gd name="T54" fmla="*/ 2147483646 w 235"/>
              <a:gd name="T55" fmla="*/ 2147483646 h 468"/>
              <a:gd name="T56" fmla="*/ 2147483646 w 235"/>
              <a:gd name="T57" fmla="*/ 2147483646 h 468"/>
              <a:gd name="T58" fmla="*/ 2147483646 w 235"/>
              <a:gd name="T59" fmla="*/ 2147483646 h 468"/>
              <a:gd name="T60" fmla="*/ 2147483646 w 235"/>
              <a:gd name="T61" fmla="*/ 2147483646 h 468"/>
              <a:gd name="T62" fmla="*/ 2147483646 w 235"/>
              <a:gd name="T63" fmla="*/ 2147483646 h 4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5" h="468">
                <a:moveTo>
                  <a:pt x="235" y="350"/>
                </a:moveTo>
                <a:cubicBezTo>
                  <a:pt x="235" y="383"/>
                  <a:pt x="224" y="411"/>
                  <a:pt x="201" y="434"/>
                </a:cubicBezTo>
                <a:cubicBezTo>
                  <a:pt x="178" y="457"/>
                  <a:pt x="150" y="468"/>
                  <a:pt x="117" y="468"/>
                </a:cubicBezTo>
                <a:cubicBezTo>
                  <a:pt x="85" y="468"/>
                  <a:pt x="57" y="457"/>
                  <a:pt x="34" y="434"/>
                </a:cubicBezTo>
                <a:cubicBezTo>
                  <a:pt x="11" y="411"/>
                  <a:pt x="0" y="383"/>
                  <a:pt x="0" y="350"/>
                </a:cubicBezTo>
                <a:cubicBezTo>
                  <a:pt x="0" y="325"/>
                  <a:pt x="7" y="302"/>
                  <a:pt x="21" y="282"/>
                </a:cubicBezTo>
                <a:cubicBezTo>
                  <a:pt x="36" y="262"/>
                  <a:pt x="55" y="247"/>
                  <a:pt x="78" y="239"/>
                </a:cubicBezTo>
                <a:cubicBezTo>
                  <a:pt x="69" y="230"/>
                  <a:pt x="65" y="218"/>
                  <a:pt x="66" y="204"/>
                </a:cubicBezTo>
                <a:cubicBezTo>
                  <a:pt x="47" y="199"/>
                  <a:pt x="32" y="189"/>
                  <a:pt x="22" y="172"/>
                </a:cubicBezTo>
                <a:cubicBezTo>
                  <a:pt x="11" y="155"/>
                  <a:pt x="6" y="134"/>
                  <a:pt x="6" y="108"/>
                </a:cubicBezTo>
                <a:cubicBezTo>
                  <a:pt x="6" y="0"/>
                  <a:pt x="6" y="0"/>
                  <a:pt x="6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9" y="108"/>
                  <a:pt x="229" y="108"/>
                  <a:pt x="229" y="108"/>
                </a:cubicBezTo>
                <a:cubicBezTo>
                  <a:pt x="229" y="164"/>
                  <a:pt x="208" y="195"/>
                  <a:pt x="167" y="203"/>
                </a:cubicBezTo>
                <a:cubicBezTo>
                  <a:pt x="167" y="204"/>
                  <a:pt x="167" y="204"/>
                  <a:pt x="167" y="204"/>
                </a:cubicBezTo>
                <a:cubicBezTo>
                  <a:pt x="166" y="218"/>
                  <a:pt x="162" y="230"/>
                  <a:pt x="155" y="238"/>
                </a:cubicBezTo>
                <a:cubicBezTo>
                  <a:pt x="178" y="246"/>
                  <a:pt x="198" y="260"/>
                  <a:pt x="212" y="280"/>
                </a:cubicBezTo>
                <a:cubicBezTo>
                  <a:pt x="228" y="301"/>
                  <a:pt x="235" y="325"/>
                  <a:pt x="235" y="350"/>
                </a:cubicBezTo>
                <a:close/>
                <a:moveTo>
                  <a:pt x="146" y="193"/>
                </a:moveTo>
                <a:cubicBezTo>
                  <a:pt x="146" y="7"/>
                  <a:pt x="146" y="7"/>
                  <a:pt x="146" y="7"/>
                </a:cubicBezTo>
                <a:cubicBezTo>
                  <a:pt x="88" y="7"/>
                  <a:pt x="88" y="7"/>
                  <a:pt x="88" y="7"/>
                </a:cubicBezTo>
                <a:cubicBezTo>
                  <a:pt x="88" y="193"/>
                  <a:pt x="88" y="193"/>
                  <a:pt x="88" y="193"/>
                </a:cubicBezTo>
                <a:lnTo>
                  <a:pt x="146" y="193"/>
                </a:lnTo>
                <a:close/>
                <a:moveTo>
                  <a:pt x="156" y="205"/>
                </a:moveTo>
                <a:cubicBezTo>
                  <a:pt x="150" y="206"/>
                  <a:pt x="144" y="206"/>
                  <a:pt x="138" y="206"/>
                </a:cubicBezTo>
                <a:cubicBezTo>
                  <a:pt x="85" y="206"/>
                  <a:pt x="85" y="206"/>
                  <a:pt x="85" y="206"/>
                </a:cubicBezTo>
                <a:cubicBezTo>
                  <a:pt x="83" y="206"/>
                  <a:pt x="80" y="206"/>
                  <a:pt x="77" y="206"/>
                </a:cubicBezTo>
                <a:cubicBezTo>
                  <a:pt x="78" y="219"/>
                  <a:pt x="82" y="229"/>
                  <a:pt x="90" y="235"/>
                </a:cubicBezTo>
                <a:cubicBezTo>
                  <a:pt x="99" y="233"/>
                  <a:pt x="108" y="232"/>
                  <a:pt x="117" y="232"/>
                </a:cubicBezTo>
                <a:cubicBezTo>
                  <a:pt x="126" y="232"/>
                  <a:pt x="134" y="233"/>
                  <a:pt x="142" y="235"/>
                </a:cubicBezTo>
                <a:cubicBezTo>
                  <a:pt x="150" y="228"/>
                  <a:pt x="155" y="218"/>
                  <a:pt x="156" y="205"/>
                </a:cubicBezTo>
                <a:close/>
                <a:moveTo>
                  <a:pt x="221" y="352"/>
                </a:moveTo>
                <a:cubicBezTo>
                  <a:pt x="196" y="336"/>
                  <a:pt x="196" y="336"/>
                  <a:pt x="196" y="336"/>
                </a:cubicBezTo>
                <a:cubicBezTo>
                  <a:pt x="213" y="311"/>
                  <a:pt x="213" y="311"/>
                  <a:pt x="213" y="311"/>
                </a:cubicBezTo>
                <a:cubicBezTo>
                  <a:pt x="184" y="307"/>
                  <a:pt x="184" y="307"/>
                  <a:pt x="184" y="307"/>
                </a:cubicBezTo>
                <a:cubicBezTo>
                  <a:pt x="190" y="277"/>
                  <a:pt x="190" y="277"/>
                  <a:pt x="190" y="277"/>
                </a:cubicBezTo>
                <a:cubicBezTo>
                  <a:pt x="161" y="284"/>
                  <a:pt x="161" y="284"/>
                  <a:pt x="161" y="284"/>
                </a:cubicBezTo>
                <a:cubicBezTo>
                  <a:pt x="156" y="255"/>
                  <a:pt x="156" y="255"/>
                  <a:pt x="156" y="255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16" y="247"/>
                  <a:pt x="116" y="247"/>
                  <a:pt x="116" y="247"/>
                </a:cubicBezTo>
                <a:cubicBezTo>
                  <a:pt x="100" y="273"/>
                  <a:pt x="100" y="273"/>
                  <a:pt x="100" y="273"/>
                </a:cubicBezTo>
                <a:cubicBezTo>
                  <a:pt x="76" y="255"/>
                  <a:pt x="76" y="255"/>
                  <a:pt x="76" y="255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42" y="277"/>
                  <a:pt x="42" y="277"/>
                  <a:pt x="42" y="277"/>
                </a:cubicBezTo>
                <a:cubicBezTo>
                  <a:pt x="50" y="307"/>
                  <a:pt x="50" y="307"/>
                  <a:pt x="50" y="307"/>
                </a:cubicBezTo>
                <a:cubicBezTo>
                  <a:pt x="19" y="311"/>
                  <a:pt x="19" y="311"/>
                  <a:pt x="19" y="311"/>
                </a:cubicBezTo>
                <a:cubicBezTo>
                  <a:pt x="38" y="336"/>
                  <a:pt x="38" y="336"/>
                  <a:pt x="38" y="336"/>
                </a:cubicBezTo>
                <a:cubicBezTo>
                  <a:pt x="11" y="352"/>
                  <a:pt x="11" y="352"/>
                  <a:pt x="11" y="352"/>
                </a:cubicBezTo>
                <a:cubicBezTo>
                  <a:pt x="38" y="367"/>
                  <a:pt x="38" y="367"/>
                  <a:pt x="38" y="367"/>
                </a:cubicBezTo>
                <a:cubicBezTo>
                  <a:pt x="19" y="392"/>
                  <a:pt x="19" y="392"/>
                  <a:pt x="19" y="392"/>
                </a:cubicBezTo>
                <a:cubicBezTo>
                  <a:pt x="50" y="396"/>
                  <a:pt x="50" y="396"/>
                  <a:pt x="50" y="396"/>
                </a:cubicBezTo>
                <a:cubicBezTo>
                  <a:pt x="42" y="426"/>
                  <a:pt x="42" y="426"/>
                  <a:pt x="42" y="426"/>
                </a:cubicBezTo>
                <a:cubicBezTo>
                  <a:pt x="72" y="418"/>
                  <a:pt x="72" y="418"/>
                  <a:pt x="72" y="418"/>
                </a:cubicBezTo>
                <a:cubicBezTo>
                  <a:pt x="76" y="449"/>
                  <a:pt x="76" y="449"/>
                  <a:pt x="76" y="449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16" y="456"/>
                  <a:pt x="116" y="456"/>
                  <a:pt x="116" y="456"/>
                </a:cubicBezTo>
                <a:cubicBezTo>
                  <a:pt x="132" y="431"/>
                  <a:pt x="132" y="431"/>
                  <a:pt x="132" y="431"/>
                </a:cubicBezTo>
                <a:cubicBezTo>
                  <a:pt x="156" y="449"/>
                  <a:pt x="156" y="449"/>
                  <a:pt x="156" y="449"/>
                </a:cubicBezTo>
                <a:cubicBezTo>
                  <a:pt x="161" y="419"/>
                  <a:pt x="161" y="419"/>
                  <a:pt x="161" y="419"/>
                </a:cubicBezTo>
                <a:cubicBezTo>
                  <a:pt x="190" y="426"/>
                  <a:pt x="190" y="426"/>
                  <a:pt x="190" y="426"/>
                </a:cubicBezTo>
                <a:cubicBezTo>
                  <a:pt x="183" y="397"/>
                  <a:pt x="183" y="397"/>
                  <a:pt x="183" y="397"/>
                </a:cubicBezTo>
                <a:cubicBezTo>
                  <a:pt x="213" y="392"/>
                  <a:pt x="213" y="392"/>
                  <a:pt x="213" y="392"/>
                </a:cubicBezTo>
                <a:cubicBezTo>
                  <a:pt x="196" y="368"/>
                  <a:pt x="196" y="368"/>
                  <a:pt x="196" y="368"/>
                </a:cubicBezTo>
                <a:lnTo>
                  <a:pt x="221" y="352"/>
                </a:ln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42000" name="任意多边形 17"/>
          <p:cNvSpPr/>
          <p:nvPr/>
        </p:nvSpPr>
        <p:spPr bwMode="auto">
          <a:xfrm>
            <a:off x="4600575" y="3441700"/>
            <a:ext cx="574675" cy="361950"/>
          </a:xfrm>
          <a:custGeom>
            <a:avLst/>
            <a:gdLst>
              <a:gd name="T0" fmla="*/ 147426 w 573648"/>
              <a:gd name="T1" fmla="*/ 103700 h 361477"/>
              <a:gd name="T2" fmla="*/ 203568 w 573648"/>
              <a:gd name="T3" fmla="*/ 142999 h 361477"/>
              <a:gd name="T4" fmla="*/ 204178 w 573648"/>
              <a:gd name="T5" fmla="*/ 179047 h 361477"/>
              <a:gd name="T6" fmla="*/ 200428 w 573648"/>
              <a:gd name="T7" fmla="*/ 214365 h 361477"/>
              <a:gd name="T8" fmla="*/ 179682 w 573648"/>
              <a:gd name="T9" fmla="*/ 256032 h 361477"/>
              <a:gd name="T10" fmla="*/ 133008 w 573648"/>
              <a:gd name="T11" fmla="*/ 319805 h 361477"/>
              <a:gd name="T12" fmla="*/ 133008 w 573648"/>
              <a:gd name="T13" fmla="*/ 319972 h 361477"/>
              <a:gd name="T14" fmla="*/ 133027 w 573648"/>
              <a:gd name="T15" fmla="*/ 319972 h 361477"/>
              <a:gd name="T16" fmla="*/ 133027 w 573648"/>
              <a:gd name="T17" fmla="*/ 320104 h 361477"/>
              <a:gd name="T18" fmla="*/ 133027 w 573648"/>
              <a:gd name="T19" fmla="*/ 361926 h 361477"/>
              <a:gd name="T20" fmla="*/ 0 w 573648"/>
              <a:gd name="T21" fmla="*/ 361950 h 361477"/>
              <a:gd name="T22" fmla="*/ 0 w 573648"/>
              <a:gd name="T23" fmla="*/ 331522 h 361477"/>
              <a:gd name="T24" fmla="*/ 36883 w 573648"/>
              <a:gd name="T25" fmla="*/ 297232 h 361477"/>
              <a:gd name="T26" fmla="*/ 119819 w 573648"/>
              <a:gd name="T27" fmla="*/ 261890 h 361477"/>
              <a:gd name="T28" fmla="*/ 94474 w 573648"/>
              <a:gd name="T29" fmla="*/ 214448 h 361477"/>
              <a:gd name="T30" fmla="*/ 90695 w 573648"/>
              <a:gd name="T31" fmla="*/ 179035 h 361477"/>
              <a:gd name="T32" fmla="*/ 91286 w 573648"/>
              <a:gd name="T33" fmla="*/ 143095 h 361477"/>
              <a:gd name="T34" fmla="*/ 147426 w 573648"/>
              <a:gd name="T35" fmla="*/ 103700 h 361477"/>
              <a:gd name="T36" fmla="*/ 370820 w 573648"/>
              <a:gd name="T37" fmla="*/ 0 h 361477"/>
              <a:gd name="T38" fmla="*/ 448050 w 573648"/>
              <a:gd name="T39" fmla="*/ 54018 h 361477"/>
              <a:gd name="T40" fmla="*/ 448896 w 573648"/>
              <a:gd name="T41" fmla="*/ 103533 h 361477"/>
              <a:gd name="T42" fmla="*/ 443737 w 573648"/>
              <a:gd name="T43" fmla="*/ 152112 h 361477"/>
              <a:gd name="T44" fmla="*/ 408747 w 573648"/>
              <a:gd name="T45" fmla="*/ 217288 h 361477"/>
              <a:gd name="T46" fmla="*/ 523735 w 573648"/>
              <a:gd name="T47" fmla="*/ 265932 h 361477"/>
              <a:gd name="T48" fmla="*/ 574675 w 573648"/>
              <a:gd name="T49" fmla="*/ 313129 h 361477"/>
              <a:gd name="T50" fmla="*/ 574675 w 573648"/>
              <a:gd name="T51" fmla="*/ 354921 h 361477"/>
              <a:gd name="T52" fmla="*/ 167905 w 573648"/>
              <a:gd name="T53" fmla="*/ 354970 h 361477"/>
              <a:gd name="T54" fmla="*/ 167905 w 573648"/>
              <a:gd name="T55" fmla="*/ 313129 h 361477"/>
              <a:gd name="T56" fmla="*/ 218658 w 573648"/>
              <a:gd name="T57" fmla="*/ 266014 h 361477"/>
              <a:gd name="T58" fmla="*/ 332798 w 573648"/>
              <a:gd name="T59" fmla="*/ 217435 h 361477"/>
              <a:gd name="T60" fmla="*/ 297921 w 573648"/>
              <a:gd name="T61" fmla="*/ 152210 h 361477"/>
              <a:gd name="T62" fmla="*/ 292723 w 573648"/>
              <a:gd name="T63" fmla="*/ 103533 h 361477"/>
              <a:gd name="T64" fmla="*/ 293552 w 573648"/>
              <a:gd name="T65" fmla="*/ 54133 h 361477"/>
              <a:gd name="T66" fmla="*/ 370820 w 573648"/>
              <a:gd name="T67" fmla="*/ 0 h 3614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73648" h="361477">
                <a:moveTo>
                  <a:pt x="147163" y="103564"/>
                </a:moveTo>
                <a:cubicBezTo>
                  <a:pt x="172740" y="103564"/>
                  <a:pt x="194554" y="112066"/>
                  <a:pt x="203204" y="142812"/>
                </a:cubicBezTo>
                <a:cubicBezTo>
                  <a:pt x="205757" y="151923"/>
                  <a:pt x="203813" y="168484"/>
                  <a:pt x="203813" y="178813"/>
                </a:cubicBezTo>
                <a:cubicBezTo>
                  <a:pt x="203813" y="192771"/>
                  <a:pt x="204575" y="202586"/>
                  <a:pt x="200070" y="214085"/>
                </a:cubicBezTo>
                <a:cubicBezTo>
                  <a:pt x="193535" y="230718"/>
                  <a:pt x="187143" y="245130"/>
                  <a:pt x="179361" y="255697"/>
                </a:cubicBezTo>
                <a:cubicBezTo>
                  <a:pt x="136885" y="281703"/>
                  <a:pt x="132875" y="310277"/>
                  <a:pt x="132770" y="319387"/>
                </a:cubicBezTo>
                <a:lnTo>
                  <a:pt x="132770" y="319554"/>
                </a:lnTo>
                <a:lnTo>
                  <a:pt x="132789" y="319554"/>
                </a:lnTo>
                <a:lnTo>
                  <a:pt x="132789" y="319686"/>
                </a:lnTo>
                <a:lnTo>
                  <a:pt x="132789" y="361453"/>
                </a:lnTo>
                <a:lnTo>
                  <a:pt x="0" y="361477"/>
                </a:lnTo>
                <a:lnTo>
                  <a:pt x="0" y="331089"/>
                </a:lnTo>
                <a:cubicBezTo>
                  <a:pt x="0" y="331089"/>
                  <a:pt x="171" y="313190"/>
                  <a:pt x="36817" y="296844"/>
                </a:cubicBezTo>
                <a:cubicBezTo>
                  <a:pt x="54525" y="288939"/>
                  <a:pt x="80769" y="268676"/>
                  <a:pt x="119605" y="261548"/>
                </a:cubicBezTo>
                <a:cubicBezTo>
                  <a:pt x="109632" y="250861"/>
                  <a:pt x="102154" y="234133"/>
                  <a:pt x="94305" y="214168"/>
                </a:cubicBezTo>
                <a:cubicBezTo>
                  <a:pt x="89770" y="202634"/>
                  <a:pt x="90533" y="192795"/>
                  <a:pt x="90533" y="178801"/>
                </a:cubicBezTo>
                <a:cubicBezTo>
                  <a:pt x="90533" y="168508"/>
                  <a:pt x="88580" y="151971"/>
                  <a:pt x="91123" y="142908"/>
                </a:cubicBezTo>
                <a:cubicBezTo>
                  <a:pt x="99744" y="112090"/>
                  <a:pt x="121587" y="103564"/>
                  <a:pt x="147163" y="103564"/>
                </a:cubicBezTo>
                <a:close/>
                <a:moveTo>
                  <a:pt x="370157" y="0"/>
                </a:moveTo>
                <a:cubicBezTo>
                  <a:pt x="405347" y="0"/>
                  <a:pt x="435368" y="11653"/>
                  <a:pt x="447249" y="53947"/>
                </a:cubicBezTo>
                <a:cubicBezTo>
                  <a:pt x="450764" y="66437"/>
                  <a:pt x="448094" y="89201"/>
                  <a:pt x="448094" y="103398"/>
                </a:cubicBezTo>
                <a:cubicBezTo>
                  <a:pt x="448094" y="122600"/>
                  <a:pt x="449166" y="136091"/>
                  <a:pt x="442944" y="151913"/>
                </a:cubicBezTo>
                <a:cubicBezTo>
                  <a:pt x="432210" y="179223"/>
                  <a:pt x="421796" y="202249"/>
                  <a:pt x="408017" y="217004"/>
                </a:cubicBezTo>
                <a:cubicBezTo>
                  <a:pt x="461892" y="226638"/>
                  <a:pt x="498286" y="254686"/>
                  <a:pt x="522799" y="265584"/>
                </a:cubicBezTo>
                <a:cubicBezTo>
                  <a:pt x="573404" y="288053"/>
                  <a:pt x="573648" y="312720"/>
                  <a:pt x="573648" y="312720"/>
                </a:cubicBezTo>
                <a:lnTo>
                  <a:pt x="573648" y="354457"/>
                </a:lnTo>
                <a:lnTo>
                  <a:pt x="167605" y="354506"/>
                </a:lnTo>
                <a:lnTo>
                  <a:pt x="167605" y="312720"/>
                </a:lnTo>
                <a:cubicBezTo>
                  <a:pt x="167605" y="312720"/>
                  <a:pt x="167850" y="288135"/>
                  <a:pt x="218267" y="265666"/>
                </a:cubicBezTo>
                <a:cubicBezTo>
                  <a:pt x="242629" y="254818"/>
                  <a:pt x="278760" y="226950"/>
                  <a:pt x="332203" y="217151"/>
                </a:cubicBezTo>
                <a:cubicBezTo>
                  <a:pt x="318480" y="202462"/>
                  <a:pt x="308198" y="179452"/>
                  <a:pt x="297389" y="152011"/>
                </a:cubicBezTo>
                <a:cubicBezTo>
                  <a:pt x="291148" y="136173"/>
                  <a:pt x="292200" y="122649"/>
                  <a:pt x="292200" y="103398"/>
                </a:cubicBezTo>
                <a:cubicBezTo>
                  <a:pt x="292200" y="89250"/>
                  <a:pt x="289531" y="66536"/>
                  <a:pt x="293027" y="54062"/>
                </a:cubicBezTo>
                <a:cubicBezTo>
                  <a:pt x="304889" y="11719"/>
                  <a:pt x="334948" y="0"/>
                  <a:pt x="370157" y="0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2001" name="Freeform 5@|5FFC:4308095|FBC:16777215|LFC:16777215|LBC:16777215"/>
          <p:cNvSpPr>
            <a:spLocks noEditPoints="1"/>
          </p:cNvSpPr>
          <p:nvPr/>
        </p:nvSpPr>
        <p:spPr bwMode="auto">
          <a:xfrm>
            <a:off x="1793875" y="2033588"/>
            <a:ext cx="1087438" cy="2152650"/>
          </a:xfrm>
          <a:custGeom>
            <a:avLst/>
            <a:gdLst>
              <a:gd name="T0" fmla="*/ 2147483646 w 235"/>
              <a:gd name="T1" fmla="*/ 2147483646 h 468"/>
              <a:gd name="T2" fmla="*/ 728389109 w 235"/>
              <a:gd name="T3" fmla="*/ 2147483646 h 468"/>
              <a:gd name="T4" fmla="*/ 449889296 w 235"/>
              <a:gd name="T5" fmla="*/ 2147483646 h 468"/>
              <a:gd name="T6" fmla="*/ 1413933162 w 235"/>
              <a:gd name="T7" fmla="*/ 2147483646 h 468"/>
              <a:gd name="T8" fmla="*/ 128539799 w 235"/>
              <a:gd name="T9" fmla="*/ 2147483646 h 468"/>
              <a:gd name="T10" fmla="*/ 2147483646 w 235"/>
              <a:gd name="T11" fmla="*/ 0 h 468"/>
              <a:gd name="T12" fmla="*/ 2147483646 w 235"/>
              <a:gd name="T13" fmla="*/ 2147483646 h 468"/>
              <a:gd name="T14" fmla="*/ 2147483646 w 235"/>
              <a:gd name="T15" fmla="*/ 2147483646 h 468"/>
              <a:gd name="T16" fmla="*/ 2147483646 w 235"/>
              <a:gd name="T17" fmla="*/ 2147483646 h 468"/>
              <a:gd name="T18" fmla="*/ 2147483646 w 235"/>
              <a:gd name="T19" fmla="*/ 148100480 h 468"/>
              <a:gd name="T20" fmla="*/ 1885242673 w 235"/>
              <a:gd name="T21" fmla="*/ 2147483646 h 468"/>
              <a:gd name="T22" fmla="*/ 2147483646 w 235"/>
              <a:gd name="T23" fmla="*/ 2147483646 h 468"/>
              <a:gd name="T24" fmla="*/ 1820972773 w 235"/>
              <a:gd name="T25" fmla="*/ 2147483646 h 468"/>
              <a:gd name="T26" fmla="*/ 1928087730 w 235"/>
              <a:gd name="T27" fmla="*/ 2147483646 h 468"/>
              <a:gd name="T28" fmla="*/ 2147483646 w 235"/>
              <a:gd name="T29" fmla="*/ 2147483646 h 468"/>
              <a:gd name="T30" fmla="*/ 2147483646 w 235"/>
              <a:gd name="T31" fmla="*/ 2147483646 h 468"/>
              <a:gd name="T32" fmla="*/ 2147483646 w 235"/>
              <a:gd name="T33" fmla="*/ 2147483646 h 468"/>
              <a:gd name="T34" fmla="*/ 2147483646 w 235"/>
              <a:gd name="T35" fmla="*/ 2147483646 h 468"/>
              <a:gd name="T36" fmla="*/ 2147483646 w 235"/>
              <a:gd name="T37" fmla="*/ 2147483646 h 468"/>
              <a:gd name="T38" fmla="*/ 2147483646 w 235"/>
              <a:gd name="T39" fmla="*/ 2147483646 h 468"/>
              <a:gd name="T40" fmla="*/ 1628163075 w 235"/>
              <a:gd name="T41" fmla="*/ 2147483646 h 468"/>
              <a:gd name="T42" fmla="*/ 899773966 w 235"/>
              <a:gd name="T43" fmla="*/ 2147483646 h 468"/>
              <a:gd name="T44" fmla="*/ 407039612 w 235"/>
              <a:gd name="T45" fmla="*/ 2147483646 h 468"/>
              <a:gd name="T46" fmla="*/ 235654756 w 235"/>
              <a:gd name="T47" fmla="*/ 2147483646 h 468"/>
              <a:gd name="T48" fmla="*/ 407039612 w 235"/>
              <a:gd name="T49" fmla="*/ 2147483646 h 468"/>
              <a:gd name="T50" fmla="*/ 899773966 w 235"/>
              <a:gd name="T51" fmla="*/ 2147483646 h 468"/>
              <a:gd name="T52" fmla="*/ 1628163075 w 235"/>
              <a:gd name="T53" fmla="*/ 2147483646 h 468"/>
              <a:gd name="T54" fmla="*/ 2147483646 w 235"/>
              <a:gd name="T55" fmla="*/ 2147483646 h 468"/>
              <a:gd name="T56" fmla="*/ 2147483646 w 235"/>
              <a:gd name="T57" fmla="*/ 2147483646 h 468"/>
              <a:gd name="T58" fmla="*/ 2147483646 w 235"/>
              <a:gd name="T59" fmla="*/ 2147483646 h 468"/>
              <a:gd name="T60" fmla="*/ 2147483646 w 235"/>
              <a:gd name="T61" fmla="*/ 2147483646 h 468"/>
              <a:gd name="T62" fmla="*/ 2147483646 w 235"/>
              <a:gd name="T63" fmla="*/ 2147483646 h 4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5" h="468">
                <a:moveTo>
                  <a:pt x="235" y="350"/>
                </a:moveTo>
                <a:cubicBezTo>
                  <a:pt x="235" y="383"/>
                  <a:pt x="224" y="411"/>
                  <a:pt x="201" y="434"/>
                </a:cubicBezTo>
                <a:cubicBezTo>
                  <a:pt x="178" y="457"/>
                  <a:pt x="150" y="468"/>
                  <a:pt x="117" y="468"/>
                </a:cubicBezTo>
                <a:cubicBezTo>
                  <a:pt x="85" y="468"/>
                  <a:pt x="57" y="457"/>
                  <a:pt x="34" y="434"/>
                </a:cubicBezTo>
                <a:cubicBezTo>
                  <a:pt x="11" y="411"/>
                  <a:pt x="0" y="383"/>
                  <a:pt x="0" y="350"/>
                </a:cubicBezTo>
                <a:cubicBezTo>
                  <a:pt x="0" y="325"/>
                  <a:pt x="7" y="302"/>
                  <a:pt x="21" y="282"/>
                </a:cubicBezTo>
                <a:cubicBezTo>
                  <a:pt x="36" y="262"/>
                  <a:pt x="55" y="247"/>
                  <a:pt x="78" y="239"/>
                </a:cubicBezTo>
                <a:cubicBezTo>
                  <a:pt x="69" y="230"/>
                  <a:pt x="65" y="218"/>
                  <a:pt x="66" y="204"/>
                </a:cubicBezTo>
                <a:cubicBezTo>
                  <a:pt x="47" y="199"/>
                  <a:pt x="32" y="189"/>
                  <a:pt x="22" y="172"/>
                </a:cubicBezTo>
                <a:cubicBezTo>
                  <a:pt x="11" y="155"/>
                  <a:pt x="6" y="134"/>
                  <a:pt x="6" y="108"/>
                </a:cubicBezTo>
                <a:cubicBezTo>
                  <a:pt x="6" y="0"/>
                  <a:pt x="6" y="0"/>
                  <a:pt x="6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9" y="108"/>
                  <a:pt x="229" y="108"/>
                  <a:pt x="229" y="108"/>
                </a:cubicBezTo>
                <a:cubicBezTo>
                  <a:pt x="229" y="164"/>
                  <a:pt x="208" y="195"/>
                  <a:pt x="167" y="203"/>
                </a:cubicBezTo>
                <a:cubicBezTo>
                  <a:pt x="167" y="204"/>
                  <a:pt x="167" y="204"/>
                  <a:pt x="167" y="204"/>
                </a:cubicBezTo>
                <a:cubicBezTo>
                  <a:pt x="166" y="218"/>
                  <a:pt x="162" y="230"/>
                  <a:pt x="155" y="238"/>
                </a:cubicBezTo>
                <a:cubicBezTo>
                  <a:pt x="178" y="246"/>
                  <a:pt x="198" y="260"/>
                  <a:pt x="212" y="280"/>
                </a:cubicBezTo>
                <a:cubicBezTo>
                  <a:pt x="228" y="301"/>
                  <a:pt x="235" y="325"/>
                  <a:pt x="235" y="350"/>
                </a:cubicBezTo>
                <a:close/>
                <a:moveTo>
                  <a:pt x="146" y="193"/>
                </a:moveTo>
                <a:cubicBezTo>
                  <a:pt x="146" y="7"/>
                  <a:pt x="146" y="7"/>
                  <a:pt x="146" y="7"/>
                </a:cubicBezTo>
                <a:cubicBezTo>
                  <a:pt x="88" y="7"/>
                  <a:pt x="88" y="7"/>
                  <a:pt x="88" y="7"/>
                </a:cubicBezTo>
                <a:cubicBezTo>
                  <a:pt x="88" y="193"/>
                  <a:pt x="88" y="193"/>
                  <a:pt x="88" y="193"/>
                </a:cubicBezTo>
                <a:lnTo>
                  <a:pt x="146" y="193"/>
                </a:lnTo>
                <a:close/>
                <a:moveTo>
                  <a:pt x="156" y="205"/>
                </a:moveTo>
                <a:cubicBezTo>
                  <a:pt x="150" y="206"/>
                  <a:pt x="144" y="206"/>
                  <a:pt x="138" y="206"/>
                </a:cubicBezTo>
                <a:cubicBezTo>
                  <a:pt x="85" y="206"/>
                  <a:pt x="85" y="206"/>
                  <a:pt x="85" y="206"/>
                </a:cubicBezTo>
                <a:cubicBezTo>
                  <a:pt x="83" y="206"/>
                  <a:pt x="80" y="206"/>
                  <a:pt x="77" y="206"/>
                </a:cubicBezTo>
                <a:cubicBezTo>
                  <a:pt x="78" y="219"/>
                  <a:pt x="82" y="229"/>
                  <a:pt x="90" y="235"/>
                </a:cubicBezTo>
                <a:cubicBezTo>
                  <a:pt x="99" y="233"/>
                  <a:pt x="108" y="232"/>
                  <a:pt x="117" y="232"/>
                </a:cubicBezTo>
                <a:cubicBezTo>
                  <a:pt x="126" y="232"/>
                  <a:pt x="134" y="233"/>
                  <a:pt x="142" y="235"/>
                </a:cubicBezTo>
                <a:cubicBezTo>
                  <a:pt x="150" y="228"/>
                  <a:pt x="155" y="218"/>
                  <a:pt x="156" y="205"/>
                </a:cubicBezTo>
                <a:close/>
                <a:moveTo>
                  <a:pt x="221" y="352"/>
                </a:moveTo>
                <a:cubicBezTo>
                  <a:pt x="196" y="336"/>
                  <a:pt x="196" y="336"/>
                  <a:pt x="196" y="336"/>
                </a:cubicBezTo>
                <a:cubicBezTo>
                  <a:pt x="213" y="311"/>
                  <a:pt x="213" y="311"/>
                  <a:pt x="213" y="311"/>
                </a:cubicBezTo>
                <a:cubicBezTo>
                  <a:pt x="184" y="307"/>
                  <a:pt x="184" y="307"/>
                  <a:pt x="184" y="307"/>
                </a:cubicBezTo>
                <a:cubicBezTo>
                  <a:pt x="190" y="277"/>
                  <a:pt x="190" y="277"/>
                  <a:pt x="190" y="277"/>
                </a:cubicBezTo>
                <a:cubicBezTo>
                  <a:pt x="161" y="284"/>
                  <a:pt x="161" y="284"/>
                  <a:pt x="161" y="284"/>
                </a:cubicBezTo>
                <a:cubicBezTo>
                  <a:pt x="156" y="255"/>
                  <a:pt x="156" y="255"/>
                  <a:pt x="156" y="255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16" y="247"/>
                  <a:pt x="116" y="247"/>
                  <a:pt x="116" y="247"/>
                </a:cubicBezTo>
                <a:cubicBezTo>
                  <a:pt x="100" y="273"/>
                  <a:pt x="100" y="273"/>
                  <a:pt x="100" y="273"/>
                </a:cubicBezTo>
                <a:cubicBezTo>
                  <a:pt x="76" y="255"/>
                  <a:pt x="76" y="255"/>
                  <a:pt x="76" y="255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42" y="277"/>
                  <a:pt x="42" y="277"/>
                  <a:pt x="42" y="277"/>
                </a:cubicBezTo>
                <a:cubicBezTo>
                  <a:pt x="50" y="307"/>
                  <a:pt x="50" y="307"/>
                  <a:pt x="50" y="307"/>
                </a:cubicBezTo>
                <a:cubicBezTo>
                  <a:pt x="19" y="311"/>
                  <a:pt x="19" y="311"/>
                  <a:pt x="19" y="311"/>
                </a:cubicBezTo>
                <a:cubicBezTo>
                  <a:pt x="38" y="336"/>
                  <a:pt x="38" y="336"/>
                  <a:pt x="38" y="336"/>
                </a:cubicBezTo>
                <a:cubicBezTo>
                  <a:pt x="11" y="352"/>
                  <a:pt x="11" y="352"/>
                  <a:pt x="11" y="352"/>
                </a:cubicBezTo>
                <a:cubicBezTo>
                  <a:pt x="38" y="367"/>
                  <a:pt x="38" y="367"/>
                  <a:pt x="38" y="367"/>
                </a:cubicBezTo>
                <a:cubicBezTo>
                  <a:pt x="19" y="392"/>
                  <a:pt x="19" y="392"/>
                  <a:pt x="19" y="392"/>
                </a:cubicBezTo>
                <a:cubicBezTo>
                  <a:pt x="50" y="396"/>
                  <a:pt x="50" y="396"/>
                  <a:pt x="50" y="396"/>
                </a:cubicBezTo>
                <a:cubicBezTo>
                  <a:pt x="42" y="426"/>
                  <a:pt x="42" y="426"/>
                  <a:pt x="42" y="426"/>
                </a:cubicBezTo>
                <a:cubicBezTo>
                  <a:pt x="72" y="418"/>
                  <a:pt x="72" y="418"/>
                  <a:pt x="72" y="418"/>
                </a:cubicBezTo>
                <a:cubicBezTo>
                  <a:pt x="76" y="449"/>
                  <a:pt x="76" y="449"/>
                  <a:pt x="76" y="449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16" y="456"/>
                  <a:pt x="116" y="456"/>
                  <a:pt x="116" y="456"/>
                </a:cubicBezTo>
                <a:cubicBezTo>
                  <a:pt x="132" y="431"/>
                  <a:pt x="132" y="431"/>
                  <a:pt x="132" y="431"/>
                </a:cubicBezTo>
                <a:cubicBezTo>
                  <a:pt x="156" y="449"/>
                  <a:pt x="156" y="449"/>
                  <a:pt x="156" y="449"/>
                </a:cubicBezTo>
                <a:cubicBezTo>
                  <a:pt x="161" y="419"/>
                  <a:pt x="161" y="419"/>
                  <a:pt x="161" y="419"/>
                </a:cubicBezTo>
                <a:cubicBezTo>
                  <a:pt x="190" y="426"/>
                  <a:pt x="190" y="426"/>
                  <a:pt x="190" y="426"/>
                </a:cubicBezTo>
                <a:cubicBezTo>
                  <a:pt x="183" y="397"/>
                  <a:pt x="183" y="397"/>
                  <a:pt x="183" y="397"/>
                </a:cubicBezTo>
                <a:cubicBezTo>
                  <a:pt x="213" y="392"/>
                  <a:pt x="213" y="392"/>
                  <a:pt x="213" y="392"/>
                </a:cubicBezTo>
                <a:cubicBezTo>
                  <a:pt x="196" y="368"/>
                  <a:pt x="196" y="368"/>
                  <a:pt x="196" y="368"/>
                </a:cubicBezTo>
                <a:lnTo>
                  <a:pt x="221" y="352"/>
                </a:ln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42002" name="AutoShape 241@|5FFC:4308095|FBC:16777215|LFC:16777215|LBC:16777215"/>
          <p:cNvSpPr/>
          <p:nvPr/>
        </p:nvSpPr>
        <p:spPr bwMode="auto">
          <a:xfrm>
            <a:off x="2159000" y="3411538"/>
            <a:ext cx="330200" cy="4937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2147483646 w 21600"/>
              <a:gd name="T23" fmla="*/ 2147483646 h 21600"/>
              <a:gd name="T24" fmla="*/ 2147483646 w 21600"/>
              <a:gd name="T25" fmla="*/ 0 h 21600"/>
              <a:gd name="T26" fmla="*/ 2147483646 w 21600"/>
              <a:gd name="T27" fmla="*/ 2147483646 h 21600"/>
              <a:gd name="T28" fmla="*/ 2147483646 w 21600"/>
              <a:gd name="T29" fmla="*/ 2147483646 h 21600"/>
              <a:gd name="T30" fmla="*/ 2147483646 w 21600"/>
              <a:gd name="T31" fmla="*/ 2147483646 h 21600"/>
              <a:gd name="T32" fmla="*/ 2147483646 w 21600"/>
              <a:gd name="T33" fmla="*/ 2147483646 h 21600"/>
              <a:gd name="T34" fmla="*/ 2147483646 w 21600"/>
              <a:gd name="T35" fmla="*/ 2147483646 h 21600"/>
              <a:gd name="T36" fmla="*/ 2147483646 w 21600"/>
              <a:gd name="T37" fmla="*/ 2147483646 h 21600"/>
              <a:gd name="T38" fmla="*/ 0 w 21600"/>
              <a:gd name="T39" fmla="*/ 2147483646 h 21600"/>
              <a:gd name="T40" fmla="*/ 2147483646 w 21600"/>
              <a:gd name="T41" fmla="*/ 2147483646 h 21600"/>
              <a:gd name="T42" fmla="*/ 2147483646 w 21600"/>
              <a:gd name="T43" fmla="*/ 2147483646 h 21600"/>
              <a:gd name="T44" fmla="*/ 2147483646 w 21600"/>
              <a:gd name="T45" fmla="*/ 2147483646 h 21600"/>
              <a:gd name="T46" fmla="*/ 2147483646 w 21600"/>
              <a:gd name="T47" fmla="*/ 2147483646 h 21600"/>
              <a:gd name="T48" fmla="*/ 2147483646 w 21600"/>
              <a:gd name="T49" fmla="*/ 2147483646 h 21600"/>
              <a:gd name="T50" fmla="*/ 2147483646 w 21600"/>
              <a:gd name="T51" fmla="*/ 2147483646 h 21600"/>
              <a:gd name="T52" fmla="*/ 2147483646 w 21600"/>
              <a:gd name="T53" fmla="*/ 2147483646 h 21600"/>
              <a:gd name="T54" fmla="*/ 2147483646 w 21600"/>
              <a:gd name="T55" fmla="*/ 2147483646 h 21600"/>
              <a:gd name="T56" fmla="*/ 2147483646 w 21600"/>
              <a:gd name="T57" fmla="*/ 2147483646 h 21600"/>
              <a:gd name="T58" fmla="*/ 2147483646 w 21600"/>
              <a:gd name="T59" fmla="*/ 2147483646 h 216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1600" h="21600">
                <a:moveTo>
                  <a:pt x="16190" y="14400"/>
                </a:moveTo>
                <a:cubicBezTo>
                  <a:pt x="15417" y="14400"/>
                  <a:pt x="14635" y="14570"/>
                  <a:pt x="14635" y="14570"/>
                </a:cubicBezTo>
                <a:cubicBezTo>
                  <a:pt x="14296" y="14644"/>
                  <a:pt x="13814" y="14566"/>
                  <a:pt x="13563" y="14400"/>
                </a:cubicBezTo>
                <a:lnTo>
                  <a:pt x="10795" y="12557"/>
                </a:lnTo>
                <a:cubicBezTo>
                  <a:pt x="10544" y="12389"/>
                  <a:pt x="10430" y="12069"/>
                  <a:pt x="10544" y="11845"/>
                </a:cubicBezTo>
                <a:cubicBezTo>
                  <a:pt x="10544" y="11845"/>
                  <a:pt x="10817" y="11303"/>
                  <a:pt x="10817" y="10776"/>
                </a:cubicBezTo>
                <a:cubicBezTo>
                  <a:pt x="10817" y="10288"/>
                  <a:pt x="10596" y="9811"/>
                  <a:pt x="10596" y="9811"/>
                </a:cubicBezTo>
                <a:cubicBezTo>
                  <a:pt x="10492" y="9585"/>
                  <a:pt x="10612" y="9263"/>
                  <a:pt x="10863" y="9096"/>
                </a:cubicBezTo>
                <a:lnTo>
                  <a:pt x="13666" y="7231"/>
                </a:lnTo>
                <a:cubicBezTo>
                  <a:pt x="13917" y="7063"/>
                  <a:pt x="14401" y="6983"/>
                  <a:pt x="14741" y="7053"/>
                </a:cubicBezTo>
                <a:cubicBezTo>
                  <a:pt x="14741" y="7053"/>
                  <a:pt x="15458" y="7200"/>
                  <a:pt x="16190" y="7200"/>
                </a:cubicBezTo>
                <a:cubicBezTo>
                  <a:pt x="19177" y="7200"/>
                  <a:pt x="21599" y="5588"/>
                  <a:pt x="21599" y="3600"/>
                </a:cubicBezTo>
                <a:cubicBezTo>
                  <a:pt x="21599" y="1612"/>
                  <a:pt x="19177" y="0"/>
                  <a:pt x="16190" y="0"/>
                </a:cubicBezTo>
                <a:cubicBezTo>
                  <a:pt x="13203" y="0"/>
                  <a:pt x="10781" y="1612"/>
                  <a:pt x="10781" y="3600"/>
                </a:cubicBezTo>
                <a:cubicBezTo>
                  <a:pt x="10781" y="4110"/>
                  <a:pt x="11032" y="4626"/>
                  <a:pt x="11032" y="4626"/>
                </a:cubicBezTo>
                <a:cubicBezTo>
                  <a:pt x="11142" y="4852"/>
                  <a:pt x="11026" y="5173"/>
                  <a:pt x="10775" y="5340"/>
                </a:cubicBezTo>
                <a:lnTo>
                  <a:pt x="8023" y="7171"/>
                </a:lnTo>
                <a:cubicBezTo>
                  <a:pt x="7771" y="7339"/>
                  <a:pt x="7289" y="7416"/>
                  <a:pt x="6951" y="7343"/>
                </a:cubicBezTo>
                <a:cubicBezTo>
                  <a:pt x="6951" y="7343"/>
                  <a:pt x="6176" y="7176"/>
                  <a:pt x="5409" y="7176"/>
                </a:cubicBezTo>
                <a:cubicBezTo>
                  <a:pt x="2422" y="7176"/>
                  <a:pt x="0" y="8787"/>
                  <a:pt x="0" y="10776"/>
                </a:cubicBezTo>
                <a:cubicBezTo>
                  <a:pt x="0" y="12764"/>
                  <a:pt x="2422" y="14375"/>
                  <a:pt x="5409" y="14375"/>
                </a:cubicBezTo>
                <a:cubicBezTo>
                  <a:pt x="6116" y="14375"/>
                  <a:pt x="6790" y="14242"/>
                  <a:pt x="6790" y="14242"/>
                </a:cubicBezTo>
                <a:cubicBezTo>
                  <a:pt x="7131" y="14174"/>
                  <a:pt x="7615" y="14255"/>
                  <a:pt x="7867" y="14423"/>
                </a:cubicBezTo>
                <a:lnTo>
                  <a:pt x="10731" y="16329"/>
                </a:lnTo>
                <a:cubicBezTo>
                  <a:pt x="10982" y="16496"/>
                  <a:pt x="11103" y="16818"/>
                  <a:pt x="10999" y="17045"/>
                </a:cubicBezTo>
                <a:cubicBezTo>
                  <a:pt x="10999" y="17045"/>
                  <a:pt x="10782" y="17516"/>
                  <a:pt x="10782" y="18000"/>
                </a:cubicBezTo>
                <a:cubicBezTo>
                  <a:pt x="10782" y="19988"/>
                  <a:pt x="13204" y="21600"/>
                  <a:pt x="16191" y="21600"/>
                </a:cubicBezTo>
                <a:cubicBezTo>
                  <a:pt x="19178" y="21600"/>
                  <a:pt x="21600" y="19988"/>
                  <a:pt x="21600" y="18000"/>
                </a:cubicBezTo>
                <a:cubicBezTo>
                  <a:pt x="21599" y="16012"/>
                  <a:pt x="19177" y="14400"/>
                  <a:pt x="16190" y="14400"/>
                </a:cubicBezTo>
                <a:close/>
                <a:moveTo>
                  <a:pt x="16190" y="14400"/>
                </a:moveTo>
              </a:path>
            </a:pathLst>
          </a:custGeom>
          <a:solidFill>
            <a:srgbClr val="EE9980"/>
          </a:solidFill>
          <a:ln w="9525">
            <a:noFill/>
            <a:rou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2003" name="TextBox 13"/>
          <p:cNvSpPr txBox="1">
            <a:spLocks noChangeArrowheads="1"/>
          </p:cNvSpPr>
          <p:nvPr/>
        </p:nvSpPr>
        <p:spPr bwMode="auto">
          <a:xfrm>
            <a:off x="1462088" y="4440238"/>
            <a:ext cx="1778000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2004" name="TextBox 13"/>
          <p:cNvSpPr txBox="1">
            <a:spLocks noChangeArrowheads="1"/>
          </p:cNvSpPr>
          <p:nvPr/>
        </p:nvSpPr>
        <p:spPr bwMode="auto">
          <a:xfrm>
            <a:off x="1465263" y="4725988"/>
            <a:ext cx="1774825" cy="554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2005" name="TextBox 13"/>
          <p:cNvSpPr txBox="1">
            <a:spLocks noChangeArrowheads="1"/>
          </p:cNvSpPr>
          <p:nvPr/>
        </p:nvSpPr>
        <p:spPr bwMode="auto">
          <a:xfrm>
            <a:off x="4030663" y="4440238"/>
            <a:ext cx="1778000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2006" name="TextBox 13"/>
          <p:cNvSpPr txBox="1">
            <a:spLocks noChangeArrowheads="1"/>
          </p:cNvSpPr>
          <p:nvPr/>
        </p:nvSpPr>
        <p:spPr bwMode="auto">
          <a:xfrm>
            <a:off x="4033838" y="4725988"/>
            <a:ext cx="1774825" cy="554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2007" name="TextBox 13"/>
          <p:cNvSpPr txBox="1">
            <a:spLocks noChangeArrowheads="1"/>
          </p:cNvSpPr>
          <p:nvPr/>
        </p:nvSpPr>
        <p:spPr bwMode="auto">
          <a:xfrm>
            <a:off x="6599238" y="4440238"/>
            <a:ext cx="1778000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2008" name="TextBox 13"/>
          <p:cNvSpPr txBox="1">
            <a:spLocks noChangeArrowheads="1"/>
          </p:cNvSpPr>
          <p:nvPr/>
        </p:nvSpPr>
        <p:spPr bwMode="auto">
          <a:xfrm>
            <a:off x="6604000" y="4725988"/>
            <a:ext cx="1773238" cy="554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2009" name="TextBox 13"/>
          <p:cNvSpPr txBox="1">
            <a:spLocks noChangeArrowheads="1"/>
          </p:cNvSpPr>
          <p:nvPr/>
        </p:nvSpPr>
        <p:spPr bwMode="auto">
          <a:xfrm>
            <a:off x="9167813" y="4440238"/>
            <a:ext cx="1778000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2010" name="TextBox 13"/>
          <p:cNvSpPr txBox="1">
            <a:spLocks noChangeArrowheads="1"/>
          </p:cNvSpPr>
          <p:nvPr/>
        </p:nvSpPr>
        <p:spPr bwMode="auto">
          <a:xfrm>
            <a:off x="9172575" y="4725988"/>
            <a:ext cx="1773238" cy="554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019300"/>
            <a:ext cx="12192000" cy="2903538"/>
          </a:xfrm>
          <a:prstGeom prst="rect">
            <a:avLst/>
          </a:prstGeom>
          <a:solidFill>
            <a:srgbClr val="EE9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4035" name="组合 292"/>
          <p:cNvGrpSpPr/>
          <p:nvPr/>
        </p:nvGrpSpPr>
        <p:grpSpPr bwMode="auto">
          <a:xfrm>
            <a:off x="776288" y="220663"/>
            <a:ext cx="3157537" cy="6156325"/>
            <a:chOff x="960514" y="443906"/>
            <a:chExt cx="3156094" cy="6157582"/>
          </a:xfrm>
        </p:grpSpPr>
        <p:pic>
          <p:nvPicPr>
            <p:cNvPr id="44041" name="图片 275"/>
            <p:cNvPicPr>
              <a:picLocks noChangeAspect="1"/>
            </p:cNvPicPr>
            <p:nvPr/>
          </p:nvPicPr>
          <p:blipFill>
            <a:blip r:embed="rId1"/>
            <a:srcRect l="42754"/>
            <a:stretch>
              <a:fillRect/>
            </a:stretch>
          </p:blipFill>
          <p:spPr bwMode="auto">
            <a:xfrm>
              <a:off x="2396035" y="443906"/>
              <a:ext cx="1720573" cy="613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042" name="组合 94"/>
            <p:cNvGrpSpPr/>
            <p:nvPr/>
          </p:nvGrpSpPr>
          <p:grpSpPr bwMode="auto">
            <a:xfrm>
              <a:off x="960514" y="451513"/>
              <a:ext cx="3062287" cy="6149975"/>
              <a:chOff x="7627938" y="473075"/>
              <a:chExt cx="3062287" cy="6149975"/>
            </a:xfrm>
          </p:grpSpPr>
          <p:sp>
            <p:nvSpPr>
              <p:cNvPr id="44043" name="Freeform 5"/>
              <p:cNvSpPr/>
              <p:nvPr/>
            </p:nvSpPr>
            <p:spPr bwMode="auto">
              <a:xfrm>
                <a:off x="10190163" y="3522663"/>
                <a:ext cx="403225" cy="654050"/>
              </a:xfrm>
              <a:custGeom>
                <a:avLst/>
                <a:gdLst>
                  <a:gd name="T0" fmla="*/ 621586175 w 231"/>
                  <a:gd name="T1" fmla="*/ 711072375 h 376"/>
                  <a:gd name="T2" fmla="*/ 661196485 w 231"/>
                  <a:gd name="T3" fmla="*/ 556754844 h 376"/>
                  <a:gd name="T4" fmla="*/ 326027486 w 231"/>
                  <a:gd name="T5" fmla="*/ 387307188 h 376"/>
                  <a:gd name="T6" fmla="*/ 131020196 w 231"/>
                  <a:gd name="T7" fmla="*/ 9076683 h 376"/>
                  <a:gd name="T8" fmla="*/ 131020196 w 231"/>
                  <a:gd name="T9" fmla="*/ 193654464 h 376"/>
                  <a:gd name="T10" fmla="*/ 0 w 231"/>
                  <a:gd name="T11" fmla="*/ 568858248 h 376"/>
                  <a:gd name="T12" fmla="*/ 12187519 w 231"/>
                  <a:gd name="T13" fmla="*/ 1046940966 h 376"/>
                  <a:gd name="T14" fmla="*/ 286417176 w 231"/>
                  <a:gd name="T15" fmla="*/ 1131664794 h 376"/>
                  <a:gd name="T16" fmla="*/ 609398656 w 231"/>
                  <a:gd name="T17" fmla="*/ 1037864283 h 376"/>
                  <a:gd name="T18" fmla="*/ 569786600 w 231"/>
                  <a:gd name="T19" fmla="*/ 989450667 h 376"/>
                  <a:gd name="T20" fmla="*/ 679477764 w 231"/>
                  <a:gd name="T21" fmla="*/ 874468329 h 376"/>
                  <a:gd name="T22" fmla="*/ 621586175 w 231"/>
                  <a:gd name="T23" fmla="*/ 711072375 h 3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1" h="376">
                    <a:moveTo>
                      <a:pt x="204" y="235"/>
                    </a:moveTo>
                    <a:cubicBezTo>
                      <a:pt x="204" y="235"/>
                      <a:pt x="228" y="229"/>
                      <a:pt x="217" y="184"/>
                    </a:cubicBezTo>
                    <a:cubicBezTo>
                      <a:pt x="207" y="139"/>
                      <a:pt x="107" y="128"/>
                      <a:pt x="107" y="128"/>
                    </a:cubicBezTo>
                    <a:cubicBezTo>
                      <a:pt x="139" y="36"/>
                      <a:pt x="75" y="0"/>
                      <a:pt x="43" y="3"/>
                    </a:cubicBezTo>
                    <a:cubicBezTo>
                      <a:pt x="11" y="7"/>
                      <a:pt x="26" y="16"/>
                      <a:pt x="43" y="64"/>
                    </a:cubicBezTo>
                    <a:cubicBezTo>
                      <a:pt x="60" y="113"/>
                      <a:pt x="0" y="188"/>
                      <a:pt x="0" y="188"/>
                    </a:cubicBezTo>
                    <a:cubicBezTo>
                      <a:pt x="4" y="346"/>
                      <a:pt x="4" y="346"/>
                      <a:pt x="4" y="346"/>
                    </a:cubicBezTo>
                    <a:cubicBezTo>
                      <a:pt x="24" y="369"/>
                      <a:pt x="65" y="373"/>
                      <a:pt x="94" y="374"/>
                    </a:cubicBezTo>
                    <a:cubicBezTo>
                      <a:pt x="116" y="375"/>
                      <a:pt x="198" y="376"/>
                      <a:pt x="200" y="343"/>
                    </a:cubicBezTo>
                    <a:cubicBezTo>
                      <a:pt x="195" y="332"/>
                      <a:pt x="187" y="327"/>
                      <a:pt x="187" y="327"/>
                    </a:cubicBezTo>
                    <a:cubicBezTo>
                      <a:pt x="187" y="327"/>
                      <a:pt x="215" y="328"/>
                      <a:pt x="223" y="289"/>
                    </a:cubicBezTo>
                    <a:cubicBezTo>
                      <a:pt x="231" y="249"/>
                      <a:pt x="204" y="235"/>
                      <a:pt x="204" y="235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44" name="Freeform 6"/>
              <p:cNvSpPr/>
              <p:nvPr/>
            </p:nvSpPr>
            <p:spPr bwMode="auto">
              <a:xfrm>
                <a:off x="10190163" y="3759200"/>
                <a:ext cx="171450" cy="414338"/>
              </a:xfrm>
              <a:custGeom>
                <a:avLst/>
                <a:gdLst>
                  <a:gd name="T0" fmla="*/ 116307831 w 98"/>
                  <a:gd name="T1" fmla="*/ 466741312 h 238"/>
                  <a:gd name="T2" fmla="*/ 125489154 w 98"/>
                  <a:gd name="T3" fmla="*/ 118201230 h 238"/>
                  <a:gd name="T4" fmla="*/ 220370983 w 98"/>
                  <a:gd name="T5" fmla="*/ 0 h 238"/>
                  <a:gd name="T6" fmla="*/ 159156335 w 98"/>
                  <a:gd name="T7" fmla="*/ 9092804 h 238"/>
                  <a:gd name="T8" fmla="*/ 73457578 w 98"/>
                  <a:gd name="T9" fmla="*/ 42431345 h 238"/>
                  <a:gd name="T10" fmla="*/ 0 w 98"/>
                  <a:gd name="T11" fmla="*/ 157601641 h 238"/>
                  <a:gd name="T12" fmla="*/ 12242930 w 98"/>
                  <a:gd name="T13" fmla="*/ 636464950 h 238"/>
                  <a:gd name="T14" fmla="*/ 287707096 w 98"/>
                  <a:gd name="T15" fmla="*/ 721327640 h 238"/>
                  <a:gd name="T16" fmla="*/ 299950026 w 98"/>
                  <a:gd name="T17" fmla="*/ 721327640 h 238"/>
                  <a:gd name="T18" fmla="*/ 296890168 w 98"/>
                  <a:gd name="T19" fmla="*/ 721327640 h 238"/>
                  <a:gd name="T20" fmla="*/ 116307831 w 98"/>
                  <a:gd name="T21" fmla="*/ 466741312 h 2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238">
                    <a:moveTo>
                      <a:pt x="38" y="154"/>
                    </a:moveTo>
                    <a:cubicBezTo>
                      <a:pt x="28" y="119"/>
                      <a:pt x="24" y="73"/>
                      <a:pt x="41" y="39"/>
                    </a:cubicBezTo>
                    <a:cubicBezTo>
                      <a:pt x="49" y="23"/>
                      <a:pt x="60" y="11"/>
                      <a:pt x="72" y="0"/>
                    </a:cubicBezTo>
                    <a:cubicBezTo>
                      <a:pt x="65" y="0"/>
                      <a:pt x="58" y="0"/>
                      <a:pt x="52" y="3"/>
                    </a:cubicBezTo>
                    <a:cubicBezTo>
                      <a:pt x="42" y="6"/>
                      <a:pt x="34" y="12"/>
                      <a:pt x="24" y="14"/>
                    </a:cubicBezTo>
                    <a:cubicBezTo>
                      <a:pt x="12" y="36"/>
                      <a:pt x="0" y="52"/>
                      <a:pt x="0" y="52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24" y="233"/>
                      <a:pt x="65" y="237"/>
                      <a:pt x="94" y="238"/>
                    </a:cubicBezTo>
                    <a:cubicBezTo>
                      <a:pt x="95" y="238"/>
                      <a:pt x="96" y="238"/>
                      <a:pt x="98" y="238"/>
                    </a:cubicBezTo>
                    <a:cubicBezTo>
                      <a:pt x="98" y="238"/>
                      <a:pt x="97" y="238"/>
                      <a:pt x="97" y="238"/>
                    </a:cubicBezTo>
                    <a:cubicBezTo>
                      <a:pt x="68" y="219"/>
                      <a:pt x="48" y="187"/>
                      <a:pt x="38" y="15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45" name="Freeform 7"/>
              <p:cNvSpPr/>
              <p:nvPr/>
            </p:nvSpPr>
            <p:spPr bwMode="auto">
              <a:xfrm>
                <a:off x="10190163" y="3532188"/>
                <a:ext cx="403225" cy="635000"/>
              </a:xfrm>
              <a:custGeom>
                <a:avLst/>
                <a:gdLst>
                  <a:gd name="T0" fmla="*/ 621586175 w 231"/>
                  <a:gd name="T1" fmla="*/ 696128753 h 365"/>
                  <a:gd name="T2" fmla="*/ 661196485 w 231"/>
                  <a:gd name="T3" fmla="*/ 541769822 h 365"/>
                  <a:gd name="T4" fmla="*/ 326027486 w 231"/>
                  <a:gd name="T5" fmla="*/ 372277014 h 365"/>
                  <a:gd name="T6" fmla="*/ 353450278 w 231"/>
                  <a:gd name="T7" fmla="*/ 245158712 h 365"/>
                  <a:gd name="T8" fmla="*/ 298604695 w 231"/>
                  <a:gd name="T9" fmla="*/ 263317973 h 365"/>
                  <a:gd name="T10" fmla="*/ 179772019 w 231"/>
                  <a:gd name="T11" fmla="*/ 169492808 h 365"/>
                  <a:gd name="T12" fmla="*/ 97503645 w 231"/>
                  <a:gd name="T13" fmla="*/ 0 h 365"/>
                  <a:gd name="T14" fmla="*/ 131020196 w 231"/>
                  <a:gd name="T15" fmla="*/ 178572438 h 365"/>
                  <a:gd name="T16" fmla="*/ 0 w 231"/>
                  <a:gd name="T17" fmla="*/ 553876575 h 365"/>
                  <a:gd name="T18" fmla="*/ 12187519 w 231"/>
                  <a:gd name="T19" fmla="*/ 1032087247 h 365"/>
                  <a:gd name="T20" fmla="*/ 63987094 w 231"/>
                  <a:gd name="T21" fmla="*/ 1071432890 h 365"/>
                  <a:gd name="T22" fmla="*/ 60939342 w 231"/>
                  <a:gd name="T23" fmla="*/ 989712740 h 365"/>
                  <a:gd name="T24" fmla="*/ 79222366 w 231"/>
                  <a:gd name="T25" fmla="*/ 620462849 h 365"/>
                  <a:gd name="T26" fmla="*/ 198055043 w 231"/>
                  <a:gd name="T27" fmla="*/ 420704027 h 365"/>
                  <a:gd name="T28" fmla="*/ 228523841 w 231"/>
                  <a:gd name="T29" fmla="*/ 444917534 h 365"/>
                  <a:gd name="T30" fmla="*/ 274229657 w 231"/>
                  <a:gd name="T31" fmla="*/ 602301849 h 365"/>
                  <a:gd name="T32" fmla="*/ 289463183 w 231"/>
                  <a:gd name="T33" fmla="*/ 632569603 h 365"/>
                  <a:gd name="T34" fmla="*/ 268135897 w 231"/>
                  <a:gd name="T35" fmla="*/ 677969493 h 365"/>
                  <a:gd name="T36" fmla="*/ 277275664 w 231"/>
                  <a:gd name="T37" fmla="*/ 853514808 h 365"/>
                  <a:gd name="T38" fmla="*/ 280323416 w 231"/>
                  <a:gd name="T39" fmla="*/ 877728315 h 365"/>
                  <a:gd name="T40" fmla="*/ 487518226 w 231"/>
                  <a:gd name="T41" fmla="*/ 1104726027 h 365"/>
                  <a:gd name="T42" fmla="*/ 609398656 w 231"/>
                  <a:gd name="T43" fmla="*/ 1023005877 h 365"/>
                  <a:gd name="T44" fmla="*/ 569786600 w 231"/>
                  <a:gd name="T45" fmla="*/ 974580603 h 365"/>
                  <a:gd name="T46" fmla="*/ 679477764 w 231"/>
                  <a:gd name="T47" fmla="*/ 859567315 h 365"/>
                  <a:gd name="T48" fmla="*/ 621586175 w 231"/>
                  <a:gd name="T49" fmla="*/ 696128753 h 36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31" h="365">
                    <a:moveTo>
                      <a:pt x="204" y="230"/>
                    </a:moveTo>
                    <a:cubicBezTo>
                      <a:pt x="204" y="230"/>
                      <a:pt x="228" y="224"/>
                      <a:pt x="217" y="179"/>
                    </a:cubicBezTo>
                    <a:cubicBezTo>
                      <a:pt x="207" y="134"/>
                      <a:pt x="107" y="123"/>
                      <a:pt x="107" y="123"/>
                    </a:cubicBezTo>
                    <a:cubicBezTo>
                      <a:pt x="112" y="107"/>
                      <a:pt x="115" y="93"/>
                      <a:pt x="116" y="81"/>
                    </a:cubicBezTo>
                    <a:cubicBezTo>
                      <a:pt x="111" y="85"/>
                      <a:pt x="105" y="88"/>
                      <a:pt x="98" y="87"/>
                    </a:cubicBezTo>
                    <a:cubicBezTo>
                      <a:pt x="79" y="85"/>
                      <a:pt x="67" y="73"/>
                      <a:pt x="59" y="56"/>
                    </a:cubicBezTo>
                    <a:cubicBezTo>
                      <a:pt x="50" y="38"/>
                      <a:pt x="42" y="18"/>
                      <a:pt x="32" y="0"/>
                    </a:cubicBezTo>
                    <a:cubicBezTo>
                      <a:pt x="16" y="5"/>
                      <a:pt x="28" y="18"/>
                      <a:pt x="43" y="59"/>
                    </a:cubicBezTo>
                    <a:cubicBezTo>
                      <a:pt x="60" y="108"/>
                      <a:pt x="0" y="183"/>
                      <a:pt x="0" y="183"/>
                    </a:cubicBezTo>
                    <a:cubicBezTo>
                      <a:pt x="4" y="341"/>
                      <a:pt x="4" y="341"/>
                      <a:pt x="4" y="341"/>
                    </a:cubicBezTo>
                    <a:cubicBezTo>
                      <a:pt x="9" y="346"/>
                      <a:pt x="15" y="351"/>
                      <a:pt x="21" y="354"/>
                    </a:cubicBezTo>
                    <a:cubicBezTo>
                      <a:pt x="20" y="343"/>
                      <a:pt x="20" y="333"/>
                      <a:pt x="20" y="327"/>
                    </a:cubicBezTo>
                    <a:cubicBezTo>
                      <a:pt x="19" y="284"/>
                      <a:pt x="13" y="246"/>
                      <a:pt x="26" y="205"/>
                    </a:cubicBezTo>
                    <a:cubicBezTo>
                      <a:pt x="32" y="185"/>
                      <a:pt x="49" y="153"/>
                      <a:pt x="65" y="139"/>
                    </a:cubicBezTo>
                    <a:cubicBezTo>
                      <a:pt x="71" y="135"/>
                      <a:pt x="79" y="140"/>
                      <a:pt x="75" y="147"/>
                    </a:cubicBezTo>
                    <a:cubicBezTo>
                      <a:pt x="64" y="168"/>
                      <a:pt x="74" y="184"/>
                      <a:pt x="90" y="199"/>
                    </a:cubicBezTo>
                    <a:cubicBezTo>
                      <a:pt x="93" y="201"/>
                      <a:pt x="95" y="205"/>
                      <a:pt x="95" y="209"/>
                    </a:cubicBezTo>
                    <a:cubicBezTo>
                      <a:pt x="95" y="215"/>
                      <a:pt x="91" y="219"/>
                      <a:pt x="88" y="224"/>
                    </a:cubicBezTo>
                    <a:cubicBezTo>
                      <a:pt x="75" y="245"/>
                      <a:pt x="72" y="263"/>
                      <a:pt x="91" y="282"/>
                    </a:cubicBezTo>
                    <a:cubicBezTo>
                      <a:pt x="93" y="284"/>
                      <a:pt x="94" y="287"/>
                      <a:pt x="92" y="290"/>
                    </a:cubicBezTo>
                    <a:cubicBezTo>
                      <a:pt x="52" y="345"/>
                      <a:pt x="113" y="361"/>
                      <a:pt x="160" y="365"/>
                    </a:cubicBezTo>
                    <a:cubicBezTo>
                      <a:pt x="181" y="361"/>
                      <a:pt x="199" y="353"/>
                      <a:pt x="200" y="338"/>
                    </a:cubicBezTo>
                    <a:cubicBezTo>
                      <a:pt x="195" y="327"/>
                      <a:pt x="187" y="322"/>
                      <a:pt x="187" y="322"/>
                    </a:cubicBezTo>
                    <a:cubicBezTo>
                      <a:pt x="187" y="322"/>
                      <a:pt x="215" y="323"/>
                      <a:pt x="223" y="284"/>
                    </a:cubicBezTo>
                    <a:cubicBezTo>
                      <a:pt x="231" y="244"/>
                      <a:pt x="204" y="230"/>
                      <a:pt x="204" y="23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46" name="Freeform 8"/>
              <p:cNvSpPr/>
              <p:nvPr/>
            </p:nvSpPr>
            <p:spPr bwMode="auto">
              <a:xfrm>
                <a:off x="10333038" y="4005263"/>
                <a:ext cx="334962" cy="152400"/>
              </a:xfrm>
              <a:custGeom>
                <a:avLst/>
                <a:gdLst>
                  <a:gd name="T0" fmla="*/ 246532032 w 192"/>
                  <a:gd name="T1" fmla="*/ 20994832 h 88"/>
                  <a:gd name="T2" fmla="*/ 60872365 w 192"/>
                  <a:gd name="T3" fmla="*/ 89976614 h 88"/>
                  <a:gd name="T4" fmla="*/ 127831618 w 192"/>
                  <a:gd name="T5" fmla="*/ 221941159 h 88"/>
                  <a:gd name="T6" fmla="*/ 325666805 w 192"/>
                  <a:gd name="T7" fmla="*/ 257930073 h 88"/>
                  <a:gd name="T8" fmla="*/ 514369043 w 192"/>
                  <a:gd name="T9" fmla="*/ 224938936 h 88"/>
                  <a:gd name="T10" fmla="*/ 490021493 w 192"/>
                  <a:gd name="T11" fmla="*/ 47986950 h 88"/>
                  <a:gd name="T12" fmla="*/ 246532032 w 192"/>
                  <a:gd name="T13" fmla="*/ 20994832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2" h="88">
                    <a:moveTo>
                      <a:pt x="81" y="7"/>
                    </a:moveTo>
                    <a:cubicBezTo>
                      <a:pt x="61" y="0"/>
                      <a:pt x="32" y="14"/>
                      <a:pt x="20" y="30"/>
                    </a:cubicBezTo>
                    <a:cubicBezTo>
                      <a:pt x="0" y="55"/>
                      <a:pt x="19" y="64"/>
                      <a:pt x="42" y="74"/>
                    </a:cubicBezTo>
                    <a:cubicBezTo>
                      <a:pt x="65" y="84"/>
                      <a:pt x="84" y="83"/>
                      <a:pt x="107" y="86"/>
                    </a:cubicBezTo>
                    <a:cubicBezTo>
                      <a:pt x="128" y="87"/>
                      <a:pt x="151" y="88"/>
                      <a:pt x="169" y="75"/>
                    </a:cubicBezTo>
                    <a:cubicBezTo>
                      <a:pt x="192" y="57"/>
                      <a:pt x="191" y="25"/>
                      <a:pt x="161" y="16"/>
                    </a:cubicBezTo>
                    <a:lnTo>
                      <a:pt x="81" y="7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47" name="Freeform 9"/>
              <p:cNvSpPr/>
              <p:nvPr/>
            </p:nvSpPr>
            <p:spPr bwMode="auto">
              <a:xfrm>
                <a:off x="10394950" y="4008438"/>
                <a:ext cx="273050" cy="149225"/>
              </a:xfrm>
              <a:custGeom>
                <a:avLst/>
                <a:gdLst>
                  <a:gd name="T0" fmla="*/ 381115190 w 157"/>
                  <a:gd name="T1" fmla="*/ 42150857 h 86"/>
                  <a:gd name="T2" fmla="*/ 139137236 w 157"/>
                  <a:gd name="T3" fmla="*/ 15054373 h 86"/>
                  <a:gd name="T4" fmla="*/ 0 w 157"/>
                  <a:gd name="T5" fmla="*/ 42150857 h 86"/>
                  <a:gd name="T6" fmla="*/ 160309916 w 157"/>
                  <a:gd name="T7" fmla="*/ 78282394 h 86"/>
                  <a:gd name="T8" fmla="*/ 338768091 w 157"/>
                  <a:gd name="T9" fmla="*/ 84303449 h 86"/>
                  <a:gd name="T10" fmla="*/ 393212870 w 157"/>
                  <a:gd name="T11" fmla="*/ 171617426 h 86"/>
                  <a:gd name="T12" fmla="*/ 142161656 w 157"/>
                  <a:gd name="T13" fmla="*/ 225812128 h 86"/>
                  <a:gd name="T14" fmla="*/ 18148260 w 157"/>
                  <a:gd name="T15" fmla="*/ 216780546 h 86"/>
                  <a:gd name="T16" fmla="*/ 21172680 w 157"/>
                  <a:gd name="T17" fmla="*/ 216780546 h 86"/>
                  <a:gd name="T18" fmla="*/ 217779115 w 157"/>
                  <a:gd name="T19" fmla="*/ 252910347 h 86"/>
                  <a:gd name="T20" fmla="*/ 405312289 w 157"/>
                  <a:gd name="T21" fmla="*/ 219791073 h 86"/>
                  <a:gd name="T22" fmla="*/ 381115190 w 157"/>
                  <a:gd name="T23" fmla="*/ 42150857 h 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7" h="86">
                    <a:moveTo>
                      <a:pt x="126" y="14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32" y="0"/>
                      <a:pt x="14" y="6"/>
                      <a:pt x="0" y="14"/>
                    </a:cubicBezTo>
                    <a:cubicBezTo>
                      <a:pt x="17" y="20"/>
                      <a:pt x="33" y="25"/>
                      <a:pt x="53" y="26"/>
                    </a:cubicBezTo>
                    <a:cubicBezTo>
                      <a:pt x="72" y="26"/>
                      <a:pt x="93" y="26"/>
                      <a:pt x="112" y="28"/>
                    </a:cubicBezTo>
                    <a:cubicBezTo>
                      <a:pt x="123" y="30"/>
                      <a:pt x="143" y="44"/>
                      <a:pt x="130" y="57"/>
                    </a:cubicBezTo>
                    <a:cubicBezTo>
                      <a:pt x="108" y="79"/>
                      <a:pt x="76" y="76"/>
                      <a:pt x="47" y="75"/>
                    </a:cubicBezTo>
                    <a:cubicBezTo>
                      <a:pt x="33" y="75"/>
                      <a:pt x="19" y="74"/>
                      <a:pt x="6" y="72"/>
                    </a:cubicBezTo>
                    <a:cubicBezTo>
                      <a:pt x="6" y="72"/>
                      <a:pt x="7" y="72"/>
                      <a:pt x="7" y="72"/>
                    </a:cubicBezTo>
                    <a:cubicBezTo>
                      <a:pt x="30" y="82"/>
                      <a:pt x="49" y="81"/>
                      <a:pt x="72" y="84"/>
                    </a:cubicBezTo>
                    <a:cubicBezTo>
                      <a:pt x="93" y="85"/>
                      <a:pt x="116" y="86"/>
                      <a:pt x="134" y="73"/>
                    </a:cubicBezTo>
                    <a:cubicBezTo>
                      <a:pt x="157" y="55"/>
                      <a:pt x="156" y="23"/>
                      <a:pt x="126" y="1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48" name="Freeform 10"/>
              <p:cNvSpPr/>
              <p:nvPr/>
            </p:nvSpPr>
            <p:spPr bwMode="auto">
              <a:xfrm>
                <a:off x="10323513" y="3886200"/>
                <a:ext cx="366712" cy="165100"/>
              </a:xfrm>
              <a:custGeom>
                <a:avLst/>
                <a:gdLst>
                  <a:gd name="T0" fmla="*/ 238623496 w 211"/>
                  <a:gd name="T1" fmla="*/ 0 h 95"/>
                  <a:gd name="T2" fmla="*/ 45308919 w 211"/>
                  <a:gd name="T3" fmla="*/ 72485852 h 95"/>
                  <a:gd name="T4" fmla="*/ 102698478 w 211"/>
                  <a:gd name="T5" fmla="*/ 220479754 h 95"/>
                  <a:gd name="T6" fmla="*/ 296013055 w 211"/>
                  <a:gd name="T7" fmla="*/ 265784932 h 95"/>
                  <a:gd name="T8" fmla="*/ 474226397 w 211"/>
                  <a:gd name="T9" fmla="*/ 250682626 h 95"/>
                  <a:gd name="T10" fmla="*/ 504430605 w 211"/>
                  <a:gd name="T11" fmla="*/ 0 h 95"/>
                  <a:gd name="T12" fmla="*/ 238623496 w 211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95">
                    <a:moveTo>
                      <a:pt x="79" y="0"/>
                    </a:moveTo>
                    <a:cubicBezTo>
                      <a:pt x="58" y="0"/>
                      <a:pt x="28" y="6"/>
                      <a:pt x="15" y="24"/>
                    </a:cubicBezTo>
                    <a:cubicBezTo>
                      <a:pt x="0" y="46"/>
                      <a:pt x="12" y="63"/>
                      <a:pt x="34" y="73"/>
                    </a:cubicBezTo>
                    <a:cubicBezTo>
                      <a:pt x="53" y="81"/>
                      <a:pt x="77" y="84"/>
                      <a:pt x="98" y="88"/>
                    </a:cubicBezTo>
                    <a:cubicBezTo>
                      <a:pt x="118" y="92"/>
                      <a:pt x="138" y="95"/>
                      <a:pt x="157" y="83"/>
                    </a:cubicBezTo>
                    <a:cubicBezTo>
                      <a:pt x="186" y="63"/>
                      <a:pt x="211" y="21"/>
                      <a:pt x="167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49" name="Freeform 11"/>
              <p:cNvSpPr/>
              <p:nvPr/>
            </p:nvSpPr>
            <p:spPr bwMode="auto">
              <a:xfrm>
                <a:off x="10360025" y="3886200"/>
                <a:ext cx="330200" cy="165100"/>
              </a:xfrm>
              <a:custGeom>
                <a:avLst/>
                <a:gdLst>
                  <a:gd name="T0" fmla="*/ 440961245 w 190"/>
                  <a:gd name="T1" fmla="*/ 0 h 95"/>
                  <a:gd name="T2" fmla="*/ 175176314 w 190"/>
                  <a:gd name="T3" fmla="*/ 0 h 95"/>
                  <a:gd name="T4" fmla="*/ 57385284 w 190"/>
                  <a:gd name="T5" fmla="*/ 21141489 h 95"/>
                  <a:gd name="T6" fmla="*/ 202358725 w 190"/>
                  <a:gd name="T7" fmla="*/ 57385284 h 95"/>
                  <a:gd name="T8" fmla="*/ 386596422 w 190"/>
                  <a:gd name="T9" fmla="*/ 51344362 h 95"/>
                  <a:gd name="T10" fmla="*/ 404717451 w 190"/>
                  <a:gd name="T11" fmla="*/ 178196775 h 95"/>
                  <a:gd name="T12" fmla="*/ 0 w 190"/>
                  <a:gd name="T13" fmla="*/ 196317803 h 95"/>
                  <a:gd name="T14" fmla="*/ 39264256 w 190"/>
                  <a:gd name="T15" fmla="*/ 220479754 h 95"/>
                  <a:gd name="T16" fmla="*/ 232561598 w 190"/>
                  <a:gd name="T17" fmla="*/ 265784932 h 95"/>
                  <a:gd name="T18" fmla="*/ 410758373 w 190"/>
                  <a:gd name="T19" fmla="*/ 250682626 h 95"/>
                  <a:gd name="T20" fmla="*/ 440961245 w 190"/>
                  <a:gd name="T21" fmla="*/ 0 h 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0" h="95">
                    <a:moveTo>
                      <a:pt x="146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6" y="0"/>
                      <a:pt x="32" y="2"/>
                      <a:pt x="19" y="7"/>
                    </a:cubicBezTo>
                    <a:cubicBezTo>
                      <a:pt x="35" y="11"/>
                      <a:pt x="50" y="17"/>
                      <a:pt x="67" y="19"/>
                    </a:cubicBezTo>
                    <a:cubicBezTo>
                      <a:pt x="86" y="21"/>
                      <a:pt x="110" y="12"/>
                      <a:pt x="128" y="17"/>
                    </a:cubicBezTo>
                    <a:cubicBezTo>
                      <a:pt x="150" y="23"/>
                      <a:pt x="149" y="44"/>
                      <a:pt x="134" y="59"/>
                    </a:cubicBezTo>
                    <a:cubicBezTo>
                      <a:pt x="107" y="88"/>
                      <a:pt x="45" y="85"/>
                      <a:pt x="0" y="65"/>
                    </a:cubicBezTo>
                    <a:cubicBezTo>
                      <a:pt x="4" y="68"/>
                      <a:pt x="8" y="70"/>
                      <a:pt x="13" y="73"/>
                    </a:cubicBezTo>
                    <a:cubicBezTo>
                      <a:pt x="32" y="81"/>
                      <a:pt x="56" y="84"/>
                      <a:pt x="77" y="88"/>
                    </a:cubicBezTo>
                    <a:cubicBezTo>
                      <a:pt x="97" y="92"/>
                      <a:pt x="117" y="95"/>
                      <a:pt x="136" y="83"/>
                    </a:cubicBezTo>
                    <a:cubicBezTo>
                      <a:pt x="165" y="63"/>
                      <a:pt x="190" y="21"/>
                      <a:pt x="146" y="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0" name="Freeform 12"/>
              <p:cNvSpPr/>
              <p:nvPr/>
            </p:nvSpPr>
            <p:spPr bwMode="auto">
              <a:xfrm>
                <a:off x="10290175" y="3752850"/>
                <a:ext cx="368300" cy="161925"/>
              </a:xfrm>
              <a:custGeom>
                <a:avLst/>
                <a:gdLst>
                  <a:gd name="T0" fmla="*/ 199192970 w 212"/>
                  <a:gd name="T1" fmla="*/ 24252186 h 93"/>
                  <a:gd name="T2" fmla="*/ 39234374 w 212"/>
                  <a:gd name="T3" fmla="*/ 112167015 h 93"/>
                  <a:gd name="T4" fmla="*/ 156940969 w 212"/>
                  <a:gd name="T5" fmla="*/ 236459252 h 93"/>
                  <a:gd name="T6" fmla="*/ 567400895 w 212"/>
                  <a:gd name="T7" fmla="*/ 212207065 h 93"/>
                  <a:gd name="T8" fmla="*/ 630779766 w 212"/>
                  <a:gd name="T9" fmla="*/ 100040051 h 93"/>
                  <a:gd name="T10" fmla="*/ 549291654 w 212"/>
                  <a:gd name="T11" fmla="*/ 3031306 h 93"/>
                  <a:gd name="T12" fmla="*/ 199192970 w 212"/>
                  <a:gd name="T13" fmla="*/ 2425218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2" h="93">
                    <a:moveTo>
                      <a:pt x="66" y="8"/>
                    </a:moveTo>
                    <a:cubicBezTo>
                      <a:pt x="45" y="14"/>
                      <a:pt x="25" y="18"/>
                      <a:pt x="13" y="37"/>
                    </a:cubicBezTo>
                    <a:cubicBezTo>
                      <a:pt x="0" y="61"/>
                      <a:pt x="31" y="74"/>
                      <a:pt x="52" y="78"/>
                    </a:cubicBezTo>
                    <a:cubicBezTo>
                      <a:pt x="94" y="86"/>
                      <a:pt x="150" y="93"/>
                      <a:pt x="188" y="70"/>
                    </a:cubicBezTo>
                    <a:cubicBezTo>
                      <a:pt x="201" y="61"/>
                      <a:pt x="212" y="51"/>
                      <a:pt x="209" y="33"/>
                    </a:cubicBezTo>
                    <a:cubicBezTo>
                      <a:pt x="207" y="19"/>
                      <a:pt x="195" y="3"/>
                      <a:pt x="182" y="1"/>
                    </a:cubicBezTo>
                    <a:cubicBezTo>
                      <a:pt x="182" y="1"/>
                      <a:pt x="95" y="0"/>
                      <a:pt x="66" y="8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1" name="Freeform 13"/>
              <p:cNvSpPr/>
              <p:nvPr/>
            </p:nvSpPr>
            <p:spPr bwMode="auto">
              <a:xfrm>
                <a:off x="10290175" y="3756025"/>
                <a:ext cx="368300" cy="158750"/>
              </a:xfrm>
              <a:custGeom>
                <a:avLst/>
                <a:gdLst>
                  <a:gd name="T0" fmla="*/ 630779766 w 212"/>
                  <a:gd name="T1" fmla="*/ 94342857 h 91"/>
                  <a:gd name="T2" fmla="*/ 555328647 w 212"/>
                  <a:gd name="T3" fmla="*/ 0 h 91"/>
                  <a:gd name="T4" fmla="*/ 446676672 w 212"/>
                  <a:gd name="T5" fmla="*/ 185641552 h 91"/>
                  <a:gd name="T6" fmla="*/ 123741851 w 212"/>
                  <a:gd name="T7" fmla="*/ 179554973 h 91"/>
                  <a:gd name="T8" fmla="*/ 60361243 w 212"/>
                  <a:gd name="T9" fmla="*/ 82169698 h 91"/>
                  <a:gd name="T10" fmla="*/ 39234374 w 212"/>
                  <a:gd name="T11" fmla="*/ 106516016 h 91"/>
                  <a:gd name="T12" fmla="*/ 156940969 w 212"/>
                  <a:gd name="T13" fmla="*/ 231290027 h 91"/>
                  <a:gd name="T14" fmla="*/ 567400895 w 212"/>
                  <a:gd name="T15" fmla="*/ 206943709 h 91"/>
                  <a:gd name="T16" fmla="*/ 630779766 w 212"/>
                  <a:gd name="T17" fmla="*/ 94342857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" h="91">
                    <a:moveTo>
                      <a:pt x="209" y="31"/>
                    </a:moveTo>
                    <a:cubicBezTo>
                      <a:pt x="207" y="18"/>
                      <a:pt x="197" y="4"/>
                      <a:pt x="184" y="0"/>
                    </a:cubicBezTo>
                    <a:cubicBezTo>
                      <a:pt x="195" y="29"/>
                      <a:pt x="186" y="53"/>
                      <a:pt x="148" y="61"/>
                    </a:cubicBezTo>
                    <a:cubicBezTo>
                      <a:pt x="118" y="67"/>
                      <a:pt x="69" y="74"/>
                      <a:pt x="41" y="59"/>
                    </a:cubicBezTo>
                    <a:cubicBezTo>
                      <a:pt x="29" y="53"/>
                      <a:pt x="18" y="39"/>
                      <a:pt x="20" y="27"/>
                    </a:cubicBezTo>
                    <a:cubicBezTo>
                      <a:pt x="17" y="29"/>
                      <a:pt x="15" y="32"/>
                      <a:pt x="13" y="35"/>
                    </a:cubicBezTo>
                    <a:cubicBezTo>
                      <a:pt x="0" y="59"/>
                      <a:pt x="31" y="72"/>
                      <a:pt x="52" y="76"/>
                    </a:cubicBezTo>
                    <a:cubicBezTo>
                      <a:pt x="94" y="84"/>
                      <a:pt x="150" y="91"/>
                      <a:pt x="188" y="68"/>
                    </a:cubicBezTo>
                    <a:cubicBezTo>
                      <a:pt x="201" y="59"/>
                      <a:pt x="212" y="49"/>
                      <a:pt x="209" y="31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2" name="Freeform 14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0 w 626"/>
                  <a:gd name="T1" fmla="*/ 0 h 697"/>
                  <a:gd name="T2" fmla="*/ 517514770 w 626"/>
                  <a:gd name="T3" fmla="*/ 317102397 h 697"/>
                  <a:gd name="T4" fmla="*/ 929107072 w 626"/>
                  <a:gd name="T5" fmla="*/ 1392234729 h 697"/>
                  <a:gd name="T6" fmla="*/ 1812816066 w 626"/>
                  <a:gd name="T7" fmla="*/ 1295592625 h 697"/>
                  <a:gd name="T8" fmla="*/ 1894529474 w 626"/>
                  <a:gd name="T9" fmla="*/ 1905639934 h 697"/>
                  <a:gd name="T10" fmla="*/ 163425076 w 626"/>
                  <a:gd name="T11" fmla="*/ 1914699208 h 697"/>
                  <a:gd name="T12" fmla="*/ 0 w 626"/>
                  <a:gd name="T13" fmla="*/ 0 h 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697">
                    <a:moveTo>
                      <a:pt x="0" y="0"/>
                    </a:moveTo>
                    <a:cubicBezTo>
                      <a:pt x="0" y="0"/>
                      <a:pt x="121" y="24"/>
                      <a:pt x="171" y="105"/>
                    </a:cubicBezTo>
                    <a:cubicBezTo>
                      <a:pt x="221" y="187"/>
                      <a:pt x="307" y="461"/>
                      <a:pt x="307" y="461"/>
                    </a:cubicBezTo>
                    <a:cubicBezTo>
                      <a:pt x="599" y="429"/>
                      <a:pt x="599" y="429"/>
                      <a:pt x="599" y="429"/>
                    </a:cubicBezTo>
                    <a:cubicBezTo>
                      <a:pt x="626" y="631"/>
                      <a:pt x="626" y="631"/>
                      <a:pt x="626" y="631"/>
                    </a:cubicBezTo>
                    <a:cubicBezTo>
                      <a:pt x="626" y="631"/>
                      <a:pt x="77" y="697"/>
                      <a:pt x="54" y="634"/>
                    </a:cubicBezTo>
                    <a:cubicBezTo>
                      <a:pt x="30" y="57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3" name="Freeform 15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1812816066 w 626"/>
                  <a:gd name="T1" fmla="*/ 1295592625 h 697"/>
                  <a:gd name="T2" fmla="*/ 1782553001 w 626"/>
                  <a:gd name="T3" fmla="*/ 1298612962 h 697"/>
                  <a:gd name="T4" fmla="*/ 1806763801 w 626"/>
                  <a:gd name="T5" fmla="*/ 1651955931 h 697"/>
                  <a:gd name="T6" fmla="*/ 1549519047 w 626"/>
                  <a:gd name="T7" fmla="*/ 1827118116 h 697"/>
                  <a:gd name="T8" fmla="*/ 926080069 w 626"/>
                  <a:gd name="T9" fmla="*/ 1848258739 h 697"/>
                  <a:gd name="T10" fmla="*/ 641597513 w 626"/>
                  <a:gd name="T11" fmla="*/ 1736518424 h 697"/>
                  <a:gd name="T12" fmla="*/ 547779575 w 626"/>
                  <a:gd name="T13" fmla="*/ 1123450777 h 697"/>
                  <a:gd name="T14" fmla="*/ 411590562 w 626"/>
                  <a:gd name="T15" fmla="*/ 437903724 h 697"/>
                  <a:gd name="T16" fmla="*/ 242113221 w 626"/>
                  <a:gd name="T17" fmla="*/ 135901276 h 697"/>
                  <a:gd name="T18" fmla="*/ 136189013 w 626"/>
                  <a:gd name="T19" fmla="*/ 39260909 h 697"/>
                  <a:gd name="T20" fmla="*/ 0 w 626"/>
                  <a:gd name="T21" fmla="*/ 0 h 697"/>
                  <a:gd name="T22" fmla="*/ 163425076 w 626"/>
                  <a:gd name="T23" fmla="*/ 1914699208 h 697"/>
                  <a:gd name="T24" fmla="*/ 1894529474 w 626"/>
                  <a:gd name="T25" fmla="*/ 1905639934 h 697"/>
                  <a:gd name="T26" fmla="*/ 1812816066 w 626"/>
                  <a:gd name="T27" fmla="*/ 1295592625 h 6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6" h="697">
                    <a:moveTo>
                      <a:pt x="599" y="429"/>
                    </a:moveTo>
                    <a:cubicBezTo>
                      <a:pt x="589" y="430"/>
                      <a:pt x="589" y="430"/>
                      <a:pt x="589" y="430"/>
                    </a:cubicBezTo>
                    <a:cubicBezTo>
                      <a:pt x="602" y="470"/>
                      <a:pt x="608" y="510"/>
                      <a:pt x="597" y="547"/>
                    </a:cubicBezTo>
                    <a:cubicBezTo>
                      <a:pt x="585" y="587"/>
                      <a:pt x="551" y="599"/>
                      <a:pt x="512" y="605"/>
                    </a:cubicBezTo>
                    <a:cubicBezTo>
                      <a:pt x="443" y="616"/>
                      <a:pt x="375" y="612"/>
                      <a:pt x="306" y="612"/>
                    </a:cubicBezTo>
                    <a:cubicBezTo>
                      <a:pt x="269" y="611"/>
                      <a:pt x="226" y="619"/>
                      <a:pt x="212" y="575"/>
                    </a:cubicBezTo>
                    <a:cubicBezTo>
                      <a:pt x="191" y="510"/>
                      <a:pt x="190" y="440"/>
                      <a:pt x="181" y="372"/>
                    </a:cubicBezTo>
                    <a:cubicBezTo>
                      <a:pt x="171" y="296"/>
                      <a:pt x="161" y="218"/>
                      <a:pt x="136" y="145"/>
                    </a:cubicBezTo>
                    <a:cubicBezTo>
                      <a:pt x="124" y="109"/>
                      <a:pt x="109" y="72"/>
                      <a:pt x="80" y="45"/>
                    </a:cubicBezTo>
                    <a:cubicBezTo>
                      <a:pt x="69" y="34"/>
                      <a:pt x="56" y="24"/>
                      <a:pt x="45" y="13"/>
                    </a:cubicBezTo>
                    <a:cubicBezTo>
                      <a:pt x="19" y="4"/>
                      <a:pt x="0" y="0"/>
                      <a:pt x="0" y="0"/>
                    </a:cubicBezTo>
                    <a:cubicBezTo>
                      <a:pt x="0" y="0"/>
                      <a:pt x="30" y="571"/>
                      <a:pt x="54" y="634"/>
                    </a:cubicBezTo>
                    <a:cubicBezTo>
                      <a:pt x="77" y="697"/>
                      <a:pt x="626" y="631"/>
                      <a:pt x="626" y="631"/>
                    </a:cubicBezTo>
                    <a:lnTo>
                      <a:pt x="599" y="429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4" name="Freeform 16"/>
              <p:cNvSpPr/>
              <p:nvPr/>
            </p:nvSpPr>
            <p:spPr bwMode="auto">
              <a:xfrm>
                <a:off x="8721725" y="4940300"/>
                <a:ext cx="403225" cy="574675"/>
              </a:xfrm>
              <a:custGeom>
                <a:avLst/>
                <a:gdLst>
                  <a:gd name="T0" fmla="*/ 0 w 232"/>
                  <a:gd name="T1" fmla="*/ 961337237 h 330"/>
                  <a:gd name="T2" fmla="*/ 700820692 w 232"/>
                  <a:gd name="T3" fmla="*/ 882490086 h 330"/>
                  <a:gd name="T4" fmla="*/ 157080470 w 232"/>
                  <a:gd name="T5" fmla="*/ 0 h 330"/>
                  <a:gd name="T6" fmla="*/ 0 w 232"/>
                  <a:gd name="T7" fmla="*/ 961337237 h 3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2" h="330">
                    <a:moveTo>
                      <a:pt x="0" y="317"/>
                    </a:moveTo>
                    <a:cubicBezTo>
                      <a:pt x="0" y="317"/>
                      <a:pt x="103" y="330"/>
                      <a:pt x="232" y="291"/>
                    </a:cubicBezTo>
                    <a:cubicBezTo>
                      <a:pt x="52" y="0"/>
                      <a:pt x="52" y="0"/>
                      <a:pt x="52" y="0"/>
                    </a:cubicBezTo>
                    <a:lnTo>
                      <a:pt x="0" y="317"/>
                    </a:lnTo>
                    <a:close/>
                  </a:path>
                </a:pathLst>
              </a:custGeom>
              <a:solidFill>
                <a:srgbClr val="B7B2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5" name="Freeform 17"/>
              <p:cNvSpPr/>
              <p:nvPr/>
            </p:nvSpPr>
            <p:spPr bwMode="auto">
              <a:xfrm>
                <a:off x="8926513" y="5127625"/>
                <a:ext cx="198437" cy="357188"/>
              </a:xfrm>
              <a:custGeom>
                <a:avLst/>
                <a:gdLst>
                  <a:gd name="T0" fmla="*/ 345414412 w 114"/>
                  <a:gd name="T1" fmla="*/ 553194048 h 206"/>
                  <a:gd name="T2" fmla="*/ 0 w 114"/>
                  <a:gd name="T3" fmla="*/ 0 h 206"/>
                  <a:gd name="T4" fmla="*/ 42418520 w 114"/>
                  <a:gd name="T5" fmla="*/ 619336249 h 206"/>
                  <a:gd name="T6" fmla="*/ 345414412 w 114"/>
                  <a:gd name="T7" fmla="*/ 553194048 h 2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4" h="206">
                    <a:moveTo>
                      <a:pt x="114" y="18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69"/>
                      <a:pt x="11" y="137"/>
                      <a:pt x="14" y="206"/>
                    </a:cubicBezTo>
                    <a:cubicBezTo>
                      <a:pt x="44" y="202"/>
                      <a:pt x="78" y="195"/>
                      <a:pt x="114" y="184"/>
                    </a:cubicBezTo>
                    <a:close/>
                  </a:path>
                </a:pathLst>
              </a:custGeom>
              <a:solidFill>
                <a:srgbClr val="9994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6" name="Freeform 18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0 w 94"/>
                  <a:gd name="T1" fmla="*/ 484586879 h 748"/>
                  <a:gd name="T2" fmla="*/ 45386756 w 94"/>
                  <a:gd name="T3" fmla="*/ 2147483646 h 748"/>
                  <a:gd name="T4" fmla="*/ 172472110 w 94"/>
                  <a:gd name="T5" fmla="*/ 2147483646 h 748"/>
                  <a:gd name="T6" fmla="*/ 284427385 w 94"/>
                  <a:gd name="T7" fmla="*/ 2138240976 h 748"/>
                  <a:gd name="T8" fmla="*/ 245092312 w 94"/>
                  <a:gd name="T9" fmla="*/ 0 h 748"/>
                  <a:gd name="T10" fmla="*/ 0 w 94"/>
                  <a:gd name="T11" fmla="*/ 484586879 h 7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4" h="748">
                    <a:moveTo>
                      <a:pt x="0" y="160"/>
                    </a:move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cubicBezTo>
                      <a:pt x="81" y="0"/>
                      <a:pt x="81" y="0"/>
                      <a:pt x="81" y="0"/>
                    </a:cubicBez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7" name="Freeform 19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245092312 w 94"/>
                  <a:gd name="T1" fmla="*/ 0 h 748"/>
                  <a:gd name="T2" fmla="*/ 0 w 94"/>
                  <a:gd name="T3" fmla="*/ 484586879 h 748"/>
                  <a:gd name="T4" fmla="*/ 6051683 w 94"/>
                  <a:gd name="T5" fmla="*/ 705680763 h 748"/>
                  <a:gd name="T6" fmla="*/ 178523793 w 94"/>
                  <a:gd name="T7" fmla="*/ 802596747 h 748"/>
                  <a:gd name="T8" fmla="*/ 202730527 w 94"/>
                  <a:gd name="T9" fmla="*/ 1093349919 h 748"/>
                  <a:gd name="T10" fmla="*/ 187600449 w 94"/>
                  <a:gd name="T11" fmla="*/ 1447704368 h 748"/>
                  <a:gd name="T12" fmla="*/ 178523793 w 94"/>
                  <a:gd name="T13" fmla="*/ 1765714236 h 748"/>
                  <a:gd name="T14" fmla="*/ 111955275 w 94"/>
                  <a:gd name="T15" fmla="*/ 1850517679 h 748"/>
                  <a:gd name="T16" fmla="*/ 36310101 w 94"/>
                  <a:gd name="T17" fmla="*/ 1829317253 h 748"/>
                  <a:gd name="T18" fmla="*/ 45386756 w 94"/>
                  <a:gd name="T19" fmla="*/ 2147483646 h 748"/>
                  <a:gd name="T20" fmla="*/ 172472110 w 94"/>
                  <a:gd name="T21" fmla="*/ 2147483646 h 748"/>
                  <a:gd name="T22" fmla="*/ 284427385 w 94"/>
                  <a:gd name="T23" fmla="*/ 2138240976 h 748"/>
                  <a:gd name="T24" fmla="*/ 245092312 w 94"/>
                  <a:gd name="T25" fmla="*/ 0 h 7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4" h="748">
                    <a:moveTo>
                      <a:pt x="8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2" y="233"/>
                      <a:pt x="2" y="233"/>
                      <a:pt x="2" y="233"/>
                    </a:cubicBezTo>
                    <a:cubicBezTo>
                      <a:pt x="32" y="231"/>
                      <a:pt x="54" y="233"/>
                      <a:pt x="59" y="265"/>
                    </a:cubicBezTo>
                    <a:cubicBezTo>
                      <a:pt x="64" y="294"/>
                      <a:pt x="69" y="331"/>
                      <a:pt x="67" y="361"/>
                    </a:cubicBezTo>
                    <a:cubicBezTo>
                      <a:pt x="64" y="400"/>
                      <a:pt x="61" y="439"/>
                      <a:pt x="62" y="478"/>
                    </a:cubicBezTo>
                    <a:cubicBezTo>
                      <a:pt x="63" y="512"/>
                      <a:pt x="67" y="550"/>
                      <a:pt x="59" y="583"/>
                    </a:cubicBezTo>
                    <a:cubicBezTo>
                      <a:pt x="56" y="594"/>
                      <a:pt x="50" y="610"/>
                      <a:pt x="37" y="611"/>
                    </a:cubicBezTo>
                    <a:cubicBezTo>
                      <a:pt x="28" y="612"/>
                      <a:pt x="19" y="609"/>
                      <a:pt x="12" y="604"/>
                    </a:cubicBez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8" name="Freeform 20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0 w 120"/>
                  <a:gd name="T1" fmla="*/ 0 h 729"/>
                  <a:gd name="T2" fmla="*/ 126141084 w 120"/>
                  <a:gd name="T3" fmla="*/ 2128245640 h 729"/>
                  <a:gd name="T4" fmla="*/ 258287071 w 120"/>
                  <a:gd name="T5" fmla="*/ 2147483646 h 729"/>
                  <a:gd name="T6" fmla="*/ 354394976 w 120"/>
                  <a:gd name="T7" fmla="*/ 2061642648 h 729"/>
                  <a:gd name="T8" fmla="*/ 315351844 w 120"/>
                  <a:gd name="T9" fmla="*/ 230080375 h 729"/>
                  <a:gd name="T10" fmla="*/ 0 w 120"/>
                  <a:gd name="T11" fmla="*/ 0 h 7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729">
                    <a:moveTo>
                      <a:pt x="0" y="0"/>
                    </a:move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cubicBezTo>
                      <a:pt x="105" y="76"/>
                      <a:pt x="105" y="76"/>
                      <a:pt x="105" y="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59" name="Freeform 21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348388341 w 120"/>
                  <a:gd name="T1" fmla="*/ 1786151696 h 729"/>
                  <a:gd name="T2" fmla="*/ 345385023 w 120"/>
                  <a:gd name="T3" fmla="*/ 1789179183 h 729"/>
                  <a:gd name="T4" fmla="*/ 222247256 w 120"/>
                  <a:gd name="T5" fmla="*/ 1813397346 h 729"/>
                  <a:gd name="T6" fmla="*/ 189210760 w 120"/>
                  <a:gd name="T7" fmla="*/ 1707440492 h 729"/>
                  <a:gd name="T8" fmla="*/ 198220713 w 120"/>
                  <a:gd name="T9" fmla="*/ 1404702150 h 729"/>
                  <a:gd name="T10" fmla="*/ 162180899 w 120"/>
                  <a:gd name="T11" fmla="*/ 850692758 h 729"/>
                  <a:gd name="T12" fmla="*/ 138154356 w 120"/>
                  <a:gd name="T13" fmla="*/ 526763741 h 729"/>
                  <a:gd name="T14" fmla="*/ 165184217 w 120"/>
                  <a:gd name="T15" fmla="*/ 526763741 h 729"/>
                  <a:gd name="T16" fmla="*/ 282315347 w 120"/>
                  <a:gd name="T17" fmla="*/ 587310018 h 729"/>
                  <a:gd name="T18" fmla="*/ 321358480 w 120"/>
                  <a:gd name="T19" fmla="*/ 581256782 h 729"/>
                  <a:gd name="T20" fmla="*/ 315351844 w 120"/>
                  <a:gd name="T21" fmla="*/ 230080375 h 729"/>
                  <a:gd name="T22" fmla="*/ 0 w 120"/>
                  <a:gd name="T23" fmla="*/ 0 h 729"/>
                  <a:gd name="T24" fmla="*/ 126141084 w 120"/>
                  <a:gd name="T25" fmla="*/ 2128245640 h 729"/>
                  <a:gd name="T26" fmla="*/ 258287071 w 120"/>
                  <a:gd name="T27" fmla="*/ 2147483646 h 729"/>
                  <a:gd name="T28" fmla="*/ 354394976 w 120"/>
                  <a:gd name="T29" fmla="*/ 2061642648 h 729"/>
                  <a:gd name="T30" fmla="*/ 348388341 w 120"/>
                  <a:gd name="T31" fmla="*/ 1786151696 h 7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" h="729">
                    <a:moveTo>
                      <a:pt x="116" y="590"/>
                    </a:moveTo>
                    <a:cubicBezTo>
                      <a:pt x="116" y="591"/>
                      <a:pt x="115" y="591"/>
                      <a:pt x="115" y="591"/>
                    </a:cubicBezTo>
                    <a:cubicBezTo>
                      <a:pt x="106" y="595"/>
                      <a:pt x="85" y="606"/>
                      <a:pt x="74" y="599"/>
                    </a:cubicBezTo>
                    <a:cubicBezTo>
                      <a:pt x="64" y="593"/>
                      <a:pt x="64" y="574"/>
                      <a:pt x="63" y="564"/>
                    </a:cubicBezTo>
                    <a:cubicBezTo>
                      <a:pt x="59" y="530"/>
                      <a:pt x="66" y="497"/>
                      <a:pt x="66" y="464"/>
                    </a:cubicBezTo>
                    <a:cubicBezTo>
                      <a:pt x="68" y="401"/>
                      <a:pt x="69" y="342"/>
                      <a:pt x="54" y="281"/>
                    </a:cubicBezTo>
                    <a:cubicBezTo>
                      <a:pt x="46" y="253"/>
                      <a:pt x="26" y="200"/>
                      <a:pt x="46" y="174"/>
                    </a:cubicBezTo>
                    <a:cubicBezTo>
                      <a:pt x="48" y="171"/>
                      <a:pt x="53" y="170"/>
                      <a:pt x="55" y="174"/>
                    </a:cubicBezTo>
                    <a:cubicBezTo>
                      <a:pt x="63" y="193"/>
                      <a:pt x="74" y="199"/>
                      <a:pt x="94" y="194"/>
                    </a:cubicBezTo>
                    <a:cubicBezTo>
                      <a:pt x="98" y="193"/>
                      <a:pt x="103" y="192"/>
                      <a:pt x="107" y="192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lnTo>
                      <a:pt x="116" y="59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0" name="Freeform 22"/>
              <p:cNvSpPr/>
              <p:nvPr/>
            </p:nvSpPr>
            <p:spPr bwMode="auto">
              <a:xfrm>
                <a:off x="8007350" y="3076575"/>
                <a:ext cx="530225" cy="1612900"/>
              </a:xfrm>
              <a:custGeom>
                <a:avLst/>
                <a:gdLst>
                  <a:gd name="T0" fmla="*/ 921765740 w 305"/>
                  <a:gd name="T1" fmla="*/ 24165691 h 928"/>
                  <a:gd name="T2" fmla="*/ 537948901 w 305"/>
                  <a:gd name="T3" fmla="*/ 241662128 h 928"/>
                  <a:gd name="T4" fmla="*/ 45333368 w 305"/>
                  <a:gd name="T5" fmla="*/ 2005797573 h 928"/>
                  <a:gd name="T6" fmla="*/ 111820106 w 305"/>
                  <a:gd name="T7" fmla="*/ 2147483646 h 928"/>
                  <a:gd name="T8" fmla="*/ 480526402 w 305"/>
                  <a:gd name="T9" fmla="*/ 2147483646 h 928"/>
                  <a:gd name="T10" fmla="*/ 921765740 w 305"/>
                  <a:gd name="T11" fmla="*/ 24165691 h 9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5" h="928">
                    <a:moveTo>
                      <a:pt x="305" y="8"/>
                    </a:moveTo>
                    <a:cubicBezTo>
                      <a:pt x="305" y="8"/>
                      <a:pt x="257" y="0"/>
                      <a:pt x="178" y="80"/>
                    </a:cubicBezTo>
                    <a:cubicBezTo>
                      <a:pt x="98" y="160"/>
                      <a:pt x="36" y="486"/>
                      <a:pt x="15" y="664"/>
                    </a:cubicBezTo>
                    <a:cubicBezTo>
                      <a:pt x="15" y="664"/>
                      <a:pt x="0" y="732"/>
                      <a:pt x="37" y="796"/>
                    </a:cubicBezTo>
                    <a:cubicBezTo>
                      <a:pt x="75" y="860"/>
                      <a:pt x="159" y="928"/>
                      <a:pt x="159" y="928"/>
                    </a:cubicBezTo>
                    <a:lnTo>
                      <a:pt x="305" y="8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1" name="Freeform 23"/>
              <p:cNvSpPr/>
              <p:nvPr/>
            </p:nvSpPr>
            <p:spPr bwMode="auto">
              <a:xfrm>
                <a:off x="8047038" y="3084513"/>
                <a:ext cx="490537" cy="1604963"/>
              </a:xfrm>
              <a:custGeom>
                <a:avLst/>
                <a:gdLst>
                  <a:gd name="T0" fmla="*/ 299558074 w 282"/>
                  <a:gd name="T1" fmla="*/ 2147483646 h 923"/>
                  <a:gd name="T2" fmla="*/ 326789835 w 282"/>
                  <a:gd name="T3" fmla="*/ 2147483646 h 923"/>
                  <a:gd name="T4" fmla="*/ 178524157 w 282"/>
                  <a:gd name="T5" fmla="*/ 1971397093 h 923"/>
                  <a:gd name="T6" fmla="*/ 236014398 w 282"/>
                  <a:gd name="T7" fmla="*/ 1838359050 h 923"/>
                  <a:gd name="T8" fmla="*/ 344944923 w 282"/>
                  <a:gd name="T9" fmla="*/ 1542044277 h 923"/>
                  <a:gd name="T10" fmla="*/ 369151706 w 282"/>
                  <a:gd name="T11" fmla="*/ 982675547 h 923"/>
                  <a:gd name="T12" fmla="*/ 726200020 w 282"/>
                  <a:gd name="T13" fmla="*/ 36282945 h 923"/>
                  <a:gd name="T14" fmla="*/ 853285633 w 282"/>
                  <a:gd name="T15" fmla="*/ 9071606 h 923"/>
                  <a:gd name="T16" fmla="*/ 411513577 w 282"/>
                  <a:gd name="T17" fmla="*/ 2147483646 h 923"/>
                  <a:gd name="T18" fmla="*/ 42361871 w 282"/>
                  <a:gd name="T19" fmla="*/ 2147483646 h 923"/>
                  <a:gd name="T20" fmla="*/ 0 w 282"/>
                  <a:gd name="T21" fmla="*/ 2147483646 h 923"/>
                  <a:gd name="T22" fmla="*/ 299558074 w 282"/>
                  <a:gd name="T23" fmla="*/ 2147483646 h 9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2" h="923">
                    <a:moveTo>
                      <a:pt x="99" y="844"/>
                    </a:moveTo>
                    <a:cubicBezTo>
                      <a:pt x="122" y="822"/>
                      <a:pt x="116" y="751"/>
                      <a:pt x="108" y="717"/>
                    </a:cubicBezTo>
                    <a:cubicBezTo>
                      <a:pt x="103" y="698"/>
                      <a:pt x="68" y="669"/>
                      <a:pt x="59" y="652"/>
                    </a:cubicBezTo>
                    <a:cubicBezTo>
                      <a:pt x="51" y="637"/>
                      <a:pt x="71" y="621"/>
                      <a:pt x="78" y="608"/>
                    </a:cubicBezTo>
                    <a:cubicBezTo>
                      <a:pt x="106" y="581"/>
                      <a:pt x="110" y="551"/>
                      <a:pt x="114" y="510"/>
                    </a:cubicBezTo>
                    <a:cubicBezTo>
                      <a:pt x="122" y="425"/>
                      <a:pt x="116" y="388"/>
                      <a:pt x="122" y="325"/>
                    </a:cubicBezTo>
                    <a:cubicBezTo>
                      <a:pt x="135" y="203"/>
                      <a:pt x="162" y="94"/>
                      <a:pt x="240" y="12"/>
                    </a:cubicBezTo>
                    <a:cubicBezTo>
                      <a:pt x="267" y="0"/>
                      <a:pt x="282" y="3"/>
                      <a:pt x="282" y="3"/>
                    </a:cubicBezTo>
                    <a:cubicBezTo>
                      <a:pt x="136" y="923"/>
                      <a:pt x="136" y="923"/>
                      <a:pt x="136" y="923"/>
                    </a:cubicBezTo>
                    <a:cubicBezTo>
                      <a:pt x="136" y="923"/>
                      <a:pt x="52" y="855"/>
                      <a:pt x="14" y="791"/>
                    </a:cubicBezTo>
                    <a:cubicBezTo>
                      <a:pt x="8" y="780"/>
                      <a:pt x="3" y="769"/>
                      <a:pt x="0" y="758"/>
                    </a:cubicBezTo>
                    <a:cubicBezTo>
                      <a:pt x="16" y="780"/>
                      <a:pt x="75" y="865"/>
                      <a:pt x="99" y="84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2" name="Freeform 24"/>
              <p:cNvSpPr/>
              <p:nvPr/>
            </p:nvSpPr>
            <p:spPr bwMode="auto">
              <a:xfrm>
                <a:off x="8743950" y="3032125"/>
                <a:ext cx="868362" cy="2482850"/>
              </a:xfrm>
              <a:custGeom>
                <a:avLst/>
                <a:gdLst>
                  <a:gd name="T0" fmla="*/ 0 w 499"/>
                  <a:gd name="T1" fmla="*/ 2147483646 h 1427"/>
                  <a:gd name="T2" fmla="*/ 611718394 w 499"/>
                  <a:gd name="T3" fmla="*/ 2147483646 h 1427"/>
                  <a:gd name="T4" fmla="*/ 1081107210 w 499"/>
                  <a:gd name="T5" fmla="*/ 2147483646 h 1427"/>
                  <a:gd name="T6" fmla="*/ 1511127381 w 499"/>
                  <a:gd name="T7" fmla="*/ 2147483646 h 1427"/>
                  <a:gd name="T8" fmla="*/ 1277946951 w 499"/>
                  <a:gd name="T9" fmla="*/ 1837561287 h 1427"/>
                  <a:gd name="T10" fmla="*/ 1081107210 w 499"/>
                  <a:gd name="T11" fmla="*/ 538856746 h 1427"/>
                  <a:gd name="T12" fmla="*/ 469388816 w 499"/>
                  <a:gd name="T13" fmla="*/ 0 h 1427"/>
                  <a:gd name="T14" fmla="*/ 436076083 w 499"/>
                  <a:gd name="T15" fmla="*/ 744712327 h 1427"/>
                  <a:gd name="T16" fmla="*/ 160500793 w 499"/>
                  <a:gd name="T17" fmla="*/ 1065603726 h 1427"/>
                  <a:gd name="T18" fmla="*/ 0 w 499"/>
                  <a:gd name="T19" fmla="*/ 2147483646 h 14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99" h="1427">
                    <a:moveTo>
                      <a:pt x="0" y="1104"/>
                    </a:moveTo>
                    <a:cubicBezTo>
                      <a:pt x="0" y="1104"/>
                      <a:pt x="187" y="1420"/>
                      <a:pt x="202" y="1424"/>
                    </a:cubicBezTo>
                    <a:cubicBezTo>
                      <a:pt x="217" y="1427"/>
                      <a:pt x="298" y="1401"/>
                      <a:pt x="357" y="1403"/>
                    </a:cubicBezTo>
                    <a:cubicBezTo>
                      <a:pt x="415" y="1405"/>
                      <a:pt x="499" y="1410"/>
                      <a:pt x="499" y="1380"/>
                    </a:cubicBezTo>
                    <a:cubicBezTo>
                      <a:pt x="499" y="1350"/>
                      <a:pt x="428" y="704"/>
                      <a:pt x="422" y="607"/>
                    </a:cubicBezTo>
                    <a:cubicBezTo>
                      <a:pt x="417" y="519"/>
                      <a:pt x="357" y="178"/>
                      <a:pt x="357" y="178"/>
                    </a:cubicBezTo>
                    <a:cubicBezTo>
                      <a:pt x="357" y="178"/>
                      <a:pt x="316" y="15"/>
                      <a:pt x="155" y="0"/>
                    </a:cubicBezTo>
                    <a:cubicBezTo>
                      <a:pt x="155" y="0"/>
                      <a:pt x="162" y="145"/>
                      <a:pt x="144" y="246"/>
                    </a:cubicBezTo>
                    <a:cubicBezTo>
                      <a:pt x="53" y="352"/>
                      <a:pt x="53" y="352"/>
                      <a:pt x="53" y="352"/>
                    </a:cubicBezTo>
                    <a:lnTo>
                      <a:pt x="0" y="1104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3" name="Freeform 25"/>
              <p:cNvSpPr/>
              <p:nvPr/>
            </p:nvSpPr>
            <p:spPr bwMode="auto">
              <a:xfrm>
                <a:off x="8974138" y="3032125"/>
                <a:ext cx="361950" cy="828675"/>
              </a:xfrm>
              <a:custGeom>
                <a:avLst/>
                <a:gdLst>
                  <a:gd name="T0" fmla="*/ 211966969 w 208"/>
                  <a:gd name="T1" fmla="*/ 1030466067 h 476"/>
                  <a:gd name="T2" fmla="*/ 121124479 w 208"/>
                  <a:gd name="T3" fmla="*/ 1115326913 h 476"/>
                  <a:gd name="T4" fmla="*/ 109011335 w 208"/>
                  <a:gd name="T5" fmla="*/ 1354758279 h 476"/>
                  <a:gd name="T6" fmla="*/ 360343847 w 208"/>
                  <a:gd name="T7" fmla="*/ 1427497142 h 476"/>
                  <a:gd name="T8" fmla="*/ 593507513 w 208"/>
                  <a:gd name="T9" fmla="*/ 1369912934 h 476"/>
                  <a:gd name="T10" fmla="*/ 532945273 w 208"/>
                  <a:gd name="T11" fmla="*/ 1145634483 h 476"/>
                  <a:gd name="T12" fmla="*/ 436047081 w 208"/>
                  <a:gd name="T13" fmla="*/ 921357772 h 476"/>
                  <a:gd name="T14" fmla="*/ 402737241 w 208"/>
                  <a:gd name="T15" fmla="*/ 697079321 h 476"/>
                  <a:gd name="T16" fmla="*/ 345202852 w 208"/>
                  <a:gd name="T17" fmla="*/ 409154799 h 476"/>
                  <a:gd name="T18" fmla="*/ 266473506 w 208"/>
                  <a:gd name="T19" fmla="*/ 124261209 h 476"/>
                  <a:gd name="T20" fmla="*/ 202883416 w 208"/>
                  <a:gd name="T21" fmla="*/ 27276638 h 476"/>
                  <a:gd name="T22" fmla="*/ 69645793 w 208"/>
                  <a:gd name="T23" fmla="*/ 0 h 476"/>
                  <a:gd name="T24" fmla="*/ 136263734 w 208"/>
                  <a:gd name="T25" fmla="*/ 142446795 h 476"/>
                  <a:gd name="T26" fmla="*/ 275557059 w 208"/>
                  <a:gd name="T27" fmla="*/ 645556975 h 476"/>
                  <a:gd name="T28" fmla="*/ 296753756 w 208"/>
                  <a:gd name="T29" fmla="*/ 854680771 h 476"/>
                  <a:gd name="T30" fmla="*/ 211966969 w 208"/>
                  <a:gd name="T31" fmla="*/ 1030466067 h 4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8" h="476">
                    <a:moveTo>
                      <a:pt x="70" y="340"/>
                    </a:moveTo>
                    <a:cubicBezTo>
                      <a:pt x="61" y="354"/>
                      <a:pt x="55" y="362"/>
                      <a:pt x="40" y="368"/>
                    </a:cubicBezTo>
                    <a:cubicBezTo>
                      <a:pt x="0" y="384"/>
                      <a:pt x="2" y="425"/>
                      <a:pt x="36" y="447"/>
                    </a:cubicBezTo>
                    <a:cubicBezTo>
                      <a:pt x="60" y="462"/>
                      <a:pt x="91" y="469"/>
                      <a:pt x="119" y="471"/>
                    </a:cubicBezTo>
                    <a:cubicBezTo>
                      <a:pt x="141" y="472"/>
                      <a:pt x="185" y="476"/>
                      <a:pt x="196" y="452"/>
                    </a:cubicBezTo>
                    <a:cubicBezTo>
                      <a:pt x="208" y="427"/>
                      <a:pt x="186" y="400"/>
                      <a:pt x="176" y="378"/>
                    </a:cubicBezTo>
                    <a:cubicBezTo>
                      <a:pt x="166" y="354"/>
                      <a:pt x="153" y="329"/>
                      <a:pt x="144" y="304"/>
                    </a:cubicBezTo>
                    <a:cubicBezTo>
                      <a:pt x="136" y="279"/>
                      <a:pt x="135" y="255"/>
                      <a:pt x="133" y="230"/>
                    </a:cubicBezTo>
                    <a:cubicBezTo>
                      <a:pt x="129" y="198"/>
                      <a:pt x="119" y="167"/>
                      <a:pt x="114" y="135"/>
                    </a:cubicBezTo>
                    <a:cubicBezTo>
                      <a:pt x="109" y="104"/>
                      <a:pt x="104" y="70"/>
                      <a:pt x="88" y="41"/>
                    </a:cubicBezTo>
                    <a:cubicBezTo>
                      <a:pt x="81" y="30"/>
                      <a:pt x="74" y="19"/>
                      <a:pt x="67" y="9"/>
                    </a:cubicBezTo>
                    <a:cubicBezTo>
                      <a:pt x="53" y="5"/>
                      <a:pt x="39" y="2"/>
                      <a:pt x="23" y="0"/>
                    </a:cubicBezTo>
                    <a:cubicBezTo>
                      <a:pt x="31" y="15"/>
                      <a:pt x="39" y="31"/>
                      <a:pt x="45" y="47"/>
                    </a:cubicBezTo>
                    <a:cubicBezTo>
                      <a:pt x="67" y="100"/>
                      <a:pt x="77" y="157"/>
                      <a:pt x="91" y="213"/>
                    </a:cubicBezTo>
                    <a:cubicBezTo>
                      <a:pt x="96" y="236"/>
                      <a:pt x="100" y="258"/>
                      <a:pt x="98" y="282"/>
                    </a:cubicBezTo>
                    <a:cubicBezTo>
                      <a:pt x="97" y="305"/>
                      <a:pt x="81" y="321"/>
                      <a:pt x="70" y="3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4" name="Freeform 26"/>
              <p:cNvSpPr/>
              <p:nvPr/>
            </p:nvSpPr>
            <p:spPr bwMode="auto">
              <a:xfrm>
                <a:off x="8743950" y="3649663"/>
                <a:ext cx="142875" cy="1522413"/>
              </a:xfrm>
              <a:custGeom>
                <a:avLst/>
                <a:gdLst>
                  <a:gd name="T0" fmla="*/ 194296061 w 82"/>
                  <a:gd name="T1" fmla="*/ 2147483646 h 875"/>
                  <a:gd name="T2" fmla="*/ 160901643 w 82"/>
                  <a:gd name="T3" fmla="*/ 1556008740 h 875"/>
                  <a:gd name="T4" fmla="*/ 197333026 w 82"/>
                  <a:gd name="T5" fmla="*/ 678105369 h 875"/>
                  <a:gd name="T6" fmla="*/ 212510881 w 82"/>
                  <a:gd name="T7" fmla="*/ 278507624 h 875"/>
                  <a:gd name="T8" fmla="*/ 227690479 w 82"/>
                  <a:gd name="T9" fmla="*/ 69627341 h 875"/>
                  <a:gd name="T10" fmla="*/ 157866421 w 82"/>
                  <a:gd name="T11" fmla="*/ 0 h 875"/>
                  <a:gd name="T12" fmla="*/ 0 w 82"/>
                  <a:gd name="T13" fmla="*/ 2147483646 h 875"/>
                  <a:gd name="T14" fmla="*/ 230727444 w 82"/>
                  <a:gd name="T15" fmla="*/ 2147483646 h 875"/>
                  <a:gd name="T16" fmla="*/ 194296061 w 82"/>
                  <a:gd name="T17" fmla="*/ 2147483646 h 8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2" h="875">
                    <a:moveTo>
                      <a:pt x="64" y="799"/>
                    </a:moveTo>
                    <a:cubicBezTo>
                      <a:pt x="53" y="705"/>
                      <a:pt x="51" y="609"/>
                      <a:pt x="53" y="514"/>
                    </a:cubicBezTo>
                    <a:cubicBezTo>
                      <a:pt x="55" y="417"/>
                      <a:pt x="61" y="321"/>
                      <a:pt x="65" y="224"/>
                    </a:cubicBezTo>
                    <a:cubicBezTo>
                      <a:pt x="66" y="180"/>
                      <a:pt x="65" y="136"/>
                      <a:pt x="70" y="92"/>
                    </a:cubicBezTo>
                    <a:cubicBezTo>
                      <a:pt x="72" y="70"/>
                      <a:pt x="82" y="45"/>
                      <a:pt x="75" y="23"/>
                    </a:cubicBezTo>
                    <a:cubicBezTo>
                      <a:pt x="70" y="11"/>
                      <a:pt x="62" y="4"/>
                      <a:pt x="52" y="0"/>
                    </a:cubicBezTo>
                    <a:cubicBezTo>
                      <a:pt x="0" y="749"/>
                      <a:pt x="0" y="749"/>
                      <a:pt x="0" y="749"/>
                    </a:cubicBezTo>
                    <a:cubicBezTo>
                      <a:pt x="0" y="749"/>
                      <a:pt x="35" y="808"/>
                      <a:pt x="76" y="875"/>
                    </a:cubicBezTo>
                    <a:cubicBezTo>
                      <a:pt x="71" y="850"/>
                      <a:pt x="67" y="825"/>
                      <a:pt x="64" y="799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5" name="Freeform 27"/>
              <p:cNvSpPr/>
              <p:nvPr/>
            </p:nvSpPr>
            <p:spPr bwMode="auto">
              <a:xfrm>
                <a:off x="9183688" y="4930775"/>
                <a:ext cx="228600" cy="65088"/>
              </a:xfrm>
              <a:custGeom>
                <a:avLst/>
                <a:gdLst>
                  <a:gd name="T0" fmla="*/ 2520950 w 144"/>
                  <a:gd name="T1" fmla="*/ 25201756 h 41"/>
                  <a:gd name="T2" fmla="*/ 0 w 144"/>
                  <a:gd name="T3" fmla="*/ 103327994 h 41"/>
                  <a:gd name="T4" fmla="*/ 360383138 w 144"/>
                  <a:gd name="T5" fmla="*/ 65524566 h 41"/>
                  <a:gd name="T6" fmla="*/ 362902500 w 144"/>
                  <a:gd name="T7" fmla="*/ 0 h 41"/>
                  <a:gd name="T8" fmla="*/ 2520950 w 144"/>
                  <a:gd name="T9" fmla="*/ 2520175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41">
                    <a:moveTo>
                      <a:pt x="1" y="10"/>
                    </a:moveTo>
                    <a:lnTo>
                      <a:pt x="0" y="41"/>
                    </a:lnTo>
                    <a:lnTo>
                      <a:pt x="143" y="26"/>
                    </a:lnTo>
                    <a:lnTo>
                      <a:pt x="144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6" name="Freeform 28"/>
              <p:cNvSpPr/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142321019 w 260"/>
                  <a:gd name="T1" fmla="*/ 84564220 h 454"/>
                  <a:gd name="T2" fmla="*/ 0 w 260"/>
                  <a:gd name="T3" fmla="*/ 356377538 h 454"/>
                  <a:gd name="T4" fmla="*/ 390623665 w 260"/>
                  <a:gd name="T5" fmla="*/ 1371149921 h 454"/>
                  <a:gd name="T6" fmla="*/ 663152572 w 260"/>
                  <a:gd name="T7" fmla="*/ 893965113 h 454"/>
                  <a:gd name="T8" fmla="*/ 690404941 w 260"/>
                  <a:gd name="T9" fmla="*/ 151007785 h 454"/>
                  <a:gd name="T10" fmla="*/ 142321019 w 260"/>
                  <a:gd name="T11" fmla="*/ 84564220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" h="454">
                    <a:moveTo>
                      <a:pt x="47" y="28"/>
                    </a:move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ubicBezTo>
                      <a:pt x="196" y="0"/>
                      <a:pt x="47" y="28"/>
                      <a:pt x="47" y="2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7" name="Freeform 29"/>
              <p:cNvSpPr>
                <a:spLocks noEditPoints="1"/>
              </p:cNvSpPr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690404941 w 260"/>
                  <a:gd name="T1" fmla="*/ 151007785 h 454"/>
                  <a:gd name="T2" fmla="*/ 142321019 w 260"/>
                  <a:gd name="T3" fmla="*/ 84564220 h 454"/>
                  <a:gd name="T4" fmla="*/ 0 w 260"/>
                  <a:gd name="T5" fmla="*/ 356377538 h 454"/>
                  <a:gd name="T6" fmla="*/ 390623665 w 260"/>
                  <a:gd name="T7" fmla="*/ 1371149921 h 454"/>
                  <a:gd name="T8" fmla="*/ 663152572 w 260"/>
                  <a:gd name="T9" fmla="*/ 893965113 h 454"/>
                  <a:gd name="T10" fmla="*/ 690404941 w 260"/>
                  <a:gd name="T11" fmla="*/ 151007785 h 454"/>
                  <a:gd name="T12" fmla="*/ 605618247 w 260"/>
                  <a:gd name="T13" fmla="*/ 767118782 h 454"/>
                  <a:gd name="T14" fmla="*/ 493579185 w 260"/>
                  <a:gd name="T15" fmla="*/ 1041952498 h 454"/>
                  <a:gd name="T16" fmla="*/ 390623665 w 260"/>
                  <a:gd name="T17" fmla="*/ 1156718971 h 454"/>
                  <a:gd name="T18" fmla="*/ 333091080 w 260"/>
                  <a:gd name="T19" fmla="*/ 1099336604 h 454"/>
                  <a:gd name="T20" fmla="*/ 254360081 w 260"/>
                  <a:gd name="T21" fmla="*/ 842623543 h 454"/>
                  <a:gd name="T22" fmla="*/ 190770061 w 260"/>
                  <a:gd name="T23" fmla="*/ 561749029 h 454"/>
                  <a:gd name="T24" fmla="*/ 139293171 w 260"/>
                  <a:gd name="T25" fmla="*/ 314095428 h 454"/>
                  <a:gd name="T26" fmla="*/ 157460257 w 260"/>
                  <a:gd name="T27" fmla="*/ 298995171 h 454"/>
                  <a:gd name="T28" fmla="*/ 230135560 w 260"/>
                  <a:gd name="T29" fmla="*/ 317115827 h 454"/>
                  <a:gd name="T30" fmla="*/ 436044859 w 260"/>
                  <a:gd name="T31" fmla="*/ 320136226 h 454"/>
                  <a:gd name="T32" fmla="*/ 641955899 w 260"/>
                  <a:gd name="T33" fmla="*/ 232551606 h 454"/>
                  <a:gd name="T34" fmla="*/ 663152572 w 260"/>
                  <a:gd name="T35" fmla="*/ 247651863 h 454"/>
                  <a:gd name="T36" fmla="*/ 605618247 w 260"/>
                  <a:gd name="T37" fmla="*/ 767118782 h 4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60" h="454">
                    <a:moveTo>
                      <a:pt x="228" y="50"/>
                    </a:moveTo>
                    <a:cubicBezTo>
                      <a:pt x="196" y="0"/>
                      <a:pt x="47" y="28"/>
                      <a:pt x="47" y="2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lose/>
                    <a:moveTo>
                      <a:pt x="200" y="254"/>
                    </a:moveTo>
                    <a:cubicBezTo>
                      <a:pt x="192" y="285"/>
                      <a:pt x="176" y="315"/>
                      <a:pt x="163" y="345"/>
                    </a:cubicBezTo>
                    <a:cubicBezTo>
                      <a:pt x="158" y="355"/>
                      <a:pt x="141" y="380"/>
                      <a:pt x="129" y="383"/>
                    </a:cubicBezTo>
                    <a:cubicBezTo>
                      <a:pt x="116" y="387"/>
                      <a:pt x="113" y="375"/>
                      <a:pt x="110" y="364"/>
                    </a:cubicBezTo>
                    <a:cubicBezTo>
                      <a:pt x="101" y="336"/>
                      <a:pt x="90" y="308"/>
                      <a:pt x="84" y="279"/>
                    </a:cubicBezTo>
                    <a:cubicBezTo>
                      <a:pt x="78" y="248"/>
                      <a:pt x="71" y="217"/>
                      <a:pt x="63" y="186"/>
                    </a:cubicBezTo>
                    <a:cubicBezTo>
                      <a:pt x="56" y="159"/>
                      <a:pt x="49" y="131"/>
                      <a:pt x="46" y="104"/>
                    </a:cubicBezTo>
                    <a:cubicBezTo>
                      <a:pt x="45" y="100"/>
                      <a:pt x="49" y="98"/>
                      <a:pt x="52" y="99"/>
                    </a:cubicBezTo>
                    <a:cubicBezTo>
                      <a:pt x="60" y="101"/>
                      <a:pt x="68" y="104"/>
                      <a:pt x="76" y="105"/>
                    </a:cubicBezTo>
                    <a:cubicBezTo>
                      <a:pt x="99" y="106"/>
                      <a:pt x="121" y="107"/>
                      <a:pt x="144" y="106"/>
                    </a:cubicBezTo>
                    <a:cubicBezTo>
                      <a:pt x="170" y="104"/>
                      <a:pt x="190" y="91"/>
                      <a:pt x="212" y="77"/>
                    </a:cubicBezTo>
                    <a:cubicBezTo>
                      <a:pt x="215" y="76"/>
                      <a:pt x="220" y="78"/>
                      <a:pt x="219" y="82"/>
                    </a:cubicBezTo>
                    <a:cubicBezTo>
                      <a:pt x="212" y="142"/>
                      <a:pt x="220" y="180"/>
                      <a:pt x="200" y="25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8" name="Freeform 30"/>
              <p:cNvSpPr/>
              <p:nvPr/>
            </p:nvSpPr>
            <p:spPr bwMode="auto">
              <a:xfrm>
                <a:off x="8821738" y="3136900"/>
                <a:ext cx="20637" cy="455613"/>
              </a:xfrm>
              <a:custGeom>
                <a:avLst/>
                <a:gdLst>
                  <a:gd name="T0" fmla="*/ 10080381 w 13"/>
                  <a:gd name="T1" fmla="*/ 723286431 h 287"/>
                  <a:gd name="T2" fmla="*/ 0 w 13"/>
                  <a:gd name="T3" fmla="*/ 720765478 h 287"/>
                  <a:gd name="T4" fmla="*/ 20160762 w 13"/>
                  <a:gd name="T5" fmla="*/ 0 h 287"/>
                  <a:gd name="T6" fmla="*/ 32760444 w 13"/>
                  <a:gd name="T7" fmla="*/ 0 h 287"/>
                  <a:gd name="T8" fmla="*/ 10080381 w 13"/>
                  <a:gd name="T9" fmla="*/ 723286431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287">
                    <a:moveTo>
                      <a:pt x="4" y="287"/>
                    </a:moveTo>
                    <a:lnTo>
                      <a:pt x="0" y="286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4" y="287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69" name="Freeform 31"/>
              <p:cNvSpPr/>
              <p:nvPr/>
            </p:nvSpPr>
            <p:spPr bwMode="auto">
              <a:xfrm>
                <a:off x="8745538" y="3025775"/>
                <a:ext cx="169862" cy="219075"/>
              </a:xfrm>
              <a:custGeom>
                <a:avLst/>
                <a:gdLst>
                  <a:gd name="T0" fmla="*/ 0 w 107"/>
                  <a:gd name="T1" fmla="*/ 40322500 h 138"/>
                  <a:gd name="T2" fmla="*/ 35282084 w 107"/>
                  <a:gd name="T3" fmla="*/ 347781563 h 138"/>
                  <a:gd name="T4" fmla="*/ 148687987 w 107"/>
                  <a:gd name="T5" fmla="*/ 196572188 h 138"/>
                  <a:gd name="T6" fmla="*/ 267135776 w 107"/>
                  <a:gd name="T7" fmla="*/ 322580000 h 138"/>
                  <a:gd name="T8" fmla="*/ 269655131 w 107"/>
                  <a:gd name="T9" fmla="*/ 0 h 138"/>
                  <a:gd name="T10" fmla="*/ 0 w 107"/>
                  <a:gd name="T11" fmla="*/ 40322500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" h="138">
                    <a:moveTo>
                      <a:pt x="0" y="16"/>
                    </a:moveTo>
                    <a:lnTo>
                      <a:pt x="14" y="138"/>
                    </a:lnTo>
                    <a:lnTo>
                      <a:pt x="59" y="78"/>
                    </a:lnTo>
                    <a:lnTo>
                      <a:pt x="106" y="128"/>
                    </a:lnTo>
                    <a:lnTo>
                      <a:pt x="107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0" name="Freeform 32"/>
              <p:cNvSpPr/>
              <p:nvPr/>
            </p:nvSpPr>
            <p:spPr bwMode="auto">
              <a:xfrm>
                <a:off x="8755063" y="3032125"/>
                <a:ext cx="77787" cy="184150"/>
              </a:xfrm>
              <a:custGeom>
                <a:avLst/>
                <a:gdLst>
                  <a:gd name="T0" fmla="*/ 125498089 w 45"/>
                  <a:gd name="T1" fmla="*/ 54325987 h 106"/>
                  <a:gd name="T2" fmla="*/ 116533569 w 45"/>
                  <a:gd name="T3" fmla="*/ 0 h 106"/>
                  <a:gd name="T4" fmla="*/ 0 w 45"/>
                  <a:gd name="T5" fmla="*/ 18109242 h 106"/>
                  <a:gd name="T6" fmla="*/ 29880580 w 45"/>
                  <a:gd name="T7" fmla="*/ 319917193 h 106"/>
                  <a:gd name="T8" fmla="*/ 131473859 w 45"/>
                  <a:gd name="T9" fmla="*/ 181085466 h 106"/>
                  <a:gd name="T10" fmla="*/ 125498089 w 45"/>
                  <a:gd name="T11" fmla="*/ 54325987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" h="106">
                    <a:moveTo>
                      <a:pt x="42" y="18"/>
                    </a:move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46"/>
                      <a:pt x="45" y="32"/>
                      <a:pt x="42" y="1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1" name="Freeform 33"/>
              <p:cNvSpPr/>
              <p:nvPr/>
            </p:nvSpPr>
            <p:spPr bwMode="auto">
              <a:xfrm>
                <a:off x="8840788" y="3017838"/>
                <a:ext cx="65087" cy="182563"/>
              </a:xfrm>
              <a:custGeom>
                <a:avLst/>
                <a:gdLst>
                  <a:gd name="T0" fmla="*/ 0 w 38"/>
                  <a:gd name="T1" fmla="*/ 18138069 h 105"/>
                  <a:gd name="T2" fmla="*/ 11734501 w 38"/>
                  <a:gd name="T3" fmla="*/ 108830151 h 105"/>
                  <a:gd name="T4" fmla="*/ 14668554 w 38"/>
                  <a:gd name="T5" fmla="*/ 214636711 h 105"/>
                  <a:gd name="T6" fmla="*/ 108547988 w 38"/>
                  <a:gd name="T7" fmla="*/ 317421419 h 105"/>
                  <a:gd name="T8" fmla="*/ 111482041 w 38"/>
                  <a:gd name="T9" fmla="*/ 0 h 105"/>
                  <a:gd name="T10" fmla="*/ 0 w 38"/>
                  <a:gd name="T11" fmla="*/ 18138069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105">
                    <a:moveTo>
                      <a:pt x="0" y="6"/>
                    </a:moveTo>
                    <a:cubicBezTo>
                      <a:pt x="1" y="16"/>
                      <a:pt x="4" y="26"/>
                      <a:pt x="4" y="36"/>
                    </a:cubicBezTo>
                    <a:cubicBezTo>
                      <a:pt x="5" y="48"/>
                      <a:pt x="5" y="59"/>
                      <a:pt x="5" y="71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8" y="0"/>
                      <a:pt x="38" y="0"/>
                      <a:pt x="3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2" name="Freeform 34"/>
              <p:cNvSpPr/>
              <p:nvPr/>
            </p:nvSpPr>
            <p:spPr bwMode="auto">
              <a:xfrm>
                <a:off x="8755063" y="3032125"/>
                <a:ext cx="76200" cy="71438"/>
              </a:xfrm>
              <a:custGeom>
                <a:avLst/>
                <a:gdLst>
                  <a:gd name="T0" fmla="*/ 131964545 w 44"/>
                  <a:gd name="T1" fmla="*/ 121437630 h 41"/>
                  <a:gd name="T2" fmla="*/ 125965527 w 44"/>
                  <a:gd name="T3" fmla="*/ 54646585 h 41"/>
                  <a:gd name="T4" fmla="*/ 116968732 w 44"/>
                  <a:gd name="T5" fmla="*/ 0 h 41"/>
                  <a:gd name="T6" fmla="*/ 0 w 44"/>
                  <a:gd name="T7" fmla="*/ 18214948 h 41"/>
                  <a:gd name="T8" fmla="*/ 8996795 w 44"/>
                  <a:gd name="T9" fmla="*/ 112328414 h 41"/>
                  <a:gd name="T10" fmla="*/ 131964545 w 44"/>
                  <a:gd name="T11" fmla="*/ 12143763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" h="41">
                    <a:moveTo>
                      <a:pt x="44" y="40"/>
                    </a:moveTo>
                    <a:cubicBezTo>
                      <a:pt x="44" y="33"/>
                      <a:pt x="44" y="25"/>
                      <a:pt x="42" y="18"/>
                    </a:cubicBez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38"/>
                      <a:pt x="30" y="41"/>
                      <a:pt x="44" y="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3" name="Freeform 35"/>
              <p:cNvSpPr/>
              <p:nvPr/>
            </p:nvSpPr>
            <p:spPr bwMode="auto">
              <a:xfrm>
                <a:off x="8840788" y="3017838"/>
                <a:ext cx="65087" cy="82550"/>
              </a:xfrm>
              <a:custGeom>
                <a:avLst/>
                <a:gdLst>
                  <a:gd name="T0" fmla="*/ 14668554 w 38"/>
                  <a:gd name="T1" fmla="*/ 144989415 h 47"/>
                  <a:gd name="T2" fmla="*/ 111482041 w 38"/>
                  <a:gd name="T3" fmla="*/ 120310478 h 47"/>
                  <a:gd name="T4" fmla="*/ 111482041 w 38"/>
                  <a:gd name="T5" fmla="*/ 0 h 47"/>
                  <a:gd name="T6" fmla="*/ 0 w 38"/>
                  <a:gd name="T7" fmla="*/ 18508764 h 47"/>
                  <a:gd name="T8" fmla="*/ 11734501 w 38"/>
                  <a:gd name="T9" fmla="*/ 111056096 h 47"/>
                  <a:gd name="T10" fmla="*/ 14668554 w 38"/>
                  <a:gd name="T11" fmla="*/ 144989415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47">
                    <a:moveTo>
                      <a:pt x="5" y="47"/>
                    </a:moveTo>
                    <a:cubicBezTo>
                      <a:pt x="16" y="45"/>
                      <a:pt x="27" y="42"/>
                      <a:pt x="38" y="39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6"/>
                      <a:pt x="4" y="26"/>
                      <a:pt x="4" y="36"/>
                    </a:cubicBezTo>
                    <a:cubicBezTo>
                      <a:pt x="5" y="39"/>
                      <a:pt x="5" y="43"/>
                      <a:pt x="5" y="4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4" name="Freeform 36"/>
              <p:cNvSpPr/>
              <p:nvPr/>
            </p:nvSpPr>
            <p:spPr bwMode="auto">
              <a:xfrm>
                <a:off x="8194675" y="3016250"/>
                <a:ext cx="658812" cy="2565400"/>
              </a:xfrm>
              <a:custGeom>
                <a:avLst/>
                <a:gdLst>
                  <a:gd name="T0" fmla="*/ 864192730 w 379"/>
                  <a:gd name="T1" fmla="*/ 0 h 1474"/>
                  <a:gd name="T2" fmla="*/ 320295621 w 379"/>
                  <a:gd name="T3" fmla="*/ 411959033 h 1474"/>
                  <a:gd name="T4" fmla="*/ 178277308 w 379"/>
                  <a:gd name="T5" fmla="*/ 2147483646 h 1474"/>
                  <a:gd name="T6" fmla="*/ 268927406 w 379"/>
                  <a:gd name="T7" fmla="*/ 2147483646 h 1474"/>
                  <a:gd name="T8" fmla="*/ 885344245 w 379"/>
                  <a:gd name="T9" fmla="*/ 2147483646 h 1474"/>
                  <a:gd name="T10" fmla="*/ 1054556370 w 379"/>
                  <a:gd name="T11" fmla="*/ 2147483646 h 1474"/>
                  <a:gd name="T12" fmla="*/ 1145206468 w 379"/>
                  <a:gd name="T13" fmla="*/ 1190441324 h 1474"/>
                  <a:gd name="T14" fmla="*/ 1006211042 w 379"/>
                  <a:gd name="T15" fmla="*/ 978402486 h 1474"/>
                  <a:gd name="T16" fmla="*/ 864192730 w 379"/>
                  <a:gd name="T17" fmla="*/ 0 h 14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9" h="1474">
                    <a:moveTo>
                      <a:pt x="286" y="0"/>
                    </a:moveTo>
                    <a:cubicBezTo>
                      <a:pt x="286" y="0"/>
                      <a:pt x="147" y="22"/>
                      <a:pt x="106" y="136"/>
                    </a:cubicBezTo>
                    <a:cubicBezTo>
                      <a:pt x="65" y="249"/>
                      <a:pt x="0" y="439"/>
                      <a:pt x="59" y="1382"/>
                    </a:cubicBezTo>
                    <a:cubicBezTo>
                      <a:pt x="59" y="1382"/>
                      <a:pt x="53" y="1454"/>
                      <a:pt x="89" y="1449"/>
                    </a:cubicBezTo>
                    <a:cubicBezTo>
                      <a:pt x="124" y="1444"/>
                      <a:pt x="265" y="1460"/>
                      <a:pt x="293" y="1467"/>
                    </a:cubicBezTo>
                    <a:cubicBezTo>
                      <a:pt x="322" y="1474"/>
                      <a:pt x="349" y="1467"/>
                      <a:pt x="349" y="1467"/>
                    </a:cubicBezTo>
                    <a:cubicBezTo>
                      <a:pt x="379" y="393"/>
                      <a:pt x="379" y="393"/>
                      <a:pt x="379" y="393"/>
                    </a:cubicBezTo>
                    <a:cubicBezTo>
                      <a:pt x="379" y="393"/>
                      <a:pt x="376" y="364"/>
                      <a:pt x="333" y="323"/>
                    </a:cubicBezTo>
                    <a:cubicBezTo>
                      <a:pt x="290" y="283"/>
                      <a:pt x="246" y="38"/>
                      <a:pt x="286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5" name="Freeform 37"/>
              <p:cNvSpPr>
                <a:spLocks noEditPoints="1"/>
              </p:cNvSpPr>
              <p:nvPr/>
            </p:nvSpPr>
            <p:spPr bwMode="auto">
              <a:xfrm>
                <a:off x="8315325" y="3016250"/>
                <a:ext cx="390525" cy="1079500"/>
              </a:xfrm>
              <a:custGeom>
                <a:avLst/>
                <a:gdLst>
                  <a:gd name="T0" fmla="*/ 599495795 w 225"/>
                  <a:gd name="T1" fmla="*/ 1364188526 h 620"/>
                  <a:gd name="T2" fmla="*/ 397655119 w 225"/>
                  <a:gd name="T3" fmla="*/ 964026581 h 620"/>
                  <a:gd name="T4" fmla="*/ 259077756 w 225"/>
                  <a:gd name="T5" fmla="*/ 709377755 h 620"/>
                  <a:gd name="T6" fmla="*/ 331378687 w 225"/>
                  <a:gd name="T7" fmla="*/ 433508048 h 620"/>
                  <a:gd name="T8" fmla="*/ 623595527 w 225"/>
                  <a:gd name="T9" fmla="*/ 60631336 h 620"/>
                  <a:gd name="T10" fmla="*/ 653721493 w 225"/>
                  <a:gd name="T11" fmla="*/ 0 h 620"/>
                  <a:gd name="T12" fmla="*/ 439830083 w 225"/>
                  <a:gd name="T13" fmla="*/ 69725253 h 620"/>
                  <a:gd name="T14" fmla="*/ 361504653 w 225"/>
                  <a:gd name="T15" fmla="*/ 190986185 h 620"/>
                  <a:gd name="T16" fmla="*/ 210878293 w 225"/>
                  <a:gd name="T17" fmla="*/ 533549840 h 620"/>
                  <a:gd name="T18" fmla="*/ 6024499 w 225"/>
                  <a:gd name="T19" fmla="*/ 1248990206 h 620"/>
                  <a:gd name="T20" fmla="*/ 15062115 w 225"/>
                  <a:gd name="T21" fmla="*/ 1464228577 h 620"/>
                  <a:gd name="T22" fmla="*/ 72300931 w 225"/>
                  <a:gd name="T23" fmla="*/ 1655214761 h 620"/>
                  <a:gd name="T24" fmla="*/ 162677094 w 225"/>
                  <a:gd name="T25" fmla="*/ 1824981806 h 620"/>
                  <a:gd name="T26" fmla="*/ 289203723 w 225"/>
                  <a:gd name="T27" fmla="*/ 1767381776 h 620"/>
                  <a:gd name="T28" fmla="*/ 207865176 w 225"/>
                  <a:gd name="T29" fmla="*/ 1630962575 h 620"/>
                  <a:gd name="T30" fmla="*/ 93389281 w 225"/>
                  <a:gd name="T31" fmla="*/ 1255052817 h 620"/>
                  <a:gd name="T32" fmla="*/ 159663977 w 225"/>
                  <a:gd name="T33" fmla="*/ 1136823191 h 620"/>
                  <a:gd name="T34" fmla="*/ 331378687 w 225"/>
                  <a:gd name="T35" fmla="*/ 1130760580 h 620"/>
                  <a:gd name="T36" fmla="*/ 506106515 w 225"/>
                  <a:gd name="T37" fmla="*/ 1439976390 h 620"/>
                  <a:gd name="T38" fmla="*/ 503093397 w 225"/>
                  <a:gd name="T39" fmla="*/ 1655214761 h 620"/>
                  <a:gd name="T40" fmla="*/ 349453920 w 225"/>
                  <a:gd name="T41" fmla="*/ 1740098284 h 620"/>
                  <a:gd name="T42" fmla="*/ 545270097 w 225"/>
                  <a:gd name="T43" fmla="*/ 1858327910 h 620"/>
                  <a:gd name="T44" fmla="*/ 653721493 w 225"/>
                  <a:gd name="T45" fmla="*/ 1737066978 h 620"/>
                  <a:gd name="T46" fmla="*/ 599495795 w 225"/>
                  <a:gd name="T47" fmla="*/ 1364188526 h 620"/>
                  <a:gd name="T48" fmla="*/ 322341071 w 225"/>
                  <a:gd name="T49" fmla="*/ 1048910104 h 620"/>
                  <a:gd name="T50" fmla="*/ 159663977 w 225"/>
                  <a:gd name="T51" fmla="*/ 1054972715 h 620"/>
                  <a:gd name="T52" fmla="*/ 132551128 w 225"/>
                  <a:gd name="T53" fmla="*/ 1039814446 h 620"/>
                  <a:gd name="T54" fmla="*/ 135564245 w 225"/>
                  <a:gd name="T55" fmla="*/ 1036783140 h 620"/>
                  <a:gd name="T56" fmla="*/ 135564245 w 225"/>
                  <a:gd name="T57" fmla="*/ 1036783140 h 620"/>
                  <a:gd name="T58" fmla="*/ 189789943 w 225"/>
                  <a:gd name="T59" fmla="*/ 854890873 h 620"/>
                  <a:gd name="T60" fmla="*/ 213889675 w 225"/>
                  <a:gd name="T61" fmla="*/ 851859567 h 620"/>
                  <a:gd name="T62" fmla="*/ 337404922 w 225"/>
                  <a:gd name="T63" fmla="*/ 1033751835 h 620"/>
                  <a:gd name="T64" fmla="*/ 322341071 w 225"/>
                  <a:gd name="T65" fmla="*/ 1048910104 h 6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5" h="620">
                    <a:moveTo>
                      <a:pt x="199" y="450"/>
                    </a:moveTo>
                    <a:cubicBezTo>
                      <a:pt x="182" y="402"/>
                      <a:pt x="161" y="360"/>
                      <a:pt x="132" y="318"/>
                    </a:cubicBezTo>
                    <a:cubicBezTo>
                      <a:pt x="115" y="294"/>
                      <a:pt x="89" y="265"/>
                      <a:pt x="86" y="234"/>
                    </a:cubicBezTo>
                    <a:cubicBezTo>
                      <a:pt x="83" y="200"/>
                      <a:pt x="98" y="173"/>
                      <a:pt x="110" y="143"/>
                    </a:cubicBezTo>
                    <a:cubicBezTo>
                      <a:pt x="132" y="91"/>
                      <a:pt x="156" y="46"/>
                      <a:pt x="207" y="20"/>
                    </a:cubicBezTo>
                    <a:cubicBezTo>
                      <a:pt x="209" y="11"/>
                      <a:pt x="213" y="4"/>
                      <a:pt x="217" y="0"/>
                    </a:cubicBezTo>
                    <a:cubicBezTo>
                      <a:pt x="217" y="0"/>
                      <a:pt x="184" y="5"/>
                      <a:pt x="146" y="23"/>
                    </a:cubicBezTo>
                    <a:cubicBezTo>
                      <a:pt x="137" y="36"/>
                      <a:pt x="128" y="49"/>
                      <a:pt x="120" y="63"/>
                    </a:cubicBezTo>
                    <a:cubicBezTo>
                      <a:pt x="99" y="99"/>
                      <a:pt x="85" y="137"/>
                      <a:pt x="70" y="176"/>
                    </a:cubicBezTo>
                    <a:cubicBezTo>
                      <a:pt x="41" y="251"/>
                      <a:pt x="7" y="330"/>
                      <a:pt x="2" y="412"/>
                    </a:cubicBezTo>
                    <a:cubicBezTo>
                      <a:pt x="0" y="436"/>
                      <a:pt x="1" y="459"/>
                      <a:pt x="5" y="483"/>
                    </a:cubicBezTo>
                    <a:cubicBezTo>
                      <a:pt x="9" y="505"/>
                      <a:pt x="21" y="524"/>
                      <a:pt x="24" y="546"/>
                    </a:cubicBezTo>
                    <a:cubicBezTo>
                      <a:pt x="26" y="569"/>
                      <a:pt x="32" y="592"/>
                      <a:pt x="54" y="602"/>
                    </a:cubicBezTo>
                    <a:cubicBezTo>
                      <a:pt x="74" y="611"/>
                      <a:pt x="89" y="602"/>
                      <a:pt x="96" y="583"/>
                    </a:cubicBezTo>
                    <a:cubicBezTo>
                      <a:pt x="105" y="560"/>
                      <a:pt x="86" y="550"/>
                      <a:pt x="69" y="538"/>
                    </a:cubicBezTo>
                    <a:cubicBezTo>
                      <a:pt x="35" y="512"/>
                      <a:pt x="29" y="453"/>
                      <a:pt x="31" y="414"/>
                    </a:cubicBezTo>
                    <a:cubicBezTo>
                      <a:pt x="32" y="396"/>
                      <a:pt x="36" y="383"/>
                      <a:pt x="53" y="375"/>
                    </a:cubicBezTo>
                    <a:cubicBezTo>
                      <a:pt x="70" y="368"/>
                      <a:pt x="93" y="369"/>
                      <a:pt x="110" y="373"/>
                    </a:cubicBezTo>
                    <a:cubicBezTo>
                      <a:pt x="154" y="385"/>
                      <a:pt x="162" y="436"/>
                      <a:pt x="168" y="475"/>
                    </a:cubicBezTo>
                    <a:cubicBezTo>
                      <a:pt x="171" y="496"/>
                      <a:pt x="180" y="527"/>
                      <a:pt x="167" y="546"/>
                    </a:cubicBezTo>
                    <a:cubicBezTo>
                      <a:pt x="156" y="561"/>
                      <a:pt x="130" y="561"/>
                      <a:pt x="116" y="574"/>
                    </a:cubicBezTo>
                    <a:cubicBezTo>
                      <a:pt x="75" y="615"/>
                      <a:pt x="157" y="620"/>
                      <a:pt x="181" y="613"/>
                    </a:cubicBezTo>
                    <a:cubicBezTo>
                      <a:pt x="200" y="606"/>
                      <a:pt x="212" y="592"/>
                      <a:pt x="217" y="573"/>
                    </a:cubicBezTo>
                    <a:cubicBezTo>
                      <a:pt x="225" y="532"/>
                      <a:pt x="212" y="488"/>
                      <a:pt x="199" y="450"/>
                    </a:cubicBezTo>
                    <a:close/>
                    <a:moveTo>
                      <a:pt x="107" y="346"/>
                    </a:moveTo>
                    <a:cubicBezTo>
                      <a:pt x="89" y="346"/>
                      <a:pt x="71" y="346"/>
                      <a:pt x="53" y="348"/>
                    </a:cubicBezTo>
                    <a:cubicBezTo>
                      <a:pt x="49" y="351"/>
                      <a:pt x="42" y="348"/>
                      <a:pt x="44" y="343"/>
                    </a:cubicBezTo>
                    <a:cubicBezTo>
                      <a:pt x="44" y="343"/>
                      <a:pt x="45" y="343"/>
                      <a:pt x="45" y="342"/>
                    </a:cubicBezTo>
                    <a:cubicBezTo>
                      <a:pt x="45" y="342"/>
                      <a:pt x="45" y="342"/>
                      <a:pt x="45" y="342"/>
                    </a:cubicBezTo>
                    <a:cubicBezTo>
                      <a:pt x="52" y="322"/>
                      <a:pt x="53" y="301"/>
                      <a:pt x="63" y="282"/>
                    </a:cubicBezTo>
                    <a:cubicBezTo>
                      <a:pt x="64" y="278"/>
                      <a:pt x="68" y="279"/>
                      <a:pt x="71" y="281"/>
                    </a:cubicBezTo>
                    <a:cubicBezTo>
                      <a:pt x="90" y="296"/>
                      <a:pt x="110" y="316"/>
                      <a:pt x="112" y="341"/>
                    </a:cubicBezTo>
                    <a:cubicBezTo>
                      <a:pt x="112" y="344"/>
                      <a:pt x="110" y="346"/>
                      <a:pt x="107" y="346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6" name="Freeform 38"/>
              <p:cNvSpPr/>
              <p:nvPr/>
            </p:nvSpPr>
            <p:spPr bwMode="auto">
              <a:xfrm>
                <a:off x="8351838" y="4941888"/>
                <a:ext cx="166687" cy="90488"/>
              </a:xfrm>
              <a:custGeom>
                <a:avLst/>
                <a:gdLst>
                  <a:gd name="T0" fmla="*/ 0 w 96"/>
                  <a:gd name="T1" fmla="*/ 48449363 h 52"/>
                  <a:gd name="T2" fmla="*/ 289422458 w 96"/>
                  <a:gd name="T3" fmla="*/ 21196814 h 52"/>
                  <a:gd name="T4" fmla="*/ 289422458 w 96"/>
                  <a:gd name="T5" fmla="*/ 112041546 h 52"/>
                  <a:gd name="T6" fmla="*/ 144712097 w 96"/>
                  <a:gd name="T7" fmla="*/ 112041546 h 52"/>
                  <a:gd name="T8" fmla="*/ 0 w 96"/>
                  <a:gd name="T9" fmla="*/ 157463041 h 52"/>
                  <a:gd name="T10" fmla="*/ 0 w 96"/>
                  <a:gd name="T11" fmla="*/ 48449363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52">
                    <a:moveTo>
                      <a:pt x="0" y="16"/>
                    </a:moveTo>
                    <a:cubicBezTo>
                      <a:pt x="0" y="16"/>
                      <a:pt x="49" y="0"/>
                      <a:pt x="96" y="7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6" y="37"/>
                      <a:pt x="89" y="32"/>
                      <a:pt x="48" y="37"/>
                    </a:cubicBezTo>
                    <a:cubicBezTo>
                      <a:pt x="7" y="42"/>
                      <a:pt x="0" y="52"/>
                      <a:pt x="0" y="5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7" name="Freeform 39"/>
              <p:cNvSpPr/>
              <p:nvPr/>
            </p:nvSpPr>
            <p:spPr bwMode="auto">
              <a:xfrm>
                <a:off x="8834438" y="3032125"/>
                <a:ext cx="314325" cy="638175"/>
              </a:xfrm>
              <a:custGeom>
                <a:avLst/>
                <a:gdLst>
                  <a:gd name="T0" fmla="*/ 161617184 w 180"/>
                  <a:gd name="T1" fmla="*/ 1094602281 h 367"/>
                  <a:gd name="T2" fmla="*/ 436063073 w 180"/>
                  <a:gd name="T3" fmla="*/ 1046220965 h 367"/>
                  <a:gd name="T4" fmla="*/ 478753646 w 180"/>
                  <a:gd name="T5" fmla="*/ 749892142 h 367"/>
                  <a:gd name="T6" fmla="*/ 411667960 w 180"/>
                  <a:gd name="T7" fmla="*/ 507992517 h 367"/>
                  <a:gd name="T8" fmla="*/ 423865516 w 180"/>
                  <a:gd name="T9" fmla="*/ 429373530 h 367"/>
                  <a:gd name="T10" fmla="*/ 463507138 w 180"/>
                  <a:gd name="T11" fmla="*/ 420303446 h 367"/>
                  <a:gd name="T12" fmla="*/ 506199458 w 180"/>
                  <a:gd name="T13" fmla="*/ 305400646 h 367"/>
                  <a:gd name="T14" fmla="*/ 362877735 w 180"/>
                  <a:gd name="T15" fmla="*/ 6047882 h 367"/>
                  <a:gd name="T16" fmla="*/ 314087510 w 180"/>
                  <a:gd name="T17" fmla="*/ 0 h 367"/>
                  <a:gd name="T18" fmla="*/ 280543794 w 180"/>
                  <a:gd name="T19" fmla="*/ 743845999 h 367"/>
                  <a:gd name="T20" fmla="*/ 3048953 w 180"/>
                  <a:gd name="T21" fmla="*/ 1064364611 h 367"/>
                  <a:gd name="T22" fmla="*/ 0 w 180"/>
                  <a:gd name="T23" fmla="*/ 1109720247 h 367"/>
                  <a:gd name="T24" fmla="*/ 161617184 w 180"/>
                  <a:gd name="T25" fmla="*/ 1094602281 h 3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0" h="367">
                    <a:moveTo>
                      <a:pt x="53" y="362"/>
                    </a:moveTo>
                    <a:cubicBezTo>
                      <a:pt x="82" y="358"/>
                      <a:pt x="115" y="357"/>
                      <a:pt x="143" y="346"/>
                    </a:cubicBezTo>
                    <a:cubicBezTo>
                      <a:pt x="180" y="332"/>
                      <a:pt x="163" y="279"/>
                      <a:pt x="157" y="248"/>
                    </a:cubicBezTo>
                    <a:cubicBezTo>
                      <a:pt x="152" y="221"/>
                      <a:pt x="140" y="195"/>
                      <a:pt x="135" y="168"/>
                    </a:cubicBezTo>
                    <a:cubicBezTo>
                      <a:pt x="134" y="161"/>
                      <a:pt x="130" y="147"/>
                      <a:pt x="139" y="142"/>
                    </a:cubicBezTo>
                    <a:cubicBezTo>
                      <a:pt x="143" y="140"/>
                      <a:pt x="148" y="140"/>
                      <a:pt x="152" y="139"/>
                    </a:cubicBezTo>
                    <a:cubicBezTo>
                      <a:pt x="170" y="132"/>
                      <a:pt x="169" y="116"/>
                      <a:pt x="166" y="101"/>
                    </a:cubicBezTo>
                    <a:cubicBezTo>
                      <a:pt x="158" y="63"/>
                      <a:pt x="139" y="34"/>
                      <a:pt x="119" y="2"/>
                    </a:cubicBezTo>
                    <a:cubicBezTo>
                      <a:pt x="114" y="2"/>
                      <a:pt x="108" y="1"/>
                      <a:pt x="103" y="0"/>
                    </a:cubicBezTo>
                    <a:cubicBezTo>
                      <a:pt x="103" y="0"/>
                      <a:pt x="110" y="145"/>
                      <a:pt x="92" y="246"/>
                    </a:cubicBezTo>
                    <a:cubicBezTo>
                      <a:pt x="1" y="352"/>
                      <a:pt x="1" y="352"/>
                      <a:pt x="1" y="352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18" y="366"/>
                      <a:pt x="35" y="364"/>
                      <a:pt x="53" y="362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8" name="Freeform 40"/>
              <p:cNvSpPr/>
              <p:nvPr/>
            </p:nvSpPr>
            <p:spPr bwMode="auto">
              <a:xfrm>
                <a:off x="8797925" y="2997200"/>
                <a:ext cx="320675" cy="657225"/>
              </a:xfrm>
              <a:custGeom>
                <a:avLst/>
                <a:gdLst>
                  <a:gd name="T0" fmla="*/ 370555648 w 184"/>
                  <a:gd name="T1" fmla="*/ 0 h 378"/>
                  <a:gd name="T2" fmla="*/ 540647593 w 184"/>
                  <a:gd name="T3" fmla="*/ 435317673 h 378"/>
                  <a:gd name="T4" fmla="*/ 407004544 w 184"/>
                  <a:gd name="T5" fmla="*/ 435317673 h 378"/>
                  <a:gd name="T6" fmla="*/ 513311792 w 184"/>
                  <a:gd name="T7" fmla="*/ 1042950005 h 378"/>
                  <a:gd name="T8" fmla="*/ 261212444 w 184"/>
                  <a:gd name="T9" fmla="*/ 1100387645 h 378"/>
                  <a:gd name="T10" fmla="*/ 0 w 184"/>
                  <a:gd name="T11" fmla="*/ 1127596412 h 378"/>
                  <a:gd name="T12" fmla="*/ 264250142 w 184"/>
                  <a:gd name="T13" fmla="*/ 749714640 h 378"/>
                  <a:gd name="T14" fmla="*/ 370555648 w 184"/>
                  <a:gd name="T15" fmla="*/ 0 h 3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4" h="378">
                    <a:moveTo>
                      <a:pt x="122" y="0"/>
                    </a:moveTo>
                    <a:cubicBezTo>
                      <a:pt x="122" y="0"/>
                      <a:pt x="184" y="138"/>
                      <a:pt x="178" y="144"/>
                    </a:cubicBezTo>
                    <a:cubicBezTo>
                      <a:pt x="172" y="150"/>
                      <a:pt x="134" y="144"/>
                      <a:pt x="134" y="144"/>
                    </a:cubicBezTo>
                    <a:cubicBezTo>
                      <a:pt x="134" y="144"/>
                      <a:pt x="183" y="298"/>
                      <a:pt x="169" y="345"/>
                    </a:cubicBezTo>
                    <a:cubicBezTo>
                      <a:pt x="169" y="345"/>
                      <a:pt x="135" y="350"/>
                      <a:pt x="86" y="364"/>
                    </a:cubicBezTo>
                    <a:cubicBezTo>
                      <a:pt x="38" y="378"/>
                      <a:pt x="0" y="373"/>
                      <a:pt x="0" y="373"/>
                    </a:cubicBezTo>
                    <a:cubicBezTo>
                      <a:pt x="0" y="373"/>
                      <a:pt x="54" y="326"/>
                      <a:pt x="87" y="248"/>
                    </a:cubicBezTo>
                    <a:cubicBezTo>
                      <a:pt x="119" y="173"/>
                      <a:pt x="130" y="69"/>
                      <a:pt x="122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79" name="Freeform 41"/>
              <p:cNvSpPr/>
              <p:nvPr/>
            </p:nvSpPr>
            <p:spPr bwMode="auto">
              <a:xfrm>
                <a:off x="8791575" y="3609975"/>
                <a:ext cx="66675" cy="42863"/>
              </a:xfrm>
              <a:custGeom>
                <a:avLst/>
                <a:gdLst>
                  <a:gd name="T0" fmla="*/ 113908974 w 38"/>
                  <a:gd name="T1" fmla="*/ 52911802 h 25"/>
                  <a:gd name="T2" fmla="*/ 76965760 w 38"/>
                  <a:gd name="T3" fmla="*/ 0 h 25"/>
                  <a:gd name="T4" fmla="*/ 0 w 38"/>
                  <a:gd name="T5" fmla="*/ 73489471 h 25"/>
                  <a:gd name="T6" fmla="*/ 116988306 w 38"/>
                  <a:gd name="T7" fmla="*/ 61731293 h 25"/>
                  <a:gd name="T8" fmla="*/ 113908974 w 38"/>
                  <a:gd name="T9" fmla="*/ 5291180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5">
                    <a:moveTo>
                      <a:pt x="37" y="18"/>
                    </a:moveTo>
                    <a:cubicBezTo>
                      <a:pt x="33" y="12"/>
                      <a:pt x="29" y="6"/>
                      <a:pt x="25" y="0"/>
                    </a:cubicBezTo>
                    <a:cubicBezTo>
                      <a:pt x="13" y="14"/>
                      <a:pt x="0" y="25"/>
                      <a:pt x="0" y="25"/>
                    </a:cubicBezTo>
                    <a:cubicBezTo>
                      <a:pt x="0" y="25"/>
                      <a:pt x="18" y="25"/>
                      <a:pt x="38" y="21"/>
                    </a:cubicBezTo>
                    <a:cubicBezTo>
                      <a:pt x="38" y="20"/>
                      <a:pt x="37" y="19"/>
                      <a:pt x="37" y="18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0" name="Freeform 42"/>
              <p:cNvSpPr/>
              <p:nvPr/>
            </p:nvSpPr>
            <p:spPr bwMode="auto">
              <a:xfrm>
                <a:off x="8520113" y="3016250"/>
                <a:ext cx="327025" cy="660400"/>
              </a:xfrm>
              <a:custGeom>
                <a:avLst/>
                <a:gdLst>
                  <a:gd name="T0" fmla="*/ 217861272 w 188"/>
                  <a:gd name="T1" fmla="*/ 21253031 h 379"/>
                  <a:gd name="T2" fmla="*/ 60517020 w 188"/>
                  <a:gd name="T3" fmla="*/ 434182507 h 379"/>
                  <a:gd name="T4" fmla="*/ 142214127 w 188"/>
                  <a:gd name="T5" fmla="*/ 479725712 h 379"/>
                  <a:gd name="T6" fmla="*/ 139189146 w 188"/>
                  <a:gd name="T7" fmla="*/ 667972819 h 379"/>
                  <a:gd name="T8" fmla="*/ 133137444 w 188"/>
                  <a:gd name="T9" fmla="*/ 956414281 h 379"/>
                  <a:gd name="T10" fmla="*/ 323765187 w 188"/>
                  <a:gd name="T11" fmla="*/ 1080900552 h 379"/>
                  <a:gd name="T12" fmla="*/ 568858248 w 188"/>
                  <a:gd name="T13" fmla="*/ 1150733931 h 379"/>
                  <a:gd name="T14" fmla="*/ 441772506 w 188"/>
                  <a:gd name="T15" fmla="*/ 980704455 h 379"/>
                  <a:gd name="T16" fmla="*/ 299558379 w 188"/>
                  <a:gd name="T17" fmla="*/ 0 h 379"/>
                  <a:gd name="T18" fmla="*/ 217861272 w 188"/>
                  <a:gd name="T19" fmla="*/ 21253031 h 3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8" h="379">
                    <a:moveTo>
                      <a:pt x="72" y="7"/>
                    </a:moveTo>
                    <a:cubicBezTo>
                      <a:pt x="54" y="40"/>
                      <a:pt x="0" y="139"/>
                      <a:pt x="20" y="143"/>
                    </a:cubicBezTo>
                    <a:cubicBezTo>
                      <a:pt x="29" y="145"/>
                      <a:pt x="45" y="147"/>
                      <a:pt x="47" y="158"/>
                    </a:cubicBezTo>
                    <a:cubicBezTo>
                      <a:pt x="52" y="178"/>
                      <a:pt x="48" y="200"/>
                      <a:pt x="46" y="220"/>
                    </a:cubicBezTo>
                    <a:cubicBezTo>
                      <a:pt x="43" y="250"/>
                      <a:pt x="37" y="285"/>
                      <a:pt x="44" y="315"/>
                    </a:cubicBezTo>
                    <a:cubicBezTo>
                      <a:pt x="50" y="345"/>
                      <a:pt x="82" y="349"/>
                      <a:pt x="107" y="356"/>
                    </a:cubicBezTo>
                    <a:cubicBezTo>
                      <a:pt x="134" y="363"/>
                      <a:pt x="161" y="370"/>
                      <a:pt x="188" y="379"/>
                    </a:cubicBezTo>
                    <a:cubicBezTo>
                      <a:pt x="182" y="366"/>
                      <a:pt x="171" y="347"/>
                      <a:pt x="146" y="323"/>
                    </a:cubicBezTo>
                    <a:cubicBezTo>
                      <a:pt x="103" y="283"/>
                      <a:pt x="59" y="38"/>
                      <a:pt x="99" y="0"/>
                    </a:cubicBezTo>
                    <a:cubicBezTo>
                      <a:pt x="99" y="0"/>
                      <a:pt x="88" y="2"/>
                      <a:pt x="72" y="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1" name="Freeform 43"/>
              <p:cNvSpPr/>
              <p:nvPr/>
            </p:nvSpPr>
            <p:spPr bwMode="auto">
              <a:xfrm>
                <a:off x="8577263" y="3030538"/>
                <a:ext cx="250825" cy="614363"/>
              </a:xfrm>
              <a:custGeom>
                <a:avLst/>
                <a:gdLst>
                  <a:gd name="T0" fmla="*/ 182039727 w 144"/>
                  <a:gd name="T1" fmla="*/ 0 h 353"/>
                  <a:gd name="T2" fmla="*/ 63714776 w 144"/>
                  <a:gd name="T3" fmla="*/ 148421747 h 353"/>
                  <a:gd name="T4" fmla="*/ 0 w 144"/>
                  <a:gd name="T5" fmla="*/ 393771875 h 353"/>
                  <a:gd name="T6" fmla="*/ 97088435 w 144"/>
                  <a:gd name="T7" fmla="*/ 393771875 h 353"/>
                  <a:gd name="T8" fmla="*/ 78884463 w 144"/>
                  <a:gd name="T9" fmla="*/ 960195416 h 353"/>
                  <a:gd name="T10" fmla="*/ 436897088 w 144"/>
                  <a:gd name="T11" fmla="*/ 1069240498 h 353"/>
                  <a:gd name="T12" fmla="*/ 182039727 w 144"/>
                  <a:gd name="T13" fmla="*/ 0 h 3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353">
                    <a:moveTo>
                      <a:pt x="60" y="0"/>
                    </a:moveTo>
                    <a:cubicBezTo>
                      <a:pt x="60" y="0"/>
                      <a:pt x="36" y="16"/>
                      <a:pt x="21" y="49"/>
                    </a:cubicBezTo>
                    <a:cubicBezTo>
                      <a:pt x="6" y="83"/>
                      <a:pt x="0" y="130"/>
                      <a:pt x="0" y="130"/>
                    </a:cubicBezTo>
                    <a:cubicBezTo>
                      <a:pt x="32" y="130"/>
                      <a:pt x="32" y="130"/>
                      <a:pt x="32" y="130"/>
                    </a:cubicBezTo>
                    <a:cubicBezTo>
                      <a:pt x="32" y="130"/>
                      <a:pt x="20" y="301"/>
                      <a:pt x="26" y="317"/>
                    </a:cubicBezTo>
                    <a:cubicBezTo>
                      <a:pt x="33" y="334"/>
                      <a:pt x="144" y="353"/>
                      <a:pt x="144" y="353"/>
                    </a:cubicBezTo>
                    <a:cubicBezTo>
                      <a:pt x="144" y="353"/>
                      <a:pt x="47" y="64"/>
                      <a:pt x="6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2" name="Freeform 44"/>
              <p:cNvSpPr/>
              <p:nvPr/>
            </p:nvSpPr>
            <p:spPr bwMode="auto">
              <a:xfrm>
                <a:off x="8177213" y="6237288"/>
                <a:ext cx="661987" cy="371475"/>
              </a:xfrm>
              <a:custGeom>
                <a:avLst/>
                <a:gdLst>
                  <a:gd name="T0" fmla="*/ 910442916 w 380"/>
                  <a:gd name="T1" fmla="*/ 129568397 h 214"/>
                  <a:gd name="T2" fmla="*/ 473430455 w 380"/>
                  <a:gd name="T3" fmla="*/ 36158057 h 214"/>
                  <a:gd name="T4" fmla="*/ 9104063 w 380"/>
                  <a:gd name="T5" fmla="*/ 409799416 h 214"/>
                  <a:gd name="T6" fmla="*/ 36417995 w 380"/>
                  <a:gd name="T7" fmla="*/ 638803338 h 214"/>
                  <a:gd name="T8" fmla="*/ 855816794 w 380"/>
                  <a:gd name="T9" fmla="*/ 575525870 h 214"/>
                  <a:gd name="T10" fmla="*/ 962036092 w 380"/>
                  <a:gd name="T11" fmla="*/ 497182834 h 214"/>
                  <a:gd name="T12" fmla="*/ 1059149585 w 380"/>
                  <a:gd name="T13" fmla="*/ 587579713 h 214"/>
                  <a:gd name="T14" fmla="*/ 1153228390 w 380"/>
                  <a:gd name="T15" fmla="*/ 581552792 h 214"/>
                  <a:gd name="T16" fmla="*/ 1113775707 w 380"/>
                  <a:gd name="T17" fmla="*/ 156687808 h 214"/>
                  <a:gd name="T18" fmla="*/ 1056114897 w 380"/>
                  <a:gd name="T19" fmla="*/ 171753376 h 214"/>
                  <a:gd name="T20" fmla="*/ 983278906 w 380"/>
                  <a:gd name="T21" fmla="*/ 292283126 h 214"/>
                  <a:gd name="T22" fmla="*/ 910442916 w 380"/>
                  <a:gd name="T23" fmla="*/ 129568397 h 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4">
                    <a:moveTo>
                      <a:pt x="300" y="43"/>
                    </a:moveTo>
                    <a:cubicBezTo>
                      <a:pt x="300" y="43"/>
                      <a:pt x="270" y="0"/>
                      <a:pt x="156" y="12"/>
                    </a:cubicBezTo>
                    <a:cubicBezTo>
                      <a:pt x="42" y="24"/>
                      <a:pt x="5" y="112"/>
                      <a:pt x="3" y="136"/>
                    </a:cubicBezTo>
                    <a:cubicBezTo>
                      <a:pt x="0" y="160"/>
                      <a:pt x="1" y="211"/>
                      <a:pt x="12" y="212"/>
                    </a:cubicBezTo>
                    <a:cubicBezTo>
                      <a:pt x="22" y="214"/>
                      <a:pt x="251" y="212"/>
                      <a:pt x="282" y="191"/>
                    </a:cubicBezTo>
                    <a:cubicBezTo>
                      <a:pt x="282" y="191"/>
                      <a:pt x="281" y="159"/>
                      <a:pt x="317" y="165"/>
                    </a:cubicBezTo>
                    <a:cubicBezTo>
                      <a:pt x="353" y="171"/>
                      <a:pt x="349" y="195"/>
                      <a:pt x="349" y="195"/>
                    </a:cubicBezTo>
                    <a:cubicBezTo>
                      <a:pt x="380" y="193"/>
                      <a:pt x="380" y="193"/>
                      <a:pt x="380" y="193"/>
                    </a:cubicBezTo>
                    <a:cubicBezTo>
                      <a:pt x="367" y="52"/>
                      <a:pt x="367" y="52"/>
                      <a:pt x="367" y="52"/>
                    </a:cubicBezTo>
                    <a:cubicBezTo>
                      <a:pt x="348" y="57"/>
                      <a:pt x="348" y="57"/>
                      <a:pt x="348" y="57"/>
                    </a:cubicBezTo>
                    <a:cubicBezTo>
                      <a:pt x="348" y="57"/>
                      <a:pt x="357" y="101"/>
                      <a:pt x="324" y="97"/>
                    </a:cubicBezTo>
                    <a:cubicBezTo>
                      <a:pt x="292" y="92"/>
                      <a:pt x="300" y="43"/>
                      <a:pt x="300" y="4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3" name="Freeform 45"/>
              <p:cNvSpPr/>
              <p:nvPr/>
            </p:nvSpPr>
            <p:spPr bwMode="auto">
              <a:xfrm>
                <a:off x="8180388" y="6237288"/>
                <a:ext cx="654050" cy="319088"/>
              </a:xfrm>
              <a:custGeom>
                <a:avLst/>
                <a:gdLst>
                  <a:gd name="T0" fmla="*/ 18155106 w 376"/>
                  <a:gd name="T1" fmla="*/ 505235962 h 184"/>
                  <a:gd name="T2" fmla="*/ 369152082 w 376"/>
                  <a:gd name="T3" fmla="*/ 532302948 h 184"/>
                  <a:gd name="T4" fmla="*/ 674762163 w 376"/>
                  <a:gd name="T5" fmla="*/ 502228904 h 184"/>
                  <a:gd name="T6" fmla="*/ 947088753 w 376"/>
                  <a:gd name="T7" fmla="*/ 445089608 h 184"/>
                  <a:gd name="T8" fmla="*/ 1137716496 w 376"/>
                  <a:gd name="T9" fmla="*/ 505235962 h 184"/>
                  <a:gd name="T10" fmla="*/ 1104433005 w 376"/>
                  <a:gd name="T11" fmla="*/ 156382601 h 184"/>
                  <a:gd name="T12" fmla="*/ 1046940966 w 376"/>
                  <a:gd name="T13" fmla="*/ 171419623 h 184"/>
                  <a:gd name="T14" fmla="*/ 974320542 w 376"/>
                  <a:gd name="T15" fmla="*/ 291714065 h 184"/>
                  <a:gd name="T16" fmla="*/ 901700118 w 376"/>
                  <a:gd name="T17" fmla="*/ 129315615 h 184"/>
                  <a:gd name="T18" fmla="*/ 465979314 w 376"/>
                  <a:gd name="T19" fmla="*/ 36088159 h 184"/>
                  <a:gd name="T20" fmla="*/ 3024981 w 376"/>
                  <a:gd name="T21" fmla="*/ 409001449 h 184"/>
                  <a:gd name="T22" fmla="*/ 0 w 376"/>
                  <a:gd name="T23" fmla="*/ 499221847 h 184"/>
                  <a:gd name="T24" fmla="*/ 18155106 w 376"/>
                  <a:gd name="T25" fmla="*/ 505235962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6" h="184">
                    <a:moveTo>
                      <a:pt x="6" y="168"/>
                    </a:moveTo>
                    <a:cubicBezTo>
                      <a:pt x="41" y="184"/>
                      <a:pt x="85" y="179"/>
                      <a:pt x="122" y="177"/>
                    </a:cubicBezTo>
                    <a:cubicBezTo>
                      <a:pt x="153" y="174"/>
                      <a:pt x="192" y="176"/>
                      <a:pt x="223" y="167"/>
                    </a:cubicBezTo>
                    <a:cubicBezTo>
                      <a:pt x="253" y="157"/>
                      <a:pt x="280" y="144"/>
                      <a:pt x="313" y="148"/>
                    </a:cubicBezTo>
                    <a:cubicBezTo>
                      <a:pt x="335" y="150"/>
                      <a:pt x="355" y="162"/>
                      <a:pt x="376" y="168"/>
                    </a:cubicBezTo>
                    <a:cubicBezTo>
                      <a:pt x="365" y="52"/>
                      <a:pt x="365" y="52"/>
                      <a:pt x="365" y="52"/>
                    </a:cubicBezTo>
                    <a:cubicBezTo>
                      <a:pt x="346" y="57"/>
                      <a:pt x="346" y="57"/>
                      <a:pt x="346" y="57"/>
                    </a:cubicBezTo>
                    <a:cubicBezTo>
                      <a:pt x="346" y="57"/>
                      <a:pt x="355" y="101"/>
                      <a:pt x="322" y="97"/>
                    </a:cubicBezTo>
                    <a:cubicBezTo>
                      <a:pt x="290" y="92"/>
                      <a:pt x="298" y="43"/>
                      <a:pt x="298" y="43"/>
                    </a:cubicBezTo>
                    <a:cubicBezTo>
                      <a:pt x="298" y="43"/>
                      <a:pt x="268" y="0"/>
                      <a:pt x="154" y="12"/>
                    </a:cubicBezTo>
                    <a:cubicBezTo>
                      <a:pt x="40" y="24"/>
                      <a:pt x="3" y="112"/>
                      <a:pt x="1" y="136"/>
                    </a:cubicBezTo>
                    <a:cubicBezTo>
                      <a:pt x="0" y="144"/>
                      <a:pt x="0" y="155"/>
                      <a:pt x="0" y="166"/>
                    </a:cubicBezTo>
                    <a:cubicBezTo>
                      <a:pt x="2" y="166"/>
                      <a:pt x="4" y="167"/>
                      <a:pt x="6" y="168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4" name="Freeform 46"/>
              <p:cNvSpPr/>
              <p:nvPr/>
            </p:nvSpPr>
            <p:spPr bwMode="auto">
              <a:xfrm>
                <a:off x="9024938" y="6257925"/>
                <a:ext cx="660400" cy="365125"/>
              </a:xfrm>
              <a:custGeom>
                <a:avLst/>
                <a:gdLst>
                  <a:gd name="T0" fmla="*/ 214440569 w 380"/>
                  <a:gd name="T1" fmla="*/ 136036882 h 210"/>
                  <a:gd name="T2" fmla="*/ 640299509 w 380"/>
                  <a:gd name="T3" fmla="*/ 12092592 h 210"/>
                  <a:gd name="T4" fmla="*/ 1126564195 w 380"/>
                  <a:gd name="T5" fmla="*/ 356718432 h 210"/>
                  <a:gd name="T6" fmla="*/ 1114482351 w 380"/>
                  <a:gd name="T7" fmla="*/ 589494313 h 210"/>
                  <a:gd name="T8" fmla="*/ 295987804 w 380"/>
                  <a:gd name="T9" fmla="*/ 577401720 h 210"/>
                  <a:gd name="T10" fmla="*/ 184237697 w 380"/>
                  <a:gd name="T11" fmla="*/ 507871488 h 210"/>
                  <a:gd name="T12" fmla="*/ 96649540 w 380"/>
                  <a:gd name="T13" fmla="*/ 604608749 h 210"/>
                  <a:gd name="T14" fmla="*/ 0 w 380"/>
                  <a:gd name="T15" fmla="*/ 604608749 h 210"/>
                  <a:gd name="T16" fmla="*/ 15100567 w 380"/>
                  <a:gd name="T17" fmla="*/ 175336502 h 210"/>
                  <a:gd name="T18" fmla="*/ 72485852 w 380"/>
                  <a:gd name="T19" fmla="*/ 187429095 h 210"/>
                  <a:gd name="T20" fmla="*/ 151014363 w 380"/>
                  <a:gd name="T21" fmla="*/ 302304374 h 210"/>
                  <a:gd name="T22" fmla="*/ 214440569 w 380"/>
                  <a:gd name="T23" fmla="*/ 136036882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0">
                    <a:moveTo>
                      <a:pt x="71" y="45"/>
                    </a:moveTo>
                    <a:cubicBezTo>
                      <a:pt x="71" y="45"/>
                      <a:pt x="98" y="0"/>
                      <a:pt x="212" y="4"/>
                    </a:cubicBezTo>
                    <a:cubicBezTo>
                      <a:pt x="327" y="9"/>
                      <a:pt x="369" y="94"/>
                      <a:pt x="373" y="118"/>
                    </a:cubicBezTo>
                    <a:cubicBezTo>
                      <a:pt x="377" y="141"/>
                      <a:pt x="380" y="192"/>
                      <a:pt x="369" y="195"/>
                    </a:cubicBezTo>
                    <a:cubicBezTo>
                      <a:pt x="359" y="197"/>
                      <a:pt x="131" y="210"/>
                      <a:pt x="98" y="191"/>
                    </a:cubicBezTo>
                    <a:cubicBezTo>
                      <a:pt x="98" y="191"/>
                      <a:pt x="97" y="159"/>
                      <a:pt x="61" y="168"/>
                    </a:cubicBezTo>
                    <a:cubicBezTo>
                      <a:pt x="26" y="176"/>
                      <a:pt x="32" y="200"/>
                      <a:pt x="32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7" y="106"/>
                      <a:pt x="50" y="100"/>
                    </a:cubicBezTo>
                    <a:cubicBezTo>
                      <a:pt x="82" y="93"/>
                      <a:pt x="71" y="45"/>
                      <a:pt x="71" y="45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5" name="Freeform 47"/>
              <p:cNvSpPr/>
              <p:nvPr/>
            </p:nvSpPr>
            <p:spPr bwMode="auto">
              <a:xfrm>
                <a:off x="9026525" y="6257925"/>
                <a:ext cx="652462" cy="304800"/>
              </a:xfrm>
              <a:custGeom>
                <a:avLst/>
                <a:gdLst>
                  <a:gd name="T0" fmla="*/ 1117054962 w 375"/>
                  <a:gd name="T1" fmla="*/ 455035049 h 175"/>
                  <a:gd name="T2" fmla="*/ 768920377 w 375"/>
                  <a:gd name="T3" fmla="*/ 503573143 h 175"/>
                  <a:gd name="T4" fmla="*/ 463167985 w 375"/>
                  <a:gd name="T5" fmla="*/ 494470944 h 175"/>
                  <a:gd name="T6" fmla="*/ 187689829 w 375"/>
                  <a:gd name="T7" fmla="*/ 455035049 h 175"/>
                  <a:gd name="T8" fmla="*/ 0 w 375"/>
                  <a:gd name="T9" fmla="*/ 530874514 h 175"/>
                  <a:gd name="T10" fmla="*/ 12109695 w 375"/>
                  <a:gd name="T11" fmla="*/ 175946235 h 175"/>
                  <a:gd name="T12" fmla="*/ 69627265 w 375"/>
                  <a:gd name="T13" fmla="*/ 188080759 h 175"/>
                  <a:gd name="T14" fmla="*/ 148335061 w 375"/>
                  <a:gd name="T15" fmla="*/ 303356119 h 175"/>
                  <a:gd name="T16" fmla="*/ 211907478 w 375"/>
                  <a:gd name="T17" fmla="*/ 136510341 h 175"/>
                  <a:gd name="T18" fmla="*/ 638749859 w 375"/>
                  <a:gd name="T19" fmla="*/ 12134523 h 175"/>
                  <a:gd name="T20" fmla="*/ 1126135493 w 375"/>
                  <a:gd name="T21" fmla="*/ 357960603 h 175"/>
                  <a:gd name="T22" fmla="*/ 1135217764 w 375"/>
                  <a:gd name="T23" fmla="*/ 448968658 h 175"/>
                  <a:gd name="T24" fmla="*/ 1117054962 w 375"/>
                  <a:gd name="T25" fmla="*/ 455035049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5" h="175">
                    <a:moveTo>
                      <a:pt x="369" y="150"/>
                    </a:moveTo>
                    <a:cubicBezTo>
                      <a:pt x="335" y="168"/>
                      <a:pt x="291" y="167"/>
                      <a:pt x="254" y="166"/>
                    </a:cubicBezTo>
                    <a:cubicBezTo>
                      <a:pt x="222" y="166"/>
                      <a:pt x="184" y="171"/>
                      <a:pt x="153" y="163"/>
                    </a:cubicBezTo>
                    <a:cubicBezTo>
                      <a:pt x="122" y="155"/>
                      <a:pt x="94" y="145"/>
                      <a:pt x="62" y="150"/>
                    </a:cubicBezTo>
                    <a:cubicBezTo>
                      <a:pt x="39" y="154"/>
                      <a:pt x="21" y="167"/>
                      <a:pt x="0" y="175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3" y="62"/>
                      <a:pt x="16" y="106"/>
                      <a:pt x="49" y="100"/>
                    </a:cubicBezTo>
                    <a:cubicBezTo>
                      <a:pt x="81" y="93"/>
                      <a:pt x="70" y="45"/>
                      <a:pt x="70" y="45"/>
                    </a:cubicBezTo>
                    <a:cubicBezTo>
                      <a:pt x="70" y="45"/>
                      <a:pt x="97" y="0"/>
                      <a:pt x="211" y="4"/>
                    </a:cubicBezTo>
                    <a:cubicBezTo>
                      <a:pt x="326" y="9"/>
                      <a:pt x="368" y="94"/>
                      <a:pt x="372" y="118"/>
                    </a:cubicBezTo>
                    <a:cubicBezTo>
                      <a:pt x="373" y="126"/>
                      <a:pt x="375" y="136"/>
                      <a:pt x="375" y="148"/>
                    </a:cubicBezTo>
                    <a:cubicBezTo>
                      <a:pt x="373" y="148"/>
                      <a:pt x="371" y="149"/>
                      <a:pt x="369" y="150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6" name="Freeform 48"/>
              <p:cNvSpPr/>
              <p:nvPr/>
            </p:nvSpPr>
            <p:spPr bwMode="auto">
              <a:xfrm>
                <a:off x="8366125" y="3632200"/>
                <a:ext cx="180975" cy="17463"/>
              </a:xfrm>
              <a:custGeom>
                <a:avLst/>
                <a:gdLst>
                  <a:gd name="T0" fmla="*/ 0 w 114"/>
                  <a:gd name="T1" fmla="*/ 0 h 11"/>
                  <a:gd name="T2" fmla="*/ 279738138 w 114"/>
                  <a:gd name="T3" fmla="*/ 0 h 11"/>
                  <a:gd name="T4" fmla="*/ 287297813 w 114"/>
                  <a:gd name="T5" fmla="*/ 27723306 h 11"/>
                  <a:gd name="T6" fmla="*/ 0 w 114"/>
                  <a:gd name="T7" fmla="*/ 25202284 h 11"/>
                  <a:gd name="T8" fmla="*/ 0 w 11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" h="11">
                    <a:moveTo>
                      <a:pt x="0" y="0"/>
                    </a:moveTo>
                    <a:lnTo>
                      <a:pt x="111" y="0"/>
                    </a:lnTo>
                    <a:lnTo>
                      <a:pt x="114" y="11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7" name="Freeform 49"/>
              <p:cNvSpPr/>
              <p:nvPr/>
            </p:nvSpPr>
            <p:spPr bwMode="auto">
              <a:xfrm>
                <a:off x="8524875" y="3632200"/>
                <a:ext cx="22225" cy="17463"/>
              </a:xfrm>
              <a:custGeom>
                <a:avLst/>
                <a:gdLst>
                  <a:gd name="T0" fmla="*/ 2923442 w 13"/>
                  <a:gd name="T1" fmla="*/ 30495637 h 10"/>
                  <a:gd name="T2" fmla="*/ 37996202 w 13"/>
                  <a:gd name="T3" fmla="*/ 30495637 h 10"/>
                  <a:gd name="T4" fmla="*/ 35072760 w 13"/>
                  <a:gd name="T5" fmla="*/ 0 h 10"/>
                  <a:gd name="T6" fmla="*/ 0 w 13"/>
                  <a:gd name="T7" fmla="*/ 0 h 10"/>
                  <a:gd name="T8" fmla="*/ 2923442 w 13"/>
                  <a:gd name="T9" fmla="*/ 3049563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10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8" name="Freeform 50"/>
              <p:cNvSpPr/>
              <p:nvPr/>
            </p:nvSpPr>
            <p:spPr bwMode="auto">
              <a:xfrm>
                <a:off x="8366125" y="3632200"/>
                <a:ext cx="26987" cy="15875"/>
              </a:xfrm>
              <a:custGeom>
                <a:avLst/>
                <a:gdLst>
                  <a:gd name="T0" fmla="*/ 48553211 w 15"/>
                  <a:gd name="T1" fmla="*/ 0 h 9"/>
                  <a:gd name="T2" fmla="*/ 0 w 15"/>
                  <a:gd name="T3" fmla="*/ 0 h 9"/>
                  <a:gd name="T4" fmla="*/ 0 w 15"/>
                  <a:gd name="T5" fmla="*/ 28001736 h 9"/>
                  <a:gd name="T6" fmla="*/ 45316570 w 15"/>
                  <a:gd name="T7" fmla="*/ 28001736 h 9"/>
                  <a:gd name="T8" fmla="*/ 48553211 w 15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6"/>
                      <a:pt x="15" y="3"/>
                      <a:pt x="15" y="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89" name="Freeform 51"/>
              <p:cNvSpPr/>
              <p:nvPr/>
            </p:nvSpPr>
            <p:spPr bwMode="auto">
              <a:xfrm>
                <a:off x="8289925" y="2981325"/>
                <a:ext cx="393700" cy="1027113"/>
              </a:xfrm>
              <a:custGeom>
                <a:avLst/>
                <a:gdLst>
                  <a:gd name="T0" fmla="*/ 661562331 w 226"/>
                  <a:gd name="T1" fmla="*/ 0 h 590"/>
                  <a:gd name="T2" fmla="*/ 616041204 w 226"/>
                  <a:gd name="T3" fmla="*/ 36366764 h 590"/>
                  <a:gd name="T4" fmla="*/ 433960180 w 226"/>
                  <a:gd name="T5" fmla="*/ 263665130 h 590"/>
                  <a:gd name="T6" fmla="*/ 215463648 w 226"/>
                  <a:gd name="T7" fmla="*/ 827360412 h 590"/>
                  <a:gd name="T8" fmla="*/ 84971261 w 226"/>
                  <a:gd name="T9" fmla="*/ 1333476436 h 590"/>
                  <a:gd name="T10" fmla="*/ 185115650 w 226"/>
                  <a:gd name="T11" fmla="*/ 1788069686 h 590"/>
                  <a:gd name="T12" fmla="*/ 230636777 w 226"/>
                  <a:gd name="T13" fmla="*/ 1763824597 h 590"/>
                  <a:gd name="T14" fmla="*/ 188150275 w 226"/>
                  <a:gd name="T15" fmla="*/ 987983476 h 590"/>
                  <a:gd name="T16" fmla="*/ 449133308 w 226"/>
                  <a:gd name="T17" fmla="*/ 303062747 h 590"/>
                  <a:gd name="T18" fmla="*/ 685839336 w 226"/>
                  <a:gd name="T19" fmla="*/ 24245089 h 590"/>
                  <a:gd name="T20" fmla="*/ 676735459 w 226"/>
                  <a:gd name="T21" fmla="*/ 3030854 h 590"/>
                  <a:gd name="T22" fmla="*/ 661562331 w 226"/>
                  <a:gd name="T23" fmla="*/ 0 h 5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6" h="590">
                    <a:moveTo>
                      <a:pt x="218" y="0"/>
                    </a:moveTo>
                    <a:cubicBezTo>
                      <a:pt x="218" y="0"/>
                      <a:pt x="203" y="12"/>
                      <a:pt x="203" y="12"/>
                    </a:cubicBezTo>
                    <a:cubicBezTo>
                      <a:pt x="181" y="33"/>
                      <a:pt x="160" y="57"/>
                      <a:pt x="143" y="87"/>
                    </a:cubicBezTo>
                    <a:cubicBezTo>
                      <a:pt x="110" y="146"/>
                      <a:pt x="87" y="221"/>
                      <a:pt x="71" y="273"/>
                    </a:cubicBezTo>
                    <a:cubicBezTo>
                      <a:pt x="54" y="328"/>
                      <a:pt x="28" y="382"/>
                      <a:pt x="28" y="440"/>
                    </a:cubicBezTo>
                    <a:cubicBezTo>
                      <a:pt x="28" y="497"/>
                      <a:pt x="32" y="542"/>
                      <a:pt x="61" y="590"/>
                    </a:cubicBezTo>
                    <a:cubicBezTo>
                      <a:pt x="76" y="582"/>
                      <a:pt x="76" y="582"/>
                      <a:pt x="76" y="582"/>
                    </a:cubicBezTo>
                    <a:cubicBezTo>
                      <a:pt x="76" y="582"/>
                      <a:pt x="0" y="498"/>
                      <a:pt x="62" y="326"/>
                    </a:cubicBezTo>
                    <a:cubicBezTo>
                      <a:pt x="92" y="244"/>
                      <a:pt x="117" y="161"/>
                      <a:pt x="148" y="100"/>
                    </a:cubicBezTo>
                    <a:cubicBezTo>
                      <a:pt x="171" y="56"/>
                      <a:pt x="198" y="25"/>
                      <a:pt x="226" y="8"/>
                    </a:cubicBezTo>
                    <a:cubicBezTo>
                      <a:pt x="225" y="6"/>
                      <a:pt x="225" y="3"/>
                      <a:pt x="223" y="1"/>
                    </a:cubicBezTo>
                    <a:cubicBezTo>
                      <a:pt x="222" y="1"/>
                      <a:pt x="220" y="0"/>
                      <a:pt x="218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0" name="Freeform 52"/>
              <p:cNvSpPr/>
              <p:nvPr/>
            </p:nvSpPr>
            <p:spPr bwMode="auto">
              <a:xfrm>
                <a:off x="8366125" y="3935413"/>
                <a:ext cx="57150" cy="73025"/>
              </a:xfrm>
              <a:custGeom>
                <a:avLst/>
                <a:gdLst>
                  <a:gd name="T0" fmla="*/ 0 w 32"/>
                  <a:gd name="T1" fmla="*/ 21161602 h 42"/>
                  <a:gd name="T2" fmla="*/ 54222848 w 32"/>
                  <a:gd name="T3" fmla="*/ 126967872 h 42"/>
                  <a:gd name="T4" fmla="*/ 102066328 w 32"/>
                  <a:gd name="T5" fmla="*/ 102782688 h 42"/>
                  <a:gd name="T6" fmla="*/ 38274427 w 32"/>
                  <a:gd name="T7" fmla="*/ 0 h 42"/>
                  <a:gd name="T8" fmla="*/ 0 w 32"/>
                  <a:gd name="T9" fmla="*/ 2116160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2">
                    <a:moveTo>
                      <a:pt x="0" y="7"/>
                    </a:moveTo>
                    <a:cubicBezTo>
                      <a:pt x="4" y="19"/>
                      <a:pt x="10" y="31"/>
                      <a:pt x="17" y="42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22" y="23"/>
                      <a:pt x="12" y="0"/>
                    </a:cubicBezTo>
                    <a:cubicBezTo>
                      <a:pt x="8" y="2"/>
                      <a:pt x="4" y="5"/>
                      <a:pt x="0" y="7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1" name="Freeform 53"/>
              <p:cNvSpPr/>
              <p:nvPr/>
            </p:nvSpPr>
            <p:spPr bwMode="auto">
              <a:xfrm>
                <a:off x="8424863" y="3441700"/>
                <a:ext cx="230187" cy="619125"/>
              </a:xfrm>
              <a:custGeom>
                <a:avLst/>
                <a:gdLst>
                  <a:gd name="T0" fmla="*/ 0 w 133"/>
                  <a:gd name="T1" fmla="*/ 0 h 356"/>
                  <a:gd name="T2" fmla="*/ 269588784 w 133"/>
                  <a:gd name="T3" fmla="*/ 411335520 h 356"/>
                  <a:gd name="T4" fmla="*/ 386409552 w 133"/>
                  <a:gd name="T5" fmla="*/ 819644979 h 356"/>
                  <a:gd name="T6" fmla="*/ 398391391 w 133"/>
                  <a:gd name="T7" fmla="*/ 913405895 h 356"/>
                  <a:gd name="T8" fmla="*/ 389405444 w 133"/>
                  <a:gd name="T9" fmla="*/ 970871478 h 356"/>
                  <a:gd name="T10" fmla="*/ 308528463 w 133"/>
                  <a:gd name="T11" fmla="*/ 1076729679 h 356"/>
                  <a:gd name="T12" fmla="*/ 299542516 w 133"/>
                  <a:gd name="T13" fmla="*/ 1034385703 h 356"/>
                  <a:gd name="T14" fmla="*/ 362445873 w 133"/>
                  <a:gd name="T15" fmla="*/ 895258228 h 356"/>
                  <a:gd name="T16" fmla="*/ 269588784 w 133"/>
                  <a:gd name="T17" fmla="*/ 502070375 h 356"/>
                  <a:gd name="T18" fmla="*/ 0 w 133"/>
                  <a:gd name="T19" fmla="*/ 45368297 h 356"/>
                  <a:gd name="T20" fmla="*/ 0 w 133"/>
                  <a:gd name="T21" fmla="*/ 0 h 3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3" h="356">
                    <a:moveTo>
                      <a:pt x="0" y="0"/>
                    </a:moveTo>
                    <a:cubicBezTo>
                      <a:pt x="0" y="0"/>
                      <a:pt x="52" y="40"/>
                      <a:pt x="90" y="136"/>
                    </a:cubicBezTo>
                    <a:cubicBezTo>
                      <a:pt x="105" y="175"/>
                      <a:pt x="119" y="215"/>
                      <a:pt x="129" y="271"/>
                    </a:cubicBezTo>
                    <a:cubicBezTo>
                      <a:pt x="130" y="281"/>
                      <a:pt x="132" y="291"/>
                      <a:pt x="133" y="302"/>
                    </a:cubicBezTo>
                    <a:cubicBezTo>
                      <a:pt x="133" y="302"/>
                      <a:pt x="133" y="310"/>
                      <a:pt x="130" y="321"/>
                    </a:cubicBezTo>
                    <a:cubicBezTo>
                      <a:pt x="126" y="332"/>
                      <a:pt x="118" y="346"/>
                      <a:pt x="103" y="356"/>
                    </a:cubicBezTo>
                    <a:cubicBezTo>
                      <a:pt x="100" y="342"/>
                      <a:pt x="100" y="342"/>
                      <a:pt x="100" y="342"/>
                    </a:cubicBezTo>
                    <a:cubicBezTo>
                      <a:pt x="100" y="342"/>
                      <a:pt x="122" y="327"/>
                      <a:pt x="121" y="296"/>
                    </a:cubicBezTo>
                    <a:cubicBezTo>
                      <a:pt x="120" y="281"/>
                      <a:pt x="110" y="227"/>
                      <a:pt x="90" y="166"/>
                    </a:cubicBezTo>
                    <a:cubicBezTo>
                      <a:pt x="69" y="105"/>
                      <a:pt x="33" y="47"/>
                      <a:pt x="0" y="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2" name="Freeform 54"/>
              <p:cNvSpPr/>
              <p:nvPr/>
            </p:nvSpPr>
            <p:spPr bwMode="auto">
              <a:xfrm>
                <a:off x="8597900" y="3995738"/>
                <a:ext cx="49212" cy="65088"/>
              </a:xfrm>
              <a:custGeom>
                <a:avLst/>
                <a:gdLst>
                  <a:gd name="T0" fmla="*/ 52514477 w 28"/>
                  <a:gd name="T1" fmla="*/ 0 h 37"/>
                  <a:gd name="T2" fmla="*/ 0 w 28"/>
                  <a:gd name="T3" fmla="*/ 71174608 h 37"/>
                  <a:gd name="T4" fmla="*/ 9267674 w 28"/>
                  <a:gd name="T5" fmla="*/ 114498588 h 37"/>
                  <a:gd name="T6" fmla="*/ 86493605 w 28"/>
                  <a:gd name="T7" fmla="*/ 18567671 h 37"/>
                  <a:gd name="T8" fmla="*/ 52514477 w 28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7">
                    <a:moveTo>
                      <a:pt x="17" y="0"/>
                    </a:moveTo>
                    <a:cubicBezTo>
                      <a:pt x="11" y="15"/>
                      <a:pt x="0" y="23"/>
                      <a:pt x="0" y="2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28"/>
                      <a:pt x="24" y="16"/>
                      <a:pt x="28" y="6"/>
                    </a:cubicBezTo>
                    <a:cubicBezTo>
                      <a:pt x="25" y="3"/>
                      <a:pt x="21" y="1"/>
                      <a:pt x="17" y="0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3" name="Freeform 55"/>
              <p:cNvSpPr/>
              <p:nvPr/>
            </p:nvSpPr>
            <p:spPr bwMode="auto">
              <a:xfrm>
                <a:off x="8372475" y="3962400"/>
                <a:ext cx="84137" cy="93663"/>
              </a:xfrm>
              <a:custGeom>
                <a:avLst/>
                <a:gdLst>
                  <a:gd name="T0" fmla="*/ 120882547 w 49"/>
                  <a:gd name="T1" fmla="*/ 140538681 h 53"/>
                  <a:gd name="T2" fmla="*/ 38328696 w 49"/>
                  <a:gd name="T3" fmla="*/ 134293303 h 53"/>
                  <a:gd name="T4" fmla="*/ 20639321 w 49"/>
                  <a:gd name="T5" fmla="*/ 21862358 h 53"/>
                  <a:gd name="T6" fmla="*/ 117934318 w 49"/>
                  <a:gd name="T7" fmla="*/ 53092783 h 53"/>
                  <a:gd name="T8" fmla="*/ 120882547 w 49"/>
                  <a:gd name="T9" fmla="*/ 14053868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53">
                    <a:moveTo>
                      <a:pt x="41" y="45"/>
                    </a:moveTo>
                    <a:cubicBezTo>
                      <a:pt x="34" y="53"/>
                      <a:pt x="21" y="52"/>
                      <a:pt x="13" y="43"/>
                    </a:cubicBezTo>
                    <a:cubicBezTo>
                      <a:pt x="5" y="35"/>
                      <a:pt x="0" y="14"/>
                      <a:pt x="7" y="7"/>
                    </a:cubicBezTo>
                    <a:cubicBezTo>
                      <a:pt x="14" y="0"/>
                      <a:pt x="32" y="9"/>
                      <a:pt x="40" y="17"/>
                    </a:cubicBezTo>
                    <a:cubicBezTo>
                      <a:pt x="48" y="26"/>
                      <a:pt x="49" y="38"/>
                      <a:pt x="41" y="45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4" name="Freeform 56"/>
              <p:cNvSpPr/>
              <p:nvPr/>
            </p:nvSpPr>
            <p:spPr bwMode="auto">
              <a:xfrm>
                <a:off x="8372475" y="3970338"/>
                <a:ext cx="77787" cy="85725"/>
              </a:xfrm>
              <a:custGeom>
                <a:avLst/>
                <a:gdLst>
                  <a:gd name="T0" fmla="*/ 110557799 w 45"/>
                  <a:gd name="T1" fmla="*/ 113246224 h 49"/>
                  <a:gd name="T2" fmla="*/ 44820869 w 45"/>
                  <a:gd name="T3" fmla="*/ 52031576 h 49"/>
                  <a:gd name="T4" fmla="*/ 41832120 w 45"/>
                  <a:gd name="T5" fmla="*/ 0 h 49"/>
                  <a:gd name="T6" fmla="*/ 20916060 w 45"/>
                  <a:gd name="T7" fmla="*/ 9181322 h 49"/>
                  <a:gd name="T8" fmla="*/ 38845099 w 45"/>
                  <a:gd name="T9" fmla="*/ 119367689 h 49"/>
                  <a:gd name="T10" fmla="*/ 122511068 w 45"/>
                  <a:gd name="T11" fmla="*/ 125489154 h 49"/>
                  <a:gd name="T12" fmla="*/ 134462608 w 45"/>
                  <a:gd name="T13" fmla="*/ 107124759 h 49"/>
                  <a:gd name="T14" fmla="*/ 110557799 w 45"/>
                  <a:gd name="T15" fmla="*/ 113246224 h 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5" h="49">
                    <a:moveTo>
                      <a:pt x="37" y="37"/>
                    </a:moveTo>
                    <a:cubicBezTo>
                      <a:pt x="26" y="36"/>
                      <a:pt x="18" y="27"/>
                      <a:pt x="15" y="17"/>
                    </a:cubicBezTo>
                    <a:cubicBezTo>
                      <a:pt x="14" y="12"/>
                      <a:pt x="13" y="6"/>
                      <a:pt x="14" y="0"/>
                    </a:cubicBezTo>
                    <a:cubicBezTo>
                      <a:pt x="11" y="0"/>
                      <a:pt x="9" y="1"/>
                      <a:pt x="7" y="3"/>
                    </a:cubicBezTo>
                    <a:cubicBezTo>
                      <a:pt x="0" y="10"/>
                      <a:pt x="5" y="31"/>
                      <a:pt x="13" y="39"/>
                    </a:cubicBezTo>
                    <a:cubicBezTo>
                      <a:pt x="21" y="48"/>
                      <a:pt x="34" y="49"/>
                      <a:pt x="41" y="41"/>
                    </a:cubicBezTo>
                    <a:cubicBezTo>
                      <a:pt x="43" y="40"/>
                      <a:pt x="45" y="37"/>
                      <a:pt x="45" y="35"/>
                    </a:cubicBezTo>
                    <a:cubicBezTo>
                      <a:pt x="43" y="36"/>
                      <a:pt x="40" y="37"/>
                      <a:pt x="37" y="37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5" name="Freeform 57"/>
              <p:cNvSpPr/>
              <p:nvPr/>
            </p:nvSpPr>
            <p:spPr bwMode="auto">
              <a:xfrm>
                <a:off x="8528050" y="4006850"/>
                <a:ext cx="96837" cy="63500"/>
              </a:xfrm>
              <a:custGeom>
                <a:avLst/>
                <a:gdLst>
                  <a:gd name="T0" fmla="*/ 170498265 w 55"/>
                  <a:gd name="T1" fmla="*/ 55962378 h 37"/>
                  <a:gd name="T2" fmla="*/ 65099113 w 55"/>
                  <a:gd name="T3" fmla="*/ 108979730 h 37"/>
                  <a:gd name="T4" fmla="*/ 0 w 55"/>
                  <a:gd name="T5" fmla="*/ 53017351 h 37"/>
                  <a:gd name="T6" fmla="*/ 65099113 w 55"/>
                  <a:gd name="T7" fmla="*/ 0 h 37"/>
                  <a:gd name="T8" fmla="*/ 170498265 w 55"/>
                  <a:gd name="T9" fmla="*/ 55962378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37">
                    <a:moveTo>
                      <a:pt x="55" y="19"/>
                    </a:moveTo>
                    <a:cubicBezTo>
                      <a:pt x="55" y="29"/>
                      <a:pt x="33" y="37"/>
                      <a:pt x="21" y="37"/>
                    </a:cubicBezTo>
                    <a:cubicBezTo>
                      <a:pt x="10" y="37"/>
                      <a:pt x="0" y="29"/>
                      <a:pt x="0" y="18"/>
                    </a:cubicBezTo>
                    <a:cubicBezTo>
                      <a:pt x="0" y="8"/>
                      <a:pt x="10" y="0"/>
                      <a:pt x="21" y="0"/>
                    </a:cubicBezTo>
                    <a:cubicBezTo>
                      <a:pt x="33" y="0"/>
                      <a:pt x="55" y="8"/>
                      <a:pt x="55" y="19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6" name="Freeform 58"/>
              <p:cNvSpPr/>
              <p:nvPr/>
            </p:nvSpPr>
            <p:spPr bwMode="auto">
              <a:xfrm>
                <a:off x="8528050" y="4016375"/>
                <a:ext cx="96837" cy="53975"/>
              </a:xfrm>
              <a:custGeom>
                <a:avLst/>
                <a:gdLst>
                  <a:gd name="T0" fmla="*/ 139498100 w 55"/>
                  <a:gd name="T1" fmla="*/ 0 h 31"/>
                  <a:gd name="T2" fmla="*/ 3100545 w 55"/>
                  <a:gd name="T3" fmla="*/ 24252186 h 31"/>
                  <a:gd name="T4" fmla="*/ 0 w 55"/>
                  <a:gd name="T5" fmla="*/ 36379150 h 31"/>
                  <a:gd name="T6" fmla="*/ 65099113 w 55"/>
                  <a:gd name="T7" fmla="*/ 93977440 h 31"/>
                  <a:gd name="T8" fmla="*/ 170498265 w 55"/>
                  <a:gd name="T9" fmla="*/ 39410456 h 31"/>
                  <a:gd name="T10" fmla="*/ 139498100 w 55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31">
                    <a:moveTo>
                      <a:pt x="45" y="0"/>
                    </a:moveTo>
                    <a:cubicBezTo>
                      <a:pt x="34" y="14"/>
                      <a:pt x="16" y="20"/>
                      <a:pt x="1" y="8"/>
                    </a:cubicBezTo>
                    <a:cubicBezTo>
                      <a:pt x="1" y="9"/>
                      <a:pt x="0" y="11"/>
                      <a:pt x="0" y="12"/>
                    </a:cubicBezTo>
                    <a:cubicBezTo>
                      <a:pt x="0" y="23"/>
                      <a:pt x="10" y="31"/>
                      <a:pt x="21" y="31"/>
                    </a:cubicBezTo>
                    <a:cubicBezTo>
                      <a:pt x="33" y="31"/>
                      <a:pt x="55" y="23"/>
                      <a:pt x="55" y="13"/>
                    </a:cubicBezTo>
                    <a:cubicBezTo>
                      <a:pt x="55" y="8"/>
                      <a:pt x="51" y="4"/>
                      <a:pt x="45" y="0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7" name="Freeform 59"/>
              <p:cNvSpPr/>
              <p:nvPr/>
            </p:nvSpPr>
            <p:spPr bwMode="auto">
              <a:xfrm>
                <a:off x="9099550" y="3581400"/>
                <a:ext cx="161925" cy="190500"/>
              </a:xfrm>
              <a:custGeom>
                <a:avLst/>
                <a:gdLst>
                  <a:gd name="T0" fmla="*/ 281932319 w 93"/>
                  <a:gd name="T1" fmla="*/ 195486206 h 109"/>
                  <a:gd name="T2" fmla="*/ 142481812 w 93"/>
                  <a:gd name="T3" fmla="*/ 332938073 h 109"/>
                  <a:gd name="T4" fmla="*/ 0 w 93"/>
                  <a:gd name="T5" fmla="*/ 195486206 h 109"/>
                  <a:gd name="T6" fmla="*/ 145513118 w 93"/>
                  <a:gd name="T7" fmla="*/ 0 h 109"/>
                  <a:gd name="T8" fmla="*/ 281932319 w 93"/>
                  <a:gd name="T9" fmla="*/ 195486206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109">
                    <a:moveTo>
                      <a:pt x="93" y="64"/>
                    </a:moveTo>
                    <a:cubicBezTo>
                      <a:pt x="92" y="94"/>
                      <a:pt x="67" y="109"/>
                      <a:pt x="47" y="109"/>
                    </a:cubicBezTo>
                    <a:cubicBezTo>
                      <a:pt x="28" y="109"/>
                      <a:pt x="0" y="94"/>
                      <a:pt x="0" y="64"/>
                    </a:cubicBezTo>
                    <a:cubicBezTo>
                      <a:pt x="0" y="34"/>
                      <a:pt x="29" y="0"/>
                      <a:pt x="48" y="0"/>
                    </a:cubicBezTo>
                    <a:cubicBezTo>
                      <a:pt x="67" y="0"/>
                      <a:pt x="93" y="34"/>
                      <a:pt x="93" y="6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8" name="Freeform 60"/>
              <p:cNvSpPr/>
              <p:nvPr/>
            </p:nvSpPr>
            <p:spPr bwMode="auto">
              <a:xfrm>
                <a:off x="9099550" y="3678238"/>
                <a:ext cx="160337" cy="93663"/>
              </a:xfrm>
              <a:custGeom>
                <a:avLst/>
                <a:gdLst>
                  <a:gd name="T0" fmla="*/ 142753957 w 92"/>
                  <a:gd name="T1" fmla="*/ 6016981 h 54"/>
                  <a:gd name="T2" fmla="*/ 3037689 w 92"/>
                  <a:gd name="T3" fmla="*/ 0 h 54"/>
                  <a:gd name="T4" fmla="*/ 0 w 92"/>
                  <a:gd name="T5" fmla="*/ 27077280 h 54"/>
                  <a:gd name="T6" fmla="*/ 142753957 w 92"/>
                  <a:gd name="T7" fmla="*/ 162458474 h 54"/>
                  <a:gd name="T8" fmla="*/ 279434278 w 92"/>
                  <a:gd name="T9" fmla="*/ 54152825 h 54"/>
                  <a:gd name="T10" fmla="*/ 142753957 w 92"/>
                  <a:gd name="T11" fmla="*/ 6016981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54">
                    <a:moveTo>
                      <a:pt x="47" y="2"/>
                    </a:moveTo>
                    <a:cubicBezTo>
                      <a:pt x="31" y="1"/>
                      <a:pt x="16" y="1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0" y="39"/>
                      <a:pt x="28" y="54"/>
                      <a:pt x="47" y="54"/>
                    </a:cubicBezTo>
                    <a:cubicBezTo>
                      <a:pt x="65" y="54"/>
                      <a:pt x="87" y="42"/>
                      <a:pt x="92" y="18"/>
                    </a:cubicBezTo>
                    <a:cubicBezTo>
                      <a:pt x="78" y="10"/>
                      <a:pt x="64" y="3"/>
                      <a:pt x="47" y="2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99" name="Freeform 61"/>
              <p:cNvSpPr/>
              <p:nvPr/>
            </p:nvSpPr>
            <p:spPr bwMode="auto">
              <a:xfrm>
                <a:off x="8980488" y="2979738"/>
                <a:ext cx="223837" cy="623888"/>
              </a:xfrm>
              <a:custGeom>
                <a:avLst/>
                <a:gdLst>
                  <a:gd name="T0" fmla="*/ 370023546 w 128"/>
                  <a:gd name="T1" fmla="*/ 932364019 h 358"/>
                  <a:gd name="T2" fmla="*/ 55044666 w 128"/>
                  <a:gd name="T3" fmla="*/ 0 h 358"/>
                  <a:gd name="T4" fmla="*/ 0 w 128"/>
                  <a:gd name="T5" fmla="*/ 12148389 h 358"/>
                  <a:gd name="T6" fmla="*/ 348617384 w 128"/>
                  <a:gd name="T7" fmla="*/ 1087252057 h 358"/>
                  <a:gd name="T8" fmla="*/ 391429708 w 128"/>
                  <a:gd name="T9" fmla="*/ 1087252057 h 358"/>
                  <a:gd name="T10" fmla="*/ 370023546 w 128"/>
                  <a:gd name="T11" fmla="*/ 932364019 h 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8" h="358">
                    <a:moveTo>
                      <a:pt x="121" y="307"/>
                    </a:moveTo>
                    <a:cubicBezTo>
                      <a:pt x="112" y="219"/>
                      <a:pt x="87" y="52"/>
                      <a:pt x="18" y="0"/>
                    </a:cubicBezTo>
                    <a:cubicBezTo>
                      <a:pt x="11" y="0"/>
                      <a:pt x="5" y="2"/>
                      <a:pt x="0" y="4"/>
                    </a:cubicBezTo>
                    <a:cubicBezTo>
                      <a:pt x="75" y="41"/>
                      <a:pt x="90" y="195"/>
                      <a:pt x="114" y="358"/>
                    </a:cubicBezTo>
                    <a:cubicBezTo>
                      <a:pt x="117" y="358"/>
                      <a:pt x="125" y="358"/>
                      <a:pt x="128" y="358"/>
                    </a:cubicBezTo>
                    <a:cubicBezTo>
                      <a:pt x="125" y="341"/>
                      <a:pt x="123" y="324"/>
                      <a:pt x="121" y="307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0" name="Freeform 62"/>
              <p:cNvSpPr/>
              <p:nvPr/>
            </p:nvSpPr>
            <p:spPr bwMode="auto">
              <a:xfrm>
                <a:off x="9004300" y="3676650"/>
                <a:ext cx="306387" cy="161925"/>
              </a:xfrm>
              <a:custGeom>
                <a:avLst/>
                <a:gdLst>
                  <a:gd name="T0" fmla="*/ 521247847 w 176"/>
                  <a:gd name="T1" fmla="*/ 187954879 h 93"/>
                  <a:gd name="T2" fmla="*/ 248500747 w 176"/>
                  <a:gd name="T3" fmla="*/ 260711438 h 93"/>
                  <a:gd name="T4" fmla="*/ 9092382 w 176"/>
                  <a:gd name="T5" fmla="*/ 103071356 h 93"/>
                  <a:gd name="T6" fmla="*/ 290928383 w 176"/>
                  <a:gd name="T7" fmla="*/ 24252186 h 93"/>
                  <a:gd name="T8" fmla="*/ 521247847 w 176"/>
                  <a:gd name="T9" fmla="*/ 187954879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93">
                    <a:moveTo>
                      <a:pt x="172" y="62"/>
                    </a:moveTo>
                    <a:cubicBezTo>
                      <a:pt x="169" y="83"/>
                      <a:pt x="128" y="93"/>
                      <a:pt x="82" y="86"/>
                    </a:cubicBezTo>
                    <a:cubicBezTo>
                      <a:pt x="35" y="78"/>
                      <a:pt x="0" y="55"/>
                      <a:pt x="3" y="34"/>
                    </a:cubicBezTo>
                    <a:cubicBezTo>
                      <a:pt x="7" y="13"/>
                      <a:pt x="50" y="0"/>
                      <a:pt x="96" y="8"/>
                    </a:cubicBezTo>
                    <a:cubicBezTo>
                      <a:pt x="143" y="16"/>
                      <a:pt x="176" y="41"/>
                      <a:pt x="172" y="62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1" name="Freeform 63"/>
              <p:cNvSpPr/>
              <p:nvPr/>
            </p:nvSpPr>
            <p:spPr bwMode="auto">
              <a:xfrm>
                <a:off x="9017000" y="3686175"/>
                <a:ext cx="279400" cy="144463"/>
              </a:xfrm>
              <a:custGeom>
                <a:avLst/>
                <a:gdLst>
                  <a:gd name="T0" fmla="*/ 478753646 w 160"/>
                  <a:gd name="T1" fmla="*/ 166616314 h 83"/>
                  <a:gd name="T2" fmla="*/ 225655664 w 160"/>
                  <a:gd name="T3" fmla="*/ 230233990 h 83"/>
                  <a:gd name="T4" fmla="*/ 9148604 w 160"/>
                  <a:gd name="T5" fmla="*/ 87852650 h 83"/>
                  <a:gd name="T6" fmla="*/ 262248333 w 160"/>
                  <a:gd name="T7" fmla="*/ 24234974 h 83"/>
                  <a:gd name="T8" fmla="*/ 478753646 w 160"/>
                  <a:gd name="T9" fmla="*/ 166616314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83">
                    <a:moveTo>
                      <a:pt x="157" y="55"/>
                    </a:moveTo>
                    <a:cubicBezTo>
                      <a:pt x="154" y="74"/>
                      <a:pt x="117" y="83"/>
                      <a:pt x="74" y="76"/>
                    </a:cubicBezTo>
                    <a:cubicBezTo>
                      <a:pt x="32" y="69"/>
                      <a:pt x="0" y="48"/>
                      <a:pt x="3" y="29"/>
                    </a:cubicBezTo>
                    <a:cubicBezTo>
                      <a:pt x="6" y="10"/>
                      <a:pt x="43" y="0"/>
                      <a:pt x="86" y="8"/>
                    </a:cubicBezTo>
                    <a:cubicBezTo>
                      <a:pt x="128" y="15"/>
                      <a:pt x="160" y="36"/>
                      <a:pt x="157" y="55"/>
                    </a:cubicBez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2" name="Freeform 64"/>
              <p:cNvSpPr/>
              <p:nvPr/>
            </p:nvSpPr>
            <p:spPr bwMode="auto">
              <a:xfrm>
                <a:off x="9129713" y="3743325"/>
                <a:ext cx="55562" cy="30163"/>
              </a:xfrm>
              <a:custGeom>
                <a:avLst/>
                <a:gdLst>
                  <a:gd name="T0" fmla="*/ 96472995 w 32"/>
                  <a:gd name="T1" fmla="*/ 37778270 h 17"/>
                  <a:gd name="T2" fmla="*/ 45222259 w 32"/>
                  <a:gd name="T3" fmla="*/ 50370436 h 17"/>
                  <a:gd name="T4" fmla="*/ 0 w 32"/>
                  <a:gd name="T5" fmla="*/ 18889135 h 17"/>
                  <a:gd name="T6" fmla="*/ 51250736 w 32"/>
                  <a:gd name="T7" fmla="*/ 6296970 h 17"/>
                  <a:gd name="T8" fmla="*/ 96472995 w 32"/>
                  <a:gd name="T9" fmla="*/ 3777827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32" y="12"/>
                    </a:moveTo>
                    <a:cubicBezTo>
                      <a:pt x="31" y="15"/>
                      <a:pt x="23" y="17"/>
                      <a:pt x="15" y="16"/>
                    </a:cubicBezTo>
                    <a:cubicBezTo>
                      <a:pt x="6" y="14"/>
                      <a:pt x="0" y="10"/>
                      <a:pt x="0" y="6"/>
                    </a:cubicBezTo>
                    <a:cubicBezTo>
                      <a:pt x="1" y="2"/>
                      <a:pt x="8" y="0"/>
                      <a:pt x="17" y="2"/>
                    </a:cubicBezTo>
                    <a:cubicBezTo>
                      <a:pt x="26" y="3"/>
                      <a:pt x="32" y="8"/>
                      <a:pt x="32" y="12"/>
                    </a:cubicBezTo>
                    <a:close/>
                  </a:path>
                </a:pathLst>
              </a:custGeom>
              <a:solidFill>
                <a:srgbClr val="8787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3" name="Freeform 65"/>
              <p:cNvSpPr/>
              <p:nvPr/>
            </p:nvSpPr>
            <p:spPr bwMode="auto">
              <a:xfrm>
                <a:off x="7627938" y="473075"/>
                <a:ext cx="2473325" cy="1566863"/>
              </a:xfrm>
              <a:custGeom>
                <a:avLst/>
                <a:gdLst>
                  <a:gd name="T0" fmla="*/ 602026785 w 1422"/>
                  <a:gd name="T1" fmla="*/ 2147483646 h 900"/>
                  <a:gd name="T2" fmla="*/ 226895391 w 1422"/>
                  <a:gd name="T3" fmla="*/ 2147483646 h 900"/>
                  <a:gd name="T4" fmla="*/ 229920083 w 1422"/>
                  <a:gd name="T5" fmla="*/ 794105319 h 900"/>
                  <a:gd name="T6" fmla="*/ 2147483646 w 1422"/>
                  <a:gd name="T7" fmla="*/ 18186057 h 900"/>
                  <a:gd name="T8" fmla="*/ 2147483646 w 1422"/>
                  <a:gd name="T9" fmla="*/ 872909823 h 900"/>
                  <a:gd name="T10" fmla="*/ 2147483646 w 1422"/>
                  <a:gd name="T11" fmla="*/ 1691263217 h 900"/>
                  <a:gd name="T12" fmla="*/ 2147483646 w 1422"/>
                  <a:gd name="T13" fmla="*/ 2147483646 h 900"/>
                  <a:gd name="T14" fmla="*/ 602026785 w 1422"/>
                  <a:gd name="T15" fmla="*/ 2147483646 h 9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22" h="900">
                    <a:moveTo>
                      <a:pt x="199" y="864"/>
                    </a:moveTo>
                    <a:cubicBezTo>
                      <a:pt x="75" y="846"/>
                      <a:pt x="75" y="846"/>
                      <a:pt x="75" y="846"/>
                    </a:cubicBezTo>
                    <a:cubicBezTo>
                      <a:pt x="75" y="846"/>
                      <a:pt x="0" y="379"/>
                      <a:pt x="76" y="262"/>
                    </a:cubicBezTo>
                    <a:cubicBezTo>
                      <a:pt x="152" y="144"/>
                      <a:pt x="475" y="0"/>
                      <a:pt x="764" y="6"/>
                    </a:cubicBezTo>
                    <a:cubicBezTo>
                      <a:pt x="1054" y="13"/>
                      <a:pt x="1232" y="97"/>
                      <a:pt x="1261" y="288"/>
                    </a:cubicBezTo>
                    <a:cubicBezTo>
                      <a:pt x="1261" y="288"/>
                      <a:pt x="1422" y="261"/>
                      <a:pt x="1370" y="558"/>
                    </a:cubicBezTo>
                    <a:cubicBezTo>
                      <a:pt x="1318" y="855"/>
                      <a:pt x="1293" y="900"/>
                      <a:pt x="1293" y="900"/>
                    </a:cubicBezTo>
                    <a:lnTo>
                      <a:pt x="199" y="864"/>
                    </a:ln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4" name="Freeform 66"/>
              <p:cNvSpPr/>
              <p:nvPr/>
            </p:nvSpPr>
            <p:spPr bwMode="auto">
              <a:xfrm>
                <a:off x="7699375" y="801688"/>
                <a:ext cx="2341562" cy="769938"/>
              </a:xfrm>
              <a:custGeom>
                <a:avLst/>
                <a:gdLst>
                  <a:gd name="T0" fmla="*/ 717248623 w 1346"/>
                  <a:gd name="T1" fmla="*/ 922444950 h 442"/>
                  <a:gd name="T2" fmla="*/ 1280152473 w 1346"/>
                  <a:gd name="T3" fmla="*/ 922444950 h 442"/>
                  <a:gd name="T4" fmla="*/ 1610025674 w 1346"/>
                  <a:gd name="T5" fmla="*/ 1083266185 h 442"/>
                  <a:gd name="T6" fmla="*/ 2147483646 w 1346"/>
                  <a:gd name="T7" fmla="*/ 1262294190 h 442"/>
                  <a:gd name="T8" fmla="*/ 2147483646 w 1346"/>
                  <a:gd name="T9" fmla="*/ 1101472954 h 442"/>
                  <a:gd name="T10" fmla="*/ 2147483646 w 1346"/>
                  <a:gd name="T11" fmla="*/ 961891208 h 442"/>
                  <a:gd name="T12" fmla="*/ 2147483646 w 1346"/>
                  <a:gd name="T13" fmla="*/ 934582796 h 442"/>
                  <a:gd name="T14" fmla="*/ 2147483646 w 1346"/>
                  <a:gd name="T15" fmla="*/ 937617258 h 442"/>
                  <a:gd name="T16" fmla="*/ 2147483646 w 1346"/>
                  <a:gd name="T17" fmla="*/ 409638371 h 442"/>
                  <a:gd name="T18" fmla="*/ 2147483646 w 1346"/>
                  <a:gd name="T19" fmla="*/ 446050167 h 442"/>
                  <a:gd name="T20" fmla="*/ 2147483646 w 1346"/>
                  <a:gd name="T21" fmla="*/ 400534986 h 442"/>
                  <a:gd name="T22" fmla="*/ 2147483646 w 1346"/>
                  <a:gd name="T23" fmla="*/ 236679290 h 442"/>
                  <a:gd name="T24" fmla="*/ 2147483646 w 1346"/>
                  <a:gd name="T25" fmla="*/ 66756412 h 442"/>
                  <a:gd name="T26" fmla="*/ 1567656623 w 1346"/>
                  <a:gd name="T27" fmla="*/ 236679290 h 442"/>
                  <a:gd name="T28" fmla="*/ 1216598027 w 1346"/>
                  <a:gd name="T29" fmla="*/ 394466063 h 442"/>
                  <a:gd name="T30" fmla="*/ 544745437 w 1346"/>
                  <a:gd name="T31" fmla="*/ 400534986 h 442"/>
                  <a:gd name="T32" fmla="*/ 33289844 w 1346"/>
                  <a:gd name="T33" fmla="*/ 424810679 h 442"/>
                  <a:gd name="T34" fmla="*/ 3026982 w 1346"/>
                  <a:gd name="T35" fmla="*/ 904238181 h 442"/>
                  <a:gd name="T36" fmla="*/ 717248623 w 1346"/>
                  <a:gd name="T37" fmla="*/ 922444950 h 4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46" h="442">
                    <a:moveTo>
                      <a:pt x="237" y="304"/>
                    </a:moveTo>
                    <a:cubicBezTo>
                      <a:pt x="299" y="307"/>
                      <a:pt x="362" y="300"/>
                      <a:pt x="423" y="304"/>
                    </a:cubicBezTo>
                    <a:cubicBezTo>
                      <a:pt x="471" y="307"/>
                      <a:pt x="499" y="323"/>
                      <a:pt x="532" y="357"/>
                    </a:cubicBezTo>
                    <a:cubicBezTo>
                      <a:pt x="587" y="413"/>
                      <a:pt x="663" y="442"/>
                      <a:pt x="740" y="416"/>
                    </a:cubicBezTo>
                    <a:cubicBezTo>
                      <a:pt x="772" y="405"/>
                      <a:pt x="816" y="388"/>
                      <a:pt x="839" y="363"/>
                    </a:cubicBezTo>
                    <a:cubicBezTo>
                      <a:pt x="852" y="349"/>
                      <a:pt x="862" y="327"/>
                      <a:pt x="878" y="317"/>
                    </a:cubicBezTo>
                    <a:cubicBezTo>
                      <a:pt x="920" y="290"/>
                      <a:pt x="986" y="306"/>
                      <a:pt x="1034" y="308"/>
                    </a:cubicBezTo>
                    <a:cubicBezTo>
                      <a:pt x="1135" y="311"/>
                      <a:pt x="1236" y="313"/>
                      <a:pt x="1337" y="309"/>
                    </a:cubicBezTo>
                    <a:cubicBezTo>
                      <a:pt x="1346" y="217"/>
                      <a:pt x="1329" y="164"/>
                      <a:pt x="1305" y="135"/>
                    </a:cubicBezTo>
                    <a:cubicBezTo>
                      <a:pt x="1219" y="155"/>
                      <a:pt x="1128" y="147"/>
                      <a:pt x="1036" y="147"/>
                    </a:cubicBezTo>
                    <a:cubicBezTo>
                      <a:pt x="988" y="146"/>
                      <a:pt x="921" y="156"/>
                      <a:pt x="876" y="132"/>
                    </a:cubicBezTo>
                    <a:cubicBezTo>
                      <a:pt x="857" y="121"/>
                      <a:pt x="844" y="94"/>
                      <a:pt x="829" y="78"/>
                    </a:cubicBezTo>
                    <a:cubicBezTo>
                      <a:pt x="807" y="55"/>
                      <a:pt x="781" y="31"/>
                      <a:pt x="749" y="22"/>
                    </a:cubicBezTo>
                    <a:cubicBezTo>
                      <a:pt x="671" y="0"/>
                      <a:pt x="577" y="22"/>
                      <a:pt x="518" y="78"/>
                    </a:cubicBezTo>
                    <a:cubicBezTo>
                      <a:pt x="482" y="111"/>
                      <a:pt x="454" y="135"/>
                      <a:pt x="402" y="130"/>
                    </a:cubicBezTo>
                    <a:cubicBezTo>
                      <a:pt x="327" y="123"/>
                      <a:pt x="255" y="123"/>
                      <a:pt x="180" y="132"/>
                    </a:cubicBezTo>
                    <a:cubicBezTo>
                      <a:pt x="124" y="139"/>
                      <a:pt x="67" y="136"/>
                      <a:pt x="11" y="140"/>
                    </a:cubicBezTo>
                    <a:cubicBezTo>
                      <a:pt x="3" y="185"/>
                      <a:pt x="0" y="240"/>
                      <a:pt x="1" y="298"/>
                    </a:cubicBezTo>
                    <a:cubicBezTo>
                      <a:pt x="80" y="299"/>
                      <a:pt x="158" y="301"/>
                      <a:pt x="237" y="304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5" name="Freeform 67"/>
              <p:cNvSpPr/>
              <p:nvPr/>
            </p:nvSpPr>
            <p:spPr bwMode="auto">
              <a:xfrm>
                <a:off x="9545638" y="1017588"/>
                <a:ext cx="298450" cy="493713"/>
              </a:xfrm>
              <a:custGeom>
                <a:avLst/>
                <a:gdLst>
                  <a:gd name="T0" fmla="*/ 138498152 w 172"/>
                  <a:gd name="T1" fmla="*/ 852239036 h 284"/>
                  <a:gd name="T2" fmla="*/ 460657575 w 172"/>
                  <a:gd name="T3" fmla="*/ 0 h 284"/>
                  <a:gd name="T4" fmla="*/ 30108747 w 172"/>
                  <a:gd name="T5" fmla="*/ 643713092 h 284"/>
                  <a:gd name="T6" fmla="*/ 27098219 w 172"/>
                  <a:gd name="T7" fmla="*/ 646734477 h 284"/>
                  <a:gd name="T8" fmla="*/ 0 w 172"/>
                  <a:gd name="T9" fmla="*/ 704154689 h 284"/>
                  <a:gd name="T10" fmla="*/ 138498152 w 172"/>
                  <a:gd name="T11" fmla="*/ 852239036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2" h="284">
                    <a:moveTo>
                      <a:pt x="46" y="282"/>
                    </a:moveTo>
                    <a:cubicBezTo>
                      <a:pt x="143" y="220"/>
                      <a:pt x="172" y="110"/>
                      <a:pt x="153" y="0"/>
                    </a:cubicBezTo>
                    <a:cubicBezTo>
                      <a:pt x="111" y="75"/>
                      <a:pt x="78" y="156"/>
                      <a:pt x="10" y="213"/>
                    </a:cubicBezTo>
                    <a:cubicBezTo>
                      <a:pt x="10" y="213"/>
                      <a:pt x="9" y="213"/>
                      <a:pt x="9" y="214"/>
                    </a:cubicBezTo>
                    <a:cubicBezTo>
                      <a:pt x="6" y="220"/>
                      <a:pt x="3" y="227"/>
                      <a:pt x="0" y="233"/>
                    </a:cubicBezTo>
                    <a:cubicBezTo>
                      <a:pt x="1" y="257"/>
                      <a:pt x="20" y="284"/>
                      <a:pt x="46" y="282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6" name="Freeform 68"/>
              <p:cNvSpPr/>
              <p:nvPr/>
            </p:nvSpPr>
            <p:spPr bwMode="auto">
              <a:xfrm>
                <a:off x="7627938" y="774700"/>
                <a:ext cx="1663700" cy="1212850"/>
              </a:xfrm>
              <a:custGeom>
                <a:avLst/>
                <a:gdLst>
                  <a:gd name="T0" fmla="*/ 1190218985 w 956"/>
                  <a:gd name="T1" fmla="*/ 2110480807 h 697"/>
                  <a:gd name="T2" fmla="*/ 1868613544 w 956"/>
                  <a:gd name="T3" fmla="*/ 1877328231 h 697"/>
                  <a:gd name="T4" fmla="*/ 2147483646 w 956"/>
                  <a:gd name="T5" fmla="*/ 1583618419 h 697"/>
                  <a:gd name="T6" fmla="*/ 2147483646 w 956"/>
                  <a:gd name="T7" fmla="*/ 1353493617 h 697"/>
                  <a:gd name="T8" fmla="*/ 2053353854 w 956"/>
                  <a:gd name="T9" fmla="*/ 1459470954 h 697"/>
                  <a:gd name="T10" fmla="*/ 1090276906 w 956"/>
                  <a:gd name="T11" fmla="*/ 1329269679 h 697"/>
                  <a:gd name="T12" fmla="*/ 523938460 w 956"/>
                  <a:gd name="T13" fmla="*/ 796350002 h 697"/>
                  <a:gd name="T14" fmla="*/ 520910387 w 956"/>
                  <a:gd name="T15" fmla="*/ 0 h 697"/>
                  <a:gd name="T16" fmla="*/ 230170111 w 956"/>
                  <a:gd name="T17" fmla="*/ 269487614 h 697"/>
                  <a:gd name="T18" fmla="*/ 227140297 w 956"/>
                  <a:gd name="T19" fmla="*/ 2037810733 h 697"/>
                  <a:gd name="T20" fmla="*/ 602680546 w 956"/>
                  <a:gd name="T21" fmla="*/ 2092312418 h 697"/>
                  <a:gd name="T22" fmla="*/ 1190218985 w 956"/>
                  <a:gd name="T23" fmla="*/ 2110480807 h 6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56" h="697">
                    <a:moveTo>
                      <a:pt x="393" y="697"/>
                    </a:moveTo>
                    <a:cubicBezTo>
                      <a:pt x="470" y="681"/>
                      <a:pt x="546" y="651"/>
                      <a:pt x="617" y="620"/>
                    </a:cubicBezTo>
                    <a:cubicBezTo>
                      <a:pt x="686" y="590"/>
                      <a:pt x="755" y="559"/>
                      <a:pt x="821" y="523"/>
                    </a:cubicBezTo>
                    <a:cubicBezTo>
                      <a:pt x="866" y="498"/>
                      <a:pt x="911" y="472"/>
                      <a:pt x="956" y="447"/>
                    </a:cubicBezTo>
                    <a:cubicBezTo>
                      <a:pt x="864" y="465"/>
                      <a:pt x="772" y="480"/>
                      <a:pt x="678" y="482"/>
                    </a:cubicBezTo>
                    <a:cubicBezTo>
                      <a:pt x="573" y="483"/>
                      <a:pt x="460" y="474"/>
                      <a:pt x="360" y="439"/>
                    </a:cubicBezTo>
                    <a:cubicBezTo>
                      <a:pt x="276" y="408"/>
                      <a:pt x="197" y="353"/>
                      <a:pt x="173" y="263"/>
                    </a:cubicBezTo>
                    <a:cubicBezTo>
                      <a:pt x="150" y="178"/>
                      <a:pt x="172" y="1"/>
                      <a:pt x="172" y="0"/>
                    </a:cubicBezTo>
                    <a:cubicBezTo>
                      <a:pt x="130" y="28"/>
                      <a:pt x="94" y="60"/>
                      <a:pt x="76" y="89"/>
                    </a:cubicBezTo>
                    <a:cubicBezTo>
                      <a:pt x="0" y="206"/>
                      <a:pt x="75" y="673"/>
                      <a:pt x="75" y="673"/>
                    </a:cubicBezTo>
                    <a:cubicBezTo>
                      <a:pt x="199" y="691"/>
                      <a:pt x="199" y="691"/>
                      <a:pt x="199" y="691"/>
                    </a:cubicBezTo>
                    <a:lnTo>
                      <a:pt x="393" y="697"/>
                    </a:ln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7" name="Freeform 69"/>
              <p:cNvSpPr/>
              <p:nvPr/>
            </p:nvSpPr>
            <p:spPr bwMode="auto">
              <a:xfrm>
                <a:off x="9564688" y="1698625"/>
                <a:ext cx="398462" cy="341313"/>
              </a:xfrm>
              <a:custGeom>
                <a:avLst/>
                <a:gdLst>
                  <a:gd name="T0" fmla="*/ 614609365 w 229"/>
                  <a:gd name="T1" fmla="*/ 3031765 h 196"/>
                  <a:gd name="T2" fmla="*/ 275514723 w 229"/>
                  <a:gd name="T3" fmla="*/ 69746267 h 196"/>
                  <a:gd name="T4" fmla="*/ 39358998 w 229"/>
                  <a:gd name="T5" fmla="*/ 576165948 h 196"/>
                  <a:gd name="T6" fmla="*/ 544974215 w 229"/>
                  <a:gd name="T7" fmla="*/ 594360020 h 196"/>
                  <a:gd name="T8" fmla="*/ 693327360 w 229"/>
                  <a:gd name="T9" fmla="*/ 12130543 h 196"/>
                  <a:gd name="T10" fmla="*/ 614609365 w 229"/>
                  <a:gd name="T11" fmla="*/ 3031765 h 1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9" h="196">
                    <a:moveTo>
                      <a:pt x="203" y="1"/>
                    </a:moveTo>
                    <a:cubicBezTo>
                      <a:pt x="166" y="0"/>
                      <a:pt x="122" y="0"/>
                      <a:pt x="91" y="23"/>
                    </a:cubicBezTo>
                    <a:cubicBezTo>
                      <a:pt x="46" y="58"/>
                      <a:pt x="0" y="130"/>
                      <a:pt x="13" y="190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6"/>
                      <a:pt x="196" y="167"/>
                      <a:pt x="229" y="4"/>
                    </a:cubicBezTo>
                    <a:cubicBezTo>
                      <a:pt x="220" y="3"/>
                      <a:pt x="212" y="2"/>
                      <a:pt x="203" y="1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8" name="Freeform 70"/>
              <p:cNvSpPr/>
              <p:nvPr/>
            </p:nvSpPr>
            <p:spPr bwMode="auto">
              <a:xfrm>
                <a:off x="7666038" y="1782763"/>
                <a:ext cx="246062" cy="449263"/>
              </a:xfrm>
              <a:custGeom>
                <a:avLst/>
                <a:gdLst>
                  <a:gd name="T0" fmla="*/ 426383858 w 142"/>
                  <a:gd name="T1" fmla="*/ 0 h 258"/>
                  <a:gd name="T2" fmla="*/ 0 w 142"/>
                  <a:gd name="T3" fmla="*/ 348706448 h 258"/>
                  <a:gd name="T4" fmla="*/ 423380862 w 142"/>
                  <a:gd name="T5" fmla="*/ 761089831 h 258"/>
                  <a:gd name="T6" fmla="*/ 426383858 w 142"/>
                  <a:gd name="T7" fmla="*/ 0 h 2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258">
                    <a:moveTo>
                      <a:pt x="142" y="0"/>
                    </a:moveTo>
                    <a:cubicBezTo>
                      <a:pt x="142" y="0"/>
                      <a:pt x="1" y="4"/>
                      <a:pt x="0" y="115"/>
                    </a:cubicBezTo>
                    <a:cubicBezTo>
                      <a:pt x="0" y="225"/>
                      <a:pt x="38" y="258"/>
                      <a:pt x="141" y="25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09" name="Freeform 71"/>
              <p:cNvSpPr/>
              <p:nvPr/>
            </p:nvSpPr>
            <p:spPr bwMode="auto">
              <a:xfrm>
                <a:off x="7732713" y="1922463"/>
                <a:ext cx="177800" cy="198438"/>
              </a:xfrm>
              <a:custGeom>
                <a:avLst/>
                <a:gdLst>
                  <a:gd name="T0" fmla="*/ 309929804 w 102"/>
                  <a:gd name="T1" fmla="*/ 145439388 h 114"/>
                  <a:gd name="T2" fmla="*/ 79002467 w 102"/>
                  <a:gd name="T3" fmla="*/ 0 h 114"/>
                  <a:gd name="T4" fmla="*/ 39501233 w 102"/>
                  <a:gd name="T5" fmla="*/ 75749355 h 114"/>
                  <a:gd name="T6" fmla="*/ 106348804 w 102"/>
                  <a:gd name="T7" fmla="*/ 345417893 h 114"/>
                  <a:gd name="T8" fmla="*/ 309929804 w 102"/>
                  <a:gd name="T9" fmla="*/ 269668539 h 114"/>
                  <a:gd name="T10" fmla="*/ 309929804 w 102"/>
                  <a:gd name="T11" fmla="*/ 145439388 h 1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" h="114">
                    <a:moveTo>
                      <a:pt x="102" y="48"/>
                    </a:moveTo>
                    <a:cubicBezTo>
                      <a:pt x="72" y="40"/>
                      <a:pt x="46" y="23"/>
                      <a:pt x="26" y="0"/>
                    </a:cubicBezTo>
                    <a:cubicBezTo>
                      <a:pt x="21" y="8"/>
                      <a:pt x="16" y="16"/>
                      <a:pt x="13" y="25"/>
                    </a:cubicBezTo>
                    <a:cubicBezTo>
                      <a:pt x="0" y="64"/>
                      <a:pt x="12" y="93"/>
                      <a:pt x="35" y="114"/>
                    </a:cubicBezTo>
                    <a:cubicBezTo>
                      <a:pt x="54" y="100"/>
                      <a:pt x="76" y="90"/>
                      <a:pt x="102" y="89"/>
                    </a:cubicBezTo>
                    <a:lnTo>
                      <a:pt x="102" y="48"/>
                    </a:ln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0" name="Freeform 72"/>
              <p:cNvSpPr/>
              <p:nvPr/>
            </p:nvSpPr>
            <p:spPr bwMode="auto">
              <a:xfrm>
                <a:off x="9626600" y="1795463"/>
                <a:ext cx="328612" cy="503238"/>
              </a:xfrm>
              <a:custGeom>
                <a:avLst/>
                <a:gdLst>
                  <a:gd name="T0" fmla="*/ 3023578 w 189"/>
                  <a:gd name="T1" fmla="*/ 130382175 h 289"/>
                  <a:gd name="T2" fmla="*/ 329510902 w 189"/>
                  <a:gd name="T3" fmla="*/ 78835977 h 289"/>
                  <a:gd name="T4" fmla="*/ 526008707 w 189"/>
                  <a:gd name="T5" fmla="*/ 536692008 h 289"/>
                  <a:gd name="T6" fmla="*/ 0 w 189"/>
                  <a:gd name="T7" fmla="*/ 788359765 h 289"/>
                  <a:gd name="T8" fmla="*/ 3023578 w 189"/>
                  <a:gd name="T9" fmla="*/ 130382175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9">
                    <a:moveTo>
                      <a:pt x="1" y="43"/>
                    </a:moveTo>
                    <a:cubicBezTo>
                      <a:pt x="1" y="43"/>
                      <a:pt x="67" y="0"/>
                      <a:pt x="109" y="26"/>
                    </a:cubicBezTo>
                    <a:cubicBezTo>
                      <a:pt x="152" y="52"/>
                      <a:pt x="189" y="101"/>
                      <a:pt x="174" y="177"/>
                    </a:cubicBezTo>
                    <a:cubicBezTo>
                      <a:pt x="158" y="253"/>
                      <a:pt x="105" y="289"/>
                      <a:pt x="0" y="260"/>
                    </a:cubicBez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1" name="Freeform 73"/>
              <p:cNvSpPr/>
              <p:nvPr/>
            </p:nvSpPr>
            <p:spPr bwMode="auto">
              <a:xfrm>
                <a:off x="9626600" y="1946275"/>
                <a:ext cx="200025" cy="203200"/>
              </a:xfrm>
              <a:custGeom>
                <a:avLst/>
                <a:gdLst>
                  <a:gd name="T0" fmla="*/ 293457547 w 115"/>
                  <a:gd name="T1" fmla="*/ 355950345 h 116"/>
                  <a:gd name="T2" fmla="*/ 299506999 w 115"/>
                  <a:gd name="T3" fmla="*/ 343676014 h 116"/>
                  <a:gd name="T4" fmla="*/ 311609381 w 115"/>
                  <a:gd name="T5" fmla="*/ 0 h 116"/>
                  <a:gd name="T6" fmla="*/ 0 w 115"/>
                  <a:gd name="T7" fmla="*/ 138084910 h 116"/>
                  <a:gd name="T8" fmla="*/ 0 w 115"/>
                  <a:gd name="T9" fmla="*/ 300716731 h 116"/>
                  <a:gd name="T10" fmla="*/ 293457547 w 115"/>
                  <a:gd name="T11" fmla="*/ 355950345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5" h="116">
                    <a:moveTo>
                      <a:pt x="97" y="116"/>
                    </a:moveTo>
                    <a:cubicBezTo>
                      <a:pt x="97" y="114"/>
                      <a:pt x="98" y="113"/>
                      <a:pt x="99" y="112"/>
                    </a:cubicBezTo>
                    <a:cubicBezTo>
                      <a:pt x="114" y="77"/>
                      <a:pt x="115" y="36"/>
                      <a:pt x="103" y="0"/>
                    </a:cubicBezTo>
                    <a:cubicBezTo>
                      <a:pt x="75" y="26"/>
                      <a:pt x="41" y="43"/>
                      <a:pt x="0" y="4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35" y="92"/>
                      <a:pt x="68" y="99"/>
                      <a:pt x="97" y="11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2" name="Freeform 74"/>
              <p:cNvSpPr/>
              <p:nvPr/>
            </p:nvSpPr>
            <p:spPr bwMode="auto">
              <a:xfrm>
                <a:off x="7827963" y="1317625"/>
                <a:ext cx="1892300" cy="1765300"/>
              </a:xfrm>
              <a:custGeom>
                <a:avLst/>
                <a:gdLst>
                  <a:gd name="T0" fmla="*/ 124023916 w 1088"/>
                  <a:gd name="T1" fmla="*/ 293411991 h 1015"/>
                  <a:gd name="T2" fmla="*/ 1591139064 w 1088"/>
                  <a:gd name="T3" fmla="*/ 611021637 h 1015"/>
                  <a:gd name="T4" fmla="*/ 2147483646 w 1088"/>
                  <a:gd name="T5" fmla="*/ 69571951 h 1015"/>
                  <a:gd name="T6" fmla="*/ 2147483646 w 1088"/>
                  <a:gd name="T7" fmla="*/ 1827014192 h 1015"/>
                  <a:gd name="T8" fmla="*/ 2147483646 w 1088"/>
                  <a:gd name="T9" fmla="*/ 2147483646 h 1015"/>
                  <a:gd name="T10" fmla="*/ 2047910369 w 1088"/>
                  <a:gd name="T11" fmla="*/ 2147483646 h 1015"/>
                  <a:gd name="T12" fmla="*/ 1721212078 w 1088"/>
                  <a:gd name="T13" fmla="*/ 2147483646 h 1015"/>
                  <a:gd name="T14" fmla="*/ 1436864436 w 1088"/>
                  <a:gd name="T15" fmla="*/ 2147483646 h 1015"/>
                  <a:gd name="T16" fmla="*/ 556595348 w 1088"/>
                  <a:gd name="T17" fmla="*/ 2147483646 h 1015"/>
                  <a:gd name="T18" fmla="*/ 172423663 w 1088"/>
                  <a:gd name="T19" fmla="*/ 2147483646 h 1015"/>
                  <a:gd name="T20" fmla="*/ 124023916 w 1088"/>
                  <a:gd name="T21" fmla="*/ 293411991 h 10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88" h="1015">
                    <a:moveTo>
                      <a:pt x="41" y="97"/>
                    </a:moveTo>
                    <a:cubicBezTo>
                      <a:pt x="41" y="97"/>
                      <a:pt x="197" y="239"/>
                      <a:pt x="526" y="202"/>
                    </a:cubicBezTo>
                    <a:cubicBezTo>
                      <a:pt x="855" y="165"/>
                      <a:pt x="1041" y="0"/>
                      <a:pt x="1064" y="23"/>
                    </a:cubicBezTo>
                    <a:cubicBezTo>
                      <a:pt x="1088" y="45"/>
                      <a:pt x="1068" y="492"/>
                      <a:pt x="1061" y="604"/>
                    </a:cubicBezTo>
                    <a:cubicBezTo>
                      <a:pt x="1054" y="716"/>
                      <a:pt x="1059" y="908"/>
                      <a:pt x="959" y="930"/>
                    </a:cubicBezTo>
                    <a:cubicBezTo>
                      <a:pt x="775" y="969"/>
                      <a:pt x="677" y="968"/>
                      <a:pt x="677" y="968"/>
                    </a:cubicBezTo>
                    <a:cubicBezTo>
                      <a:pt x="677" y="968"/>
                      <a:pt x="656" y="1009"/>
                      <a:pt x="569" y="1012"/>
                    </a:cubicBezTo>
                    <a:cubicBezTo>
                      <a:pt x="482" y="1015"/>
                      <a:pt x="475" y="967"/>
                      <a:pt x="475" y="967"/>
                    </a:cubicBezTo>
                    <a:cubicBezTo>
                      <a:pt x="475" y="967"/>
                      <a:pt x="230" y="965"/>
                      <a:pt x="184" y="945"/>
                    </a:cubicBezTo>
                    <a:cubicBezTo>
                      <a:pt x="137" y="926"/>
                      <a:pt x="67" y="878"/>
                      <a:pt x="57" y="788"/>
                    </a:cubicBezTo>
                    <a:cubicBezTo>
                      <a:pt x="47" y="697"/>
                      <a:pt x="0" y="96"/>
                      <a:pt x="41" y="9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3" name="Freeform 75"/>
              <p:cNvSpPr/>
              <p:nvPr/>
            </p:nvSpPr>
            <p:spPr bwMode="auto">
              <a:xfrm>
                <a:off x="7891463" y="2228850"/>
                <a:ext cx="1785937" cy="854075"/>
              </a:xfrm>
              <a:custGeom>
                <a:avLst/>
                <a:gdLst>
                  <a:gd name="T0" fmla="*/ 2147483646 w 1026"/>
                  <a:gd name="T1" fmla="*/ 665658401 h 491"/>
                  <a:gd name="T2" fmla="*/ 2147483646 w 1026"/>
                  <a:gd name="T3" fmla="*/ 1098336971 h 491"/>
                  <a:gd name="T4" fmla="*/ 2147483646 w 1026"/>
                  <a:gd name="T5" fmla="*/ 1231468303 h 491"/>
                  <a:gd name="T6" fmla="*/ 1960387883 w 1026"/>
                  <a:gd name="T7" fmla="*/ 1291984127 h 491"/>
                  <a:gd name="T8" fmla="*/ 1708899755 w 1026"/>
                  <a:gd name="T9" fmla="*/ 1373677879 h 491"/>
                  <a:gd name="T10" fmla="*/ 1469531976 w 1026"/>
                  <a:gd name="T11" fmla="*/ 1340395046 h 491"/>
                  <a:gd name="T12" fmla="*/ 1145326968 w 1026"/>
                  <a:gd name="T13" fmla="*/ 1258699554 h 491"/>
                  <a:gd name="T14" fmla="*/ 587813487 w 1026"/>
                  <a:gd name="T15" fmla="*/ 1158851055 h 491"/>
                  <a:gd name="T16" fmla="*/ 221188123 w 1026"/>
                  <a:gd name="T17" fmla="*/ 819971142 h 491"/>
                  <a:gd name="T18" fmla="*/ 133318630 w 1026"/>
                  <a:gd name="T19" fmla="*/ 559758320 h 491"/>
                  <a:gd name="T20" fmla="*/ 87869493 w 1026"/>
                  <a:gd name="T21" fmla="*/ 341906574 h 491"/>
                  <a:gd name="T22" fmla="*/ 63628792 w 1026"/>
                  <a:gd name="T23" fmla="*/ 72617249 h 491"/>
                  <a:gd name="T24" fmla="*/ 0 w 1026"/>
                  <a:gd name="T25" fmla="*/ 0 h 491"/>
                  <a:gd name="T26" fmla="*/ 60600010 w 1026"/>
                  <a:gd name="T27" fmla="*/ 798791473 h 491"/>
                  <a:gd name="T28" fmla="*/ 445405029 w 1026"/>
                  <a:gd name="T29" fmla="*/ 1273829380 h 491"/>
                  <a:gd name="T30" fmla="*/ 1327125259 w 1026"/>
                  <a:gd name="T31" fmla="*/ 1340395046 h 491"/>
                  <a:gd name="T32" fmla="*/ 1611940434 w 1026"/>
                  <a:gd name="T33" fmla="*/ 1476553039 h 491"/>
                  <a:gd name="T34" fmla="*/ 1939177705 w 1026"/>
                  <a:gd name="T35" fmla="*/ 1343419967 h 491"/>
                  <a:gd name="T36" fmla="*/ 2147483646 w 1026"/>
                  <a:gd name="T37" fmla="*/ 1228443382 h 491"/>
                  <a:gd name="T38" fmla="*/ 2147483646 w 1026"/>
                  <a:gd name="T39" fmla="*/ 242058075 h 491"/>
                  <a:gd name="T40" fmla="*/ 2147483646 w 1026"/>
                  <a:gd name="T41" fmla="*/ 136157993 h 491"/>
                  <a:gd name="T42" fmla="*/ 2147483646 w 1026"/>
                  <a:gd name="T43" fmla="*/ 665658401 h 4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26" h="491">
                    <a:moveTo>
                      <a:pt x="976" y="220"/>
                    </a:moveTo>
                    <a:cubicBezTo>
                      <a:pt x="963" y="269"/>
                      <a:pt x="949" y="328"/>
                      <a:pt x="909" y="363"/>
                    </a:cubicBezTo>
                    <a:cubicBezTo>
                      <a:pt x="865" y="401"/>
                      <a:pt x="801" y="403"/>
                      <a:pt x="747" y="407"/>
                    </a:cubicBezTo>
                    <a:cubicBezTo>
                      <a:pt x="712" y="409"/>
                      <a:pt x="680" y="414"/>
                      <a:pt x="647" y="427"/>
                    </a:cubicBezTo>
                    <a:cubicBezTo>
                      <a:pt x="620" y="437"/>
                      <a:pt x="593" y="449"/>
                      <a:pt x="564" y="454"/>
                    </a:cubicBezTo>
                    <a:cubicBezTo>
                      <a:pt x="536" y="459"/>
                      <a:pt x="510" y="454"/>
                      <a:pt x="485" y="443"/>
                    </a:cubicBezTo>
                    <a:cubicBezTo>
                      <a:pt x="449" y="428"/>
                      <a:pt x="417" y="419"/>
                      <a:pt x="378" y="416"/>
                    </a:cubicBezTo>
                    <a:cubicBezTo>
                      <a:pt x="315" y="412"/>
                      <a:pt x="253" y="409"/>
                      <a:pt x="194" y="383"/>
                    </a:cubicBezTo>
                    <a:cubicBezTo>
                      <a:pt x="140" y="360"/>
                      <a:pt x="96" y="325"/>
                      <a:pt x="73" y="271"/>
                    </a:cubicBezTo>
                    <a:cubicBezTo>
                      <a:pt x="60" y="243"/>
                      <a:pt x="52" y="214"/>
                      <a:pt x="44" y="185"/>
                    </a:cubicBezTo>
                    <a:cubicBezTo>
                      <a:pt x="38" y="162"/>
                      <a:pt x="30" y="137"/>
                      <a:pt x="29" y="113"/>
                    </a:cubicBezTo>
                    <a:cubicBezTo>
                      <a:pt x="27" y="84"/>
                      <a:pt x="30" y="52"/>
                      <a:pt x="21" y="24"/>
                    </a:cubicBezTo>
                    <a:cubicBezTo>
                      <a:pt x="17" y="10"/>
                      <a:pt x="9" y="3"/>
                      <a:pt x="0" y="0"/>
                    </a:cubicBezTo>
                    <a:cubicBezTo>
                      <a:pt x="7" y="121"/>
                      <a:pt x="16" y="229"/>
                      <a:pt x="20" y="264"/>
                    </a:cubicBezTo>
                    <a:cubicBezTo>
                      <a:pt x="30" y="354"/>
                      <a:pt x="100" y="402"/>
                      <a:pt x="147" y="421"/>
                    </a:cubicBezTo>
                    <a:cubicBezTo>
                      <a:pt x="193" y="441"/>
                      <a:pt x="438" y="443"/>
                      <a:pt x="438" y="443"/>
                    </a:cubicBezTo>
                    <a:cubicBezTo>
                      <a:pt x="438" y="443"/>
                      <a:pt x="445" y="491"/>
                      <a:pt x="532" y="488"/>
                    </a:cubicBezTo>
                    <a:cubicBezTo>
                      <a:pt x="619" y="485"/>
                      <a:pt x="640" y="444"/>
                      <a:pt x="640" y="444"/>
                    </a:cubicBezTo>
                    <a:cubicBezTo>
                      <a:pt x="640" y="444"/>
                      <a:pt x="738" y="445"/>
                      <a:pt x="922" y="406"/>
                    </a:cubicBezTo>
                    <a:cubicBezTo>
                      <a:pt x="1022" y="384"/>
                      <a:pt x="1017" y="192"/>
                      <a:pt x="1024" y="80"/>
                    </a:cubicBezTo>
                    <a:cubicBezTo>
                      <a:pt x="1025" y="70"/>
                      <a:pt x="1025" y="58"/>
                      <a:pt x="1026" y="45"/>
                    </a:cubicBezTo>
                    <a:cubicBezTo>
                      <a:pt x="1009" y="103"/>
                      <a:pt x="991" y="161"/>
                      <a:pt x="976" y="22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4" name="Freeform 76"/>
              <p:cNvSpPr/>
              <p:nvPr/>
            </p:nvSpPr>
            <p:spPr bwMode="auto">
              <a:xfrm>
                <a:off x="7880350" y="1317625"/>
                <a:ext cx="1812925" cy="434975"/>
              </a:xfrm>
              <a:custGeom>
                <a:avLst/>
                <a:gdLst>
                  <a:gd name="T0" fmla="*/ 762825601 w 1042"/>
                  <a:gd name="T1" fmla="*/ 681132572 h 250"/>
                  <a:gd name="T2" fmla="*/ 1940360405 w 1042"/>
                  <a:gd name="T3" fmla="*/ 626640644 h 250"/>
                  <a:gd name="T4" fmla="*/ 2147483646 w 1042"/>
                  <a:gd name="T5" fmla="*/ 366297667 h 250"/>
                  <a:gd name="T6" fmla="*/ 2147483646 w 1042"/>
                  <a:gd name="T7" fmla="*/ 181635121 h 250"/>
                  <a:gd name="T8" fmla="*/ 2147483646 w 1042"/>
                  <a:gd name="T9" fmla="*/ 187689973 h 250"/>
                  <a:gd name="T10" fmla="*/ 2147483646 w 1042"/>
                  <a:gd name="T11" fmla="*/ 69627318 h 250"/>
                  <a:gd name="T12" fmla="*/ 1501432472 w 1042"/>
                  <a:gd name="T13" fmla="*/ 611505254 h 250"/>
                  <a:gd name="T14" fmla="*/ 33297273 w 1042"/>
                  <a:gd name="T15" fmla="*/ 293642923 h 250"/>
                  <a:gd name="T16" fmla="*/ 0 w 1042"/>
                  <a:gd name="T17" fmla="*/ 357215389 h 250"/>
                  <a:gd name="T18" fmla="*/ 762825601 w 1042"/>
                  <a:gd name="T19" fmla="*/ 681132572 h 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42" h="250">
                    <a:moveTo>
                      <a:pt x="252" y="225"/>
                    </a:moveTo>
                    <a:cubicBezTo>
                      <a:pt x="379" y="250"/>
                      <a:pt x="518" y="246"/>
                      <a:pt x="641" y="207"/>
                    </a:cubicBezTo>
                    <a:cubicBezTo>
                      <a:pt x="709" y="185"/>
                      <a:pt x="774" y="155"/>
                      <a:pt x="837" y="121"/>
                    </a:cubicBezTo>
                    <a:cubicBezTo>
                      <a:pt x="880" y="99"/>
                      <a:pt x="919" y="69"/>
                      <a:pt x="967" y="60"/>
                    </a:cubicBezTo>
                    <a:cubicBezTo>
                      <a:pt x="990" y="56"/>
                      <a:pt x="1020" y="55"/>
                      <a:pt x="1042" y="62"/>
                    </a:cubicBezTo>
                    <a:cubicBezTo>
                      <a:pt x="1041" y="40"/>
                      <a:pt x="1038" y="26"/>
                      <a:pt x="1034" y="23"/>
                    </a:cubicBezTo>
                    <a:cubicBezTo>
                      <a:pt x="1011" y="0"/>
                      <a:pt x="825" y="165"/>
                      <a:pt x="496" y="202"/>
                    </a:cubicBezTo>
                    <a:cubicBezTo>
                      <a:pt x="167" y="239"/>
                      <a:pt x="11" y="97"/>
                      <a:pt x="11" y="97"/>
                    </a:cubicBezTo>
                    <a:cubicBezTo>
                      <a:pt x="6" y="97"/>
                      <a:pt x="3" y="104"/>
                      <a:pt x="0" y="118"/>
                    </a:cubicBezTo>
                    <a:cubicBezTo>
                      <a:pt x="78" y="167"/>
                      <a:pt x="161" y="206"/>
                      <a:pt x="252" y="225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5" name="Freeform 77"/>
              <p:cNvSpPr/>
              <p:nvPr/>
            </p:nvSpPr>
            <p:spPr bwMode="auto">
              <a:xfrm>
                <a:off x="7950200" y="1708150"/>
                <a:ext cx="338137" cy="215900"/>
              </a:xfrm>
              <a:custGeom>
                <a:avLst/>
                <a:gdLst>
                  <a:gd name="T0" fmla="*/ 115442412 w 194"/>
                  <a:gd name="T1" fmla="*/ 375909758 h 124"/>
                  <a:gd name="T2" fmla="*/ 589364076 w 194"/>
                  <a:gd name="T3" fmla="*/ 239490557 h 124"/>
                  <a:gd name="T4" fmla="*/ 276454885 w 194"/>
                  <a:gd name="T5" fmla="*/ 60631336 h 124"/>
                  <a:gd name="T6" fmla="*/ 115442412 w 194"/>
                  <a:gd name="T7" fmla="*/ 375909758 h 1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" h="124">
                    <a:moveTo>
                      <a:pt x="38" y="124"/>
                    </a:moveTo>
                    <a:cubicBezTo>
                      <a:pt x="194" y="79"/>
                      <a:pt x="194" y="79"/>
                      <a:pt x="194" y="79"/>
                    </a:cubicBezTo>
                    <a:cubicBezTo>
                      <a:pt x="194" y="79"/>
                      <a:pt x="182" y="0"/>
                      <a:pt x="91" y="20"/>
                    </a:cubicBezTo>
                    <a:cubicBezTo>
                      <a:pt x="0" y="40"/>
                      <a:pt x="38" y="124"/>
                      <a:pt x="38" y="124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6" name="Freeform 78"/>
              <p:cNvSpPr/>
              <p:nvPr/>
            </p:nvSpPr>
            <p:spPr bwMode="auto">
              <a:xfrm>
                <a:off x="9186863" y="1593850"/>
                <a:ext cx="438150" cy="339725"/>
              </a:xfrm>
              <a:custGeom>
                <a:avLst/>
                <a:gdLst>
                  <a:gd name="T0" fmla="*/ 0 w 252"/>
                  <a:gd name="T1" fmla="*/ 261025526 h 195"/>
                  <a:gd name="T2" fmla="*/ 628793933 w 252"/>
                  <a:gd name="T3" fmla="*/ 591861926 h 195"/>
                  <a:gd name="T4" fmla="*/ 465548285 w 252"/>
                  <a:gd name="T5" fmla="*/ 136583387 h 195"/>
                  <a:gd name="T6" fmla="*/ 0 w 252"/>
                  <a:gd name="T7" fmla="*/ 261025526 h 1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2" h="195">
                    <a:moveTo>
                      <a:pt x="0" y="86"/>
                    </a:moveTo>
                    <a:cubicBezTo>
                      <a:pt x="208" y="195"/>
                      <a:pt x="208" y="195"/>
                      <a:pt x="208" y="195"/>
                    </a:cubicBezTo>
                    <a:cubicBezTo>
                      <a:pt x="208" y="195"/>
                      <a:pt x="252" y="91"/>
                      <a:pt x="154" y="45"/>
                    </a:cubicBezTo>
                    <a:cubicBezTo>
                      <a:pt x="56" y="0"/>
                      <a:pt x="0" y="86"/>
                      <a:pt x="0" y="86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7" name="Freeform 79"/>
              <p:cNvSpPr/>
              <p:nvPr/>
            </p:nvSpPr>
            <p:spPr bwMode="auto">
              <a:xfrm>
                <a:off x="8020050" y="1903413"/>
                <a:ext cx="323850" cy="312738"/>
              </a:xfrm>
              <a:custGeom>
                <a:avLst/>
                <a:gdLst>
                  <a:gd name="T0" fmla="*/ 478981115 w 186"/>
                  <a:gd name="T1" fmla="*/ 410539860 h 180"/>
                  <a:gd name="T2" fmla="*/ 112167015 w 186"/>
                  <a:gd name="T3" fmla="*/ 461856691 h 180"/>
                  <a:gd name="T4" fmla="*/ 81850476 w 186"/>
                  <a:gd name="T5" fmla="*/ 129803644 h 180"/>
                  <a:gd name="T6" fmla="*/ 448666317 w 186"/>
                  <a:gd name="T7" fmla="*/ 78485076 h 180"/>
                  <a:gd name="T8" fmla="*/ 478981115 w 186"/>
                  <a:gd name="T9" fmla="*/ 41053986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0">
                    <a:moveTo>
                      <a:pt x="158" y="136"/>
                    </a:moveTo>
                    <a:cubicBezTo>
                      <a:pt x="131" y="170"/>
                      <a:pt x="70" y="180"/>
                      <a:pt x="37" y="153"/>
                    </a:cubicBezTo>
                    <a:cubicBezTo>
                      <a:pt x="4" y="127"/>
                      <a:pt x="0" y="78"/>
                      <a:pt x="27" y="43"/>
                    </a:cubicBezTo>
                    <a:cubicBezTo>
                      <a:pt x="55" y="9"/>
                      <a:pt x="115" y="0"/>
                      <a:pt x="148" y="26"/>
                    </a:cubicBezTo>
                    <a:cubicBezTo>
                      <a:pt x="181" y="52"/>
                      <a:pt x="186" y="101"/>
                      <a:pt x="158" y="136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8" name="Freeform 80"/>
              <p:cNvSpPr/>
              <p:nvPr/>
            </p:nvSpPr>
            <p:spPr bwMode="auto">
              <a:xfrm>
                <a:off x="8189913" y="1957388"/>
                <a:ext cx="114300" cy="131763"/>
              </a:xfrm>
              <a:custGeom>
                <a:avLst/>
                <a:gdLst>
                  <a:gd name="T0" fmla="*/ 149959868 w 66"/>
                  <a:gd name="T1" fmla="*/ 207400163 h 76"/>
                  <a:gd name="T2" fmla="*/ 29991627 w 66"/>
                  <a:gd name="T3" fmla="*/ 153295848 h 76"/>
                  <a:gd name="T4" fmla="*/ 47986950 w 66"/>
                  <a:gd name="T5" fmla="*/ 21040471 h 76"/>
                  <a:gd name="T6" fmla="*/ 167955191 w 66"/>
                  <a:gd name="T7" fmla="*/ 75144786 h 76"/>
                  <a:gd name="T8" fmla="*/ 149959868 w 66"/>
                  <a:gd name="T9" fmla="*/ 207400163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" h="76">
                    <a:moveTo>
                      <a:pt x="50" y="69"/>
                    </a:moveTo>
                    <a:cubicBezTo>
                      <a:pt x="37" y="76"/>
                      <a:pt x="19" y="68"/>
                      <a:pt x="10" y="51"/>
                    </a:cubicBezTo>
                    <a:cubicBezTo>
                      <a:pt x="0" y="34"/>
                      <a:pt x="3" y="14"/>
                      <a:pt x="16" y="7"/>
                    </a:cubicBezTo>
                    <a:cubicBezTo>
                      <a:pt x="29" y="0"/>
                      <a:pt x="47" y="8"/>
                      <a:pt x="56" y="25"/>
                    </a:cubicBezTo>
                    <a:cubicBezTo>
                      <a:pt x="66" y="42"/>
                      <a:pt x="63" y="62"/>
                      <a:pt x="50" y="69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19" name="Freeform 81"/>
              <p:cNvSpPr/>
              <p:nvPr/>
            </p:nvSpPr>
            <p:spPr bwMode="auto">
              <a:xfrm>
                <a:off x="9107488" y="1851025"/>
                <a:ext cx="328612" cy="320675"/>
              </a:xfrm>
              <a:custGeom>
                <a:avLst/>
                <a:gdLst>
                  <a:gd name="T0" fmla="*/ 501066878 w 188"/>
                  <a:gd name="T1" fmla="*/ 397893191 h 184"/>
                  <a:gd name="T2" fmla="*/ 140542808 w 188"/>
                  <a:gd name="T3" fmla="*/ 492049646 h 184"/>
                  <a:gd name="T4" fmla="*/ 70272278 w 188"/>
                  <a:gd name="T5" fmla="*/ 164016549 h 184"/>
                  <a:gd name="T6" fmla="*/ 433849993 w 188"/>
                  <a:gd name="T7" fmla="*/ 69858352 h 184"/>
                  <a:gd name="T8" fmla="*/ 501066878 w 188"/>
                  <a:gd name="T9" fmla="*/ 3978931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184">
                    <a:moveTo>
                      <a:pt x="164" y="131"/>
                    </a:moveTo>
                    <a:cubicBezTo>
                      <a:pt x="141" y="168"/>
                      <a:pt x="81" y="184"/>
                      <a:pt x="46" y="162"/>
                    </a:cubicBezTo>
                    <a:cubicBezTo>
                      <a:pt x="10" y="139"/>
                      <a:pt x="0" y="91"/>
                      <a:pt x="23" y="54"/>
                    </a:cubicBezTo>
                    <a:cubicBezTo>
                      <a:pt x="47" y="16"/>
                      <a:pt x="106" y="0"/>
                      <a:pt x="142" y="23"/>
                    </a:cubicBezTo>
                    <a:cubicBezTo>
                      <a:pt x="178" y="45"/>
                      <a:pt x="188" y="93"/>
                      <a:pt x="164" y="131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0" name="Freeform 82"/>
              <p:cNvSpPr/>
              <p:nvPr/>
            </p:nvSpPr>
            <p:spPr bwMode="auto">
              <a:xfrm>
                <a:off x="9282113" y="1903413"/>
                <a:ext cx="109537" cy="133350"/>
              </a:xfrm>
              <a:custGeom>
                <a:avLst/>
                <a:gdLst>
                  <a:gd name="T0" fmla="*/ 133012692 w 63"/>
                  <a:gd name="T1" fmla="*/ 212942632 h 77"/>
                  <a:gd name="T2" fmla="*/ 21161505 w 63"/>
                  <a:gd name="T3" fmla="*/ 143960850 h 77"/>
                  <a:gd name="T4" fmla="*/ 57437378 w 63"/>
                  <a:gd name="T5" fmla="*/ 14995814 h 77"/>
                  <a:gd name="T6" fmla="*/ 169288564 w 63"/>
                  <a:gd name="T7" fmla="*/ 86977105 h 77"/>
                  <a:gd name="T8" fmla="*/ 133012692 w 63"/>
                  <a:gd name="T9" fmla="*/ 212942632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77">
                    <a:moveTo>
                      <a:pt x="44" y="71"/>
                    </a:moveTo>
                    <a:cubicBezTo>
                      <a:pt x="31" y="77"/>
                      <a:pt x="14" y="66"/>
                      <a:pt x="7" y="48"/>
                    </a:cubicBezTo>
                    <a:cubicBezTo>
                      <a:pt x="0" y="30"/>
                      <a:pt x="5" y="11"/>
                      <a:pt x="19" y="5"/>
                    </a:cubicBezTo>
                    <a:cubicBezTo>
                      <a:pt x="32" y="0"/>
                      <a:pt x="49" y="11"/>
                      <a:pt x="56" y="29"/>
                    </a:cubicBezTo>
                    <a:cubicBezTo>
                      <a:pt x="63" y="47"/>
                      <a:pt x="58" y="66"/>
                      <a:pt x="44" y="71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1" name="Freeform 83"/>
              <p:cNvSpPr/>
              <p:nvPr/>
            </p:nvSpPr>
            <p:spPr bwMode="auto">
              <a:xfrm>
                <a:off x="8459788" y="1806575"/>
                <a:ext cx="582612" cy="633413"/>
              </a:xfrm>
              <a:custGeom>
                <a:avLst/>
                <a:gdLst>
                  <a:gd name="T0" fmla="*/ 184501916 w 335"/>
                  <a:gd name="T1" fmla="*/ 187742569 h 364"/>
                  <a:gd name="T2" fmla="*/ 3024365 w 335"/>
                  <a:gd name="T3" fmla="*/ 847870284 h 364"/>
                  <a:gd name="T4" fmla="*/ 196599376 w 335"/>
                  <a:gd name="T5" fmla="*/ 1102230848 h 364"/>
                  <a:gd name="T6" fmla="*/ 843865656 w 335"/>
                  <a:gd name="T7" fmla="*/ 1078006281 h 364"/>
                  <a:gd name="T8" fmla="*/ 928554832 w 335"/>
                  <a:gd name="T9" fmla="*/ 835757131 h 364"/>
                  <a:gd name="T10" fmla="*/ 713807527 w 335"/>
                  <a:gd name="T11" fmla="*/ 251332710 h 364"/>
                  <a:gd name="T12" fmla="*/ 184501916 w 335"/>
                  <a:gd name="T13" fmla="*/ 187742569 h 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5" h="364">
                    <a:moveTo>
                      <a:pt x="61" y="62"/>
                    </a:move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0"/>
                      <a:pt x="0" y="364"/>
                      <a:pt x="65" y="364"/>
                    </a:cubicBezTo>
                    <a:cubicBezTo>
                      <a:pt x="131" y="364"/>
                      <a:pt x="279" y="356"/>
                      <a:pt x="279" y="356"/>
                    </a:cubicBezTo>
                    <a:cubicBezTo>
                      <a:pt x="279" y="356"/>
                      <a:pt x="335" y="359"/>
                      <a:pt x="307" y="276"/>
                    </a:cubicBezTo>
                    <a:cubicBezTo>
                      <a:pt x="280" y="193"/>
                      <a:pt x="236" y="83"/>
                      <a:pt x="236" y="83"/>
                    </a:cubicBezTo>
                    <a:cubicBezTo>
                      <a:pt x="236" y="83"/>
                      <a:pt x="198" y="0"/>
                      <a:pt x="61" y="62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2" name="Freeform 84"/>
              <p:cNvSpPr/>
              <p:nvPr/>
            </p:nvSpPr>
            <p:spPr bwMode="auto">
              <a:xfrm>
                <a:off x="8513763" y="1787525"/>
                <a:ext cx="501650" cy="571500"/>
              </a:xfrm>
              <a:custGeom>
                <a:avLst/>
                <a:gdLst>
                  <a:gd name="T0" fmla="*/ 159691338 w 289"/>
                  <a:gd name="T1" fmla="*/ 171995444 h 329"/>
                  <a:gd name="T2" fmla="*/ 3013372 w 289"/>
                  <a:gd name="T3" fmla="*/ 763416301 h 329"/>
                  <a:gd name="T4" fmla="*/ 168731453 w 289"/>
                  <a:gd name="T5" fmla="*/ 992742401 h 329"/>
                  <a:gd name="T6" fmla="*/ 723131079 w 289"/>
                  <a:gd name="T7" fmla="*/ 968602172 h 329"/>
                  <a:gd name="T8" fmla="*/ 798456690 w 289"/>
                  <a:gd name="T9" fmla="*/ 751345318 h 329"/>
                  <a:gd name="T10" fmla="*/ 614661851 w 289"/>
                  <a:gd name="T11" fmla="*/ 226308789 h 329"/>
                  <a:gd name="T12" fmla="*/ 159691338 w 289"/>
                  <a:gd name="T13" fmla="*/ 171995444 h 3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" h="329">
                    <a:moveTo>
                      <a:pt x="53" y="57"/>
                    </a:moveTo>
                    <a:cubicBezTo>
                      <a:pt x="1" y="253"/>
                      <a:pt x="1" y="253"/>
                      <a:pt x="1" y="253"/>
                    </a:cubicBezTo>
                    <a:cubicBezTo>
                      <a:pt x="1" y="253"/>
                      <a:pt x="0" y="329"/>
                      <a:pt x="56" y="329"/>
                    </a:cubicBezTo>
                    <a:cubicBezTo>
                      <a:pt x="113" y="328"/>
                      <a:pt x="240" y="321"/>
                      <a:pt x="240" y="321"/>
                    </a:cubicBezTo>
                    <a:cubicBezTo>
                      <a:pt x="240" y="321"/>
                      <a:pt x="289" y="323"/>
                      <a:pt x="265" y="249"/>
                    </a:cubicBezTo>
                    <a:cubicBezTo>
                      <a:pt x="241" y="175"/>
                      <a:pt x="204" y="75"/>
                      <a:pt x="204" y="75"/>
                    </a:cubicBezTo>
                    <a:cubicBezTo>
                      <a:pt x="204" y="75"/>
                      <a:pt x="171" y="0"/>
                      <a:pt x="53" y="5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3" name="Freeform 85"/>
              <p:cNvSpPr/>
              <p:nvPr/>
            </p:nvSpPr>
            <p:spPr bwMode="auto">
              <a:xfrm>
                <a:off x="9144000" y="2373313"/>
                <a:ext cx="147637" cy="123825"/>
              </a:xfrm>
              <a:custGeom>
                <a:avLst/>
                <a:gdLst>
                  <a:gd name="T0" fmla="*/ 200791593 w 84"/>
                  <a:gd name="T1" fmla="*/ 170329136 h 71"/>
                  <a:gd name="T2" fmla="*/ 89584023 w 84"/>
                  <a:gd name="T3" fmla="*/ 66914332 h 71"/>
                  <a:gd name="T4" fmla="*/ 135920950 w 84"/>
                  <a:gd name="T5" fmla="*/ 18249363 h 71"/>
                  <a:gd name="T6" fmla="*/ 222415141 w 84"/>
                  <a:gd name="T7" fmla="*/ 97329938 h 71"/>
                  <a:gd name="T8" fmla="*/ 200791593 w 84"/>
                  <a:gd name="T9" fmla="*/ 170329136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71">
                    <a:moveTo>
                      <a:pt x="65" y="56"/>
                    </a:moveTo>
                    <a:cubicBezTo>
                      <a:pt x="65" y="56"/>
                      <a:pt x="59" y="24"/>
                      <a:pt x="29" y="22"/>
                    </a:cubicBezTo>
                    <a:cubicBezTo>
                      <a:pt x="0" y="21"/>
                      <a:pt x="27" y="0"/>
                      <a:pt x="44" y="6"/>
                    </a:cubicBezTo>
                    <a:cubicBezTo>
                      <a:pt x="62" y="12"/>
                      <a:pt x="72" y="32"/>
                      <a:pt x="72" y="32"/>
                    </a:cubicBezTo>
                    <a:cubicBezTo>
                      <a:pt x="72" y="32"/>
                      <a:pt x="84" y="71"/>
                      <a:pt x="65" y="5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4" name="Freeform 86"/>
              <p:cNvSpPr/>
              <p:nvPr/>
            </p:nvSpPr>
            <p:spPr bwMode="auto">
              <a:xfrm>
                <a:off x="8377238" y="2433638"/>
                <a:ext cx="814387" cy="406400"/>
              </a:xfrm>
              <a:custGeom>
                <a:avLst/>
                <a:gdLst>
                  <a:gd name="T0" fmla="*/ 0 w 468"/>
                  <a:gd name="T1" fmla="*/ 246423169 h 233"/>
                  <a:gd name="T2" fmla="*/ 735828237 w 468"/>
                  <a:gd name="T3" fmla="*/ 292056831 h 233"/>
                  <a:gd name="T4" fmla="*/ 1417149970 w 468"/>
                  <a:gd name="T5" fmla="*/ 0 h 233"/>
                  <a:gd name="T6" fmla="*/ 872091887 w 468"/>
                  <a:gd name="T7" fmla="*/ 654084230 h 233"/>
                  <a:gd name="T8" fmla="*/ 0 w 468"/>
                  <a:gd name="T9" fmla="*/ 246423169 h 2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8" h="233">
                    <a:moveTo>
                      <a:pt x="0" y="81"/>
                    </a:moveTo>
                    <a:cubicBezTo>
                      <a:pt x="0" y="81"/>
                      <a:pt x="128" y="106"/>
                      <a:pt x="243" y="96"/>
                    </a:cubicBezTo>
                    <a:cubicBezTo>
                      <a:pt x="358" y="86"/>
                      <a:pt x="468" y="0"/>
                      <a:pt x="468" y="0"/>
                    </a:cubicBezTo>
                    <a:cubicBezTo>
                      <a:pt x="468" y="0"/>
                      <a:pt x="440" y="196"/>
                      <a:pt x="288" y="215"/>
                    </a:cubicBezTo>
                    <a:cubicBezTo>
                      <a:pt x="135" y="233"/>
                      <a:pt x="0" y="81"/>
                      <a:pt x="0" y="81"/>
                    </a:cubicBezTo>
                    <a:close/>
                  </a:path>
                </a:pathLst>
              </a:custGeom>
              <a:solidFill>
                <a:srgbClr val="541F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5" name="Freeform 87"/>
              <p:cNvSpPr/>
              <p:nvPr/>
            </p:nvSpPr>
            <p:spPr bwMode="auto">
              <a:xfrm>
                <a:off x="7627938" y="1073150"/>
                <a:ext cx="2479675" cy="241300"/>
              </a:xfrm>
              <a:custGeom>
                <a:avLst/>
                <a:gdLst>
                  <a:gd name="T0" fmla="*/ 2147483646 w 1425"/>
                  <a:gd name="T1" fmla="*/ 421925290 h 138"/>
                  <a:gd name="T2" fmla="*/ 148373311 w 1425"/>
                  <a:gd name="T3" fmla="*/ 400523029 h 138"/>
                  <a:gd name="T4" fmla="*/ 151401125 w 1425"/>
                  <a:gd name="T5" fmla="*/ 0 h 138"/>
                  <a:gd name="T6" fmla="*/ 2147483646 w 1425"/>
                  <a:gd name="T7" fmla="*/ 21402261 h 138"/>
                  <a:gd name="T8" fmla="*/ 2147483646 w 1425"/>
                  <a:gd name="T9" fmla="*/ 42192529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25" h="138">
                    <a:moveTo>
                      <a:pt x="1371" y="138"/>
                    </a:moveTo>
                    <a:cubicBezTo>
                      <a:pt x="1317" y="138"/>
                      <a:pt x="91" y="133"/>
                      <a:pt x="49" y="131"/>
                    </a:cubicBezTo>
                    <a:cubicBezTo>
                      <a:pt x="7" y="128"/>
                      <a:pt x="0" y="2"/>
                      <a:pt x="50" y="0"/>
                    </a:cubicBezTo>
                    <a:cubicBezTo>
                      <a:pt x="133" y="0"/>
                      <a:pt x="1330" y="5"/>
                      <a:pt x="1372" y="7"/>
                    </a:cubicBezTo>
                    <a:cubicBezTo>
                      <a:pt x="1414" y="9"/>
                      <a:pt x="1425" y="138"/>
                      <a:pt x="1371" y="138"/>
                    </a:cubicBezTo>
                    <a:close/>
                  </a:path>
                </a:pathLst>
              </a:custGeom>
              <a:solidFill>
                <a:srgbClr val="5959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6" name="Freeform 88"/>
              <p:cNvSpPr/>
              <p:nvPr/>
            </p:nvSpPr>
            <p:spPr bwMode="auto">
              <a:xfrm>
                <a:off x="8474075" y="1077913"/>
                <a:ext cx="771525" cy="231775"/>
              </a:xfrm>
              <a:custGeom>
                <a:avLst/>
                <a:gdLst>
                  <a:gd name="T0" fmla="*/ 1307283803 w 443"/>
                  <a:gd name="T1" fmla="*/ 2992319 h 134"/>
                  <a:gd name="T2" fmla="*/ 51563297 w 443"/>
                  <a:gd name="T3" fmla="*/ 0 h 134"/>
                  <a:gd name="T4" fmla="*/ 15165778 w 443"/>
                  <a:gd name="T5" fmla="*/ 394910007 h 134"/>
                  <a:gd name="T6" fmla="*/ 1252686653 w 443"/>
                  <a:gd name="T7" fmla="*/ 400892915 h 134"/>
                  <a:gd name="T8" fmla="*/ 1307283803 w 443"/>
                  <a:gd name="T9" fmla="*/ 2992319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3" h="134">
                    <a:moveTo>
                      <a:pt x="431" y="1"/>
                    </a:moveTo>
                    <a:cubicBezTo>
                      <a:pt x="297" y="1"/>
                      <a:pt x="151" y="0"/>
                      <a:pt x="17" y="0"/>
                    </a:cubicBezTo>
                    <a:cubicBezTo>
                      <a:pt x="9" y="43"/>
                      <a:pt x="0" y="93"/>
                      <a:pt x="5" y="132"/>
                    </a:cubicBezTo>
                    <a:cubicBezTo>
                      <a:pt x="136" y="133"/>
                      <a:pt x="280" y="133"/>
                      <a:pt x="413" y="134"/>
                    </a:cubicBezTo>
                    <a:cubicBezTo>
                      <a:pt x="431" y="92"/>
                      <a:pt x="443" y="43"/>
                      <a:pt x="431" y="1"/>
                    </a:cubicBezTo>
                    <a:close/>
                  </a:path>
                </a:pathLst>
              </a:custGeom>
              <a:solidFill>
                <a:srgbClr val="4747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7" name="Freeform 89"/>
              <p:cNvSpPr/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1089528687 w 424"/>
                  <a:gd name="T1" fmla="*/ 983896077 h 424"/>
                  <a:gd name="T2" fmla="*/ 295772696 w 424"/>
                  <a:gd name="T3" fmla="*/ 1089528687 h 424"/>
                  <a:gd name="T4" fmla="*/ 190140087 w 424"/>
                  <a:gd name="T5" fmla="*/ 295772696 h 424"/>
                  <a:gd name="T6" fmla="*/ 983896077 w 424"/>
                  <a:gd name="T7" fmla="*/ 190140087 h 424"/>
                  <a:gd name="T8" fmla="*/ 1089528687 w 424"/>
                  <a:gd name="T9" fmla="*/ 983896077 h 4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4" h="424">
                    <a:moveTo>
                      <a:pt x="361" y="326"/>
                    </a:moveTo>
                    <a:cubicBezTo>
                      <a:pt x="298" y="408"/>
                      <a:pt x="181" y="424"/>
                      <a:pt x="98" y="361"/>
                    </a:cubicBezTo>
                    <a:cubicBezTo>
                      <a:pt x="16" y="298"/>
                      <a:pt x="0" y="181"/>
                      <a:pt x="63" y="98"/>
                    </a:cubicBezTo>
                    <a:cubicBezTo>
                      <a:pt x="126" y="16"/>
                      <a:pt x="243" y="0"/>
                      <a:pt x="326" y="63"/>
                    </a:cubicBezTo>
                    <a:cubicBezTo>
                      <a:pt x="408" y="126"/>
                      <a:pt x="424" y="243"/>
                      <a:pt x="361" y="326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8" name="Freeform 90"/>
              <p:cNvSpPr>
                <a:spLocks noEditPoints="1"/>
              </p:cNvSpPr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983896077 w 424"/>
                  <a:gd name="T1" fmla="*/ 190140087 h 424"/>
                  <a:gd name="T2" fmla="*/ 190140087 w 424"/>
                  <a:gd name="T3" fmla="*/ 295772696 h 424"/>
                  <a:gd name="T4" fmla="*/ 295772696 w 424"/>
                  <a:gd name="T5" fmla="*/ 1089528687 h 424"/>
                  <a:gd name="T6" fmla="*/ 1089528687 w 424"/>
                  <a:gd name="T7" fmla="*/ 983896077 h 424"/>
                  <a:gd name="T8" fmla="*/ 983896077 w 424"/>
                  <a:gd name="T9" fmla="*/ 190140087 h 424"/>
                  <a:gd name="T10" fmla="*/ 238429081 w 424"/>
                  <a:gd name="T11" fmla="*/ 700195630 h 424"/>
                  <a:gd name="T12" fmla="*/ 217302212 w 424"/>
                  <a:gd name="T13" fmla="*/ 639834387 h 424"/>
                  <a:gd name="T14" fmla="*/ 238429081 w 424"/>
                  <a:gd name="T15" fmla="*/ 700195630 h 424"/>
                  <a:gd name="T16" fmla="*/ 467803542 w 424"/>
                  <a:gd name="T17" fmla="*/ 283700448 h 424"/>
                  <a:gd name="T18" fmla="*/ 274645827 w 424"/>
                  <a:gd name="T19" fmla="*/ 579473144 h 424"/>
                  <a:gd name="T20" fmla="*/ 211265219 w 424"/>
                  <a:gd name="T21" fmla="*/ 564381530 h 424"/>
                  <a:gd name="T22" fmla="*/ 431586796 w 424"/>
                  <a:gd name="T23" fmla="*/ 232392088 h 424"/>
                  <a:gd name="T24" fmla="*/ 467803542 w 424"/>
                  <a:gd name="T25" fmla="*/ 283700448 h 4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4" h="424">
                    <a:moveTo>
                      <a:pt x="326" y="63"/>
                    </a:moveTo>
                    <a:cubicBezTo>
                      <a:pt x="243" y="0"/>
                      <a:pt x="126" y="16"/>
                      <a:pt x="63" y="98"/>
                    </a:cubicBezTo>
                    <a:cubicBezTo>
                      <a:pt x="0" y="181"/>
                      <a:pt x="16" y="298"/>
                      <a:pt x="98" y="361"/>
                    </a:cubicBezTo>
                    <a:cubicBezTo>
                      <a:pt x="181" y="424"/>
                      <a:pt x="298" y="408"/>
                      <a:pt x="361" y="326"/>
                    </a:cubicBezTo>
                    <a:cubicBezTo>
                      <a:pt x="424" y="243"/>
                      <a:pt x="408" y="126"/>
                      <a:pt x="326" y="63"/>
                    </a:cubicBezTo>
                    <a:close/>
                    <a:moveTo>
                      <a:pt x="79" y="232"/>
                    </a:moveTo>
                    <a:cubicBezTo>
                      <a:pt x="65" y="236"/>
                      <a:pt x="59" y="216"/>
                      <a:pt x="72" y="212"/>
                    </a:cubicBezTo>
                    <a:cubicBezTo>
                      <a:pt x="85" y="207"/>
                      <a:pt x="92" y="228"/>
                      <a:pt x="79" y="232"/>
                    </a:cubicBezTo>
                    <a:close/>
                    <a:moveTo>
                      <a:pt x="155" y="94"/>
                    </a:moveTo>
                    <a:cubicBezTo>
                      <a:pt x="117" y="115"/>
                      <a:pt x="95" y="150"/>
                      <a:pt x="91" y="192"/>
                    </a:cubicBezTo>
                    <a:cubicBezTo>
                      <a:pt x="90" y="205"/>
                      <a:pt x="69" y="201"/>
                      <a:pt x="70" y="187"/>
                    </a:cubicBezTo>
                    <a:cubicBezTo>
                      <a:pt x="75" y="140"/>
                      <a:pt x="102" y="99"/>
                      <a:pt x="143" y="77"/>
                    </a:cubicBezTo>
                    <a:cubicBezTo>
                      <a:pt x="155" y="70"/>
                      <a:pt x="167" y="88"/>
                      <a:pt x="155" y="94"/>
                    </a:cubicBez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29" name="Freeform 91"/>
              <p:cNvSpPr/>
              <p:nvPr/>
            </p:nvSpPr>
            <p:spPr bwMode="auto">
              <a:xfrm>
                <a:off x="8796338" y="1111250"/>
                <a:ext cx="133350" cy="133350"/>
              </a:xfrm>
              <a:custGeom>
                <a:avLst/>
                <a:gdLst>
                  <a:gd name="T0" fmla="*/ 200110976 w 76"/>
                  <a:gd name="T1" fmla="*/ 181640246 h 76"/>
                  <a:gd name="T2" fmla="*/ 52336366 w 76"/>
                  <a:gd name="T3" fmla="*/ 200110976 h 76"/>
                  <a:gd name="T4" fmla="*/ 33865636 w 76"/>
                  <a:gd name="T5" fmla="*/ 52336366 h 76"/>
                  <a:gd name="T6" fmla="*/ 181640246 w 76"/>
                  <a:gd name="T7" fmla="*/ 33865636 h 76"/>
                  <a:gd name="T8" fmla="*/ 200110976 w 76"/>
                  <a:gd name="T9" fmla="*/ 1816402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65" y="59"/>
                    </a:moveTo>
                    <a:cubicBezTo>
                      <a:pt x="54" y="74"/>
                      <a:pt x="32" y="76"/>
                      <a:pt x="17" y="65"/>
                    </a:cubicBezTo>
                    <a:cubicBezTo>
                      <a:pt x="3" y="54"/>
                      <a:pt x="0" y="32"/>
                      <a:pt x="11" y="17"/>
                    </a:cubicBezTo>
                    <a:cubicBezTo>
                      <a:pt x="22" y="3"/>
                      <a:pt x="44" y="0"/>
                      <a:pt x="59" y="11"/>
                    </a:cubicBezTo>
                    <a:cubicBezTo>
                      <a:pt x="74" y="22"/>
                      <a:pt x="76" y="44"/>
                      <a:pt x="65" y="59"/>
                    </a:cubicBez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30" name="Freeform 92"/>
              <p:cNvSpPr/>
              <p:nvPr/>
            </p:nvSpPr>
            <p:spPr bwMode="auto">
              <a:xfrm>
                <a:off x="8839200" y="847725"/>
                <a:ext cx="322262" cy="300038"/>
              </a:xfrm>
              <a:custGeom>
                <a:avLst/>
                <a:gdLst>
                  <a:gd name="T0" fmla="*/ 147091812 w 186"/>
                  <a:gd name="T1" fmla="*/ 436142521 h 173"/>
                  <a:gd name="T2" fmla="*/ 207129569 w 186"/>
                  <a:gd name="T3" fmla="*/ 520363014 h 173"/>
                  <a:gd name="T4" fmla="*/ 558348369 w 186"/>
                  <a:gd name="T5" fmla="*/ 348914710 h 173"/>
                  <a:gd name="T6" fmla="*/ 384240259 w 186"/>
                  <a:gd name="T7" fmla="*/ 123322555 h 173"/>
                  <a:gd name="T8" fmla="*/ 0 w 186"/>
                  <a:gd name="T9" fmla="*/ 9023686 h 173"/>
                  <a:gd name="T10" fmla="*/ 27016298 w 186"/>
                  <a:gd name="T11" fmla="*/ 267701535 h 173"/>
                  <a:gd name="T12" fmla="*/ 48029166 w 186"/>
                  <a:gd name="T13" fmla="*/ 400047776 h 173"/>
                  <a:gd name="T14" fmla="*/ 147091812 w 186"/>
                  <a:gd name="T15" fmla="*/ 436142521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6" h="173">
                    <a:moveTo>
                      <a:pt x="49" y="145"/>
                    </a:moveTo>
                    <a:cubicBezTo>
                      <a:pt x="59" y="152"/>
                      <a:pt x="65" y="162"/>
                      <a:pt x="69" y="173"/>
                    </a:cubicBezTo>
                    <a:cubicBezTo>
                      <a:pt x="109" y="156"/>
                      <a:pt x="148" y="137"/>
                      <a:pt x="186" y="116"/>
                    </a:cubicBezTo>
                    <a:cubicBezTo>
                      <a:pt x="174" y="87"/>
                      <a:pt x="154" y="61"/>
                      <a:pt x="128" y="41"/>
                    </a:cubicBezTo>
                    <a:cubicBezTo>
                      <a:pt x="90" y="12"/>
                      <a:pt x="44" y="0"/>
                      <a:pt x="0" y="3"/>
                    </a:cubicBezTo>
                    <a:cubicBezTo>
                      <a:pt x="1" y="32"/>
                      <a:pt x="4" y="61"/>
                      <a:pt x="9" y="89"/>
                    </a:cubicBezTo>
                    <a:cubicBezTo>
                      <a:pt x="11" y="104"/>
                      <a:pt x="13" y="118"/>
                      <a:pt x="16" y="133"/>
                    </a:cubicBezTo>
                    <a:cubicBezTo>
                      <a:pt x="27" y="133"/>
                      <a:pt x="39" y="137"/>
                      <a:pt x="49" y="145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31" name="Freeform 93"/>
              <p:cNvSpPr/>
              <p:nvPr/>
            </p:nvSpPr>
            <p:spPr bwMode="auto">
              <a:xfrm>
                <a:off x="8564563" y="1236663"/>
                <a:ext cx="349250" cy="277813"/>
              </a:xfrm>
              <a:custGeom>
                <a:avLst/>
                <a:gdLst>
                  <a:gd name="T0" fmla="*/ 542792126 w 200"/>
                  <a:gd name="T1" fmla="*/ 70216799 h 159"/>
                  <a:gd name="T2" fmla="*/ 414716913 w 200"/>
                  <a:gd name="T3" fmla="*/ 36634624 h 159"/>
                  <a:gd name="T4" fmla="*/ 381173196 w 200"/>
                  <a:gd name="T5" fmla="*/ 0 h 159"/>
                  <a:gd name="T6" fmla="*/ 0 w 200"/>
                  <a:gd name="T7" fmla="*/ 128222057 h 159"/>
                  <a:gd name="T8" fmla="*/ 173814740 w 200"/>
                  <a:gd name="T9" fmla="*/ 351082247 h 159"/>
                  <a:gd name="T10" fmla="*/ 609877813 w 200"/>
                  <a:gd name="T11" fmla="*/ 460986119 h 159"/>
                  <a:gd name="T12" fmla="*/ 542792126 w 200"/>
                  <a:gd name="T13" fmla="*/ 70216799 h 1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" h="159">
                    <a:moveTo>
                      <a:pt x="178" y="23"/>
                    </a:moveTo>
                    <a:cubicBezTo>
                      <a:pt x="163" y="24"/>
                      <a:pt x="149" y="21"/>
                      <a:pt x="136" y="12"/>
                    </a:cubicBezTo>
                    <a:cubicBezTo>
                      <a:pt x="132" y="8"/>
                      <a:pt x="128" y="4"/>
                      <a:pt x="125" y="0"/>
                    </a:cubicBezTo>
                    <a:cubicBezTo>
                      <a:pt x="83" y="15"/>
                      <a:pt x="41" y="28"/>
                      <a:pt x="0" y="42"/>
                    </a:cubicBezTo>
                    <a:cubicBezTo>
                      <a:pt x="12" y="70"/>
                      <a:pt x="31" y="95"/>
                      <a:pt x="57" y="115"/>
                    </a:cubicBezTo>
                    <a:cubicBezTo>
                      <a:pt x="100" y="147"/>
                      <a:pt x="151" y="159"/>
                      <a:pt x="200" y="151"/>
                    </a:cubicBezTo>
                    <a:cubicBezTo>
                      <a:pt x="191" y="108"/>
                      <a:pt x="183" y="66"/>
                      <a:pt x="178" y="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44036" name="矩形 111"/>
          <p:cNvSpPr>
            <a:spLocks noChangeArrowheads="1"/>
          </p:cNvSpPr>
          <p:nvPr/>
        </p:nvSpPr>
        <p:spPr bwMode="auto">
          <a:xfrm>
            <a:off x="4435475" y="2462213"/>
            <a:ext cx="711041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四、点击此处添加标题</a:t>
            </a:r>
            <a:endParaRPr lang="zh-CN" altLang="en-US" sz="5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037" name="矩形 113"/>
          <p:cNvSpPr>
            <a:spLocks noChangeArrowheads="1"/>
          </p:cNvSpPr>
          <p:nvPr/>
        </p:nvSpPr>
        <p:spPr bwMode="auto">
          <a:xfrm>
            <a:off x="5800725" y="3495675"/>
            <a:ext cx="203835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038" name="矩形 114"/>
          <p:cNvSpPr>
            <a:spLocks noChangeArrowheads="1"/>
          </p:cNvSpPr>
          <p:nvPr/>
        </p:nvSpPr>
        <p:spPr bwMode="auto">
          <a:xfrm>
            <a:off x="9002713" y="3495675"/>
            <a:ext cx="203993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039" name="矩形 115"/>
          <p:cNvSpPr>
            <a:spLocks noChangeArrowheads="1"/>
          </p:cNvSpPr>
          <p:nvPr/>
        </p:nvSpPr>
        <p:spPr bwMode="auto">
          <a:xfrm>
            <a:off x="5800725" y="4121150"/>
            <a:ext cx="203835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040" name="矩形 116"/>
          <p:cNvSpPr>
            <a:spLocks noChangeArrowheads="1"/>
          </p:cNvSpPr>
          <p:nvPr/>
        </p:nvSpPr>
        <p:spPr bwMode="auto">
          <a:xfrm>
            <a:off x="9002713" y="4121150"/>
            <a:ext cx="203993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6083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>
            <a:off x="6242050" y="1960563"/>
            <a:ext cx="0" cy="3505200"/>
          </a:xfrm>
          <a:prstGeom prst="line">
            <a:avLst/>
          </a:prstGeom>
          <a:ln>
            <a:solidFill>
              <a:srgbClr val="ADB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6869113" y="2193925"/>
            <a:ext cx="4591050" cy="1476375"/>
          </a:xfrm>
          <a:prstGeom prst="roundRect">
            <a:avLst>
              <a:gd name="adj" fmla="val 9083"/>
            </a:avLst>
          </a:prstGeom>
          <a:noFill/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086" name="矩形 8"/>
          <p:cNvSpPr>
            <a:spLocks noChangeArrowheads="1"/>
          </p:cNvSpPr>
          <p:nvPr/>
        </p:nvSpPr>
        <p:spPr bwMode="auto">
          <a:xfrm>
            <a:off x="7202488" y="2522538"/>
            <a:ext cx="3924300" cy="958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7524750" y="1960563"/>
            <a:ext cx="3279775" cy="461962"/>
          </a:xfrm>
          <a:prstGeom prst="roundRect">
            <a:avLst/>
          </a:prstGeom>
          <a:solidFill>
            <a:srgbClr val="EE9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088" name="文本框 11"/>
          <p:cNvSpPr txBox="1">
            <a:spLocks noChangeArrowheads="1"/>
          </p:cNvSpPr>
          <p:nvPr/>
        </p:nvSpPr>
        <p:spPr bwMode="auto">
          <a:xfrm>
            <a:off x="7754938" y="2009775"/>
            <a:ext cx="2798762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869113" y="4003675"/>
            <a:ext cx="4591050" cy="1476375"/>
          </a:xfrm>
          <a:prstGeom prst="roundRect">
            <a:avLst>
              <a:gd name="adj" fmla="val 9083"/>
            </a:avLst>
          </a:prstGeom>
          <a:noFill/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090" name="矩形 13"/>
          <p:cNvSpPr>
            <a:spLocks noChangeArrowheads="1"/>
          </p:cNvSpPr>
          <p:nvPr/>
        </p:nvSpPr>
        <p:spPr bwMode="auto">
          <a:xfrm>
            <a:off x="7202488" y="4330700"/>
            <a:ext cx="3924300" cy="96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7524750" y="3768725"/>
            <a:ext cx="3279775" cy="463550"/>
          </a:xfrm>
          <a:prstGeom prst="roundRect">
            <a:avLst/>
          </a:prstGeom>
          <a:solidFill>
            <a:srgbClr val="66C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092" name="文本框 16"/>
          <p:cNvSpPr txBox="1">
            <a:spLocks noChangeArrowheads="1"/>
          </p:cNvSpPr>
          <p:nvPr/>
        </p:nvSpPr>
        <p:spPr bwMode="auto">
          <a:xfrm>
            <a:off x="7754938" y="3819525"/>
            <a:ext cx="2798762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4609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788" y="1985963"/>
            <a:ext cx="4965700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8131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图片 5"/>
          <p:cNvPicPr>
            <a:picLocks noChangeAspect="1"/>
          </p:cNvPicPr>
          <p:nvPr/>
        </p:nvPicPr>
        <p:blipFill>
          <a:blip r:embed="rId2"/>
          <a:srcRect l="13222"/>
          <a:stretch>
            <a:fillRect/>
          </a:stretch>
        </p:blipFill>
        <p:spPr bwMode="auto">
          <a:xfrm>
            <a:off x="6186488" y="1846263"/>
            <a:ext cx="2347912" cy="3703637"/>
          </a:xfrm>
          <a:prstGeom prst="rect">
            <a:avLst/>
          </a:prstGeom>
          <a:noFill/>
          <a:ln w="12700">
            <a:solidFill>
              <a:srgbClr val="ADBACA"/>
            </a:solidFill>
            <a:miter lim="800000"/>
            <a:headEnd/>
            <a:tailEnd/>
          </a:ln>
        </p:spPr>
      </p:pic>
      <p:pic>
        <p:nvPicPr>
          <p:cNvPr id="48133" name="图片 6"/>
          <p:cNvPicPr>
            <a:picLocks noChangeAspect="1"/>
          </p:cNvPicPr>
          <p:nvPr/>
        </p:nvPicPr>
        <p:blipFill>
          <a:blip r:embed="rId3"/>
          <a:srcRect r="23627"/>
          <a:stretch>
            <a:fillRect/>
          </a:stretch>
        </p:blipFill>
        <p:spPr bwMode="auto">
          <a:xfrm>
            <a:off x="1303338" y="1846263"/>
            <a:ext cx="2314575" cy="3703637"/>
          </a:xfrm>
          <a:prstGeom prst="rect">
            <a:avLst/>
          </a:prstGeom>
          <a:noFill/>
          <a:ln w="12700">
            <a:solidFill>
              <a:srgbClr val="ADBACA"/>
            </a:solidFill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3716338" y="1846263"/>
            <a:ext cx="2370137" cy="3721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DBACA"/>
            </a:solidFill>
            <a:prstDash val="solid"/>
          </a:ln>
          <a:effectLst/>
        </p:spPr>
        <p:txBody>
          <a:bodyPr anchor="ctr"/>
          <a:lstStyle/>
          <a:p>
            <a:pPr algn="ctr"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19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32825" y="1846263"/>
            <a:ext cx="2371725" cy="370363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DBACA"/>
            </a:solidFill>
            <a:prstDash val="solid"/>
          </a:ln>
          <a:effectLst/>
        </p:spPr>
        <p:txBody>
          <a:bodyPr anchor="ctr"/>
          <a:lstStyle/>
          <a:p>
            <a:pPr algn="ctr"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19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36" name="TextBox 23"/>
          <p:cNvSpPr txBox="1">
            <a:spLocks noChangeArrowheads="1"/>
          </p:cNvSpPr>
          <p:nvPr/>
        </p:nvSpPr>
        <p:spPr bwMode="auto">
          <a:xfrm>
            <a:off x="3990975" y="2867025"/>
            <a:ext cx="1676400" cy="190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8137" name="文本框 10"/>
          <p:cNvSpPr txBox="1">
            <a:spLocks noChangeArrowheads="1"/>
          </p:cNvSpPr>
          <p:nvPr/>
        </p:nvSpPr>
        <p:spPr bwMode="auto">
          <a:xfrm>
            <a:off x="4135438" y="2511425"/>
            <a:ext cx="1531937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</a:rPr>
              <a:t>单击添加标题</a:t>
            </a:r>
            <a:endParaRPr lang="zh-CN" altLang="en-US" sz="1600" b="1">
              <a:solidFill>
                <a:srgbClr val="44546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138" name="文本框 11"/>
          <p:cNvSpPr txBox="1">
            <a:spLocks noChangeArrowheads="1"/>
          </p:cNvSpPr>
          <p:nvPr/>
        </p:nvSpPr>
        <p:spPr bwMode="auto">
          <a:xfrm>
            <a:off x="9091613" y="2511425"/>
            <a:ext cx="1531937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</a:rPr>
              <a:t>单击添加标题</a:t>
            </a:r>
            <a:endParaRPr lang="zh-CN" altLang="en-US" sz="1600" b="1">
              <a:solidFill>
                <a:srgbClr val="44546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139" name="TextBox 23"/>
          <p:cNvSpPr txBox="1">
            <a:spLocks noChangeArrowheads="1"/>
          </p:cNvSpPr>
          <p:nvPr/>
        </p:nvSpPr>
        <p:spPr bwMode="auto">
          <a:xfrm>
            <a:off x="9091613" y="2867025"/>
            <a:ext cx="1676400" cy="190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5"/>
          <p:cNvPicPr>
            <a:picLocks noChangeAspect="1"/>
          </p:cNvPicPr>
          <p:nvPr/>
        </p:nvPicPr>
        <p:blipFill>
          <a:blip r:embed="rId1"/>
          <a:srcRect t="31760"/>
          <a:stretch>
            <a:fillRect/>
          </a:stretch>
        </p:blipFill>
        <p:spPr bwMode="auto">
          <a:xfrm>
            <a:off x="0" y="0"/>
            <a:ext cx="12171363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/>
          <p:nvPr/>
        </p:nvSpPr>
        <p:spPr>
          <a:xfrm>
            <a:off x="0" y="3375025"/>
            <a:ext cx="12192000" cy="857250"/>
          </a:xfrm>
          <a:prstGeom prst="rect">
            <a:avLst/>
          </a:prstGeom>
          <a:solidFill>
            <a:srgbClr val="EE9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22"/>
          <p:cNvCxnSpPr/>
          <p:nvPr/>
        </p:nvCxnSpPr>
        <p:spPr>
          <a:xfrm>
            <a:off x="4264025" y="4651375"/>
            <a:ext cx="0" cy="1349375"/>
          </a:xfrm>
          <a:prstGeom prst="line">
            <a:avLst/>
          </a:prstGeom>
          <a:ln>
            <a:solidFill>
              <a:srgbClr val="ADB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3"/>
          <p:cNvCxnSpPr/>
          <p:nvPr/>
        </p:nvCxnSpPr>
        <p:spPr>
          <a:xfrm>
            <a:off x="7937500" y="4651375"/>
            <a:ext cx="0" cy="1368425"/>
          </a:xfrm>
          <a:prstGeom prst="line">
            <a:avLst/>
          </a:prstGeom>
          <a:ln>
            <a:solidFill>
              <a:srgbClr val="ADB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82" name="组合 9"/>
          <p:cNvGrpSpPr/>
          <p:nvPr/>
        </p:nvGrpSpPr>
        <p:grpSpPr bwMode="auto">
          <a:xfrm>
            <a:off x="2332038" y="3568700"/>
            <a:ext cx="282575" cy="420688"/>
            <a:chOff x="6860352" y="4485494"/>
            <a:chExt cx="282644" cy="419812"/>
          </a:xfrm>
        </p:grpSpPr>
        <p:sp>
          <p:nvSpPr>
            <p:cNvPr id="50195" name="Freeform 306"/>
            <p:cNvSpPr/>
            <p:nvPr/>
          </p:nvSpPr>
          <p:spPr bwMode="auto">
            <a:xfrm>
              <a:off x="6948677" y="4892836"/>
              <a:ext cx="108071" cy="12470"/>
            </a:xfrm>
            <a:custGeom>
              <a:avLst/>
              <a:gdLst>
                <a:gd name="T0" fmla="*/ 259407242 w 44"/>
                <a:gd name="T1" fmla="*/ 0 h 5"/>
                <a:gd name="T2" fmla="*/ 12064653 w 44"/>
                <a:gd name="T3" fmla="*/ 0 h 5"/>
                <a:gd name="T4" fmla="*/ 0 w 44"/>
                <a:gd name="T5" fmla="*/ 18660108 h 5"/>
                <a:gd name="T6" fmla="*/ 18096980 w 44"/>
                <a:gd name="T7" fmla="*/ 31100180 h 5"/>
                <a:gd name="T8" fmla="*/ 30164090 w 44"/>
                <a:gd name="T9" fmla="*/ 31100180 h 5"/>
                <a:gd name="T10" fmla="*/ 30164090 w 44"/>
                <a:gd name="T11" fmla="*/ 31100180 h 5"/>
                <a:gd name="T12" fmla="*/ 235275479 w 44"/>
                <a:gd name="T13" fmla="*/ 31100180 h 5"/>
                <a:gd name="T14" fmla="*/ 253374916 w 44"/>
                <a:gd name="T15" fmla="*/ 31100180 h 5"/>
                <a:gd name="T16" fmla="*/ 265439569 w 44"/>
                <a:gd name="T17" fmla="*/ 18660108 h 5"/>
                <a:gd name="T18" fmla="*/ 259407242 w 44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5">
                  <a:moveTo>
                    <a:pt x="4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3" y="5"/>
                    <a:pt x="3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4" y="4"/>
                    <a:pt x="44" y="3"/>
                  </a:cubicBezTo>
                  <a:cubicBezTo>
                    <a:pt x="44" y="1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96" name="Freeform 307"/>
            <p:cNvSpPr/>
            <p:nvPr/>
          </p:nvSpPr>
          <p:spPr bwMode="auto">
            <a:xfrm>
              <a:off x="6943483" y="4878289"/>
              <a:ext cx="118463" cy="12470"/>
            </a:xfrm>
            <a:custGeom>
              <a:avLst/>
              <a:gdLst>
                <a:gd name="T0" fmla="*/ 286273243 w 48"/>
                <a:gd name="T1" fmla="*/ 0 h 5"/>
                <a:gd name="T2" fmla="*/ 12181945 w 48"/>
                <a:gd name="T3" fmla="*/ 0 h 5"/>
                <a:gd name="T4" fmla="*/ 0 w 48"/>
                <a:gd name="T5" fmla="*/ 12440072 h 5"/>
                <a:gd name="T6" fmla="*/ 24363890 w 48"/>
                <a:gd name="T7" fmla="*/ 24880144 h 5"/>
                <a:gd name="T8" fmla="*/ 274091298 w 48"/>
                <a:gd name="T9" fmla="*/ 24880144 h 5"/>
                <a:gd name="T10" fmla="*/ 280182271 w 48"/>
                <a:gd name="T11" fmla="*/ 24880144 h 5"/>
                <a:gd name="T12" fmla="*/ 292364216 w 48"/>
                <a:gd name="T13" fmla="*/ 12440072 h 5"/>
                <a:gd name="T14" fmla="*/ 286273243 w 48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" h="5">
                  <a:moveTo>
                    <a:pt x="4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5"/>
                    <a:pt x="4" y="4"/>
                    <a:pt x="4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4"/>
                    <a:pt x="48" y="4"/>
                    <a:pt x="48" y="2"/>
                  </a:cubicBezTo>
                  <a:cubicBezTo>
                    <a:pt x="48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97" name="Freeform 308"/>
            <p:cNvSpPr/>
            <p:nvPr/>
          </p:nvSpPr>
          <p:spPr bwMode="auto">
            <a:xfrm>
              <a:off x="6943483" y="4843996"/>
              <a:ext cx="118463" cy="9353"/>
            </a:xfrm>
            <a:custGeom>
              <a:avLst/>
              <a:gdLst>
                <a:gd name="T0" fmla="*/ 286273243 w 48"/>
                <a:gd name="T1" fmla="*/ 0 h 4"/>
                <a:gd name="T2" fmla="*/ 12181945 w 48"/>
                <a:gd name="T3" fmla="*/ 0 h 4"/>
                <a:gd name="T4" fmla="*/ 0 w 48"/>
                <a:gd name="T5" fmla="*/ 10935995 h 4"/>
                <a:gd name="T6" fmla="*/ 12181945 w 48"/>
                <a:gd name="T7" fmla="*/ 21869652 h 4"/>
                <a:gd name="T8" fmla="*/ 286273243 w 48"/>
                <a:gd name="T9" fmla="*/ 21869652 h 4"/>
                <a:gd name="T10" fmla="*/ 292364216 w 48"/>
                <a:gd name="T11" fmla="*/ 10935995 h 4"/>
                <a:gd name="T12" fmla="*/ 286273243 w 48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" h="4">
                  <a:moveTo>
                    <a:pt x="4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8" y="4"/>
                    <a:pt x="48" y="2"/>
                  </a:cubicBezTo>
                  <a:cubicBezTo>
                    <a:pt x="48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98" name="Freeform 309"/>
            <p:cNvSpPr/>
            <p:nvPr/>
          </p:nvSpPr>
          <p:spPr bwMode="auto">
            <a:xfrm>
              <a:off x="6943483" y="4861664"/>
              <a:ext cx="118463" cy="9353"/>
            </a:xfrm>
            <a:custGeom>
              <a:avLst/>
              <a:gdLst>
                <a:gd name="T0" fmla="*/ 286273243 w 48"/>
                <a:gd name="T1" fmla="*/ 0 h 4"/>
                <a:gd name="T2" fmla="*/ 12181945 w 48"/>
                <a:gd name="T3" fmla="*/ 0 h 4"/>
                <a:gd name="T4" fmla="*/ 0 w 48"/>
                <a:gd name="T5" fmla="*/ 10935995 h 4"/>
                <a:gd name="T6" fmla="*/ 12181945 w 48"/>
                <a:gd name="T7" fmla="*/ 21869652 h 4"/>
                <a:gd name="T8" fmla="*/ 286273243 w 48"/>
                <a:gd name="T9" fmla="*/ 21869652 h 4"/>
                <a:gd name="T10" fmla="*/ 292364216 w 48"/>
                <a:gd name="T11" fmla="*/ 10935995 h 4"/>
                <a:gd name="T12" fmla="*/ 286273243 w 48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" h="4">
                  <a:moveTo>
                    <a:pt x="4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8" y="4"/>
                    <a:pt x="48" y="2"/>
                  </a:cubicBezTo>
                  <a:cubicBezTo>
                    <a:pt x="48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99" name="Freeform 310"/>
            <p:cNvSpPr>
              <a:spLocks noEditPoints="1"/>
            </p:cNvSpPr>
            <p:nvPr/>
          </p:nvSpPr>
          <p:spPr bwMode="auto">
            <a:xfrm>
              <a:off x="6860352" y="4485494"/>
              <a:ext cx="282644" cy="351228"/>
            </a:xfrm>
            <a:custGeom>
              <a:avLst/>
              <a:gdLst>
                <a:gd name="T0" fmla="*/ 356399337 w 115"/>
                <a:gd name="T1" fmla="*/ 0 h 143"/>
                <a:gd name="T2" fmla="*/ 326195754 w 115"/>
                <a:gd name="T3" fmla="*/ 0 h 143"/>
                <a:gd name="T4" fmla="*/ 30203584 w 115"/>
                <a:gd name="T5" fmla="*/ 193042768 h 143"/>
                <a:gd name="T6" fmla="*/ 0 w 115"/>
                <a:gd name="T7" fmla="*/ 343859580 h 143"/>
                <a:gd name="T8" fmla="*/ 36244792 w 115"/>
                <a:gd name="T9" fmla="*/ 494673936 h 143"/>
                <a:gd name="T10" fmla="*/ 96649501 w 115"/>
                <a:gd name="T11" fmla="*/ 609294615 h 143"/>
                <a:gd name="T12" fmla="*/ 151015460 w 115"/>
                <a:gd name="T13" fmla="*/ 723915294 h 143"/>
                <a:gd name="T14" fmla="*/ 163097877 w 115"/>
                <a:gd name="T15" fmla="*/ 796305104 h 143"/>
                <a:gd name="T16" fmla="*/ 211422628 w 115"/>
                <a:gd name="T17" fmla="*/ 862665091 h 143"/>
                <a:gd name="T18" fmla="*/ 501373589 w 115"/>
                <a:gd name="T19" fmla="*/ 856632811 h 143"/>
                <a:gd name="T20" fmla="*/ 543659590 w 115"/>
                <a:gd name="T21" fmla="*/ 723915294 h 143"/>
                <a:gd name="T22" fmla="*/ 604064299 w 115"/>
                <a:gd name="T23" fmla="*/ 609294615 h 143"/>
                <a:gd name="T24" fmla="*/ 694675050 w 115"/>
                <a:gd name="T25" fmla="*/ 343859580 h 143"/>
                <a:gd name="T26" fmla="*/ 694675050 w 115"/>
                <a:gd name="T27" fmla="*/ 331795021 h 143"/>
                <a:gd name="T28" fmla="*/ 658430258 w 115"/>
                <a:gd name="T29" fmla="*/ 343859580 h 143"/>
                <a:gd name="T30" fmla="*/ 573863173 w 115"/>
                <a:gd name="T31" fmla="*/ 591197777 h 143"/>
                <a:gd name="T32" fmla="*/ 543659590 w 115"/>
                <a:gd name="T33" fmla="*/ 458480259 h 143"/>
                <a:gd name="T34" fmla="*/ 440966422 w 115"/>
                <a:gd name="T35" fmla="*/ 416251847 h 143"/>
                <a:gd name="T36" fmla="*/ 410765296 w 115"/>
                <a:gd name="T37" fmla="*/ 386087993 h 143"/>
                <a:gd name="T38" fmla="*/ 362438088 w 115"/>
                <a:gd name="T39" fmla="*/ 464512539 h 143"/>
                <a:gd name="T40" fmla="*/ 326195754 w 115"/>
                <a:gd name="T41" fmla="*/ 440380965 h 143"/>
                <a:gd name="T42" fmla="*/ 332236962 w 115"/>
                <a:gd name="T43" fmla="*/ 494673936 h 143"/>
                <a:gd name="T44" fmla="*/ 295992170 w 115"/>
                <a:gd name="T45" fmla="*/ 386087993 h 143"/>
                <a:gd name="T46" fmla="*/ 308072129 w 115"/>
                <a:gd name="T47" fmla="*/ 392120273 h 143"/>
                <a:gd name="T48" fmla="*/ 386602921 w 115"/>
                <a:gd name="T49" fmla="*/ 398152552 h 143"/>
                <a:gd name="T50" fmla="*/ 398682880 w 115"/>
                <a:gd name="T51" fmla="*/ 349891860 h 143"/>
                <a:gd name="T52" fmla="*/ 428886463 w 115"/>
                <a:gd name="T53" fmla="*/ 265435035 h 143"/>
                <a:gd name="T54" fmla="*/ 283909754 w 115"/>
                <a:gd name="T55" fmla="*/ 271467314 h 143"/>
                <a:gd name="T56" fmla="*/ 302033378 w 115"/>
                <a:gd name="T57" fmla="*/ 343859580 h 143"/>
                <a:gd name="T58" fmla="*/ 271829795 w 115"/>
                <a:gd name="T59" fmla="*/ 410219567 h 143"/>
                <a:gd name="T60" fmla="*/ 163097877 w 115"/>
                <a:gd name="T61" fmla="*/ 446413244 h 143"/>
                <a:gd name="T62" fmla="*/ 157056669 w 115"/>
                <a:gd name="T63" fmla="*/ 452445524 h 143"/>
                <a:gd name="T64" fmla="*/ 120811877 w 115"/>
                <a:gd name="T65" fmla="*/ 585165497 h 143"/>
                <a:gd name="T66" fmla="*/ 66448376 w 115"/>
                <a:gd name="T67" fmla="*/ 482609377 h 143"/>
                <a:gd name="T68" fmla="*/ 36244792 w 115"/>
                <a:gd name="T69" fmla="*/ 325762742 h 143"/>
                <a:gd name="T70" fmla="*/ 126853085 w 115"/>
                <a:gd name="T71" fmla="*/ 120652958 h 143"/>
                <a:gd name="T72" fmla="*/ 350358129 w 115"/>
                <a:gd name="T73" fmla="*/ 30163854 h 143"/>
                <a:gd name="T74" fmla="*/ 658430258 w 115"/>
                <a:gd name="T75" fmla="*/ 337827301 h 1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5" h="143">
                  <a:moveTo>
                    <a:pt x="98" y="16"/>
                  </a:moveTo>
                  <a:cubicBezTo>
                    <a:pt x="88" y="6"/>
                    <a:pt x="75" y="0"/>
                    <a:pt x="5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0" y="0"/>
                    <a:pt x="28" y="6"/>
                    <a:pt x="17" y="16"/>
                  </a:cubicBezTo>
                  <a:cubicBezTo>
                    <a:pt x="13" y="20"/>
                    <a:pt x="9" y="25"/>
                    <a:pt x="5" y="32"/>
                  </a:cubicBezTo>
                  <a:cubicBezTo>
                    <a:pt x="2" y="39"/>
                    <a:pt x="1" y="46"/>
                    <a:pt x="0" y="5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68"/>
                    <a:pt x="3" y="76"/>
                    <a:pt x="6" y="82"/>
                  </a:cubicBezTo>
                  <a:cubicBezTo>
                    <a:pt x="9" y="88"/>
                    <a:pt x="12" y="94"/>
                    <a:pt x="15" y="99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4"/>
                    <a:pt x="18" y="105"/>
                  </a:cubicBezTo>
                  <a:cubicBezTo>
                    <a:pt x="21" y="110"/>
                    <a:pt x="24" y="114"/>
                    <a:pt x="25" y="120"/>
                  </a:cubicBezTo>
                  <a:cubicBezTo>
                    <a:pt x="26" y="122"/>
                    <a:pt x="26" y="125"/>
                    <a:pt x="26" y="128"/>
                  </a:cubicBezTo>
                  <a:cubicBezTo>
                    <a:pt x="26" y="129"/>
                    <a:pt x="27" y="131"/>
                    <a:pt x="27" y="132"/>
                  </a:cubicBezTo>
                  <a:cubicBezTo>
                    <a:pt x="28" y="137"/>
                    <a:pt x="31" y="140"/>
                    <a:pt x="33" y="142"/>
                  </a:cubicBezTo>
                  <a:cubicBezTo>
                    <a:pt x="33" y="143"/>
                    <a:pt x="34" y="143"/>
                    <a:pt x="35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2" y="143"/>
                    <a:pt x="83" y="143"/>
                    <a:pt x="83" y="142"/>
                  </a:cubicBezTo>
                  <a:cubicBezTo>
                    <a:pt x="87" y="138"/>
                    <a:pt x="88" y="133"/>
                    <a:pt x="89" y="127"/>
                  </a:cubicBezTo>
                  <a:cubicBezTo>
                    <a:pt x="89" y="125"/>
                    <a:pt x="90" y="122"/>
                    <a:pt x="90" y="120"/>
                  </a:cubicBezTo>
                  <a:cubicBezTo>
                    <a:pt x="92" y="115"/>
                    <a:pt x="95" y="110"/>
                    <a:pt x="98" y="105"/>
                  </a:cubicBezTo>
                  <a:cubicBezTo>
                    <a:pt x="98" y="103"/>
                    <a:pt x="99" y="102"/>
                    <a:pt x="100" y="101"/>
                  </a:cubicBezTo>
                  <a:cubicBezTo>
                    <a:pt x="100" y="99"/>
                    <a:pt x="101" y="98"/>
                    <a:pt x="102" y="96"/>
                  </a:cubicBezTo>
                  <a:cubicBezTo>
                    <a:pt x="108" y="85"/>
                    <a:pt x="114" y="74"/>
                    <a:pt x="115" y="57"/>
                  </a:cubicBezTo>
                  <a:cubicBezTo>
                    <a:pt x="115" y="57"/>
                    <a:pt x="115" y="57"/>
                    <a:pt x="115" y="57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5" y="40"/>
                    <a:pt x="109" y="27"/>
                    <a:pt x="98" y="16"/>
                  </a:cubicBezTo>
                  <a:close/>
                  <a:moveTo>
                    <a:pt x="109" y="57"/>
                  </a:moveTo>
                  <a:cubicBezTo>
                    <a:pt x="109" y="72"/>
                    <a:pt x="103" y="82"/>
                    <a:pt x="97" y="93"/>
                  </a:cubicBezTo>
                  <a:cubicBezTo>
                    <a:pt x="96" y="95"/>
                    <a:pt x="96" y="96"/>
                    <a:pt x="95" y="98"/>
                  </a:cubicBezTo>
                  <a:cubicBezTo>
                    <a:pt x="95" y="91"/>
                    <a:pt x="94" y="79"/>
                    <a:pt x="90" y="76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9" y="75"/>
                    <a:pt x="88" y="75"/>
                    <a:pt x="88" y="75"/>
                  </a:cubicBezTo>
                  <a:cubicBezTo>
                    <a:pt x="87" y="73"/>
                    <a:pt x="73" y="69"/>
                    <a:pt x="73" y="69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8" y="69"/>
                    <a:pt x="63" y="85"/>
                    <a:pt x="63" y="85"/>
                  </a:cubicBezTo>
                  <a:cubicBezTo>
                    <a:pt x="63" y="83"/>
                    <a:pt x="60" y="77"/>
                    <a:pt x="60" y="77"/>
                  </a:cubicBezTo>
                  <a:cubicBezTo>
                    <a:pt x="60" y="76"/>
                    <a:pt x="61" y="73"/>
                    <a:pt x="61" y="73"/>
                  </a:cubicBezTo>
                  <a:cubicBezTo>
                    <a:pt x="57" y="68"/>
                    <a:pt x="54" y="73"/>
                    <a:pt x="54" y="73"/>
                  </a:cubicBezTo>
                  <a:cubicBezTo>
                    <a:pt x="53" y="75"/>
                    <a:pt x="56" y="78"/>
                    <a:pt x="56" y="78"/>
                  </a:cubicBezTo>
                  <a:cubicBezTo>
                    <a:pt x="55" y="79"/>
                    <a:pt x="55" y="82"/>
                    <a:pt x="55" y="82"/>
                  </a:cubicBezTo>
                  <a:cubicBezTo>
                    <a:pt x="54" y="84"/>
                    <a:pt x="53" y="88"/>
                    <a:pt x="53" y="88"/>
                  </a:cubicBezTo>
                  <a:cubicBezTo>
                    <a:pt x="50" y="79"/>
                    <a:pt x="49" y="64"/>
                    <a:pt x="49" y="64"/>
                  </a:cubicBezTo>
                  <a:cubicBezTo>
                    <a:pt x="48" y="63"/>
                    <a:pt x="50" y="63"/>
                    <a:pt x="50" y="63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7"/>
                    <a:pt x="58" y="70"/>
                    <a:pt x="58" y="70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7" y="65"/>
                    <a:pt x="67" y="62"/>
                    <a:pt x="67" y="62"/>
                  </a:cubicBezTo>
                  <a:cubicBezTo>
                    <a:pt x="66" y="62"/>
                    <a:pt x="66" y="58"/>
                    <a:pt x="66" y="58"/>
                  </a:cubicBezTo>
                  <a:cubicBezTo>
                    <a:pt x="67" y="57"/>
                    <a:pt x="69" y="53"/>
                    <a:pt x="69" y="53"/>
                  </a:cubicBezTo>
                  <a:cubicBezTo>
                    <a:pt x="71" y="50"/>
                    <a:pt x="71" y="44"/>
                    <a:pt x="71" y="44"/>
                  </a:cubicBezTo>
                  <a:cubicBezTo>
                    <a:pt x="74" y="25"/>
                    <a:pt x="57" y="27"/>
                    <a:pt x="57" y="27"/>
                  </a:cubicBezTo>
                  <a:cubicBezTo>
                    <a:pt x="44" y="29"/>
                    <a:pt x="47" y="45"/>
                    <a:pt x="47" y="45"/>
                  </a:cubicBezTo>
                  <a:cubicBezTo>
                    <a:pt x="45" y="45"/>
                    <a:pt x="48" y="52"/>
                    <a:pt x="48" y="52"/>
                  </a:cubicBezTo>
                  <a:cubicBezTo>
                    <a:pt x="48" y="52"/>
                    <a:pt x="50" y="57"/>
                    <a:pt x="50" y="57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49" y="62"/>
                    <a:pt x="45" y="68"/>
                    <a:pt x="45" y="68"/>
                  </a:cubicBezTo>
                  <a:cubicBezTo>
                    <a:pt x="37" y="68"/>
                    <a:pt x="29" y="74"/>
                    <a:pt x="29" y="74"/>
                  </a:cubicBezTo>
                  <a:cubicBezTo>
                    <a:pt x="28" y="74"/>
                    <a:pt x="27" y="74"/>
                    <a:pt x="27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5"/>
                    <a:pt x="26" y="76"/>
                    <a:pt x="26" y="77"/>
                  </a:cubicBezTo>
                  <a:cubicBezTo>
                    <a:pt x="25" y="82"/>
                    <a:pt x="21" y="92"/>
                    <a:pt x="20" y="97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17" y="91"/>
                    <a:pt x="14" y="86"/>
                    <a:pt x="11" y="80"/>
                  </a:cubicBezTo>
                  <a:cubicBezTo>
                    <a:pt x="8" y="74"/>
                    <a:pt x="7" y="67"/>
                    <a:pt x="6" y="5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47"/>
                    <a:pt x="8" y="40"/>
                    <a:pt x="11" y="34"/>
                  </a:cubicBezTo>
                  <a:cubicBezTo>
                    <a:pt x="13" y="28"/>
                    <a:pt x="17" y="24"/>
                    <a:pt x="21" y="20"/>
                  </a:cubicBezTo>
                  <a:cubicBezTo>
                    <a:pt x="30" y="11"/>
                    <a:pt x="41" y="6"/>
                    <a:pt x="54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73" y="6"/>
                    <a:pt x="85" y="11"/>
                    <a:pt x="94" y="20"/>
                  </a:cubicBezTo>
                  <a:cubicBezTo>
                    <a:pt x="104" y="30"/>
                    <a:pt x="109" y="41"/>
                    <a:pt x="109" y="56"/>
                  </a:cubicBezTo>
                  <a:lnTo>
                    <a:pt x="109" y="57"/>
                  </a:ln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0183" name="组合 15"/>
          <p:cNvGrpSpPr/>
          <p:nvPr/>
        </p:nvGrpSpPr>
        <p:grpSpPr bwMode="auto">
          <a:xfrm>
            <a:off x="5875338" y="3617913"/>
            <a:ext cx="431800" cy="361950"/>
            <a:chOff x="7779988" y="4534334"/>
            <a:chExt cx="432281" cy="361620"/>
          </a:xfrm>
        </p:grpSpPr>
        <p:sp>
          <p:nvSpPr>
            <p:cNvPr id="50193" name="Freeform 313"/>
            <p:cNvSpPr>
              <a:spLocks noEditPoints="1"/>
            </p:cNvSpPr>
            <p:nvPr/>
          </p:nvSpPr>
          <p:spPr bwMode="auto">
            <a:xfrm>
              <a:off x="7779988" y="4534334"/>
              <a:ext cx="432281" cy="361620"/>
            </a:xfrm>
            <a:custGeom>
              <a:avLst/>
              <a:gdLst>
                <a:gd name="T0" fmla="*/ 929025904 w 176"/>
                <a:gd name="T1" fmla="*/ 290476800 h 147"/>
                <a:gd name="T2" fmla="*/ 929025904 w 176"/>
                <a:gd name="T3" fmla="*/ 157341600 h 147"/>
                <a:gd name="T4" fmla="*/ 892829739 w 176"/>
                <a:gd name="T5" fmla="*/ 121032000 h 147"/>
                <a:gd name="T6" fmla="*/ 561034422 w 176"/>
                <a:gd name="T7" fmla="*/ 121032000 h 147"/>
                <a:gd name="T8" fmla="*/ 536905283 w 176"/>
                <a:gd name="T9" fmla="*/ 36309600 h 147"/>
                <a:gd name="T10" fmla="*/ 446416097 w 176"/>
                <a:gd name="T11" fmla="*/ 0 h 147"/>
                <a:gd name="T12" fmla="*/ 349892171 w 176"/>
                <a:gd name="T13" fmla="*/ 42361200 h 147"/>
                <a:gd name="T14" fmla="*/ 319730747 w 176"/>
                <a:gd name="T15" fmla="*/ 121032000 h 147"/>
                <a:gd name="T16" fmla="*/ 30163880 w 176"/>
                <a:gd name="T17" fmla="*/ 121032000 h 147"/>
                <a:gd name="T18" fmla="*/ 0 w 176"/>
                <a:gd name="T19" fmla="*/ 157341600 h 147"/>
                <a:gd name="T20" fmla="*/ 0 w 176"/>
                <a:gd name="T21" fmla="*/ 405457200 h 147"/>
                <a:gd name="T22" fmla="*/ 180978370 w 176"/>
                <a:gd name="T23" fmla="*/ 405457200 h 147"/>
                <a:gd name="T24" fmla="*/ 205109966 w 176"/>
                <a:gd name="T25" fmla="*/ 387302400 h 147"/>
                <a:gd name="T26" fmla="*/ 223206821 w 176"/>
                <a:gd name="T27" fmla="*/ 405457200 h 147"/>
                <a:gd name="T28" fmla="*/ 428316787 w 176"/>
                <a:gd name="T29" fmla="*/ 405457200 h 147"/>
                <a:gd name="T30" fmla="*/ 416252217 w 176"/>
                <a:gd name="T31" fmla="*/ 429663600 h 147"/>
                <a:gd name="T32" fmla="*/ 223206821 w 176"/>
                <a:gd name="T33" fmla="*/ 429663600 h 147"/>
                <a:gd name="T34" fmla="*/ 223206821 w 176"/>
                <a:gd name="T35" fmla="*/ 453870000 h 147"/>
                <a:gd name="T36" fmla="*/ 205109966 w 176"/>
                <a:gd name="T37" fmla="*/ 478076400 h 147"/>
                <a:gd name="T38" fmla="*/ 180978370 w 176"/>
                <a:gd name="T39" fmla="*/ 453870000 h 147"/>
                <a:gd name="T40" fmla="*/ 180978370 w 176"/>
                <a:gd name="T41" fmla="*/ 429663600 h 147"/>
                <a:gd name="T42" fmla="*/ 0 w 176"/>
                <a:gd name="T43" fmla="*/ 429663600 h 147"/>
                <a:gd name="T44" fmla="*/ 0 w 176"/>
                <a:gd name="T45" fmla="*/ 762501600 h 147"/>
                <a:gd name="T46" fmla="*/ 30163880 w 176"/>
                <a:gd name="T47" fmla="*/ 798811200 h 147"/>
                <a:gd name="T48" fmla="*/ 488644548 w 176"/>
                <a:gd name="T49" fmla="*/ 798811200 h 147"/>
                <a:gd name="T50" fmla="*/ 723915938 w 176"/>
                <a:gd name="T51" fmla="*/ 889585200 h 147"/>
                <a:gd name="T52" fmla="*/ 1061743540 w 176"/>
                <a:gd name="T53" fmla="*/ 556747200 h 147"/>
                <a:gd name="T54" fmla="*/ 929025904 w 176"/>
                <a:gd name="T55" fmla="*/ 290476800 h 147"/>
                <a:gd name="T56" fmla="*/ 386088337 w 176"/>
                <a:gd name="T57" fmla="*/ 72619200 h 147"/>
                <a:gd name="T58" fmla="*/ 446416097 w 176"/>
                <a:gd name="T59" fmla="*/ 48412800 h 147"/>
                <a:gd name="T60" fmla="*/ 500709117 w 176"/>
                <a:gd name="T61" fmla="*/ 66567600 h 147"/>
                <a:gd name="T62" fmla="*/ 518805972 w 176"/>
                <a:gd name="T63" fmla="*/ 121032000 h 147"/>
                <a:gd name="T64" fmla="*/ 361959197 w 176"/>
                <a:gd name="T65" fmla="*/ 121032000 h 147"/>
                <a:gd name="T66" fmla="*/ 386088337 w 176"/>
                <a:gd name="T67" fmla="*/ 72619200 h 147"/>
                <a:gd name="T68" fmla="*/ 723915938 w 176"/>
                <a:gd name="T69" fmla="*/ 823017600 h 147"/>
                <a:gd name="T70" fmla="*/ 458480667 w 176"/>
                <a:gd name="T71" fmla="*/ 556747200 h 147"/>
                <a:gd name="T72" fmla="*/ 536905283 w 176"/>
                <a:gd name="T73" fmla="*/ 375199200 h 147"/>
                <a:gd name="T74" fmla="*/ 536905283 w 176"/>
                <a:gd name="T75" fmla="*/ 375199200 h 147"/>
                <a:gd name="T76" fmla="*/ 536905283 w 176"/>
                <a:gd name="T77" fmla="*/ 369147600 h 147"/>
                <a:gd name="T78" fmla="*/ 723915938 w 176"/>
                <a:gd name="T79" fmla="*/ 296528400 h 147"/>
                <a:gd name="T80" fmla="*/ 989351209 w 176"/>
                <a:gd name="T81" fmla="*/ 556747200 h 147"/>
                <a:gd name="T82" fmla="*/ 723915938 w 176"/>
                <a:gd name="T83" fmla="*/ 823017600 h 1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6" h="147">
                  <a:moveTo>
                    <a:pt x="154" y="48"/>
                  </a:moveTo>
                  <a:cubicBezTo>
                    <a:pt x="154" y="26"/>
                    <a:pt x="154" y="26"/>
                    <a:pt x="154" y="26"/>
                  </a:cubicBezTo>
                  <a:cubicBezTo>
                    <a:pt x="154" y="23"/>
                    <a:pt x="151" y="20"/>
                    <a:pt x="148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3" y="16"/>
                    <a:pt x="92" y="10"/>
                    <a:pt x="89" y="6"/>
                  </a:cubicBezTo>
                  <a:cubicBezTo>
                    <a:pt x="85" y="2"/>
                    <a:pt x="80" y="0"/>
                    <a:pt x="74" y="0"/>
                  </a:cubicBezTo>
                  <a:cubicBezTo>
                    <a:pt x="67" y="0"/>
                    <a:pt x="62" y="2"/>
                    <a:pt x="58" y="7"/>
                  </a:cubicBezTo>
                  <a:cubicBezTo>
                    <a:pt x="54" y="11"/>
                    <a:pt x="53" y="16"/>
                    <a:pt x="53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2" y="20"/>
                    <a:pt x="0" y="23"/>
                    <a:pt x="0" y="2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5"/>
                    <a:pt x="32" y="64"/>
                    <a:pt x="34" y="64"/>
                  </a:cubicBezTo>
                  <a:cubicBezTo>
                    <a:pt x="35" y="64"/>
                    <a:pt x="37" y="65"/>
                    <a:pt x="37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0" y="68"/>
                    <a:pt x="69" y="69"/>
                    <a:pt x="69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7" y="77"/>
                    <a:pt x="36" y="79"/>
                    <a:pt x="34" y="79"/>
                  </a:cubicBezTo>
                  <a:cubicBezTo>
                    <a:pt x="32" y="79"/>
                    <a:pt x="30" y="77"/>
                    <a:pt x="30" y="75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9"/>
                    <a:pt x="2" y="132"/>
                    <a:pt x="5" y="132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91" y="141"/>
                    <a:pt x="105" y="147"/>
                    <a:pt x="120" y="147"/>
                  </a:cubicBezTo>
                  <a:cubicBezTo>
                    <a:pt x="151" y="147"/>
                    <a:pt x="176" y="123"/>
                    <a:pt x="176" y="92"/>
                  </a:cubicBezTo>
                  <a:cubicBezTo>
                    <a:pt x="176" y="74"/>
                    <a:pt x="167" y="58"/>
                    <a:pt x="154" y="48"/>
                  </a:cubicBezTo>
                  <a:close/>
                  <a:moveTo>
                    <a:pt x="64" y="12"/>
                  </a:moveTo>
                  <a:cubicBezTo>
                    <a:pt x="66" y="9"/>
                    <a:pt x="69" y="8"/>
                    <a:pt x="74" y="8"/>
                  </a:cubicBezTo>
                  <a:cubicBezTo>
                    <a:pt x="78" y="8"/>
                    <a:pt x="81" y="9"/>
                    <a:pt x="83" y="11"/>
                  </a:cubicBezTo>
                  <a:cubicBezTo>
                    <a:pt x="85" y="14"/>
                    <a:pt x="85" y="17"/>
                    <a:pt x="86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1" y="17"/>
                    <a:pt x="62" y="14"/>
                    <a:pt x="64" y="12"/>
                  </a:cubicBezTo>
                  <a:close/>
                  <a:moveTo>
                    <a:pt x="120" y="136"/>
                  </a:moveTo>
                  <a:cubicBezTo>
                    <a:pt x="96" y="136"/>
                    <a:pt x="76" y="116"/>
                    <a:pt x="76" y="92"/>
                  </a:cubicBezTo>
                  <a:cubicBezTo>
                    <a:pt x="76" y="80"/>
                    <a:pt x="81" y="70"/>
                    <a:pt x="89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97" y="54"/>
                    <a:pt x="108" y="49"/>
                    <a:pt x="120" y="49"/>
                  </a:cubicBezTo>
                  <a:cubicBezTo>
                    <a:pt x="145" y="49"/>
                    <a:pt x="164" y="68"/>
                    <a:pt x="164" y="92"/>
                  </a:cubicBezTo>
                  <a:cubicBezTo>
                    <a:pt x="164" y="116"/>
                    <a:pt x="145" y="136"/>
                    <a:pt x="120" y="136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94" name="Freeform 314"/>
            <p:cNvSpPr>
              <a:spLocks noEditPoints="1"/>
            </p:cNvSpPr>
            <p:nvPr/>
          </p:nvSpPr>
          <p:spPr bwMode="auto">
            <a:xfrm>
              <a:off x="8032500" y="4681892"/>
              <a:ext cx="86250" cy="162105"/>
            </a:xfrm>
            <a:custGeom>
              <a:avLst/>
              <a:gdLst>
                <a:gd name="T0" fmla="*/ 188254179 w 35"/>
                <a:gd name="T1" fmla="*/ 199077221 h 66"/>
                <a:gd name="T2" fmla="*/ 157889250 w 35"/>
                <a:gd name="T3" fmla="*/ 174945681 h 66"/>
                <a:gd name="T4" fmla="*/ 121454786 w 35"/>
                <a:gd name="T5" fmla="*/ 168913410 h 66"/>
                <a:gd name="T6" fmla="*/ 121454786 w 35"/>
                <a:gd name="T7" fmla="*/ 54292894 h 66"/>
                <a:gd name="T8" fmla="*/ 151817250 w 35"/>
                <a:gd name="T9" fmla="*/ 72392163 h 66"/>
                <a:gd name="T10" fmla="*/ 163963714 w 35"/>
                <a:gd name="T11" fmla="*/ 102553518 h 66"/>
                <a:gd name="T12" fmla="*/ 206472643 w 35"/>
                <a:gd name="T13" fmla="*/ 96521247 h 66"/>
                <a:gd name="T14" fmla="*/ 176107714 w 35"/>
                <a:gd name="T15" fmla="*/ 42228353 h 66"/>
                <a:gd name="T16" fmla="*/ 121454786 w 35"/>
                <a:gd name="T17" fmla="*/ 18096813 h 66"/>
                <a:gd name="T18" fmla="*/ 121454786 w 35"/>
                <a:gd name="T19" fmla="*/ 0 h 66"/>
                <a:gd name="T20" fmla="*/ 97164321 w 35"/>
                <a:gd name="T21" fmla="*/ 0 h 66"/>
                <a:gd name="T22" fmla="*/ 97164321 w 35"/>
                <a:gd name="T23" fmla="*/ 18096813 h 66"/>
                <a:gd name="T24" fmla="*/ 36436929 w 35"/>
                <a:gd name="T25" fmla="*/ 42228353 h 66"/>
                <a:gd name="T26" fmla="*/ 6072000 w 35"/>
                <a:gd name="T27" fmla="*/ 108585789 h 66"/>
                <a:gd name="T28" fmla="*/ 18218464 w 35"/>
                <a:gd name="T29" fmla="*/ 150814141 h 66"/>
                <a:gd name="T30" fmla="*/ 48580929 w 35"/>
                <a:gd name="T31" fmla="*/ 180977952 h 66"/>
                <a:gd name="T32" fmla="*/ 97164321 w 35"/>
                <a:gd name="T33" fmla="*/ 199077221 h 66"/>
                <a:gd name="T34" fmla="*/ 97164321 w 35"/>
                <a:gd name="T35" fmla="*/ 325759822 h 66"/>
                <a:gd name="T36" fmla="*/ 54655393 w 35"/>
                <a:gd name="T37" fmla="*/ 301630738 h 66"/>
                <a:gd name="T38" fmla="*/ 42508929 w 35"/>
                <a:gd name="T39" fmla="*/ 253370115 h 66"/>
                <a:gd name="T40" fmla="*/ 0 w 35"/>
                <a:gd name="T41" fmla="*/ 259402386 h 66"/>
                <a:gd name="T42" fmla="*/ 18218464 w 35"/>
                <a:gd name="T43" fmla="*/ 313695280 h 66"/>
                <a:gd name="T44" fmla="*/ 48580929 w 35"/>
                <a:gd name="T45" fmla="*/ 343859091 h 66"/>
                <a:gd name="T46" fmla="*/ 97164321 w 35"/>
                <a:gd name="T47" fmla="*/ 355923633 h 66"/>
                <a:gd name="T48" fmla="*/ 97164321 w 35"/>
                <a:gd name="T49" fmla="*/ 398151985 h 66"/>
                <a:gd name="T50" fmla="*/ 121454786 w 35"/>
                <a:gd name="T51" fmla="*/ 398151985 h 66"/>
                <a:gd name="T52" fmla="*/ 121454786 w 35"/>
                <a:gd name="T53" fmla="*/ 355923633 h 66"/>
                <a:gd name="T54" fmla="*/ 188254179 w 35"/>
                <a:gd name="T55" fmla="*/ 325759822 h 66"/>
                <a:gd name="T56" fmla="*/ 212544643 w 35"/>
                <a:gd name="T57" fmla="*/ 259402386 h 66"/>
                <a:gd name="T58" fmla="*/ 206472643 w 35"/>
                <a:gd name="T59" fmla="*/ 223206304 h 66"/>
                <a:gd name="T60" fmla="*/ 188254179 w 35"/>
                <a:gd name="T61" fmla="*/ 199077221 h 66"/>
                <a:gd name="T62" fmla="*/ 97164321 w 35"/>
                <a:gd name="T63" fmla="*/ 162881139 h 66"/>
                <a:gd name="T64" fmla="*/ 60727393 w 35"/>
                <a:gd name="T65" fmla="*/ 138749599 h 66"/>
                <a:gd name="T66" fmla="*/ 48580929 w 35"/>
                <a:gd name="T67" fmla="*/ 108585789 h 66"/>
                <a:gd name="T68" fmla="*/ 60727393 w 35"/>
                <a:gd name="T69" fmla="*/ 72392163 h 66"/>
                <a:gd name="T70" fmla="*/ 97164321 w 35"/>
                <a:gd name="T71" fmla="*/ 54292894 h 66"/>
                <a:gd name="T72" fmla="*/ 97164321 w 35"/>
                <a:gd name="T73" fmla="*/ 162881139 h 66"/>
                <a:gd name="T74" fmla="*/ 157889250 w 35"/>
                <a:gd name="T75" fmla="*/ 301630738 h 66"/>
                <a:gd name="T76" fmla="*/ 121454786 w 35"/>
                <a:gd name="T77" fmla="*/ 325759822 h 66"/>
                <a:gd name="T78" fmla="*/ 121454786 w 35"/>
                <a:gd name="T79" fmla="*/ 205109492 h 66"/>
                <a:gd name="T80" fmla="*/ 163963714 w 35"/>
                <a:gd name="T81" fmla="*/ 229238575 h 66"/>
                <a:gd name="T82" fmla="*/ 176107714 w 35"/>
                <a:gd name="T83" fmla="*/ 259402386 h 66"/>
                <a:gd name="T84" fmla="*/ 157889250 w 35"/>
                <a:gd name="T85" fmla="*/ 301630738 h 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5" h="66">
                  <a:moveTo>
                    <a:pt x="31" y="33"/>
                  </a:moveTo>
                  <a:cubicBezTo>
                    <a:pt x="30" y="31"/>
                    <a:pt x="28" y="30"/>
                    <a:pt x="26" y="29"/>
                  </a:cubicBezTo>
                  <a:cubicBezTo>
                    <a:pt x="25" y="29"/>
                    <a:pt x="23" y="28"/>
                    <a:pt x="20" y="2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2" y="9"/>
                    <a:pt x="24" y="10"/>
                    <a:pt x="25" y="12"/>
                  </a:cubicBezTo>
                  <a:cubicBezTo>
                    <a:pt x="26" y="13"/>
                    <a:pt x="27" y="15"/>
                    <a:pt x="27" y="17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12"/>
                    <a:pt x="32" y="9"/>
                    <a:pt x="29" y="7"/>
                  </a:cubicBezTo>
                  <a:cubicBezTo>
                    <a:pt x="27" y="5"/>
                    <a:pt x="24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2" y="4"/>
                    <a:pt x="8" y="5"/>
                    <a:pt x="6" y="7"/>
                  </a:cubicBezTo>
                  <a:cubicBezTo>
                    <a:pt x="3" y="10"/>
                    <a:pt x="1" y="13"/>
                    <a:pt x="1" y="18"/>
                  </a:cubicBezTo>
                  <a:cubicBezTo>
                    <a:pt x="1" y="21"/>
                    <a:pt x="2" y="23"/>
                    <a:pt x="3" y="25"/>
                  </a:cubicBezTo>
                  <a:cubicBezTo>
                    <a:pt x="4" y="27"/>
                    <a:pt x="6" y="29"/>
                    <a:pt x="8" y="30"/>
                  </a:cubicBezTo>
                  <a:cubicBezTo>
                    <a:pt x="10" y="31"/>
                    <a:pt x="13" y="32"/>
                    <a:pt x="16" y="33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3" y="53"/>
                    <a:pt x="11" y="52"/>
                    <a:pt x="9" y="50"/>
                  </a:cubicBezTo>
                  <a:cubicBezTo>
                    <a:pt x="8" y="48"/>
                    <a:pt x="7" y="46"/>
                    <a:pt x="7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1" y="50"/>
                    <a:pt x="3" y="52"/>
                  </a:cubicBezTo>
                  <a:cubicBezTo>
                    <a:pt x="4" y="54"/>
                    <a:pt x="6" y="56"/>
                    <a:pt x="8" y="57"/>
                  </a:cubicBezTo>
                  <a:cubicBezTo>
                    <a:pt x="10" y="58"/>
                    <a:pt x="13" y="59"/>
                    <a:pt x="16" y="59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59"/>
                    <a:pt x="28" y="57"/>
                    <a:pt x="31" y="54"/>
                  </a:cubicBezTo>
                  <a:cubicBezTo>
                    <a:pt x="34" y="51"/>
                    <a:pt x="35" y="47"/>
                    <a:pt x="35" y="43"/>
                  </a:cubicBezTo>
                  <a:cubicBezTo>
                    <a:pt x="35" y="41"/>
                    <a:pt x="35" y="39"/>
                    <a:pt x="34" y="37"/>
                  </a:cubicBezTo>
                  <a:cubicBezTo>
                    <a:pt x="34" y="35"/>
                    <a:pt x="33" y="34"/>
                    <a:pt x="31" y="33"/>
                  </a:cubicBezTo>
                  <a:close/>
                  <a:moveTo>
                    <a:pt x="16" y="27"/>
                  </a:moveTo>
                  <a:cubicBezTo>
                    <a:pt x="13" y="26"/>
                    <a:pt x="11" y="25"/>
                    <a:pt x="10" y="23"/>
                  </a:cubicBezTo>
                  <a:cubicBezTo>
                    <a:pt x="8" y="22"/>
                    <a:pt x="8" y="20"/>
                    <a:pt x="8" y="18"/>
                  </a:cubicBezTo>
                  <a:cubicBezTo>
                    <a:pt x="8" y="15"/>
                    <a:pt x="8" y="13"/>
                    <a:pt x="10" y="12"/>
                  </a:cubicBezTo>
                  <a:cubicBezTo>
                    <a:pt x="11" y="10"/>
                    <a:pt x="13" y="9"/>
                    <a:pt x="16" y="9"/>
                  </a:cubicBezTo>
                  <a:lnTo>
                    <a:pt x="16" y="27"/>
                  </a:lnTo>
                  <a:close/>
                  <a:moveTo>
                    <a:pt x="26" y="50"/>
                  </a:moveTo>
                  <a:cubicBezTo>
                    <a:pt x="24" y="52"/>
                    <a:pt x="22" y="53"/>
                    <a:pt x="20" y="5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3" y="35"/>
                    <a:pt x="26" y="36"/>
                    <a:pt x="27" y="38"/>
                  </a:cubicBezTo>
                  <a:cubicBezTo>
                    <a:pt x="28" y="39"/>
                    <a:pt x="29" y="41"/>
                    <a:pt x="29" y="43"/>
                  </a:cubicBezTo>
                  <a:cubicBezTo>
                    <a:pt x="29" y="46"/>
                    <a:pt x="28" y="48"/>
                    <a:pt x="26" y="50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0184" name="组合 18"/>
          <p:cNvGrpSpPr/>
          <p:nvPr/>
        </p:nvGrpSpPr>
        <p:grpSpPr bwMode="auto">
          <a:xfrm>
            <a:off x="9567863" y="3567113"/>
            <a:ext cx="415925" cy="441325"/>
            <a:chOff x="8691312" y="4483416"/>
            <a:chExt cx="415655" cy="441633"/>
          </a:xfrm>
        </p:grpSpPr>
        <p:sp>
          <p:nvSpPr>
            <p:cNvPr id="50188" name="Freeform 317"/>
            <p:cNvSpPr>
              <a:spLocks noEditPoints="1"/>
            </p:cNvSpPr>
            <p:nvPr/>
          </p:nvSpPr>
          <p:spPr bwMode="auto">
            <a:xfrm>
              <a:off x="8741191" y="4483416"/>
              <a:ext cx="365776" cy="434360"/>
            </a:xfrm>
            <a:custGeom>
              <a:avLst/>
              <a:gdLst>
                <a:gd name="T0" fmla="*/ 879853302 w 149"/>
                <a:gd name="T1" fmla="*/ 975592192 h 177"/>
                <a:gd name="T2" fmla="*/ 638797098 w 149"/>
                <a:gd name="T3" fmla="*/ 656416120 h 177"/>
                <a:gd name="T4" fmla="*/ 626746129 w 149"/>
                <a:gd name="T5" fmla="*/ 644371833 h 177"/>
                <a:gd name="T6" fmla="*/ 662903946 w 149"/>
                <a:gd name="T7" fmla="*/ 186686456 h 177"/>
                <a:gd name="T8" fmla="*/ 180791539 w 149"/>
                <a:gd name="T9" fmla="*/ 120442875 h 177"/>
                <a:gd name="T10" fmla="*/ 114502617 w 149"/>
                <a:gd name="T11" fmla="*/ 608238971 h 177"/>
                <a:gd name="T12" fmla="*/ 548401329 w 149"/>
                <a:gd name="T13" fmla="*/ 704593270 h 177"/>
                <a:gd name="T14" fmla="*/ 554428041 w 149"/>
                <a:gd name="T15" fmla="*/ 716637558 h 177"/>
                <a:gd name="T16" fmla="*/ 795484244 w 149"/>
                <a:gd name="T17" fmla="*/ 1035813629 h 177"/>
                <a:gd name="T18" fmla="*/ 867802333 w 149"/>
                <a:gd name="T19" fmla="*/ 1047857917 h 177"/>
                <a:gd name="T20" fmla="*/ 879853302 w 149"/>
                <a:gd name="T21" fmla="*/ 975592192 h 177"/>
                <a:gd name="T22" fmla="*/ 168738115 w 149"/>
                <a:gd name="T23" fmla="*/ 566083965 h 177"/>
                <a:gd name="T24" fmla="*/ 222976068 w 149"/>
                <a:gd name="T25" fmla="*/ 168620024 h 177"/>
                <a:gd name="T26" fmla="*/ 608665993 w 149"/>
                <a:gd name="T27" fmla="*/ 222819318 h 177"/>
                <a:gd name="T28" fmla="*/ 560454753 w 149"/>
                <a:gd name="T29" fmla="*/ 620283258 h 177"/>
                <a:gd name="T30" fmla="*/ 168738115 w 149"/>
                <a:gd name="T31" fmla="*/ 566083965 h 1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9" h="177">
                  <a:moveTo>
                    <a:pt x="146" y="162"/>
                  </a:moveTo>
                  <a:cubicBezTo>
                    <a:pt x="106" y="109"/>
                    <a:pt x="106" y="109"/>
                    <a:pt x="106" y="109"/>
                  </a:cubicBezTo>
                  <a:cubicBezTo>
                    <a:pt x="105" y="108"/>
                    <a:pt x="105" y="108"/>
                    <a:pt x="104" y="107"/>
                  </a:cubicBezTo>
                  <a:cubicBezTo>
                    <a:pt x="125" y="87"/>
                    <a:pt x="128" y="54"/>
                    <a:pt x="110" y="31"/>
                  </a:cubicBezTo>
                  <a:cubicBezTo>
                    <a:pt x="91" y="5"/>
                    <a:pt x="55" y="0"/>
                    <a:pt x="30" y="20"/>
                  </a:cubicBezTo>
                  <a:cubicBezTo>
                    <a:pt x="5" y="39"/>
                    <a:pt x="0" y="75"/>
                    <a:pt x="19" y="101"/>
                  </a:cubicBezTo>
                  <a:cubicBezTo>
                    <a:pt x="37" y="123"/>
                    <a:pt x="67" y="130"/>
                    <a:pt x="91" y="117"/>
                  </a:cubicBezTo>
                  <a:cubicBezTo>
                    <a:pt x="91" y="117"/>
                    <a:pt x="92" y="118"/>
                    <a:pt x="92" y="119"/>
                  </a:cubicBezTo>
                  <a:cubicBezTo>
                    <a:pt x="132" y="172"/>
                    <a:pt x="132" y="172"/>
                    <a:pt x="132" y="172"/>
                  </a:cubicBezTo>
                  <a:cubicBezTo>
                    <a:pt x="135" y="176"/>
                    <a:pt x="140" y="177"/>
                    <a:pt x="144" y="174"/>
                  </a:cubicBezTo>
                  <a:cubicBezTo>
                    <a:pt x="148" y="171"/>
                    <a:pt x="149" y="166"/>
                    <a:pt x="146" y="162"/>
                  </a:cubicBezTo>
                  <a:close/>
                  <a:moveTo>
                    <a:pt x="28" y="94"/>
                  </a:moveTo>
                  <a:cubicBezTo>
                    <a:pt x="13" y="73"/>
                    <a:pt x="16" y="44"/>
                    <a:pt x="37" y="28"/>
                  </a:cubicBezTo>
                  <a:cubicBezTo>
                    <a:pt x="57" y="13"/>
                    <a:pt x="86" y="17"/>
                    <a:pt x="101" y="37"/>
                  </a:cubicBezTo>
                  <a:cubicBezTo>
                    <a:pt x="117" y="58"/>
                    <a:pt x="113" y="87"/>
                    <a:pt x="93" y="103"/>
                  </a:cubicBezTo>
                  <a:cubicBezTo>
                    <a:pt x="72" y="119"/>
                    <a:pt x="43" y="115"/>
                    <a:pt x="28" y="94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89" name="Freeform 318"/>
            <p:cNvSpPr/>
            <p:nvPr/>
          </p:nvSpPr>
          <p:spPr bwMode="auto">
            <a:xfrm>
              <a:off x="8905375" y="4541608"/>
              <a:ext cx="73780" cy="51957"/>
            </a:xfrm>
            <a:custGeom>
              <a:avLst/>
              <a:gdLst>
                <a:gd name="T0" fmla="*/ 175402113 w 30"/>
                <a:gd name="T1" fmla="*/ 91820390 h 21"/>
                <a:gd name="T2" fmla="*/ 175402113 w 30"/>
                <a:gd name="T3" fmla="*/ 91820390 h 21"/>
                <a:gd name="T4" fmla="*/ 36289923 w 30"/>
                <a:gd name="T5" fmla="*/ 0 h 21"/>
                <a:gd name="T6" fmla="*/ 36289923 w 30"/>
                <a:gd name="T7" fmla="*/ 0 h 21"/>
                <a:gd name="T8" fmla="*/ 24192462 w 30"/>
                <a:gd name="T9" fmla="*/ 42849680 h 21"/>
                <a:gd name="T10" fmla="*/ 139112190 w 30"/>
                <a:gd name="T11" fmla="*/ 122428011 h 21"/>
                <a:gd name="T12" fmla="*/ 145159691 w 30"/>
                <a:gd name="T13" fmla="*/ 122428011 h 21"/>
                <a:gd name="T14" fmla="*/ 175402113 w 30"/>
                <a:gd name="T15" fmla="*/ 9182039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21">
                  <a:moveTo>
                    <a:pt x="29" y="15"/>
                  </a:moveTo>
                  <a:cubicBezTo>
                    <a:pt x="29" y="15"/>
                    <a:pt x="29" y="15"/>
                    <a:pt x="29" y="15"/>
                  </a:cubicBezTo>
                  <a:cubicBezTo>
                    <a:pt x="23" y="7"/>
                    <a:pt x="15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2"/>
                    <a:pt x="4" y="7"/>
                  </a:cubicBezTo>
                  <a:cubicBezTo>
                    <a:pt x="11" y="9"/>
                    <a:pt x="18" y="13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30" y="21"/>
                    <a:pt x="29" y="15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90" name="Freeform 319"/>
            <p:cNvSpPr/>
            <p:nvPr/>
          </p:nvSpPr>
          <p:spPr bwMode="auto">
            <a:xfrm>
              <a:off x="8691312" y="4816978"/>
              <a:ext cx="62349" cy="108071"/>
            </a:xfrm>
            <a:custGeom>
              <a:avLst/>
              <a:gdLst>
                <a:gd name="T0" fmla="*/ 111956358 w 25"/>
                <a:gd name="T1" fmla="*/ 174949756 h 44"/>
                <a:gd name="T2" fmla="*/ 105736422 w 25"/>
                <a:gd name="T3" fmla="*/ 205111390 h 44"/>
                <a:gd name="T4" fmla="*/ 93296550 w 25"/>
                <a:gd name="T5" fmla="*/ 217178499 h 44"/>
                <a:gd name="T6" fmla="*/ 74639235 w 25"/>
                <a:gd name="T7" fmla="*/ 223210826 h 44"/>
                <a:gd name="T8" fmla="*/ 55979426 w 25"/>
                <a:gd name="T9" fmla="*/ 217178499 h 44"/>
                <a:gd name="T10" fmla="*/ 43539554 w 25"/>
                <a:gd name="T11" fmla="*/ 180982083 h 44"/>
                <a:gd name="T12" fmla="*/ 43539554 w 25"/>
                <a:gd name="T13" fmla="*/ 168914973 h 44"/>
                <a:gd name="T14" fmla="*/ 6219936 w 25"/>
                <a:gd name="T15" fmla="*/ 174949756 h 44"/>
                <a:gd name="T16" fmla="*/ 0 w 25"/>
                <a:gd name="T17" fmla="*/ 180982083 h 44"/>
                <a:gd name="T18" fmla="*/ 24879745 w 25"/>
                <a:gd name="T19" fmla="*/ 241307806 h 44"/>
                <a:gd name="T20" fmla="*/ 80856677 w 25"/>
                <a:gd name="T21" fmla="*/ 265439569 h 44"/>
                <a:gd name="T22" fmla="*/ 118176295 w 25"/>
                <a:gd name="T23" fmla="*/ 253374916 h 44"/>
                <a:gd name="T24" fmla="*/ 149275976 w 25"/>
                <a:gd name="T25" fmla="*/ 223210826 h 44"/>
                <a:gd name="T26" fmla="*/ 155495912 w 25"/>
                <a:gd name="T27" fmla="*/ 174949756 h 44"/>
                <a:gd name="T28" fmla="*/ 155495912 w 25"/>
                <a:gd name="T29" fmla="*/ 0 h 44"/>
                <a:gd name="T30" fmla="*/ 111956358 w 25"/>
                <a:gd name="T31" fmla="*/ 0 h 44"/>
                <a:gd name="T32" fmla="*/ 111956358 w 25"/>
                <a:gd name="T33" fmla="*/ 174949756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44">
                  <a:moveTo>
                    <a:pt x="18" y="29"/>
                  </a:moveTo>
                  <a:cubicBezTo>
                    <a:pt x="18" y="32"/>
                    <a:pt x="17" y="33"/>
                    <a:pt x="17" y="34"/>
                  </a:cubicBezTo>
                  <a:cubicBezTo>
                    <a:pt x="17" y="35"/>
                    <a:pt x="16" y="36"/>
                    <a:pt x="15" y="36"/>
                  </a:cubicBezTo>
                  <a:cubicBezTo>
                    <a:pt x="15" y="37"/>
                    <a:pt x="14" y="37"/>
                    <a:pt x="12" y="37"/>
                  </a:cubicBezTo>
                  <a:cubicBezTo>
                    <a:pt x="11" y="37"/>
                    <a:pt x="10" y="36"/>
                    <a:pt x="9" y="36"/>
                  </a:cubicBezTo>
                  <a:cubicBezTo>
                    <a:pt x="8" y="35"/>
                    <a:pt x="8" y="33"/>
                    <a:pt x="7" y="30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1" y="38"/>
                    <a:pt x="4" y="40"/>
                  </a:cubicBezTo>
                  <a:cubicBezTo>
                    <a:pt x="6" y="43"/>
                    <a:pt x="9" y="44"/>
                    <a:pt x="13" y="44"/>
                  </a:cubicBezTo>
                  <a:cubicBezTo>
                    <a:pt x="15" y="44"/>
                    <a:pt x="17" y="43"/>
                    <a:pt x="19" y="42"/>
                  </a:cubicBezTo>
                  <a:cubicBezTo>
                    <a:pt x="21" y="41"/>
                    <a:pt x="23" y="40"/>
                    <a:pt x="24" y="37"/>
                  </a:cubicBezTo>
                  <a:cubicBezTo>
                    <a:pt x="25" y="35"/>
                    <a:pt x="25" y="33"/>
                    <a:pt x="25" y="2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8" y="0"/>
                    <a:pt x="18" y="0"/>
                    <a:pt x="18" y="0"/>
                  </a:cubicBezTo>
                  <a:lnTo>
                    <a:pt x="18" y="29"/>
                  </a:ln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91" name="Freeform 320"/>
            <p:cNvSpPr>
              <a:spLocks noEditPoints="1"/>
            </p:cNvSpPr>
            <p:nvPr/>
          </p:nvSpPr>
          <p:spPr bwMode="auto">
            <a:xfrm>
              <a:off x="8765090" y="4814901"/>
              <a:ext cx="100797" cy="110148"/>
            </a:xfrm>
            <a:custGeom>
              <a:avLst/>
              <a:gdLst>
                <a:gd name="T0" fmla="*/ 193409775 w 41"/>
                <a:gd name="T1" fmla="*/ 17973706 h 45"/>
                <a:gd name="T2" fmla="*/ 126925549 w 41"/>
                <a:gd name="T3" fmla="*/ 0 h 45"/>
                <a:gd name="T4" fmla="*/ 36264794 w 41"/>
                <a:gd name="T5" fmla="*/ 35947412 h 45"/>
                <a:gd name="T6" fmla="*/ 0 w 41"/>
                <a:gd name="T7" fmla="*/ 137802491 h 45"/>
                <a:gd name="T8" fmla="*/ 18131168 w 41"/>
                <a:gd name="T9" fmla="*/ 203707711 h 45"/>
                <a:gd name="T10" fmla="*/ 60441323 w 41"/>
                <a:gd name="T11" fmla="*/ 251639225 h 45"/>
                <a:gd name="T12" fmla="*/ 126925549 w 41"/>
                <a:gd name="T13" fmla="*/ 269612931 h 45"/>
                <a:gd name="T14" fmla="*/ 187364414 w 41"/>
                <a:gd name="T15" fmla="*/ 251639225 h 45"/>
                <a:gd name="T16" fmla="*/ 235717472 w 41"/>
                <a:gd name="T17" fmla="*/ 203707711 h 45"/>
                <a:gd name="T18" fmla="*/ 247805737 w 41"/>
                <a:gd name="T19" fmla="*/ 131810440 h 45"/>
                <a:gd name="T20" fmla="*/ 235717472 w 41"/>
                <a:gd name="T21" fmla="*/ 65905220 h 45"/>
                <a:gd name="T22" fmla="*/ 193409775 w 41"/>
                <a:gd name="T23" fmla="*/ 17973706 h 45"/>
                <a:gd name="T24" fmla="*/ 181321511 w 41"/>
                <a:gd name="T25" fmla="*/ 203707711 h 45"/>
                <a:gd name="T26" fmla="*/ 126925549 w 41"/>
                <a:gd name="T27" fmla="*/ 227673468 h 45"/>
                <a:gd name="T28" fmla="*/ 72529588 w 41"/>
                <a:gd name="T29" fmla="*/ 203707711 h 45"/>
                <a:gd name="T30" fmla="*/ 48353058 w 41"/>
                <a:gd name="T31" fmla="*/ 137802491 h 45"/>
                <a:gd name="T32" fmla="*/ 72529588 w 41"/>
                <a:gd name="T33" fmla="*/ 59913169 h 45"/>
                <a:gd name="T34" fmla="*/ 126925549 w 41"/>
                <a:gd name="T35" fmla="*/ 41939463 h 45"/>
                <a:gd name="T36" fmla="*/ 169233246 w 41"/>
                <a:gd name="T37" fmla="*/ 53923565 h 45"/>
                <a:gd name="T38" fmla="*/ 193409775 w 41"/>
                <a:gd name="T39" fmla="*/ 83878926 h 45"/>
                <a:gd name="T40" fmla="*/ 205498040 w 41"/>
                <a:gd name="T41" fmla="*/ 131810440 h 45"/>
                <a:gd name="T42" fmla="*/ 181321511 w 41"/>
                <a:gd name="T43" fmla="*/ 203707711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" h="45">
                  <a:moveTo>
                    <a:pt x="32" y="3"/>
                  </a:moveTo>
                  <a:cubicBezTo>
                    <a:pt x="28" y="1"/>
                    <a:pt x="25" y="0"/>
                    <a:pt x="21" y="0"/>
                  </a:cubicBezTo>
                  <a:cubicBezTo>
                    <a:pt x="15" y="0"/>
                    <a:pt x="10" y="2"/>
                    <a:pt x="6" y="6"/>
                  </a:cubicBezTo>
                  <a:cubicBezTo>
                    <a:pt x="2" y="10"/>
                    <a:pt x="0" y="16"/>
                    <a:pt x="0" y="23"/>
                  </a:cubicBezTo>
                  <a:cubicBezTo>
                    <a:pt x="0" y="27"/>
                    <a:pt x="1" y="30"/>
                    <a:pt x="3" y="34"/>
                  </a:cubicBezTo>
                  <a:cubicBezTo>
                    <a:pt x="4" y="37"/>
                    <a:pt x="7" y="40"/>
                    <a:pt x="10" y="42"/>
                  </a:cubicBezTo>
                  <a:cubicBezTo>
                    <a:pt x="13" y="44"/>
                    <a:pt x="17" y="45"/>
                    <a:pt x="21" y="45"/>
                  </a:cubicBezTo>
                  <a:cubicBezTo>
                    <a:pt x="24" y="45"/>
                    <a:pt x="28" y="44"/>
                    <a:pt x="31" y="42"/>
                  </a:cubicBezTo>
                  <a:cubicBezTo>
                    <a:pt x="34" y="40"/>
                    <a:pt x="37" y="38"/>
                    <a:pt x="39" y="34"/>
                  </a:cubicBezTo>
                  <a:cubicBezTo>
                    <a:pt x="40" y="31"/>
                    <a:pt x="41" y="27"/>
                    <a:pt x="41" y="22"/>
                  </a:cubicBezTo>
                  <a:cubicBezTo>
                    <a:pt x="41" y="18"/>
                    <a:pt x="41" y="14"/>
                    <a:pt x="39" y="11"/>
                  </a:cubicBezTo>
                  <a:cubicBezTo>
                    <a:pt x="37" y="7"/>
                    <a:pt x="35" y="5"/>
                    <a:pt x="32" y="3"/>
                  </a:cubicBezTo>
                  <a:close/>
                  <a:moveTo>
                    <a:pt x="30" y="34"/>
                  </a:moveTo>
                  <a:cubicBezTo>
                    <a:pt x="28" y="37"/>
                    <a:pt x="25" y="38"/>
                    <a:pt x="21" y="38"/>
                  </a:cubicBezTo>
                  <a:cubicBezTo>
                    <a:pt x="17" y="38"/>
                    <a:pt x="14" y="37"/>
                    <a:pt x="12" y="34"/>
                  </a:cubicBezTo>
                  <a:cubicBezTo>
                    <a:pt x="9" y="31"/>
                    <a:pt x="8" y="28"/>
                    <a:pt x="8" y="23"/>
                  </a:cubicBezTo>
                  <a:cubicBezTo>
                    <a:pt x="8" y="17"/>
                    <a:pt x="9" y="13"/>
                    <a:pt x="12" y="10"/>
                  </a:cubicBezTo>
                  <a:cubicBezTo>
                    <a:pt x="14" y="8"/>
                    <a:pt x="17" y="7"/>
                    <a:pt x="21" y="7"/>
                  </a:cubicBezTo>
                  <a:cubicBezTo>
                    <a:pt x="23" y="7"/>
                    <a:pt x="26" y="7"/>
                    <a:pt x="28" y="9"/>
                  </a:cubicBezTo>
                  <a:cubicBezTo>
                    <a:pt x="30" y="10"/>
                    <a:pt x="31" y="12"/>
                    <a:pt x="32" y="14"/>
                  </a:cubicBezTo>
                  <a:cubicBezTo>
                    <a:pt x="33" y="16"/>
                    <a:pt x="34" y="19"/>
                    <a:pt x="34" y="22"/>
                  </a:cubicBezTo>
                  <a:cubicBezTo>
                    <a:pt x="34" y="27"/>
                    <a:pt x="32" y="31"/>
                    <a:pt x="30" y="34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92" name="Freeform 321"/>
            <p:cNvSpPr>
              <a:spLocks noEditPoints="1"/>
            </p:cNvSpPr>
            <p:nvPr/>
          </p:nvSpPr>
          <p:spPr bwMode="auto">
            <a:xfrm>
              <a:off x="8878356" y="4816978"/>
              <a:ext cx="81054" cy="105993"/>
            </a:xfrm>
            <a:custGeom>
              <a:avLst/>
              <a:gdLst>
                <a:gd name="T0" fmla="*/ 162886610 w 33"/>
                <a:gd name="T1" fmla="*/ 121519742 h 43"/>
                <a:gd name="T2" fmla="*/ 174951375 w 33"/>
                <a:gd name="T3" fmla="*/ 103291411 h 43"/>
                <a:gd name="T4" fmla="*/ 187018596 w 33"/>
                <a:gd name="T5" fmla="*/ 66834749 h 43"/>
                <a:gd name="T6" fmla="*/ 174951375 w 33"/>
                <a:gd name="T7" fmla="*/ 30380552 h 43"/>
                <a:gd name="T8" fmla="*/ 144787006 w 33"/>
                <a:gd name="T9" fmla="*/ 6076110 h 43"/>
                <a:gd name="T10" fmla="*/ 96525489 w 33"/>
                <a:gd name="T11" fmla="*/ 0 h 43"/>
                <a:gd name="T12" fmla="*/ 0 w 33"/>
                <a:gd name="T13" fmla="*/ 0 h 43"/>
                <a:gd name="T14" fmla="*/ 0 w 33"/>
                <a:gd name="T15" fmla="*/ 261267815 h 43"/>
                <a:gd name="T16" fmla="*/ 102557872 w 33"/>
                <a:gd name="T17" fmla="*/ 261267815 h 43"/>
                <a:gd name="T18" fmla="*/ 138754623 w 33"/>
                <a:gd name="T19" fmla="*/ 255191705 h 43"/>
                <a:gd name="T20" fmla="*/ 168918992 w 33"/>
                <a:gd name="T21" fmla="*/ 243039484 h 43"/>
                <a:gd name="T22" fmla="*/ 193050979 w 33"/>
                <a:gd name="T23" fmla="*/ 218735043 h 43"/>
                <a:gd name="T24" fmla="*/ 199083361 w 33"/>
                <a:gd name="T25" fmla="*/ 182280846 h 43"/>
                <a:gd name="T26" fmla="*/ 187018596 w 33"/>
                <a:gd name="T27" fmla="*/ 139748073 h 43"/>
                <a:gd name="T28" fmla="*/ 162886610 w 33"/>
                <a:gd name="T29" fmla="*/ 121519742 h 43"/>
                <a:gd name="T30" fmla="*/ 48261517 w 33"/>
                <a:gd name="T31" fmla="*/ 42532772 h 43"/>
                <a:gd name="T32" fmla="*/ 90493107 w 33"/>
                <a:gd name="T33" fmla="*/ 42532772 h 43"/>
                <a:gd name="T34" fmla="*/ 126689858 w 33"/>
                <a:gd name="T35" fmla="*/ 42532772 h 43"/>
                <a:gd name="T36" fmla="*/ 138754623 w 33"/>
                <a:gd name="T37" fmla="*/ 54684993 h 43"/>
                <a:gd name="T38" fmla="*/ 144787006 w 33"/>
                <a:gd name="T39" fmla="*/ 72910859 h 43"/>
                <a:gd name="T40" fmla="*/ 138754623 w 33"/>
                <a:gd name="T41" fmla="*/ 91139190 h 43"/>
                <a:gd name="T42" fmla="*/ 120657476 w 33"/>
                <a:gd name="T43" fmla="*/ 103291411 h 43"/>
                <a:gd name="T44" fmla="*/ 90493107 w 33"/>
                <a:gd name="T45" fmla="*/ 103291411 h 43"/>
                <a:gd name="T46" fmla="*/ 48261517 w 33"/>
                <a:gd name="T47" fmla="*/ 103291411 h 43"/>
                <a:gd name="T48" fmla="*/ 48261517 w 33"/>
                <a:gd name="T49" fmla="*/ 42532772 h 43"/>
                <a:gd name="T50" fmla="*/ 150821845 w 33"/>
                <a:gd name="T51" fmla="*/ 200506712 h 43"/>
                <a:gd name="T52" fmla="*/ 138754623 w 33"/>
                <a:gd name="T53" fmla="*/ 212658932 h 43"/>
                <a:gd name="T54" fmla="*/ 120657476 w 33"/>
                <a:gd name="T55" fmla="*/ 218735043 h 43"/>
                <a:gd name="T56" fmla="*/ 102557872 w 33"/>
                <a:gd name="T57" fmla="*/ 218735043 h 43"/>
                <a:gd name="T58" fmla="*/ 48261517 w 33"/>
                <a:gd name="T59" fmla="*/ 218735043 h 43"/>
                <a:gd name="T60" fmla="*/ 48261517 w 33"/>
                <a:gd name="T61" fmla="*/ 145824183 h 43"/>
                <a:gd name="T62" fmla="*/ 96525489 w 33"/>
                <a:gd name="T63" fmla="*/ 145824183 h 43"/>
                <a:gd name="T64" fmla="*/ 132722241 w 33"/>
                <a:gd name="T65" fmla="*/ 151900294 h 43"/>
                <a:gd name="T66" fmla="*/ 144787006 w 33"/>
                <a:gd name="T67" fmla="*/ 164052514 h 43"/>
                <a:gd name="T68" fmla="*/ 150821845 w 33"/>
                <a:gd name="T69" fmla="*/ 182280846 h 43"/>
                <a:gd name="T70" fmla="*/ 150821845 w 33"/>
                <a:gd name="T71" fmla="*/ 200506712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" h="43">
                  <a:moveTo>
                    <a:pt x="27" y="20"/>
                  </a:moveTo>
                  <a:cubicBezTo>
                    <a:pt x="28" y="19"/>
                    <a:pt x="29" y="18"/>
                    <a:pt x="29" y="17"/>
                  </a:cubicBezTo>
                  <a:cubicBezTo>
                    <a:pt x="30" y="15"/>
                    <a:pt x="31" y="13"/>
                    <a:pt x="31" y="11"/>
                  </a:cubicBezTo>
                  <a:cubicBezTo>
                    <a:pt x="31" y="9"/>
                    <a:pt x="30" y="7"/>
                    <a:pt x="29" y="5"/>
                  </a:cubicBezTo>
                  <a:cubicBezTo>
                    <a:pt x="28" y="3"/>
                    <a:pt x="26" y="2"/>
                    <a:pt x="24" y="1"/>
                  </a:cubicBezTo>
                  <a:cubicBezTo>
                    <a:pt x="22" y="0"/>
                    <a:pt x="20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9" y="43"/>
                    <a:pt x="22" y="43"/>
                    <a:pt x="23" y="42"/>
                  </a:cubicBezTo>
                  <a:cubicBezTo>
                    <a:pt x="25" y="42"/>
                    <a:pt x="27" y="41"/>
                    <a:pt x="28" y="40"/>
                  </a:cubicBezTo>
                  <a:cubicBezTo>
                    <a:pt x="30" y="39"/>
                    <a:pt x="31" y="38"/>
                    <a:pt x="32" y="36"/>
                  </a:cubicBezTo>
                  <a:cubicBezTo>
                    <a:pt x="33" y="34"/>
                    <a:pt x="33" y="32"/>
                    <a:pt x="33" y="30"/>
                  </a:cubicBezTo>
                  <a:cubicBezTo>
                    <a:pt x="33" y="27"/>
                    <a:pt x="32" y="25"/>
                    <a:pt x="31" y="23"/>
                  </a:cubicBezTo>
                  <a:cubicBezTo>
                    <a:pt x="30" y="22"/>
                    <a:pt x="28" y="21"/>
                    <a:pt x="27" y="20"/>
                  </a:cubicBezTo>
                  <a:close/>
                  <a:moveTo>
                    <a:pt x="8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19" y="7"/>
                    <a:pt x="21" y="7"/>
                  </a:cubicBezTo>
                  <a:cubicBezTo>
                    <a:pt x="22" y="7"/>
                    <a:pt x="22" y="8"/>
                    <a:pt x="23" y="9"/>
                  </a:cubicBezTo>
                  <a:cubicBezTo>
                    <a:pt x="23" y="10"/>
                    <a:pt x="24" y="11"/>
                    <a:pt x="24" y="12"/>
                  </a:cubicBezTo>
                  <a:cubicBezTo>
                    <a:pt x="24" y="13"/>
                    <a:pt x="23" y="14"/>
                    <a:pt x="23" y="15"/>
                  </a:cubicBezTo>
                  <a:cubicBezTo>
                    <a:pt x="22" y="16"/>
                    <a:pt x="21" y="16"/>
                    <a:pt x="20" y="17"/>
                  </a:cubicBezTo>
                  <a:cubicBezTo>
                    <a:pt x="19" y="17"/>
                    <a:pt x="18" y="17"/>
                    <a:pt x="15" y="17"/>
                  </a:cubicBezTo>
                  <a:cubicBezTo>
                    <a:pt x="8" y="17"/>
                    <a:pt x="8" y="17"/>
                    <a:pt x="8" y="17"/>
                  </a:cubicBezTo>
                  <a:lnTo>
                    <a:pt x="8" y="7"/>
                  </a:lnTo>
                  <a:close/>
                  <a:moveTo>
                    <a:pt x="25" y="33"/>
                  </a:moveTo>
                  <a:cubicBezTo>
                    <a:pt x="24" y="34"/>
                    <a:pt x="24" y="35"/>
                    <a:pt x="23" y="35"/>
                  </a:cubicBezTo>
                  <a:cubicBezTo>
                    <a:pt x="22" y="35"/>
                    <a:pt x="21" y="36"/>
                    <a:pt x="20" y="36"/>
                  </a:cubicBezTo>
                  <a:cubicBezTo>
                    <a:pt x="19" y="36"/>
                    <a:pt x="18" y="36"/>
                    <a:pt x="17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8" y="24"/>
                    <a:pt x="20" y="24"/>
                    <a:pt x="22" y="25"/>
                  </a:cubicBezTo>
                  <a:cubicBezTo>
                    <a:pt x="23" y="25"/>
                    <a:pt x="24" y="26"/>
                    <a:pt x="24" y="27"/>
                  </a:cubicBezTo>
                  <a:cubicBezTo>
                    <a:pt x="25" y="28"/>
                    <a:pt x="25" y="29"/>
                    <a:pt x="25" y="30"/>
                  </a:cubicBezTo>
                  <a:cubicBezTo>
                    <a:pt x="25" y="31"/>
                    <a:pt x="25" y="32"/>
                    <a:pt x="25" y="33"/>
                  </a:cubicBezTo>
                  <a:close/>
                </a:path>
              </a:pathLst>
            </a:custGeom>
            <a:solidFill>
              <a:srgbClr val="F1F0E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0185" name="矩形 24"/>
          <p:cNvSpPr>
            <a:spLocks noChangeArrowheads="1"/>
          </p:cNvSpPr>
          <p:nvPr/>
        </p:nvSpPr>
        <p:spPr bwMode="auto">
          <a:xfrm>
            <a:off x="1085850" y="4818063"/>
            <a:ext cx="2490788" cy="1035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0186" name="矩形 25"/>
          <p:cNvSpPr>
            <a:spLocks noChangeArrowheads="1"/>
          </p:cNvSpPr>
          <p:nvPr/>
        </p:nvSpPr>
        <p:spPr bwMode="auto">
          <a:xfrm>
            <a:off x="4760913" y="4818063"/>
            <a:ext cx="2490787" cy="1035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0187" name="矩形 26"/>
          <p:cNvSpPr>
            <a:spLocks noChangeArrowheads="1"/>
          </p:cNvSpPr>
          <p:nvPr/>
        </p:nvSpPr>
        <p:spPr bwMode="auto">
          <a:xfrm>
            <a:off x="8642350" y="4818063"/>
            <a:ext cx="2490788" cy="1035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2227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2"/>
          <p:cNvSpPr/>
          <p:nvPr/>
        </p:nvSpPr>
        <p:spPr bwMode="auto">
          <a:xfrm rot="16190484" flipH="1">
            <a:off x="2854325" y="2771775"/>
            <a:ext cx="617538" cy="617538"/>
          </a:xfrm>
          <a:prstGeom prst="ellipse">
            <a:avLst/>
          </a:prstGeom>
          <a:noFill/>
          <a:ln w="254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AutoShape 3"/>
          <p:cNvSpPr/>
          <p:nvPr/>
        </p:nvSpPr>
        <p:spPr bwMode="auto">
          <a:xfrm rot="5390484">
            <a:off x="3073400" y="2990850"/>
            <a:ext cx="180975" cy="180975"/>
          </a:xfrm>
          <a:prstGeom prst="roundRect">
            <a:avLst>
              <a:gd name="adj" fmla="val 14046"/>
            </a:avLst>
          </a:prstGeom>
          <a:noFill/>
          <a:ln w="254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AutoShape 4"/>
          <p:cNvSpPr/>
          <p:nvPr/>
        </p:nvSpPr>
        <p:spPr bwMode="auto">
          <a:xfrm rot="5390484">
            <a:off x="4555331" y="-526256"/>
            <a:ext cx="3405188" cy="7188200"/>
          </a:xfrm>
          <a:prstGeom prst="roundRect">
            <a:avLst>
              <a:gd name="adj" fmla="val 9801"/>
            </a:avLst>
          </a:prstGeom>
          <a:noFill/>
          <a:ln w="254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AutoShape 5"/>
          <p:cNvSpPr/>
          <p:nvPr/>
        </p:nvSpPr>
        <p:spPr bwMode="auto">
          <a:xfrm rot="5390484">
            <a:off x="4605337" y="-476249"/>
            <a:ext cx="3305175" cy="7080250"/>
          </a:xfrm>
          <a:prstGeom prst="roundRect">
            <a:avLst>
              <a:gd name="adj" fmla="val 8944"/>
            </a:avLst>
          </a:prstGeom>
          <a:noFill/>
          <a:ln w="254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AutoShape 6"/>
          <p:cNvSpPr/>
          <p:nvPr/>
        </p:nvSpPr>
        <p:spPr bwMode="auto">
          <a:xfrm rot="5390484">
            <a:off x="8897938" y="3036887"/>
            <a:ext cx="617538" cy="55563"/>
          </a:xfrm>
          <a:prstGeom prst="roundRect">
            <a:avLst>
              <a:gd name="adj" fmla="val 50000"/>
            </a:avLst>
          </a:prstGeom>
          <a:noFill/>
          <a:ln w="254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Oval 7"/>
          <p:cNvSpPr/>
          <p:nvPr/>
        </p:nvSpPr>
        <p:spPr bwMode="auto">
          <a:xfrm rot="16190484" flipH="1">
            <a:off x="9434512" y="3000376"/>
            <a:ext cx="100013" cy="100012"/>
          </a:xfrm>
          <a:prstGeom prst="ellipse">
            <a:avLst/>
          </a:prstGeom>
          <a:noFill/>
          <a:ln w="254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Oval 8"/>
          <p:cNvSpPr/>
          <p:nvPr/>
        </p:nvSpPr>
        <p:spPr bwMode="auto">
          <a:xfrm rot="16190484" flipH="1">
            <a:off x="9159081" y="2574132"/>
            <a:ext cx="92075" cy="90488"/>
          </a:xfrm>
          <a:prstGeom prst="ellipse">
            <a:avLst/>
          </a:prstGeom>
          <a:noFill/>
          <a:ln w="254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Rectangle 9"/>
          <p:cNvSpPr/>
          <p:nvPr/>
        </p:nvSpPr>
        <p:spPr bwMode="auto">
          <a:xfrm rot="5390484">
            <a:off x="8683626" y="1185862"/>
            <a:ext cx="36512" cy="309563"/>
          </a:xfrm>
          <a:prstGeom prst="rect">
            <a:avLst/>
          </a:prstGeom>
          <a:noFill/>
          <a:ln w="254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Rectangle 10"/>
          <p:cNvSpPr/>
          <p:nvPr/>
        </p:nvSpPr>
        <p:spPr bwMode="auto">
          <a:xfrm rot="5390484">
            <a:off x="7439026" y="1208087"/>
            <a:ext cx="36512" cy="271463"/>
          </a:xfrm>
          <a:prstGeom prst="rect">
            <a:avLst/>
          </a:prstGeom>
          <a:noFill/>
          <a:ln w="254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Rectangle 11"/>
          <p:cNvSpPr/>
          <p:nvPr/>
        </p:nvSpPr>
        <p:spPr bwMode="auto">
          <a:xfrm rot="5390484">
            <a:off x="8020843" y="1205707"/>
            <a:ext cx="36513" cy="273050"/>
          </a:xfrm>
          <a:prstGeom prst="rect">
            <a:avLst/>
          </a:prstGeom>
          <a:noFill/>
          <a:ln w="254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rot="10800000" flipH="1">
            <a:off x="654050" y="5480050"/>
            <a:ext cx="10933113" cy="0"/>
          </a:xfrm>
          <a:prstGeom prst="line">
            <a:avLst/>
          </a:prstGeom>
          <a:noFill/>
          <a:ln w="25400" cap="flat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625850" y="1581150"/>
            <a:ext cx="5245100" cy="296545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AFB6B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240" name="矩形 18"/>
          <p:cNvSpPr>
            <a:spLocks noChangeArrowheads="1"/>
          </p:cNvSpPr>
          <p:nvPr/>
        </p:nvSpPr>
        <p:spPr bwMode="auto">
          <a:xfrm>
            <a:off x="719138" y="5634038"/>
            <a:ext cx="10229850" cy="515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2241" name="TextBox 13"/>
          <p:cNvSpPr txBox="1">
            <a:spLocks noChangeArrowheads="1"/>
          </p:cNvSpPr>
          <p:nvPr/>
        </p:nvSpPr>
        <p:spPr bwMode="auto">
          <a:xfrm>
            <a:off x="719138" y="5087938"/>
            <a:ext cx="76977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52242" name="图片 1"/>
          <p:cNvPicPr>
            <a:picLocks noChangeAspect="1"/>
          </p:cNvPicPr>
          <p:nvPr/>
        </p:nvPicPr>
        <p:blipFill>
          <a:blip r:embed="rId2"/>
          <a:srcRect t="14098" r="10539" b="15060"/>
          <a:stretch>
            <a:fillRect/>
          </a:stretch>
        </p:blipFill>
        <p:spPr bwMode="auto">
          <a:xfrm>
            <a:off x="3613150" y="1576388"/>
            <a:ext cx="5287963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4275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Oval 11"/>
          <p:cNvSpPr>
            <a:spLocks noChangeArrowheads="1"/>
          </p:cNvSpPr>
          <p:nvPr/>
        </p:nvSpPr>
        <p:spPr bwMode="auto">
          <a:xfrm>
            <a:off x="5219700" y="2967038"/>
            <a:ext cx="1660525" cy="1666875"/>
          </a:xfrm>
          <a:prstGeom prst="ellipse">
            <a:avLst/>
          </a:prstGeom>
          <a:solidFill>
            <a:srgbClr val="445469"/>
          </a:solidFill>
          <a:ln w="9525">
            <a:noFill/>
            <a:round/>
          </a:ln>
        </p:spPr>
        <p:txBody>
          <a:bodyPr/>
          <a:lstStyle/>
          <a:p>
            <a:pPr eaLnBrk="1" hangingPunct="1"/>
            <a:endParaRPr lang="en-US" altLang="zh-CN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Group 68"/>
          <p:cNvGrpSpPr/>
          <p:nvPr/>
        </p:nvGrpSpPr>
        <p:grpSpPr>
          <a:xfrm>
            <a:off x="5719394" y="3467435"/>
            <a:ext cx="787612" cy="672354"/>
            <a:chOff x="3440113" y="1050925"/>
            <a:chExt cx="390525" cy="333376"/>
          </a:xfrm>
          <a:solidFill>
            <a:schemeClr val="bg1"/>
          </a:solidFill>
        </p:grpSpPr>
        <p:sp>
          <p:nvSpPr>
            <p:cNvPr id="8" name="Freeform 8@|5FFC:0|FBC:0|LFC:0|LBC:16777215"/>
            <p:cNvSpPr/>
            <p:nvPr/>
          </p:nvSpPr>
          <p:spPr bwMode="auto">
            <a:xfrm>
              <a:off x="3563938" y="1244600"/>
              <a:ext cx="69850" cy="71438"/>
            </a:xfrm>
            <a:custGeom>
              <a:avLst/>
              <a:gdLst>
                <a:gd name="T0" fmla="*/ 44 w 44"/>
                <a:gd name="T1" fmla="*/ 25 h 45"/>
                <a:gd name="T2" fmla="*/ 19 w 44"/>
                <a:gd name="T3" fmla="*/ 0 h 45"/>
                <a:gd name="T4" fmla="*/ 19 w 44"/>
                <a:gd name="T5" fmla="*/ 0 h 45"/>
                <a:gd name="T6" fmla="*/ 0 w 44"/>
                <a:gd name="T7" fmla="*/ 45 h 45"/>
                <a:gd name="T8" fmla="*/ 44 w 44"/>
                <a:gd name="T9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44" y="25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45"/>
                  </a:lnTo>
                  <a:lnTo>
                    <a:pt x="4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Rectangle 9@|1FFC:0|FBC:0|LFC:0|LBC:16777215"/>
            <p:cNvSpPr>
              <a:spLocks noChangeArrowheads="1"/>
            </p:cNvSpPr>
            <p:nvPr/>
          </p:nvSpPr>
          <p:spPr bwMode="auto">
            <a:xfrm>
              <a:off x="3633788" y="12842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10@|5FFC:0|FBC:0|LFC:0|LBC:16777215"/>
            <p:cNvSpPr/>
            <p:nvPr/>
          </p:nvSpPr>
          <p:spPr bwMode="auto">
            <a:xfrm>
              <a:off x="3605213" y="1074738"/>
              <a:ext cx="176213" cy="176213"/>
            </a:xfrm>
            <a:custGeom>
              <a:avLst/>
              <a:gdLst>
                <a:gd name="T0" fmla="*/ 101 w 111"/>
                <a:gd name="T1" fmla="*/ 0 h 111"/>
                <a:gd name="T2" fmla="*/ 0 w 111"/>
                <a:gd name="T3" fmla="*/ 101 h 111"/>
                <a:gd name="T4" fmla="*/ 10 w 111"/>
                <a:gd name="T5" fmla="*/ 111 h 111"/>
                <a:gd name="T6" fmla="*/ 111 w 111"/>
                <a:gd name="T7" fmla="*/ 10 h 111"/>
                <a:gd name="T8" fmla="*/ 101 w 11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1">
                  <a:moveTo>
                    <a:pt x="101" y="0"/>
                  </a:moveTo>
                  <a:lnTo>
                    <a:pt x="0" y="101"/>
                  </a:lnTo>
                  <a:lnTo>
                    <a:pt x="10" y="111"/>
                  </a:lnTo>
                  <a:lnTo>
                    <a:pt x="111" y="1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11@|5FFC:0|FBC:0|LFC:0|LBC:16777215"/>
            <p:cNvSpPr/>
            <p:nvPr/>
          </p:nvSpPr>
          <p:spPr bwMode="auto">
            <a:xfrm>
              <a:off x="3629025" y="1098550"/>
              <a:ext cx="177800" cy="177800"/>
            </a:xfrm>
            <a:custGeom>
              <a:avLst/>
              <a:gdLst>
                <a:gd name="T0" fmla="*/ 0 w 112"/>
                <a:gd name="T1" fmla="*/ 102 h 112"/>
                <a:gd name="T2" fmla="*/ 10 w 112"/>
                <a:gd name="T3" fmla="*/ 112 h 112"/>
                <a:gd name="T4" fmla="*/ 112 w 112"/>
                <a:gd name="T5" fmla="*/ 12 h 112"/>
                <a:gd name="T6" fmla="*/ 102 w 112"/>
                <a:gd name="T7" fmla="*/ 0 h 112"/>
                <a:gd name="T8" fmla="*/ 0 w 112"/>
                <a:gd name="T9" fmla="*/ 10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0" y="102"/>
                  </a:moveTo>
                  <a:lnTo>
                    <a:pt x="10" y="112"/>
                  </a:lnTo>
                  <a:lnTo>
                    <a:pt x="112" y="12"/>
                  </a:lnTo>
                  <a:lnTo>
                    <a:pt x="102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2@|5FFC:0|FBC:0|LFC:0|LBC:16777215"/>
            <p:cNvSpPr/>
            <p:nvPr/>
          </p:nvSpPr>
          <p:spPr bwMode="auto">
            <a:xfrm>
              <a:off x="3775075" y="1050925"/>
              <a:ext cx="55563" cy="52388"/>
            </a:xfrm>
            <a:custGeom>
              <a:avLst/>
              <a:gdLst>
                <a:gd name="T0" fmla="*/ 14 w 21"/>
                <a:gd name="T1" fmla="*/ 6 h 20"/>
                <a:gd name="T2" fmla="*/ 0 w 21"/>
                <a:gd name="T3" fmla="*/ 6 h 20"/>
                <a:gd name="T4" fmla="*/ 15 w 21"/>
                <a:gd name="T5" fmla="*/ 20 h 20"/>
                <a:gd name="T6" fmla="*/ 14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14" y="6"/>
                  </a:moveTo>
                  <a:cubicBezTo>
                    <a:pt x="8" y="0"/>
                    <a:pt x="0" y="6"/>
                    <a:pt x="0" y="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21" y="14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3@|5FFC:0|FBC:0|LFC:0|LBC:16777215"/>
            <p:cNvSpPr/>
            <p:nvPr/>
          </p:nvSpPr>
          <p:spPr bwMode="auto">
            <a:xfrm>
              <a:off x="3440113" y="1058863"/>
              <a:ext cx="327025" cy="325438"/>
            </a:xfrm>
            <a:custGeom>
              <a:avLst/>
              <a:gdLst>
                <a:gd name="T0" fmla="*/ 182 w 206"/>
                <a:gd name="T1" fmla="*/ 180 h 205"/>
                <a:gd name="T2" fmla="*/ 25 w 206"/>
                <a:gd name="T3" fmla="*/ 180 h 205"/>
                <a:gd name="T4" fmla="*/ 25 w 206"/>
                <a:gd name="T5" fmla="*/ 25 h 205"/>
                <a:gd name="T6" fmla="*/ 172 w 206"/>
                <a:gd name="T7" fmla="*/ 25 h 205"/>
                <a:gd name="T8" fmla="*/ 198 w 206"/>
                <a:gd name="T9" fmla="*/ 0 h 205"/>
                <a:gd name="T10" fmla="*/ 0 w 206"/>
                <a:gd name="T11" fmla="*/ 0 h 205"/>
                <a:gd name="T12" fmla="*/ 0 w 206"/>
                <a:gd name="T13" fmla="*/ 205 h 205"/>
                <a:gd name="T14" fmla="*/ 206 w 206"/>
                <a:gd name="T15" fmla="*/ 205 h 205"/>
                <a:gd name="T16" fmla="*/ 206 w 206"/>
                <a:gd name="T17" fmla="*/ 76 h 205"/>
                <a:gd name="T18" fmla="*/ 182 w 206"/>
                <a:gd name="T19" fmla="*/ 101 h 205"/>
                <a:gd name="T20" fmla="*/ 182 w 206"/>
                <a:gd name="T21" fmla="*/ 18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205">
                  <a:moveTo>
                    <a:pt x="182" y="180"/>
                  </a:moveTo>
                  <a:lnTo>
                    <a:pt x="25" y="180"/>
                  </a:lnTo>
                  <a:lnTo>
                    <a:pt x="25" y="25"/>
                  </a:lnTo>
                  <a:lnTo>
                    <a:pt x="172" y="25"/>
                  </a:lnTo>
                  <a:lnTo>
                    <a:pt x="198" y="0"/>
                  </a:lnTo>
                  <a:lnTo>
                    <a:pt x="0" y="0"/>
                  </a:lnTo>
                  <a:lnTo>
                    <a:pt x="0" y="205"/>
                  </a:lnTo>
                  <a:lnTo>
                    <a:pt x="206" y="205"/>
                  </a:lnTo>
                  <a:lnTo>
                    <a:pt x="206" y="76"/>
                  </a:lnTo>
                  <a:lnTo>
                    <a:pt x="182" y="101"/>
                  </a:lnTo>
                  <a:lnTo>
                    <a:pt x="18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4278" name="Freeform 8"/>
          <p:cNvSpPr/>
          <p:nvPr/>
        </p:nvSpPr>
        <p:spPr bwMode="auto">
          <a:xfrm>
            <a:off x="4137025" y="2894013"/>
            <a:ext cx="962025" cy="1782762"/>
          </a:xfrm>
          <a:custGeom>
            <a:avLst/>
            <a:gdLst>
              <a:gd name="T0" fmla="*/ 2147483646 w 135"/>
              <a:gd name="T1" fmla="*/ 2147483646 h 250"/>
              <a:gd name="T2" fmla="*/ 2147483646 w 135"/>
              <a:gd name="T3" fmla="*/ 0 h 250"/>
              <a:gd name="T4" fmla="*/ 2147483646 w 135"/>
              <a:gd name="T5" fmla="*/ 2147483646 h 250"/>
              <a:gd name="T6" fmla="*/ 2147483646 w 135"/>
              <a:gd name="T7" fmla="*/ 2147483646 h 250"/>
              <a:gd name="T8" fmla="*/ 2147483646 w 135"/>
              <a:gd name="T9" fmla="*/ 2147483646 h 250"/>
              <a:gd name="T10" fmla="*/ 2147483646 w 135"/>
              <a:gd name="T11" fmla="*/ 2147483646 h 2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" h="250">
                <a:moveTo>
                  <a:pt x="135" y="52"/>
                </a:moveTo>
                <a:cubicBezTo>
                  <a:pt x="44" y="0"/>
                  <a:pt x="44" y="0"/>
                  <a:pt x="44" y="0"/>
                </a:cubicBezTo>
                <a:cubicBezTo>
                  <a:pt x="1" y="78"/>
                  <a:pt x="0" y="172"/>
                  <a:pt x="43" y="250"/>
                </a:cubicBezTo>
                <a:cubicBezTo>
                  <a:pt x="134" y="200"/>
                  <a:pt x="134" y="200"/>
                  <a:pt x="134" y="200"/>
                </a:cubicBezTo>
                <a:cubicBezTo>
                  <a:pt x="122" y="178"/>
                  <a:pt x="116" y="153"/>
                  <a:pt x="116" y="127"/>
                </a:cubicBezTo>
                <a:cubicBezTo>
                  <a:pt x="116" y="100"/>
                  <a:pt x="123" y="74"/>
                  <a:pt x="135" y="52"/>
                </a:cubicBez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279" name="Freeform 9"/>
          <p:cNvSpPr/>
          <p:nvPr/>
        </p:nvSpPr>
        <p:spPr bwMode="auto">
          <a:xfrm>
            <a:off x="6053138" y="4370388"/>
            <a:ext cx="1554162" cy="1254125"/>
          </a:xfrm>
          <a:custGeom>
            <a:avLst/>
            <a:gdLst>
              <a:gd name="T0" fmla="*/ 2147483646 w 218"/>
              <a:gd name="T1" fmla="*/ 0 h 176"/>
              <a:gd name="T2" fmla="*/ 2147483646 w 218"/>
              <a:gd name="T3" fmla="*/ 2147483646 h 176"/>
              <a:gd name="T4" fmla="*/ 0 w 218"/>
              <a:gd name="T5" fmla="*/ 2147483646 h 176"/>
              <a:gd name="T6" fmla="*/ 0 w 218"/>
              <a:gd name="T7" fmla="*/ 2147483646 h 176"/>
              <a:gd name="T8" fmla="*/ 2147483646 w 218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" h="176">
                <a:moveTo>
                  <a:pt x="130" y="0"/>
                </a:moveTo>
                <a:cubicBezTo>
                  <a:pt x="218" y="55"/>
                  <a:pt x="218" y="55"/>
                  <a:pt x="218" y="55"/>
                </a:cubicBezTo>
                <a:cubicBezTo>
                  <a:pt x="171" y="130"/>
                  <a:pt x="89" y="176"/>
                  <a:pt x="0" y="176"/>
                </a:cubicBezTo>
                <a:cubicBezTo>
                  <a:pt x="0" y="73"/>
                  <a:pt x="0" y="73"/>
                  <a:pt x="0" y="73"/>
                </a:cubicBezTo>
                <a:cubicBezTo>
                  <a:pt x="55" y="73"/>
                  <a:pt x="103" y="44"/>
                  <a:pt x="130" y="0"/>
                </a:cubicBez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280" name="Freeform 6"/>
          <p:cNvSpPr/>
          <p:nvPr/>
        </p:nvSpPr>
        <p:spPr bwMode="auto">
          <a:xfrm>
            <a:off x="4486275" y="1962150"/>
            <a:ext cx="1552575" cy="1268413"/>
          </a:xfrm>
          <a:custGeom>
            <a:avLst/>
            <a:gdLst>
              <a:gd name="T0" fmla="*/ 2147483646 w 218"/>
              <a:gd name="T1" fmla="*/ 2147483646 h 178"/>
              <a:gd name="T2" fmla="*/ 2147483646 w 218"/>
              <a:gd name="T3" fmla="*/ 0 h 178"/>
              <a:gd name="T4" fmla="*/ 0 w 218"/>
              <a:gd name="T5" fmla="*/ 2147483646 h 178"/>
              <a:gd name="T6" fmla="*/ 2147483646 w 218"/>
              <a:gd name="T7" fmla="*/ 2147483646 h 178"/>
              <a:gd name="T8" fmla="*/ 2147483646 w 218"/>
              <a:gd name="T9" fmla="*/ 2147483646 h 1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" h="178">
                <a:moveTo>
                  <a:pt x="218" y="105"/>
                </a:moveTo>
                <a:cubicBezTo>
                  <a:pt x="216" y="0"/>
                  <a:pt x="216" y="0"/>
                  <a:pt x="216" y="0"/>
                </a:cubicBezTo>
                <a:cubicBezTo>
                  <a:pt x="128" y="1"/>
                  <a:pt x="46" y="48"/>
                  <a:pt x="0" y="123"/>
                </a:cubicBezTo>
                <a:cubicBezTo>
                  <a:pt x="89" y="178"/>
                  <a:pt x="89" y="178"/>
                  <a:pt x="89" y="178"/>
                </a:cubicBezTo>
                <a:cubicBezTo>
                  <a:pt x="116" y="135"/>
                  <a:pt x="163" y="106"/>
                  <a:pt x="218" y="105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281" name="Freeform 7"/>
          <p:cNvSpPr/>
          <p:nvPr/>
        </p:nvSpPr>
        <p:spPr bwMode="auto">
          <a:xfrm>
            <a:off x="7000875" y="2924175"/>
            <a:ext cx="962025" cy="1773238"/>
          </a:xfrm>
          <a:custGeom>
            <a:avLst/>
            <a:gdLst>
              <a:gd name="T0" fmla="*/ 50780668 w 135"/>
              <a:gd name="T1" fmla="*/ 2147483646 h 249"/>
              <a:gd name="T2" fmla="*/ 2147483646 w 135"/>
              <a:gd name="T3" fmla="*/ 0 h 249"/>
              <a:gd name="T4" fmla="*/ 2147483646 w 135"/>
              <a:gd name="T5" fmla="*/ 2147483646 h 249"/>
              <a:gd name="T6" fmla="*/ 0 w 135"/>
              <a:gd name="T7" fmla="*/ 2147483646 h 249"/>
              <a:gd name="T8" fmla="*/ 964825562 w 135"/>
              <a:gd name="T9" fmla="*/ 2147483646 h 249"/>
              <a:gd name="T10" fmla="*/ 50780668 w 135"/>
              <a:gd name="T11" fmla="*/ 2147483646 h 2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" h="249">
                <a:moveTo>
                  <a:pt x="1" y="50"/>
                </a:moveTo>
                <a:cubicBezTo>
                  <a:pt x="93" y="0"/>
                  <a:pt x="93" y="0"/>
                  <a:pt x="93" y="0"/>
                </a:cubicBezTo>
                <a:cubicBezTo>
                  <a:pt x="135" y="78"/>
                  <a:pt x="134" y="172"/>
                  <a:pt x="90" y="249"/>
                </a:cubicBezTo>
                <a:cubicBezTo>
                  <a:pt x="0" y="198"/>
                  <a:pt x="0" y="198"/>
                  <a:pt x="0" y="198"/>
                </a:cubicBezTo>
                <a:cubicBezTo>
                  <a:pt x="12" y="176"/>
                  <a:pt x="19" y="150"/>
                  <a:pt x="19" y="123"/>
                </a:cubicBezTo>
                <a:cubicBezTo>
                  <a:pt x="19" y="97"/>
                  <a:pt x="13" y="72"/>
                  <a:pt x="1" y="50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282" name="Freeform 5"/>
          <p:cNvSpPr/>
          <p:nvPr/>
        </p:nvSpPr>
        <p:spPr bwMode="auto">
          <a:xfrm>
            <a:off x="6075363" y="1962150"/>
            <a:ext cx="1554162" cy="1276350"/>
          </a:xfrm>
          <a:custGeom>
            <a:avLst/>
            <a:gdLst>
              <a:gd name="T0" fmla="*/ 0 w 218"/>
              <a:gd name="T1" fmla="*/ 2147483646 h 179"/>
              <a:gd name="T2" fmla="*/ 101583735 w 218"/>
              <a:gd name="T3" fmla="*/ 0 h 179"/>
              <a:gd name="T4" fmla="*/ 2147483646 w 218"/>
              <a:gd name="T5" fmla="*/ 2147483646 h 179"/>
              <a:gd name="T6" fmla="*/ 2147483646 w 218"/>
              <a:gd name="T7" fmla="*/ 2147483646 h 179"/>
              <a:gd name="T8" fmla="*/ 0 w 218"/>
              <a:gd name="T9" fmla="*/ 2147483646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" h="179">
                <a:moveTo>
                  <a:pt x="0" y="105"/>
                </a:moveTo>
                <a:cubicBezTo>
                  <a:pt x="2" y="0"/>
                  <a:pt x="2" y="0"/>
                  <a:pt x="2" y="0"/>
                </a:cubicBezTo>
                <a:cubicBezTo>
                  <a:pt x="91" y="2"/>
                  <a:pt x="172" y="50"/>
                  <a:pt x="218" y="126"/>
                </a:cubicBezTo>
                <a:cubicBezTo>
                  <a:pt x="128" y="179"/>
                  <a:pt x="128" y="179"/>
                  <a:pt x="128" y="179"/>
                </a:cubicBezTo>
                <a:cubicBezTo>
                  <a:pt x="101" y="136"/>
                  <a:pt x="54" y="107"/>
                  <a:pt x="0" y="105"/>
                </a:cubicBezTo>
                <a:close/>
              </a:path>
            </a:pathLst>
          </a:custGeom>
          <a:solidFill>
            <a:srgbClr val="EE9980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283" name="Freeform 10"/>
          <p:cNvSpPr/>
          <p:nvPr/>
        </p:nvSpPr>
        <p:spPr bwMode="auto">
          <a:xfrm>
            <a:off x="4465638" y="4341813"/>
            <a:ext cx="1552575" cy="1282700"/>
          </a:xfrm>
          <a:custGeom>
            <a:avLst/>
            <a:gdLst>
              <a:gd name="T0" fmla="*/ 2147483646 w 218"/>
              <a:gd name="T1" fmla="*/ 0 h 180"/>
              <a:gd name="T2" fmla="*/ 0 w 218"/>
              <a:gd name="T3" fmla="*/ 2147483646 h 180"/>
              <a:gd name="T4" fmla="*/ 2147483646 w 218"/>
              <a:gd name="T5" fmla="*/ 2147483646 h 180"/>
              <a:gd name="T6" fmla="*/ 2147483646 w 218"/>
              <a:gd name="T7" fmla="*/ 2147483646 h 180"/>
              <a:gd name="T8" fmla="*/ 2147483646 w 218"/>
              <a:gd name="T9" fmla="*/ 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" h="180">
                <a:moveTo>
                  <a:pt x="90" y="0"/>
                </a:moveTo>
                <a:cubicBezTo>
                  <a:pt x="0" y="53"/>
                  <a:pt x="0" y="53"/>
                  <a:pt x="0" y="53"/>
                </a:cubicBezTo>
                <a:cubicBezTo>
                  <a:pt x="45" y="130"/>
                  <a:pt x="126" y="178"/>
                  <a:pt x="214" y="180"/>
                </a:cubicBezTo>
                <a:cubicBezTo>
                  <a:pt x="218" y="77"/>
                  <a:pt x="218" y="77"/>
                  <a:pt x="218" y="77"/>
                </a:cubicBezTo>
                <a:cubicBezTo>
                  <a:pt x="163" y="75"/>
                  <a:pt x="116" y="45"/>
                  <a:pt x="90" y="0"/>
                </a:cubicBezTo>
                <a:close/>
              </a:path>
            </a:pathLst>
          </a:custGeom>
          <a:solidFill>
            <a:srgbClr val="66C7CE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284" name="Freeform 526"/>
          <p:cNvSpPr>
            <a:spLocks noChangeAspect="1" noChangeArrowheads="1"/>
          </p:cNvSpPr>
          <p:nvPr/>
        </p:nvSpPr>
        <p:spPr bwMode="auto">
          <a:xfrm>
            <a:off x="7326313" y="3568700"/>
            <a:ext cx="369887" cy="479425"/>
          </a:xfrm>
          <a:custGeom>
            <a:avLst/>
            <a:gdLst>
              <a:gd name="T0" fmla="*/ 65910110 w 1222"/>
              <a:gd name="T1" fmla="*/ 123121859 h 1581"/>
              <a:gd name="T2" fmla="*/ 62885028 w 1222"/>
              <a:gd name="T3" fmla="*/ 112355569 h 1581"/>
              <a:gd name="T4" fmla="*/ 62885028 w 1222"/>
              <a:gd name="T5" fmla="*/ 33034839 h 1581"/>
              <a:gd name="T6" fmla="*/ 65910110 w 1222"/>
              <a:gd name="T7" fmla="*/ 22360734 h 1581"/>
              <a:gd name="T8" fmla="*/ 1558247 w 1222"/>
              <a:gd name="T9" fmla="*/ 42328891 h 1581"/>
              <a:gd name="T10" fmla="*/ 0 w 1222"/>
              <a:gd name="T11" fmla="*/ 73063339 h 1581"/>
              <a:gd name="T12" fmla="*/ 1558247 w 1222"/>
              <a:gd name="T13" fmla="*/ 103061819 h 1581"/>
              <a:gd name="T14" fmla="*/ 46017938 w 1222"/>
              <a:gd name="T15" fmla="*/ 140789625 h 1581"/>
              <a:gd name="T16" fmla="*/ 45192806 w 1222"/>
              <a:gd name="T17" fmla="*/ 102325549 h 1581"/>
              <a:gd name="T18" fmla="*/ 26034052 w 1222"/>
              <a:gd name="T19" fmla="*/ 103061819 h 1581"/>
              <a:gd name="T20" fmla="*/ 26034052 w 1222"/>
              <a:gd name="T21" fmla="*/ 73063339 h 1581"/>
              <a:gd name="T22" fmla="*/ 26034052 w 1222"/>
              <a:gd name="T23" fmla="*/ 42328891 h 1581"/>
              <a:gd name="T24" fmla="*/ 45192806 w 1222"/>
              <a:gd name="T25" fmla="*/ 43065162 h 1581"/>
              <a:gd name="T26" fmla="*/ 46017938 w 1222"/>
              <a:gd name="T27" fmla="*/ 5337052 h 1581"/>
              <a:gd name="T28" fmla="*/ 1558247 w 1222"/>
              <a:gd name="T29" fmla="*/ 42328891 h 1581"/>
              <a:gd name="T30" fmla="*/ 55184598 w 1222"/>
              <a:gd name="T31" fmla="*/ 83829629 h 1581"/>
              <a:gd name="T32" fmla="*/ 45192806 w 1222"/>
              <a:gd name="T33" fmla="*/ 79228544 h 1581"/>
              <a:gd name="T34" fmla="*/ 49776136 w 1222"/>
              <a:gd name="T35" fmla="*/ 76191883 h 1581"/>
              <a:gd name="T36" fmla="*/ 55918015 w 1222"/>
              <a:gd name="T37" fmla="*/ 71591101 h 1581"/>
              <a:gd name="T38" fmla="*/ 57476565 w 1222"/>
              <a:gd name="T39" fmla="*/ 60732625 h 1581"/>
              <a:gd name="T40" fmla="*/ 43634558 w 1222"/>
              <a:gd name="T41" fmla="*/ 62297049 h 1581"/>
              <a:gd name="T42" fmla="*/ 46751053 w 1222"/>
              <a:gd name="T43" fmla="*/ 67726286 h 1581"/>
              <a:gd name="T44" fmla="*/ 51334686 w 1222"/>
              <a:gd name="T45" fmla="*/ 62297049 h 1581"/>
              <a:gd name="T46" fmla="*/ 53626350 w 1222"/>
              <a:gd name="T47" fmla="*/ 66161863 h 1581"/>
              <a:gd name="T48" fmla="*/ 46017938 w 1222"/>
              <a:gd name="T49" fmla="*/ 73891492 h 1581"/>
              <a:gd name="T50" fmla="*/ 37584394 w 1222"/>
              <a:gd name="T51" fmla="*/ 83829629 h 1581"/>
              <a:gd name="T52" fmla="*/ 75076770 w 1222"/>
              <a:gd name="T53" fmla="*/ 74627762 h 1581"/>
              <a:gd name="T54" fmla="*/ 72785105 w 1222"/>
              <a:gd name="T55" fmla="*/ 58432234 h 1581"/>
              <a:gd name="T56" fmla="*/ 59034813 w 1222"/>
              <a:gd name="T57" fmla="*/ 78492577 h 1581"/>
              <a:gd name="T58" fmla="*/ 68201775 w 1222"/>
              <a:gd name="T59" fmla="*/ 83829629 h 1581"/>
              <a:gd name="T60" fmla="*/ 73610237 w 1222"/>
              <a:gd name="T61" fmla="*/ 78492577 h 1581"/>
              <a:gd name="T62" fmla="*/ 77368737 w 1222"/>
              <a:gd name="T63" fmla="*/ 74627762 h 1581"/>
              <a:gd name="T64" fmla="*/ 72051687 w 1222"/>
              <a:gd name="T65" fmla="*/ 63125201 h 1581"/>
              <a:gd name="T66" fmla="*/ 63618142 w 1222"/>
              <a:gd name="T67" fmla="*/ 74627762 h 1581"/>
              <a:gd name="T68" fmla="*/ 63618142 w 1222"/>
              <a:gd name="T69" fmla="*/ 74627762 h 158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22" h="1581">
                <a:moveTo>
                  <a:pt x="1221" y="794"/>
                </a:moveTo>
                <a:cubicBezTo>
                  <a:pt x="1221" y="1079"/>
                  <a:pt x="995" y="1313"/>
                  <a:pt x="719" y="1338"/>
                </a:cubicBezTo>
                <a:cubicBezTo>
                  <a:pt x="719" y="1329"/>
                  <a:pt x="711" y="1313"/>
                  <a:pt x="711" y="1296"/>
                </a:cubicBezTo>
                <a:cubicBezTo>
                  <a:pt x="711" y="1296"/>
                  <a:pt x="702" y="1262"/>
                  <a:pt x="686" y="1221"/>
                </a:cubicBezTo>
                <a:cubicBezTo>
                  <a:pt x="911" y="1212"/>
                  <a:pt x="1095" y="1028"/>
                  <a:pt x="1095" y="794"/>
                </a:cubicBezTo>
                <a:cubicBezTo>
                  <a:pt x="1095" y="560"/>
                  <a:pt x="911" y="368"/>
                  <a:pt x="686" y="359"/>
                </a:cubicBezTo>
                <a:cubicBezTo>
                  <a:pt x="702" y="326"/>
                  <a:pt x="711" y="293"/>
                  <a:pt x="711" y="284"/>
                </a:cubicBezTo>
                <a:cubicBezTo>
                  <a:pt x="711" y="276"/>
                  <a:pt x="719" y="259"/>
                  <a:pt x="719" y="243"/>
                </a:cubicBezTo>
                <a:cubicBezTo>
                  <a:pt x="995" y="267"/>
                  <a:pt x="1221" y="510"/>
                  <a:pt x="1221" y="794"/>
                </a:cubicBezTo>
                <a:close/>
                <a:moveTo>
                  <a:pt x="17" y="460"/>
                </a:moveTo>
                <a:cubicBezTo>
                  <a:pt x="8" y="568"/>
                  <a:pt x="0" y="677"/>
                  <a:pt x="0" y="786"/>
                </a:cubicBezTo>
                <a:lnTo>
                  <a:pt x="0" y="794"/>
                </a:lnTo>
                <a:lnTo>
                  <a:pt x="0" y="803"/>
                </a:lnTo>
                <a:cubicBezTo>
                  <a:pt x="0" y="911"/>
                  <a:pt x="8" y="1012"/>
                  <a:pt x="17" y="1120"/>
                </a:cubicBezTo>
                <a:cubicBezTo>
                  <a:pt x="42" y="1396"/>
                  <a:pt x="259" y="1580"/>
                  <a:pt x="468" y="1538"/>
                </a:cubicBezTo>
                <a:cubicBezTo>
                  <a:pt x="485" y="1530"/>
                  <a:pt x="493" y="1530"/>
                  <a:pt x="502" y="1530"/>
                </a:cubicBezTo>
                <a:cubicBezTo>
                  <a:pt x="552" y="1505"/>
                  <a:pt x="594" y="1471"/>
                  <a:pt x="644" y="1438"/>
                </a:cubicBezTo>
                <a:cubicBezTo>
                  <a:pt x="702" y="1396"/>
                  <a:pt x="569" y="1070"/>
                  <a:pt x="493" y="1112"/>
                </a:cubicBezTo>
                <a:cubicBezTo>
                  <a:pt x="460" y="1129"/>
                  <a:pt x="376" y="1196"/>
                  <a:pt x="343" y="1196"/>
                </a:cubicBezTo>
                <a:cubicBezTo>
                  <a:pt x="309" y="1204"/>
                  <a:pt x="293" y="1162"/>
                  <a:pt x="284" y="1120"/>
                </a:cubicBezTo>
                <a:cubicBezTo>
                  <a:pt x="276" y="1028"/>
                  <a:pt x="284" y="903"/>
                  <a:pt x="284" y="803"/>
                </a:cubicBezTo>
                <a:cubicBezTo>
                  <a:pt x="284" y="794"/>
                  <a:pt x="284" y="794"/>
                  <a:pt x="284" y="794"/>
                </a:cubicBezTo>
                <a:cubicBezTo>
                  <a:pt x="284" y="786"/>
                  <a:pt x="284" y="786"/>
                  <a:pt x="284" y="786"/>
                </a:cubicBezTo>
                <a:cubicBezTo>
                  <a:pt x="284" y="677"/>
                  <a:pt x="276" y="560"/>
                  <a:pt x="284" y="460"/>
                </a:cubicBezTo>
                <a:cubicBezTo>
                  <a:pt x="293" y="426"/>
                  <a:pt x="309" y="385"/>
                  <a:pt x="343" y="385"/>
                </a:cubicBezTo>
                <a:cubicBezTo>
                  <a:pt x="376" y="393"/>
                  <a:pt x="460" y="452"/>
                  <a:pt x="493" y="468"/>
                </a:cubicBezTo>
                <a:cubicBezTo>
                  <a:pt x="569" y="510"/>
                  <a:pt x="702" y="184"/>
                  <a:pt x="644" y="142"/>
                </a:cubicBezTo>
                <a:cubicBezTo>
                  <a:pt x="594" y="117"/>
                  <a:pt x="552" y="75"/>
                  <a:pt x="502" y="58"/>
                </a:cubicBezTo>
                <a:cubicBezTo>
                  <a:pt x="493" y="50"/>
                  <a:pt x="485" y="50"/>
                  <a:pt x="468" y="50"/>
                </a:cubicBezTo>
                <a:cubicBezTo>
                  <a:pt x="259" y="0"/>
                  <a:pt x="42" y="184"/>
                  <a:pt x="17" y="460"/>
                </a:cubicBezTo>
                <a:close/>
                <a:moveTo>
                  <a:pt x="410" y="911"/>
                </a:moveTo>
                <a:cubicBezTo>
                  <a:pt x="602" y="911"/>
                  <a:pt x="602" y="911"/>
                  <a:pt x="602" y="911"/>
                </a:cubicBezTo>
                <a:cubicBezTo>
                  <a:pt x="610" y="861"/>
                  <a:pt x="610" y="861"/>
                  <a:pt x="610" y="861"/>
                </a:cubicBezTo>
                <a:cubicBezTo>
                  <a:pt x="493" y="861"/>
                  <a:pt x="493" y="861"/>
                  <a:pt x="493" y="861"/>
                </a:cubicBezTo>
                <a:cubicBezTo>
                  <a:pt x="493" y="861"/>
                  <a:pt x="502" y="853"/>
                  <a:pt x="510" y="853"/>
                </a:cubicBezTo>
                <a:cubicBezTo>
                  <a:pt x="510" y="845"/>
                  <a:pt x="527" y="836"/>
                  <a:pt x="543" y="828"/>
                </a:cubicBezTo>
                <a:cubicBezTo>
                  <a:pt x="569" y="811"/>
                  <a:pt x="569" y="811"/>
                  <a:pt x="569" y="811"/>
                </a:cubicBezTo>
                <a:cubicBezTo>
                  <a:pt x="585" y="803"/>
                  <a:pt x="602" y="786"/>
                  <a:pt x="610" y="778"/>
                </a:cubicBezTo>
                <a:cubicBezTo>
                  <a:pt x="627" y="761"/>
                  <a:pt x="635" y="744"/>
                  <a:pt x="644" y="719"/>
                </a:cubicBezTo>
                <a:cubicBezTo>
                  <a:pt x="652" y="694"/>
                  <a:pt x="644" y="677"/>
                  <a:pt x="627" y="660"/>
                </a:cubicBezTo>
                <a:cubicBezTo>
                  <a:pt x="619" y="644"/>
                  <a:pt x="594" y="635"/>
                  <a:pt x="569" y="635"/>
                </a:cubicBezTo>
                <a:cubicBezTo>
                  <a:pt x="527" y="635"/>
                  <a:pt x="502" y="644"/>
                  <a:pt x="476" y="677"/>
                </a:cubicBezTo>
                <a:cubicBezTo>
                  <a:pt x="468" y="686"/>
                  <a:pt x="460" y="711"/>
                  <a:pt x="452" y="736"/>
                </a:cubicBezTo>
                <a:cubicBezTo>
                  <a:pt x="510" y="736"/>
                  <a:pt x="510" y="736"/>
                  <a:pt x="510" y="736"/>
                </a:cubicBezTo>
                <a:cubicBezTo>
                  <a:pt x="510" y="719"/>
                  <a:pt x="518" y="702"/>
                  <a:pt x="518" y="694"/>
                </a:cubicBezTo>
                <a:cubicBezTo>
                  <a:pt x="527" y="686"/>
                  <a:pt x="543" y="677"/>
                  <a:pt x="560" y="677"/>
                </a:cubicBezTo>
                <a:cubicBezTo>
                  <a:pt x="569" y="677"/>
                  <a:pt x="577" y="686"/>
                  <a:pt x="585" y="694"/>
                </a:cubicBezTo>
                <a:cubicBezTo>
                  <a:pt x="585" y="702"/>
                  <a:pt x="594" y="711"/>
                  <a:pt x="585" y="719"/>
                </a:cubicBezTo>
                <a:cubicBezTo>
                  <a:pt x="585" y="736"/>
                  <a:pt x="577" y="744"/>
                  <a:pt x="560" y="761"/>
                </a:cubicBezTo>
                <a:cubicBezTo>
                  <a:pt x="552" y="769"/>
                  <a:pt x="535" y="778"/>
                  <a:pt x="502" y="803"/>
                </a:cubicBezTo>
                <a:cubicBezTo>
                  <a:pt x="468" y="819"/>
                  <a:pt x="452" y="836"/>
                  <a:pt x="435" y="861"/>
                </a:cubicBezTo>
                <a:cubicBezTo>
                  <a:pt x="426" y="878"/>
                  <a:pt x="418" y="895"/>
                  <a:pt x="410" y="911"/>
                </a:cubicBezTo>
                <a:close/>
                <a:moveTo>
                  <a:pt x="844" y="811"/>
                </a:moveTo>
                <a:cubicBezTo>
                  <a:pt x="819" y="811"/>
                  <a:pt x="819" y="811"/>
                  <a:pt x="819" y="811"/>
                </a:cubicBezTo>
                <a:cubicBezTo>
                  <a:pt x="853" y="635"/>
                  <a:pt x="853" y="635"/>
                  <a:pt x="853" y="635"/>
                </a:cubicBezTo>
                <a:cubicBezTo>
                  <a:pt x="794" y="635"/>
                  <a:pt x="794" y="635"/>
                  <a:pt x="794" y="635"/>
                </a:cubicBezTo>
                <a:cubicBezTo>
                  <a:pt x="652" y="803"/>
                  <a:pt x="652" y="803"/>
                  <a:pt x="652" y="803"/>
                </a:cubicBezTo>
                <a:cubicBezTo>
                  <a:pt x="644" y="853"/>
                  <a:pt x="644" y="853"/>
                  <a:pt x="644" y="853"/>
                </a:cubicBezTo>
                <a:cubicBezTo>
                  <a:pt x="753" y="853"/>
                  <a:pt x="753" y="853"/>
                  <a:pt x="753" y="853"/>
                </a:cubicBezTo>
                <a:cubicBezTo>
                  <a:pt x="744" y="911"/>
                  <a:pt x="744" y="911"/>
                  <a:pt x="744" y="911"/>
                </a:cubicBezTo>
                <a:cubicBezTo>
                  <a:pt x="794" y="911"/>
                  <a:pt x="794" y="911"/>
                  <a:pt x="794" y="911"/>
                </a:cubicBezTo>
                <a:cubicBezTo>
                  <a:pt x="803" y="853"/>
                  <a:pt x="803" y="853"/>
                  <a:pt x="803" y="853"/>
                </a:cubicBezTo>
                <a:cubicBezTo>
                  <a:pt x="836" y="853"/>
                  <a:pt x="836" y="853"/>
                  <a:pt x="836" y="853"/>
                </a:cubicBezTo>
                <a:lnTo>
                  <a:pt x="844" y="811"/>
                </a:lnTo>
                <a:close/>
                <a:moveTo>
                  <a:pt x="694" y="811"/>
                </a:moveTo>
                <a:cubicBezTo>
                  <a:pt x="786" y="686"/>
                  <a:pt x="786" y="686"/>
                  <a:pt x="786" y="686"/>
                </a:cubicBezTo>
                <a:cubicBezTo>
                  <a:pt x="761" y="811"/>
                  <a:pt x="761" y="811"/>
                  <a:pt x="761" y="811"/>
                </a:cubicBezTo>
                <a:lnTo>
                  <a:pt x="694" y="811"/>
                </a:lnTo>
                <a:close/>
                <a:moveTo>
                  <a:pt x="694" y="811"/>
                </a:moveTo>
                <a:lnTo>
                  <a:pt x="694" y="81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wrap="none" lIns="243785" tIns="121892" rIns="243785" bIns="121892" anchor="ctr"/>
          <a:lstStyle/>
          <a:p>
            <a:endParaRPr lang="zh-CN" altLang="en-US"/>
          </a:p>
        </p:txBody>
      </p:sp>
      <p:sp>
        <p:nvSpPr>
          <p:cNvPr id="54285" name="Oval 11"/>
          <p:cNvSpPr>
            <a:spLocks noChangeArrowheads="1"/>
          </p:cNvSpPr>
          <p:nvPr/>
        </p:nvSpPr>
        <p:spPr bwMode="auto">
          <a:xfrm>
            <a:off x="6677025" y="5224463"/>
            <a:ext cx="76200" cy="730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86" name="Oval 12"/>
          <p:cNvSpPr>
            <a:spLocks noChangeArrowheads="1"/>
          </p:cNvSpPr>
          <p:nvPr/>
        </p:nvSpPr>
        <p:spPr bwMode="auto">
          <a:xfrm>
            <a:off x="6831013" y="5224463"/>
            <a:ext cx="77787" cy="730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87" name="Freeform 13"/>
          <p:cNvSpPr>
            <a:spLocks noEditPoints="1"/>
          </p:cNvSpPr>
          <p:nvPr/>
        </p:nvSpPr>
        <p:spPr bwMode="auto">
          <a:xfrm>
            <a:off x="6491288" y="4862513"/>
            <a:ext cx="509587" cy="334962"/>
          </a:xfrm>
          <a:custGeom>
            <a:avLst/>
            <a:gdLst>
              <a:gd name="T0" fmla="*/ 655628101 w 390"/>
              <a:gd name="T1" fmla="*/ 101900496 h 265"/>
              <a:gd name="T2" fmla="*/ 623103384 w 390"/>
              <a:gd name="T3" fmla="*/ 90754478 h 265"/>
              <a:gd name="T4" fmla="*/ 179741788 w 390"/>
              <a:gd name="T5" fmla="*/ 90754478 h 265"/>
              <a:gd name="T6" fmla="*/ 174605412 w 390"/>
              <a:gd name="T7" fmla="*/ 70056354 h 265"/>
              <a:gd name="T8" fmla="*/ 104420909 w 390"/>
              <a:gd name="T9" fmla="*/ 0 h 265"/>
              <a:gd name="T10" fmla="*/ 0 w 390"/>
              <a:gd name="T11" fmla="*/ 0 h 265"/>
              <a:gd name="T12" fmla="*/ 23964962 w 390"/>
              <a:gd name="T13" fmla="*/ 44581546 h 265"/>
              <a:gd name="T14" fmla="*/ 106132599 w 390"/>
              <a:gd name="T15" fmla="*/ 44581546 h 265"/>
              <a:gd name="T16" fmla="*/ 128387178 w 390"/>
              <a:gd name="T17" fmla="*/ 70056354 h 265"/>
              <a:gd name="T18" fmla="*/ 198571681 w 390"/>
              <a:gd name="T19" fmla="*/ 385308685 h 265"/>
              <a:gd name="T20" fmla="*/ 279027628 w 390"/>
              <a:gd name="T21" fmla="*/ 421929511 h 265"/>
              <a:gd name="T22" fmla="*/ 559766947 w 390"/>
              <a:gd name="T23" fmla="*/ 421929511 h 265"/>
              <a:gd name="T24" fmla="*/ 602561801 w 390"/>
              <a:gd name="T25" fmla="*/ 380533264 h 265"/>
              <a:gd name="T26" fmla="*/ 284162697 w 390"/>
              <a:gd name="T27" fmla="*/ 380533264 h 265"/>
              <a:gd name="T28" fmla="*/ 236231467 w 390"/>
              <a:gd name="T29" fmla="*/ 339135753 h 265"/>
              <a:gd name="T30" fmla="*/ 222536643 w 390"/>
              <a:gd name="T31" fmla="*/ 273856083 h 265"/>
              <a:gd name="T32" fmla="*/ 619680005 w 390"/>
              <a:gd name="T33" fmla="*/ 273856083 h 265"/>
              <a:gd name="T34" fmla="*/ 619680005 w 390"/>
              <a:gd name="T35" fmla="*/ 273856083 h 265"/>
              <a:gd name="T36" fmla="*/ 653916411 w 390"/>
              <a:gd name="T37" fmla="*/ 243604591 h 265"/>
              <a:gd name="T38" fmla="*/ 667611235 w 390"/>
              <a:gd name="T39" fmla="*/ 128966690 h 265"/>
              <a:gd name="T40" fmla="*/ 655628101 w 390"/>
              <a:gd name="T41" fmla="*/ 101900496 h 265"/>
              <a:gd name="T42" fmla="*/ 609409867 w 390"/>
              <a:gd name="T43" fmla="*/ 227683151 h 265"/>
              <a:gd name="T44" fmla="*/ 210554815 w 390"/>
              <a:gd name="T45" fmla="*/ 227683151 h 265"/>
              <a:gd name="T46" fmla="*/ 191723616 w 390"/>
              <a:gd name="T47" fmla="*/ 143296744 h 265"/>
              <a:gd name="T48" fmla="*/ 619680005 w 390"/>
              <a:gd name="T49" fmla="*/ 143296744 h 265"/>
              <a:gd name="T50" fmla="*/ 609409867 w 390"/>
              <a:gd name="T51" fmla="*/ 227683151 h 26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0" h="265">
                <a:moveTo>
                  <a:pt x="383" y="64"/>
                </a:moveTo>
                <a:cubicBezTo>
                  <a:pt x="377" y="57"/>
                  <a:pt x="364" y="57"/>
                  <a:pt x="364" y="57"/>
                </a:cubicBezTo>
                <a:cubicBezTo>
                  <a:pt x="105" y="57"/>
                  <a:pt x="105" y="57"/>
                  <a:pt x="105" y="57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102" y="44"/>
                  <a:pt x="96" y="0"/>
                  <a:pt x="61" y="0"/>
                </a:cubicBezTo>
                <a:cubicBezTo>
                  <a:pt x="26" y="0"/>
                  <a:pt x="0" y="0"/>
                  <a:pt x="0" y="0"/>
                </a:cubicBezTo>
                <a:cubicBezTo>
                  <a:pt x="14" y="28"/>
                  <a:pt x="14" y="28"/>
                  <a:pt x="14" y="28"/>
                </a:cubicBezTo>
                <a:cubicBezTo>
                  <a:pt x="62" y="28"/>
                  <a:pt x="62" y="28"/>
                  <a:pt x="62" y="28"/>
                </a:cubicBezTo>
                <a:cubicBezTo>
                  <a:pt x="62" y="28"/>
                  <a:pt x="73" y="25"/>
                  <a:pt x="75" y="44"/>
                </a:cubicBezTo>
                <a:cubicBezTo>
                  <a:pt x="116" y="242"/>
                  <a:pt x="116" y="242"/>
                  <a:pt x="116" y="242"/>
                </a:cubicBezTo>
                <a:cubicBezTo>
                  <a:pt x="116" y="242"/>
                  <a:pt x="123" y="265"/>
                  <a:pt x="163" y="265"/>
                </a:cubicBezTo>
                <a:cubicBezTo>
                  <a:pt x="163" y="265"/>
                  <a:pt x="304" y="265"/>
                  <a:pt x="327" y="265"/>
                </a:cubicBezTo>
                <a:cubicBezTo>
                  <a:pt x="350" y="265"/>
                  <a:pt x="352" y="239"/>
                  <a:pt x="352" y="239"/>
                </a:cubicBezTo>
                <a:cubicBezTo>
                  <a:pt x="166" y="239"/>
                  <a:pt x="166" y="239"/>
                  <a:pt x="166" y="239"/>
                </a:cubicBezTo>
                <a:cubicBezTo>
                  <a:pt x="166" y="239"/>
                  <a:pt x="142" y="241"/>
                  <a:pt x="138" y="213"/>
                </a:cubicBezTo>
                <a:cubicBezTo>
                  <a:pt x="130" y="172"/>
                  <a:pt x="130" y="172"/>
                  <a:pt x="130" y="172"/>
                </a:cubicBezTo>
                <a:cubicBezTo>
                  <a:pt x="362" y="172"/>
                  <a:pt x="362" y="172"/>
                  <a:pt x="362" y="172"/>
                </a:cubicBezTo>
                <a:cubicBezTo>
                  <a:pt x="362" y="172"/>
                  <a:pt x="362" y="172"/>
                  <a:pt x="362" y="172"/>
                </a:cubicBezTo>
                <a:cubicBezTo>
                  <a:pt x="372" y="171"/>
                  <a:pt x="381" y="163"/>
                  <a:pt x="382" y="153"/>
                </a:cubicBezTo>
                <a:cubicBezTo>
                  <a:pt x="390" y="81"/>
                  <a:pt x="390" y="81"/>
                  <a:pt x="390" y="81"/>
                </a:cubicBezTo>
                <a:cubicBezTo>
                  <a:pt x="390" y="74"/>
                  <a:pt x="390" y="70"/>
                  <a:pt x="383" y="64"/>
                </a:cubicBezTo>
                <a:close/>
                <a:moveTo>
                  <a:pt x="356" y="143"/>
                </a:moveTo>
                <a:cubicBezTo>
                  <a:pt x="123" y="143"/>
                  <a:pt x="123" y="143"/>
                  <a:pt x="123" y="143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362" y="90"/>
                  <a:pt x="362" y="90"/>
                  <a:pt x="362" y="90"/>
                </a:cubicBezTo>
                <a:lnTo>
                  <a:pt x="356" y="14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54288" name="Rectangle 18"/>
          <p:cNvSpPr>
            <a:spLocks noChangeArrowheads="1"/>
          </p:cNvSpPr>
          <p:nvPr/>
        </p:nvSpPr>
        <p:spPr bwMode="auto">
          <a:xfrm>
            <a:off x="5264150" y="4997450"/>
            <a:ext cx="46038" cy="39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89" name="Rectangle 19"/>
          <p:cNvSpPr>
            <a:spLocks noChangeArrowheads="1"/>
          </p:cNvSpPr>
          <p:nvPr/>
        </p:nvSpPr>
        <p:spPr bwMode="auto">
          <a:xfrm>
            <a:off x="5335588" y="4997450"/>
            <a:ext cx="44450" cy="39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0" name="Rectangle 20"/>
          <p:cNvSpPr>
            <a:spLocks noChangeArrowheads="1"/>
          </p:cNvSpPr>
          <p:nvPr/>
        </p:nvSpPr>
        <p:spPr bwMode="auto">
          <a:xfrm>
            <a:off x="5403850" y="4997450"/>
            <a:ext cx="44450" cy="39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1" name="Rectangle 21"/>
          <p:cNvSpPr>
            <a:spLocks noChangeArrowheads="1"/>
          </p:cNvSpPr>
          <p:nvPr/>
        </p:nvSpPr>
        <p:spPr bwMode="auto">
          <a:xfrm>
            <a:off x="5264150" y="5062538"/>
            <a:ext cx="46038" cy="3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2" name="Rectangle 22"/>
          <p:cNvSpPr>
            <a:spLocks noChangeArrowheads="1"/>
          </p:cNvSpPr>
          <p:nvPr/>
        </p:nvSpPr>
        <p:spPr bwMode="auto">
          <a:xfrm>
            <a:off x="5335588" y="5062538"/>
            <a:ext cx="44450" cy="3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3" name="Rectangle 23"/>
          <p:cNvSpPr>
            <a:spLocks noChangeArrowheads="1"/>
          </p:cNvSpPr>
          <p:nvPr/>
        </p:nvSpPr>
        <p:spPr bwMode="auto">
          <a:xfrm>
            <a:off x="5403850" y="5062538"/>
            <a:ext cx="44450" cy="3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4" name="Rectangle 24"/>
          <p:cNvSpPr>
            <a:spLocks noChangeArrowheads="1"/>
          </p:cNvSpPr>
          <p:nvPr/>
        </p:nvSpPr>
        <p:spPr bwMode="auto">
          <a:xfrm>
            <a:off x="5264150" y="5126038"/>
            <a:ext cx="46038" cy="3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5" name="Rectangle 25"/>
          <p:cNvSpPr>
            <a:spLocks noChangeArrowheads="1"/>
          </p:cNvSpPr>
          <p:nvPr/>
        </p:nvSpPr>
        <p:spPr bwMode="auto">
          <a:xfrm>
            <a:off x="5197475" y="5062538"/>
            <a:ext cx="39688" cy="3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6" name="Rectangle 26"/>
          <p:cNvSpPr>
            <a:spLocks noChangeArrowheads="1"/>
          </p:cNvSpPr>
          <p:nvPr/>
        </p:nvSpPr>
        <p:spPr bwMode="auto">
          <a:xfrm>
            <a:off x="5197475" y="5126038"/>
            <a:ext cx="44450" cy="3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7" name="Rectangle 27"/>
          <p:cNvSpPr>
            <a:spLocks noChangeArrowheads="1"/>
          </p:cNvSpPr>
          <p:nvPr/>
        </p:nvSpPr>
        <p:spPr bwMode="auto">
          <a:xfrm>
            <a:off x="5335588" y="5126038"/>
            <a:ext cx="44450" cy="3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8" name="Rectangle 28"/>
          <p:cNvSpPr>
            <a:spLocks noChangeArrowheads="1"/>
          </p:cNvSpPr>
          <p:nvPr/>
        </p:nvSpPr>
        <p:spPr bwMode="auto">
          <a:xfrm>
            <a:off x="5403850" y="5126038"/>
            <a:ext cx="44450" cy="3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299" name="Freeform 29"/>
          <p:cNvSpPr>
            <a:spLocks noEditPoints="1"/>
          </p:cNvSpPr>
          <p:nvPr/>
        </p:nvSpPr>
        <p:spPr bwMode="auto">
          <a:xfrm>
            <a:off x="5124450" y="4872038"/>
            <a:ext cx="393700" cy="354012"/>
          </a:xfrm>
          <a:custGeom>
            <a:avLst/>
            <a:gdLst>
              <a:gd name="T0" fmla="*/ 990546692 w 157"/>
              <a:gd name="T1" fmla="*/ 0 h 141"/>
              <a:gd name="T2" fmla="*/ 851743620 w 157"/>
              <a:gd name="T3" fmla="*/ 0 h 141"/>
              <a:gd name="T4" fmla="*/ 851743620 w 157"/>
              <a:gd name="T5" fmla="*/ 94754701 h 141"/>
              <a:gd name="T6" fmla="*/ 719249778 w 157"/>
              <a:gd name="T7" fmla="*/ 94754701 h 141"/>
              <a:gd name="T8" fmla="*/ 719249778 w 157"/>
              <a:gd name="T9" fmla="*/ 0 h 141"/>
              <a:gd name="T10" fmla="*/ 296533837 w 157"/>
              <a:gd name="T11" fmla="*/ 0 h 141"/>
              <a:gd name="T12" fmla="*/ 296533837 w 157"/>
              <a:gd name="T13" fmla="*/ 94754701 h 141"/>
              <a:gd name="T14" fmla="*/ 157730764 w 157"/>
              <a:gd name="T15" fmla="*/ 94754701 h 141"/>
              <a:gd name="T16" fmla="*/ 157730764 w 157"/>
              <a:gd name="T17" fmla="*/ 0 h 141"/>
              <a:gd name="T18" fmla="*/ 0 w 157"/>
              <a:gd name="T19" fmla="*/ 0 h 141"/>
              <a:gd name="T20" fmla="*/ 0 w 157"/>
              <a:gd name="T21" fmla="*/ 890689171 h 141"/>
              <a:gd name="T22" fmla="*/ 75710767 w 157"/>
              <a:gd name="T23" fmla="*/ 890689171 h 141"/>
              <a:gd name="T24" fmla="*/ 921145156 w 157"/>
              <a:gd name="T25" fmla="*/ 890689171 h 141"/>
              <a:gd name="T26" fmla="*/ 990546692 w 157"/>
              <a:gd name="T27" fmla="*/ 890689171 h 141"/>
              <a:gd name="T28" fmla="*/ 990546692 w 157"/>
              <a:gd name="T29" fmla="*/ 0 h 141"/>
              <a:gd name="T30" fmla="*/ 921145156 w 157"/>
              <a:gd name="T31" fmla="*/ 814885410 h 141"/>
              <a:gd name="T32" fmla="*/ 75710767 w 157"/>
              <a:gd name="T33" fmla="*/ 814885410 h 141"/>
              <a:gd name="T34" fmla="*/ 75710767 w 157"/>
              <a:gd name="T35" fmla="*/ 252676693 h 141"/>
              <a:gd name="T36" fmla="*/ 921145156 w 157"/>
              <a:gd name="T37" fmla="*/ 252676693 h 141"/>
              <a:gd name="T38" fmla="*/ 921145156 w 157"/>
              <a:gd name="T39" fmla="*/ 814885410 h 14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57" h="141">
                <a:moveTo>
                  <a:pt x="157" y="0"/>
                </a:moveTo>
                <a:lnTo>
                  <a:pt x="135" y="0"/>
                </a:lnTo>
                <a:lnTo>
                  <a:pt x="135" y="15"/>
                </a:lnTo>
                <a:lnTo>
                  <a:pt x="114" y="15"/>
                </a:lnTo>
                <a:lnTo>
                  <a:pt x="114" y="0"/>
                </a:lnTo>
                <a:lnTo>
                  <a:pt x="47" y="0"/>
                </a:lnTo>
                <a:lnTo>
                  <a:pt x="47" y="15"/>
                </a:lnTo>
                <a:lnTo>
                  <a:pt x="25" y="15"/>
                </a:lnTo>
                <a:lnTo>
                  <a:pt x="25" y="0"/>
                </a:lnTo>
                <a:lnTo>
                  <a:pt x="0" y="0"/>
                </a:lnTo>
                <a:lnTo>
                  <a:pt x="0" y="141"/>
                </a:lnTo>
                <a:lnTo>
                  <a:pt x="12" y="141"/>
                </a:lnTo>
                <a:lnTo>
                  <a:pt x="146" y="141"/>
                </a:lnTo>
                <a:lnTo>
                  <a:pt x="157" y="141"/>
                </a:lnTo>
                <a:lnTo>
                  <a:pt x="157" y="0"/>
                </a:lnTo>
                <a:close/>
                <a:moveTo>
                  <a:pt x="146" y="129"/>
                </a:moveTo>
                <a:lnTo>
                  <a:pt x="12" y="129"/>
                </a:lnTo>
                <a:lnTo>
                  <a:pt x="12" y="40"/>
                </a:lnTo>
                <a:lnTo>
                  <a:pt x="146" y="40"/>
                </a:lnTo>
                <a:lnTo>
                  <a:pt x="146" y="12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54300" name="Rectangle 30"/>
          <p:cNvSpPr>
            <a:spLocks noChangeArrowheads="1"/>
          </p:cNvSpPr>
          <p:nvPr/>
        </p:nvSpPr>
        <p:spPr bwMode="auto">
          <a:xfrm>
            <a:off x="5199063" y="4843463"/>
            <a:ext cx="33337" cy="55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01" name="Rectangle 31"/>
          <p:cNvSpPr>
            <a:spLocks noChangeArrowheads="1"/>
          </p:cNvSpPr>
          <p:nvPr/>
        </p:nvSpPr>
        <p:spPr bwMode="auto">
          <a:xfrm>
            <a:off x="5418138" y="4843463"/>
            <a:ext cx="38100" cy="55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121920" tIns="60960" rIns="121920" bIns="60960"/>
          <a:lstStyle/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02" name="AutoShape 28"/>
          <p:cNvSpPr/>
          <p:nvPr/>
        </p:nvSpPr>
        <p:spPr bwMode="auto">
          <a:xfrm>
            <a:off x="4398963" y="3552825"/>
            <a:ext cx="381000" cy="379413"/>
          </a:xfrm>
          <a:custGeom>
            <a:avLst/>
            <a:gdLst>
              <a:gd name="T0" fmla="*/ 61657124 w 21600"/>
              <a:gd name="T1" fmla="*/ 61385954 h 21558"/>
              <a:gd name="T2" fmla="*/ 61657124 w 21600"/>
              <a:gd name="T3" fmla="*/ 61385954 h 21558"/>
              <a:gd name="T4" fmla="*/ 61657124 w 21600"/>
              <a:gd name="T5" fmla="*/ 61385954 h 21558"/>
              <a:gd name="T6" fmla="*/ 61657124 w 21600"/>
              <a:gd name="T7" fmla="*/ 61385954 h 215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58">
                <a:moveTo>
                  <a:pt x="18076" y="8547"/>
                </a:moveTo>
                <a:cubicBezTo>
                  <a:pt x="19181" y="9499"/>
                  <a:pt x="20046" y="10569"/>
                  <a:pt x="20670" y="11749"/>
                </a:cubicBezTo>
                <a:cubicBezTo>
                  <a:pt x="21291" y="12932"/>
                  <a:pt x="21599" y="14075"/>
                  <a:pt x="21599" y="15179"/>
                </a:cubicBezTo>
                <a:cubicBezTo>
                  <a:pt x="21599" y="16159"/>
                  <a:pt x="21344" y="17040"/>
                  <a:pt x="20832" y="17815"/>
                </a:cubicBezTo>
                <a:cubicBezTo>
                  <a:pt x="20320" y="18592"/>
                  <a:pt x="19593" y="19260"/>
                  <a:pt x="18660" y="19812"/>
                </a:cubicBezTo>
                <a:cubicBezTo>
                  <a:pt x="17724" y="20363"/>
                  <a:pt x="16585" y="20794"/>
                  <a:pt x="15252" y="21098"/>
                </a:cubicBezTo>
                <a:cubicBezTo>
                  <a:pt x="13917" y="21403"/>
                  <a:pt x="12435" y="21558"/>
                  <a:pt x="10800" y="21558"/>
                </a:cubicBezTo>
                <a:cubicBezTo>
                  <a:pt x="9168" y="21558"/>
                  <a:pt x="7682" y="21403"/>
                  <a:pt x="6350" y="21098"/>
                </a:cubicBezTo>
                <a:cubicBezTo>
                  <a:pt x="5014" y="20794"/>
                  <a:pt x="3878" y="20363"/>
                  <a:pt x="2936" y="19812"/>
                </a:cubicBezTo>
                <a:cubicBezTo>
                  <a:pt x="1993" y="19260"/>
                  <a:pt x="1270" y="18589"/>
                  <a:pt x="761" y="17809"/>
                </a:cubicBezTo>
                <a:cubicBezTo>
                  <a:pt x="255" y="17029"/>
                  <a:pt x="0" y="16150"/>
                  <a:pt x="0" y="15179"/>
                </a:cubicBezTo>
                <a:cubicBezTo>
                  <a:pt x="0" y="14075"/>
                  <a:pt x="318" y="12934"/>
                  <a:pt x="948" y="11757"/>
                </a:cubicBezTo>
                <a:cubicBezTo>
                  <a:pt x="1582" y="10580"/>
                  <a:pt x="2449" y="9510"/>
                  <a:pt x="3557" y="8547"/>
                </a:cubicBezTo>
                <a:cubicBezTo>
                  <a:pt x="3654" y="8403"/>
                  <a:pt x="3822" y="8344"/>
                  <a:pt x="4056" y="8369"/>
                </a:cubicBezTo>
                <a:cubicBezTo>
                  <a:pt x="4290" y="8398"/>
                  <a:pt x="4446" y="8491"/>
                  <a:pt x="4527" y="8654"/>
                </a:cubicBezTo>
                <a:cubicBezTo>
                  <a:pt x="4565" y="8800"/>
                  <a:pt x="4565" y="8930"/>
                  <a:pt x="4527" y="9045"/>
                </a:cubicBezTo>
                <a:cubicBezTo>
                  <a:pt x="4446" y="9361"/>
                  <a:pt x="4378" y="9738"/>
                  <a:pt x="4318" y="10177"/>
                </a:cubicBezTo>
                <a:cubicBezTo>
                  <a:pt x="4259" y="10617"/>
                  <a:pt x="4237" y="11073"/>
                  <a:pt x="4259" y="11546"/>
                </a:cubicBezTo>
                <a:cubicBezTo>
                  <a:pt x="4278" y="12016"/>
                  <a:pt x="4343" y="12475"/>
                  <a:pt x="4452" y="12915"/>
                </a:cubicBezTo>
                <a:cubicBezTo>
                  <a:pt x="4562" y="13354"/>
                  <a:pt x="4749" y="13734"/>
                  <a:pt x="5020" y="14047"/>
                </a:cubicBezTo>
                <a:cubicBezTo>
                  <a:pt x="5329" y="14379"/>
                  <a:pt x="5716" y="14599"/>
                  <a:pt x="6184" y="14709"/>
                </a:cubicBezTo>
                <a:cubicBezTo>
                  <a:pt x="5698" y="13323"/>
                  <a:pt x="5498" y="12008"/>
                  <a:pt x="5588" y="10757"/>
                </a:cubicBezTo>
                <a:cubicBezTo>
                  <a:pt x="5676" y="9510"/>
                  <a:pt x="5919" y="8344"/>
                  <a:pt x="6318" y="7265"/>
                </a:cubicBezTo>
                <a:cubicBezTo>
                  <a:pt x="6718" y="6187"/>
                  <a:pt x="7223" y="5212"/>
                  <a:pt x="7835" y="4339"/>
                </a:cubicBezTo>
                <a:cubicBezTo>
                  <a:pt x="8450" y="3469"/>
                  <a:pt x="9040" y="2720"/>
                  <a:pt x="9607" y="2089"/>
                </a:cubicBezTo>
                <a:cubicBezTo>
                  <a:pt x="10172" y="1459"/>
                  <a:pt x="10662" y="980"/>
                  <a:pt x="11068" y="653"/>
                </a:cubicBezTo>
                <a:cubicBezTo>
                  <a:pt x="11477" y="326"/>
                  <a:pt x="11692" y="149"/>
                  <a:pt x="11711" y="124"/>
                </a:cubicBezTo>
                <a:cubicBezTo>
                  <a:pt x="11960" y="-42"/>
                  <a:pt x="12194" y="-42"/>
                  <a:pt x="12416" y="124"/>
                </a:cubicBezTo>
                <a:cubicBezTo>
                  <a:pt x="12513" y="191"/>
                  <a:pt x="12581" y="293"/>
                  <a:pt x="12616" y="414"/>
                </a:cubicBezTo>
                <a:cubicBezTo>
                  <a:pt x="12650" y="535"/>
                  <a:pt x="12647" y="645"/>
                  <a:pt x="12609" y="746"/>
                </a:cubicBezTo>
                <a:cubicBezTo>
                  <a:pt x="12609" y="760"/>
                  <a:pt x="12531" y="954"/>
                  <a:pt x="12375" y="1318"/>
                </a:cubicBezTo>
                <a:cubicBezTo>
                  <a:pt x="12222" y="1681"/>
                  <a:pt x="12116" y="2140"/>
                  <a:pt x="12057" y="2692"/>
                </a:cubicBezTo>
                <a:cubicBezTo>
                  <a:pt x="11995" y="3244"/>
                  <a:pt x="12029" y="3849"/>
                  <a:pt x="12160" y="4503"/>
                </a:cubicBezTo>
                <a:cubicBezTo>
                  <a:pt x="12291" y="5162"/>
                  <a:pt x="12644" y="5773"/>
                  <a:pt x="13221" y="6339"/>
                </a:cubicBezTo>
                <a:cubicBezTo>
                  <a:pt x="13589" y="6728"/>
                  <a:pt x="13926" y="7108"/>
                  <a:pt x="14229" y="7485"/>
                </a:cubicBezTo>
                <a:cubicBezTo>
                  <a:pt x="14532" y="7862"/>
                  <a:pt x="14791" y="8282"/>
                  <a:pt x="15006" y="8744"/>
                </a:cubicBezTo>
                <a:cubicBezTo>
                  <a:pt x="15218" y="9209"/>
                  <a:pt x="15390" y="9749"/>
                  <a:pt x="15515" y="10363"/>
                </a:cubicBezTo>
                <a:cubicBezTo>
                  <a:pt x="15639" y="10977"/>
                  <a:pt x="15702" y="11709"/>
                  <a:pt x="15702" y="12554"/>
                </a:cubicBezTo>
                <a:cubicBezTo>
                  <a:pt x="15702" y="12850"/>
                  <a:pt x="15546" y="13027"/>
                  <a:pt x="15237" y="13078"/>
                </a:cubicBezTo>
                <a:cubicBezTo>
                  <a:pt x="15118" y="13098"/>
                  <a:pt x="14997" y="13078"/>
                  <a:pt x="14872" y="13027"/>
                </a:cubicBezTo>
                <a:cubicBezTo>
                  <a:pt x="14747" y="12971"/>
                  <a:pt x="14666" y="12886"/>
                  <a:pt x="14625" y="12768"/>
                </a:cubicBezTo>
                <a:cubicBezTo>
                  <a:pt x="14485" y="12489"/>
                  <a:pt x="14276" y="12270"/>
                  <a:pt x="13998" y="12109"/>
                </a:cubicBezTo>
                <a:cubicBezTo>
                  <a:pt x="13720" y="11946"/>
                  <a:pt x="13405" y="11867"/>
                  <a:pt x="13056" y="11867"/>
                </a:cubicBezTo>
                <a:cubicBezTo>
                  <a:pt x="12588" y="11867"/>
                  <a:pt x="12191" y="12016"/>
                  <a:pt x="11870" y="12318"/>
                </a:cubicBezTo>
                <a:cubicBezTo>
                  <a:pt x="11545" y="12619"/>
                  <a:pt x="11383" y="12985"/>
                  <a:pt x="11383" y="13419"/>
                </a:cubicBezTo>
                <a:cubicBezTo>
                  <a:pt x="11383" y="14503"/>
                  <a:pt x="12160" y="15044"/>
                  <a:pt x="13714" y="15035"/>
                </a:cubicBezTo>
                <a:cubicBezTo>
                  <a:pt x="14691" y="15035"/>
                  <a:pt x="15452" y="14751"/>
                  <a:pt x="15998" y="14185"/>
                </a:cubicBezTo>
                <a:cubicBezTo>
                  <a:pt x="16370" y="13799"/>
                  <a:pt x="16635" y="13343"/>
                  <a:pt x="16797" y="12819"/>
                </a:cubicBezTo>
                <a:cubicBezTo>
                  <a:pt x="16963" y="12290"/>
                  <a:pt x="17065" y="11777"/>
                  <a:pt x="17103" y="11273"/>
                </a:cubicBezTo>
                <a:cubicBezTo>
                  <a:pt x="17143" y="10769"/>
                  <a:pt x="17156" y="10310"/>
                  <a:pt x="17134" y="9893"/>
                </a:cubicBezTo>
                <a:cubicBezTo>
                  <a:pt x="17115" y="9473"/>
                  <a:pt x="17097" y="9195"/>
                  <a:pt x="17075" y="9048"/>
                </a:cubicBezTo>
                <a:cubicBezTo>
                  <a:pt x="17016" y="8941"/>
                  <a:pt x="17016" y="8812"/>
                  <a:pt x="17075" y="8657"/>
                </a:cubicBezTo>
                <a:cubicBezTo>
                  <a:pt x="17156" y="8493"/>
                  <a:pt x="17312" y="8400"/>
                  <a:pt x="17546" y="8372"/>
                </a:cubicBezTo>
                <a:cubicBezTo>
                  <a:pt x="17780" y="8347"/>
                  <a:pt x="17955" y="8403"/>
                  <a:pt x="18076" y="8547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38100" tIns="38100" rIns="38100" bIns="38100" anchor="ctr"/>
          <a:lstStyle/>
          <a:p>
            <a:endParaRPr lang="zh-CN" altLang="en-US"/>
          </a:p>
        </p:txBody>
      </p:sp>
      <p:sp>
        <p:nvSpPr>
          <p:cNvPr id="54303" name="AutoShape 455"/>
          <p:cNvSpPr/>
          <p:nvPr/>
        </p:nvSpPr>
        <p:spPr bwMode="auto">
          <a:xfrm>
            <a:off x="6554788" y="2459038"/>
            <a:ext cx="196850" cy="247650"/>
          </a:xfrm>
          <a:custGeom>
            <a:avLst/>
            <a:gdLst>
              <a:gd name="T0" fmla="*/ 0 w 21470"/>
              <a:gd name="T1" fmla="*/ 0 h 21600"/>
              <a:gd name="T2" fmla="*/ 0 w 21470"/>
              <a:gd name="T3" fmla="*/ 0 h 21600"/>
              <a:gd name="T4" fmla="*/ 0 w 21470"/>
              <a:gd name="T5" fmla="*/ 0 h 21600"/>
              <a:gd name="T6" fmla="*/ 0 w 21470"/>
              <a:gd name="T7" fmla="*/ 0 h 21600"/>
              <a:gd name="T8" fmla="*/ 0 w 21470"/>
              <a:gd name="T9" fmla="*/ 0 h 21600"/>
              <a:gd name="T10" fmla="*/ 0 w 21470"/>
              <a:gd name="T11" fmla="*/ 0 h 21600"/>
              <a:gd name="T12" fmla="*/ 0 w 21470"/>
              <a:gd name="T13" fmla="*/ 0 h 21600"/>
              <a:gd name="T14" fmla="*/ 0 w 21470"/>
              <a:gd name="T15" fmla="*/ 0 h 21600"/>
              <a:gd name="T16" fmla="*/ 0 w 21470"/>
              <a:gd name="T17" fmla="*/ 0 h 21600"/>
              <a:gd name="T18" fmla="*/ 0 w 21470"/>
              <a:gd name="T19" fmla="*/ 0 h 21600"/>
              <a:gd name="T20" fmla="*/ 0 w 21470"/>
              <a:gd name="T21" fmla="*/ 0 h 21600"/>
              <a:gd name="T22" fmla="*/ 0 w 21470"/>
              <a:gd name="T23" fmla="*/ 0 h 21600"/>
              <a:gd name="T24" fmla="*/ 0 w 21470"/>
              <a:gd name="T25" fmla="*/ 0 h 21600"/>
              <a:gd name="T26" fmla="*/ 0 w 21470"/>
              <a:gd name="T27" fmla="*/ 0 h 21600"/>
              <a:gd name="T28" fmla="*/ 0 w 21470"/>
              <a:gd name="T29" fmla="*/ 0 h 21600"/>
              <a:gd name="T30" fmla="*/ 0 w 21470"/>
              <a:gd name="T31" fmla="*/ 0 h 21600"/>
              <a:gd name="T32" fmla="*/ 0 w 21470"/>
              <a:gd name="T33" fmla="*/ 0 h 21600"/>
              <a:gd name="T34" fmla="*/ 0 w 21470"/>
              <a:gd name="T35" fmla="*/ 0 h 21600"/>
              <a:gd name="T36" fmla="*/ 0 w 21470"/>
              <a:gd name="T37" fmla="*/ 0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470" h="21600">
                <a:moveTo>
                  <a:pt x="13938" y="18089"/>
                </a:moveTo>
                <a:lnTo>
                  <a:pt x="13938" y="18075"/>
                </a:lnTo>
                <a:cubicBezTo>
                  <a:pt x="13949" y="17312"/>
                  <a:pt x="14370" y="14919"/>
                  <a:pt x="18829" y="12741"/>
                </a:cubicBezTo>
                <a:cubicBezTo>
                  <a:pt x="19646" y="11856"/>
                  <a:pt x="20317" y="10649"/>
                  <a:pt x="21003" y="9256"/>
                </a:cubicBezTo>
                <a:cubicBezTo>
                  <a:pt x="21476" y="8293"/>
                  <a:pt x="21396" y="7471"/>
                  <a:pt x="21396" y="6302"/>
                </a:cubicBezTo>
                <a:cubicBezTo>
                  <a:pt x="21396" y="5437"/>
                  <a:pt x="21600" y="4050"/>
                  <a:pt x="21332" y="3287"/>
                </a:cubicBezTo>
                <a:cubicBezTo>
                  <a:pt x="20424" y="712"/>
                  <a:pt x="18134" y="0"/>
                  <a:pt x="15449" y="0"/>
                </a:cubicBezTo>
                <a:cubicBezTo>
                  <a:pt x="12764" y="0"/>
                  <a:pt x="10471" y="714"/>
                  <a:pt x="9566" y="3295"/>
                </a:cubicBezTo>
                <a:cubicBezTo>
                  <a:pt x="9299" y="4054"/>
                  <a:pt x="9504" y="5439"/>
                  <a:pt x="9504" y="6301"/>
                </a:cubicBezTo>
                <a:cubicBezTo>
                  <a:pt x="9504" y="7473"/>
                  <a:pt x="9424" y="8297"/>
                  <a:pt x="9900" y="9263"/>
                </a:cubicBezTo>
                <a:cubicBezTo>
                  <a:pt x="10724" y="10935"/>
                  <a:pt x="11509" y="12336"/>
                  <a:pt x="12556" y="13231"/>
                </a:cubicBezTo>
                <a:cubicBezTo>
                  <a:pt x="8479" y="13828"/>
                  <a:pt x="5724" y="15525"/>
                  <a:pt x="3865" y="16187"/>
                </a:cubicBezTo>
                <a:cubicBezTo>
                  <a:pt x="18" y="17556"/>
                  <a:pt x="0" y="19055"/>
                  <a:pt x="0" y="19055"/>
                </a:cubicBezTo>
                <a:lnTo>
                  <a:pt x="0" y="21600"/>
                </a:lnTo>
                <a:lnTo>
                  <a:pt x="13940" y="21598"/>
                </a:lnTo>
                <a:lnTo>
                  <a:pt x="13940" y="18100"/>
                </a:lnTo>
                <a:lnTo>
                  <a:pt x="13940" y="18089"/>
                </a:lnTo>
                <a:lnTo>
                  <a:pt x="13938" y="18089"/>
                </a:lnTo>
                <a:close/>
                <a:moveTo>
                  <a:pt x="13938" y="18089"/>
                </a:move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54304" name="AutoShape 456"/>
          <p:cNvSpPr/>
          <p:nvPr/>
        </p:nvSpPr>
        <p:spPr bwMode="auto">
          <a:xfrm>
            <a:off x="6715125" y="2359025"/>
            <a:ext cx="390525" cy="3413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w 21600"/>
              <a:gd name="T13" fmla="*/ 0 h 21600"/>
              <a:gd name="T14" fmla="*/ 0 w 21600"/>
              <a:gd name="T15" fmla="*/ 0 h 21600"/>
              <a:gd name="T16" fmla="*/ 0 w 21600"/>
              <a:gd name="T17" fmla="*/ 0 h 21600"/>
              <a:gd name="T18" fmla="*/ 0 w 21600"/>
              <a:gd name="T19" fmla="*/ 0 h 21600"/>
              <a:gd name="T20" fmla="*/ 0 w 21600"/>
              <a:gd name="T21" fmla="*/ 0 h 21600"/>
              <a:gd name="T22" fmla="*/ 0 w 21600"/>
              <a:gd name="T23" fmla="*/ 0 h 21600"/>
              <a:gd name="T24" fmla="*/ 0 w 21600"/>
              <a:gd name="T25" fmla="*/ 0 h 21600"/>
              <a:gd name="T26" fmla="*/ 0 w 21600"/>
              <a:gd name="T27" fmla="*/ 0 h 21600"/>
              <a:gd name="T28" fmla="*/ 0 w 21600"/>
              <a:gd name="T29" fmla="*/ 0 h 21600"/>
              <a:gd name="T30" fmla="*/ 0 w 21600"/>
              <a:gd name="T31" fmla="*/ 0 h 21600"/>
              <a:gd name="T32" fmla="*/ 0 w 21600"/>
              <a:gd name="T33" fmla="*/ 0 h 21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1600" h="21600">
                <a:moveTo>
                  <a:pt x="18895" y="16182"/>
                </a:moveTo>
                <a:cubicBezTo>
                  <a:pt x="17591" y="15518"/>
                  <a:pt x="15655" y="13809"/>
                  <a:pt x="12789" y="13222"/>
                </a:cubicBezTo>
                <a:cubicBezTo>
                  <a:pt x="13522" y="12323"/>
                  <a:pt x="14076" y="10920"/>
                  <a:pt x="14647" y="9256"/>
                </a:cubicBezTo>
                <a:cubicBezTo>
                  <a:pt x="14978" y="8292"/>
                  <a:pt x="14921" y="7470"/>
                  <a:pt x="14921" y="6300"/>
                </a:cubicBezTo>
                <a:cubicBezTo>
                  <a:pt x="14921" y="5435"/>
                  <a:pt x="15063" y="4048"/>
                  <a:pt x="14876" y="3287"/>
                </a:cubicBezTo>
                <a:cubicBezTo>
                  <a:pt x="14244" y="710"/>
                  <a:pt x="12647" y="0"/>
                  <a:pt x="10775" y="0"/>
                </a:cubicBezTo>
                <a:cubicBezTo>
                  <a:pt x="8902" y="0"/>
                  <a:pt x="7303" y="714"/>
                  <a:pt x="6672" y="3294"/>
                </a:cubicBezTo>
                <a:cubicBezTo>
                  <a:pt x="6486" y="4054"/>
                  <a:pt x="6628" y="5438"/>
                  <a:pt x="6628" y="6300"/>
                </a:cubicBezTo>
                <a:cubicBezTo>
                  <a:pt x="6628" y="7473"/>
                  <a:pt x="6572" y="8297"/>
                  <a:pt x="6904" y="9262"/>
                </a:cubicBezTo>
                <a:cubicBezTo>
                  <a:pt x="7479" y="10934"/>
                  <a:pt x="8026" y="12336"/>
                  <a:pt x="8756" y="13231"/>
                </a:cubicBezTo>
                <a:cubicBezTo>
                  <a:pt x="5913" y="13828"/>
                  <a:pt x="3991" y="15526"/>
                  <a:pt x="2695" y="16187"/>
                </a:cubicBezTo>
                <a:cubicBezTo>
                  <a:pt x="13" y="17556"/>
                  <a:pt x="0" y="19054"/>
                  <a:pt x="0" y="19054"/>
                </a:cubicBezTo>
                <a:lnTo>
                  <a:pt x="0" y="21600"/>
                </a:lnTo>
                <a:lnTo>
                  <a:pt x="21600" y="21597"/>
                </a:lnTo>
                <a:lnTo>
                  <a:pt x="21600" y="19054"/>
                </a:lnTo>
                <a:cubicBezTo>
                  <a:pt x="21600" y="19054"/>
                  <a:pt x="21587" y="17551"/>
                  <a:pt x="18895" y="16182"/>
                </a:cubicBezTo>
                <a:close/>
                <a:moveTo>
                  <a:pt x="18895" y="16182"/>
                </a:move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54305" name="Freeform 2"/>
          <p:cNvSpPr>
            <a:spLocks noChangeAspect="1" noChangeArrowheads="1"/>
          </p:cNvSpPr>
          <p:nvPr/>
        </p:nvSpPr>
        <p:spPr bwMode="auto">
          <a:xfrm>
            <a:off x="5064125" y="2293938"/>
            <a:ext cx="477838" cy="479425"/>
          </a:xfrm>
          <a:custGeom>
            <a:avLst/>
            <a:gdLst>
              <a:gd name="T0" fmla="*/ 16755609 w 6844"/>
              <a:gd name="T1" fmla="*/ 8410252 h 6844"/>
              <a:gd name="T2" fmla="*/ 16755609 w 6844"/>
              <a:gd name="T3" fmla="*/ 14065982 h 6844"/>
              <a:gd name="T4" fmla="*/ 16755609 w 6844"/>
              <a:gd name="T5" fmla="*/ 8410252 h 6844"/>
              <a:gd name="T6" fmla="*/ 33360060 w 6844"/>
              <a:gd name="T7" fmla="*/ 919762 h 6844"/>
              <a:gd name="T8" fmla="*/ 26505696 w 6844"/>
              <a:gd name="T9" fmla="*/ 11619752 h 6844"/>
              <a:gd name="T10" fmla="*/ 24979812 w 6844"/>
              <a:gd name="T11" fmla="*/ 6115681 h 6844"/>
              <a:gd name="T12" fmla="*/ 24828725 w 6844"/>
              <a:gd name="T13" fmla="*/ 13302783 h 6844"/>
              <a:gd name="T14" fmla="*/ 21630687 w 6844"/>
              <a:gd name="T15" fmla="*/ 18342069 h 6844"/>
              <a:gd name="T16" fmla="*/ 25438101 w 6844"/>
              <a:gd name="T17" fmla="*/ 22319672 h 6844"/>
              <a:gd name="T18" fmla="*/ 25438101 w 6844"/>
              <a:gd name="T19" fmla="*/ 22471401 h 6844"/>
              <a:gd name="T20" fmla="*/ 24979812 w 6844"/>
              <a:gd name="T21" fmla="*/ 32408121 h 6844"/>
              <a:gd name="T22" fmla="*/ 23458816 w 6844"/>
              <a:gd name="T23" fmla="*/ 33479542 h 6844"/>
              <a:gd name="T24" fmla="*/ 23458816 w 6844"/>
              <a:gd name="T25" fmla="*/ 24917631 h 6844"/>
              <a:gd name="T26" fmla="*/ 12645951 w 6844"/>
              <a:gd name="T27" fmla="*/ 28435352 h 6844"/>
              <a:gd name="T28" fmla="*/ 11885417 w 6844"/>
              <a:gd name="T29" fmla="*/ 29198622 h 6844"/>
              <a:gd name="T30" fmla="*/ 4265703 w 6844"/>
              <a:gd name="T31" fmla="*/ 33479542 h 6844"/>
              <a:gd name="T32" fmla="*/ 3505169 w 6844"/>
              <a:gd name="T33" fmla="*/ 30881653 h 6844"/>
              <a:gd name="T34" fmla="*/ 13864703 w 6844"/>
              <a:gd name="T35" fmla="*/ 22319672 h 6844"/>
              <a:gd name="T36" fmla="*/ 8687380 w 6844"/>
              <a:gd name="T37" fmla="*/ 13454442 h 6844"/>
              <a:gd name="T38" fmla="*/ 8380248 w 6844"/>
              <a:gd name="T39" fmla="*/ 12691243 h 6844"/>
              <a:gd name="T40" fmla="*/ 6093831 w 6844"/>
              <a:gd name="T41" fmla="*/ 6423903 h 6844"/>
              <a:gd name="T42" fmla="*/ 1984173 w 6844"/>
              <a:gd name="T43" fmla="*/ 12539514 h 6844"/>
              <a:gd name="T44" fmla="*/ 5031053 w 6844"/>
              <a:gd name="T45" fmla="*/ 156563 h 6844"/>
              <a:gd name="T46" fmla="*/ 8838467 w 6844"/>
              <a:gd name="T47" fmla="*/ 4589212 h 6844"/>
              <a:gd name="T48" fmla="*/ 10515508 w 6844"/>
              <a:gd name="T49" fmla="*/ 4437553 h 6844"/>
              <a:gd name="T50" fmla="*/ 23000527 w 6844"/>
              <a:gd name="T51" fmla="*/ 4437553 h 6844"/>
              <a:gd name="T52" fmla="*/ 24526481 w 6844"/>
              <a:gd name="T53" fmla="*/ 4589212 h 6844"/>
              <a:gd name="T54" fmla="*/ 28333894 w 6844"/>
              <a:gd name="T55" fmla="*/ 0 h 6844"/>
              <a:gd name="T56" fmla="*/ 22240063 w 6844"/>
              <a:gd name="T57" fmla="*/ 5812293 h 6844"/>
              <a:gd name="T58" fmla="*/ 16755609 w 6844"/>
              <a:gd name="T59" fmla="*/ 5660633 h 6844"/>
              <a:gd name="T60" fmla="*/ 11124884 w 6844"/>
              <a:gd name="T61" fmla="*/ 12079633 h 6844"/>
              <a:gd name="T62" fmla="*/ 18125518 w 6844"/>
              <a:gd name="T63" fmla="*/ 15445695 h 6844"/>
              <a:gd name="T64" fmla="*/ 22240063 w 6844"/>
              <a:gd name="T65" fmla="*/ 5812293 h 6844"/>
              <a:gd name="T66" fmla="*/ 22240063 w 6844"/>
              <a:gd name="T67" fmla="*/ 5812293 h 68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844" h="6844">
                <a:moveTo>
                  <a:pt x="3437" y="1719"/>
                </a:moveTo>
                <a:lnTo>
                  <a:pt x="3437" y="1719"/>
                </a:lnTo>
                <a:cubicBezTo>
                  <a:pt x="3749" y="1719"/>
                  <a:pt x="3999" y="2000"/>
                  <a:pt x="3999" y="2313"/>
                </a:cubicBezTo>
                <a:cubicBezTo>
                  <a:pt x="3999" y="2625"/>
                  <a:pt x="3749" y="2875"/>
                  <a:pt x="3437" y="2875"/>
                </a:cubicBezTo>
                <a:cubicBezTo>
                  <a:pt x="3125" y="2875"/>
                  <a:pt x="2844" y="2625"/>
                  <a:pt x="2844" y="2313"/>
                </a:cubicBezTo>
                <a:cubicBezTo>
                  <a:pt x="2844" y="2000"/>
                  <a:pt x="3125" y="1719"/>
                  <a:pt x="3437" y="1719"/>
                </a:cubicBezTo>
                <a:close/>
                <a:moveTo>
                  <a:pt x="6843" y="188"/>
                </a:moveTo>
                <a:lnTo>
                  <a:pt x="6843" y="188"/>
                </a:lnTo>
                <a:cubicBezTo>
                  <a:pt x="6437" y="2532"/>
                  <a:pt x="6437" y="2532"/>
                  <a:pt x="6437" y="2532"/>
                </a:cubicBezTo>
                <a:cubicBezTo>
                  <a:pt x="5437" y="2375"/>
                  <a:pt x="5437" y="2375"/>
                  <a:pt x="5437" y="2375"/>
                </a:cubicBezTo>
                <a:cubicBezTo>
                  <a:pt x="5593" y="1282"/>
                  <a:pt x="5593" y="1282"/>
                  <a:pt x="5593" y="1282"/>
                </a:cubicBezTo>
                <a:cubicBezTo>
                  <a:pt x="5468" y="1282"/>
                  <a:pt x="5312" y="1250"/>
                  <a:pt x="5124" y="1250"/>
                </a:cubicBezTo>
                <a:cubicBezTo>
                  <a:pt x="5124" y="2594"/>
                  <a:pt x="5124" y="2594"/>
                  <a:pt x="5124" y="2594"/>
                </a:cubicBezTo>
                <a:cubicBezTo>
                  <a:pt x="5124" y="2625"/>
                  <a:pt x="5124" y="2688"/>
                  <a:pt x="5093" y="2719"/>
                </a:cubicBezTo>
                <a:lnTo>
                  <a:pt x="5093" y="2750"/>
                </a:lnTo>
                <a:cubicBezTo>
                  <a:pt x="4437" y="3749"/>
                  <a:pt x="4437" y="3749"/>
                  <a:pt x="4437" y="3749"/>
                </a:cubicBezTo>
                <a:cubicBezTo>
                  <a:pt x="4249" y="4281"/>
                  <a:pt x="4249" y="4281"/>
                  <a:pt x="4249" y="4281"/>
                </a:cubicBezTo>
                <a:cubicBezTo>
                  <a:pt x="5218" y="4562"/>
                  <a:pt x="5218" y="4562"/>
                  <a:pt x="5218" y="4562"/>
                </a:cubicBezTo>
                <a:cubicBezTo>
                  <a:pt x="5218" y="4562"/>
                  <a:pt x="5218" y="4562"/>
                  <a:pt x="5187" y="4593"/>
                </a:cubicBezTo>
                <a:cubicBezTo>
                  <a:pt x="5218" y="4593"/>
                  <a:pt x="5218" y="4593"/>
                  <a:pt x="5218" y="4593"/>
                </a:cubicBezTo>
                <a:cubicBezTo>
                  <a:pt x="5343" y="4624"/>
                  <a:pt x="5437" y="4749"/>
                  <a:pt x="5406" y="4906"/>
                </a:cubicBezTo>
                <a:cubicBezTo>
                  <a:pt x="5124" y="6624"/>
                  <a:pt x="5124" y="6624"/>
                  <a:pt x="5124" y="6624"/>
                </a:cubicBezTo>
                <a:cubicBezTo>
                  <a:pt x="5093" y="6749"/>
                  <a:pt x="4999" y="6843"/>
                  <a:pt x="4843" y="6843"/>
                </a:cubicBezTo>
                <a:lnTo>
                  <a:pt x="4812" y="6843"/>
                </a:lnTo>
                <a:cubicBezTo>
                  <a:pt x="4656" y="6812"/>
                  <a:pt x="4531" y="6687"/>
                  <a:pt x="4562" y="6531"/>
                </a:cubicBezTo>
                <a:cubicBezTo>
                  <a:pt x="4812" y="5093"/>
                  <a:pt x="4812" y="5093"/>
                  <a:pt x="4812" y="5093"/>
                </a:cubicBezTo>
                <a:cubicBezTo>
                  <a:pt x="3531" y="5124"/>
                  <a:pt x="3531" y="5124"/>
                  <a:pt x="3531" y="5124"/>
                </a:cubicBezTo>
                <a:cubicBezTo>
                  <a:pt x="2594" y="5812"/>
                  <a:pt x="2594" y="5812"/>
                  <a:pt x="2594" y="5812"/>
                </a:cubicBezTo>
                <a:cubicBezTo>
                  <a:pt x="2500" y="5906"/>
                  <a:pt x="2500" y="5906"/>
                  <a:pt x="2500" y="5906"/>
                </a:cubicBezTo>
                <a:cubicBezTo>
                  <a:pt x="2469" y="5937"/>
                  <a:pt x="2469" y="5937"/>
                  <a:pt x="2438" y="5968"/>
                </a:cubicBezTo>
                <a:cubicBezTo>
                  <a:pt x="1000" y="6812"/>
                  <a:pt x="1000" y="6812"/>
                  <a:pt x="1000" y="6812"/>
                </a:cubicBezTo>
                <a:cubicBezTo>
                  <a:pt x="969" y="6843"/>
                  <a:pt x="907" y="6843"/>
                  <a:pt x="875" y="6843"/>
                </a:cubicBezTo>
                <a:cubicBezTo>
                  <a:pt x="782" y="6843"/>
                  <a:pt x="688" y="6812"/>
                  <a:pt x="625" y="6718"/>
                </a:cubicBezTo>
                <a:cubicBezTo>
                  <a:pt x="532" y="6562"/>
                  <a:pt x="594" y="6406"/>
                  <a:pt x="719" y="6312"/>
                </a:cubicBezTo>
                <a:cubicBezTo>
                  <a:pt x="1969" y="5562"/>
                  <a:pt x="1969" y="5562"/>
                  <a:pt x="1969" y="5562"/>
                </a:cubicBezTo>
                <a:cubicBezTo>
                  <a:pt x="2844" y="4562"/>
                  <a:pt x="2844" y="4562"/>
                  <a:pt x="2844" y="4562"/>
                </a:cubicBezTo>
                <a:cubicBezTo>
                  <a:pt x="2563" y="3718"/>
                  <a:pt x="2563" y="3718"/>
                  <a:pt x="2563" y="3718"/>
                </a:cubicBezTo>
                <a:cubicBezTo>
                  <a:pt x="1782" y="2750"/>
                  <a:pt x="1782" y="2750"/>
                  <a:pt x="1782" y="2750"/>
                </a:cubicBezTo>
                <a:cubicBezTo>
                  <a:pt x="1750" y="2688"/>
                  <a:pt x="1719" y="2657"/>
                  <a:pt x="1719" y="2594"/>
                </a:cubicBezTo>
                <a:cubicBezTo>
                  <a:pt x="1719" y="1250"/>
                  <a:pt x="1719" y="1250"/>
                  <a:pt x="1719" y="1250"/>
                </a:cubicBezTo>
                <a:cubicBezTo>
                  <a:pt x="1532" y="1250"/>
                  <a:pt x="1375" y="1282"/>
                  <a:pt x="1250" y="1313"/>
                </a:cubicBezTo>
                <a:cubicBezTo>
                  <a:pt x="1407" y="2375"/>
                  <a:pt x="1407" y="2375"/>
                  <a:pt x="1407" y="2375"/>
                </a:cubicBezTo>
                <a:cubicBezTo>
                  <a:pt x="407" y="2563"/>
                  <a:pt x="407" y="2563"/>
                  <a:pt x="407" y="2563"/>
                </a:cubicBezTo>
                <a:cubicBezTo>
                  <a:pt x="0" y="188"/>
                  <a:pt x="0" y="188"/>
                  <a:pt x="0" y="188"/>
                </a:cubicBezTo>
                <a:cubicBezTo>
                  <a:pt x="1032" y="32"/>
                  <a:pt x="1032" y="32"/>
                  <a:pt x="1032" y="32"/>
                </a:cubicBezTo>
                <a:cubicBezTo>
                  <a:pt x="1188" y="1032"/>
                  <a:pt x="1188" y="1032"/>
                  <a:pt x="1188" y="1032"/>
                </a:cubicBezTo>
                <a:cubicBezTo>
                  <a:pt x="1375" y="1000"/>
                  <a:pt x="1594" y="969"/>
                  <a:pt x="1813" y="938"/>
                </a:cubicBezTo>
                <a:cubicBezTo>
                  <a:pt x="1875" y="907"/>
                  <a:pt x="1938" y="875"/>
                  <a:pt x="2000" y="875"/>
                </a:cubicBezTo>
                <a:cubicBezTo>
                  <a:pt x="2063" y="875"/>
                  <a:pt x="2094" y="907"/>
                  <a:pt x="2157" y="907"/>
                </a:cubicBezTo>
                <a:cubicBezTo>
                  <a:pt x="2532" y="907"/>
                  <a:pt x="2938" y="875"/>
                  <a:pt x="3437" y="875"/>
                </a:cubicBezTo>
                <a:cubicBezTo>
                  <a:pt x="3906" y="875"/>
                  <a:pt x="4343" y="907"/>
                  <a:pt x="4718" y="907"/>
                </a:cubicBezTo>
                <a:cubicBezTo>
                  <a:pt x="4749" y="907"/>
                  <a:pt x="4781" y="875"/>
                  <a:pt x="4843" y="875"/>
                </a:cubicBezTo>
                <a:cubicBezTo>
                  <a:pt x="4906" y="875"/>
                  <a:pt x="4968" y="907"/>
                  <a:pt x="5031" y="938"/>
                </a:cubicBezTo>
                <a:cubicBezTo>
                  <a:pt x="5281" y="969"/>
                  <a:pt x="5468" y="1000"/>
                  <a:pt x="5656" y="1000"/>
                </a:cubicBezTo>
                <a:cubicBezTo>
                  <a:pt x="5812" y="0"/>
                  <a:pt x="5812" y="0"/>
                  <a:pt x="5812" y="0"/>
                </a:cubicBezTo>
                <a:lnTo>
                  <a:pt x="6843" y="188"/>
                </a:lnTo>
                <a:close/>
                <a:moveTo>
                  <a:pt x="4562" y="1188"/>
                </a:moveTo>
                <a:lnTo>
                  <a:pt x="4562" y="1188"/>
                </a:lnTo>
                <a:cubicBezTo>
                  <a:pt x="4218" y="1188"/>
                  <a:pt x="3843" y="1157"/>
                  <a:pt x="3437" y="1157"/>
                </a:cubicBezTo>
                <a:cubicBezTo>
                  <a:pt x="3000" y="1157"/>
                  <a:pt x="2625" y="1188"/>
                  <a:pt x="2282" y="1188"/>
                </a:cubicBezTo>
                <a:cubicBezTo>
                  <a:pt x="2282" y="2469"/>
                  <a:pt x="2282" y="2469"/>
                  <a:pt x="2282" y="2469"/>
                </a:cubicBezTo>
                <a:cubicBezTo>
                  <a:pt x="3157" y="3157"/>
                  <a:pt x="3157" y="3157"/>
                  <a:pt x="3157" y="3157"/>
                </a:cubicBezTo>
                <a:cubicBezTo>
                  <a:pt x="3718" y="3157"/>
                  <a:pt x="3718" y="3157"/>
                  <a:pt x="3718" y="3157"/>
                </a:cubicBezTo>
                <a:cubicBezTo>
                  <a:pt x="4562" y="2469"/>
                  <a:pt x="4562" y="2469"/>
                  <a:pt x="4562" y="2469"/>
                </a:cubicBezTo>
                <a:lnTo>
                  <a:pt x="4562" y="1188"/>
                </a:lnTo>
                <a:close/>
                <a:moveTo>
                  <a:pt x="4562" y="1188"/>
                </a:moveTo>
                <a:lnTo>
                  <a:pt x="4562" y="118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wrap="none" lIns="243797" tIns="121899" rIns="243797" bIns="121899" anchor="ctr"/>
          <a:lstStyle/>
          <a:p>
            <a:endParaRPr lang="zh-CN" altLang="en-US"/>
          </a:p>
        </p:txBody>
      </p:sp>
      <p:sp>
        <p:nvSpPr>
          <p:cNvPr id="54306" name="TextBox 13"/>
          <p:cNvSpPr txBox="1">
            <a:spLocks noChangeArrowheads="1"/>
          </p:cNvSpPr>
          <p:nvPr/>
        </p:nvSpPr>
        <p:spPr bwMode="auto">
          <a:xfrm>
            <a:off x="7789863" y="1838325"/>
            <a:ext cx="2338387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07" name="TextBox 13"/>
          <p:cNvSpPr txBox="1">
            <a:spLocks noChangeArrowheads="1"/>
          </p:cNvSpPr>
          <p:nvPr/>
        </p:nvSpPr>
        <p:spPr bwMode="auto">
          <a:xfrm>
            <a:off x="7794625" y="2124075"/>
            <a:ext cx="23336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08" name="TextBox 13"/>
          <p:cNvSpPr txBox="1">
            <a:spLocks noChangeArrowheads="1"/>
          </p:cNvSpPr>
          <p:nvPr/>
        </p:nvSpPr>
        <p:spPr bwMode="auto">
          <a:xfrm>
            <a:off x="8288338" y="3430588"/>
            <a:ext cx="23383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09" name="TextBox 13"/>
          <p:cNvSpPr txBox="1">
            <a:spLocks noChangeArrowheads="1"/>
          </p:cNvSpPr>
          <p:nvPr/>
        </p:nvSpPr>
        <p:spPr bwMode="auto">
          <a:xfrm>
            <a:off x="8291513" y="3716338"/>
            <a:ext cx="2335212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10" name="TextBox 13"/>
          <p:cNvSpPr txBox="1">
            <a:spLocks noChangeArrowheads="1"/>
          </p:cNvSpPr>
          <p:nvPr/>
        </p:nvSpPr>
        <p:spPr bwMode="auto">
          <a:xfrm>
            <a:off x="7789863" y="4911725"/>
            <a:ext cx="2338387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11" name="TextBox 13"/>
          <p:cNvSpPr txBox="1">
            <a:spLocks noChangeArrowheads="1"/>
          </p:cNvSpPr>
          <p:nvPr/>
        </p:nvSpPr>
        <p:spPr bwMode="auto">
          <a:xfrm>
            <a:off x="7794625" y="5197475"/>
            <a:ext cx="23336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12" name="TextBox 13"/>
          <p:cNvSpPr txBox="1">
            <a:spLocks noChangeArrowheads="1"/>
          </p:cNvSpPr>
          <p:nvPr/>
        </p:nvSpPr>
        <p:spPr bwMode="auto">
          <a:xfrm flipH="1">
            <a:off x="1982788" y="1852613"/>
            <a:ext cx="23383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13" name="TextBox 13"/>
          <p:cNvSpPr txBox="1">
            <a:spLocks noChangeArrowheads="1"/>
          </p:cNvSpPr>
          <p:nvPr/>
        </p:nvSpPr>
        <p:spPr bwMode="auto">
          <a:xfrm flipH="1">
            <a:off x="1982788" y="2138363"/>
            <a:ext cx="2333625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14" name="TextBox 13"/>
          <p:cNvSpPr txBox="1">
            <a:spLocks noChangeArrowheads="1"/>
          </p:cNvSpPr>
          <p:nvPr/>
        </p:nvSpPr>
        <p:spPr bwMode="auto">
          <a:xfrm flipH="1">
            <a:off x="1484313" y="3443288"/>
            <a:ext cx="23383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15" name="TextBox 13"/>
          <p:cNvSpPr txBox="1">
            <a:spLocks noChangeArrowheads="1"/>
          </p:cNvSpPr>
          <p:nvPr/>
        </p:nvSpPr>
        <p:spPr bwMode="auto">
          <a:xfrm flipH="1">
            <a:off x="1484313" y="3729038"/>
            <a:ext cx="2335212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16" name="TextBox 13"/>
          <p:cNvSpPr txBox="1">
            <a:spLocks noChangeArrowheads="1"/>
          </p:cNvSpPr>
          <p:nvPr/>
        </p:nvSpPr>
        <p:spPr bwMode="auto">
          <a:xfrm flipH="1">
            <a:off x="1982788" y="4924425"/>
            <a:ext cx="2338387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54317" name="TextBox 13"/>
          <p:cNvSpPr txBox="1">
            <a:spLocks noChangeArrowheads="1"/>
          </p:cNvSpPr>
          <p:nvPr/>
        </p:nvSpPr>
        <p:spPr bwMode="auto">
          <a:xfrm flipH="1">
            <a:off x="1982788" y="5210175"/>
            <a:ext cx="23336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任意多边形 301"/>
          <p:cNvSpPr/>
          <p:nvPr/>
        </p:nvSpPr>
        <p:spPr>
          <a:xfrm>
            <a:off x="0" y="0"/>
            <a:ext cx="12190413" cy="5300663"/>
          </a:xfrm>
          <a:custGeom>
            <a:avLst/>
            <a:gdLst>
              <a:gd name="connsiteX0" fmla="*/ 0 w 12190907"/>
              <a:gd name="connsiteY0" fmla="*/ 0 h 5301205"/>
              <a:gd name="connsiteX1" fmla="*/ 12190907 w 12190907"/>
              <a:gd name="connsiteY1" fmla="*/ 0 h 5301205"/>
              <a:gd name="connsiteX2" fmla="*/ 12190907 w 12190907"/>
              <a:gd name="connsiteY2" fmla="*/ 1015707 h 5301205"/>
              <a:gd name="connsiteX3" fmla="*/ 0 w 12190907"/>
              <a:gd name="connsiteY3" fmla="*/ 5301205 h 53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907" h="5301205">
                <a:moveTo>
                  <a:pt x="0" y="0"/>
                </a:moveTo>
                <a:lnTo>
                  <a:pt x="12190907" y="0"/>
                </a:lnTo>
                <a:lnTo>
                  <a:pt x="12190907" y="1015707"/>
                </a:lnTo>
                <a:lnTo>
                  <a:pt x="0" y="530120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6323" name="组合 299"/>
          <p:cNvGrpSpPr/>
          <p:nvPr/>
        </p:nvGrpSpPr>
        <p:grpSpPr bwMode="auto">
          <a:xfrm>
            <a:off x="-84138" y="3811588"/>
            <a:ext cx="5794376" cy="4103687"/>
            <a:chOff x="-84866" y="3398852"/>
            <a:chExt cx="6377993" cy="4515797"/>
          </a:xfrm>
        </p:grpSpPr>
        <p:sp>
          <p:nvSpPr>
            <p:cNvPr id="296" name="任意多边形 295"/>
            <p:cNvSpPr/>
            <p:nvPr/>
          </p:nvSpPr>
          <p:spPr>
            <a:xfrm rot="20425397">
              <a:off x="4781630" y="3398852"/>
              <a:ext cx="1511497" cy="3822269"/>
            </a:xfrm>
            <a:custGeom>
              <a:avLst/>
              <a:gdLst>
                <a:gd name="connsiteX0" fmla="*/ 1511169 w 1511169"/>
                <a:gd name="connsiteY0" fmla="*/ 0 h 3822813"/>
                <a:gd name="connsiteX1" fmla="*/ 1511169 w 1511169"/>
                <a:gd name="connsiteY1" fmla="*/ 3822813 h 3822813"/>
                <a:gd name="connsiteX2" fmla="*/ 0 w 1511169"/>
                <a:gd name="connsiteY2" fmla="*/ 3285402 h 3822813"/>
                <a:gd name="connsiteX3" fmla="*/ 0 w 1511169"/>
                <a:gd name="connsiteY3" fmla="*/ 0 h 382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169" h="3822813">
                  <a:moveTo>
                    <a:pt x="1511169" y="0"/>
                  </a:moveTo>
                  <a:lnTo>
                    <a:pt x="1511169" y="3822813"/>
                  </a:lnTo>
                  <a:lnTo>
                    <a:pt x="0" y="3285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1" name="任意多边形 280"/>
            <p:cNvSpPr/>
            <p:nvPr/>
          </p:nvSpPr>
          <p:spPr>
            <a:xfrm rot="20436136">
              <a:off x="-84866" y="4370142"/>
              <a:ext cx="5687771" cy="3544507"/>
            </a:xfrm>
            <a:custGeom>
              <a:avLst/>
              <a:gdLst>
                <a:gd name="connsiteX0" fmla="*/ 5687516 w 5687516"/>
                <a:gd name="connsiteY0" fmla="*/ 0 h 3532369"/>
                <a:gd name="connsiteX1" fmla="*/ 5687516 w 5687516"/>
                <a:gd name="connsiteY1" fmla="*/ 3532369 h 3532369"/>
                <a:gd name="connsiteX2" fmla="*/ 0 w 5687516"/>
                <a:gd name="connsiteY2" fmla="*/ 1529731 h 3532369"/>
                <a:gd name="connsiteX3" fmla="*/ 538636 w 5687516"/>
                <a:gd name="connsiteY3" fmla="*/ 0 h 353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7516" h="3532369">
                  <a:moveTo>
                    <a:pt x="5687516" y="0"/>
                  </a:moveTo>
                  <a:lnTo>
                    <a:pt x="5687516" y="3532369"/>
                  </a:lnTo>
                  <a:lnTo>
                    <a:pt x="0" y="1529731"/>
                  </a:lnTo>
                  <a:lnTo>
                    <a:pt x="538636" y="0"/>
                  </a:lnTo>
                  <a:close/>
                </a:path>
              </a:pathLst>
            </a:custGeom>
            <a:solidFill>
              <a:srgbClr val="6E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6324" name="组合 292"/>
          <p:cNvGrpSpPr/>
          <p:nvPr/>
        </p:nvGrpSpPr>
        <p:grpSpPr bwMode="auto">
          <a:xfrm>
            <a:off x="936625" y="447675"/>
            <a:ext cx="3155950" cy="6157913"/>
            <a:chOff x="960514" y="443906"/>
            <a:chExt cx="3156094" cy="6157582"/>
          </a:xfrm>
        </p:grpSpPr>
        <p:pic>
          <p:nvPicPr>
            <p:cNvPr id="56335" name="图片 275"/>
            <p:cNvPicPr>
              <a:picLocks noChangeAspect="1"/>
            </p:cNvPicPr>
            <p:nvPr/>
          </p:nvPicPr>
          <p:blipFill>
            <a:blip r:embed="rId1"/>
            <a:srcRect l="42754"/>
            <a:stretch>
              <a:fillRect/>
            </a:stretch>
          </p:blipFill>
          <p:spPr bwMode="auto">
            <a:xfrm>
              <a:off x="2396035" y="443906"/>
              <a:ext cx="1720573" cy="613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6336" name="组合 94"/>
            <p:cNvGrpSpPr/>
            <p:nvPr/>
          </p:nvGrpSpPr>
          <p:grpSpPr bwMode="auto">
            <a:xfrm>
              <a:off x="960514" y="451513"/>
              <a:ext cx="3062287" cy="6149975"/>
              <a:chOff x="7627938" y="473075"/>
              <a:chExt cx="3062287" cy="6149975"/>
            </a:xfrm>
          </p:grpSpPr>
          <p:sp>
            <p:nvSpPr>
              <p:cNvPr id="56337" name="Freeform 5"/>
              <p:cNvSpPr/>
              <p:nvPr/>
            </p:nvSpPr>
            <p:spPr bwMode="auto">
              <a:xfrm>
                <a:off x="10190163" y="3522663"/>
                <a:ext cx="403225" cy="654050"/>
              </a:xfrm>
              <a:custGeom>
                <a:avLst/>
                <a:gdLst>
                  <a:gd name="T0" fmla="*/ 621586175 w 231"/>
                  <a:gd name="T1" fmla="*/ 711072375 h 376"/>
                  <a:gd name="T2" fmla="*/ 661196485 w 231"/>
                  <a:gd name="T3" fmla="*/ 556754844 h 376"/>
                  <a:gd name="T4" fmla="*/ 326027486 w 231"/>
                  <a:gd name="T5" fmla="*/ 387307188 h 376"/>
                  <a:gd name="T6" fmla="*/ 131020196 w 231"/>
                  <a:gd name="T7" fmla="*/ 9076683 h 376"/>
                  <a:gd name="T8" fmla="*/ 131020196 w 231"/>
                  <a:gd name="T9" fmla="*/ 193654464 h 376"/>
                  <a:gd name="T10" fmla="*/ 0 w 231"/>
                  <a:gd name="T11" fmla="*/ 568858248 h 376"/>
                  <a:gd name="T12" fmla="*/ 12187519 w 231"/>
                  <a:gd name="T13" fmla="*/ 1046940966 h 376"/>
                  <a:gd name="T14" fmla="*/ 286417176 w 231"/>
                  <a:gd name="T15" fmla="*/ 1131664794 h 376"/>
                  <a:gd name="T16" fmla="*/ 609398656 w 231"/>
                  <a:gd name="T17" fmla="*/ 1037864283 h 376"/>
                  <a:gd name="T18" fmla="*/ 569786600 w 231"/>
                  <a:gd name="T19" fmla="*/ 989450667 h 376"/>
                  <a:gd name="T20" fmla="*/ 679477764 w 231"/>
                  <a:gd name="T21" fmla="*/ 874468329 h 376"/>
                  <a:gd name="T22" fmla="*/ 621586175 w 231"/>
                  <a:gd name="T23" fmla="*/ 711072375 h 3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1" h="376">
                    <a:moveTo>
                      <a:pt x="204" y="235"/>
                    </a:moveTo>
                    <a:cubicBezTo>
                      <a:pt x="204" y="235"/>
                      <a:pt x="228" y="229"/>
                      <a:pt x="217" y="184"/>
                    </a:cubicBezTo>
                    <a:cubicBezTo>
                      <a:pt x="207" y="139"/>
                      <a:pt x="107" y="128"/>
                      <a:pt x="107" y="128"/>
                    </a:cubicBezTo>
                    <a:cubicBezTo>
                      <a:pt x="139" y="36"/>
                      <a:pt x="75" y="0"/>
                      <a:pt x="43" y="3"/>
                    </a:cubicBezTo>
                    <a:cubicBezTo>
                      <a:pt x="11" y="7"/>
                      <a:pt x="26" y="16"/>
                      <a:pt x="43" y="64"/>
                    </a:cubicBezTo>
                    <a:cubicBezTo>
                      <a:pt x="60" y="113"/>
                      <a:pt x="0" y="188"/>
                      <a:pt x="0" y="188"/>
                    </a:cubicBezTo>
                    <a:cubicBezTo>
                      <a:pt x="4" y="346"/>
                      <a:pt x="4" y="346"/>
                      <a:pt x="4" y="346"/>
                    </a:cubicBezTo>
                    <a:cubicBezTo>
                      <a:pt x="24" y="369"/>
                      <a:pt x="65" y="373"/>
                      <a:pt x="94" y="374"/>
                    </a:cubicBezTo>
                    <a:cubicBezTo>
                      <a:pt x="116" y="375"/>
                      <a:pt x="198" y="376"/>
                      <a:pt x="200" y="343"/>
                    </a:cubicBezTo>
                    <a:cubicBezTo>
                      <a:pt x="195" y="332"/>
                      <a:pt x="187" y="327"/>
                      <a:pt x="187" y="327"/>
                    </a:cubicBezTo>
                    <a:cubicBezTo>
                      <a:pt x="187" y="327"/>
                      <a:pt x="215" y="328"/>
                      <a:pt x="223" y="289"/>
                    </a:cubicBezTo>
                    <a:cubicBezTo>
                      <a:pt x="231" y="249"/>
                      <a:pt x="204" y="235"/>
                      <a:pt x="204" y="235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38" name="Freeform 6"/>
              <p:cNvSpPr/>
              <p:nvPr/>
            </p:nvSpPr>
            <p:spPr bwMode="auto">
              <a:xfrm>
                <a:off x="10190163" y="3759200"/>
                <a:ext cx="171450" cy="414338"/>
              </a:xfrm>
              <a:custGeom>
                <a:avLst/>
                <a:gdLst>
                  <a:gd name="T0" fmla="*/ 116307831 w 98"/>
                  <a:gd name="T1" fmla="*/ 466741312 h 238"/>
                  <a:gd name="T2" fmla="*/ 125489154 w 98"/>
                  <a:gd name="T3" fmla="*/ 118201230 h 238"/>
                  <a:gd name="T4" fmla="*/ 220370983 w 98"/>
                  <a:gd name="T5" fmla="*/ 0 h 238"/>
                  <a:gd name="T6" fmla="*/ 159156335 w 98"/>
                  <a:gd name="T7" fmla="*/ 9092804 h 238"/>
                  <a:gd name="T8" fmla="*/ 73457578 w 98"/>
                  <a:gd name="T9" fmla="*/ 42431345 h 238"/>
                  <a:gd name="T10" fmla="*/ 0 w 98"/>
                  <a:gd name="T11" fmla="*/ 157601641 h 238"/>
                  <a:gd name="T12" fmla="*/ 12242930 w 98"/>
                  <a:gd name="T13" fmla="*/ 636464950 h 238"/>
                  <a:gd name="T14" fmla="*/ 287707096 w 98"/>
                  <a:gd name="T15" fmla="*/ 721327640 h 238"/>
                  <a:gd name="T16" fmla="*/ 299950026 w 98"/>
                  <a:gd name="T17" fmla="*/ 721327640 h 238"/>
                  <a:gd name="T18" fmla="*/ 296890168 w 98"/>
                  <a:gd name="T19" fmla="*/ 721327640 h 238"/>
                  <a:gd name="T20" fmla="*/ 116307831 w 98"/>
                  <a:gd name="T21" fmla="*/ 466741312 h 2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238">
                    <a:moveTo>
                      <a:pt x="38" y="154"/>
                    </a:moveTo>
                    <a:cubicBezTo>
                      <a:pt x="28" y="119"/>
                      <a:pt x="24" y="73"/>
                      <a:pt x="41" y="39"/>
                    </a:cubicBezTo>
                    <a:cubicBezTo>
                      <a:pt x="49" y="23"/>
                      <a:pt x="60" y="11"/>
                      <a:pt x="72" y="0"/>
                    </a:cubicBezTo>
                    <a:cubicBezTo>
                      <a:pt x="65" y="0"/>
                      <a:pt x="58" y="0"/>
                      <a:pt x="52" y="3"/>
                    </a:cubicBezTo>
                    <a:cubicBezTo>
                      <a:pt x="42" y="6"/>
                      <a:pt x="34" y="12"/>
                      <a:pt x="24" y="14"/>
                    </a:cubicBezTo>
                    <a:cubicBezTo>
                      <a:pt x="12" y="36"/>
                      <a:pt x="0" y="52"/>
                      <a:pt x="0" y="52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24" y="233"/>
                      <a:pt x="65" y="237"/>
                      <a:pt x="94" y="238"/>
                    </a:cubicBezTo>
                    <a:cubicBezTo>
                      <a:pt x="95" y="238"/>
                      <a:pt x="96" y="238"/>
                      <a:pt x="98" y="238"/>
                    </a:cubicBezTo>
                    <a:cubicBezTo>
                      <a:pt x="98" y="238"/>
                      <a:pt x="97" y="238"/>
                      <a:pt x="97" y="238"/>
                    </a:cubicBezTo>
                    <a:cubicBezTo>
                      <a:pt x="68" y="219"/>
                      <a:pt x="48" y="187"/>
                      <a:pt x="38" y="15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39" name="Freeform 7"/>
              <p:cNvSpPr/>
              <p:nvPr/>
            </p:nvSpPr>
            <p:spPr bwMode="auto">
              <a:xfrm>
                <a:off x="10190163" y="3532188"/>
                <a:ext cx="403225" cy="635000"/>
              </a:xfrm>
              <a:custGeom>
                <a:avLst/>
                <a:gdLst>
                  <a:gd name="T0" fmla="*/ 621586175 w 231"/>
                  <a:gd name="T1" fmla="*/ 696128753 h 365"/>
                  <a:gd name="T2" fmla="*/ 661196485 w 231"/>
                  <a:gd name="T3" fmla="*/ 541769822 h 365"/>
                  <a:gd name="T4" fmla="*/ 326027486 w 231"/>
                  <a:gd name="T5" fmla="*/ 372277014 h 365"/>
                  <a:gd name="T6" fmla="*/ 353450278 w 231"/>
                  <a:gd name="T7" fmla="*/ 245158712 h 365"/>
                  <a:gd name="T8" fmla="*/ 298604695 w 231"/>
                  <a:gd name="T9" fmla="*/ 263317973 h 365"/>
                  <a:gd name="T10" fmla="*/ 179772019 w 231"/>
                  <a:gd name="T11" fmla="*/ 169492808 h 365"/>
                  <a:gd name="T12" fmla="*/ 97503645 w 231"/>
                  <a:gd name="T13" fmla="*/ 0 h 365"/>
                  <a:gd name="T14" fmla="*/ 131020196 w 231"/>
                  <a:gd name="T15" fmla="*/ 178572438 h 365"/>
                  <a:gd name="T16" fmla="*/ 0 w 231"/>
                  <a:gd name="T17" fmla="*/ 553876575 h 365"/>
                  <a:gd name="T18" fmla="*/ 12187519 w 231"/>
                  <a:gd name="T19" fmla="*/ 1032087247 h 365"/>
                  <a:gd name="T20" fmla="*/ 63987094 w 231"/>
                  <a:gd name="T21" fmla="*/ 1071432890 h 365"/>
                  <a:gd name="T22" fmla="*/ 60939342 w 231"/>
                  <a:gd name="T23" fmla="*/ 989712740 h 365"/>
                  <a:gd name="T24" fmla="*/ 79222366 w 231"/>
                  <a:gd name="T25" fmla="*/ 620462849 h 365"/>
                  <a:gd name="T26" fmla="*/ 198055043 w 231"/>
                  <a:gd name="T27" fmla="*/ 420704027 h 365"/>
                  <a:gd name="T28" fmla="*/ 228523841 w 231"/>
                  <a:gd name="T29" fmla="*/ 444917534 h 365"/>
                  <a:gd name="T30" fmla="*/ 274229657 w 231"/>
                  <a:gd name="T31" fmla="*/ 602301849 h 365"/>
                  <a:gd name="T32" fmla="*/ 289463183 w 231"/>
                  <a:gd name="T33" fmla="*/ 632569603 h 365"/>
                  <a:gd name="T34" fmla="*/ 268135897 w 231"/>
                  <a:gd name="T35" fmla="*/ 677969493 h 365"/>
                  <a:gd name="T36" fmla="*/ 277275664 w 231"/>
                  <a:gd name="T37" fmla="*/ 853514808 h 365"/>
                  <a:gd name="T38" fmla="*/ 280323416 w 231"/>
                  <a:gd name="T39" fmla="*/ 877728315 h 365"/>
                  <a:gd name="T40" fmla="*/ 487518226 w 231"/>
                  <a:gd name="T41" fmla="*/ 1104726027 h 365"/>
                  <a:gd name="T42" fmla="*/ 609398656 w 231"/>
                  <a:gd name="T43" fmla="*/ 1023005877 h 365"/>
                  <a:gd name="T44" fmla="*/ 569786600 w 231"/>
                  <a:gd name="T45" fmla="*/ 974580603 h 365"/>
                  <a:gd name="T46" fmla="*/ 679477764 w 231"/>
                  <a:gd name="T47" fmla="*/ 859567315 h 365"/>
                  <a:gd name="T48" fmla="*/ 621586175 w 231"/>
                  <a:gd name="T49" fmla="*/ 696128753 h 36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31" h="365">
                    <a:moveTo>
                      <a:pt x="204" y="230"/>
                    </a:moveTo>
                    <a:cubicBezTo>
                      <a:pt x="204" y="230"/>
                      <a:pt x="228" y="224"/>
                      <a:pt x="217" y="179"/>
                    </a:cubicBezTo>
                    <a:cubicBezTo>
                      <a:pt x="207" y="134"/>
                      <a:pt x="107" y="123"/>
                      <a:pt x="107" y="123"/>
                    </a:cubicBezTo>
                    <a:cubicBezTo>
                      <a:pt x="112" y="107"/>
                      <a:pt x="115" y="93"/>
                      <a:pt x="116" y="81"/>
                    </a:cubicBezTo>
                    <a:cubicBezTo>
                      <a:pt x="111" y="85"/>
                      <a:pt x="105" y="88"/>
                      <a:pt x="98" y="87"/>
                    </a:cubicBezTo>
                    <a:cubicBezTo>
                      <a:pt x="79" y="85"/>
                      <a:pt x="67" y="73"/>
                      <a:pt x="59" y="56"/>
                    </a:cubicBezTo>
                    <a:cubicBezTo>
                      <a:pt x="50" y="38"/>
                      <a:pt x="42" y="18"/>
                      <a:pt x="32" y="0"/>
                    </a:cubicBezTo>
                    <a:cubicBezTo>
                      <a:pt x="16" y="5"/>
                      <a:pt x="28" y="18"/>
                      <a:pt x="43" y="59"/>
                    </a:cubicBezTo>
                    <a:cubicBezTo>
                      <a:pt x="60" y="108"/>
                      <a:pt x="0" y="183"/>
                      <a:pt x="0" y="183"/>
                    </a:cubicBezTo>
                    <a:cubicBezTo>
                      <a:pt x="4" y="341"/>
                      <a:pt x="4" y="341"/>
                      <a:pt x="4" y="341"/>
                    </a:cubicBezTo>
                    <a:cubicBezTo>
                      <a:pt x="9" y="346"/>
                      <a:pt x="15" y="351"/>
                      <a:pt x="21" y="354"/>
                    </a:cubicBezTo>
                    <a:cubicBezTo>
                      <a:pt x="20" y="343"/>
                      <a:pt x="20" y="333"/>
                      <a:pt x="20" y="327"/>
                    </a:cubicBezTo>
                    <a:cubicBezTo>
                      <a:pt x="19" y="284"/>
                      <a:pt x="13" y="246"/>
                      <a:pt x="26" y="205"/>
                    </a:cubicBezTo>
                    <a:cubicBezTo>
                      <a:pt x="32" y="185"/>
                      <a:pt x="49" y="153"/>
                      <a:pt x="65" y="139"/>
                    </a:cubicBezTo>
                    <a:cubicBezTo>
                      <a:pt x="71" y="135"/>
                      <a:pt x="79" y="140"/>
                      <a:pt x="75" y="147"/>
                    </a:cubicBezTo>
                    <a:cubicBezTo>
                      <a:pt x="64" y="168"/>
                      <a:pt x="74" y="184"/>
                      <a:pt x="90" y="199"/>
                    </a:cubicBezTo>
                    <a:cubicBezTo>
                      <a:pt x="93" y="201"/>
                      <a:pt x="95" y="205"/>
                      <a:pt x="95" y="209"/>
                    </a:cubicBezTo>
                    <a:cubicBezTo>
                      <a:pt x="95" y="215"/>
                      <a:pt x="91" y="219"/>
                      <a:pt x="88" y="224"/>
                    </a:cubicBezTo>
                    <a:cubicBezTo>
                      <a:pt x="75" y="245"/>
                      <a:pt x="72" y="263"/>
                      <a:pt x="91" y="282"/>
                    </a:cubicBezTo>
                    <a:cubicBezTo>
                      <a:pt x="93" y="284"/>
                      <a:pt x="94" y="287"/>
                      <a:pt x="92" y="290"/>
                    </a:cubicBezTo>
                    <a:cubicBezTo>
                      <a:pt x="52" y="345"/>
                      <a:pt x="113" y="361"/>
                      <a:pt x="160" y="365"/>
                    </a:cubicBezTo>
                    <a:cubicBezTo>
                      <a:pt x="181" y="361"/>
                      <a:pt x="199" y="353"/>
                      <a:pt x="200" y="338"/>
                    </a:cubicBezTo>
                    <a:cubicBezTo>
                      <a:pt x="195" y="327"/>
                      <a:pt x="187" y="322"/>
                      <a:pt x="187" y="322"/>
                    </a:cubicBezTo>
                    <a:cubicBezTo>
                      <a:pt x="187" y="322"/>
                      <a:pt x="215" y="323"/>
                      <a:pt x="223" y="284"/>
                    </a:cubicBezTo>
                    <a:cubicBezTo>
                      <a:pt x="231" y="244"/>
                      <a:pt x="204" y="230"/>
                      <a:pt x="204" y="23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0" name="Freeform 8"/>
              <p:cNvSpPr/>
              <p:nvPr/>
            </p:nvSpPr>
            <p:spPr bwMode="auto">
              <a:xfrm>
                <a:off x="10333038" y="4005263"/>
                <a:ext cx="334962" cy="152400"/>
              </a:xfrm>
              <a:custGeom>
                <a:avLst/>
                <a:gdLst>
                  <a:gd name="T0" fmla="*/ 246532032 w 192"/>
                  <a:gd name="T1" fmla="*/ 20994832 h 88"/>
                  <a:gd name="T2" fmla="*/ 60872365 w 192"/>
                  <a:gd name="T3" fmla="*/ 89976614 h 88"/>
                  <a:gd name="T4" fmla="*/ 127831618 w 192"/>
                  <a:gd name="T5" fmla="*/ 221941159 h 88"/>
                  <a:gd name="T6" fmla="*/ 325666805 w 192"/>
                  <a:gd name="T7" fmla="*/ 257930073 h 88"/>
                  <a:gd name="T8" fmla="*/ 514369043 w 192"/>
                  <a:gd name="T9" fmla="*/ 224938936 h 88"/>
                  <a:gd name="T10" fmla="*/ 490021493 w 192"/>
                  <a:gd name="T11" fmla="*/ 47986950 h 88"/>
                  <a:gd name="T12" fmla="*/ 246532032 w 192"/>
                  <a:gd name="T13" fmla="*/ 20994832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2" h="88">
                    <a:moveTo>
                      <a:pt x="81" y="7"/>
                    </a:moveTo>
                    <a:cubicBezTo>
                      <a:pt x="61" y="0"/>
                      <a:pt x="32" y="14"/>
                      <a:pt x="20" y="30"/>
                    </a:cubicBezTo>
                    <a:cubicBezTo>
                      <a:pt x="0" y="55"/>
                      <a:pt x="19" y="64"/>
                      <a:pt x="42" y="74"/>
                    </a:cubicBezTo>
                    <a:cubicBezTo>
                      <a:pt x="65" y="84"/>
                      <a:pt x="84" y="83"/>
                      <a:pt x="107" y="86"/>
                    </a:cubicBezTo>
                    <a:cubicBezTo>
                      <a:pt x="128" y="87"/>
                      <a:pt x="151" y="88"/>
                      <a:pt x="169" y="75"/>
                    </a:cubicBezTo>
                    <a:cubicBezTo>
                      <a:pt x="192" y="57"/>
                      <a:pt x="191" y="25"/>
                      <a:pt x="161" y="16"/>
                    </a:cubicBezTo>
                    <a:lnTo>
                      <a:pt x="81" y="7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1" name="Freeform 9"/>
              <p:cNvSpPr/>
              <p:nvPr/>
            </p:nvSpPr>
            <p:spPr bwMode="auto">
              <a:xfrm>
                <a:off x="10394950" y="4008438"/>
                <a:ext cx="273050" cy="149225"/>
              </a:xfrm>
              <a:custGeom>
                <a:avLst/>
                <a:gdLst>
                  <a:gd name="T0" fmla="*/ 381115190 w 157"/>
                  <a:gd name="T1" fmla="*/ 42150857 h 86"/>
                  <a:gd name="T2" fmla="*/ 139137236 w 157"/>
                  <a:gd name="T3" fmla="*/ 15054373 h 86"/>
                  <a:gd name="T4" fmla="*/ 0 w 157"/>
                  <a:gd name="T5" fmla="*/ 42150857 h 86"/>
                  <a:gd name="T6" fmla="*/ 160309916 w 157"/>
                  <a:gd name="T7" fmla="*/ 78282394 h 86"/>
                  <a:gd name="T8" fmla="*/ 338768091 w 157"/>
                  <a:gd name="T9" fmla="*/ 84303449 h 86"/>
                  <a:gd name="T10" fmla="*/ 393212870 w 157"/>
                  <a:gd name="T11" fmla="*/ 171617426 h 86"/>
                  <a:gd name="T12" fmla="*/ 142161656 w 157"/>
                  <a:gd name="T13" fmla="*/ 225812128 h 86"/>
                  <a:gd name="T14" fmla="*/ 18148260 w 157"/>
                  <a:gd name="T15" fmla="*/ 216780546 h 86"/>
                  <a:gd name="T16" fmla="*/ 21172680 w 157"/>
                  <a:gd name="T17" fmla="*/ 216780546 h 86"/>
                  <a:gd name="T18" fmla="*/ 217779115 w 157"/>
                  <a:gd name="T19" fmla="*/ 252910347 h 86"/>
                  <a:gd name="T20" fmla="*/ 405312289 w 157"/>
                  <a:gd name="T21" fmla="*/ 219791073 h 86"/>
                  <a:gd name="T22" fmla="*/ 381115190 w 157"/>
                  <a:gd name="T23" fmla="*/ 42150857 h 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7" h="86">
                    <a:moveTo>
                      <a:pt x="126" y="14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32" y="0"/>
                      <a:pt x="14" y="6"/>
                      <a:pt x="0" y="14"/>
                    </a:cubicBezTo>
                    <a:cubicBezTo>
                      <a:pt x="17" y="20"/>
                      <a:pt x="33" y="25"/>
                      <a:pt x="53" y="26"/>
                    </a:cubicBezTo>
                    <a:cubicBezTo>
                      <a:pt x="72" y="26"/>
                      <a:pt x="93" y="26"/>
                      <a:pt x="112" y="28"/>
                    </a:cubicBezTo>
                    <a:cubicBezTo>
                      <a:pt x="123" y="30"/>
                      <a:pt x="143" y="44"/>
                      <a:pt x="130" y="57"/>
                    </a:cubicBezTo>
                    <a:cubicBezTo>
                      <a:pt x="108" y="79"/>
                      <a:pt x="76" y="76"/>
                      <a:pt x="47" y="75"/>
                    </a:cubicBezTo>
                    <a:cubicBezTo>
                      <a:pt x="33" y="75"/>
                      <a:pt x="19" y="74"/>
                      <a:pt x="6" y="72"/>
                    </a:cubicBezTo>
                    <a:cubicBezTo>
                      <a:pt x="6" y="72"/>
                      <a:pt x="7" y="72"/>
                      <a:pt x="7" y="72"/>
                    </a:cubicBezTo>
                    <a:cubicBezTo>
                      <a:pt x="30" y="82"/>
                      <a:pt x="49" y="81"/>
                      <a:pt x="72" y="84"/>
                    </a:cubicBezTo>
                    <a:cubicBezTo>
                      <a:pt x="93" y="85"/>
                      <a:pt x="116" y="86"/>
                      <a:pt x="134" y="73"/>
                    </a:cubicBezTo>
                    <a:cubicBezTo>
                      <a:pt x="157" y="55"/>
                      <a:pt x="156" y="23"/>
                      <a:pt x="126" y="1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2" name="Freeform 10"/>
              <p:cNvSpPr/>
              <p:nvPr/>
            </p:nvSpPr>
            <p:spPr bwMode="auto">
              <a:xfrm>
                <a:off x="10323513" y="3886200"/>
                <a:ext cx="366712" cy="165100"/>
              </a:xfrm>
              <a:custGeom>
                <a:avLst/>
                <a:gdLst>
                  <a:gd name="T0" fmla="*/ 238623496 w 211"/>
                  <a:gd name="T1" fmla="*/ 0 h 95"/>
                  <a:gd name="T2" fmla="*/ 45308919 w 211"/>
                  <a:gd name="T3" fmla="*/ 72485852 h 95"/>
                  <a:gd name="T4" fmla="*/ 102698478 w 211"/>
                  <a:gd name="T5" fmla="*/ 220479754 h 95"/>
                  <a:gd name="T6" fmla="*/ 296013055 w 211"/>
                  <a:gd name="T7" fmla="*/ 265784932 h 95"/>
                  <a:gd name="T8" fmla="*/ 474226397 w 211"/>
                  <a:gd name="T9" fmla="*/ 250682626 h 95"/>
                  <a:gd name="T10" fmla="*/ 504430605 w 211"/>
                  <a:gd name="T11" fmla="*/ 0 h 95"/>
                  <a:gd name="T12" fmla="*/ 238623496 w 211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95">
                    <a:moveTo>
                      <a:pt x="79" y="0"/>
                    </a:moveTo>
                    <a:cubicBezTo>
                      <a:pt x="58" y="0"/>
                      <a:pt x="28" y="6"/>
                      <a:pt x="15" y="24"/>
                    </a:cubicBezTo>
                    <a:cubicBezTo>
                      <a:pt x="0" y="46"/>
                      <a:pt x="12" y="63"/>
                      <a:pt x="34" y="73"/>
                    </a:cubicBezTo>
                    <a:cubicBezTo>
                      <a:pt x="53" y="81"/>
                      <a:pt x="77" y="84"/>
                      <a:pt x="98" y="88"/>
                    </a:cubicBezTo>
                    <a:cubicBezTo>
                      <a:pt x="118" y="92"/>
                      <a:pt x="138" y="95"/>
                      <a:pt x="157" y="83"/>
                    </a:cubicBezTo>
                    <a:cubicBezTo>
                      <a:pt x="186" y="63"/>
                      <a:pt x="211" y="21"/>
                      <a:pt x="167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3" name="Freeform 11"/>
              <p:cNvSpPr/>
              <p:nvPr/>
            </p:nvSpPr>
            <p:spPr bwMode="auto">
              <a:xfrm>
                <a:off x="10360025" y="3886200"/>
                <a:ext cx="330200" cy="165100"/>
              </a:xfrm>
              <a:custGeom>
                <a:avLst/>
                <a:gdLst>
                  <a:gd name="T0" fmla="*/ 440961245 w 190"/>
                  <a:gd name="T1" fmla="*/ 0 h 95"/>
                  <a:gd name="T2" fmla="*/ 175176314 w 190"/>
                  <a:gd name="T3" fmla="*/ 0 h 95"/>
                  <a:gd name="T4" fmla="*/ 57385284 w 190"/>
                  <a:gd name="T5" fmla="*/ 21141489 h 95"/>
                  <a:gd name="T6" fmla="*/ 202358725 w 190"/>
                  <a:gd name="T7" fmla="*/ 57385284 h 95"/>
                  <a:gd name="T8" fmla="*/ 386596422 w 190"/>
                  <a:gd name="T9" fmla="*/ 51344362 h 95"/>
                  <a:gd name="T10" fmla="*/ 404717451 w 190"/>
                  <a:gd name="T11" fmla="*/ 178196775 h 95"/>
                  <a:gd name="T12" fmla="*/ 0 w 190"/>
                  <a:gd name="T13" fmla="*/ 196317803 h 95"/>
                  <a:gd name="T14" fmla="*/ 39264256 w 190"/>
                  <a:gd name="T15" fmla="*/ 220479754 h 95"/>
                  <a:gd name="T16" fmla="*/ 232561598 w 190"/>
                  <a:gd name="T17" fmla="*/ 265784932 h 95"/>
                  <a:gd name="T18" fmla="*/ 410758373 w 190"/>
                  <a:gd name="T19" fmla="*/ 250682626 h 95"/>
                  <a:gd name="T20" fmla="*/ 440961245 w 190"/>
                  <a:gd name="T21" fmla="*/ 0 h 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0" h="95">
                    <a:moveTo>
                      <a:pt x="146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6" y="0"/>
                      <a:pt x="32" y="2"/>
                      <a:pt x="19" y="7"/>
                    </a:cubicBezTo>
                    <a:cubicBezTo>
                      <a:pt x="35" y="11"/>
                      <a:pt x="50" y="17"/>
                      <a:pt x="67" y="19"/>
                    </a:cubicBezTo>
                    <a:cubicBezTo>
                      <a:pt x="86" y="21"/>
                      <a:pt x="110" y="12"/>
                      <a:pt x="128" y="17"/>
                    </a:cubicBezTo>
                    <a:cubicBezTo>
                      <a:pt x="150" y="23"/>
                      <a:pt x="149" y="44"/>
                      <a:pt x="134" y="59"/>
                    </a:cubicBezTo>
                    <a:cubicBezTo>
                      <a:pt x="107" y="88"/>
                      <a:pt x="45" y="85"/>
                      <a:pt x="0" y="65"/>
                    </a:cubicBezTo>
                    <a:cubicBezTo>
                      <a:pt x="4" y="68"/>
                      <a:pt x="8" y="70"/>
                      <a:pt x="13" y="73"/>
                    </a:cubicBezTo>
                    <a:cubicBezTo>
                      <a:pt x="32" y="81"/>
                      <a:pt x="56" y="84"/>
                      <a:pt x="77" y="88"/>
                    </a:cubicBezTo>
                    <a:cubicBezTo>
                      <a:pt x="97" y="92"/>
                      <a:pt x="117" y="95"/>
                      <a:pt x="136" y="83"/>
                    </a:cubicBezTo>
                    <a:cubicBezTo>
                      <a:pt x="165" y="63"/>
                      <a:pt x="190" y="21"/>
                      <a:pt x="146" y="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4" name="Freeform 12"/>
              <p:cNvSpPr/>
              <p:nvPr/>
            </p:nvSpPr>
            <p:spPr bwMode="auto">
              <a:xfrm>
                <a:off x="10290175" y="3752850"/>
                <a:ext cx="368300" cy="161925"/>
              </a:xfrm>
              <a:custGeom>
                <a:avLst/>
                <a:gdLst>
                  <a:gd name="T0" fmla="*/ 199192970 w 212"/>
                  <a:gd name="T1" fmla="*/ 24252186 h 93"/>
                  <a:gd name="T2" fmla="*/ 39234374 w 212"/>
                  <a:gd name="T3" fmla="*/ 112167015 h 93"/>
                  <a:gd name="T4" fmla="*/ 156940969 w 212"/>
                  <a:gd name="T5" fmla="*/ 236459252 h 93"/>
                  <a:gd name="T6" fmla="*/ 567400895 w 212"/>
                  <a:gd name="T7" fmla="*/ 212207065 h 93"/>
                  <a:gd name="T8" fmla="*/ 630779766 w 212"/>
                  <a:gd name="T9" fmla="*/ 100040051 h 93"/>
                  <a:gd name="T10" fmla="*/ 549291654 w 212"/>
                  <a:gd name="T11" fmla="*/ 3031306 h 93"/>
                  <a:gd name="T12" fmla="*/ 199192970 w 212"/>
                  <a:gd name="T13" fmla="*/ 2425218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2" h="93">
                    <a:moveTo>
                      <a:pt x="66" y="8"/>
                    </a:moveTo>
                    <a:cubicBezTo>
                      <a:pt x="45" y="14"/>
                      <a:pt x="25" y="18"/>
                      <a:pt x="13" y="37"/>
                    </a:cubicBezTo>
                    <a:cubicBezTo>
                      <a:pt x="0" y="61"/>
                      <a:pt x="31" y="74"/>
                      <a:pt x="52" y="78"/>
                    </a:cubicBezTo>
                    <a:cubicBezTo>
                      <a:pt x="94" y="86"/>
                      <a:pt x="150" y="93"/>
                      <a:pt x="188" y="70"/>
                    </a:cubicBezTo>
                    <a:cubicBezTo>
                      <a:pt x="201" y="61"/>
                      <a:pt x="212" y="51"/>
                      <a:pt x="209" y="33"/>
                    </a:cubicBezTo>
                    <a:cubicBezTo>
                      <a:pt x="207" y="19"/>
                      <a:pt x="195" y="3"/>
                      <a:pt x="182" y="1"/>
                    </a:cubicBezTo>
                    <a:cubicBezTo>
                      <a:pt x="182" y="1"/>
                      <a:pt x="95" y="0"/>
                      <a:pt x="66" y="8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5" name="Freeform 13"/>
              <p:cNvSpPr/>
              <p:nvPr/>
            </p:nvSpPr>
            <p:spPr bwMode="auto">
              <a:xfrm>
                <a:off x="10290175" y="3756025"/>
                <a:ext cx="368300" cy="158750"/>
              </a:xfrm>
              <a:custGeom>
                <a:avLst/>
                <a:gdLst>
                  <a:gd name="T0" fmla="*/ 630779766 w 212"/>
                  <a:gd name="T1" fmla="*/ 94342857 h 91"/>
                  <a:gd name="T2" fmla="*/ 555328647 w 212"/>
                  <a:gd name="T3" fmla="*/ 0 h 91"/>
                  <a:gd name="T4" fmla="*/ 446676672 w 212"/>
                  <a:gd name="T5" fmla="*/ 185641552 h 91"/>
                  <a:gd name="T6" fmla="*/ 123741851 w 212"/>
                  <a:gd name="T7" fmla="*/ 179554973 h 91"/>
                  <a:gd name="T8" fmla="*/ 60361243 w 212"/>
                  <a:gd name="T9" fmla="*/ 82169698 h 91"/>
                  <a:gd name="T10" fmla="*/ 39234374 w 212"/>
                  <a:gd name="T11" fmla="*/ 106516016 h 91"/>
                  <a:gd name="T12" fmla="*/ 156940969 w 212"/>
                  <a:gd name="T13" fmla="*/ 231290027 h 91"/>
                  <a:gd name="T14" fmla="*/ 567400895 w 212"/>
                  <a:gd name="T15" fmla="*/ 206943709 h 91"/>
                  <a:gd name="T16" fmla="*/ 630779766 w 212"/>
                  <a:gd name="T17" fmla="*/ 94342857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" h="91">
                    <a:moveTo>
                      <a:pt x="209" y="31"/>
                    </a:moveTo>
                    <a:cubicBezTo>
                      <a:pt x="207" y="18"/>
                      <a:pt x="197" y="4"/>
                      <a:pt x="184" y="0"/>
                    </a:cubicBezTo>
                    <a:cubicBezTo>
                      <a:pt x="195" y="29"/>
                      <a:pt x="186" y="53"/>
                      <a:pt x="148" y="61"/>
                    </a:cubicBezTo>
                    <a:cubicBezTo>
                      <a:pt x="118" y="67"/>
                      <a:pt x="69" y="74"/>
                      <a:pt x="41" y="59"/>
                    </a:cubicBezTo>
                    <a:cubicBezTo>
                      <a:pt x="29" y="53"/>
                      <a:pt x="18" y="39"/>
                      <a:pt x="20" y="27"/>
                    </a:cubicBezTo>
                    <a:cubicBezTo>
                      <a:pt x="17" y="29"/>
                      <a:pt x="15" y="32"/>
                      <a:pt x="13" y="35"/>
                    </a:cubicBezTo>
                    <a:cubicBezTo>
                      <a:pt x="0" y="59"/>
                      <a:pt x="31" y="72"/>
                      <a:pt x="52" y="76"/>
                    </a:cubicBezTo>
                    <a:cubicBezTo>
                      <a:pt x="94" y="84"/>
                      <a:pt x="150" y="91"/>
                      <a:pt x="188" y="68"/>
                    </a:cubicBezTo>
                    <a:cubicBezTo>
                      <a:pt x="201" y="59"/>
                      <a:pt x="212" y="49"/>
                      <a:pt x="209" y="31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6" name="Freeform 14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0 w 626"/>
                  <a:gd name="T1" fmla="*/ 0 h 697"/>
                  <a:gd name="T2" fmla="*/ 517514770 w 626"/>
                  <a:gd name="T3" fmla="*/ 317102397 h 697"/>
                  <a:gd name="T4" fmla="*/ 929107072 w 626"/>
                  <a:gd name="T5" fmla="*/ 1392234729 h 697"/>
                  <a:gd name="T6" fmla="*/ 1812816066 w 626"/>
                  <a:gd name="T7" fmla="*/ 1295592625 h 697"/>
                  <a:gd name="T8" fmla="*/ 1894529474 w 626"/>
                  <a:gd name="T9" fmla="*/ 1905639934 h 697"/>
                  <a:gd name="T10" fmla="*/ 163425076 w 626"/>
                  <a:gd name="T11" fmla="*/ 1914699208 h 697"/>
                  <a:gd name="T12" fmla="*/ 0 w 626"/>
                  <a:gd name="T13" fmla="*/ 0 h 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697">
                    <a:moveTo>
                      <a:pt x="0" y="0"/>
                    </a:moveTo>
                    <a:cubicBezTo>
                      <a:pt x="0" y="0"/>
                      <a:pt x="121" y="24"/>
                      <a:pt x="171" y="105"/>
                    </a:cubicBezTo>
                    <a:cubicBezTo>
                      <a:pt x="221" y="187"/>
                      <a:pt x="307" y="461"/>
                      <a:pt x="307" y="461"/>
                    </a:cubicBezTo>
                    <a:cubicBezTo>
                      <a:pt x="599" y="429"/>
                      <a:pt x="599" y="429"/>
                      <a:pt x="599" y="429"/>
                    </a:cubicBezTo>
                    <a:cubicBezTo>
                      <a:pt x="626" y="631"/>
                      <a:pt x="626" y="631"/>
                      <a:pt x="626" y="631"/>
                    </a:cubicBezTo>
                    <a:cubicBezTo>
                      <a:pt x="626" y="631"/>
                      <a:pt x="77" y="697"/>
                      <a:pt x="54" y="634"/>
                    </a:cubicBezTo>
                    <a:cubicBezTo>
                      <a:pt x="30" y="57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7" name="Freeform 15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1812816066 w 626"/>
                  <a:gd name="T1" fmla="*/ 1295592625 h 697"/>
                  <a:gd name="T2" fmla="*/ 1782553001 w 626"/>
                  <a:gd name="T3" fmla="*/ 1298612962 h 697"/>
                  <a:gd name="T4" fmla="*/ 1806763801 w 626"/>
                  <a:gd name="T5" fmla="*/ 1651955931 h 697"/>
                  <a:gd name="T6" fmla="*/ 1549519047 w 626"/>
                  <a:gd name="T7" fmla="*/ 1827118116 h 697"/>
                  <a:gd name="T8" fmla="*/ 926080069 w 626"/>
                  <a:gd name="T9" fmla="*/ 1848258739 h 697"/>
                  <a:gd name="T10" fmla="*/ 641597513 w 626"/>
                  <a:gd name="T11" fmla="*/ 1736518424 h 697"/>
                  <a:gd name="T12" fmla="*/ 547779575 w 626"/>
                  <a:gd name="T13" fmla="*/ 1123450777 h 697"/>
                  <a:gd name="T14" fmla="*/ 411590562 w 626"/>
                  <a:gd name="T15" fmla="*/ 437903724 h 697"/>
                  <a:gd name="T16" fmla="*/ 242113221 w 626"/>
                  <a:gd name="T17" fmla="*/ 135901276 h 697"/>
                  <a:gd name="T18" fmla="*/ 136189013 w 626"/>
                  <a:gd name="T19" fmla="*/ 39260909 h 697"/>
                  <a:gd name="T20" fmla="*/ 0 w 626"/>
                  <a:gd name="T21" fmla="*/ 0 h 697"/>
                  <a:gd name="T22" fmla="*/ 163425076 w 626"/>
                  <a:gd name="T23" fmla="*/ 1914699208 h 697"/>
                  <a:gd name="T24" fmla="*/ 1894529474 w 626"/>
                  <a:gd name="T25" fmla="*/ 1905639934 h 697"/>
                  <a:gd name="T26" fmla="*/ 1812816066 w 626"/>
                  <a:gd name="T27" fmla="*/ 1295592625 h 6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6" h="697">
                    <a:moveTo>
                      <a:pt x="599" y="429"/>
                    </a:moveTo>
                    <a:cubicBezTo>
                      <a:pt x="589" y="430"/>
                      <a:pt x="589" y="430"/>
                      <a:pt x="589" y="430"/>
                    </a:cubicBezTo>
                    <a:cubicBezTo>
                      <a:pt x="602" y="470"/>
                      <a:pt x="608" y="510"/>
                      <a:pt x="597" y="547"/>
                    </a:cubicBezTo>
                    <a:cubicBezTo>
                      <a:pt x="585" y="587"/>
                      <a:pt x="551" y="599"/>
                      <a:pt x="512" y="605"/>
                    </a:cubicBezTo>
                    <a:cubicBezTo>
                      <a:pt x="443" y="616"/>
                      <a:pt x="375" y="612"/>
                      <a:pt x="306" y="612"/>
                    </a:cubicBezTo>
                    <a:cubicBezTo>
                      <a:pt x="269" y="611"/>
                      <a:pt x="226" y="619"/>
                      <a:pt x="212" y="575"/>
                    </a:cubicBezTo>
                    <a:cubicBezTo>
                      <a:pt x="191" y="510"/>
                      <a:pt x="190" y="440"/>
                      <a:pt x="181" y="372"/>
                    </a:cubicBezTo>
                    <a:cubicBezTo>
                      <a:pt x="171" y="296"/>
                      <a:pt x="161" y="218"/>
                      <a:pt x="136" y="145"/>
                    </a:cubicBezTo>
                    <a:cubicBezTo>
                      <a:pt x="124" y="109"/>
                      <a:pt x="109" y="72"/>
                      <a:pt x="80" y="45"/>
                    </a:cubicBezTo>
                    <a:cubicBezTo>
                      <a:pt x="69" y="34"/>
                      <a:pt x="56" y="24"/>
                      <a:pt x="45" y="13"/>
                    </a:cubicBezTo>
                    <a:cubicBezTo>
                      <a:pt x="19" y="4"/>
                      <a:pt x="0" y="0"/>
                      <a:pt x="0" y="0"/>
                    </a:cubicBezTo>
                    <a:cubicBezTo>
                      <a:pt x="0" y="0"/>
                      <a:pt x="30" y="571"/>
                      <a:pt x="54" y="634"/>
                    </a:cubicBezTo>
                    <a:cubicBezTo>
                      <a:pt x="77" y="697"/>
                      <a:pt x="626" y="631"/>
                      <a:pt x="626" y="631"/>
                    </a:cubicBezTo>
                    <a:lnTo>
                      <a:pt x="599" y="429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8" name="Freeform 16"/>
              <p:cNvSpPr/>
              <p:nvPr/>
            </p:nvSpPr>
            <p:spPr bwMode="auto">
              <a:xfrm>
                <a:off x="8721725" y="4940300"/>
                <a:ext cx="403225" cy="574675"/>
              </a:xfrm>
              <a:custGeom>
                <a:avLst/>
                <a:gdLst>
                  <a:gd name="T0" fmla="*/ 0 w 232"/>
                  <a:gd name="T1" fmla="*/ 961337237 h 330"/>
                  <a:gd name="T2" fmla="*/ 700820692 w 232"/>
                  <a:gd name="T3" fmla="*/ 882490086 h 330"/>
                  <a:gd name="T4" fmla="*/ 157080470 w 232"/>
                  <a:gd name="T5" fmla="*/ 0 h 330"/>
                  <a:gd name="T6" fmla="*/ 0 w 232"/>
                  <a:gd name="T7" fmla="*/ 961337237 h 3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2" h="330">
                    <a:moveTo>
                      <a:pt x="0" y="317"/>
                    </a:moveTo>
                    <a:cubicBezTo>
                      <a:pt x="0" y="317"/>
                      <a:pt x="103" y="330"/>
                      <a:pt x="232" y="291"/>
                    </a:cubicBezTo>
                    <a:cubicBezTo>
                      <a:pt x="52" y="0"/>
                      <a:pt x="52" y="0"/>
                      <a:pt x="52" y="0"/>
                    </a:cubicBezTo>
                    <a:lnTo>
                      <a:pt x="0" y="317"/>
                    </a:lnTo>
                    <a:close/>
                  </a:path>
                </a:pathLst>
              </a:custGeom>
              <a:solidFill>
                <a:srgbClr val="B7B2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49" name="Freeform 17"/>
              <p:cNvSpPr/>
              <p:nvPr/>
            </p:nvSpPr>
            <p:spPr bwMode="auto">
              <a:xfrm>
                <a:off x="8926513" y="5127625"/>
                <a:ext cx="198437" cy="357188"/>
              </a:xfrm>
              <a:custGeom>
                <a:avLst/>
                <a:gdLst>
                  <a:gd name="T0" fmla="*/ 345414412 w 114"/>
                  <a:gd name="T1" fmla="*/ 553194048 h 206"/>
                  <a:gd name="T2" fmla="*/ 0 w 114"/>
                  <a:gd name="T3" fmla="*/ 0 h 206"/>
                  <a:gd name="T4" fmla="*/ 42418520 w 114"/>
                  <a:gd name="T5" fmla="*/ 619336249 h 206"/>
                  <a:gd name="T6" fmla="*/ 345414412 w 114"/>
                  <a:gd name="T7" fmla="*/ 553194048 h 2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4" h="206">
                    <a:moveTo>
                      <a:pt x="114" y="18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69"/>
                      <a:pt x="11" y="137"/>
                      <a:pt x="14" y="206"/>
                    </a:cubicBezTo>
                    <a:cubicBezTo>
                      <a:pt x="44" y="202"/>
                      <a:pt x="78" y="195"/>
                      <a:pt x="114" y="184"/>
                    </a:cubicBezTo>
                    <a:close/>
                  </a:path>
                </a:pathLst>
              </a:custGeom>
              <a:solidFill>
                <a:srgbClr val="9994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0" name="Freeform 18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0 w 94"/>
                  <a:gd name="T1" fmla="*/ 484586879 h 748"/>
                  <a:gd name="T2" fmla="*/ 45386756 w 94"/>
                  <a:gd name="T3" fmla="*/ 2147483646 h 748"/>
                  <a:gd name="T4" fmla="*/ 172472110 w 94"/>
                  <a:gd name="T5" fmla="*/ 2147483646 h 748"/>
                  <a:gd name="T6" fmla="*/ 284427385 w 94"/>
                  <a:gd name="T7" fmla="*/ 2138240976 h 748"/>
                  <a:gd name="T8" fmla="*/ 245092312 w 94"/>
                  <a:gd name="T9" fmla="*/ 0 h 748"/>
                  <a:gd name="T10" fmla="*/ 0 w 94"/>
                  <a:gd name="T11" fmla="*/ 484586879 h 7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4" h="748">
                    <a:moveTo>
                      <a:pt x="0" y="160"/>
                    </a:move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cubicBezTo>
                      <a:pt x="81" y="0"/>
                      <a:pt x="81" y="0"/>
                      <a:pt x="81" y="0"/>
                    </a:cubicBez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1" name="Freeform 19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245092312 w 94"/>
                  <a:gd name="T1" fmla="*/ 0 h 748"/>
                  <a:gd name="T2" fmla="*/ 0 w 94"/>
                  <a:gd name="T3" fmla="*/ 484586879 h 748"/>
                  <a:gd name="T4" fmla="*/ 6051683 w 94"/>
                  <a:gd name="T5" fmla="*/ 705680763 h 748"/>
                  <a:gd name="T6" fmla="*/ 178523793 w 94"/>
                  <a:gd name="T7" fmla="*/ 802596747 h 748"/>
                  <a:gd name="T8" fmla="*/ 202730527 w 94"/>
                  <a:gd name="T9" fmla="*/ 1093349919 h 748"/>
                  <a:gd name="T10" fmla="*/ 187600449 w 94"/>
                  <a:gd name="T11" fmla="*/ 1447704368 h 748"/>
                  <a:gd name="T12" fmla="*/ 178523793 w 94"/>
                  <a:gd name="T13" fmla="*/ 1765714236 h 748"/>
                  <a:gd name="T14" fmla="*/ 111955275 w 94"/>
                  <a:gd name="T15" fmla="*/ 1850517679 h 748"/>
                  <a:gd name="T16" fmla="*/ 36310101 w 94"/>
                  <a:gd name="T17" fmla="*/ 1829317253 h 748"/>
                  <a:gd name="T18" fmla="*/ 45386756 w 94"/>
                  <a:gd name="T19" fmla="*/ 2147483646 h 748"/>
                  <a:gd name="T20" fmla="*/ 172472110 w 94"/>
                  <a:gd name="T21" fmla="*/ 2147483646 h 748"/>
                  <a:gd name="T22" fmla="*/ 284427385 w 94"/>
                  <a:gd name="T23" fmla="*/ 2138240976 h 748"/>
                  <a:gd name="T24" fmla="*/ 245092312 w 94"/>
                  <a:gd name="T25" fmla="*/ 0 h 7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4" h="748">
                    <a:moveTo>
                      <a:pt x="8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2" y="233"/>
                      <a:pt x="2" y="233"/>
                      <a:pt x="2" y="233"/>
                    </a:cubicBezTo>
                    <a:cubicBezTo>
                      <a:pt x="32" y="231"/>
                      <a:pt x="54" y="233"/>
                      <a:pt x="59" y="265"/>
                    </a:cubicBezTo>
                    <a:cubicBezTo>
                      <a:pt x="64" y="294"/>
                      <a:pt x="69" y="331"/>
                      <a:pt x="67" y="361"/>
                    </a:cubicBezTo>
                    <a:cubicBezTo>
                      <a:pt x="64" y="400"/>
                      <a:pt x="61" y="439"/>
                      <a:pt x="62" y="478"/>
                    </a:cubicBezTo>
                    <a:cubicBezTo>
                      <a:pt x="63" y="512"/>
                      <a:pt x="67" y="550"/>
                      <a:pt x="59" y="583"/>
                    </a:cubicBezTo>
                    <a:cubicBezTo>
                      <a:pt x="56" y="594"/>
                      <a:pt x="50" y="610"/>
                      <a:pt x="37" y="611"/>
                    </a:cubicBezTo>
                    <a:cubicBezTo>
                      <a:pt x="28" y="612"/>
                      <a:pt x="19" y="609"/>
                      <a:pt x="12" y="604"/>
                    </a:cubicBez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2" name="Freeform 20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0 w 120"/>
                  <a:gd name="T1" fmla="*/ 0 h 729"/>
                  <a:gd name="T2" fmla="*/ 126141084 w 120"/>
                  <a:gd name="T3" fmla="*/ 2128245640 h 729"/>
                  <a:gd name="T4" fmla="*/ 258287071 w 120"/>
                  <a:gd name="T5" fmla="*/ 2147483646 h 729"/>
                  <a:gd name="T6" fmla="*/ 354394976 w 120"/>
                  <a:gd name="T7" fmla="*/ 2061642648 h 729"/>
                  <a:gd name="T8" fmla="*/ 315351844 w 120"/>
                  <a:gd name="T9" fmla="*/ 230080375 h 729"/>
                  <a:gd name="T10" fmla="*/ 0 w 120"/>
                  <a:gd name="T11" fmla="*/ 0 h 7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729">
                    <a:moveTo>
                      <a:pt x="0" y="0"/>
                    </a:move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cubicBezTo>
                      <a:pt x="105" y="76"/>
                      <a:pt x="105" y="76"/>
                      <a:pt x="105" y="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3" name="Freeform 21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348388341 w 120"/>
                  <a:gd name="T1" fmla="*/ 1786151696 h 729"/>
                  <a:gd name="T2" fmla="*/ 345385023 w 120"/>
                  <a:gd name="T3" fmla="*/ 1789179183 h 729"/>
                  <a:gd name="T4" fmla="*/ 222247256 w 120"/>
                  <a:gd name="T5" fmla="*/ 1813397346 h 729"/>
                  <a:gd name="T6" fmla="*/ 189210760 w 120"/>
                  <a:gd name="T7" fmla="*/ 1707440492 h 729"/>
                  <a:gd name="T8" fmla="*/ 198220713 w 120"/>
                  <a:gd name="T9" fmla="*/ 1404702150 h 729"/>
                  <a:gd name="T10" fmla="*/ 162180899 w 120"/>
                  <a:gd name="T11" fmla="*/ 850692758 h 729"/>
                  <a:gd name="T12" fmla="*/ 138154356 w 120"/>
                  <a:gd name="T13" fmla="*/ 526763741 h 729"/>
                  <a:gd name="T14" fmla="*/ 165184217 w 120"/>
                  <a:gd name="T15" fmla="*/ 526763741 h 729"/>
                  <a:gd name="T16" fmla="*/ 282315347 w 120"/>
                  <a:gd name="T17" fmla="*/ 587310018 h 729"/>
                  <a:gd name="T18" fmla="*/ 321358480 w 120"/>
                  <a:gd name="T19" fmla="*/ 581256782 h 729"/>
                  <a:gd name="T20" fmla="*/ 315351844 w 120"/>
                  <a:gd name="T21" fmla="*/ 230080375 h 729"/>
                  <a:gd name="T22" fmla="*/ 0 w 120"/>
                  <a:gd name="T23" fmla="*/ 0 h 729"/>
                  <a:gd name="T24" fmla="*/ 126141084 w 120"/>
                  <a:gd name="T25" fmla="*/ 2128245640 h 729"/>
                  <a:gd name="T26" fmla="*/ 258287071 w 120"/>
                  <a:gd name="T27" fmla="*/ 2147483646 h 729"/>
                  <a:gd name="T28" fmla="*/ 354394976 w 120"/>
                  <a:gd name="T29" fmla="*/ 2061642648 h 729"/>
                  <a:gd name="T30" fmla="*/ 348388341 w 120"/>
                  <a:gd name="T31" fmla="*/ 1786151696 h 7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" h="729">
                    <a:moveTo>
                      <a:pt x="116" y="590"/>
                    </a:moveTo>
                    <a:cubicBezTo>
                      <a:pt x="116" y="591"/>
                      <a:pt x="115" y="591"/>
                      <a:pt x="115" y="591"/>
                    </a:cubicBezTo>
                    <a:cubicBezTo>
                      <a:pt x="106" y="595"/>
                      <a:pt x="85" y="606"/>
                      <a:pt x="74" y="599"/>
                    </a:cubicBezTo>
                    <a:cubicBezTo>
                      <a:pt x="64" y="593"/>
                      <a:pt x="64" y="574"/>
                      <a:pt x="63" y="564"/>
                    </a:cubicBezTo>
                    <a:cubicBezTo>
                      <a:pt x="59" y="530"/>
                      <a:pt x="66" y="497"/>
                      <a:pt x="66" y="464"/>
                    </a:cubicBezTo>
                    <a:cubicBezTo>
                      <a:pt x="68" y="401"/>
                      <a:pt x="69" y="342"/>
                      <a:pt x="54" y="281"/>
                    </a:cubicBezTo>
                    <a:cubicBezTo>
                      <a:pt x="46" y="253"/>
                      <a:pt x="26" y="200"/>
                      <a:pt x="46" y="174"/>
                    </a:cubicBezTo>
                    <a:cubicBezTo>
                      <a:pt x="48" y="171"/>
                      <a:pt x="53" y="170"/>
                      <a:pt x="55" y="174"/>
                    </a:cubicBezTo>
                    <a:cubicBezTo>
                      <a:pt x="63" y="193"/>
                      <a:pt x="74" y="199"/>
                      <a:pt x="94" y="194"/>
                    </a:cubicBezTo>
                    <a:cubicBezTo>
                      <a:pt x="98" y="193"/>
                      <a:pt x="103" y="192"/>
                      <a:pt x="107" y="192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lnTo>
                      <a:pt x="116" y="59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4" name="Freeform 22"/>
              <p:cNvSpPr/>
              <p:nvPr/>
            </p:nvSpPr>
            <p:spPr bwMode="auto">
              <a:xfrm>
                <a:off x="8007350" y="3076575"/>
                <a:ext cx="530225" cy="1612900"/>
              </a:xfrm>
              <a:custGeom>
                <a:avLst/>
                <a:gdLst>
                  <a:gd name="T0" fmla="*/ 921765740 w 305"/>
                  <a:gd name="T1" fmla="*/ 24165691 h 928"/>
                  <a:gd name="T2" fmla="*/ 537948901 w 305"/>
                  <a:gd name="T3" fmla="*/ 241662128 h 928"/>
                  <a:gd name="T4" fmla="*/ 45333368 w 305"/>
                  <a:gd name="T5" fmla="*/ 2005797573 h 928"/>
                  <a:gd name="T6" fmla="*/ 111820106 w 305"/>
                  <a:gd name="T7" fmla="*/ 2147483646 h 928"/>
                  <a:gd name="T8" fmla="*/ 480526402 w 305"/>
                  <a:gd name="T9" fmla="*/ 2147483646 h 928"/>
                  <a:gd name="T10" fmla="*/ 921765740 w 305"/>
                  <a:gd name="T11" fmla="*/ 24165691 h 9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5" h="928">
                    <a:moveTo>
                      <a:pt x="305" y="8"/>
                    </a:moveTo>
                    <a:cubicBezTo>
                      <a:pt x="305" y="8"/>
                      <a:pt x="257" y="0"/>
                      <a:pt x="178" y="80"/>
                    </a:cubicBezTo>
                    <a:cubicBezTo>
                      <a:pt x="98" y="160"/>
                      <a:pt x="36" y="486"/>
                      <a:pt x="15" y="664"/>
                    </a:cubicBezTo>
                    <a:cubicBezTo>
                      <a:pt x="15" y="664"/>
                      <a:pt x="0" y="732"/>
                      <a:pt x="37" y="796"/>
                    </a:cubicBezTo>
                    <a:cubicBezTo>
                      <a:pt x="75" y="860"/>
                      <a:pt x="159" y="928"/>
                      <a:pt x="159" y="928"/>
                    </a:cubicBezTo>
                    <a:lnTo>
                      <a:pt x="305" y="8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5" name="Freeform 23"/>
              <p:cNvSpPr/>
              <p:nvPr/>
            </p:nvSpPr>
            <p:spPr bwMode="auto">
              <a:xfrm>
                <a:off x="8047038" y="3084513"/>
                <a:ext cx="490537" cy="1604963"/>
              </a:xfrm>
              <a:custGeom>
                <a:avLst/>
                <a:gdLst>
                  <a:gd name="T0" fmla="*/ 299558074 w 282"/>
                  <a:gd name="T1" fmla="*/ 2147483646 h 923"/>
                  <a:gd name="T2" fmla="*/ 326789835 w 282"/>
                  <a:gd name="T3" fmla="*/ 2147483646 h 923"/>
                  <a:gd name="T4" fmla="*/ 178524157 w 282"/>
                  <a:gd name="T5" fmla="*/ 1971397093 h 923"/>
                  <a:gd name="T6" fmla="*/ 236014398 w 282"/>
                  <a:gd name="T7" fmla="*/ 1838359050 h 923"/>
                  <a:gd name="T8" fmla="*/ 344944923 w 282"/>
                  <a:gd name="T9" fmla="*/ 1542044277 h 923"/>
                  <a:gd name="T10" fmla="*/ 369151706 w 282"/>
                  <a:gd name="T11" fmla="*/ 982675547 h 923"/>
                  <a:gd name="T12" fmla="*/ 726200020 w 282"/>
                  <a:gd name="T13" fmla="*/ 36282945 h 923"/>
                  <a:gd name="T14" fmla="*/ 853285633 w 282"/>
                  <a:gd name="T15" fmla="*/ 9071606 h 923"/>
                  <a:gd name="T16" fmla="*/ 411513577 w 282"/>
                  <a:gd name="T17" fmla="*/ 2147483646 h 923"/>
                  <a:gd name="T18" fmla="*/ 42361871 w 282"/>
                  <a:gd name="T19" fmla="*/ 2147483646 h 923"/>
                  <a:gd name="T20" fmla="*/ 0 w 282"/>
                  <a:gd name="T21" fmla="*/ 2147483646 h 923"/>
                  <a:gd name="T22" fmla="*/ 299558074 w 282"/>
                  <a:gd name="T23" fmla="*/ 2147483646 h 9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2" h="923">
                    <a:moveTo>
                      <a:pt x="99" y="844"/>
                    </a:moveTo>
                    <a:cubicBezTo>
                      <a:pt x="122" y="822"/>
                      <a:pt x="116" y="751"/>
                      <a:pt x="108" y="717"/>
                    </a:cubicBezTo>
                    <a:cubicBezTo>
                      <a:pt x="103" y="698"/>
                      <a:pt x="68" y="669"/>
                      <a:pt x="59" y="652"/>
                    </a:cubicBezTo>
                    <a:cubicBezTo>
                      <a:pt x="51" y="637"/>
                      <a:pt x="71" y="621"/>
                      <a:pt x="78" y="608"/>
                    </a:cubicBezTo>
                    <a:cubicBezTo>
                      <a:pt x="106" y="581"/>
                      <a:pt x="110" y="551"/>
                      <a:pt x="114" y="510"/>
                    </a:cubicBezTo>
                    <a:cubicBezTo>
                      <a:pt x="122" y="425"/>
                      <a:pt x="116" y="388"/>
                      <a:pt x="122" y="325"/>
                    </a:cubicBezTo>
                    <a:cubicBezTo>
                      <a:pt x="135" y="203"/>
                      <a:pt x="162" y="94"/>
                      <a:pt x="240" y="12"/>
                    </a:cubicBezTo>
                    <a:cubicBezTo>
                      <a:pt x="267" y="0"/>
                      <a:pt x="282" y="3"/>
                      <a:pt x="282" y="3"/>
                    </a:cubicBezTo>
                    <a:cubicBezTo>
                      <a:pt x="136" y="923"/>
                      <a:pt x="136" y="923"/>
                      <a:pt x="136" y="923"/>
                    </a:cubicBezTo>
                    <a:cubicBezTo>
                      <a:pt x="136" y="923"/>
                      <a:pt x="52" y="855"/>
                      <a:pt x="14" y="791"/>
                    </a:cubicBezTo>
                    <a:cubicBezTo>
                      <a:pt x="8" y="780"/>
                      <a:pt x="3" y="769"/>
                      <a:pt x="0" y="758"/>
                    </a:cubicBezTo>
                    <a:cubicBezTo>
                      <a:pt x="16" y="780"/>
                      <a:pt x="75" y="865"/>
                      <a:pt x="99" y="84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6" name="Freeform 24"/>
              <p:cNvSpPr/>
              <p:nvPr/>
            </p:nvSpPr>
            <p:spPr bwMode="auto">
              <a:xfrm>
                <a:off x="8743950" y="3032125"/>
                <a:ext cx="868362" cy="2482850"/>
              </a:xfrm>
              <a:custGeom>
                <a:avLst/>
                <a:gdLst>
                  <a:gd name="T0" fmla="*/ 0 w 499"/>
                  <a:gd name="T1" fmla="*/ 2147483646 h 1427"/>
                  <a:gd name="T2" fmla="*/ 611718394 w 499"/>
                  <a:gd name="T3" fmla="*/ 2147483646 h 1427"/>
                  <a:gd name="T4" fmla="*/ 1081107210 w 499"/>
                  <a:gd name="T5" fmla="*/ 2147483646 h 1427"/>
                  <a:gd name="T6" fmla="*/ 1511127381 w 499"/>
                  <a:gd name="T7" fmla="*/ 2147483646 h 1427"/>
                  <a:gd name="T8" fmla="*/ 1277946951 w 499"/>
                  <a:gd name="T9" fmla="*/ 1837561287 h 1427"/>
                  <a:gd name="T10" fmla="*/ 1081107210 w 499"/>
                  <a:gd name="T11" fmla="*/ 538856746 h 1427"/>
                  <a:gd name="T12" fmla="*/ 469388816 w 499"/>
                  <a:gd name="T13" fmla="*/ 0 h 1427"/>
                  <a:gd name="T14" fmla="*/ 436076083 w 499"/>
                  <a:gd name="T15" fmla="*/ 744712327 h 1427"/>
                  <a:gd name="T16" fmla="*/ 160500793 w 499"/>
                  <a:gd name="T17" fmla="*/ 1065603726 h 1427"/>
                  <a:gd name="T18" fmla="*/ 0 w 499"/>
                  <a:gd name="T19" fmla="*/ 2147483646 h 14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99" h="1427">
                    <a:moveTo>
                      <a:pt x="0" y="1104"/>
                    </a:moveTo>
                    <a:cubicBezTo>
                      <a:pt x="0" y="1104"/>
                      <a:pt x="187" y="1420"/>
                      <a:pt x="202" y="1424"/>
                    </a:cubicBezTo>
                    <a:cubicBezTo>
                      <a:pt x="217" y="1427"/>
                      <a:pt x="298" y="1401"/>
                      <a:pt x="357" y="1403"/>
                    </a:cubicBezTo>
                    <a:cubicBezTo>
                      <a:pt x="415" y="1405"/>
                      <a:pt x="499" y="1410"/>
                      <a:pt x="499" y="1380"/>
                    </a:cubicBezTo>
                    <a:cubicBezTo>
                      <a:pt x="499" y="1350"/>
                      <a:pt x="428" y="704"/>
                      <a:pt x="422" y="607"/>
                    </a:cubicBezTo>
                    <a:cubicBezTo>
                      <a:pt x="417" y="519"/>
                      <a:pt x="357" y="178"/>
                      <a:pt x="357" y="178"/>
                    </a:cubicBezTo>
                    <a:cubicBezTo>
                      <a:pt x="357" y="178"/>
                      <a:pt x="316" y="15"/>
                      <a:pt x="155" y="0"/>
                    </a:cubicBezTo>
                    <a:cubicBezTo>
                      <a:pt x="155" y="0"/>
                      <a:pt x="162" y="145"/>
                      <a:pt x="144" y="246"/>
                    </a:cubicBezTo>
                    <a:cubicBezTo>
                      <a:pt x="53" y="352"/>
                      <a:pt x="53" y="352"/>
                      <a:pt x="53" y="352"/>
                    </a:cubicBezTo>
                    <a:lnTo>
                      <a:pt x="0" y="1104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7" name="Freeform 25"/>
              <p:cNvSpPr/>
              <p:nvPr/>
            </p:nvSpPr>
            <p:spPr bwMode="auto">
              <a:xfrm>
                <a:off x="8974138" y="3032125"/>
                <a:ext cx="361950" cy="828675"/>
              </a:xfrm>
              <a:custGeom>
                <a:avLst/>
                <a:gdLst>
                  <a:gd name="T0" fmla="*/ 211966969 w 208"/>
                  <a:gd name="T1" fmla="*/ 1030466067 h 476"/>
                  <a:gd name="T2" fmla="*/ 121124479 w 208"/>
                  <a:gd name="T3" fmla="*/ 1115326913 h 476"/>
                  <a:gd name="T4" fmla="*/ 109011335 w 208"/>
                  <a:gd name="T5" fmla="*/ 1354758279 h 476"/>
                  <a:gd name="T6" fmla="*/ 360343847 w 208"/>
                  <a:gd name="T7" fmla="*/ 1427497142 h 476"/>
                  <a:gd name="T8" fmla="*/ 593507513 w 208"/>
                  <a:gd name="T9" fmla="*/ 1369912934 h 476"/>
                  <a:gd name="T10" fmla="*/ 532945273 w 208"/>
                  <a:gd name="T11" fmla="*/ 1145634483 h 476"/>
                  <a:gd name="T12" fmla="*/ 436047081 w 208"/>
                  <a:gd name="T13" fmla="*/ 921357772 h 476"/>
                  <a:gd name="T14" fmla="*/ 402737241 w 208"/>
                  <a:gd name="T15" fmla="*/ 697079321 h 476"/>
                  <a:gd name="T16" fmla="*/ 345202852 w 208"/>
                  <a:gd name="T17" fmla="*/ 409154799 h 476"/>
                  <a:gd name="T18" fmla="*/ 266473506 w 208"/>
                  <a:gd name="T19" fmla="*/ 124261209 h 476"/>
                  <a:gd name="T20" fmla="*/ 202883416 w 208"/>
                  <a:gd name="T21" fmla="*/ 27276638 h 476"/>
                  <a:gd name="T22" fmla="*/ 69645793 w 208"/>
                  <a:gd name="T23" fmla="*/ 0 h 476"/>
                  <a:gd name="T24" fmla="*/ 136263734 w 208"/>
                  <a:gd name="T25" fmla="*/ 142446795 h 476"/>
                  <a:gd name="T26" fmla="*/ 275557059 w 208"/>
                  <a:gd name="T27" fmla="*/ 645556975 h 476"/>
                  <a:gd name="T28" fmla="*/ 296753756 w 208"/>
                  <a:gd name="T29" fmla="*/ 854680771 h 476"/>
                  <a:gd name="T30" fmla="*/ 211966969 w 208"/>
                  <a:gd name="T31" fmla="*/ 1030466067 h 4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8" h="476">
                    <a:moveTo>
                      <a:pt x="70" y="340"/>
                    </a:moveTo>
                    <a:cubicBezTo>
                      <a:pt x="61" y="354"/>
                      <a:pt x="55" y="362"/>
                      <a:pt x="40" y="368"/>
                    </a:cubicBezTo>
                    <a:cubicBezTo>
                      <a:pt x="0" y="384"/>
                      <a:pt x="2" y="425"/>
                      <a:pt x="36" y="447"/>
                    </a:cubicBezTo>
                    <a:cubicBezTo>
                      <a:pt x="60" y="462"/>
                      <a:pt x="91" y="469"/>
                      <a:pt x="119" y="471"/>
                    </a:cubicBezTo>
                    <a:cubicBezTo>
                      <a:pt x="141" y="472"/>
                      <a:pt x="185" y="476"/>
                      <a:pt x="196" y="452"/>
                    </a:cubicBezTo>
                    <a:cubicBezTo>
                      <a:pt x="208" y="427"/>
                      <a:pt x="186" y="400"/>
                      <a:pt x="176" y="378"/>
                    </a:cubicBezTo>
                    <a:cubicBezTo>
                      <a:pt x="166" y="354"/>
                      <a:pt x="153" y="329"/>
                      <a:pt x="144" y="304"/>
                    </a:cubicBezTo>
                    <a:cubicBezTo>
                      <a:pt x="136" y="279"/>
                      <a:pt x="135" y="255"/>
                      <a:pt x="133" y="230"/>
                    </a:cubicBezTo>
                    <a:cubicBezTo>
                      <a:pt x="129" y="198"/>
                      <a:pt x="119" y="167"/>
                      <a:pt x="114" y="135"/>
                    </a:cubicBezTo>
                    <a:cubicBezTo>
                      <a:pt x="109" y="104"/>
                      <a:pt x="104" y="70"/>
                      <a:pt x="88" y="41"/>
                    </a:cubicBezTo>
                    <a:cubicBezTo>
                      <a:pt x="81" y="30"/>
                      <a:pt x="74" y="19"/>
                      <a:pt x="67" y="9"/>
                    </a:cubicBezTo>
                    <a:cubicBezTo>
                      <a:pt x="53" y="5"/>
                      <a:pt x="39" y="2"/>
                      <a:pt x="23" y="0"/>
                    </a:cubicBezTo>
                    <a:cubicBezTo>
                      <a:pt x="31" y="15"/>
                      <a:pt x="39" y="31"/>
                      <a:pt x="45" y="47"/>
                    </a:cubicBezTo>
                    <a:cubicBezTo>
                      <a:pt x="67" y="100"/>
                      <a:pt x="77" y="157"/>
                      <a:pt x="91" y="213"/>
                    </a:cubicBezTo>
                    <a:cubicBezTo>
                      <a:pt x="96" y="236"/>
                      <a:pt x="100" y="258"/>
                      <a:pt x="98" y="282"/>
                    </a:cubicBezTo>
                    <a:cubicBezTo>
                      <a:pt x="97" y="305"/>
                      <a:pt x="81" y="321"/>
                      <a:pt x="70" y="3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8" name="Freeform 26"/>
              <p:cNvSpPr/>
              <p:nvPr/>
            </p:nvSpPr>
            <p:spPr bwMode="auto">
              <a:xfrm>
                <a:off x="8743950" y="3649663"/>
                <a:ext cx="142875" cy="1522413"/>
              </a:xfrm>
              <a:custGeom>
                <a:avLst/>
                <a:gdLst>
                  <a:gd name="T0" fmla="*/ 194296061 w 82"/>
                  <a:gd name="T1" fmla="*/ 2147483646 h 875"/>
                  <a:gd name="T2" fmla="*/ 160901643 w 82"/>
                  <a:gd name="T3" fmla="*/ 1556008740 h 875"/>
                  <a:gd name="T4" fmla="*/ 197333026 w 82"/>
                  <a:gd name="T5" fmla="*/ 678105369 h 875"/>
                  <a:gd name="T6" fmla="*/ 212510881 w 82"/>
                  <a:gd name="T7" fmla="*/ 278507624 h 875"/>
                  <a:gd name="T8" fmla="*/ 227690479 w 82"/>
                  <a:gd name="T9" fmla="*/ 69627341 h 875"/>
                  <a:gd name="T10" fmla="*/ 157866421 w 82"/>
                  <a:gd name="T11" fmla="*/ 0 h 875"/>
                  <a:gd name="T12" fmla="*/ 0 w 82"/>
                  <a:gd name="T13" fmla="*/ 2147483646 h 875"/>
                  <a:gd name="T14" fmla="*/ 230727444 w 82"/>
                  <a:gd name="T15" fmla="*/ 2147483646 h 875"/>
                  <a:gd name="T16" fmla="*/ 194296061 w 82"/>
                  <a:gd name="T17" fmla="*/ 2147483646 h 8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2" h="875">
                    <a:moveTo>
                      <a:pt x="64" y="799"/>
                    </a:moveTo>
                    <a:cubicBezTo>
                      <a:pt x="53" y="705"/>
                      <a:pt x="51" y="609"/>
                      <a:pt x="53" y="514"/>
                    </a:cubicBezTo>
                    <a:cubicBezTo>
                      <a:pt x="55" y="417"/>
                      <a:pt x="61" y="321"/>
                      <a:pt x="65" y="224"/>
                    </a:cubicBezTo>
                    <a:cubicBezTo>
                      <a:pt x="66" y="180"/>
                      <a:pt x="65" y="136"/>
                      <a:pt x="70" y="92"/>
                    </a:cubicBezTo>
                    <a:cubicBezTo>
                      <a:pt x="72" y="70"/>
                      <a:pt x="82" y="45"/>
                      <a:pt x="75" y="23"/>
                    </a:cubicBezTo>
                    <a:cubicBezTo>
                      <a:pt x="70" y="11"/>
                      <a:pt x="62" y="4"/>
                      <a:pt x="52" y="0"/>
                    </a:cubicBezTo>
                    <a:cubicBezTo>
                      <a:pt x="0" y="749"/>
                      <a:pt x="0" y="749"/>
                      <a:pt x="0" y="749"/>
                    </a:cubicBezTo>
                    <a:cubicBezTo>
                      <a:pt x="0" y="749"/>
                      <a:pt x="35" y="808"/>
                      <a:pt x="76" y="875"/>
                    </a:cubicBezTo>
                    <a:cubicBezTo>
                      <a:pt x="71" y="850"/>
                      <a:pt x="67" y="825"/>
                      <a:pt x="64" y="799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59" name="Freeform 27"/>
              <p:cNvSpPr/>
              <p:nvPr/>
            </p:nvSpPr>
            <p:spPr bwMode="auto">
              <a:xfrm>
                <a:off x="9183688" y="4930775"/>
                <a:ext cx="228600" cy="65088"/>
              </a:xfrm>
              <a:custGeom>
                <a:avLst/>
                <a:gdLst>
                  <a:gd name="T0" fmla="*/ 2520950 w 144"/>
                  <a:gd name="T1" fmla="*/ 25201756 h 41"/>
                  <a:gd name="T2" fmla="*/ 0 w 144"/>
                  <a:gd name="T3" fmla="*/ 103327994 h 41"/>
                  <a:gd name="T4" fmla="*/ 360383138 w 144"/>
                  <a:gd name="T5" fmla="*/ 65524566 h 41"/>
                  <a:gd name="T6" fmla="*/ 362902500 w 144"/>
                  <a:gd name="T7" fmla="*/ 0 h 41"/>
                  <a:gd name="T8" fmla="*/ 2520950 w 144"/>
                  <a:gd name="T9" fmla="*/ 2520175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41">
                    <a:moveTo>
                      <a:pt x="1" y="10"/>
                    </a:moveTo>
                    <a:lnTo>
                      <a:pt x="0" y="41"/>
                    </a:lnTo>
                    <a:lnTo>
                      <a:pt x="143" y="26"/>
                    </a:lnTo>
                    <a:lnTo>
                      <a:pt x="144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0" name="Freeform 28"/>
              <p:cNvSpPr/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142321019 w 260"/>
                  <a:gd name="T1" fmla="*/ 84564220 h 454"/>
                  <a:gd name="T2" fmla="*/ 0 w 260"/>
                  <a:gd name="T3" fmla="*/ 356377538 h 454"/>
                  <a:gd name="T4" fmla="*/ 390623665 w 260"/>
                  <a:gd name="T5" fmla="*/ 1371149921 h 454"/>
                  <a:gd name="T6" fmla="*/ 663152572 w 260"/>
                  <a:gd name="T7" fmla="*/ 893965113 h 454"/>
                  <a:gd name="T8" fmla="*/ 690404941 w 260"/>
                  <a:gd name="T9" fmla="*/ 151007785 h 454"/>
                  <a:gd name="T10" fmla="*/ 142321019 w 260"/>
                  <a:gd name="T11" fmla="*/ 84564220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" h="454">
                    <a:moveTo>
                      <a:pt x="47" y="28"/>
                    </a:move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ubicBezTo>
                      <a:pt x="196" y="0"/>
                      <a:pt x="47" y="28"/>
                      <a:pt x="47" y="2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1" name="Freeform 29"/>
              <p:cNvSpPr>
                <a:spLocks noEditPoints="1"/>
              </p:cNvSpPr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690404941 w 260"/>
                  <a:gd name="T1" fmla="*/ 151007785 h 454"/>
                  <a:gd name="T2" fmla="*/ 142321019 w 260"/>
                  <a:gd name="T3" fmla="*/ 84564220 h 454"/>
                  <a:gd name="T4" fmla="*/ 0 w 260"/>
                  <a:gd name="T5" fmla="*/ 356377538 h 454"/>
                  <a:gd name="T6" fmla="*/ 390623665 w 260"/>
                  <a:gd name="T7" fmla="*/ 1371149921 h 454"/>
                  <a:gd name="T8" fmla="*/ 663152572 w 260"/>
                  <a:gd name="T9" fmla="*/ 893965113 h 454"/>
                  <a:gd name="T10" fmla="*/ 690404941 w 260"/>
                  <a:gd name="T11" fmla="*/ 151007785 h 454"/>
                  <a:gd name="T12" fmla="*/ 605618247 w 260"/>
                  <a:gd name="T13" fmla="*/ 767118782 h 454"/>
                  <a:gd name="T14" fmla="*/ 493579185 w 260"/>
                  <a:gd name="T15" fmla="*/ 1041952498 h 454"/>
                  <a:gd name="T16" fmla="*/ 390623665 w 260"/>
                  <a:gd name="T17" fmla="*/ 1156718971 h 454"/>
                  <a:gd name="T18" fmla="*/ 333091080 w 260"/>
                  <a:gd name="T19" fmla="*/ 1099336604 h 454"/>
                  <a:gd name="T20" fmla="*/ 254360081 w 260"/>
                  <a:gd name="T21" fmla="*/ 842623543 h 454"/>
                  <a:gd name="T22" fmla="*/ 190770061 w 260"/>
                  <a:gd name="T23" fmla="*/ 561749029 h 454"/>
                  <a:gd name="T24" fmla="*/ 139293171 w 260"/>
                  <a:gd name="T25" fmla="*/ 314095428 h 454"/>
                  <a:gd name="T26" fmla="*/ 157460257 w 260"/>
                  <a:gd name="T27" fmla="*/ 298995171 h 454"/>
                  <a:gd name="T28" fmla="*/ 230135560 w 260"/>
                  <a:gd name="T29" fmla="*/ 317115827 h 454"/>
                  <a:gd name="T30" fmla="*/ 436044859 w 260"/>
                  <a:gd name="T31" fmla="*/ 320136226 h 454"/>
                  <a:gd name="T32" fmla="*/ 641955899 w 260"/>
                  <a:gd name="T33" fmla="*/ 232551606 h 454"/>
                  <a:gd name="T34" fmla="*/ 663152572 w 260"/>
                  <a:gd name="T35" fmla="*/ 247651863 h 454"/>
                  <a:gd name="T36" fmla="*/ 605618247 w 260"/>
                  <a:gd name="T37" fmla="*/ 767118782 h 4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60" h="454">
                    <a:moveTo>
                      <a:pt x="228" y="50"/>
                    </a:moveTo>
                    <a:cubicBezTo>
                      <a:pt x="196" y="0"/>
                      <a:pt x="47" y="28"/>
                      <a:pt x="47" y="2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lose/>
                    <a:moveTo>
                      <a:pt x="200" y="254"/>
                    </a:moveTo>
                    <a:cubicBezTo>
                      <a:pt x="192" y="285"/>
                      <a:pt x="176" y="315"/>
                      <a:pt x="163" y="345"/>
                    </a:cubicBezTo>
                    <a:cubicBezTo>
                      <a:pt x="158" y="355"/>
                      <a:pt x="141" y="380"/>
                      <a:pt x="129" y="383"/>
                    </a:cubicBezTo>
                    <a:cubicBezTo>
                      <a:pt x="116" y="387"/>
                      <a:pt x="113" y="375"/>
                      <a:pt x="110" y="364"/>
                    </a:cubicBezTo>
                    <a:cubicBezTo>
                      <a:pt x="101" y="336"/>
                      <a:pt x="90" y="308"/>
                      <a:pt x="84" y="279"/>
                    </a:cubicBezTo>
                    <a:cubicBezTo>
                      <a:pt x="78" y="248"/>
                      <a:pt x="71" y="217"/>
                      <a:pt x="63" y="186"/>
                    </a:cubicBezTo>
                    <a:cubicBezTo>
                      <a:pt x="56" y="159"/>
                      <a:pt x="49" y="131"/>
                      <a:pt x="46" y="104"/>
                    </a:cubicBezTo>
                    <a:cubicBezTo>
                      <a:pt x="45" y="100"/>
                      <a:pt x="49" y="98"/>
                      <a:pt x="52" y="99"/>
                    </a:cubicBezTo>
                    <a:cubicBezTo>
                      <a:pt x="60" y="101"/>
                      <a:pt x="68" y="104"/>
                      <a:pt x="76" y="105"/>
                    </a:cubicBezTo>
                    <a:cubicBezTo>
                      <a:pt x="99" y="106"/>
                      <a:pt x="121" y="107"/>
                      <a:pt x="144" y="106"/>
                    </a:cubicBezTo>
                    <a:cubicBezTo>
                      <a:pt x="170" y="104"/>
                      <a:pt x="190" y="91"/>
                      <a:pt x="212" y="77"/>
                    </a:cubicBezTo>
                    <a:cubicBezTo>
                      <a:pt x="215" y="76"/>
                      <a:pt x="220" y="78"/>
                      <a:pt x="219" y="82"/>
                    </a:cubicBezTo>
                    <a:cubicBezTo>
                      <a:pt x="212" y="142"/>
                      <a:pt x="220" y="180"/>
                      <a:pt x="200" y="25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2" name="Freeform 30"/>
              <p:cNvSpPr/>
              <p:nvPr/>
            </p:nvSpPr>
            <p:spPr bwMode="auto">
              <a:xfrm>
                <a:off x="8821738" y="3136900"/>
                <a:ext cx="20637" cy="455613"/>
              </a:xfrm>
              <a:custGeom>
                <a:avLst/>
                <a:gdLst>
                  <a:gd name="T0" fmla="*/ 10080381 w 13"/>
                  <a:gd name="T1" fmla="*/ 723286431 h 287"/>
                  <a:gd name="T2" fmla="*/ 0 w 13"/>
                  <a:gd name="T3" fmla="*/ 720765478 h 287"/>
                  <a:gd name="T4" fmla="*/ 20160762 w 13"/>
                  <a:gd name="T5" fmla="*/ 0 h 287"/>
                  <a:gd name="T6" fmla="*/ 32760444 w 13"/>
                  <a:gd name="T7" fmla="*/ 0 h 287"/>
                  <a:gd name="T8" fmla="*/ 10080381 w 13"/>
                  <a:gd name="T9" fmla="*/ 723286431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287">
                    <a:moveTo>
                      <a:pt x="4" y="287"/>
                    </a:moveTo>
                    <a:lnTo>
                      <a:pt x="0" y="286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4" y="287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3" name="Freeform 31"/>
              <p:cNvSpPr/>
              <p:nvPr/>
            </p:nvSpPr>
            <p:spPr bwMode="auto">
              <a:xfrm>
                <a:off x="8745538" y="3025775"/>
                <a:ext cx="169862" cy="219075"/>
              </a:xfrm>
              <a:custGeom>
                <a:avLst/>
                <a:gdLst>
                  <a:gd name="T0" fmla="*/ 0 w 107"/>
                  <a:gd name="T1" fmla="*/ 40322500 h 138"/>
                  <a:gd name="T2" fmla="*/ 35282084 w 107"/>
                  <a:gd name="T3" fmla="*/ 347781563 h 138"/>
                  <a:gd name="T4" fmla="*/ 148687987 w 107"/>
                  <a:gd name="T5" fmla="*/ 196572188 h 138"/>
                  <a:gd name="T6" fmla="*/ 267135776 w 107"/>
                  <a:gd name="T7" fmla="*/ 322580000 h 138"/>
                  <a:gd name="T8" fmla="*/ 269655131 w 107"/>
                  <a:gd name="T9" fmla="*/ 0 h 138"/>
                  <a:gd name="T10" fmla="*/ 0 w 107"/>
                  <a:gd name="T11" fmla="*/ 40322500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" h="138">
                    <a:moveTo>
                      <a:pt x="0" y="16"/>
                    </a:moveTo>
                    <a:lnTo>
                      <a:pt x="14" y="138"/>
                    </a:lnTo>
                    <a:lnTo>
                      <a:pt x="59" y="78"/>
                    </a:lnTo>
                    <a:lnTo>
                      <a:pt x="106" y="128"/>
                    </a:lnTo>
                    <a:lnTo>
                      <a:pt x="107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4" name="Freeform 32"/>
              <p:cNvSpPr/>
              <p:nvPr/>
            </p:nvSpPr>
            <p:spPr bwMode="auto">
              <a:xfrm>
                <a:off x="8755063" y="3032125"/>
                <a:ext cx="77787" cy="184150"/>
              </a:xfrm>
              <a:custGeom>
                <a:avLst/>
                <a:gdLst>
                  <a:gd name="T0" fmla="*/ 125498089 w 45"/>
                  <a:gd name="T1" fmla="*/ 54325987 h 106"/>
                  <a:gd name="T2" fmla="*/ 116533569 w 45"/>
                  <a:gd name="T3" fmla="*/ 0 h 106"/>
                  <a:gd name="T4" fmla="*/ 0 w 45"/>
                  <a:gd name="T5" fmla="*/ 18109242 h 106"/>
                  <a:gd name="T6" fmla="*/ 29880580 w 45"/>
                  <a:gd name="T7" fmla="*/ 319917193 h 106"/>
                  <a:gd name="T8" fmla="*/ 131473859 w 45"/>
                  <a:gd name="T9" fmla="*/ 181085466 h 106"/>
                  <a:gd name="T10" fmla="*/ 125498089 w 45"/>
                  <a:gd name="T11" fmla="*/ 54325987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" h="106">
                    <a:moveTo>
                      <a:pt x="42" y="18"/>
                    </a:move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46"/>
                      <a:pt x="45" y="32"/>
                      <a:pt x="42" y="1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5" name="Freeform 33"/>
              <p:cNvSpPr/>
              <p:nvPr/>
            </p:nvSpPr>
            <p:spPr bwMode="auto">
              <a:xfrm>
                <a:off x="8840788" y="3017838"/>
                <a:ext cx="65087" cy="182563"/>
              </a:xfrm>
              <a:custGeom>
                <a:avLst/>
                <a:gdLst>
                  <a:gd name="T0" fmla="*/ 0 w 38"/>
                  <a:gd name="T1" fmla="*/ 18138069 h 105"/>
                  <a:gd name="T2" fmla="*/ 11734501 w 38"/>
                  <a:gd name="T3" fmla="*/ 108830151 h 105"/>
                  <a:gd name="T4" fmla="*/ 14668554 w 38"/>
                  <a:gd name="T5" fmla="*/ 214636711 h 105"/>
                  <a:gd name="T6" fmla="*/ 108547988 w 38"/>
                  <a:gd name="T7" fmla="*/ 317421419 h 105"/>
                  <a:gd name="T8" fmla="*/ 111482041 w 38"/>
                  <a:gd name="T9" fmla="*/ 0 h 105"/>
                  <a:gd name="T10" fmla="*/ 0 w 38"/>
                  <a:gd name="T11" fmla="*/ 18138069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105">
                    <a:moveTo>
                      <a:pt x="0" y="6"/>
                    </a:moveTo>
                    <a:cubicBezTo>
                      <a:pt x="1" y="16"/>
                      <a:pt x="4" y="26"/>
                      <a:pt x="4" y="36"/>
                    </a:cubicBezTo>
                    <a:cubicBezTo>
                      <a:pt x="5" y="48"/>
                      <a:pt x="5" y="59"/>
                      <a:pt x="5" y="71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8" y="0"/>
                      <a:pt x="38" y="0"/>
                      <a:pt x="3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6" name="Freeform 34"/>
              <p:cNvSpPr/>
              <p:nvPr/>
            </p:nvSpPr>
            <p:spPr bwMode="auto">
              <a:xfrm>
                <a:off x="8755063" y="3032125"/>
                <a:ext cx="76200" cy="71438"/>
              </a:xfrm>
              <a:custGeom>
                <a:avLst/>
                <a:gdLst>
                  <a:gd name="T0" fmla="*/ 131964545 w 44"/>
                  <a:gd name="T1" fmla="*/ 121437630 h 41"/>
                  <a:gd name="T2" fmla="*/ 125965527 w 44"/>
                  <a:gd name="T3" fmla="*/ 54646585 h 41"/>
                  <a:gd name="T4" fmla="*/ 116968732 w 44"/>
                  <a:gd name="T5" fmla="*/ 0 h 41"/>
                  <a:gd name="T6" fmla="*/ 0 w 44"/>
                  <a:gd name="T7" fmla="*/ 18214948 h 41"/>
                  <a:gd name="T8" fmla="*/ 8996795 w 44"/>
                  <a:gd name="T9" fmla="*/ 112328414 h 41"/>
                  <a:gd name="T10" fmla="*/ 131964545 w 44"/>
                  <a:gd name="T11" fmla="*/ 12143763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" h="41">
                    <a:moveTo>
                      <a:pt x="44" y="40"/>
                    </a:moveTo>
                    <a:cubicBezTo>
                      <a:pt x="44" y="33"/>
                      <a:pt x="44" y="25"/>
                      <a:pt x="42" y="18"/>
                    </a:cubicBez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38"/>
                      <a:pt x="30" y="41"/>
                      <a:pt x="44" y="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7" name="Freeform 35"/>
              <p:cNvSpPr/>
              <p:nvPr/>
            </p:nvSpPr>
            <p:spPr bwMode="auto">
              <a:xfrm>
                <a:off x="8840788" y="3017838"/>
                <a:ext cx="65087" cy="82550"/>
              </a:xfrm>
              <a:custGeom>
                <a:avLst/>
                <a:gdLst>
                  <a:gd name="T0" fmla="*/ 14668554 w 38"/>
                  <a:gd name="T1" fmla="*/ 144989415 h 47"/>
                  <a:gd name="T2" fmla="*/ 111482041 w 38"/>
                  <a:gd name="T3" fmla="*/ 120310478 h 47"/>
                  <a:gd name="T4" fmla="*/ 111482041 w 38"/>
                  <a:gd name="T5" fmla="*/ 0 h 47"/>
                  <a:gd name="T6" fmla="*/ 0 w 38"/>
                  <a:gd name="T7" fmla="*/ 18508764 h 47"/>
                  <a:gd name="T8" fmla="*/ 11734501 w 38"/>
                  <a:gd name="T9" fmla="*/ 111056096 h 47"/>
                  <a:gd name="T10" fmla="*/ 14668554 w 38"/>
                  <a:gd name="T11" fmla="*/ 144989415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47">
                    <a:moveTo>
                      <a:pt x="5" y="47"/>
                    </a:moveTo>
                    <a:cubicBezTo>
                      <a:pt x="16" y="45"/>
                      <a:pt x="27" y="42"/>
                      <a:pt x="38" y="39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6"/>
                      <a:pt x="4" y="26"/>
                      <a:pt x="4" y="36"/>
                    </a:cubicBezTo>
                    <a:cubicBezTo>
                      <a:pt x="5" y="39"/>
                      <a:pt x="5" y="43"/>
                      <a:pt x="5" y="4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8" name="Freeform 36"/>
              <p:cNvSpPr/>
              <p:nvPr/>
            </p:nvSpPr>
            <p:spPr bwMode="auto">
              <a:xfrm>
                <a:off x="8194675" y="3016250"/>
                <a:ext cx="658812" cy="2565400"/>
              </a:xfrm>
              <a:custGeom>
                <a:avLst/>
                <a:gdLst>
                  <a:gd name="T0" fmla="*/ 864192730 w 379"/>
                  <a:gd name="T1" fmla="*/ 0 h 1474"/>
                  <a:gd name="T2" fmla="*/ 320295621 w 379"/>
                  <a:gd name="T3" fmla="*/ 411959033 h 1474"/>
                  <a:gd name="T4" fmla="*/ 178277308 w 379"/>
                  <a:gd name="T5" fmla="*/ 2147483646 h 1474"/>
                  <a:gd name="T6" fmla="*/ 268927406 w 379"/>
                  <a:gd name="T7" fmla="*/ 2147483646 h 1474"/>
                  <a:gd name="T8" fmla="*/ 885344245 w 379"/>
                  <a:gd name="T9" fmla="*/ 2147483646 h 1474"/>
                  <a:gd name="T10" fmla="*/ 1054556370 w 379"/>
                  <a:gd name="T11" fmla="*/ 2147483646 h 1474"/>
                  <a:gd name="T12" fmla="*/ 1145206468 w 379"/>
                  <a:gd name="T13" fmla="*/ 1190441324 h 1474"/>
                  <a:gd name="T14" fmla="*/ 1006211042 w 379"/>
                  <a:gd name="T15" fmla="*/ 978402486 h 1474"/>
                  <a:gd name="T16" fmla="*/ 864192730 w 379"/>
                  <a:gd name="T17" fmla="*/ 0 h 14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9" h="1474">
                    <a:moveTo>
                      <a:pt x="286" y="0"/>
                    </a:moveTo>
                    <a:cubicBezTo>
                      <a:pt x="286" y="0"/>
                      <a:pt x="147" y="22"/>
                      <a:pt x="106" y="136"/>
                    </a:cubicBezTo>
                    <a:cubicBezTo>
                      <a:pt x="65" y="249"/>
                      <a:pt x="0" y="439"/>
                      <a:pt x="59" y="1382"/>
                    </a:cubicBezTo>
                    <a:cubicBezTo>
                      <a:pt x="59" y="1382"/>
                      <a:pt x="53" y="1454"/>
                      <a:pt x="89" y="1449"/>
                    </a:cubicBezTo>
                    <a:cubicBezTo>
                      <a:pt x="124" y="1444"/>
                      <a:pt x="265" y="1460"/>
                      <a:pt x="293" y="1467"/>
                    </a:cubicBezTo>
                    <a:cubicBezTo>
                      <a:pt x="322" y="1474"/>
                      <a:pt x="349" y="1467"/>
                      <a:pt x="349" y="1467"/>
                    </a:cubicBezTo>
                    <a:cubicBezTo>
                      <a:pt x="379" y="393"/>
                      <a:pt x="379" y="393"/>
                      <a:pt x="379" y="393"/>
                    </a:cubicBezTo>
                    <a:cubicBezTo>
                      <a:pt x="379" y="393"/>
                      <a:pt x="376" y="364"/>
                      <a:pt x="333" y="323"/>
                    </a:cubicBezTo>
                    <a:cubicBezTo>
                      <a:pt x="290" y="283"/>
                      <a:pt x="246" y="38"/>
                      <a:pt x="286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9" name="Freeform 37"/>
              <p:cNvSpPr>
                <a:spLocks noEditPoints="1"/>
              </p:cNvSpPr>
              <p:nvPr/>
            </p:nvSpPr>
            <p:spPr bwMode="auto">
              <a:xfrm>
                <a:off x="8315325" y="3016250"/>
                <a:ext cx="390525" cy="1079500"/>
              </a:xfrm>
              <a:custGeom>
                <a:avLst/>
                <a:gdLst>
                  <a:gd name="T0" fmla="*/ 599495795 w 225"/>
                  <a:gd name="T1" fmla="*/ 1364188526 h 620"/>
                  <a:gd name="T2" fmla="*/ 397655119 w 225"/>
                  <a:gd name="T3" fmla="*/ 964026581 h 620"/>
                  <a:gd name="T4" fmla="*/ 259077756 w 225"/>
                  <a:gd name="T5" fmla="*/ 709377755 h 620"/>
                  <a:gd name="T6" fmla="*/ 331378687 w 225"/>
                  <a:gd name="T7" fmla="*/ 433508048 h 620"/>
                  <a:gd name="T8" fmla="*/ 623595527 w 225"/>
                  <a:gd name="T9" fmla="*/ 60631336 h 620"/>
                  <a:gd name="T10" fmla="*/ 653721493 w 225"/>
                  <a:gd name="T11" fmla="*/ 0 h 620"/>
                  <a:gd name="T12" fmla="*/ 439830083 w 225"/>
                  <a:gd name="T13" fmla="*/ 69725253 h 620"/>
                  <a:gd name="T14" fmla="*/ 361504653 w 225"/>
                  <a:gd name="T15" fmla="*/ 190986185 h 620"/>
                  <a:gd name="T16" fmla="*/ 210878293 w 225"/>
                  <a:gd name="T17" fmla="*/ 533549840 h 620"/>
                  <a:gd name="T18" fmla="*/ 6024499 w 225"/>
                  <a:gd name="T19" fmla="*/ 1248990206 h 620"/>
                  <a:gd name="T20" fmla="*/ 15062115 w 225"/>
                  <a:gd name="T21" fmla="*/ 1464228577 h 620"/>
                  <a:gd name="T22" fmla="*/ 72300931 w 225"/>
                  <a:gd name="T23" fmla="*/ 1655214761 h 620"/>
                  <a:gd name="T24" fmla="*/ 162677094 w 225"/>
                  <a:gd name="T25" fmla="*/ 1824981806 h 620"/>
                  <a:gd name="T26" fmla="*/ 289203723 w 225"/>
                  <a:gd name="T27" fmla="*/ 1767381776 h 620"/>
                  <a:gd name="T28" fmla="*/ 207865176 w 225"/>
                  <a:gd name="T29" fmla="*/ 1630962575 h 620"/>
                  <a:gd name="T30" fmla="*/ 93389281 w 225"/>
                  <a:gd name="T31" fmla="*/ 1255052817 h 620"/>
                  <a:gd name="T32" fmla="*/ 159663977 w 225"/>
                  <a:gd name="T33" fmla="*/ 1136823191 h 620"/>
                  <a:gd name="T34" fmla="*/ 331378687 w 225"/>
                  <a:gd name="T35" fmla="*/ 1130760580 h 620"/>
                  <a:gd name="T36" fmla="*/ 506106515 w 225"/>
                  <a:gd name="T37" fmla="*/ 1439976390 h 620"/>
                  <a:gd name="T38" fmla="*/ 503093397 w 225"/>
                  <a:gd name="T39" fmla="*/ 1655214761 h 620"/>
                  <a:gd name="T40" fmla="*/ 349453920 w 225"/>
                  <a:gd name="T41" fmla="*/ 1740098284 h 620"/>
                  <a:gd name="T42" fmla="*/ 545270097 w 225"/>
                  <a:gd name="T43" fmla="*/ 1858327910 h 620"/>
                  <a:gd name="T44" fmla="*/ 653721493 w 225"/>
                  <a:gd name="T45" fmla="*/ 1737066978 h 620"/>
                  <a:gd name="T46" fmla="*/ 599495795 w 225"/>
                  <a:gd name="T47" fmla="*/ 1364188526 h 620"/>
                  <a:gd name="T48" fmla="*/ 322341071 w 225"/>
                  <a:gd name="T49" fmla="*/ 1048910104 h 620"/>
                  <a:gd name="T50" fmla="*/ 159663977 w 225"/>
                  <a:gd name="T51" fmla="*/ 1054972715 h 620"/>
                  <a:gd name="T52" fmla="*/ 132551128 w 225"/>
                  <a:gd name="T53" fmla="*/ 1039814446 h 620"/>
                  <a:gd name="T54" fmla="*/ 135564245 w 225"/>
                  <a:gd name="T55" fmla="*/ 1036783140 h 620"/>
                  <a:gd name="T56" fmla="*/ 135564245 w 225"/>
                  <a:gd name="T57" fmla="*/ 1036783140 h 620"/>
                  <a:gd name="T58" fmla="*/ 189789943 w 225"/>
                  <a:gd name="T59" fmla="*/ 854890873 h 620"/>
                  <a:gd name="T60" fmla="*/ 213889675 w 225"/>
                  <a:gd name="T61" fmla="*/ 851859567 h 620"/>
                  <a:gd name="T62" fmla="*/ 337404922 w 225"/>
                  <a:gd name="T63" fmla="*/ 1033751835 h 620"/>
                  <a:gd name="T64" fmla="*/ 322341071 w 225"/>
                  <a:gd name="T65" fmla="*/ 1048910104 h 6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5" h="620">
                    <a:moveTo>
                      <a:pt x="199" y="450"/>
                    </a:moveTo>
                    <a:cubicBezTo>
                      <a:pt x="182" y="402"/>
                      <a:pt x="161" y="360"/>
                      <a:pt x="132" y="318"/>
                    </a:cubicBezTo>
                    <a:cubicBezTo>
                      <a:pt x="115" y="294"/>
                      <a:pt x="89" y="265"/>
                      <a:pt x="86" y="234"/>
                    </a:cubicBezTo>
                    <a:cubicBezTo>
                      <a:pt x="83" y="200"/>
                      <a:pt x="98" y="173"/>
                      <a:pt x="110" y="143"/>
                    </a:cubicBezTo>
                    <a:cubicBezTo>
                      <a:pt x="132" y="91"/>
                      <a:pt x="156" y="46"/>
                      <a:pt x="207" y="20"/>
                    </a:cubicBezTo>
                    <a:cubicBezTo>
                      <a:pt x="209" y="11"/>
                      <a:pt x="213" y="4"/>
                      <a:pt x="217" y="0"/>
                    </a:cubicBezTo>
                    <a:cubicBezTo>
                      <a:pt x="217" y="0"/>
                      <a:pt x="184" y="5"/>
                      <a:pt x="146" y="23"/>
                    </a:cubicBezTo>
                    <a:cubicBezTo>
                      <a:pt x="137" y="36"/>
                      <a:pt x="128" y="49"/>
                      <a:pt x="120" y="63"/>
                    </a:cubicBezTo>
                    <a:cubicBezTo>
                      <a:pt x="99" y="99"/>
                      <a:pt x="85" y="137"/>
                      <a:pt x="70" y="176"/>
                    </a:cubicBezTo>
                    <a:cubicBezTo>
                      <a:pt x="41" y="251"/>
                      <a:pt x="7" y="330"/>
                      <a:pt x="2" y="412"/>
                    </a:cubicBezTo>
                    <a:cubicBezTo>
                      <a:pt x="0" y="436"/>
                      <a:pt x="1" y="459"/>
                      <a:pt x="5" y="483"/>
                    </a:cubicBezTo>
                    <a:cubicBezTo>
                      <a:pt x="9" y="505"/>
                      <a:pt x="21" y="524"/>
                      <a:pt x="24" y="546"/>
                    </a:cubicBezTo>
                    <a:cubicBezTo>
                      <a:pt x="26" y="569"/>
                      <a:pt x="32" y="592"/>
                      <a:pt x="54" y="602"/>
                    </a:cubicBezTo>
                    <a:cubicBezTo>
                      <a:pt x="74" y="611"/>
                      <a:pt x="89" y="602"/>
                      <a:pt x="96" y="583"/>
                    </a:cubicBezTo>
                    <a:cubicBezTo>
                      <a:pt x="105" y="560"/>
                      <a:pt x="86" y="550"/>
                      <a:pt x="69" y="538"/>
                    </a:cubicBezTo>
                    <a:cubicBezTo>
                      <a:pt x="35" y="512"/>
                      <a:pt x="29" y="453"/>
                      <a:pt x="31" y="414"/>
                    </a:cubicBezTo>
                    <a:cubicBezTo>
                      <a:pt x="32" y="396"/>
                      <a:pt x="36" y="383"/>
                      <a:pt x="53" y="375"/>
                    </a:cubicBezTo>
                    <a:cubicBezTo>
                      <a:pt x="70" y="368"/>
                      <a:pt x="93" y="369"/>
                      <a:pt x="110" y="373"/>
                    </a:cubicBezTo>
                    <a:cubicBezTo>
                      <a:pt x="154" y="385"/>
                      <a:pt x="162" y="436"/>
                      <a:pt x="168" y="475"/>
                    </a:cubicBezTo>
                    <a:cubicBezTo>
                      <a:pt x="171" y="496"/>
                      <a:pt x="180" y="527"/>
                      <a:pt x="167" y="546"/>
                    </a:cubicBezTo>
                    <a:cubicBezTo>
                      <a:pt x="156" y="561"/>
                      <a:pt x="130" y="561"/>
                      <a:pt x="116" y="574"/>
                    </a:cubicBezTo>
                    <a:cubicBezTo>
                      <a:pt x="75" y="615"/>
                      <a:pt x="157" y="620"/>
                      <a:pt x="181" y="613"/>
                    </a:cubicBezTo>
                    <a:cubicBezTo>
                      <a:pt x="200" y="606"/>
                      <a:pt x="212" y="592"/>
                      <a:pt x="217" y="573"/>
                    </a:cubicBezTo>
                    <a:cubicBezTo>
                      <a:pt x="225" y="532"/>
                      <a:pt x="212" y="488"/>
                      <a:pt x="199" y="450"/>
                    </a:cubicBezTo>
                    <a:close/>
                    <a:moveTo>
                      <a:pt x="107" y="346"/>
                    </a:moveTo>
                    <a:cubicBezTo>
                      <a:pt x="89" y="346"/>
                      <a:pt x="71" y="346"/>
                      <a:pt x="53" y="348"/>
                    </a:cubicBezTo>
                    <a:cubicBezTo>
                      <a:pt x="49" y="351"/>
                      <a:pt x="42" y="348"/>
                      <a:pt x="44" y="343"/>
                    </a:cubicBezTo>
                    <a:cubicBezTo>
                      <a:pt x="44" y="343"/>
                      <a:pt x="45" y="343"/>
                      <a:pt x="45" y="342"/>
                    </a:cubicBezTo>
                    <a:cubicBezTo>
                      <a:pt x="45" y="342"/>
                      <a:pt x="45" y="342"/>
                      <a:pt x="45" y="342"/>
                    </a:cubicBezTo>
                    <a:cubicBezTo>
                      <a:pt x="52" y="322"/>
                      <a:pt x="53" y="301"/>
                      <a:pt x="63" y="282"/>
                    </a:cubicBezTo>
                    <a:cubicBezTo>
                      <a:pt x="64" y="278"/>
                      <a:pt x="68" y="279"/>
                      <a:pt x="71" y="281"/>
                    </a:cubicBezTo>
                    <a:cubicBezTo>
                      <a:pt x="90" y="296"/>
                      <a:pt x="110" y="316"/>
                      <a:pt x="112" y="341"/>
                    </a:cubicBezTo>
                    <a:cubicBezTo>
                      <a:pt x="112" y="344"/>
                      <a:pt x="110" y="346"/>
                      <a:pt x="107" y="346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0" name="Freeform 38"/>
              <p:cNvSpPr/>
              <p:nvPr/>
            </p:nvSpPr>
            <p:spPr bwMode="auto">
              <a:xfrm>
                <a:off x="8351838" y="4941888"/>
                <a:ext cx="166687" cy="90488"/>
              </a:xfrm>
              <a:custGeom>
                <a:avLst/>
                <a:gdLst>
                  <a:gd name="T0" fmla="*/ 0 w 96"/>
                  <a:gd name="T1" fmla="*/ 48449363 h 52"/>
                  <a:gd name="T2" fmla="*/ 289422458 w 96"/>
                  <a:gd name="T3" fmla="*/ 21196814 h 52"/>
                  <a:gd name="T4" fmla="*/ 289422458 w 96"/>
                  <a:gd name="T5" fmla="*/ 112041546 h 52"/>
                  <a:gd name="T6" fmla="*/ 144712097 w 96"/>
                  <a:gd name="T7" fmla="*/ 112041546 h 52"/>
                  <a:gd name="T8" fmla="*/ 0 w 96"/>
                  <a:gd name="T9" fmla="*/ 157463041 h 52"/>
                  <a:gd name="T10" fmla="*/ 0 w 96"/>
                  <a:gd name="T11" fmla="*/ 48449363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52">
                    <a:moveTo>
                      <a:pt x="0" y="16"/>
                    </a:moveTo>
                    <a:cubicBezTo>
                      <a:pt x="0" y="16"/>
                      <a:pt x="49" y="0"/>
                      <a:pt x="96" y="7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6" y="37"/>
                      <a:pt x="89" y="32"/>
                      <a:pt x="48" y="37"/>
                    </a:cubicBezTo>
                    <a:cubicBezTo>
                      <a:pt x="7" y="42"/>
                      <a:pt x="0" y="52"/>
                      <a:pt x="0" y="5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1" name="Freeform 39"/>
              <p:cNvSpPr/>
              <p:nvPr/>
            </p:nvSpPr>
            <p:spPr bwMode="auto">
              <a:xfrm>
                <a:off x="8834438" y="3032125"/>
                <a:ext cx="314325" cy="638175"/>
              </a:xfrm>
              <a:custGeom>
                <a:avLst/>
                <a:gdLst>
                  <a:gd name="T0" fmla="*/ 161617184 w 180"/>
                  <a:gd name="T1" fmla="*/ 1094602281 h 367"/>
                  <a:gd name="T2" fmla="*/ 436063073 w 180"/>
                  <a:gd name="T3" fmla="*/ 1046220965 h 367"/>
                  <a:gd name="T4" fmla="*/ 478753646 w 180"/>
                  <a:gd name="T5" fmla="*/ 749892142 h 367"/>
                  <a:gd name="T6" fmla="*/ 411667960 w 180"/>
                  <a:gd name="T7" fmla="*/ 507992517 h 367"/>
                  <a:gd name="T8" fmla="*/ 423865516 w 180"/>
                  <a:gd name="T9" fmla="*/ 429373530 h 367"/>
                  <a:gd name="T10" fmla="*/ 463507138 w 180"/>
                  <a:gd name="T11" fmla="*/ 420303446 h 367"/>
                  <a:gd name="T12" fmla="*/ 506199458 w 180"/>
                  <a:gd name="T13" fmla="*/ 305400646 h 367"/>
                  <a:gd name="T14" fmla="*/ 362877735 w 180"/>
                  <a:gd name="T15" fmla="*/ 6047882 h 367"/>
                  <a:gd name="T16" fmla="*/ 314087510 w 180"/>
                  <a:gd name="T17" fmla="*/ 0 h 367"/>
                  <a:gd name="T18" fmla="*/ 280543794 w 180"/>
                  <a:gd name="T19" fmla="*/ 743845999 h 367"/>
                  <a:gd name="T20" fmla="*/ 3048953 w 180"/>
                  <a:gd name="T21" fmla="*/ 1064364611 h 367"/>
                  <a:gd name="T22" fmla="*/ 0 w 180"/>
                  <a:gd name="T23" fmla="*/ 1109720247 h 367"/>
                  <a:gd name="T24" fmla="*/ 161617184 w 180"/>
                  <a:gd name="T25" fmla="*/ 1094602281 h 3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0" h="367">
                    <a:moveTo>
                      <a:pt x="53" y="362"/>
                    </a:moveTo>
                    <a:cubicBezTo>
                      <a:pt x="82" y="358"/>
                      <a:pt x="115" y="357"/>
                      <a:pt x="143" y="346"/>
                    </a:cubicBezTo>
                    <a:cubicBezTo>
                      <a:pt x="180" y="332"/>
                      <a:pt x="163" y="279"/>
                      <a:pt x="157" y="248"/>
                    </a:cubicBezTo>
                    <a:cubicBezTo>
                      <a:pt x="152" y="221"/>
                      <a:pt x="140" y="195"/>
                      <a:pt x="135" y="168"/>
                    </a:cubicBezTo>
                    <a:cubicBezTo>
                      <a:pt x="134" y="161"/>
                      <a:pt x="130" y="147"/>
                      <a:pt x="139" y="142"/>
                    </a:cubicBezTo>
                    <a:cubicBezTo>
                      <a:pt x="143" y="140"/>
                      <a:pt x="148" y="140"/>
                      <a:pt x="152" y="139"/>
                    </a:cubicBezTo>
                    <a:cubicBezTo>
                      <a:pt x="170" y="132"/>
                      <a:pt x="169" y="116"/>
                      <a:pt x="166" y="101"/>
                    </a:cubicBezTo>
                    <a:cubicBezTo>
                      <a:pt x="158" y="63"/>
                      <a:pt x="139" y="34"/>
                      <a:pt x="119" y="2"/>
                    </a:cubicBezTo>
                    <a:cubicBezTo>
                      <a:pt x="114" y="2"/>
                      <a:pt x="108" y="1"/>
                      <a:pt x="103" y="0"/>
                    </a:cubicBezTo>
                    <a:cubicBezTo>
                      <a:pt x="103" y="0"/>
                      <a:pt x="110" y="145"/>
                      <a:pt x="92" y="246"/>
                    </a:cubicBezTo>
                    <a:cubicBezTo>
                      <a:pt x="1" y="352"/>
                      <a:pt x="1" y="352"/>
                      <a:pt x="1" y="352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18" y="366"/>
                      <a:pt x="35" y="364"/>
                      <a:pt x="53" y="362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2" name="Freeform 40"/>
              <p:cNvSpPr/>
              <p:nvPr/>
            </p:nvSpPr>
            <p:spPr bwMode="auto">
              <a:xfrm>
                <a:off x="8797925" y="2997200"/>
                <a:ext cx="320675" cy="657225"/>
              </a:xfrm>
              <a:custGeom>
                <a:avLst/>
                <a:gdLst>
                  <a:gd name="T0" fmla="*/ 370555648 w 184"/>
                  <a:gd name="T1" fmla="*/ 0 h 378"/>
                  <a:gd name="T2" fmla="*/ 540647593 w 184"/>
                  <a:gd name="T3" fmla="*/ 435317673 h 378"/>
                  <a:gd name="T4" fmla="*/ 407004544 w 184"/>
                  <a:gd name="T5" fmla="*/ 435317673 h 378"/>
                  <a:gd name="T6" fmla="*/ 513311792 w 184"/>
                  <a:gd name="T7" fmla="*/ 1042950005 h 378"/>
                  <a:gd name="T8" fmla="*/ 261212444 w 184"/>
                  <a:gd name="T9" fmla="*/ 1100387645 h 378"/>
                  <a:gd name="T10" fmla="*/ 0 w 184"/>
                  <a:gd name="T11" fmla="*/ 1127596412 h 378"/>
                  <a:gd name="T12" fmla="*/ 264250142 w 184"/>
                  <a:gd name="T13" fmla="*/ 749714640 h 378"/>
                  <a:gd name="T14" fmla="*/ 370555648 w 184"/>
                  <a:gd name="T15" fmla="*/ 0 h 3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4" h="378">
                    <a:moveTo>
                      <a:pt x="122" y="0"/>
                    </a:moveTo>
                    <a:cubicBezTo>
                      <a:pt x="122" y="0"/>
                      <a:pt x="184" y="138"/>
                      <a:pt x="178" y="144"/>
                    </a:cubicBezTo>
                    <a:cubicBezTo>
                      <a:pt x="172" y="150"/>
                      <a:pt x="134" y="144"/>
                      <a:pt x="134" y="144"/>
                    </a:cubicBezTo>
                    <a:cubicBezTo>
                      <a:pt x="134" y="144"/>
                      <a:pt x="183" y="298"/>
                      <a:pt x="169" y="345"/>
                    </a:cubicBezTo>
                    <a:cubicBezTo>
                      <a:pt x="169" y="345"/>
                      <a:pt x="135" y="350"/>
                      <a:pt x="86" y="364"/>
                    </a:cubicBezTo>
                    <a:cubicBezTo>
                      <a:pt x="38" y="378"/>
                      <a:pt x="0" y="373"/>
                      <a:pt x="0" y="373"/>
                    </a:cubicBezTo>
                    <a:cubicBezTo>
                      <a:pt x="0" y="373"/>
                      <a:pt x="54" y="326"/>
                      <a:pt x="87" y="248"/>
                    </a:cubicBezTo>
                    <a:cubicBezTo>
                      <a:pt x="119" y="173"/>
                      <a:pt x="130" y="69"/>
                      <a:pt x="122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3" name="Freeform 41"/>
              <p:cNvSpPr/>
              <p:nvPr/>
            </p:nvSpPr>
            <p:spPr bwMode="auto">
              <a:xfrm>
                <a:off x="8791575" y="3609975"/>
                <a:ext cx="66675" cy="42863"/>
              </a:xfrm>
              <a:custGeom>
                <a:avLst/>
                <a:gdLst>
                  <a:gd name="T0" fmla="*/ 113908974 w 38"/>
                  <a:gd name="T1" fmla="*/ 52911802 h 25"/>
                  <a:gd name="T2" fmla="*/ 76965760 w 38"/>
                  <a:gd name="T3" fmla="*/ 0 h 25"/>
                  <a:gd name="T4" fmla="*/ 0 w 38"/>
                  <a:gd name="T5" fmla="*/ 73489471 h 25"/>
                  <a:gd name="T6" fmla="*/ 116988306 w 38"/>
                  <a:gd name="T7" fmla="*/ 61731293 h 25"/>
                  <a:gd name="T8" fmla="*/ 113908974 w 38"/>
                  <a:gd name="T9" fmla="*/ 5291180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5">
                    <a:moveTo>
                      <a:pt x="37" y="18"/>
                    </a:moveTo>
                    <a:cubicBezTo>
                      <a:pt x="33" y="12"/>
                      <a:pt x="29" y="6"/>
                      <a:pt x="25" y="0"/>
                    </a:cubicBezTo>
                    <a:cubicBezTo>
                      <a:pt x="13" y="14"/>
                      <a:pt x="0" y="25"/>
                      <a:pt x="0" y="25"/>
                    </a:cubicBezTo>
                    <a:cubicBezTo>
                      <a:pt x="0" y="25"/>
                      <a:pt x="18" y="25"/>
                      <a:pt x="38" y="21"/>
                    </a:cubicBezTo>
                    <a:cubicBezTo>
                      <a:pt x="38" y="20"/>
                      <a:pt x="37" y="19"/>
                      <a:pt x="37" y="18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4" name="Freeform 42"/>
              <p:cNvSpPr/>
              <p:nvPr/>
            </p:nvSpPr>
            <p:spPr bwMode="auto">
              <a:xfrm>
                <a:off x="8520113" y="3016250"/>
                <a:ext cx="327025" cy="660400"/>
              </a:xfrm>
              <a:custGeom>
                <a:avLst/>
                <a:gdLst>
                  <a:gd name="T0" fmla="*/ 217861272 w 188"/>
                  <a:gd name="T1" fmla="*/ 21253031 h 379"/>
                  <a:gd name="T2" fmla="*/ 60517020 w 188"/>
                  <a:gd name="T3" fmla="*/ 434182507 h 379"/>
                  <a:gd name="T4" fmla="*/ 142214127 w 188"/>
                  <a:gd name="T5" fmla="*/ 479725712 h 379"/>
                  <a:gd name="T6" fmla="*/ 139189146 w 188"/>
                  <a:gd name="T7" fmla="*/ 667972819 h 379"/>
                  <a:gd name="T8" fmla="*/ 133137444 w 188"/>
                  <a:gd name="T9" fmla="*/ 956414281 h 379"/>
                  <a:gd name="T10" fmla="*/ 323765187 w 188"/>
                  <a:gd name="T11" fmla="*/ 1080900552 h 379"/>
                  <a:gd name="T12" fmla="*/ 568858248 w 188"/>
                  <a:gd name="T13" fmla="*/ 1150733931 h 379"/>
                  <a:gd name="T14" fmla="*/ 441772506 w 188"/>
                  <a:gd name="T15" fmla="*/ 980704455 h 379"/>
                  <a:gd name="T16" fmla="*/ 299558379 w 188"/>
                  <a:gd name="T17" fmla="*/ 0 h 379"/>
                  <a:gd name="T18" fmla="*/ 217861272 w 188"/>
                  <a:gd name="T19" fmla="*/ 21253031 h 3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8" h="379">
                    <a:moveTo>
                      <a:pt x="72" y="7"/>
                    </a:moveTo>
                    <a:cubicBezTo>
                      <a:pt x="54" y="40"/>
                      <a:pt x="0" y="139"/>
                      <a:pt x="20" y="143"/>
                    </a:cubicBezTo>
                    <a:cubicBezTo>
                      <a:pt x="29" y="145"/>
                      <a:pt x="45" y="147"/>
                      <a:pt x="47" y="158"/>
                    </a:cubicBezTo>
                    <a:cubicBezTo>
                      <a:pt x="52" y="178"/>
                      <a:pt x="48" y="200"/>
                      <a:pt x="46" y="220"/>
                    </a:cubicBezTo>
                    <a:cubicBezTo>
                      <a:pt x="43" y="250"/>
                      <a:pt x="37" y="285"/>
                      <a:pt x="44" y="315"/>
                    </a:cubicBezTo>
                    <a:cubicBezTo>
                      <a:pt x="50" y="345"/>
                      <a:pt x="82" y="349"/>
                      <a:pt x="107" y="356"/>
                    </a:cubicBezTo>
                    <a:cubicBezTo>
                      <a:pt x="134" y="363"/>
                      <a:pt x="161" y="370"/>
                      <a:pt x="188" y="379"/>
                    </a:cubicBezTo>
                    <a:cubicBezTo>
                      <a:pt x="182" y="366"/>
                      <a:pt x="171" y="347"/>
                      <a:pt x="146" y="323"/>
                    </a:cubicBezTo>
                    <a:cubicBezTo>
                      <a:pt x="103" y="283"/>
                      <a:pt x="59" y="38"/>
                      <a:pt x="99" y="0"/>
                    </a:cubicBezTo>
                    <a:cubicBezTo>
                      <a:pt x="99" y="0"/>
                      <a:pt x="88" y="2"/>
                      <a:pt x="72" y="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5" name="Freeform 43"/>
              <p:cNvSpPr/>
              <p:nvPr/>
            </p:nvSpPr>
            <p:spPr bwMode="auto">
              <a:xfrm>
                <a:off x="8577263" y="3030538"/>
                <a:ext cx="250825" cy="614363"/>
              </a:xfrm>
              <a:custGeom>
                <a:avLst/>
                <a:gdLst>
                  <a:gd name="T0" fmla="*/ 182039727 w 144"/>
                  <a:gd name="T1" fmla="*/ 0 h 353"/>
                  <a:gd name="T2" fmla="*/ 63714776 w 144"/>
                  <a:gd name="T3" fmla="*/ 148421747 h 353"/>
                  <a:gd name="T4" fmla="*/ 0 w 144"/>
                  <a:gd name="T5" fmla="*/ 393771875 h 353"/>
                  <a:gd name="T6" fmla="*/ 97088435 w 144"/>
                  <a:gd name="T7" fmla="*/ 393771875 h 353"/>
                  <a:gd name="T8" fmla="*/ 78884463 w 144"/>
                  <a:gd name="T9" fmla="*/ 960195416 h 353"/>
                  <a:gd name="T10" fmla="*/ 436897088 w 144"/>
                  <a:gd name="T11" fmla="*/ 1069240498 h 353"/>
                  <a:gd name="T12" fmla="*/ 182039727 w 144"/>
                  <a:gd name="T13" fmla="*/ 0 h 3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353">
                    <a:moveTo>
                      <a:pt x="60" y="0"/>
                    </a:moveTo>
                    <a:cubicBezTo>
                      <a:pt x="60" y="0"/>
                      <a:pt x="36" y="16"/>
                      <a:pt x="21" y="49"/>
                    </a:cubicBezTo>
                    <a:cubicBezTo>
                      <a:pt x="6" y="83"/>
                      <a:pt x="0" y="130"/>
                      <a:pt x="0" y="130"/>
                    </a:cubicBezTo>
                    <a:cubicBezTo>
                      <a:pt x="32" y="130"/>
                      <a:pt x="32" y="130"/>
                      <a:pt x="32" y="130"/>
                    </a:cubicBezTo>
                    <a:cubicBezTo>
                      <a:pt x="32" y="130"/>
                      <a:pt x="20" y="301"/>
                      <a:pt x="26" y="317"/>
                    </a:cubicBezTo>
                    <a:cubicBezTo>
                      <a:pt x="33" y="334"/>
                      <a:pt x="144" y="353"/>
                      <a:pt x="144" y="353"/>
                    </a:cubicBezTo>
                    <a:cubicBezTo>
                      <a:pt x="144" y="353"/>
                      <a:pt x="47" y="64"/>
                      <a:pt x="6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6" name="Freeform 44"/>
              <p:cNvSpPr/>
              <p:nvPr/>
            </p:nvSpPr>
            <p:spPr bwMode="auto">
              <a:xfrm>
                <a:off x="8177213" y="6237288"/>
                <a:ext cx="661987" cy="371475"/>
              </a:xfrm>
              <a:custGeom>
                <a:avLst/>
                <a:gdLst>
                  <a:gd name="T0" fmla="*/ 910442916 w 380"/>
                  <a:gd name="T1" fmla="*/ 129568397 h 214"/>
                  <a:gd name="T2" fmla="*/ 473430455 w 380"/>
                  <a:gd name="T3" fmla="*/ 36158057 h 214"/>
                  <a:gd name="T4" fmla="*/ 9104063 w 380"/>
                  <a:gd name="T5" fmla="*/ 409799416 h 214"/>
                  <a:gd name="T6" fmla="*/ 36417995 w 380"/>
                  <a:gd name="T7" fmla="*/ 638803338 h 214"/>
                  <a:gd name="T8" fmla="*/ 855816794 w 380"/>
                  <a:gd name="T9" fmla="*/ 575525870 h 214"/>
                  <a:gd name="T10" fmla="*/ 962036092 w 380"/>
                  <a:gd name="T11" fmla="*/ 497182834 h 214"/>
                  <a:gd name="T12" fmla="*/ 1059149585 w 380"/>
                  <a:gd name="T13" fmla="*/ 587579713 h 214"/>
                  <a:gd name="T14" fmla="*/ 1153228390 w 380"/>
                  <a:gd name="T15" fmla="*/ 581552792 h 214"/>
                  <a:gd name="T16" fmla="*/ 1113775707 w 380"/>
                  <a:gd name="T17" fmla="*/ 156687808 h 214"/>
                  <a:gd name="T18" fmla="*/ 1056114897 w 380"/>
                  <a:gd name="T19" fmla="*/ 171753376 h 214"/>
                  <a:gd name="T20" fmla="*/ 983278906 w 380"/>
                  <a:gd name="T21" fmla="*/ 292283126 h 214"/>
                  <a:gd name="T22" fmla="*/ 910442916 w 380"/>
                  <a:gd name="T23" fmla="*/ 129568397 h 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4">
                    <a:moveTo>
                      <a:pt x="300" y="43"/>
                    </a:moveTo>
                    <a:cubicBezTo>
                      <a:pt x="300" y="43"/>
                      <a:pt x="270" y="0"/>
                      <a:pt x="156" y="12"/>
                    </a:cubicBezTo>
                    <a:cubicBezTo>
                      <a:pt x="42" y="24"/>
                      <a:pt x="5" y="112"/>
                      <a:pt x="3" y="136"/>
                    </a:cubicBezTo>
                    <a:cubicBezTo>
                      <a:pt x="0" y="160"/>
                      <a:pt x="1" y="211"/>
                      <a:pt x="12" y="212"/>
                    </a:cubicBezTo>
                    <a:cubicBezTo>
                      <a:pt x="22" y="214"/>
                      <a:pt x="251" y="212"/>
                      <a:pt x="282" y="191"/>
                    </a:cubicBezTo>
                    <a:cubicBezTo>
                      <a:pt x="282" y="191"/>
                      <a:pt x="281" y="159"/>
                      <a:pt x="317" y="165"/>
                    </a:cubicBezTo>
                    <a:cubicBezTo>
                      <a:pt x="353" y="171"/>
                      <a:pt x="349" y="195"/>
                      <a:pt x="349" y="195"/>
                    </a:cubicBezTo>
                    <a:cubicBezTo>
                      <a:pt x="380" y="193"/>
                      <a:pt x="380" y="193"/>
                      <a:pt x="380" y="193"/>
                    </a:cubicBezTo>
                    <a:cubicBezTo>
                      <a:pt x="367" y="52"/>
                      <a:pt x="367" y="52"/>
                      <a:pt x="367" y="52"/>
                    </a:cubicBezTo>
                    <a:cubicBezTo>
                      <a:pt x="348" y="57"/>
                      <a:pt x="348" y="57"/>
                      <a:pt x="348" y="57"/>
                    </a:cubicBezTo>
                    <a:cubicBezTo>
                      <a:pt x="348" y="57"/>
                      <a:pt x="357" y="101"/>
                      <a:pt x="324" y="97"/>
                    </a:cubicBezTo>
                    <a:cubicBezTo>
                      <a:pt x="292" y="92"/>
                      <a:pt x="300" y="43"/>
                      <a:pt x="300" y="4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7" name="Freeform 45"/>
              <p:cNvSpPr/>
              <p:nvPr/>
            </p:nvSpPr>
            <p:spPr bwMode="auto">
              <a:xfrm>
                <a:off x="8180388" y="6237288"/>
                <a:ext cx="654050" cy="319088"/>
              </a:xfrm>
              <a:custGeom>
                <a:avLst/>
                <a:gdLst>
                  <a:gd name="T0" fmla="*/ 18155106 w 376"/>
                  <a:gd name="T1" fmla="*/ 505235962 h 184"/>
                  <a:gd name="T2" fmla="*/ 369152082 w 376"/>
                  <a:gd name="T3" fmla="*/ 532302948 h 184"/>
                  <a:gd name="T4" fmla="*/ 674762163 w 376"/>
                  <a:gd name="T5" fmla="*/ 502228904 h 184"/>
                  <a:gd name="T6" fmla="*/ 947088753 w 376"/>
                  <a:gd name="T7" fmla="*/ 445089608 h 184"/>
                  <a:gd name="T8" fmla="*/ 1137716496 w 376"/>
                  <a:gd name="T9" fmla="*/ 505235962 h 184"/>
                  <a:gd name="T10" fmla="*/ 1104433005 w 376"/>
                  <a:gd name="T11" fmla="*/ 156382601 h 184"/>
                  <a:gd name="T12" fmla="*/ 1046940966 w 376"/>
                  <a:gd name="T13" fmla="*/ 171419623 h 184"/>
                  <a:gd name="T14" fmla="*/ 974320542 w 376"/>
                  <a:gd name="T15" fmla="*/ 291714065 h 184"/>
                  <a:gd name="T16" fmla="*/ 901700118 w 376"/>
                  <a:gd name="T17" fmla="*/ 129315615 h 184"/>
                  <a:gd name="T18" fmla="*/ 465979314 w 376"/>
                  <a:gd name="T19" fmla="*/ 36088159 h 184"/>
                  <a:gd name="T20" fmla="*/ 3024981 w 376"/>
                  <a:gd name="T21" fmla="*/ 409001449 h 184"/>
                  <a:gd name="T22" fmla="*/ 0 w 376"/>
                  <a:gd name="T23" fmla="*/ 499221847 h 184"/>
                  <a:gd name="T24" fmla="*/ 18155106 w 376"/>
                  <a:gd name="T25" fmla="*/ 505235962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6" h="184">
                    <a:moveTo>
                      <a:pt x="6" y="168"/>
                    </a:moveTo>
                    <a:cubicBezTo>
                      <a:pt x="41" y="184"/>
                      <a:pt x="85" y="179"/>
                      <a:pt x="122" y="177"/>
                    </a:cubicBezTo>
                    <a:cubicBezTo>
                      <a:pt x="153" y="174"/>
                      <a:pt x="192" y="176"/>
                      <a:pt x="223" y="167"/>
                    </a:cubicBezTo>
                    <a:cubicBezTo>
                      <a:pt x="253" y="157"/>
                      <a:pt x="280" y="144"/>
                      <a:pt x="313" y="148"/>
                    </a:cubicBezTo>
                    <a:cubicBezTo>
                      <a:pt x="335" y="150"/>
                      <a:pt x="355" y="162"/>
                      <a:pt x="376" y="168"/>
                    </a:cubicBezTo>
                    <a:cubicBezTo>
                      <a:pt x="365" y="52"/>
                      <a:pt x="365" y="52"/>
                      <a:pt x="365" y="52"/>
                    </a:cubicBezTo>
                    <a:cubicBezTo>
                      <a:pt x="346" y="57"/>
                      <a:pt x="346" y="57"/>
                      <a:pt x="346" y="57"/>
                    </a:cubicBezTo>
                    <a:cubicBezTo>
                      <a:pt x="346" y="57"/>
                      <a:pt x="355" y="101"/>
                      <a:pt x="322" y="97"/>
                    </a:cubicBezTo>
                    <a:cubicBezTo>
                      <a:pt x="290" y="92"/>
                      <a:pt x="298" y="43"/>
                      <a:pt x="298" y="43"/>
                    </a:cubicBezTo>
                    <a:cubicBezTo>
                      <a:pt x="298" y="43"/>
                      <a:pt x="268" y="0"/>
                      <a:pt x="154" y="12"/>
                    </a:cubicBezTo>
                    <a:cubicBezTo>
                      <a:pt x="40" y="24"/>
                      <a:pt x="3" y="112"/>
                      <a:pt x="1" y="136"/>
                    </a:cubicBezTo>
                    <a:cubicBezTo>
                      <a:pt x="0" y="144"/>
                      <a:pt x="0" y="155"/>
                      <a:pt x="0" y="166"/>
                    </a:cubicBezTo>
                    <a:cubicBezTo>
                      <a:pt x="2" y="166"/>
                      <a:pt x="4" y="167"/>
                      <a:pt x="6" y="168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8" name="Freeform 46"/>
              <p:cNvSpPr/>
              <p:nvPr/>
            </p:nvSpPr>
            <p:spPr bwMode="auto">
              <a:xfrm>
                <a:off x="9024938" y="6257925"/>
                <a:ext cx="660400" cy="365125"/>
              </a:xfrm>
              <a:custGeom>
                <a:avLst/>
                <a:gdLst>
                  <a:gd name="T0" fmla="*/ 214440569 w 380"/>
                  <a:gd name="T1" fmla="*/ 136036882 h 210"/>
                  <a:gd name="T2" fmla="*/ 640299509 w 380"/>
                  <a:gd name="T3" fmla="*/ 12092592 h 210"/>
                  <a:gd name="T4" fmla="*/ 1126564195 w 380"/>
                  <a:gd name="T5" fmla="*/ 356718432 h 210"/>
                  <a:gd name="T6" fmla="*/ 1114482351 w 380"/>
                  <a:gd name="T7" fmla="*/ 589494313 h 210"/>
                  <a:gd name="T8" fmla="*/ 295987804 w 380"/>
                  <a:gd name="T9" fmla="*/ 577401720 h 210"/>
                  <a:gd name="T10" fmla="*/ 184237697 w 380"/>
                  <a:gd name="T11" fmla="*/ 507871488 h 210"/>
                  <a:gd name="T12" fmla="*/ 96649540 w 380"/>
                  <a:gd name="T13" fmla="*/ 604608749 h 210"/>
                  <a:gd name="T14" fmla="*/ 0 w 380"/>
                  <a:gd name="T15" fmla="*/ 604608749 h 210"/>
                  <a:gd name="T16" fmla="*/ 15100567 w 380"/>
                  <a:gd name="T17" fmla="*/ 175336502 h 210"/>
                  <a:gd name="T18" fmla="*/ 72485852 w 380"/>
                  <a:gd name="T19" fmla="*/ 187429095 h 210"/>
                  <a:gd name="T20" fmla="*/ 151014363 w 380"/>
                  <a:gd name="T21" fmla="*/ 302304374 h 210"/>
                  <a:gd name="T22" fmla="*/ 214440569 w 380"/>
                  <a:gd name="T23" fmla="*/ 136036882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0">
                    <a:moveTo>
                      <a:pt x="71" y="45"/>
                    </a:moveTo>
                    <a:cubicBezTo>
                      <a:pt x="71" y="45"/>
                      <a:pt x="98" y="0"/>
                      <a:pt x="212" y="4"/>
                    </a:cubicBezTo>
                    <a:cubicBezTo>
                      <a:pt x="327" y="9"/>
                      <a:pt x="369" y="94"/>
                      <a:pt x="373" y="118"/>
                    </a:cubicBezTo>
                    <a:cubicBezTo>
                      <a:pt x="377" y="141"/>
                      <a:pt x="380" y="192"/>
                      <a:pt x="369" y="195"/>
                    </a:cubicBezTo>
                    <a:cubicBezTo>
                      <a:pt x="359" y="197"/>
                      <a:pt x="131" y="210"/>
                      <a:pt x="98" y="191"/>
                    </a:cubicBezTo>
                    <a:cubicBezTo>
                      <a:pt x="98" y="191"/>
                      <a:pt x="97" y="159"/>
                      <a:pt x="61" y="168"/>
                    </a:cubicBezTo>
                    <a:cubicBezTo>
                      <a:pt x="26" y="176"/>
                      <a:pt x="32" y="200"/>
                      <a:pt x="32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7" y="106"/>
                      <a:pt x="50" y="100"/>
                    </a:cubicBezTo>
                    <a:cubicBezTo>
                      <a:pt x="82" y="93"/>
                      <a:pt x="71" y="45"/>
                      <a:pt x="71" y="45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79" name="Freeform 47"/>
              <p:cNvSpPr/>
              <p:nvPr/>
            </p:nvSpPr>
            <p:spPr bwMode="auto">
              <a:xfrm>
                <a:off x="9026525" y="6257925"/>
                <a:ext cx="652462" cy="304800"/>
              </a:xfrm>
              <a:custGeom>
                <a:avLst/>
                <a:gdLst>
                  <a:gd name="T0" fmla="*/ 1117054962 w 375"/>
                  <a:gd name="T1" fmla="*/ 455035049 h 175"/>
                  <a:gd name="T2" fmla="*/ 768920377 w 375"/>
                  <a:gd name="T3" fmla="*/ 503573143 h 175"/>
                  <a:gd name="T4" fmla="*/ 463167985 w 375"/>
                  <a:gd name="T5" fmla="*/ 494470944 h 175"/>
                  <a:gd name="T6" fmla="*/ 187689829 w 375"/>
                  <a:gd name="T7" fmla="*/ 455035049 h 175"/>
                  <a:gd name="T8" fmla="*/ 0 w 375"/>
                  <a:gd name="T9" fmla="*/ 530874514 h 175"/>
                  <a:gd name="T10" fmla="*/ 12109695 w 375"/>
                  <a:gd name="T11" fmla="*/ 175946235 h 175"/>
                  <a:gd name="T12" fmla="*/ 69627265 w 375"/>
                  <a:gd name="T13" fmla="*/ 188080759 h 175"/>
                  <a:gd name="T14" fmla="*/ 148335061 w 375"/>
                  <a:gd name="T15" fmla="*/ 303356119 h 175"/>
                  <a:gd name="T16" fmla="*/ 211907478 w 375"/>
                  <a:gd name="T17" fmla="*/ 136510341 h 175"/>
                  <a:gd name="T18" fmla="*/ 638749859 w 375"/>
                  <a:gd name="T19" fmla="*/ 12134523 h 175"/>
                  <a:gd name="T20" fmla="*/ 1126135493 w 375"/>
                  <a:gd name="T21" fmla="*/ 357960603 h 175"/>
                  <a:gd name="T22" fmla="*/ 1135217764 w 375"/>
                  <a:gd name="T23" fmla="*/ 448968658 h 175"/>
                  <a:gd name="T24" fmla="*/ 1117054962 w 375"/>
                  <a:gd name="T25" fmla="*/ 455035049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5" h="175">
                    <a:moveTo>
                      <a:pt x="369" y="150"/>
                    </a:moveTo>
                    <a:cubicBezTo>
                      <a:pt x="335" y="168"/>
                      <a:pt x="291" y="167"/>
                      <a:pt x="254" y="166"/>
                    </a:cubicBezTo>
                    <a:cubicBezTo>
                      <a:pt x="222" y="166"/>
                      <a:pt x="184" y="171"/>
                      <a:pt x="153" y="163"/>
                    </a:cubicBezTo>
                    <a:cubicBezTo>
                      <a:pt x="122" y="155"/>
                      <a:pt x="94" y="145"/>
                      <a:pt x="62" y="150"/>
                    </a:cubicBezTo>
                    <a:cubicBezTo>
                      <a:pt x="39" y="154"/>
                      <a:pt x="21" y="167"/>
                      <a:pt x="0" y="175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3" y="62"/>
                      <a:pt x="16" y="106"/>
                      <a:pt x="49" y="100"/>
                    </a:cubicBezTo>
                    <a:cubicBezTo>
                      <a:pt x="81" y="93"/>
                      <a:pt x="70" y="45"/>
                      <a:pt x="70" y="45"/>
                    </a:cubicBezTo>
                    <a:cubicBezTo>
                      <a:pt x="70" y="45"/>
                      <a:pt x="97" y="0"/>
                      <a:pt x="211" y="4"/>
                    </a:cubicBezTo>
                    <a:cubicBezTo>
                      <a:pt x="326" y="9"/>
                      <a:pt x="368" y="94"/>
                      <a:pt x="372" y="118"/>
                    </a:cubicBezTo>
                    <a:cubicBezTo>
                      <a:pt x="373" y="126"/>
                      <a:pt x="375" y="136"/>
                      <a:pt x="375" y="148"/>
                    </a:cubicBezTo>
                    <a:cubicBezTo>
                      <a:pt x="373" y="148"/>
                      <a:pt x="371" y="149"/>
                      <a:pt x="369" y="150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0" name="Freeform 48"/>
              <p:cNvSpPr/>
              <p:nvPr/>
            </p:nvSpPr>
            <p:spPr bwMode="auto">
              <a:xfrm>
                <a:off x="8366125" y="3632200"/>
                <a:ext cx="180975" cy="17463"/>
              </a:xfrm>
              <a:custGeom>
                <a:avLst/>
                <a:gdLst>
                  <a:gd name="T0" fmla="*/ 0 w 114"/>
                  <a:gd name="T1" fmla="*/ 0 h 11"/>
                  <a:gd name="T2" fmla="*/ 279738138 w 114"/>
                  <a:gd name="T3" fmla="*/ 0 h 11"/>
                  <a:gd name="T4" fmla="*/ 287297813 w 114"/>
                  <a:gd name="T5" fmla="*/ 27723306 h 11"/>
                  <a:gd name="T6" fmla="*/ 0 w 114"/>
                  <a:gd name="T7" fmla="*/ 25202284 h 11"/>
                  <a:gd name="T8" fmla="*/ 0 w 11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" h="11">
                    <a:moveTo>
                      <a:pt x="0" y="0"/>
                    </a:moveTo>
                    <a:lnTo>
                      <a:pt x="111" y="0"/>
                    </a:lnTo>
                    <a:lnTo>
                      <a:pt x="114" y="11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1" name="Freeform 49"/>
              <p:cNvSpPr/>
              <p:nvPr/>
            </p:nvSpPr>
            <p:spPr bwMode="auto">
              <a:xfrm>
                <a:off x="8524875" y="3632200"/>
                <a:ext cx="22225" cy="17463"/>
              </a:xfrm>
              <a:custGeom>
                <a:avLst/>
                <a:gdLst>
                  <a:gd name="T0" fmla="*/ 2923442 w 13"/>
                  <a:gd name="T1" fmla="*/ 30495637 h 10"/>
                  <a:gd name="T2" fmla="*/ 37996202 w 13"/>
                  <a:gd name="T3" fmla="*/ 30495637 h 10"/>
                  <a:gd name="T4" fmla="*/ 35072760 w 13"/>
                  <a:gd name="T5" fmla="*/ 0 h 10"/>
                  <a:gd name="T6" fmla="*/ 0 w 13"/>
                  <a:gd name="T7" fmla="*/ 0 h 10"/>
                  <a:gd name="T8" fmla="*/ 2923442 w 13"/>
                  <a:gd name="T9" fmla="*/ 3049563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10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2" name="Freeform 50"/>
              <p:cNvSpPr/>
              <p:nvPr/>
            </p:nvSpPr>
            <p:spPr bwMode="auto">
              <a:xfrm>
                <a:off x="8366125" y="3632200"/>
                <a:ext cx="26987" cy="15875"/>
              </a:xfrm>
              <a:custGeom>
                <a:avLst/>
                <a:gdLst>
                  <a:gd name="T0" fmla="*/ 48553211 w 15"/>
                  <a:gd name="T1" fmla="*/ 0 h 9"/>
                  <a:gd name="T2" fmla="*/ 0 w 15"/>
                  <a:gd name="T3" fmla="*/ 0 h 9"/>
                  <a:gd name="T4" fmla="*/ 0 w 15"/>
                  <a:gd name="T5" fmla="*/ 28001736 h 9"/>
                  <a:gd name="T6" fmla="*/ 45316570 w 15"/>
                  <a:gd name="T7" fmla="*/ 28001736 h 9"/>
                  <a:gd name="T8" fmla="*/ 48553211 w 15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6"/>
                      <a:pt x="15" y="3"/>
                      <a:pt x="15" y="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3" name="Freeform 51"/>
              <p:cNvSpPr/>
              <p:nvPr/>
            </p:nvSpPr>
            <p:spPr bwMode="auto">
              <a:xfrm>
                <a:off x="8289925" y="2981325"/>
                <a:ext cx="393700" cy="1027113"/>
              </a:xfrm>
              <a:custGeom>
                <a:avLst/>
                <a:gdLst>
                  <a:gd name="T0" fmla="*/ 661562331 w 226"/>
                  <a:gd name="T1" fmla="*/ 0 h 590"/>
                  <a:gd name="T2" fmla="*/ 616041204 w 226"/>
                  <a:gd name="T3" fmla="*/ 36366764 h 590"/>
                  <a:gd name="T4" fmla="*/ 433960180 w 226"/>
                  <a:gd name="T5" fmla="*/ 263665130 h 590"/>
                  <a:gd name="T6" fmla="*/ 215463648 w 226"/>
                  <a:gd name="T7" fmla="*/ 827360412 h 590"/>
                  <a:gd name="T8" fmla="*/ 84971261 w 226"/>
                  <a:gd name="T9" fmla="*/ 1333476436 h 590"/>
                  <a:gd name="T10" fmla="*/ 185115650 w 226"/>
                  <a:gd name="T11" fmla="*/ 1788069686 h 590"/>
                  <a:gd name="T12" fmla="*/ 230636777 w 226"/>
                  <a:gd name="T13" fmla="*/ 1763824597 h 590"/>
                  <a:gd name="T14" fmla="*/ 188150275 w 226"/>
                  <a:gd name="T15" fmla="*/ 987983476 h 590"/>
                  <a:gd name="T16" fmla="*/ 449133308 w 226"/>
                  <a:gd name="T17" fmla="*/ 303062747 h 590"/>
                  <a:gd name="T18" fmla="*/ 685839336 w 226"/>
                  <a:gd name="T19" fmla="*/ 24245089 h 590"/>
                  <a:gd name="T20" fmla="*/ 676735459 w 226"/>
                  <a:gd name="T21" fmla="*/ 3030854 h 590"/>
                  <a:gd name="T22" fmla="*/ 661562331 w 226"/>
                  <a:gd name="T23" fmla="*/ 0 h 5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6" h="590">
                    <a:moveTo>
                      <a:pt x="218" y="0"/>
                    </a:moveTo>
                    <a:cubicBezTo>
                      <a:pt x="218" y="0"/>
                      <a:pt x="203" y="12"/>
                      <a:pt x="203" y="12"/>
                    </a:cubicBezTo>
                    <a:cubicBezTo>
                      <a:pt x="181" y="33"/>
                      <a:pt x="160" y="57"/>
                      <a:pt x="143" y="87"/>
                    </a:cubicBezTo>
                    <a:cubicBezTo>
                      <a:pt x="110" y="146"/>
                      <a:pt x="87" y="221"/>
                      <a:pt x="71" y="273"/>
                    </a:cubicBezTo>
                    <a:cubicBezTo>
                      <a:pt x="54" y="328"/>
                      <a:pt x="28" y="382"/>
                      <a:pt x="28" y="440"/>
                    </a:cubicBezTo>
                    <a:cubicBezTo>
                      <a:pt x="28" y="497"/>
                      <a:pt x="32" y="542"/>
                      <a:pt x="61" y="590"/>
                    </a:cubicBezTo>
                    <a:cubicBezTo>
                      <a:pt x="76" y="582"/>
                      <a:pt x="76" y="582"/>
                      <a:pt x="76" y="582"/>
                    </a:cubicBezTo>
                    <a:cubicBezTo>
                      <a:pt x="76" y="582"/>
                      <a:pt x="0" y="498"/>
                      <a:pt x="62" y="326"/>
                    </a:cubicBezTo>
                    <a:cubicBezTo>
                      <a:pt x="92" y="244"/>
                      <a:pt x="117" y="161"/>
                      <a:pt x="148" y="100"/>
                    </a:cubicBezTo>
                    <a:cubicBezTo>
                      <a:pt x="171" y="56"/>
                      <a:pt x="198" y="25"/>
                      <a:pt x="226" y="8"/>
                    </a:cubicBezTo>
                    <a:cubicBezTo>
                      <a:pt x="225" y="6"/>
                      <a:pt x="225" y="3"/>
                      <a:pt x="223" y="1"/>
                    </a:cubicBezTo>
                    <a:cubicBezTo>
                      <a:pt x="222" y="1"/>
                      <a:pt x="220" y="0"/>
                      <a:pt x="218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4" name="Freeform 52"/>
              <p:cNvSpPr/>
              <p:nvPr/>
            </p:nvSpPr>
            <p:spPr bwMode="auto">
              <a:xfrm>
                <a:off x="8366125" y="3935413"/>
                <a:ext cx="57150" cy="73025"/>
              </a:xfrm>
              <a:custGeom>
                <a:avLst/>
                <a:gdLst>
                  <a:gd name="T0" fmla="*/ 0 w 32"/>
                  <a:gd name="T1" fmla="*/ 21161602 h 42"/>
                  <a:gd name="T2" fmla="*/ 54222848 w 32"/>
                  <a:gd name="T3" fmla="*/ 126967872 h 42"/>
                  <a:gd name="T4" fmla="*/ 102066328 w 32"/>
                  <a:gd name="T5" fmla="*/ 102782688 h 42"/>
                  <a:gd name="T6" fmla="*/ 38274427 w 32"/>
                  <a:gd name="T7" fmla="*/ 0 h 42"/>
                  <a:gd name="T8" fmla="*/ 0 w 32"/>
                  <a:gd name="T9" fmla="*/ 2116160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2">
                    <a:moveTo>
                      <a:pt x="0" y="7"/>
                    </a:moveTo>
                    <a:cubicBezTo>
                      <a:pt x="4" y="19"/>
                      <a:pt x="10" y="31"/>
                      <a:pt x="17" y="42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22" y="23"/>
                      <a:pt x="12" y="0"/>
                    </a:cubicBezTo>
                    <a:cubicBezTo>
                      <a:pt x="8" y="2"/>
                      <a:pt x="4" y="5"/>
                      <a:pt x="0" y="7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5" name="Freeform 53"/>
              <p:cNvSpPr/>
              <p:nvPr/>
            </p:nvSpPr>
            <p:spPr bwMode="auto">
              <a:xfrm>
                <a:off x="8424863" y="3441700"/>
                <a:ext cx="230187" cy="619125"/>
              </a:xfrm>
              <a:custGeom>
                <a:avLst/>
                <a:gdLst>
                  <a:gd name="T0" fmla="*/ 0 w 133"/>
                  <a:gd name="T1" fmla="*/ 0 h 356"/>
                  <a:gd name="T2" fmla="*/ 269588784 w 133"/>
                  <a:gd name="T3" fmla="*/ 411335520 h 356"/>
                  <a:gd name="T4" fmla="*/ 386409552 w 133"/>
                  <a:gd name="T5" fmla="*/ 819644979 h 356"/>
                  <a:gd name="T6" fmla="*/ 398391391 w 133"/>
                  <a:gd name="T7" fmla="*/ 913405895 h 356"/>
                  <a:gd name="T8" fmla="*/ 389405444 w 133"/>
                  <a:gd name="T9" fmla="*/ 970871478 h 356"/>
                  <a:gd name="T10" fmla="*/ 308528463 w 133"/>
                  <a:gd name="T11" fmla="*/ 1076729679 h 356"/>
                  <a:gd name="T12" fmla="*/ 299542516 w 133"/>
                  <a:gd name="T13" fmla="*/ 1034385703 h 356"/>
                  <a:gd name="T14" fmla="*/ 362445873 w 133"/>
                  <a:gd name="T15" fmla="*/ 895258228 h 356"/>
                  <a:gd name="T16" fmla="*/ 269588784 w 133"/>
                  <a:gd name="T17" fmla="*/ 502070375 h 356"/>
                  <a:gd name="T18" fmla="*/ 0 w 133"/>
                  <a:gd name="T19" fmla="*/ 45368297 h 356"/>
                  <a:gd name="T20" fmla="*/ 0 w 133"/>
                  <a:gd name="T21" fmla="*/ 0 h 3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3" h="356">
                    <a:moveTo>
                      <a:pt x="0" y="0"/>
                    </a:moveTo>
                    <a:cubicBezTo>
                      <a:pt x="0" y="0"/>
                      <a:pt x="52" y="40"/>
                      <a:pt x="90" y="136"/>
                    </a:cubicBezTo>
                    <a:cubicBezTo>
                      <a:pt x="105" y="175"/>
                      <a:pt x="119" y="215"/>
                      <a:pt x="129" y="271"/>
                    </a:cubicBezTo>
                    <a:cubicBezTo>
                      <a:pt x="130" y="281"/>
                      <a:pt x="132" y="291"/>
                      <a:pt x="133" y="302"/>
                    </a:cubicBezTo>
                    <a:cubicBezTo>
                      <a:pt x="133" y="302"/>
                      <a:pt x="133" y="310"/>
                      <a:pt x="130" y="321"/>
                    </a:cubicBezTo>
                    <a:cubicBezTo>
                      <a:pt x="126" y="332"/>
                      <a:pt x="118" y="346"/>
                      <a:pt x="103" y="356"/>
                    </a:cubicBezTo>
                    <a:cubicBezTo>
                      <a:pt x="100" y="342"/>
                      <a:pt x="100" y="342"/>
                      <a:pt x="100" y="342"/>
                    </a:cubicBezTo>
                    <a:cubicBezTo>
                      <a:pt x="100" y="342"/>
                      <a:pt x="122" y="327"/>
                      <a:pt x="121" y="296"/>
                    </a:cubicBezTo>
                    <a:cubicBezTo>
                      <a:pt x="120" y="281"/>
                      <a:pt x="110" y="227"/>
                      <a:pt x="90" y="166"/>
                    </a:cubicBezTo>
                    <a:cubicBezTo>
                      <a:pt x="69" y="105"/>
                      <a:pt x="33" y="47"/>
                      <a:pt x="0" y="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6" name="Freeform 54"/>
              <p:cNvSpPr/>
              <p:nvPr/>
            </p:nvSpPr>
            <p:spPr bwMode="auto">
              <a:xfrm>
                <a:off x="8597900" y="3995738"/>
                <a:ext cx="49212" cy="65088"/>
              </a:xfrm>
              <a:custGeom>
                <a:avLst/>
                <a:gdLst>
                  <a:gd name="T0" fmla="*/ 52514477 w 28"/>
                  <a:gd name="T1" fmla="*/ 0 h 37"/>
                  <a:gd name="T2" fmla="*/ 0 w 28"/>
                  <a:gd name="T3" fmla="*/ 71174608 h 37"/>
                  <a:gd name="T4" fmla="*/ 9267674 w 28"/>
                  <a:gd name="T5" fmla="*/ 114498588 h 37"/>
                  <a:gd name="T6" fmla="*/ 86493605 w 28"/>
                  <a:gd name="T7" fmla="*/ 18567671 h 37"/>
                  <a:gd name="T8" fmla="*/ 52514477 w 28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7">
                    <a:moveTo>
                      <a:pt x="17" y="0"/>
                    </a:moveTo>
                    <a:cubicBezTo>
                      <a:pt x="11" y="15"/>
                      <a:pt x="0" y="23"/>
                      <a:pt x="0" y="2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28"/>
                      <a:pt x="24" y="16"/>
                      <a:pt x="28" y="6"/>
                    </a:cubicBezTo>
                    <a:cubicBezTo>
                      <a:pt x="25" y="3"/>
                      <a:pt x="21" y="1"/>
                      <a:pt x="17" y="0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7" name="Freeform 55"/>
              <p:cNvSpPr/>
              <p:nvPr/>
            </p:nvSpPr>
            <p:spPr bwMode="auto">
              <a:xfrm>
                <a:off x="8372475" y="3962400"/>
                <a:ext cx="84137" cy="93663"/>
              </a:xfrm>
              <a:custGeom>
                <a:avLst/>
                <a:gdLst>
                  <a:gd name="T0" fmla="*/ 120882547 w 49"/>
                  <a:gd name="T1" fmla="*/ 140538681 h 53"/>
                  <a:gd name="T2" fmla="*/ 38328696 w 49"/>
                  <a:gd name="T3" fmla="*/ 134293303 h 53"/>
                  <a:gd name="T4" fmla="*/ 20639321 w 49"/>
                  <a:gd name="T5" fmla="*/ 21862358 h 53"/>
                  <a:gd name="T6" fmla="*/ 117934318 w 49"/>
                  <a:gd name="T7" fmla="*/ 53092783 h 53"/>
                  <a:gd name="T8" fmla="*/ 120882547 w 49"/>
                  <a:gd name="T9" fmla="*/ 14053868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53">
                    <a:moveTo>
                      <a:pt x="41" y="45"/>
                    </a:moveTo>
                    <a:cubicBezTo>
                      <a:pt x="34" y="53"/>
                      <a:pt x="21" y="52"/>
                      <a:pt x="13" y="43"/>
                    </a:cubicBezTo>
                    <a:cubicBezTo>
                      <a:pt x="5" y="35"/>
                      <a:pt x="0" y="14"/>
                      <a:pt x="7" y="7"/>
                    </a:cubicBezTo>
                    <a:cubicBezTo>
                      <a:pt x="14" y="0"/>
                      <a:pt x="32" y="9"/>
                      <a:pt x="40" y="17"/>
                    </a:cubicBezTo>
                    <a:cubicBezTo>
                      <a:pt x="48" y="26"/>
                      <a:pt x="49" y="38"/>
                      <a:pt x="41" y="45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8" name="Freeform 56"/>
              <p:cNvSpPr/>
              <p:nvPr/>
            </p:nvSpPr>
            <p:spPr bwMode="auto">
              <a:xfrm>
                <a:off x="8372475" y="3970338"/>
                <a:ext cx="77787" cy="85725"/>
              </a:xfrm>
              <a:custGeom>
                <a:avLst/>
                <a:gdLst>
                  <a:gd name="T0" fmla="*/ 110557799 w 45"/>
                  <a:gd name="T1" fmla="*/ 113246224 h 49"/>
                  <a:gd name="T2" fmla="*/ 44820869 w 45"/>
                  <a:gd name="T3" fmla="*/ 52031576 h 49"/>
                  <a:gd name="T4" fmla="*/ 41832120 w 45"/>
                  <a:gd name="T5" fmla="*/ 0 h 49"/>
                  <a:gd name="T6" fmla="*/ 20916060 w 45"/>
                  <a:gd name="T7" fmla="*/ 9181322 h 49"/>
                  <a:gd name="T8" fmla="*/ 38845099 w 45"/>
                  <a:gd name="T9" fmla="*/ 119367689 h 49"/>
                  <a:gd name="T10" fmla="*/ 122511068 w 45"/>
                  <a:gd name="T11" fmla="*/ 125489154 h 49"/>
                  <a:gd name="T12" fmla="*/ 134462608 w 45"/>
                  <a:gd name="T13" fmla="*/ 107124759 h 49"/>
                  <a:gd name="T14" fmla="*/ 110557799 w 45"/>
                  <a:gd name="T15" fmla="*/ 113246224 h 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5" h="49">
                    <a:moveTo>
                      <a:pt x="37" y="37"/>
                    </a:moveTo>
                    <a:cubicBezTo>
                      <a:pt x="26" y="36"/>
                      <a:pt x="18" y="27"/>
                      <a:pt x="15" y="17"/>
                    </a:cubicBezTo>
                    <a:cubicBezTo>
                      <a:pt x="14" y="12"/>
                      <a:pt x="13" y="6"/>
                      <a:pt x="14" y="0"/>
                    </a:cubicBezTo>
                    <a:cubicBezTo>
                      <a:pt x="11" y="0"/>
                      <a:pt x="9" y="1"/>
                      <a:pt x="7" y="3"/>
                    </a:cubicBezTo>
                    <a:cubicBezTo>
                      <a:pt x="0" y="10"/>
                      <a:pt x="5" y="31"/>
                      <a:pt x="13" y="39"/>
                    </a:cubicBezTo>
                    <a:cubicBezTo>
                      <a:pt x="21" y="48"/>
                      <a:pt x="34" y="49"/>
                      <a:pt x="41" y="41"/>
                    </a:cubicBezTo>
                    <a:cubicBezTo>
                      <a:pt x="43" y="40"/>
                      <a:pt x="45" y="37"/>
                      <a:pt x="45" y="35"/>
                    </a:cubicBezTo>
                    <a:cubicBezTo>
                      <a:pt x="43" y="36"/>
                      <a:pt x="40" y="37"/>
                      <a:pt x="37" y="37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89" name="Freeform 57"/>
              <p:cNvSpPr/>
              <p:nvPr/>
            </p:nvSpPr>
            <p:spPr bwMode="auto">
              <a:xfrm>
                <a:off x="8528050" y="4006850"/>
                <a:ext cx="96837" cy="63500"/>
              </a:xfrm>
              <a:custGeom>
                <a:avLst/>
                <a:gdLst>
                  <a:gd name="T0" fmla="*/ 170498265 w 55"/>
                  <a:gd name="T1" fmla="*/ 55962378 h 37"/>
                  <a:gd name="T2" fmla="*/ 65099113 w 55"/>
                  <a:gd name="T3" fmla="*/ 108979730 h 37"/>
                  <a:gd name="T4" fmla="*/ 0 w 55"/>
                  <a:gd name="T5" fmla="*/ 53017351 h 37"/>
                  <a:gd name="T6" fmla="*/ 65099113 w 55"/>
                  <a:gd name="T7" fmla="*/ 0 h 37"/>
                  <a:gd name="T8" fmla="*/ 170498265 w 55"/>
                  <a:gd name="T9" fmla="*/ 55962378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37">
                    <a:moveTo>
                      <a:pt x="55" y="19"/>
                    </a:moveTo>
                    <a:cubicBezTo>
                      <a:pt x="55" y="29"/>
                      <a:pt x="33" y="37"/>
                      <a:pt x="21" y="37"/>
                    </a:cubicBezTo>
                    <a:cubicBezTo>
                      <a:pt x="10" y="37"/>
                      <a:pt x="0" y="29"/>
                      <a:pt x="0" y="18"/>
                    </a:cubicBezTo>
                    <a:cubicBezTo>
                      <a:pt x="0" y="8"/>
                      <a:pt x="10" y="0"/>
                      <a:pt x="21" y="0"/>
                    </a:cubicBezTo>
                    <a:cubicBezTo>
                      <a:pt x="33" y="0"/>
                      <a:pt x="55" y="8"/>
                      <a:pt x="55" y="19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0" name="Freeform 58"/>
              <p:cNvSpPr/>
              <p:nvPr/>
            </p:nvSpPr>
            <p:spPr bwMode="auto">
              <a:xfrm>
                <a:off x="8528050" y="4016375"/>
                <a:ext cx="96837" cy="53975"/>
              </a:xfrm>
              <a:custGeom>
                <a:avLst/>
                <a:gdLst>
                  <a:gd name="T0" fmla="*/ 139498100 w 55"/>
                  <a:gd name="T1" fmla="*/ 0 h 31"/>
                  <a:gd name="T2" fmla="*/ 3100545 w 55"/>
                  <a:gd name="T3" fmla="*/ 24252186 h 31"/>
                  <a:gd name="T4" fmla="*/ 0 w 55"/>
                  <a:gd name="T5" fmla="*/ 36379150 h 31"/>
                  <a:gd name="T6" fmla="*/ 65099113 w 55"/>
                  <a:gd name="T7" fmla="*/ 93977440 h 31"/>
                  <a:gd name="T8" fmla="*/ 170498265 w 55"/>
                  <a:gd name="T9" fmla="*/ 39410456 h 31"/>
                  <a:gd name="T10" fmla="*/ 139498100 w 55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31">
                    <a:moveTo>
                      <a:pt x="45" y="0"/>
                    </a:moveTo>
                    <a:cubicBezTo>
                      <a:pt x="34" y="14"/>
                      <a:pt x="16" y="20"/>
                      <a:pt x="1" y="8"/>
                    </a:cubicBezTo>
                    <a:cubicBezTo>
                      <a:pt x="1" y="9"/>
                      <a:pt x="0" y="11"/>
                      <a:pt x="0" y="12"/>
                    </a:cubicBezTo>
                    <a:cubicBezTo>
                      <a:pt x="0" y="23"/>
                      <a:pt x="10" y="31"/>
                      <a:pt x="21" y="31"/>
                    </a:cubicBezTo>
                    <a:cubicBezTo>
                      <a:pt x="33" y="31"/>
                      <a:pt x="55" y="23"/>
                      <a:pt x="55" y="13"/>
                    </a:cubicBezTo>
                    <a:cubicBezTo>
                      <a:pt x="55" y="8"/>
                      <a:pt x="51" y="4"/>
                      <a:pt x="45" y="0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1" name="Freeform 59"/>
              <p:cNvSpPr/>
              <p:nvPr/>
            </p:nvSpPr>
            <p:spPr bwMode="auto">
              <a:xfrm>
                <a:off x="9099550" y="3581400"/>
                <a:ext cx="161925" cy="190500"/>
              </a:xfrm>
              <a:custGeom>
                <a:avLst/>
                <a:gdLst>
                  <a:gd name="T0" fmla="*/ 281932319 w 93"/>
                  <a:gd name="T1" fmla="*/ 195486206 h 109"/>
                  <a:gd name="T2" fmla="*/ 142481812 w 93"/>
                  <a:gd name="T3" fmla="*/ 332938073 h 109"/>
                  <a:gd name="T4" fmla="*/ 0 w 93"/>
                  <a:gd name="T5" fmla="*/ 195486206 h 109"/>
                  <a:gd name="T6" fmla="*/ 145513118 w 93"/>
                  <a:gd name="T7" fmla="*/ 0 h 109"/>
                  <a:gd name="T8" fmla="*/ 281932319 w 93"/>
                  <a:gd name="T9" fmla="*/ 195486206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109">
                    <a:moveTo>
                      <a:pt x="93" y="64"/>
                    </a:moveTo>
                    <a:cubicBezTo>
                      <a:pt x="92" y="94"/>
                      <a:pt x="67" y="109"/>
                      <a:pt x="47" y="109"/>
                    </a:cubicBezTo>
                    <a:cubicBezTo>
                      <a:pt x="28" y="109"/>
                      <a:pt x="0" y="94"/>
                      <a:pt x="0" y="64"/>
                    </a:cubicBezTo>
                    <a:cubicBezTo>
                      <a:pt x="0" y="34"/>
                      <a:pt x="29" y="0"/>
                      <a:pt x="48" y="0"/>
                    </a:cubicBezTo>
                    <a:cubicBezTo>
                      <a:pt x="67" y="0"/>
                      <a:pt x="93" y="34"/>
                      <a:pt x="93" y="6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2" name="Freeform 60"/>
              <p:cNvSpPr/>
              <p:nvPr/>
            </p:nvSpPr>
            <p:spPr bwMode="auto">
              <a:xfrm>
                <a:off x="9099550" y="3678238"/>
                <a:ext cx="160337" cy="93663"/>
              </a:xfrm>
              <a:custGeom>
                <a:avLst/>
                <a:gdLst>
                  <a:gd name="T0" fmla="*/ 142753957 w 92"/>
                  <a:gd name="T1" fmla="*/ 6016981 h 54"/>
                  <a:gd name="T2" fmla="*/ 3037689 w 92"/>
                  <a:gd name="T3" fmla="*/ 0 h 54"/>
                  <a:gd name="T4" fmla="*/ 0 w 92"/>
                  <a:gd name="T5" fmla="*/ 27077280 h 54"/>
                  <a:gd name="T6" fmla="*/ 142753957 w 92"/>
                  <a:gd name="T7" fmla="*/ 162458474 h 54"/>
                  <a:gd name="T8" fmla="*/ 279434278 w 92"/>
                  <a:gd name="T9" fmla="*/ 54152825 h 54"/>
                  <a:gd name="T10" fmla="*/ 142753957 w 92"/>
                  <a:gd name="T11" fmla="*/ 6016981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54">
                    <a:moveTo>
                      <a:pt x="47" y="2"/>
                    </a:moveTo>
                    <a:cubicBezTo>
                      <a:pt x="31" y="1"/>
                      <a:pt x="16" y="1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0" y="39"/>
                      <a:pt x="28" y="54"/>
                      <a:pt x="47" y="54"/>
                    </a:cubicBezTo>
                    <a:cubicBezTo>
                      <a:pt x="65" y="54"/>
                      <a:pt x="87" y="42"/>
                      <a:pt x="92" y="18"/>
                    </a:cubicBezTo>
                    <a:cubicBezTo>
                      <a:pt x="78" y="10"/>
                      <a:pt x="64" y="3"/>
                      <a:pt x="47" y="2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3" name="Freeform 61"/>
              <p:cNvSpPr/>
              <p:nvPr/>
            </p:nvSpPr>
            <p:spPr bwMode="auto">
              <a:xfrm>
                <a:off x="8980488" y="2979738"/>
                <a:ext cx="223837" cy="623888"/>
              </a:xfrm>
              <a:custGeom>
                <a:avLst/>
                <a:gdLst>
                  <a:gd name="T0" fmla="*/ 370023546 w 128"/>
                  <a:gd name="T1" fmla="*/ 932364019 h 358"/>
                  <a:gd name="T2" fmla="*/ 55044666 w 128"/>
                  <a:gd name="T3" fmla="*/ 0 h 358"/>
                  <a:gd name="T4" fmla="*/ 0 w 128"/>
                  <a:gd name="T5" fmla="*/ 12148389 h 358"/>
                  <a:gd name="T6" fmla="*/ 348617384 w 128"/>
                  <a:gd name="T7" fmla="*/ 1087252057 h 358"/>
                  <a:gd name="T8" fmla="*/ 391429708 w 128"/>
                  <a:gd name="T9" fmla="*/ 1087252057 h 358"/>
                  <a:gd name="T10" fmla="*/ 370023546 w 128"/>
                  <a:gd name="T11" fmla="*/ 932364019 h 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8" h="358">
                    <a:moveTo>
                      <a:pt x="121" y="307"/>
                    </a:moveTo>
                    <a:cubicBezTo>
                      <a:pt x="112" y="219"/>
                      <a:pt x="87" y="52"/>
                      <a:pt x="18" y="0"/>
                    </a:cubicBezTo>
                    <a:cubicBezTo>
                      <a:pt x="11" y="0"/>
                      <a:pt x="5" y="2"/>
                      <a:pt x="0" y="4"/>
                    </a:cubicBezTo>
                    <a:cubicBezTo>
                      <a:pt x="75" y="41"/>
                      <a:pt x="90" y="195"/>
                      <a:pt x="114" y="358"/>
                    </a:cubicBezTo>
                    <a:cubicBezTo>
                      <a:pt x="117" y="358"/>
                      <a:pt x="125" y="358"/>
                      <a:pt x="128" y="358"/>
                    </a:cubicBezTo>
                    <a:cubicBezTo>
                      <a:pt x="125" y="341"/>
                      <a:pt x="123" y="324"/>
                      <a:pt x="121" y="307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4" name="Freeform 62"/>
              <p:cNvSpPr/>
              <p:nvPr/>
            </p:nvSpPr>
            <p:spPr bwMode="auto">
              <a:xfrm>
                <a:off x="9004300" y="3676650"/>
                <a:ext cx="306387" cy="161925"/>
              </a:xfrm>
              <a:custGeom>
                <a:avLst/>
                <a:gdLst>
                  <a:gd name="T0" fmla="*/ 521247847 w 176"/>
                  <a:gd name="T1" fmla="*/ 187954879 h 93"/>
                  <a:gd name="T2" fmla="*/ 248500747 w 176"/>
                  <a:gd name="T3" fmla="*/ 260711438 h 93"/>
                  <a:gd name="T4" fmla="*/ 9092382 w 176"/>
                  <a:gd name="T5" fmla="*/ 103071356 h 93"/>
                  <a:gd name="T6" fmla="*/ 290928383 w 176"/>
                  <a:gd name="T7" fmla="*/ 24252186 h 93"/>
                  <a:gd name="T8" fmla="*/ 521247847 w 176"/>
                  <a:gd name="T9" fmla="*/ 187954879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93">
                    <a:moveTo>
                      <a:pt x="172" y="62"/>
                    </a:moveTo>
                    <a:cubicBezTo>
                      <a:pt x="169" y="83"/>
                      <a:pt x="128" y="93"/>
                      <a:pt x="82" y="86"/>
                    </a:cubicBezTo>
                    <a:cubicBezTo>
                      <a:pt x="35" y="78"/>
                      <a:pt x="0" y="55"/>
                      <a:pt x="3" y="34"/>
                    </a:cubicBezTo>
                    <a:cubicBezTo>
                      <a:pt x="7" y="13"/>
                      <a:pt x="50" y="0"/>
                      <a:pt x="96" y="8"/>
                    </a:cubicBezTo>
                    <a:cubicBezTo>
                      <a:pt x="143" y="16"/>
                      <a:pt x="176" y="41"/>
                      <a:pt x="172" y="62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5" name="Freeform 63"/>
              <p:cNvSpPr/>
              <p:nvPr/>
            </p:nvSpPr>
            <p:spPr bwMode="auto">
              <a:xfrm>
                <a:off x="9017000" y="3686175"/>
                <a:ext cx="279400" cy="144463"/>
              </a:xfrm>
              <a:custGeom>
                <a:avLst/>
                <a:gdLst>
                  <a:gd name="T0" fmla="*/ 478753646 w 160"/>
                  <a:gd name="T1" fmla="*/ 166616314 h 83"/>
                  <a:gd name="T2" fmla="*/ 225655664 w 160"/>
                  <a:gd name="T3" fmla="*/ 230233990 h 83"/>
                  <a:gd name="T4" fmla="*/ 9148604 w 160"/>
                  <a:gd name="T5" fmla="*/ 87852650 h 83"/>
                  <a:gd name="T6" fmla="*/ 262248333 w 160"/>
                  <a:gd name="T7" fmla="*/ 24234974 h 83"/>
                  <a:gd name="T8" fmla="*/ 478753646 w 160"/>
                  <a:gd name="T9" fmla="*/ 166616314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83">
                    <a:moveTo>
                      <a:pt x="157" y="55"/>
                    </a:moveTo>
                    <a:cubicBezTo>
                      <a:pt x="154" y="74"/>
                      <a:pt x="117" y="83"/>
                      <a:pt x="74" y="76"/>
                    </a:cubicBezTo>
                    <a:cubicBezTo>
                      <a:pt x="32" y="69"/>
                      <a:pt x="0" y="48"/>
                      <a:pt x="3" y="29"/>
                    </a:cubicBezTo>
                    <a:cubicBezTo>
                      <a:pt x="6" y="10"/>
                      <a:pt x="43" y="0"/>
                      <a:pt x="86" y="8"/>
                    </a:cubicBezTo>
                    <a:cubicBezTo>
                      <a:pt x="128" y="15"/>
                      <a:pt x="160" y="36"/>
                      <a:pt x="157" y="55"/>
                    </a:cubicBez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6" name="Freeform 64"/>
              <p:cNvSpPr/>
              <p:nvPr/>
            </p:nvSpPr>
            <p:spPr bwMode="auto">
              <a:xfrm>
                <a:off x="9129713" y="3743325"/>
                <a:ext cx="55562" cy="30163"/>
              </a:xfrm>
              <a:custGeom>
                <a:avLst/>
                <a:gdLst>
                  <a:gd name="T0" fmla="*/ 96472995 w 32"/>
                  <a:gd name="T1" fmla="*/ 37778270 h 17"/>
                  <a:gd name="T2" fmla="*/ 45222259 w 32"/>
                  <a:gd name="T3" fmla="*/ 50370436 h 17"/>
                  <a:gd name="T4" fmla="*/ 0 w 32"/>
                  <a:gd name="T5" fmla="*/ 18889135 h 17"/>
                  <a:gd name="T6" fmla="*/ 51250736 w 32"/>
                  <a:gd name="T7" fmla="*/ 6296970 h 17"/>
                  <a:gd name="T8" fmla="*/ 96472995 w 32"/>
                  <a:gd name="T9" fmla="*/ 3777827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32" y="12"/>
                    </a:moveTo>
                    <a:cubicBezTo>
                      <a:pt x="31" y="15"/>
                      <a:pt x="23" y="17"/>
                      <a:pt x="15" y="16"/>
                    </a:cubicBezTo>
                    <a:cubicBezTo>
                      <a:pt x="6" y="14"/>
                      <a:pt x="0" y="10"/>
                      <a:pt x="0" y="6"/>
                    </a:cubicBezTo>
                    <a:cubicBezTo>
                      <a:pt x="1" y="2"/>
                      <a:pt x="8" y="0"/>
                      <a:pt x="17" y="2"/>
                    </a:cubicBezTo>
                    <a:cubicBezTo>
                      <a:pt x="26" y="3"/>
                      <a:pt x="32" y="8"/>
                      <a:pt x="32" y="12"/>
                    </a:cubicBezTo>
                    <a:close/>
                  </a:path>
                </a:pathLst>
              </a:custGeom>
              <a:solidFill>
                <a:srgbClr val="8787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7" name="Freeform 65"/>
              <p:cNvSpPr/>
              <p:nvPr/>
            </p:nvSpPr>
            <p:spPr bwMode="auto">
              <a:xfrm>
                <a:off x="7627938" y="473075"/>
                <a:ext cx="2473325" cy="1566863"/>
              </a:xfrm>
              <a:custGeom>
                <a:avLst/>
                <a:gdLst>
                  <a:gd name="T0" fmla="*/ 602026785 w 1422"/>
                  <a:gd name="T1" fmla="*/ 2147483646 h 900"/>
                  <a:gd name="T2" fmla="*/ 226895391 w 1422"/>
                  <a:gd name="T3" fmla="*/ 2147483646 h 900"/>
                  <a:gd name="T4" fmla="*/ 229920083 w 1422"/>
                  <a:gd name="T5" fmla="*/ 794105319 h 900"/>
                  <a:gd name="T6" fmla="*/ 2147483646 w 1422"/>
                  <a:gd name="T7" fmla="*/ 18186057 h 900"/>
                  <a:gd name="T8" fmla="*/ 2147483646 w 1422"/>
                  <a:gd name="T9" fmla="*/ 872909823 h 900"/>
                  <a:gd name="T10" fmla="*/ 2147483646 w 1422"/>
                  <a:gd name="T11" fmla="*/ 1691263217 h 900"/>
                  <a:gd name="T12" fmla="*/ 2147483646 w 1422"/>
                  <a:gd name="T13" fmla="*/ 2147483646 h 900"/>
                  <a:gd name="T14" fmla="*/ 602026785 w 1422"/>
                  <a:gd name="T15" fmla="*/ 2147483646 h 9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22" h="900">
                    <a:moveTo>
                      <a:pt x="199" y="864"/>
                    </a:moveTo>
                    <a:cubicBezTo>
                      <a:pt x="75" y="846"/>
                      <a:pt x="75" y="846"/>
                      <a:pt x="75" y="846"/>
                    </a:cubicBezTo>
                    <a:cubicBezTo>
                      <a:pt x="75" y="846"/>
                      <a:pt x="0" y="379"/>
                      <a:pt x="76" y="262"/>
                    </a:cubicBezTo>
                    <a:cubicBezTo>
                      <a:pt x="152" y="144"/>
                      <a:pt x="475" y="0"/>
                      <a:pt x="764" y="6"/>
                    </a:cubicBezTo>
                    <a:cubicBezTo>
                      <a:pt x="1054" y="13"/>
                      <a:pt x="1232" y="97"/>
                      <a:pt x="1261" y="288"/>
                    </a:cubicBezTo>
                    <a:cubicBezTo>
                      <a:pt x="1261" y="288"/>
                      <a:pt x="1422" y="261"/>
                      <a:pt x="1370" y="558"/>
                    </a:cubicBezTo>
                    <a:cubicBezTo>
                      <a:pt x="1318" y="855"/>
                      <a:pt x="1293" y="900"/>
                      <a:pt x="1293" y="900"/>
                    </a:cubicBezTo>
                    <a:lnTo>
                      <a:pt x="199" y="864"/>
                    </a:ln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8" name="Freeform 66"/>
              <p:cNvSpPr/>
              <p:nvPr/>
            </p:nvSpPr>
            <p:spPr bwMode="auto">
              <a:xfrm>
                <a:off x="7699375" y="801688"/>
                <a:ext cx="2341562" cy="769938"/>
              </a:xfrm>
              <a:custGeom>
                <a:avLst/>
                <a:gdLst>
                  <a:gd name="T0" fmla="*/ 717248623 w 1346"/>
                  <a:gd name="T1" fmla="*/ 922444950 h 442"/>
                  <a:gd name="T2" fmla="*/ 1280152473 w 1346"/>
                  <a:gd name="T3" fmla="*/ 922444950 h 442"/>
                  <a:gd name="T4" fmla="*/ 1610025674 w 1346"/>
                  <a:gd name="T5" fmla="*/ 1083266185 h 442"/>
                  <a:gd name="T6" fmla="*/ 2147483646 w 1346"/>
                  <a:gd name="T7" fmla="*/ 1262294190 h 442"/>
                  <a:gd name="T8" fmla="*/ 2147483646 w 1346"/>
                  <a:gd name="T9" fmla="*/ 1101472954 h 442"/>
                  <a:gd name="T10" fmla="*/ 2147483646 w 1346"/>
                  <a:gd name="T11" fmla="*/ 961891208 h 442"/>
                  <a:gd name="T12" fmla="*/ 2147483646 w 1346"/>
                  <a:gd name="T13" fmla="*/ 934582796 h 442"/>
                  <a:gd name="T14" fmla="*/ 2147483646 w 1346"/>
                  <a:gd name="T15" fmla="*/ 937617258 h 442"/>
                  <a:gd name="T16" fmla="*/ 2147483646 w 1346"/>
                  <a:gd name="T17" fmla="*/ 409638371 h 442"/>
                  <a:gd name="T18" fmla="*/ 2147483646 w 1346"/>
                  <a:gd name="T19" fmla="*/ 446050167 h 442"/>
                  <a:gd name="T20" fmla="*/ 2147483646 w 1346"/>
                  <a:gd name="T21" fmla="*/ 400534986 h 442"/>
                  <a:gd name="T22" fmla="*/ 2147483646 w 1346"/>
                  <a:gd name="T23" fmla="*/ 236679290 h 442"/>
                  <a:gd name="T24" fmla="*/ 2147483646 w 1346"/>
                  <a:gd name="T25" fmla="*/ 66756412 h 442"/>
                  <a:gd name="T26" fmla="*/ 1567656623 w 1346"/>
                  <a:gd name="T27" fmla="*/ 236679290 h 442"/>
                  <a:gd name="T28" fmla="*/ 1216598027 w 1346"/>
                  <a:gd name="T29" fmla="*/ 394466063 h 442"/>
                  <a:gd name="T30" fmla="*/ 544745437 w 1346"/>
                  <a:gd name="T31" fmla="*/ 400534986 h 442"/>
                  <a:gd name="T32" fmla="*/ 33289844 w 1346"/>
                  <a:gd name="T33" fmla="*/ 424810679 h 442"/>
                  <a:gd name="T34" fmla="*/ 3026982 w 1346"/>
                  <a:gd name="T35" fmla="*/ 904238181 h 442"/>
                  <a:gd name="T36" fmla="*/ 717248623 w 1346"/>
                  <a:gd name="T37" fmla="*/ 922444950 h 4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46" h="442">
                    <a:moveTo>
                      <a:pt x="237" y="304"/>
                    </a:moveTo>
                    <a:cubicBezTo>
                      <a:pt x="299" y="307"/>
                      <a:pt x="362" y="300"/>
                      <a:pt x="423" y="304"/>
                    </a:cubicBezTo>
                    <a:cubicBezTo>
                      <a:pt x="471" y="307"/>
                      <a:pt x="499" y="323"/>
                      <a:pt x="532" y="357"/>
                    </a:cubicBezTo>
                    <a:cubicBezTo>
                      <a:pt x="587" y="413"/>
                      <a:pt x="663" y="442"/>
                      <a:pt x="740" y="416"/>
                    </a:cubicBezTo>
                    <a:cubicBezTo>
                      <a:pt x="772" y="405"/>
                      <a:pt x="816" y="388"/>
                      <a:pt x="839" y="363"/>
                    </a:cubicBezTo>
                    <a:cubicBezTo>
                      <a:pt x="852" y="349"/>
                      <a:pt x="862" y="327"/>
                      <a:pt x="878" y="317"/>
                    </a:cubicBezTo>
                    <a:cubicBezTo>
                      <a:pt x="920" y="290"/>
                      <a:pt x="986" y="306"/>
                      <a:pt x="1034" y="308"/>
                    </a:cubicBezTo>
                    <a:cubicBezTo>
                      <a:pt x="1135" y="311"/>
                      <a:pt x="1236" y="313"/>
                      <a:pt x="1337" y="309"/>
                    </a:cubicBezTo>
                    <a:cubicBezTo>
                      <a:pt x="1346" y="217"/>
                      <a:pt x="1329" y="164"/>
                      <a:pt x="1305" y="135"/>
                    </a:cubicBezTo>
                    <a:cubicBezTo>
                      <a:pt x="1219" y="155"/>
                      <a:pt x="1128" y="147"/>
                      <a:pt x="1036" y="147"/>
                    </a:cubicBezTo>
                    <a:cubicBezTo>
                      <a:pt x="988" y="146"/>
                      <a:pt x="921" y="156"/>
                      <a:pt x="876" y="132"/>
                    </a:cubicBezTo>
                    <a:cubicBezTo>
                      <a:pt x="857" y="121"/>
                      <a:pt x="844" y="94"/>
                      <a:pt x="829" y="78"/>
                    </a:cubicBezTo>
                    <a:cubicBezTo>
                      <a:pt x="807" y="55"/>
                      <a:pt x="781" y="31"/>
                      <a:pt x="749" y="22"/>
                    </a:cubicBezTo>
                    <a:cubicBezTo>
                      <a:pt x="671" y="0"/>
                      <a:pt x="577" y="22"/>
                      <a:pt x="518" y="78"/>
                    </a:cubicBezTo>
                    <a:cubicBezTo>
                      <a:pt x="482" y="111"/>
                      <a:pt x="454" y="135"/>
                      <a:pt x="402" y="130"/>
                    </a:cubicBezTo>
                    <a:cubicBezTo>
                      <a:pt x="327" y="123"/>
                      <a:pt x="255" y="123"/>
                      <a:pt x="180" y="132"/>
                    </a:cubicBezTo>
                    <a:cubicBezTo>
                      <a:pt x="124" y="139"/>
                      <a:pt x="67" y="136"/>
                      <a:pt x="11" y="140"/>
                    </a:cubicBezTo>
                    <a:cubicBezTo>
                      <a:pt x="3" y="185"/>
                      <a:pt x="0" y="240"/>
                      <a:pt x="1" y="298"/>
                    </a:cubicBezTo>
                    <a:cubicBezTo>
                      <a:pt x="80" y="299"/>
                      <a:pt x="158" y="301"/>
                      <a:pt x="237" y="304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99" name="Freeform 67"/>
              <p:cNvSpPr/>
              <p:nvPr/>
            </p:nvSpPr>
            <p:spPr bwMode="auto">
              <a:xfrm>
                <a:off x="9545638" y="1017588"/>
                <a:ext cx="298450" cy="493713"/>
              </a:xfrm>
              <a:custGeom>
                <a:avLst/>
                <a:gdLst>
                  <a:gd name="T0" fmla="*/ 138498152 w 172"/>
                  <a:gd name="T1" fmla="*/ 852239036 h 284"/>
                  <a:gd name="T2" fmla="*/ 460657575 w 172"/>
                  <a:gd name="T3" fmla="*/ 0 h 284"/>
                  <a:gd name="T4" fmla="*/ 30108747 w 172"/>
                  <a:gd name="T5" fmla="*/ 643713092 h 284"/>
                  <a:gd name="T6" fmla="*/ 27098219 w 172"/>
                  <a:gd name="T7" fmla="*/ 646734477 h 284"/>
                  <a:gd name="T8" fmla="*/ 0 w 172"/>
                  <a:gd name="T9" fmla="*/ 704154689 h 284"/>
                  <a:gd name="T10" fmla="*/ 138498152 w 172"/>
                  <a:gd name="T11" fmla="*/ 852239036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2" h="284">
                    <a:moveTo>
                      <a:pt x="46" y="282"/>
                    </a:moveTo>
                    <a:cubicBezTo>
                      <a:pt x="143" y="220"/>
                      <a:pt x="172" y="110"/>
                      <a:pt x="153" y="0"/>
                    </a:cubicBezTo>
                    <a:cubicBezTo>
                      <a:pt x="111" y="75"/>
                      <a:pt x="78" y="156"/>
                      <a:pt x="10" y="213"/>
                    </a:cubicBezTo>
                    <a:cubicBezTo>
                      <a:pt x="10" y="213"/>
                      <a:pt x="9" y="213"/>
                      <a:pt x="9" y="214"/>
                    </a:cubicBezTo>
                    <a:cubicBezTo>
                      <a:pt x="6" y="220"/>
                      <a:pt x="3" y="227"/>
                      <a:pt x="0" y="233"/>
                    </a:cubicBezTo>
                    <a:cubicBezTo>
                      <a:pt x="1" y="257"/>
                      <a:pt x="20" y="284"/>
                      <a:pt x="46" y="282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0" name="Freeform 68"/>
              <p:cNvSpPr/>
              <p:nvPr/>
            </p:nvSpPr>
            <p:spPr bwMode="auto">
              <a:xfrm>
                <a:off x="7627938" y="774700"/>
                <a:ext cx="1663700" cy="1212850"/>
              </a:xfrm>
              <a:custGeom>
                <a:avLst/>
                <a:gdLst>
                  <a:gd name="T0" fmla="*/ 1190218985 w 956"/>
                  <a:gd name="T1" fmla="*/ 2110480807 h 697"/>
                  <a:gd name="T2" fmla="*/ 1868613544 w 956"/>
                  <a:gd name="T3" fmla="*/ 1877328231 h 697"/>
                  <a:gd name="T4" fmla="*/ 2147483646 w 956"/>
                  <a:gd name="T5" fmla="*/ 1583618419 h 697"/>
                  <a:gd name="T6" fmla="*/ 2147483646 w 956"/>
                  <a:gd name="T7" fmla="*/ 1353493617 h 697"/>
                  <a:gd name="T8" fmla="*/ 2053353854 w 956"/>
                  <a:gd name="T9" fmla="*/ 1459470954 h 697"/>
                  <a:gd name="T10" fmla="*/ 1090276906 w 956"/>
                  <a:gd name="T11" fmla="*/ 1329269679 h 697"/>
                  <a:gd name="T12" fmla="*/ 523938460 w 956"/>
                  <a:gd name="T13" fmla="*/ 796350002 h 697"/>
                  <a:gd name="T14" fmla="*/ 520910387 w 956"/>
                  <a:gd name="T15" fmla="*/ 0 h 697"/>
                  <a:gd name="T16" fmla="*/ 230170111 w 956"/>
                  <a:gd name="T17" fmla="*/ 269487614 h 697"/>
                  <a:gd name="T18" fmla="*/ 227140297 w 956"/>
                  <a:gd name="T19" fmla="*/ 2037810733 h 697"/>
                  <a:gd name="T20" fmla="*/ 602680546 w 956"/>
                  <a:gd name="T21" fmla="*/ 2092312418 h 697"/>
                  <a:gd name="T22" fmla="*/ 1190218985 w 956"/>
                  <a:gd name="T23" fmla="*/ 2110480807 h 6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56" h="697">
                    <a:moveTo>
                      <a:pt x="393" y="697"/>
                    </a:moveTo>
                    <a:cubicBezTo>
                      <a:pt x="470" y="681"/>
                      <a:pt x="546" y="651"/>
                      <a:pt x="617" y="620"/>
                    </a:cubicBezTo>
                    <a:cubicBezTo>
                      <a:pt x="686" y="590"/>
                      <a:pt x="755" y="559"/>
                      <a:pt x="821" y="523"/>
                    </a:cubicBezTo>
                    <a:cubicBezTo>
                      <a:pt x="866" y="498"/>
                      <a:pt x="911" y="472"/>
                      <a:pt x="956" y="447"/>
                    </a:cubicBezTo>
                    <a:cubicBezTo>
                      <a:pt x="864" y="465"/>
                      <a:pt x="772" y="480"/>
                      <a:pt x="678" y="482"/>
                    </a:cubicBezTo>
                    <a:cubicBezTo>
                      <a:pt x="573" y="483"/>
                      <a:pt x="460" y="474"/>
                      <a:pt x="360" y="439"/>
                    </a:cubicBezTo>
                    <a:cubicBezTo>
                      <a:pt x="276" y="408"/>
                      <a:pt x="197" y="353"/>
                      <a:pt x="173" y="263"/>
                    </a:cubicBezTo>
                    <a:cubicBezTo>
                      <a:pt x="150" y="178"/>
                      <a:pt x="172" y="1"/>
                      <a:pt x="172" y="0"/>
                    </a:cubicBezTo>
                    <a:cubicBezTo>
                      <a:pt x="130" y="28"/>
                      <a:pt x="94" y="60"/>
                      <a:pt x="76" y="89"/>
                    </a:cubicBezTo>
                    <a:cubicBezTo>
                      <a:pt x="0" y="206"/>
                      <a:pt x="75" y="673"/>
                      <a:pt x="75" y="673"/>
                    </a:cubicBezTo>
                    <a:cubicBezTo>
                      <a:pt x="199" y="691"/>
                      <a:pt x="199" y="691"/>
                      <a:pt x="199" y="691"/>
                    </a:cubicBezTo>
                    <a:lnTo>
                      <a:pt x="393" y="697"/>
                    </a:ln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1" name="Freeform 69"/>
              <p:cNvSpPr/>
              <p:nvPr/>
            </p:nvSpPr>
            <p:spPr bwMode="auto">
              <a:xfrm>
                <a:off x="9564688" y="1698625"/>
                <a:ext cx="398462" cy="341313"/>
              </a:xfrm>
              <a:custGeom>
                <a:avLst/>
                <a:gdLst>
                  <a:gd name="T0" fmla="*/ 614609365 w 229"/>
                  <a:gd name="T1" fmla="*/ 3031765 h 196"/>
                  <a:gd name="T2" fmla="*/ 275514723 w 229"/>
                  <a:gd name="T3" fmla="*/ 69746267 h 196"/>
                  <a:gd name="T4" fmla="*/ 39358998 w 229"/>
                  <a:gd name="T5" fmla="*/ 576165948 h 196"/>
                  <a:gd name="T6" fmla="*/ 544974215 w 229"/>
                  <a:gd name="T7" fmla="*/ 594360020 h 196"/>
                  <a:gd name="T8" fmla="*/ 693327360 w 229"/>
                  <a:gd name="T9" fmla="*/ 12130543 h 196"/>
                  <a:gd name="T10" fmla="*/ 614609365 w 229"/>
                  <a:gd name="T11" fmla="*/ 3031765 h 1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9" h="196">
                    <a:moveTo>
                      <a:pt x="203" y="1"/>
                    </a:moveTo>
                    <a:cubicBezTo>
                      <a:pt x="166" y="0"/>
                      <a:pt x="122" y="0"/>
                      <a:pt x="91" y="23"/>
                    </a:cubicBezTo>
                    <a:cubicBezTo>
                      <a:pt x="46" y="58"/>
                      <a:pt x="0" y="130"/>
                      <a:pt x="13" y="190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6"/>
                      <a:pt x="196" y="167"/>
                      <a:pt x="229" y="4"/>
                    </a:cubicBezTo>
                    <a:cubicBezTo>
                      <a:pt x="220" y="3"/>
                      <a:pt x="212" y="2"/>
                      <a:pt x="203" y="1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2" name="Freeform 70"/>
              <p:cNvSpPr/>
              <p:nvPr/>
            </p:nvSpPr>
            <p:spPr bwMode="auto">
              <a:xfrm>
                <a:off x="7666038" y="1782763"/>
                <a:ext cx="246062" cy="449263"/>
              </a:xfrm>
              <a:custGeom>
                <a:avLst/>
                <a:gdLst>
                  <a:gd name="T0" fmla="*/ 426383858 w 142"/>
                  <a:gd name="T1" fmla="*/ 0 h 258"/>
                  <a:gd name="T2" fmla="*/ 0 w 142"/>
                  <a:gd name="T3" fmla="*/ 348706448 h 258"/>
                  <a:gd name="T4" fmla="*/ 423380862 w 142"/>
                  <a:gd name="T5" fmla="*/ 761089831 h 258"/>
                  <a:gd name="T6" fmla="*/ 426383858 w 142"/>
                  <a:gd name="T7" fmla="*/ 0 h 2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258">
                    <a:moveTo>
                      <a:pt x="142" y="0"/>
                    </a:moveTo>
                    <a:cubicBezTo>
                      <a:pt x="142" y="0"/>
                      <a:pt x="1" y="4"/>
                      <a:pt x="0" y="115"/>
                    </a:cubicBezTo>
                    <a:cubicBezTo>
                      <a:pt x="0" y="225"/>
                      <a:pt x="38" y="258"/>
                      <a:pt x="141" y="25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3" name="Freeform 71"/>
              <p:cNvSpPr/>
              <p:nvPr/>
            </p:nvSpPr>
            <p:spPr bwMode="auto">
              <a:xfrm>
                <a:off x="7732713" y="1922463"/>
                <a:ext cx="177800" cy="198438"/>
              </a:xfrm>
              <a:custGeom>
                <a:avLst/>
                <a:gdLst>
                  <a:gd name="T0" fmla="*/ 309929804 w 102"/>
                  <a:gd name="T1" fmla="*/ 145439388 h 114"/>
                  <a:gd name="T2" fmla="*/ 79002467 w 102"/>
                  <a:gd name="T3" fmla="*/ 0 h 114"/>
                  <a:gd name="T4" fmla="*/ 39501233 w 102"/>
                  <a:gd name="T5" fmla="*/ 75749355 h 114"/>
                  <a:gd name="T6" fmla="*/ 106348804 w 102"/>
                  <a:gd name="T7" fmla="*/ 345417893 h 114"/>
                  <a:gd name="T8" fmla="*/ 309929804 w 102"/>
                  <a:gd name="T9" fmla="*/ 269668539 h 114"/>
                  <a:gd name="T10" fmla="*/ 309929804 w 102"/>
                  <a:gd name="T11" fmla="*/ 145439388 h 1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" h="114">
                    <a:moveTo>
                      <a:pt x="102" y="48"/>
                    </a:moveTo>
                    <a:cubicBezTo>
                      <a:pt x="72" y="40"/>
                      <a:pt x="46" y="23"/>
                      <a:pt x="26" y="0"/>
                    </a:cubicBezTo>
                    <a:cubicBezTo>
                      <a:pt x="21" y="8"/>
                      <a:pt x="16" y="16"/>
                      <a:pt x="13" y="25"/>
                    </a:cubicBezTo>
                    <a:cubicBezTo>
                      <a:pt x="0" y="64"/>
                      <a:pt x="12" y="93"/>
                      <a:pt x="35" y="114"/>
                    </a:cubicBezTo>
                    <a:cubicBezTo>
                      <a:pt x="54" y="100"/>
                      <a:pt x="76" y="90"/>
                      <a:pt x="102" y="89"/>
                    </a:cubicBezTo>
                    <a:lnTo>
                      <a:pt x="102" y="48"/>
                    </a:ln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4" name="Freeform 72"/>
              <p:cNvSpPr/>
              <p:nvPr/>
            </p:nvSpPr>
            <p:spPr bwMode="auto">
              <a:xfrm>
                <a:off x="9626600" y="1795463"/>
                <a:ext cx="328612" cy="503238"/>
              </a:xfrm>
              <a:custGeom>
                <a:avLst/>
                <a:gdLst>
                  <a:gd name="T0" fmla="*/ 3023578 w 189"/>
                  <a:gd name="T1" fmla="*/ 130382175 h 289"/>
                  <a:gd name="T2" fmla="*/ 329510902 w 189"/>
                  <a:gd name="T3" fmla="*/ 78835977 h 289"/>
                  <a:gd name="T4" fmla="*/ 526008707 w 189"/>
                  <a:gd name="T5" fmla="*/ 536692008 h 289"/>
                  <a:gd name="T6" fmla="*/ 0 w 189"/>
                  <a:gd name="T7" fmla="*/ 788359765 h 289"/>
                  <a:gd name="T8" fmla="*/ 3023578 w 189"/>
                  <a:gd name="T9" fmla="*/ 130382175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9">
                    <a:moveTo>
                      <a:pt x="1" y="43"/>
                    </a:moveTo>
                    <a:cubicBezTo>
                      <a:pt x="1" y="43"/>
                      <a:pt x="67" y="0"/>
                      <a:pt x="109" y="26"/>
                    </a:cubicBezTo>
                    <a:cubicBezTo>
                      <a:pt x="152" y="52"/>
                      <a:pt x="189" y="101"/>
                      <a:pt x="174" y="177"/>
                    </a:cubicBezTo>
                    <a:cubicBezTo>
                      <a:pt x="158" y="253"/>
                      <a:pt x="105" y="289"/>
                      <a:pt x="0" y="260"/>
                    </a:cubicBez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5" name="Freeform 73"/>
              <p:cNvSpPr/>
              <p:nvPr/>
            </p:nvSpPr>
            <p:spPr bwMode="auto">
              <a:xfrm>
                <a:off x="9626600" y="1946275"/>
                <a:ext cx="200025" cy="203200"/>
              </a:xfrm>
              <a:custGeom>
                <a:avLst/>
                <a:gdLst>
                  <a:gd name="T0" fmla="*/ 293457547 w 115"/>
                  <a:gd name="T1" fmla="*/ 355950345 h 116"/>
                  <a:gd name="T2" fmla="*/ 299506999 w 115"/>
                  <a:gd name="T3" fmla="*/ 343676014 h 116"/>
                  <a:gd name="T4" fmla="*/ 311609381 w 115"/>
                  <a:gd name="T5" fmla="*/ 0 h 116"/>
                  <a:gd name="T6" fmla="*/ 0 w 115"/>
                  <a:gd name="T7" fmla="*/ 138084910 h 116"/>
                  <a:gd name="T8" fmla="*/ 0 w 115"/>
                  <a:gd name="T9" fmla="*/ 300716731 h 116"/>
                  <a:gd name="T10" fmla="*/ 293457547 w 115"/>
                  <a:gd name="T11" fmla="*/ 355950345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5" h="116">
                    <a:moveTo>
                      <a:pt x="97" y="116"/>
                    </a:moveTo>
                    <a:cubicBezTo>
                      <a:pt x="97" y="114"/>
                      <a:pt x="98" y="113"/>
                      <a:pt x="99" y="112"/>
                    </a:cubicBezTo>
                    <a:cubicBezTo>
                      <a:pt x="114" y="77"/>
                      <a:pt x="115" y="36"/>
                      <a:pt x="103" y="0"/>
                    </a:cubicBezTo>
                    <a:cubicBezTo>
                      <a:pt x="75" y="26"/>
                      <a:pt x="41" y="43"/>
                      <a:pt x="0" y="4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35" y="92"/>
                      <a:pt x="68" y="99"/>
                      <a:pt x="97" y="11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6" name="Freeform 74"/>
              <p:cNvSpPr/>
              <p:nvPr/>
            </p:nvSpPr>
            <p:spPr bwMode="auto">
              <a:xfrm>
                <a:off x="7827963" y="1317625"/>
                <a:ext cx="1892300" cy="1765300"/>
              </a:xfrm>
              <a:custGeom>
                <a:avLst/>
                <a:gdLst>
                  <a:gd name="T0" fmla="*/ 124023916 w 1088"/>
                  <a:gd name="T1" fmla="*/ 293411991 h 1015"/>
                  <a:gd name="T2" fmla="*/ 1591139064 w 1088"/>
                  <a:gd name="T3" fmla="*/ 611021637 h 1015"/>
                  <a:gd name="T4" fmla="*/ 2147483646 w 1088"/>
                  <a:gd name="T5" fmla="*/ 69571951 h 1015"/>
                  <a:gd name="T6" fmla="*/ 2147483646 w 1088"/>
                  <a:gd name="T7" fmla="*/ 1827014192 h 1015"/>
                  <a:gd name="T8" fmla="*/ 2147483646 w 1088"/>
                  <a:gd name="T9" fmla="*/ 2147483646 h 1015"/>
                  <a:gd name="T10" fmla="*/ 2047910369 w 1088"/>
                  <a:gd name="T11" fmla="*/ 2147483646 h 1015"/>
                  <a:gd name="T12" fmla="*/ 1721212078 w 1088"/>
                  <a:gd name="T13" fmla="*/ 2147483646 h 1015"/>
                  <a:gd name="T14" fmla="*/ 1436864436 w 1088"/>
                  <a:gd name="T15" fmla="*/ 2147483646 h 1015"/>
                  <a:gd name="T16" fmla="*/ 556595348 w 1088"/>
                  <a:gd name="T17" fmla="*/ 2147483646 h 1015"/>
                  <a:gd name="T18" fmla="*/ 172423663 w 1088"/>
                  <a:gd name="T19" fmla="*/ 2147483646 h 1015"/>
                  <a:gd name="T20" fmla="*/ 124023916 w 1088"/>
                  <a:gd name="T21" fmla="*/ 293411991 h 10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88" h="1015">
                    <a:moveTo>
                      <a:pt x="41" y="97"/>
                    </a:moveTo>
                    <a:cubicBezTo>
                      <a:pt x="41" y="97"/>
                      <a:pt x="197" y="239"/>
                      <a:pt x="526" y="202"/>
                    </a:cubicBezTo>
                    <a:cubicBezTo>
                      <a:pt x="855" y="165"/>
                      <a:pt x="1041" y="0"/>
                      <a:pt x="1064" y="23"/>
                    </a:cubicBezTo>
                    <a:cubicBezTo>
                      <a:pt x="1088" y="45"/>
                      <a:pt x="1068" y="492"/>
                      <a:pt x="1061" y="604"/>
                    </a:cubicBezTo>
                    <a:cubicBezTo>
                      <a:pt x="1054" y="716"/>
                      <a:pt x="1059" y="908"/>
                      <a:pt x="959" y="930"/>
                    </a:cubicBezTo>
                    <a:cubicBezTo>
                      <a:pt x="775" y="969"/>
                      <a:pt x="677" y="968"/>
                      <a:pt x="677" y="968"/>
                    </a:cubicBezTo>
                    <a:cubicBezTo>
                      <a:pt x="677" y="968"/>
                      <a:pt x="656" y="1009"/>
                      <a:pt x="569" y="1012"/>
                    </a:cubicBezTo>
                    <a:cubicBezTo>
                      <a:pt x="482" y="1015"/>
                      <a:pt x="475" y="967"/>
                      <a:pt x="475" y="967"/>
                    </a:cubicBezTo>
                    <a:cubicBezTo>
                      <a:pt x="475" y="967"/>
                      <a:pt x="230" y="965"/>
                      <a:pt x="184" y="945"/>
                    </a:cubicBezTo>
                    <a:cubicBezTo>
                      <a:pt x="137" y="926"/>
                      <a:pt x="67" y="878"/>
                      <a:pt x="57" y="788"/>
                    </a:cubicBezTo>
                    <a:cubicBezTo>
                      <a:pt x="47" y="697"/>
                      <a:pt x="0" y="96"/>
                      <a:pt x="41" y="9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7" name="Freeform 75"/>
              <p:cNvSpPr/>
              <p:nvPr/>
            </p:nvSpPr>
            <p:spPr bwMode="auto">
              <a:xfrm>
                <a:off x="7891463" y="2228850"/>
                <a:ext cx="1785937" cy="854075"/>
              </a:xfrm>
              <a:custGeom>
                <a:avLst/>
                <a:gdLst>
                  <a:gd name="T0" fmla="*/ 2147483646 w 1026"/>
                  <a:gd name="T1" fmla="*/ 665658401 h 491"/>
                  <a:gd name="T2" fmla="*/ 2147483646 w 1026"/>
                  <a:gd name="T3" fmla="*/ 1098336971 h 491"/>
                  <a:gd name="T4" fmla="*/ 2147483646 w 1026"/>
                  <a:gd name="T5" fmla="*/ 1231468303 h 491"/>
                  <a:gd name="T6" fmla="*/ 1960387883 w 1026"/>
                  <a:gd name="T7" fmla="*/ 1291984127 h 491"/>
                  <a:gd name="T8" fmla="*/ 1708899755 w 1026"/>
                  <a:gd name="T9" fmla="*/ 1373677879 h 491"/>
                  <a:gd name="T10" fmla="*/ 1469531976 w 1026"/>
                  <a:gd name="T11" fmla="*/ 1340395046 h 491"/>
                  <a:gd name="T12" fmla="*/ 1145326968 w 1026"/>
                  <a:gd name="T13" fmla="*/ 1258699554 h 491"/>
                  <a:gd name="T14" fmla="*/ 587813487 w 1026"/>
                  <a:gd name="T15" fmla="*/ 1158851055 h 491"/>
                  <a:gd name="T16" fmla="*/ 221188123 w 1026"/>
                  <a:gd name="T17" fmla="*/ 819971142 h 491"/>
                  <a:gd name="T18" fmla="*/ 133318630 w 1026"/>
                  <a:gd name="T19" fmla="*/ 559758320 h 491"/>
                  <a:gd name="T20" fmla="*/ 87869493 w 1026"/>
                  <a:gd name="T21" fmla="*/ 341906574 h 491"/>
                  <a:gd name="T22" fmla="*/ 63628792 w 1026"/>
                  <a:gd name="T23" fmla="*/ 72617249 h 491"/>
                  <a:gd name="T24" fmla="*/ 0 w 1026"/>
                  <a:gd name="T25" fmla="*/ 0 h 491"/>
                  <a:gd name="T26" fmla="*/ 60600010 w 1026"/>
                  <a:gd name="T27" fmla="*/ 798791473 h 491"/>
                  <a:gd name="T28" fmla="*/ 445405029 w 1026"/>
                  <a:gd name="T29" fmla="*/ 1273829380 h 491"/>
                  <a:gd name="T30" fmla="*/ 1327125259 w 1026"/>
                  <a:gd name="T31" fmla="*/ 1340395046 h 491"/>
                  <a:gd name="T32" fmla="*/ 1611940434 w 1026"/>
                  <a:gd name="T33" fmla="*/ 1476553039 h 491"/>
                  <a:gd name="T34" fmla="*/ 1939177705 w 1026"/>
                  <a:gd name="T35" fmla="*/ 1343419967 h 491"/>
                  <a:gd name="T36" fmla="*/ 2147483646 w 1026"/>
                  <a:gd name="T37" fmla="*/ 1228443382 h 491"/>
                  <a:gd name="T38" fmla="*/ 2147483646 w 1026"/>
                  <a:gd name="T39" fmla="*/ 242058075 h 491"/>
                  <a:gd name="T40" fmla="*/ 2147483646 w 1026"/>
                  <a:gd name="T41" fmla="*/ 136157993 h 491"/>
                  <a:gd name="T42" fmla="*/ 2147483646 w 1026"/>
                  <a:gd name="T43" fmla="*/ 665658401 h 4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26" h="491">
                    <a:moveTo>
                      <a:pt x="976" y="220"/>
                    </a:moveTo>
                    <a:cubicBezTo>
                      <a:pt x="963" y="269"/>
                      <a:pt x="949" y="328"/>
                      <a:pt x="909" y="363"/>
                    </a:cubicBezTo>
                    <a:cubicBezTo>
                      <a:pt x="865" y="401"/>
                      <a:pt x="801" y="403"/>
                      <a:pt x="747" y="407"/>
                    </a:cubicBezTo>
                    <a:cubicBezTo>
                      <a:pt x="712" y="409"/>
                      <a:pt x="680" y="414"/>
                      <a:pt x="647" y="427"/>
                    </a:cubicBezTo>
                    <a:cubicBezTo>
                      <a:pt x="620" y="437"/>
                      <a:pt x="593" y="449"/>
                      <a:pt x="564" y="454"/>
                    </a:cubicBezTo>
                    <a:cubicBezTo>
                      <a:pt x="536" y="459"/>
                      <a:pt x="510" y="454"/>
                      <a:pt x="485" y="443"/>
                    </a:cubicBezTo>
                    <a:cubicBezTo>
                      <a:pt x="449" y="428"/>
                      <a:pt x="417" y="419"/>
                      <a:pt x="378" y="416"/>
                    </a:cubicBezTo>
                    <a:cubicBezTo>
                      <a:pt x="315" y="412"/>
                      <a:pt x="253" y="409"/>
                      <a:pt x="194" y="383"/>
                    </a:cubicBezTo>
                    <a:cubicBezTo>
                      <a:pt x="140" y="360"/>
                      <a:pt x="96" y="325"/>
                      <a:pt x="73" y="271"/>
                    </a:cubicBezTo>
                    <a:cubicBezTo>
                      <a:pt x="60" y="243"/>
                      <a:pt x="52" y="214"/>
                      <a:pt x="44" y="185"/>
                    </a:cubicBezTo>
                    <a:cubicBezTo>
                      <a:pt x="38" y="162"/>
                      <a:pt x="30" y="137"/>
                      <a:pt x="29" y="113"/>
                    </a:cubicBezTo>
                    <a:cubicBezTo>
                      <a:pt x="27" y="84"/>
                      <a:pt x="30" y="52"/>
                      <a:pt x="21" y="24"/>
                    </a:cubicBezTo>
                    <a:cubicBezTo>
                      <a:pt x="17" y="10"/>
                      <a:pt x="9" y="3"/>
                      <a:pt x="0" y="0"/>
                    </a:cubicBezTo>
                    <a:cubicBezTo>
                      <a:pt x="7" y="121"/>
                      <a:pt x="16" y="229"/>
                      <a:pt x="20" y="264"/>
                    </a:cubicBezTo>
                    <a:cubicBezTo>
                      <a:pt x="30" y="354"/>
                      <a:pt x="100" y="402"/>
                      <a:pt x="147" y="421"/>
                    </a:cubicBezTo>
                    <a:cubicBezTo>
                      <a:pt x="193" y="441"/>
                      <a:pt x="438" y="443"/>
                      <a:pt x="438" y="443"/>
                    </a:cubicBezTo>
                    <a:cubicBezTo>
                      <a:pt x="438" y="443"/>
                      <a:pt x="445" y="491"/>
                      <a:pt x="532" y="488"/>
                    </a:cubicBezTo>
                    <a:cubicBezTo>
                      <a:pt x="619" y="485"/>
                      <a:pt x="640" y="444"/>
                      <a:pt x="640" y="444"/>
                    </a:cubicBezTo>
                    <a:cubicBezTo>
                      <a:pt x="640" y="444"/>
                      <a:pt x="738" y="445"/>
                      <a:pt x="922" y="406"/>
                    </a:cubicBezTo>
                    <a:cubicBezTo>
                      <a:pt x="1022" y="384"/>
                      <a:pt x="1017" y="192"/>
                      <a:pt x="1024" y="80"/>
                    </a:cubicBezTo>
                    <a:cubicBezTo>
                      <a:pt x="1025" y="70"/>
                      <a:pt x="1025" y="58"/>
                      <a:pt x="1026" y="45"/>
                    </a:cubicBezTo>
                    <a:cubicBezTo>
                      <a:pt x="1009" y="103"/>
                      <a:pt x="991" y="161"/>
                      <a:pt x="976" y="22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8" name="Freeform 76"/>
              <p:cNvSpPr/>
              <p:nvPr/>
            </p:nvSpPr>
            <p:spPr bwMode="auto">
              <a:xfrm>
                <a:off x="7880350" y="1317625"/>
                <a:ext cx="1812925" cy="434975"/>
              </a:xfrm>
              <a:custGeom>
                <a:avLst/>
                <a:gdLst>
                  <a:gd name="T0" fmla="*/ 762825601 w 1042"/>
                  <a:gd name="T1" fmla="*/ 681132572 h 250"/>
                  <a:gd name="T2" fmla="*/ 1940360405 w 1042"/>
                  <a:gd name="T3" fmla="*/ 626640644 h 250"/>
                  <a:gd name="T4" fmla="*/ 2147483646 w 1042"/>
                  <a:gd name="T5" fmla="*/ 366297667 h 250"/>
                  <a:gd name="T6" fmla="*/ 2147483646 w 1042"/>
                  <a:gd name="T7" fmla="*/ 181635121 h 250"/>
                  <a:gd name="T8" fmla="*/ 2147483646 w 1042"/>
                  <a:gd name="T9" fmla="*/ 187689973 h 250"/>
                  <a:gd name="T10" fmla="*/ 2147483646 w 1042"/>
                  <a:gd name="T11" fmla="*/ 69627318 h 250"/>
                  <a:gd name="T12" fmla="*/ 1501432472 w 1042"/>
                  <a:gd name="T13" fmla="*/ 611505254 h 250"/>
                  <a:gd name="T14" fmla="*/ 33297273 w 1042"/>
                  <a:gd name="T15" fmla="*/ 293642923 h 250"/>
                  <a:gd name="T16" fmla="*/ 0 w 1042"/>
                  <a:gd name="T17" fmla="*/ 357215389 h 250"/>
                  <a:gd name="T18" fmla="*/ 762825601 w 1042"/>
                  <a:gd name="T19" fmla="*/ 681132572 h 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42" h="250">
                    <a:moveTo>
                      <a:pt x="252" y="225"/>
                    </a:moveTo>
                    <a:cubicBezTo>
                      <a:pt x="379" y="250"/>
                      <a:pt x="518" y="246"/>
                      <a:pt x="641" y="207"/>
                    </a:cubicBezTo>
                    <a:cubicBezTo>
                      <a:pt x="709" y="185"/>
                      <a:pt x="774" y="155"/>
                      <a:pt x="837" y="121"/>
                    </a:cubicBezTo>
                    <a:cubicBezTo>
                      <a:pt x="880" y="99"/>
                      <a:pt x="919" y="69"/>
                      <a:pt x="967" y="60"/>
                    </a:cubicBezTo>
                    <a:cubicBezTo>
                      <a:pt x="990" y="56"/>
                      <a:pt x="1020" y="55"/>
                      <a:pt x="1042" y="62"/>
                    </a:cubicBezTo>
                    <a:cubicBezTo>
                      <a:pt x="1041" y="40"/>
                      <a:pt x="1038" y="26"/>
                      <a:pt x="1034" y="23"/>
                    </a:cubicBezTo>
                    <a:cubicBezTo>
                      <a:pt x="1011" y="0"/>
                      <a:pt x="825" y="165"/>
                      <a:pt x="496" y="202"/>
                    </a:cubicBezTo>
                    <a:cubicBezTo>
                      <a:pt x="167" y="239"/>
                      <a:pt x="11" y="97"/>
                      <a:pt x="11" y="97"/>
                    </a:cubicBezTo>
                    <a:cubicBezTo>
                      <a:pt x="6" y="97"/>
                      <a:pt x="3" y="104"/>
                      <a:pt x="0" y="118"/>
                    </a:cubicBezTo>
                    <a:cubicBezTo>
                      <a:pt x="78" y="167"/>
                      <a:pt x="161" y="206"/>
                      <a:pt x="252" y="225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09" name="Freeform 77"/>
              <p:cNvSpPr/>
              <p:nvPr/>
            </p:nvSpPr>
            <p:spPr bwMode="auto">
              <a:xfrm>
                <a:off x="7950200" y="1708150"/>
                <a:ext cx="338137" cy="215900"/>
              </a:xfrm>
              <a:custGeom>
                <a:avLst/>
                <a:gdLst>
                  <a:gd name="T0" fmla="*/ 115442412 w 194"/>
                  <a:gd name="T1" fmla="*/ 375909758 h 124"/>
                  <a:gd name="T2" fmla="*/ 589364076 w 194"/>
                  <a:gd name="T3" fmla="*/ 239490557 h 124"/>
                  <a:gd name="T4" fmla="*/ 276454885 w 194"/>
                  <a:gd name="T5" fmla="*/ 60631336 h 124"/>
                  <a:gd name="T6" fmla="*/ 115442412 w 194"/>
                  <a:gd name="T7" fmla="*/ 375909758 h 1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" h="124">
                    <a:moveTo>
                      <a:pt x="38" y="124"/>
                    </a:moveTo>
                    <a:cubicBezTo>
                      <a:pt x="194" y="79"/>
                      <a:pt x="194" y="79"/>
                      <a:pt x="194" y="79"/>
                    </a:cubicBezTo>
                    <a:cubicBezTo>
                      <a:pt x="194" y="79"/>
                      <a:pt x="182" y="0"/>
                      <a:pt x="91" y="20"/>
                    </a:cubicBezTo>
                    <a:cubicBezTo>
                      <a:pt x="0" y="40"/>
                      <a:pt x="38" y="124"/>
                      <a:pt x="38" y="124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0" name="Freeform 78"/>
              <p:cNvSpPr/>
              <p:nvPr/>
            </p:nvSpPr>
            <p:spPr bwMode="auto">
              <a:xfrm>
                <a:off x="9186863" y="1593850"/>
                <a:ext cx="438150" cy="339725"/>
              </a:xfrm>
              <a:custGeom>
                <a:avLst/>
                <a:gdLst>
                  <a:gd name="T0" fmla="*/ 0 w 252"/>
                  <a:gd name="T1" fmla="*/ 261025526 h 195"/>
                  <a:gd name="T2" fmla="*/ 628793933 w 252"/>
                  <a:gd name="T3" fmla="*/ 591861926 h 195"/>
                  <a:gd name="T4" fmla="*/ 465548285 w 252"/>
                  <a:gd name="T5" fmla="*/ 136583387 h 195"/>
                  <a:gd name="T6" fmla="*/ 0 w 252"/>
                  <a:gd name="T7" fmla="*/ 261025526 h 1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2" h="195">
                    <a:moveTo>
                      <a:pt x="0" y="86"/>
                    </a:moveTo>
                    <a:cubicBezTo>
                      <a:pt x="208" y="195"/>
                      <a:pt x="208" y="195"/>
                      <a:pt x="208" y="195"/>
                    </a:cubicBezTo>
                    <a:cubicBezTo>
                      <a:pt x="208" y="195"/>
                      <a:pt x="252" y="91"/>
                      <a:pt x="154" y="45"/>
                    </a:cubicBezTo>
                    <a:cubicBezTo>
                      <a:pt x="56" y="0"/>
                      <a:pt x="0" y="86"/>
                      <a:pt x="0" y="86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1" name="Freeform 79"/>
              <p:cNvSpPr/>
              <p:nvPr/>
            </p:nvSpPr>
            <p:spPr bwMode="auto">
              <a:xfrm>
                <a:off x="8020050" y="1903413"/>
                <a:ext cx="323850" cy="312738"/>
              </a:xfrm>
              <a:custGeom>
                <a:avLst/>
                <a:gdLst>
                  <a:gd name="T0" fmla="*/ 478981115 w 186"/>
                  <a:gd name="T1" fmla="*/ 410539860 h 180"/>
                  <a:gd name="T2" fmla="*/ 112167015 w 186"/>
                  <a:gd name="T3" fmla="*/ 461856691 h 180"/>
                  <a:gd name="T4" fmla="*/ 81850476 w 186"/>
                  <a:gd name="T5" fmla="*/ 129803644 h 180"/>
                  <a:gd name="T6" fmla="*/ 448666317 w 186"/>
                  <a:gd name="T7" fmla="*/ 78485076 h 180"/>
                  <a:gd name="T8" fmla="*/ 478981115 w 186"/>
                  <a:gd name="T9" fmla="*/ 41053986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0">
                    <a:moveTo>
                      <a:pt x="158" y="136"/>
                    </a:moveTo>
                    <a:cubicBezTo>
                      <a:pt x="131" y="170"/>
                      <a:pt x="70" y="180"/>
                      <a:pt x="37" y="153"/>
                    </a:cubicBezTo>
                    <a:cubicBezTo>
                      <a:pt x="4" y="127"/>
                      <a:pt x="0" y="78"/>
                      <a:pt x="27" y="43"/>
                    </a:cubicBezTo>
                    <a:cubicBezTo>
                      <a:pt x="55" y="9"/>
                      <a:pt x="115" y="0"/>
                      <a:pt x="148" y="26"/>
                    </a:cubicBezTo>
                    <a:cubicBezTo>
                      <a:pt x="181" y="52"/>
                      <a:pt x="186" y="101"/>
                      <a:pt x="158" y="136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2" name="Freeform 80"/>
              <p:cNvSpPr/>
              <p:nvPr/>
            </p:nvSpPr>
            <p:spPr bwMode="auto">
              <a:xfrm>
                <a:off x="8189913" y="1957388"/>
                <a:ext cx="114300" cy="131763"/>
              </a:xfrm>
              <a:custGeom>
                <a:avLst/>
                <a:gdLst>
                  <a:gd name="T0" fmla="*/ 149959868 w 66"/>
                  <a:gd name="T1" fmla="*/ 207400163 h 76"/>
                  <a:gd name="T2" fmla="*/ 29991627 w 66"/>
                  <a:gd name="T3" fmla="*/ 153295848 h 76"/>
                  <a:gd name="T4" fmla="*/ 47986950 w 66"/>
                  <a:gd name="T5" fmla="*/ 21040471 h 76"/>
                  <a:gd name="T6" fmla="*/ 167955191 w 66"/>
                  <a:gd name="T7" fmla="*/ 75144786 h 76"/>
                  <a:gd name="T8" fmla="*/ 149959868 w 66"/>
                  <a:gd name="T9" fmla="*/ 207400163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" h="76">
                    <a:moveTo>
                      <a:pt x="50" y="69"/>
                    </a:moveTo>
                    <a:cubicBezTo>
                      <a:pt x="37" y="76"/>
                      <a:pt x="19" y="68"/>
                      <a:pt x="10" y="51"/>
                    </a:cubicBezTo>
                    <a:cubicBezTo>
                      <a:pt x="0" y="34"/>
                      <a:pt x="3" y="14"/>
                      <a:pt x="16" y="7"/>
                    </a:cubicBezTo>
                    <a:cubicBezTo>
                      <a:pt x="29" y="0"/>
                      <a:pt x="47" y="8"/>
                      <a:pt x="56" y="25"/>
                    </a:cubicBezTo>
                    <a:cubicBezTo>
                      <a:pt x="66" y="42"/>
                      <a:pt x="63" y="62"/>
                      <a:pt x="50" y="69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3" name="Freeform 81"/>
              <p:cNvSpPr/>
              <p:nvPr/>
            </p:nvSpPr>
            <p:spPr bwMode="auto">
              <a:xfrm>
                <a:off x="9107488" y="1851025"/>
                <a:ext cx="328612" cy="320675"/>
              </a:xfrm>
              <a:custGeom>
                <a:avLst/>
                <a:gdLst>
                  <a:gd name="T0" fmla="*/ 501066878 w 188"/>
                  <a:gd name="T1" fmla="*/ 397893191 h 184"/>
                  <a:gd name="T2" fmla="*/ 140542808 w 188"/>
                  <a:gd name="T3" fmla="*/ 492049646 h 184"/>
                  <a:gd name="T4" fmla="*/ 70272278 w 188"/>
                  <a:gd name="T5" fmla="*/ 164016549 h 184"/>
                  <a:gd name="T6" fmla="*/ 433849993 w 188"/>
                  <a:gd name="T7" fmla="*/ 69858352 h 184"/>
                  <a:gd name="T8" fmla="*/ 501066878 w 188"/>
                  <a:gd name="T9" fmla="*/ 3978931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184">
                    <a:moveTo>
                      <a:pt x="164" y="131"/>
                    </a:moveTo>
                    <a:cubicBezTo>
                      <a:pt x="141" y="168"/>
                      <a:pt x="81" y="184"/>
                      <a:pt x="46" y="162"/>
                    </a:cubicBezTo>
                    <a:cubicBezTo>
                      <a:pt x="10" y="139"/>
                      <a:pt x="0" y="91"/>
                      <a:pt x="23" y="54"/>
                    </a:cubicBezTo>
                    <a:cubicBezTo>
                      <a:pt x="47" y="16"/>
                      <a:pt x="106" y="0"/>
                      <a:pt x="142" y="23"/>
                    </a:cubicBezTo>
                    <a:cubicBezTo>
                      <a:pt x="178" y="45"/>
                      <a:pt x="188" y="93"/>
                      <a:pt x="164" y="131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4" name="Freeform 82"/>
              <p:cNvSpPr/>
              <p:nvPr/>
            </p:nvSpPr>
            <p:spPr bwMode="auto">
              <a:xfrm>
                <a:off x="9282113" y="1903413"/>
                <a:ext cx="109537" cy="133350"/>
              </a:xfrm>
              <a:custGeom>
                <a:avLst/>
                <a:gdLst>
                  <a:gd name="T0" fmla="*/ 133012692 w 63"/>
                  <a:gd name="T1" fmla="*/ 212942632 h 77"/>
                  <a:gd name="T2" fmla="*/ 21161505 w 63"/>
                  <a:gd name="T3" fmla="*/ 143960850 h 77"/>
                  <a:gd name="T4" fmla="*/ 57437378 w 63"/>
                  <a:gd name="T5" fmla="*/ 14995814 h 77"/>
                  <a:gd name="T6" fmla="*/ 169288564 w 63"/>
                  <a:gd name="T7" fmla="*/ 86977105 h 77"/>
                  <a:gd name="T8" fmla="*/ 133012692 w 63"/>
                  <a:gd name="T9" fmla="*/ 212942632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77">
                    <a:moveTo>
                      <a:pt x="44" y="71"/>
                    </a:moveTo>
                    <a:cubicBezTo>
                      <a:pt x="31" y="77"/>
                      <a:pt x="14" y="66"/>
                      <a:pt x="7" y="48"/>
                    </a:cubicBezTo>
                    <a:cubicBezTo>
                      <a:pt x="0" y="30"/>
                      <a:pt x="5" y="11"/>
                      <a:pt x="19" y="5"/>
                    </a:cubicBezTo>
                    <a:cubicBezTo>
                      <a:pt x="32" y="0"/>
                      <a:pt x="49" y="11"/>
                      <a:pt x="56" y="29"/>
                    </a:cubicBezTo>
                    <a:cubicBezTo>
                      <a:pt x="63" y="47"/>
                      <a:pt x="58" y="66"/>
                      <a:pt x="44" y="71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5" name="Freeform 83"/>
              <p:cNvSpPr/>
              <p:nvPr/>
            </p:nvSpPr>
            <p:spPr bwMode="auto">
              <a:xfrm>
                <a:off x="8459788" y="1806575"/>
                <a:ext cx="582612" cy="633413"/>
              </a:xfrm>
              <a:custGeom>
                <a:avLst/>
                <a:gdLst>
                  <a:gd name="T0" fmla="*/ 184501916 w 335"/>
                  <a:gd name="T1" fmla="*/ 187742569 h 364"/>
                  <a:gd name="T2" fmla="*/ 3024365 w 335"/>
                  <a:gd name="T3" fmla="*/ 847870284 h 364"/>
                  <a:gd name="T4" fmla="*/ 196599376 w 335"/>
                  <a:gd name="T5" fmla="*/ 1102230848 h 364"/>
                  <a:gd name="T6" fmla="*/ 843865656 w 335"/>
                  <a:gd name="T7" fmla="*/ 1078006281 h 364"/>
                  <a:gd name="T8" fmla="*/ 928554832 w 335"/>
                  <a:gd name="T9" fmla="*/ 835757131 h 364"/>
                  <a:gd name="T10" fmla="*/ 713807527 w 335"/>
                  <a:gd name="T11" fmla="*/ 251332710 h 364"/>
                  <a:gd name="T12" fmla="*/ 184501916 w 335"/>
                  <a:gd name="T13" fmla="*/ 187742569 h 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5" h="364">
                    <a:moveTo>
                      <a:pt x="61" y="62"/>
                    </a:move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0"/>
                      <a:pt x="0" y="364"/>
                      <a:pt x="65" y="364"/>
                    </a:cubicBezTo>
                    <a:cubicBezTo>
                      <a:pt x="131" y="364"/>
                      <a:pt x="279" y="356"/>
                      <a:pt x="279" y="356"/>
                    </a:cubicBezTo>
                    <a:cubicBezTo>
                      <a:pt x="279" y="356"/>
                      <a:pt x="335" y="359"/>
                      <a:pt x="307" y="276"/>
                    </a:cubicBezTo>
                    <a:cubicBezTo>
                      <a:pt x="280" y="193"/>
                      <a:pt x="236" y="83"/>
                      <a:pt x="236" y="83"/>
                    </a:cubicBezTo>
                    <a:cubicBezTo>
                      <a:pt x="236" y="83"/>
                      <a:pt x="198" y="0"/>
                      <a:pt x="61" y="62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6" name="Freeform 84"/>
              <p:cNvSpPr/>
              <p:nvPr/>
            </p:nvSpPr>
            <p:spPr bwMode="auto">
              <a:xfrm>
                <a:off x="8513763" y="1787525"/>
                <a:ext cx="501650" cy="571500"/>
              </a:xfrm>
              <a:custGeom>
                <a:avLst/>
                <a:gdLst>
                  <a:gd name="T0" fmla="*/ 159691338 w 289"/>
                  <a:gd name="T1" fmla="*/ 171995444 h 329"/>
                  <a:gd name="T2" fmla="*/ 3013372 w 289"/>
                  <a:gd name="T3" fmla="*/ 763416301 h 329"/>
                  <a:gd name="T4" fmla="*/ 168731453 w 289"/>
                  <a:gd name="T5" fmla="*/ 992742401 h 329"/>
                  <a:gd name="T6" fmla="*/ 723131079 w 289"/>
                  <a:gd name="T7" fmla="*/ 968602172 h 329"/>
                  <a:gd name="T8" fmla="*/ 798456690 w 289"/>
                  <a:gd name="T9" fmla="*/ 751345318 h 329"/>
                  <a:gd name="T10" fmla="*/ 614661851 w 289"/>
                  <a:gd name="T11" fmla="*/ 226308789 h 329"/>
                  <a:gd name="T12" fmla="*/ 159691338 w 289"/>
                  <a:gd name="T13" fmla="*/ 171995444 h 3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" h="329">
                    <a:moveTo>
                      <a:pt x="53" y="57"/>
                    </a:moveTo>
                    <a:cubicBezTo>
                      <a:pt x="1" y="253"/>
                      <a:pt x="1" y="253"/>
                      <a:pt x="1" y="253"/>
                    </a:cubicBezTo>
                    <a:cubicBezTo>
                      <a:pt x="1" y="253"/>
                      <a:pt x="0" y="329"/>
                      <a:pt x="56" y="329"/>
                    </a:cubicBezTo>
                    <a:cubicBezTo>
                      <a:pt x="113" y="328"/>
                      <a:pt x="240" y="321"/>
                      <a:pt x="240" y="321"/>
                    </a:cubicBezTo>
                    <a:cubicBezTo>
                      <a:pt x="240" y="321"/>
                      <a:pt x="289" y="323"/>
                      <a:pt x="265" y="249"/>
                    </a:cubicBezTo>
                    <a:cubicBezTo>
                      <a:pt x="241" y="175"/>
                      <a:pt x="204" y="75"/>
                      <a:pt x="204" y="75"/>
                    </a:cubicBezTo>
                    <a:cubicBezTo>
                      <a:pt x="204" y="75"/>
                      <a:pt x="171" y="0"/>
                      <a:pt x="53" y="5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7" name="Freeform 85"/>
              <p:cNvSpPr/>
              <p:nvPr/>
            </p:nvSpPr>
            <p:spPr bwMode="auto">
              <a:xfrm>
                <a:off x="9144000" y="2373313"/>
                <a:ext cx="147637" cy="123825"/>
              </a:xfrm>
              <a:custGeom>
                <a:avLst/>
                <a:gdLst>
                  <a:gd name="T0" fmla="*/ 200791593 w 84"/>
                  <a:gd name="T1" fmla="*/ 170329136 h 71"/>
                  <a:gd name="T2" fmla="*/ 89584023 w 84"/>
                  <a:gd name="T3" fmla="*/ 66914332 h 71"/>
                  <a:gd name="T4" fmla="*/ 135920950 w 84"/>
                  <a:gd name="T5" fmla="*/ 18249363 h 71"/>
                  <a:gd name="T6" fmla="*/ 222415141 w 84"/>
                  <a:gd name="T7" fmla="*/ 97329938 h 71"/>
                  <a:gd name="T8" fmla="*/ 200791593 w 84"/>
                  <a:gd name="T9" fmla="*/ 170329136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71">
                    <a:moveTo>
                      <a:pt x="65" y="56"/>
                    </a:moveTo>
                    <a:cubicBezTo>
                      <a:pt x="65" y="56"/>
                      <a:pt x="59" y="24"/>
                      <a:pt x="29" y="22"/>
                    </a:cubicBezTo>
                    <a:cubicBezTo>
                      <a:pt x="0" y="21"/>
                      <a:pt x="27" y="0"/>
                      <a:pt x="44" y="6"/>
                    </a:cubicBezTo>
                    <a:cubicBezTo>
                      <a:pt x="62" y="12"/>
                      <a:pt x="72" y="32"/>
                      <a:pt x="72" y="32"/>
                    </a:cubicBezTo>
                    <a:cubicBezTo>
                      <a:pt x="72" y="32"/>
                      <a:pt x="84" y="71"/>
                      <a:pt x="65" y="5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8" name="Freeform 86"/>
              <p:cNvSpPr/>
              <p:nvPr/>
            </p:nvSpPr>
            <p:spPr bwMode="auto">
              <a:xfrm>
                <a:off x="8377238" y="2433638"/>
                <a:ext cx="814387" cy="406400"/>
              </a:xfrm>
              <a:custGeom>
                <a:avLst/>
                <a:gdLst>
                  <a:gd name="T0" fmla="*/ 0 w 468"/>
                  <a:gd name="T1" fmla="*/ 246423169 h 233"/>
                  <a:gd name="T2" fmla="*/ 735828237 w 468"/>
                  <a:gd name="T3" fmla="*/ 292056831 h 233"/>
                  <a:gd name="T4" fmla="*/ 1417149970 w 468"/>
                  <a:gd name="T5" fmla="*/ 0 h 233"/>
                  <a:gd name="T6" fmla="*/ 872091887 w 468"/>
                  <a:gd name="T7" fmla="*/ 654084230 h 233"/>
                  <a:gd name="T8" fmla="*/ 0 w 468"/>
                  <a:gd name="T9" fmla="*/ 246423169 h 2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8" h="233">
                    <a:moveTo>
                      <a:pt x="0" y="81"/>
                    </a:moveTo>
                    <a:cubicBezTo>
                      <a:pt x="0" y="81"/>
                      <a:pt x="128" y="106"/>
                      <a:pt x="243" y="96"/>
                    </a:cubicBezTo>
                    <a:cubicBezTo>
                      <a:pt x="358" y="86"/>
                      <a:pt x="468" y="0"/>
                      <a:pt x="468" y="0"/>
                    </a:cubicBezTo>
                    <a:cubicBezTo>
                      <a:pt x="468" y="0"/>
                      <a:pt x="440" y="196"/>
                      <a:pt x="288" y="215"/>
                    </a:cubicBezTo>
                    <a:cubicBezTo>
                      <a:pt x="135" y="233"/>
                      <a:pt x="0" y="81"/>
                      <a:pt x="0" y="81"/>
                    </a:cubicBezTo>
                    <a:close/>
                  </a:path>
                </a:pathLst>
              </a:custGeom>
              <a:solidFill>
                <a:srgbClr val="541F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19" name="Freeform 87"/>
              <p:cNvSpPr/>
              <p:nvPr/>
            </p:nvSpPr>
            <p:spPr bwMode="auto">
              <a:xfrm>
                <a:off x="7627938" y="1073150"/>
                <a:ext cx="2479675" cy="241300"/>
              </a:xfrm>
              <a:custGeom>
                <a:avLst/>
                <a:gdLst>
                  <a:gd name="T0" fmla="*/ 2147483646 w 1425"/>
                  <a:gd name="T1" fmla="*/ 421925290 h 138"/>
                  <a:gd name="T2" fmla="*/ 148373311 w 1425"/>
                  <a:gd name="T3" fmla="*/ 400523029 h 138"/>
                  <a:gd name="T4" fmla="*/ 151401125 w 1425"/>
                  <a:gd name="T5" fmla="*/ 0 h 138"/>
                  <a:gd name="T6" fmla="*/ 2147483646 w 1425"/>
                  <a:gd name="T7" fmla="*/ 21402261 h 138"/>
                  <a:gd name="T8" fmla="*/ 2147483646 w 1425"/>
                  <a:gd name="T9" fmla="*/ 42192529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25" h="138">
                    <a:moveTo>
                      <a:pt x="1371" y="138"/>
                    </a:moveTo>
                    <a:cubicBezTo>
                      <a:pt x="1317" y="138"/>
                      <a:pt x="91" y="133"/>
                      <a:pt x="49" y="131"/>
                    </a:cubicBezTo>
                    <a:cubicBezTo>
                      <a:pt x="7" y="128"/>
                      <a:pt x="0" y="2"/>
                      <a:pt x="50" y="0"/>
                    </a:cubicBezTo>
                    <a:cubicBezTo>
                      <a:pt x="133" y="0"/>
                      <a:pt x="1330" y="5"/>
                      <a:pt x="1372" y="7"/>
                    </a:cubicBezTo>
                    <a:cubicBezTo>
                      <a:pt x="1414" y="9"/>
                      <a:pt x="1425" y="138"/>
                      <a:pt x="1371" y="138"/>
                    </a:cubicBezTo>
                    <a:close/>
                  </a:path>
                </a:pathLst>
              </a:custGeom>
              <a:solidFill>
                <a:srgbClr val="5959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20" name="Freeform 88"/>
              <p:cNvSpPr/>
              <p:nvPr/>
            </p:nvSpPr>
            <p:spPr bwMode="auto">
              <a:xfrm>
                <a:off x="8474075" y="1077913"/>
                <a:ext cx="771525" cy="231775"/>
              </a:xfrm>
              <a:custGeom>
                <a:avLst/>
                <a:gdLst>
                  <a:gd name="T0" fmla="*/ 1307283803 w 443"/>
                  <a:gd name="T1" fmla="*/ 2992319 h 134"/>
                  <a:gd name="T2" fmla="*/ 51563297 w 443"/>
                  <a:gd name="T3" fmla="*/ 0 h 134"/>
                  <a:gd name="T4" fmla="*/ 15165778 w 443"/>
                  <a:gd name="T5" fmla="*/ 394910007 h 134"/>
                  <a:gd name="T6" fmla="*/ 1252686653 w 443"/>
                  <a:gd name="T7" fmla="*/ 400892915 h 134"/>
                  <a:gd name="T8" fmla="*/ 1307283803 w 443"/>
                  <a:gd name="T9" fmla="*/ 2992319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3" h="134">
                    <a:moveTo>
                      <a:pt x="431" y="1"/>
                    </a:moveTo>
                    <a:cubicBezTo>
                      <a:pt x="297" y="1"/>
                      <a:pt x="151" y="0"/>
                      <a:pt x="17" y="0"/>
                    </a:cubicBezTo>
                    <a:cubicBezTo>
                      <a:pt x="9" y="43"/>
                      <a:pt x="0" y="93"/>
                      <a:pt x="5" y="132"/>
                    </a:cubicBezTo>
                    <a:cubicBezTo>
                      <a:pt x="136" y="133"/>
                      <a:pt x="280" y="133"/>
                      <a:pt x="413" y="134"/>
                    </a:cubicBezTo>
                    <a:cubicBezTo>
                      <a:pt x="431" y="92"/>
                      <a:pt x="443" y="43"/>
                      <a:pt x="431" y="1"/>
                    </a:cubicBezTo>
                    <a:close/>
                  </a:path>
                </a:pathLst>
              </a:custGeom>
              <a:solidFill>
                <a:srgbClr val="4747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21" name="Freeform 89"/>
              <p:cNvSpPr/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1089528687 w 424"/>
                  <a:gd name="T1" fmla="*/ 983896077 h 424"/>
                  <a:gd name="T2" fmla="*/ 295772696 w 424"/>
                  <a:gd name="T3" fmla="*/ 1089528687 h 424"/>
                  <a:gd name="T4" fmla="*/ 190140087 w 424"/>
                  <a:gd name="T5" fmla="*/ 295772696 h 424"/>
                  <a:gd name="T6" fmla="*/ 983896077 w 424"/>
                  <a:gd name="T7" fmla="*/ 190140087 h 424"/>
                  <a:gd name="T8" fmla="*/ 1089528687 w 424"/>
                  <a:gd name="T9" fmla="*/ 983896077 h 4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4" h="424">
                    <a:moveTo>
                      <a:pt x="361" y="326"/>
                    </a:moveTo>
                    <a:cubicBezTo>
                      <a:pt x="298" y="408"/>
                      <a:pt x="181" y="424"/>
                      <a:pt x="98" y="361"/>
                    </a:cubicBezTo>
                    <a:cubicBezTo>
                      <a:pt x="16" y="298"/>
                      <a:pt x="0" y="181"/>
                      <a:pt x="63" y="98"/>
                    </a:cubicBezTo>
                    <a:cubicBezTo>
                      <a:pt x="126" y="16"/>
                      <a:pt x="243" y="0"/>
                      <a:pt x="326" y="63"/>
                    </a:cubicBezTo>
                    <a:cubicBezTo>
                      <a:pt x="408" y="126"/>
                      <a:pt x="424" y="243"/>
                      <a:pt x="361" y="326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22" name="Freeform 90"/>
              <p:cNvSpPr>
                <a:spLocks noEditPoints="1"/>
              </p:cNvSpPr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983896077 w 424"/>
                  <a:gd name="T1" fmla="*/ 190140087 h 424"/>
                  <a:gd name="T2" fmla="*/ 190140087 w 424"/>
                  <a:gd name="T3" fmla="*/ 295772696 h 424"/>
                  <a:gd name="T4" fmla="*/ 295772696 w 424"/>
                  <a:gd name="T5" fmla="*/ 1089528687 h 424"/>
                  <a:gd name="T6" fmla="*/ 1089528687 w 424"/>
                  <a:gd name="T7" fmla="*/ 983896077 h 424"/>
                  <a:gd name="T8" fmla="*/ 983896077 w 424"/>
                  <a:gd name="T9" fmla="*/ 190140087 h 424"/>
                  <a:gd name="T10" fmla="*/ 238429081 w 424"/>
                  <a:gd name="T11" fmla="*/ 700195630 h 424"/>
                  <a:gd name="T12" fmla="*/ 217302212 w 424"/>
                  <a:gd name="T13" fmla="*/ 639834387 h 424"/>
                  <a:gd name="T14" fmla="*/ 238429081 w 424"/>
                  <a:gd name="T15" fmla="*/ 700195630 h 424"/>
                  <a:gd name="T16" fmla="*/ 467803542 w 424"/>
                  <a:gd name="T17" fmla="*/ 283700448 h 424"/>
                  <a:gd name="T18" fmla="*/ 274645827 w 424"/>
                  <a:gd name="T19" fmla="*/ 579473144 h 424"/>
                  <a:gd name="T20" fmla="*/ 211265219 w 424"/>
                  <a:gd name="T21" fmla="*/ 564381530 h 424"/>
                  <a:gd name="T22" fmla="*/ 431586796 w 424"/>
                  <a:gd name="T23" fmla="*/ 232392088 h 424"/>
                  <a:gd name="T24" fmla="*/ 467803542 w 424"/>
                  <a:gd name="T25" fmla="*/ 283700448 h 4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4" h="424">
                    <a:moveTo>
                      <a:pt x="326" y="63"/>
                    </a:moveTo>
                    <a:cubicBezTo>
                      <a:pt x="243" y="0"/>
                      <a:pt x="126" y="16"/>
                      <a:pt x="63" y="98"/>
                    </a:cubicBezTo>
                    <a:cubicBezTo>
                      <a:pt x="0" y="181"/>
                      <a:pt x="16" y="298"/>
                      <a:pt x="98" y="361"/>
                    </a:cubicBezTo>
                    <a:cubicBezTo>
                      <a:pt x="181" y="424"/>
                      <a:pt x="298" y="408"/>
                      <a:pt x="361" y="326"/>
                    </a:cubicBezTo>
                    <a:cubicBezTo>
                      <a:pt x="424" y="243"/>
                      <a:pt x="408" y="126"/>
                      <a:pt x="326" y="63"/>
                    </a:cubicBezTo>
                    <a:close/>
                    <a:moveTo>
                      <a:pt x="79" y="232"/>
                    </a:moveTo>
                    <a:cubicBezTo>
                      <a:pt x="65" y="236"/>
                      <a:pt x="59" y="216"/>
                      <a:pt x="72" y="212"/>
                    </a:cubicBezTo>
                    <a:cubicBezTo>
                      <a:pt x="85" y="207"/>
                      <a:pt x="92" y="228"/>
                      <a:pt x="79" y="232"/>
                    </a:cubicBezTo>
                    <a:close/>
                    <a:moveTo>
                      <a:pt x="155" y="94"/>
                    </a:moveTo>
                    <a:cubicBezTo>
                      <a:pt x="117" y="115"/>
                      <a:pt x="95" y="150"/>
                      <a:pt x="91" y="192"/>
                    </a:cubicBezTo>
                    <a:cubicBezTo>
                      <a:pt x="90" y="205"/>
                      <a:pt x="69" y="201"/>
                      <a:pt x="70" y="187"/>
                    </a:cubicBezTo>
                    <a:cubicBezTo>
                      <a:pt x="75" y="140"/>
                      <a:pt x="102" y="99"/>
                      <a:pt x="143" y="77"/>
                    </a:cubicBezTo>
                    <a:cubicBezTo>
                      <a:pt x="155" y="70"/>
                      <a:pt x="167" y="88"/>
                      <a:pt x="155" y="94"/>
                    </a:cubicBez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23" name="Freeform 91"/>
              <p:cNvSpPr/>
              <p:nvPr/>
            </p:nvSpPr>
            <p:spPr bwMode="auto">
              <a:xfrm>
                <a:off x="8796338" y="1111250"/>
                <a:ext cx="133350" cy="133350"/>
              </a:xfrm>
              <a:custGeom>
                <a:avLst/>
                <a:gdLst>
                  <a:gd name="T0" fmla="*/ 200110976 w 76"/>
                  <a:gd name="T1" fmla="*/ 181640246 h 76"/>
                  <a:gd name="T2" fmla="*/ 52336366 w 76"/>
                  <a:gd name="T3" fmla="*/ 200110976 h 76"/>
                  <a:gd name="T4" fmla="*/ 33865636 w 76"/>
                  <a:gd name="T5" fmla="*/ 52336366 h 76"/>
                  <a:gd name="T6" fmla="*/ 181640246 w 76"/>
                  <a:gd name="T7" fmla="*/ 33865636 h 76"/>
                  <a:gd name="T8" fmla="*/ 200110976 w 76"/>
                  <a:gd name="T9" fmla="*/ 1816402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65" y="59"/>
                    </a:moveTo>
                    <a:cubicBezTo>
                      <a:pt x="54" y="74"/>
                      <a:pt x="32" y="76"/>
                      <a:pt x="17" y="65"/>
                    </a:cubicBezTo>
                    <a:cubicBezTo>
                      <a:pt x="3" y="54"/>
                      <a:pt x="0" y="32"/>
                      <a:pt x="11" y="17"/>
                    </a:cubicBezTo>
                    <a:cubicBezTo>
                      <a:pt x="22" y="3"/>
                      <a:pt x="44" y="0"/>
                      <a:pt x="59" y="11"/>
                    </a:cubicBezTo>
                    <a:cubicBezTo>
                      <a:pt x="74" y="22"/>
                      <a:pt x="76" y="44"/>
                      <a:pt x="65" y="59"/>
                    </a:cubicBez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24" name="Freeform 92"/>
              <p:cNvSpPr/>
              <p:nvPr/>
            </p:nvSpPr>
            <p:spPr bwMode="auto">
              <a:xfrm>
                <a:off x="8839200" y="847725"/>
                <a:ext cx="322262" cy="300038"/>
              </a:xfrm>
              <a:custGeom>
                <a:avLst/>
                <a:gdLst>
                  <a:gd name="T0" fmla="*/ 147091812 w 186"/>
                  <a:gd name="T1" fmla="*/ 436142521 h 173"/>
                  <a:gd name="T2" fmla="*/ 207129569 w 186"/>
                  <a:gd name="T3" fmla="*/ 520363014 h 173"/>
                  <a:gd name="T4" fmla="*/ 558348369 w 186"/>
                  <a:gd name="T5" fmla="*/ 348914710 h 173"/>
                  <a:gd name="T6" fmla="*/ 384240259 w 186"/>
                  <a:gd name="T7" fmla="*/ 123322555 h 173"/>
                  <a:gd name="T8" fmla="*/ 0 w 186"/>
                  <a:gd name="T9" fmla="*/ 9023686 h 173"/>
                  <a:gd name="T10" fmla="*/ 27016298 w 186"/>
                  <a:gd name="T11" fmla="*/ 267701535 h 173"/>
                  <a:gd name="T12" fmla="*/ 48029166 w 186"/>
                  <a:gd name="T13" fmla="*/ 400047776 h 173"/>
                  <a:gd name="T14" fmla="*/ 147091812 w 186"/>
                  <a:gd name="T15" fmla="*/ 436142521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6" h="173">
                    <a:moveTo>
                      <a:pt x="49" y="145"/>
                    </a:moveTo>
                    <a:cubicBezTo>
                      <a:pt x="59" y="152"/>
                      <a:pt x="65" y="162"/>
                      <a:pt x="69" y="173"/>
                    </a:cubicBezTo>
                    <a:cubicBezTo>
                      <a:pt x="109" y="156"/>
                      <a:pt x="148" y="137"/>
                      <a:pt x="186" y="116"/>
                    </a:cubicBezTo>
                    <a:cubicBezTo>
                      <a:pt x="174" y="87"/>
                      <a:pt x="154" y="61"/>
                      <a:pt x="128" y="41"/>
                    </a:cubicBezTo>
                    <a:cubicBezTo>
                      <a:pt x="90" y="12"/>
                      <a:pt x="44" y="0"/>
                      <a:pt x="0" y="3"/>
                    </a:cubicBezTo>
                    <a:cubicBezTo>
                      <a:pt x="1" y="32"/>
                      <a:pt x="4" y="61"/>
                      <a:pt x="9" y="89"/>
                    </a:cubicBezTo>
                    <a:cubicBezTo>
                      <a:pt x="11" y="104"/>
                      <a:pt x="13" y="118"/>
                      <a:pt x="16" y="133"/>
                    </a:cubicBezTo>
                    <a:cubicBezTo>
                      <a:pt x="27" y="133"/>
                      <a:pt x="39" y="137"/>
                      <a:pt x="49" y="145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25" name="Freeform 93"/>
              <p:cNvSpPr/>
              <p:nvPr/>
            </p:nvSpPr>
            <p:spPr bwMode="auto">
              <a:xfrm>
                <a:off x="8564563" y="1236663"/>
                <a:ext cx="349250" cy="277813"/>
              </a:xfrm>
              <a:custGeom>
                <a:avLst/>
                <a:gdLst>
                  <a:gd name="T0" fmla="*/ 542792126 w 200"/>
                  <a:gd name="T1" fmla="*/ 70216799 h 159"/>
                  <a:gd name="T2" fmla="*/ 414716913 w 200"/>
                  <a:gd name="T3" fmla="*/ 36634624 h 159"/>
                  <a:gd name="T4" fmla="*/ 381173196 w 200"/>
                  <a:gd name="T5" fmla="*/ 0 h 159"/>
                  <a:gd name="T6" fmla="*/ 0 w 200"/>
                  <a:gd name="T7" fmla="*/ 128222057 h 159"/>
                  <a:gd name="T8" fmla="*/ 173814740 w 200"/>
                  <a:gd name="T9" fmla="*/ 351082247 h 159"/>
                  <a:gd name="T10" fmla="*/ 609877813 w 200"/>
                  <a:gd name="T11" fmla="*/ 460986119 h 159"/>
                  <a:gd name="T12" fmla="*/ 542792126 w 200"/>
                  <a:gd name="T13" fmla="*/ 70216799 h 1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" h="159">
                    <a:moveTo>
                      <a:pt x="178" y="23"/>
                    </a:moveTo>
                    <a:cubicBezTo>
                      <a:pt x="163" y="24"/>
                      <a:pt x="149" y="21"/>
                      <a:pt x="136" y="12"/>
                    </a:cubicBezTo>
                    <a:cubicBezTo>
                      <a:pt x="132" y="8"/>
                      <a:pt x="128" y="4"/>
                      <a:pt x="125" y="0"/>
                    </a:cubicBezTo>
                    <a:cubicBezTo>
                      <a:pt x="83" y="15"/>
                      <a:pt x="41" y="28"/>
                      <a:pt x="0" y="42"/>
                    </a:cubicBezTo>
                    <a:cubicBezTo>
                      <a:pt x="12" y="70"/>
                      <a:pt x="31" y="95"/>
                      <a:pt x="57" y="115"/>
                    </a:cubicBezTo>
                    <a:cubicBezTo>
                      <a:pt x="100" y="147"/>
                      <a:pt x="151" y="159"/>
                      <a:pt x="200" y="151"/>
                    </a:cubicBezTo>
                    <a:cubicBezTo>
                      <a:pt x="191" y="108"/>
                      <a:pt x="183" y="66"/>
                      <a:pt x="178" y="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pic>
        <p:nvPicPr>
          <p:cNvPr id="56325" name="图片 28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317625"/>
            <a:ext cx="8604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图片 2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8563" y="1317625"/>
            <a:ext cx="8604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图片 28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6650" y="1317625"/>
            <a:ext cx="85725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328" name="Group 96"/>
          <p:cNvGrpSpPr>
            <a:grpSpLocks noChangeAspect="1"/>
          </p:cNvGrpSpPr>
          <p:nvPr/>
        </p:nvGrpSpPr>
        <p:grpSpPr bwMode="auto">
          <a:xfrm>
            <a:off x="3949700" y="1317625"/>
            <a:ext cx="862013" cy="860425"/>
            <a:chOff x="3005" y="509"/>
            <a:chExt cx="543" cy="542"/>
          </a:xfrm>
        </p:grpSpPr>
        <p:sp>
          <p:nvSpPr>
            <p:cNvPr id="56330" name="AutoShape 95"/>
            <p:cNvSpPr>
              <a:spLocks noChangeAspect="1" noChangeArrowheads="1" noTextEdit="1"/>
            </p:cNvSpPr>
            <p:nvPr/>
          </p:nvSpPr>
          <p:spPr bwMode="auto">
            <a:xfrm>
              <a:off x="3005" y="509"/>
              <a:ext cx="543" cy="54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331" name="Oval 97"/>
            <p:cNvSpPr>
              <a:spLocks noChangeArrowheads="1"/>
            </p:cNvSpPr>
            <p:nvPr/>
          </p:nvSpPr>
          <p:spPr bwMode="auto">
            <a:xfrm>
              <a:off x="3005" y="510"/>
              <a:ext cx="542" cy="541"/>
            </a:xfrm>
            <a:prstGeom prst="ellipse">
              <a:avLst/>
            </a:prstGeom>
            <a:solidFill>
              <a:srgbClr val="99D9DE"/>
            </a:solidFill>
            <a:ln w="9525">
              <a:noFill/>
              <a:round/>
            </a:ln>
          </p:spPr>
          <p:txBody>
            <a:bodyPr/>
            <a:lstStyle/>
            <a:p>
              <a:pPr eaLnBrk="1" hangingPunct="1"/>
              <a:endParaRPr lang="zh-CN" altLang="en-US"/>
            </a:p>
          </p:txBody>
        </p:sp>
        <p:sp>
          <p:nvSpPr>
            <p:cNvPr id="56332" name="Freeform 98"/>
            <p:cNvSpPr/>
            <p:nvPr/>
          </p:nvSpPr>
          <p:spPr bwMode="auto">
            <a:xfrm>
              <a:off x="3123" y="615"/>
              <a:ext cx="424" cy="421"/>
            </a:xfrm>
            <a:custGeom>
              <a:avLst/>
              <a:gdLst>
                <a:gd name="T0" fmla="*/ 352 w 495"/>
                <a:gd name="T1" fmla="*/ 71 h 492"/>
                <a:gd name="T2" fmla="*/ 197 w 495"/>
                <a:gd name="T3" fmla="*/ 0 h 492"/>
                <a:gd name="T4" fmla="*/ 182 w 495"/>
                <a:gd name="T5" fmla="*/ 10 h 492"/>
                <a:gd name="T6" fmla="*/ 163 w 495"/>
                <a:gd name="T7" fmla="*/ 9 h 492"/>
                <a:gd name="T8" fmla="*/ 138 w 495"/>
                <a:gd name="T9" fmla="*/ 10 h 492"/>
                <a:gd name="T10" fmla="*/ 99 w 495"/>
                <a:gd name="T11" fmla="*/ 9 h 492"/>
                <a:gd name="T12" fmla="*/ 69 w 495"/>
                <a:gd name="T13" fmla="*/ 11 h 492"/>
                <a:gd name="T14" fmla="*/ 64 w 495"/>
                <a:gd name="T15" fmla="*/ 30 h 492"/>
                <a:gd name="T16" fmla="*/ 67 w 495"/>
                <a:gd name="T17" fmla="*/ 46 h 492"/>
                <a:gd name="T18" fmla="*/ 78 w 495"/>
                <a:gd name="T19" fmla="*/ 55 h 492"/>
                <a:gd name="T20" fmla="*/ 99 w 495"/>
                <a:gd name="T21" fmla="*/ 61 h 492"/>
                <a:gd name="T22" fmla="*/ 192 w 495"/>
                <a:gd name="T23" fmla="*/ 53 h 492"/>
                <a:gd name="T24" fmla="*/ 194 w 495"/>
                <a:gd name="T25" fmla="*/ 54 h 492"/>
                <a:gd name="T26" fmla="*/ 187 w 495"/>
                <a:gd name="T27" fmla="*/ 64 h 492"/>
                <a:gd name="T28" fmla="*/ 172 w 495"/>
                <a:gd name="T29" fmla="*/ 80 h 492"/>
                <a:gd name="T30" fmla="*/ 148 w 495"/>
                <a:gd name="T31" fmla="*/ 107 h 492"/>
                <a:gd name="T32" fmla="*/ 135 w 495"/>
                <a:gd name="T33" fmla="*/ 122 h 492"/>
                <a:gd name="T34" fmla="*/ 125 w 495"/>
                <a:gd name="T35" fmla="*/ 139 h 492"/>
                <a:gd name="T36" fmla="*/ 100 w 495"/>
                <a:gd name="T37" fmla="*/ 165 h 492"/>
                <a:gd name="T38" fmla="*/ 44 w 495"/>
                <a:gd name="T39" fmla="*/ 228 h 492"/>
                <a:gd name="T40" fmla="*/ 15 w 495"/>
                <a:gd name="T41" fmla="*/ 260 h 492"/>
                <a:gd name="T42" fmla="*/ 0 w 495"/>
                <a:gd name="T43" fmla="*/ 282 h 492"/>
                <a:gd name="T44" fmla="*/ 206 w 495"/>
                <a:gd name="T45" fmla="*/ 360 h 492"/>
                <a:gd name="T46" fmla="*/ 363 w 495"/>
                <a:gd name="T47" fmla="*/ 141 h 492"/>
                <a:gd name="T48" fmla="*/ 352 w 495"/>
                <a:gd name="T49" fmla="*/ 71 h 4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95" h="492">
                  <a:moveTo>
                    <a:pt x="480" y="97"/>
                  </a:moveTo>
                  <a:cubicBezTo>
                    <a:pt x="455" y="86"/>
                    <a:pt x="289" y="10"/>
                    <a:pt x="268" y="0"/>
                  </a:cubicBezTo>
                  <a:cubicBezTo>
                    <a:pt x="263" y="5"/>
                    <a:pt x="258" y="13"/>
                    <a:pt x="249" y="14"/>
                  </a:cubicBezTo>
                  <a:cubicBezTo>
                    <a:pt x="240" y="15"/>
                    <a:pt x="231" y="13"/>
                    <a:pt x="222" y="13"/>
                  </a:cubicBezTo>
                  <a:cubicBezTo>
                    <a:pt x="211" y="13"/>
                    <a:pt x="199" y="14"/>
                    <a:pt x="188" y="14"/>
                  </a:cubicBezTo>
                  <a:cubicBezTo>
                    <a:pt x="170" y="15"/>
                    <a:pt x="153" y="14"/>
                    <a:pt x="135" y="12"/>
                  </a:cubicBezTo>
                  <a:cubicBezTo>
                    <a:pt x="123" y="10"/>
                    <a:pt x="105" y="8"/>
                    <a:pt x="95" y="15"/>
                  </a:cubicBezTo>
                  <a:cubicBezTo>
                    <a:pt x="86" y="21"/>
                    <a:pt x="87" y="32"/>
                    <a:pt x="88" y="41"/>
                  </a:cubicBezTo>
                  <a:cubicBezTo>
                    <a:pt x="88" y="48"/>
                    <a:pt x="88" y="56"/>
                    <a:pt x="91" y="63"/>
                  </a:cubicBezTo>
                  <a:cubicBezTo>
                    <a:pt x="93" y="69"/>
                    <a:pt x="102" y="72"/>
                    <a:pt x="106" y="75"/>
                  </a:cubicBezTo>
                  <a:cubicBezTo>
                    <a:pt x="115" y="80"/>
                    <a:pt x="124" y="82"/>
                    <a:pt x="134" y="83"/>
                  </a:cubicBezTo>
                  <a:cubicBezTo>
                    <a:pt x="177" y="85"/>
                    <a:pt x="220" y="78"/>
                    <a:pt x="262" y="72"/>
                  </a:cubicBezTo>
                  <a:cubicBezTo>
                    <a:pt x="264" y="72"/>
                    <a:pt x="265" y="73"/>
                    <a:pt x="265" y="74"/>
                  </a:cubicBezTo>
                  <a:cubicBezTo>
                    <a:pt x="263" y="80"/>
                    <a:pt x="259" y="84"/>
                    <a:pt x="255" y="88"/>
                  </a:cubicBezTo>
                  <a:cubicBezTo>
                    <a:pt x="247" y="95"/>
                    <a:pt x="241" y="102"/>
                    <a:pt x="235" y="110"/>
                  </a:cubicBezTo>
                  <a:cubicBezTo>
                    <a:pt x="225" y="123"/>
                    <a:pt x="213" y="134"/>
                    <a:pt x="202" y="146"/>
                  </a:cubicBezTo>
                  <a:cubicBezTo>
                    <a:pt x="195" y="153"/>
                    <a:pt x="189" y="159"/>
                    <a:pt x="184" y="167"/>
                  </a:cubicBezTo>
                  <a:cubicBezTo>
                    <a:pt x="179" y="175"/>
                    <a:pt x="175" y="183"/>
                    <a:pt x="170" y="190"/>
                  </a:cubicBezTo>
                  <a:cubicBezTo>
                    <a:pt x="160" y="202"/>
                    <a:pt x="148" y="213"/>
                    <a:pt x="137" y="225"/>
                  </a:cubicBezTo>
                  <a:cubicBezTo>
                    <a:pt x="110" y="253"/>
                    <a:pt x="85" y="282"/>
                    <a:pt x="60" y="312"/>
                  </a:cubicBezTo>
                  <a:cubicBezTo>
                    <a:pt x="48" y="327"/>
                    <a:pt x="36" y="343"/>
                    <a:pt x="21" y="355"/>
                  </a:cubicBezTo>
                  <a:cubicBezTo>
                    <a:pt x="13" y="363"/>
                    <a:pt x="8" y="378"/>
                    <a:pt x="0" y="386"/>
                  </a:cubicBezTo>
                  <a:cubicBezTo>
                    <a:pt x="65" y="413"/>
                    <a:pt x="251" y="481"/>
                    <a:pt x="281" y="492"/>
                  </a:cubicBezTo>
                  <a:cubicBezTo>
                    <a:pt x="406" y="449"/>
                    <a:pt x="495" y="332"/>
                    <a:pt x="495" y="193"/>
                  </a:cubicBezTo>
                  <a:cubicBezTo>
                    <a:pt x="495" y="160"/>
                    <a:pt x="490" y="127"/>
                    <a:pt x="480" y="97"/>
                  </a:cubicBezTo>
                  <a:close/>
                </a:path>
              </a:pathLst>
            </a:custGeom>
            <a:solidFill>
              <a:srgbClr val="66C7C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333" name="Freeform 99"/>
            <p:cNvSpPr>
              <a:spLocks noEditPoints="1"/>
            </p:cNvSpPr>
            <p:nvPr/>
          </p:nvSpPr>
          <p:spPr bwMode="auto">
            <a:xfrm>
              <a:off x="3109" y="614"/>
              <a:ext cx="334" cy="333"/>
            </a:xfrm>
            <a:custGeom>
              <a:avLst/>
              <a:gdLst>
                <a:gd name="T0" fmla="*/ 281 w 390"/>
                <a:gd name="T1" fmla="*/ 45 h 388"/>
                <a:gd name="T2" fmla="*/ 268 w 390"/>
                <a:gd name="T3" fmla="*/ 39 h 388"/>
                <a:gd name="T4" fmla="*/ 218 w 390"/>
                <a:gd name="T5" fmla="*/ 39 h 388"/>
                <a:gd name="T6" fmla="*/ 218 w 390"/>
                <a:gd name="T7" fmla="*/ 14 h 388"/>
                <a:gd name="T8" fmla="*/ 204 w 390"/>
                <a:gd name="T9" fmla="*/ 0 h 388"/>
                <a:gd name="T10" fmla="*/ 82 w 390"/>
                <a:gd name="T11" fmla="*/ 0 h 388"/>
                <a:gd name="T12" fmla="*/ 69 w 390"/>
                <a:gd name="T13" fmla="*/ 14 h 388"/>
                <a:gd name="T14" fmla="*/ 69 w 390"/>
                <a:gd name="T15" fmla="*/ 39 h 388"/>
                <a:gd name="T16" fmla="*/ 18 w 390"/>
                <a:gd name="T17" fmla="*/ 39 h 388"/>
                <a:gd name="T18" fmla="*/ 0 w 390"/>
                <a:gd name="T19" fmla="*/ 58 h 388"/>
                <a:gd name="T20" fmla="*/ 0 w 390"/>
                <a:gd name="T21" fmla="*/ 268 h 388"/>
                <a:gd name="T22" fmla="*/ 18 w 390"/>
                <a:gd name="T23" fmla="*/ 286 h 388"/>
                <a:gd name="T24" fmla="*/ 268 w 390"/>
                <a:gd name="T25" fmla="*/ 286 h 388"/>
                <a:gd name="T26" fmla="*/ 286 w 390"/>
                <a:gd name="T27" fmla="*/ 268 h 388"/>
                <a:gd name="T28" fmla="*/ 286 w 390"/>
                <a:gd name="T29" fmla="*/ 58 h 388"/>
                <a:gd name="T30" fmla="*/ 281 w 390"/>
                <a:gd name="T31" fmla="*/ 45 h 388"/>
                <a:gd name="T32" fmla="*/ 201 w 390"/>
                <a:gd name="T33" fmla="*/ 50 h 388"/>
                <a:gd name="T34" fmla="*/ 85 w 390"/>
                <a:gd name="T35" fmla="*/ 50 h 388"/>
                <a:gd name="T36" fmla="*/ 85 w 390"/>
                <a:gd name="T37" fmla="*/ 17 h 388"/>
                <a:gd name="T38" fmla="*/ 201 w 390"/>
                <a:gd name="T39" fmla="*/ 17 h 388"/>
                <a:gd name="T40" fmla="*/ 201 w 390"/>
                <a:gd name="T41" fmla="*/ 50 h 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0" h="388">
                  <a:moveTo>
                    <a:pt x="383" y="61"/>
                  </a:moveTo>
                  <a:cubicBezTo>
                    <a:pt x="378" y="56"/>
                    <a:pt x="372" y="53"/>
                    <a:pt x="365" y="53"/>
                  </a:cubicBezTo>
                  <a:cubicBezTo>
                    <a:pt x="297" y="53"/>
                    <a:pt x="297" y="53"/>
                    <a:pt x="297" y="53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97" y="8"/>
                    <a:pt x="288" y="0"/>
                    <a:pt x="278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2" y="0"/>
                    <a:pt x="93" y="8"/>
                    <a:pt x="93" y="1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1" y="53"/>
                    <a:pt x="0" y="65"/>
                    <a:pt x="0" y="79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77"/>
                    <a:pt x="11" y="388"/>
                    <a:pt x="25" y="388"/>
                  </a:cubicBezTo>
                  <a:cubicBezTo>
                    <a:pt x="365" y="388"/>
                    <a:pt x="365" y="388"/>
                    <a:pt x="365" y="388"/>
                  </a:cubicBezTo>
                  <a:cubicBezTo>
                    <a:pt x="379" y="388"/>
                    <a:pt x="390" y="377"/>
                    <a:pt x="390" y="363"/>
                  </a:cubicBezTo>
                  <a:cubicBezTo>
                    <a:pt x="390" y="79"/>
                    <a:pt x="390" y="79"/>
                    <a:pt x="390" y="79"/>
                  </a:cubicBezTo>
                  <a:cubicBezTo>
                    <a:pt x="390" y="72"/>
                    <a:pt x="388" y="66"/>
                    <a:pt x="383" y="61"/>
                  </a:cubicBezTo>
                  <a:close/>
                  <a:moveTo>
                    <a:pt x="274" y="67"/>
                  </a:moveTo>
                  <a:cubicBezTo>
                    <a:pt x="116" y="67"/>
                    <a:pt x="116" y="67"/>
                    <a:pt x="116" y="67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274" y="23"/>
                    <a:pt x="274" y="23"/>
                    <a:pt x="274" y="23"/>
                  </a:cubicBezTo>
                  <a:lnTo>
                    <a:pt x="274" y="67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334" name="Freeform 100"/>
            <p:cNvSpPr/>
            <p:nvPr/>
          </p:nvSpPr>
          <p:spPr bwMode="auto">
            <a:xfrm>
              <a:off x="3204" y="732"/>
              <a:ext cx="144" cy="143"/>
            </a:xfrm>
            <a:custGeom>
              <a:avLst/>
              <a:gdLst>
                <a:gd name="T0" fmla="*/ 144 w 144"/>
                <a:gd name="T1" fmla="*/ 87 h 143"/>
                <a:gd name="T2" fmla="*/ 87 w 144"/>
                <a:gd name="T3" fmla="*/ 87 h 143"/>
                <a:gd name="T4" fmla="*/ 87 w 144"/>
                <a:gd name="T5" fmla="*/ 143 h 143"/>
                <a:gd name="T6" fmla="*/ 57 w 144"/>
                <a:gd name="T7" fmla="*/ 143 h 143"/>
                <a:gd name="T8" fmla="*/ 57 w 144"/>
                <a:gd name="T9" fmla="*/ 87 h 143"/>
                <a:gd name="T10" fmla="*/ 0 w 144"/>
                <a:gd name="T11" fmla="*/ 87 h 143"/>
                <a:gd name="T12" fmla="*/ 0 w 144"/>
                <a:gd name="T13" fmla="*/ 56 h 143"/>
                <a:gd name="T14" fmla="*/ 57 w 144"/>
                <a:gd name="T15" fmla="*/ 56 h 143"/>
                <a:gd name="T16" fmla="*/ 57 w 144"/>
                <a:gd name="T17" fmla="*/ 0 h 143"/>
                <a:gd name="T18" fmla="*/ 87 w 144"/>
                <a:gd name="T19" fmla="*/ 0 h 143"/>
                <a:gd name="T20" fmla="*/ 87 w 144"/>
                <a:gd name="T21" fmla="*/ 56 h 143"/>
                <a:gd name="T22" fmla="*/ 144 w 144"/>
                <a:gd name="T23" fmla="*/ 56 h 143"/>
                <a:gd name="T24" fmla="*/ 144 w 144"/>
                <a:gd name="T25" fmla="*/ 87 h 1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4" h="143">
                  <a:moveTo>
                    <a:pt x="144" y="87"/>
                  </a:moveTo>
                  <a:lnTo>
                    <a:pt x="87" y="87"/>
                  </a:lnTo>
                  <a:lnTo>
                    <a:pt x="87" y="143"/>
                  </a:lnTo>
                  <a:lnTo>
                    <a:pt x="57" y="143"/>
                  </a:lnTo>
                  <a:lnTo>
                    <a:pt x="57" y="87"/>
                  </a:lnTo>
                  <a:lnTo>
                    <a:pt x="0" y="87"/>
                  </a:lnTo>
                  <a:lnTo>
                    <a:pt x="0" y="56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87" y="0"/>
                  </a:lnTo>
                  <a:lnTo>
                    <a:pt x="87" y="56"/>
                  </a:lnTo>
                  <a:lnTo>
                    <a:pt x="144" y="56"/>
                  </a:lnTo>
                  <a:lnTo>
                    <a:pt x="144" y="87"/>
                  </a:lnTo>
                  <a:close/>
                </a:path>
              </a:pathLst>
            </a:custGeom>
            <a:solidFill>
              <a:srgbClr val="E04316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6329" name="矩形 307"/>
          <p:cNvSpPr>
            <a:spLocks noChangeArrowheads="1"/>
          </p:cNvSpPr>
          <p:nvPr/>
        </p:nvSpPr>
        <p:spPr bwMode="auto">
          <a:xfrm>
            <a:off x="5921375" y="3830638"/>
            <a:ext cx="5932488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8000" b="1">
                <a:solidFill>
                  <a:srgbClr val="6EBBB9"/>
                </a:solidFill>
                <a:latin typeface="微软雅黑" pitchFamily="34" charset="-122"/>
                <a:ea typeface="微软雅黑" pitchFamily="34" charset="-122"/>
              </a:rPr>
              <a:t>谢 谢 大 家！</a:t>
            </a:r>
            <a:endParaRPr lang="zh-CN" altLang="en-US" sz="8000" b="1">
              <a:solidFill>
                <a:srgbClr val="6EBBB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矩形 6"/>
          <p:cNvGrpSpPr/>
          <p:nvPr/>
        </p:nvGrpSpPr>
        <p:grpSpPr>
          <a:xfrm>
            <a:off x="6350" y="1128395"/>
            <a:ext cx="12179300" cy="1014095"/>
            <a:chOff x="6350" y="1128395"/>
            <a:chExt cx="12179300" cy="1014095"/>
          </a:xfrm>
        </p:grpSpPr>
        <p:sp>
          <p:nvSpPr>
            <p:cNvPr id="749" name="矩形"/>
            <p:cNvSpPr>
              <a:spLocks/>
            </p:cNvSpPr>
            <p:nvPr/>
          </p:nvSpPr>
          <p:spPr>
            <a:xfrm rot="0">
              <a:off x="6350" y="1128395"/>
              <a:ext cx="12179935" cy="1014730"/>
            </a:xfrm>
            <a:prstGeom prst="rect"/>
            <a:solidFill>
              <a:srgbClr val="00B0F0"/>
            </a:solidFill>
            <a:ln w="0">
              <a:noFill/>
              <a:prstDash/>
            </a:ln>
          </p:spPr>
          <p:txBody>
            <a:bodyPr wrap="square" lIns="45720" tIns="45720" rIns="45720" bIns="45720" numCol="1" vert="horz" anchor="ctr">
              <a:noAutofit/>
            </a:bodyPr>
            <a:lstStyle/>
            <a:p>
              <a:pPr marL="0" indent="0" algn="ctr" fontAlgn="base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600" cap="none" dirty="0" smtClean="0" b="0" strike="noStrike">
                <a:solidFill>
                  <a:srgbClr val="FFFFFF"/>
                </a:solidFill>
                <a:latin typeface="Calibri" charset="0"/>
                <a:ea typeface="Calibri" charset="0"/>
              </a:endParaRPr>
            </a:p>
          </p:txBody>
        </p:sp>
        <p:sp>
          <p:nvSpPr>
            <p:cNvPr id="750" name="更多资源请关注微信公众号：学苑君"/>
            <p:cNvSpPr txBox="1">
              <a:spLocks/>
            </p:cNvSpPr>
            <p:nvPr/>
          </p:nvSpPr>
          <p:spPr>
            <a:xfrm rot="0">
              <a:off x="6350" y="1435735"/>
              <a:ext cx="12179935" cy="400685"/>
            </a:xfrm>
            <a:prstGeom prst="rect"/>
            <a:noFill/>
            <a:ln w="0">
              <a:noFill/>
              <a:prstDash/>
            </a:ln>
          </p:spPr>
          <p:txBody>
            <a:bodyPr wrap="square" lIns="0" tIns="0" rIns="0" bIns="0" numCol="1" vert="horz" anchor="ctr">
              <a:spAutoFit/>
            </a:bodyPr>
            <a:lstStyle/>
            <a:p>
              <a:pPr marL="0" indent="0" algn="ctr" fontAlgn="base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600" cap="none" spc="180" dirty="0" smtClean="0" b="0" strike="noStrike">
                  <a:solidFill>
                    <a:srgbClr val="FFFFFF"/>
                  </a:solidFill>
                  <a:effectLst>
                    <a:outerShdw sx="100000" sy="100000"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微软雅黑" charset="0"/>
                  <a:ea typeface="微软雅黑" charset="0"/>
                </a:rPr>
                <a:t>更多资源请关注微信公众号：学长掌上资源库 </a:t>
              </a:r>
              <a:endParaRPr lang="ko-KR" altLang="en-US" sz="2600" cap="none" dirty="0" smtClean="0" b="0" strike="noStrike">
                <a:solidFill>
                  <a:srgbClr val="FFFFFF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752" name="学苑君.jpg" descr="C:/Users/Administrator/AppData/Roaming/JisuOffice/ETemp/8876_5037808/fImage273485474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653915" y="2714625"/>
            <a:ext cx="2884805" cy="2884805"/>
          </a:xfrm>
          <a:prstGeom prst="rect"/>
          <a:noFill/>
          <a:ln w="12700" cap="flat" cmpd="sng"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l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14"/>
          <p:cNvPicPr>
            <a:picLocks noChangeAspect="1"/>
          </p:cNvPicPr>
          <p:nvPr/>
        </p:nvPicPr>
        <p:blipFill>
          <a:blip r:embed="rId1"/>
          <a:srcRect t="3117" b="134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1913" y="1185863"/>
            <a:ext cx="5780087" cy="567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矩形 16"/>
          <p:cNvSpPr>
            <a:spLocks noChangeArrowheads="1"/>
          </p:cNvSpPr>
          <p:nvPr/>
        </p:nvSpPr>
        <p:spPr bwMode="auto">
          <a:xfrm>
            <a:off x="7842250" y="4591050"/>
            <a:ext cx="3636963" cy="1033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7173" name="TextBox 13"/>
          <p:cNvSpPr txBox="1">
            <a:spLocks noChangeArrowheads="1"/>
          </p:cNvSpPr>
          <p:nvPr/>
        </p:nvSpPr>
        <p:spPr bwMode="auto">
          <a:xfrm>
            <a:off x="8491538" y="4186238"/>
            <a:ext cx="2336800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12"/>
          <p:cNvSpPr>
            <a:spLocks noEditPoints="1"/>
          </p:cNvSpPr>
          <p:nvPr/>
        </p:nvSpPr>
        <p:spPr bwMode="auto">
          <a:xfrm>
            <a:off x="9302750" y="3376613"/>
            <a:ext cx="811213" cy="652462"/>
          </a:xfrm>
          <a:custGeom>
            <a:avLst/>
            <a:gdLst>
              <a:gd name="T0" fmla="*/ 44 w 174"/>
              <a:gd name="T1" fmla="*/ 121 h 140"/>
              <a:gd name="T2" fmla="*/ 31 w 174"/>
              <a:gd name="T3" fmla="*/ 140 h 140"/>
              <a:gd name="T4" fmla="*/ 141 w 174"/>
              <a:gd name="T5" fmla="*/ 140 h 140"/>
              <a:gd name="T6" fmla="*/ 128 w 174"/>
              <a:gd name="T7" fmla="*/ 121 h 140"/>
              <a:gd name="T8" fmla="*/ 44 w 174"/>
              <a:gd name="T9" fmla="*/ 121 h 140"/>
              <a:gd name="T10" fmla="*/ 0 w 174"/>
              <a:gd name="T11" fmla="*/ 0 h 140"/>
              <a:gd name="T12" fmla="*/ 0 w 174"/>
              <a:gd name="T13" fmla="*/ 106 h 140"/>
              <a:gd name="T14" fmla="*/ 174 w 174"/>
              <a:gd name="T15" fmla="*/ 106 h 140"/>
              <a:gd name="T16" fmla="*/ 174 w 174"/>
              <a:gd name="T17" fmla="*/ 0 h 140"/>
              <a:gd name="T18" fmla="*/ 0 w 174"/>
              <a:gd name="T19" fmla="*/ 0 h 140"/>
              <a:gd name="T20" fmla="*/ 162 w 174"/>
              <a:gd name="T21" fmla="*/ 95 h 140"/>
              <a:gd name="T22" fmla="*/ 11 w 174"/>
              <a:gd name="T23" fmla="*/ 95 h 140"/>
              <a:gd name="T24" fmla="*/ 11 w 174"/>
              <a:gd name="T25" fmla="*/ 11 h 140"/>
              <a:gd name="T26" fmla="*/ 162 w 174"/>
              <a:gd name="T27" fmla="*/ 11 h 140"/>
              <a:gd name="T28" fmla="*/ 162 w 174"/>
              <a:gd name="T29" fmla="*/ 95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4" h="140">
                <a:moveTo>
                  <a:pt x="44" y="121"/>
                </a:moveTo>
                <a:lnTo>
                  <a:pt x="31" y="140"/>
                </a:lnTo>
                <a:lnTo>
                  <a:pt x="141" y="140"/>
                </a:lnTo>
                <a:lnTo>
                  <a:pt x="128" y="121"/>
                </a:lnTo>
                <a:lnTo>
                  <a:pt x="44" y="121"/>
                </a:lnTo>
                <a:close/>
                <a:moveTo>
                  <a:pt x="0" y="0"/>
                </a:moveTo>
                <a:lnTo>
                  <a:pt x="0" y="106"/>
                </a:lnTo>
                <a:lnTo>
                  <a:pt x="174" y="106"/>
                </a:lnTo>
                <a:lnTo>
                  <a:pt x="174" y="0"/>
                </a:lnTo>
                <a:lnTo>
                  <a:pt x="0" y="0"/>
                </a:lnTo>
                <a:close/>
                <a:moveTo>
                  <a:pt x="162" y="95"/>
                </a:moveTo>
                <a:lnTo>
                  <a:pt x="11" y="95"/>
                </a:lnTo>
                <a:lnTo>
                  <a:pt x="11" y="11"/>
                </a:lnTo>
                <a:lnTo>
                  <a:pt x="162" y="11"/>
                </a:lnTo>
                <a:lnTo>
                  <a:pt x="162" y="95"/>
                </a:lnTo>
                <a:close/>
              </a:path>
            </a:pathLst>
          </a:custGeom>
          <a:solidFill>
            <a:srgbClr val="445469"/>
          </a:solidFill>
          <a:ln>
            <a:noFill/>
          </a:ln>
        </p:spPr>
        <p:txBody>
          <a:bodyPr lIns="121682" tIns="60841" rIns="121682" bIns="6084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>
              <a:solidFill>
                <a:srgbClr val="445469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19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Freeform 5"/>
          <p:cNvSpPr/>
          <p:nvPr/>
        </p:nvSpPr>
        <p:spPr bwMode="auto">
          <a:xfrm>
            <a:off x="6999288" y="2503488"/>
            <a:ext cx="1836737" cy="868362"/>
          </a:xfrm>
          <a:custGeom>
            <a:avLst/>
            <a:gdLst>
              <a:gd name="T0" fmla="*/ 180 w 662"/>
              <a:gd name="T1" fmla="*/ 303 h 312"/>
              <a:gd name="T2" fmla="*/ 229 w 662"/>
              <a:gd name="T3" fmla="*/ 273 h 312"/>
              <a:gd name="T4" fmla="*/ 444 w 662"/>
              <a:gd name="T5" fmla="*/ 286 h 312"/>
              <a:gd name="T6" fmla="*/ 478 w 662"/>
              <a:gd name="T7" fmla="*/ 312 h 312"/>
              <a:gd name="T8" fmla="*/ 662 w 662"/>
              <a:gd name="T9" fmla="*/ 128 h 312"/>
              <a:gd name="T10" fmla="*/ 423 w 662"/>
              <a:gd name="T11" fmla="*/ 9 h 312"/>
              <a:gd name="T12" fmla="*/ 364 w 662"/>
              <a:gd name="T13" fmla="*/ 2 h 312"/>
              <a:gd name="T14" fmla="*/ 360 w 662"/>
              <a:gd name="T15" fmla="*/ 1 h 312"/>
              <a:gd name="T16" fmla="*/ 329 w 662"/>
              <a:gd name="T17" fmla="*/ 0 h 312"/>
              <a:gd name="T18" fmla="*/ 281 w 662"/>
              <a:gd name="T19" fmla="*/ 3 h 312"/>
              <a:gd name="T20" fmla="*/ 261 w 662"/>
              <a:gd name="T21" fmla="*/ 5 h 312"/>
              <a:gd name="T22" fmla="*/ 16 w 662"/>
              <a:gd name="T23" fmla="*/ 110 h 312"/>
              <a:gd name="T24" fmla="*/ 0 w 662"/>
              <a:gd name="T25" fmla="*/ 124 h 312"/>
              <a:gd name="T26" fmla="*/ 180 w 662"/>
              <a:gd name="T27" fmla="*/ 303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2" h="312">
                <a:moveTo>
                  <a:pt x="180" y="303"/>
                </a:moveTo>
                <a:cubicBezTo>
                  <a:pt x="194" y="292"/>
                  <a:pt x="211" y="281"/>
                  <a:pt x="229" y="273"/>
                </a:cubicBezTo>
                <a:cubicBezTo>
                  <a:pt x="302" y="238"/>
                  <a:pt x="375" y="244"/>
                  <a:pt x="444" y="286"/>
                </a:cubicBezTo>
                <a:cubicBezTo>
                  <a:pt x="456" y="294"/>
                  <a:pt x="467" y="303"/>
                  <a:pt x="478" y="312"/>
                </a:cubicBezTo>
                <a:cubicBezTo>
                  <a:pt x="662" y="128"/>
                  <a:pt x="662" y="128"/>
                  <a:pt x="662" y="128"/>
                </a:cubicBezTo>
                <a:cubicBezTo>
                  <a:pt x="595" y="67"/>
                  <a:pt x="515" y="28"/>
                  <a:pt x="423" y="9"/>
                </a:cubicBezTo>
                <a:cubicBezTo>
                  <a:pt x="404" y="6"/>
                  <a:pt x="384" y="4"/>
                  <a:pt x="364" y="2"/>
                </a:cubicBezTo>
                <a:cubicBezTo>
                  <a:pt x="363" y="2"/>
                  <a:pt x="361" y="1"/>
                  <a:pt x="360" y="1"/>
                </a:cubicBezTo>
                <a:cubicBezTo>
                  <a:pt x="358" y="1"/>
                  <a:pt x="343" y="0"/>
                  <a:pt x="329" y="0"/>
                </a:cubicBezTo>
                <a:cubicBezTo>
                  <a:pt x="313" y="1"/>
                  <a:pt x="292" y="1"/>
                  <a:pt x="281" y="3"/>
                </a:cubicBezTo>
                <a:cubicBezTo>
                  <a:pt x="274" y="3"/>
                  <a:pt x="267" y="4"/>
                  <a:pt x="261" y="5"/>
                </a:cubicBezTo>
                <a:cubicBezTo>
                  <a:pt x="169" y="17"/>
                  <a:pt x="88" y="52"/>
                  <a:pt x="16" y="110"/>
                </a:cubicBezTo>
                <a:cubicBezTo>
                  <a:pt x="11" y="114"/>
                  <a:pt x="5" y="119"/>
                  <a:pt x="0" y="124"/>
                </a:cubicBezTo>
                <a:lnTo>
                  <a:pt x="180" y="303"/>
                </a:lnTo>
                <a:close/>
              </a:path>
            </a:pathLst>
          </a:custGeom>
          <a:solidFill>
            <a:srgbClr val="6EBBB9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0" name="Freeform 6"/>
          <p:cNvSpPr/>
          <p:nvPr/>
        </p:nvSpPr>
        <p:spPr bwMode="auto">
          <a:xfrm>
            <a:off x="1281113" y="2862263"/>
            <a:ext cx="6215062" cy="2019300"/>
          </a:xfrm>
          <a:custGeom>
            <a:avLst/>
            <a:gdLst>
              <a:gd name="T0" fmla="*/ 1927 w 2239"/>
              <a:gd name="T1" fmla="*/ 472 h 726"/>
              <a:gd name="T2" fmla="*/ 1939 w 2239"/>
              <a:gd name="T3" fmla="*/ 503 h 726"/>
              <a:gd name="T4" fmla="*/ 2054 w 2239"/>
              <a:gd name="T5" fmla="*/ 667 h 726"/>
              <a:gd name="T6" fmla="*/ 2239 w 2239"/>
              <a:gd name="T7" fmla="*/ 482 h 726"/>
              <a:gd name="T8" fmla="*/ 2206 w 2239"/>
              <a:gd name="T9" fmla="*/ 445 h 726"/>
              <a:gd name="T10" fmla="*/ 2169 w 2239"/>
              <a:gd name="T11" fmla="*/ 316 h 726"/>
              <a:gd name="T12" fmla="*/ 2234 w 2239"/>
              <a:gd name="T13" fmla="*/ 180 h 726"/>
              <a:gd name="T14" fmla="*/ 2054 w 2239"/>
              <a:gd name="T15" fmla="*/ 0 h 726"/>
              <a:gd name="T16" fmla="*/ 1933 w 2239"/>
              <a:gd name="T17" fmla="*/ 177 h 726"/>
              <a:gd name="T18" fmla="*/ 1874 w 2239"/>
              <a:gd name="T19" fmla="*/ 208 h 726"/>
              <a:gd name="T20" fmla="*/ 87 w 2239"/>
              <a:gd name="T21" fmla="*/ 208 h 726"/>
              <a:gd name="T22" fmla="*/ 26 w 2239"/>
              <a:gd name="T23" fmla="*/ 234 h 726"/>
              <a:gd name="T24" fmla="*/ 0 w 2239"/>
              <a:gd name="T25" fmla="*/ 295 h 726"/>
              <a:gd name="T26" fmla="*/ 0 w 2239"/>
              <a:gd name="T27" fmla="*/ 355 h 726"/>
              <a:gd name="T28" fmla="*/ 26 w 2239"/>
              <a:gd name="T29" fmla="*/ 417 h 726"/>
              <a:gd name="T30" fmla="*/ 87 w 2239"/>
              <a:gd name="T31" fmla="*/ 442 h 726"/>
              <a:gd name="T32" fmla="*/ 127 w 2239"/>
              <a:gd name="T33" fmla="*/ 442 h 726"/>
              <a:gd name="T34" fmla="*/ 161 w 2239"/>
              <a:gd name="T35" fmla="*/ 456 h 726"/>
              <a:gd name="T36" fmla="*/ 176 w 2239"/>
              <a:gd name="T37" fmla="*/ 491 h 726"/>
              <a:gd name="T38" fmla="*/ 176 w 2239"/>
              <a:gd name="T39" fmla="*/ 569 h 726"/>
              <a:gd name="T40" fmla="*/ 224 w 2239"/>
              <a:gd name="T41" fmla="*/ 618 h 726"/>
              <a:gd name="T42" fmla="*/ 242 w 2239"/>
              <a:gd name="T43" fmla="*/ 618 h 726"/>
              <a:gd name="T44" fmla="*/ 291 w 2239"/>
              <a:gd name="T45" fmla="*/ 667 h 726"/>
              <a:gd name="T46" fmla="*/ 291 w 2239"/>
              <a:gd name="T47" fmla="*/ 678 h 726"/>
              <a:gd name="T48" fmla="*/ 305 w 2239"/>
              <a:gd name="T49" fmla="*/ 712 h 726"/>
              <a:gd name="T50" fmla="*/ 340 w 2239"/>
              <a:gd name="T51" fmla="*/ 726 h 726"/>
              <a:gd name="T52" fmla="*/ 455 w 2239"/>
              <a:gd name="T53" fmla="*/ 726 h 726"/>
              <a:gd name="T54" fmla="*/ 504 w 2239"/>
              <a:gd name="T55" fmla="*/ 677 h 726"/>
              <a:gd name="T56" fmla="*/ 504 w 2239"/>
              <a:gd name="T57" fmla="*/ 667 h 726"/>
              <a:gd name="T58" fmla="*/ 553 w 2239"/>
              <a:gd name="T59" fmla="*/ 618 h 726"/>
              <a:gd name="T60" fmla="*/ 570 w 2239"/>
              <a:gd name="T61" fmla="*/ 618 h 726"/>
              <a:gd name="T62" fmla="*/ 605 w 2239"/>
              <a:gd name="T63" fmla="*/ 603 h 726"/>
              <a:gd name="T64" fmla="*/ 619 w 2239"/>
              <a:gd name="T65" fmla="*/ 569 h 726"/>
              <a:gd name="T66" fmla="*/ 619 w 2239"/>
              <a:gd name="T67" fmla="*/ 491 h 726"/>
              <a:gd name="T68" fmla="*/ 668 w 2239"/>
              <a:gd name="T69" fmla="*/ 442 h 726"/>
              <a:gd name="T70" fmla="*/ 1797 w 2239"/>
              <a:gd name="T71" fmla="*/ 441 h 726"/>
              <a:gd name="T72" fmla="*/ 1927 w 2239"/>
              <a:gd name="T73" fmla="*/ 472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39" h="726">
                <a:moveTo>
                  <a:pt x="1927" y="472"/>
                </a:moveTo>
                <a:cubicBezTo>
                  <a:pt x="1931" y="483"/>
                  <a:pt x="1935" y="493"/>
                  <a:pt x="1939" y="503"/>
                </a:cubicBezTo>
                <a:cubicBezTo>
                  <a:pt x="1966" y="568"/>
                  <a:pt x="2005" y="622"/>
                  <a:pt x="2054" y="667"/>
                </a:cubicBezTo>
                <a:cubicBezTo>
                  <a:pt x="2239" y="482"/>
                  <a:pt x="2239" y="482"/>
                  <a:pt x="2239" y="482"/>
                </a:cubicBezTo>
                <a:cubicBezTo>
                  <a:pt x="2227" y="471"/>
                  <a:pt x="2216" y="459"/>
                  <a:pt x="2206" y="445"/>
                </a:cubicBezTo>
                <a:cubicBezTo>
                  <a:pt x="2177" y="407"/>
                  <a:pt x="2165" y="363"/>
                  <a:pt x="2169" y="316"/>
                </a:cubicBezTo>
                <a:cubicBezTo>
                  <a:pt x="2173" y="259"/>
                  <a:pt x="2196" y="213"/>
                  <a:pt x="2234" y="180"/>
                </a:cubicBezTo>
                <a:cubicBezTo>
                  <a:pt x="2054" y="0"/>
                  <a:pt x="2054" y="0"/>
                  <a:pt x="2054" y="0"/>
                </a:cubicBezTo>
                <a:cubicBezTo>
                  <a:pt x="1991" y="59"/>
                  <a:pt x="1941" y="140"/>
                  <a:pt x="1933" y="177"/>
                </a:cubicBezTo>
                <a:cubicBezTo>
                  <a:pt x="1933" y="178"/>
                  <a:pt x="1932" y="207"/>
                  <a:pt x="1874" y="208"/>
                </a:cubicBezTo>
                <a:cubicBezTo>
                  <a:pt x="1491" y="211"/>
                  <a:pt x="544" y="208"/>
                  <a:pt x="87" y="208"/>
                </a:cubicBezTo>
                <a:cubicBezTo>
                  <a:pt x="64" y="208"/>
                  <a:pt x="42" y="217"/>
                  <a:pt x="26" y="234"/>
                </a:cubicBezTo>
                <a:cubicBezTo>
                  <a:pt x="9" y="250"/>
                  <a:pt x="0" y="272"/>
                  <a:pt x="0" y="295"/>
                </a:cubicBezTo>
                <a:cubicBezTo>
                  <a:pt x="0" y="355"/>
                  <a:pt x="0" y="355"/>
                  <a:pt x="0" y="355"/>
                </a:cubicBezTo>
                <a:cubicBezTo>
                  <a:pt x="0" y="378"/>
                  <a:pt x="9" y="400"/>
                  <a:pt x="26" y="417"/>
                </a:cubicBezTo>
                <a:cubicBezTo>
                  <a:pt x="42" y="433"/>
                  <a:pt x="64" y="442"/>
                  <a:pt x="87" y="442"/>
                </a:cubicBezTo>
                <a:cubicBezTo>
                  <a:pt x="100" y="442"/>
                  <a:pt x="113" y="442"/>
                  <a:pt x="127" y="442"/>
                </a:cubicBezTo>
                <a:cubicBezTo>
                  <a:pt x="140" y="442"/>
                  <a:pt x="152" y="447"/>
                  <a:pt x="161" y="456"/>
                </a:cubicBezTo>
                <a:cubicBezTo>
                  <a:pt x="171" y="465"/>
                  <a:pt x="176" y="478"/>
                  <a:pt x="176" y="491"/>
                </a:cubicBezTo>
                <a:cubicBezTo>
                  <a:pt x="176" y="569"/>
                  <a:pt x="176" y="569"/>
                  <a:pt x="176" y="569"/>
                </a:cubicBezTo>
                <a:cubicBezTo>
                  <a:pt x="176" y="596"/>
                  <a:pt x="198" y="618"/>
                  <a:pt x="224" y="618"/>
                </a:cubicBezTo>
                <a:cubicBezTo>
                  <a:pt x="242" y="618"/>
                  <a:pt x="242" y="618"/>
                  <a:pt x="242" y="618"/>
                </a:cubicBezTo>
                <a:cubicBezTo>
                  <a:pt x="269" y="618"/>
                  <a:pt x="291" y="640"/>
                  <a:pt x="291" y="667"/>
                </a:cubicBezTo>
                <a:cubicBezTo>
                  <a:pt x="291" y="678"/>
                  <a:pt x="291" y="678"/>
                  <a:pt x="291" y="678"/>
                </a:cubicBezTo>
                <a:cubicBezTo>
                  <a:pt x="291" y="691"/>
                  <a:pt x="296" y="703"/>
                  <a:pt x="305" y="712"/>
                </a:cubicBezTo>
                <a:cubicBezTo>
                  <a:pt x="314" y="721"/>
                  <a:pt x="327" y="726"/>
                  <a:pt x="340" y="726"/>
                </a:cubicBezTo>
                <a:cubicBezTo>
                  <a:pt x="455" y="726"/>
                  <a:pt x="455" y="726"/>
                  <a:pt x="455" y="726"/>
                </a:cubicBezTo>
                <a:cubicBezTo>
                  <a:pt x="482" y="726"/>
                  <a:pt x="504" y="704"/>
                  <a:pt x="504" y="677"/>
                </a:cubicBezTo>
                <a:cubicBezTo>
                  <a:pt x="504" y="667"/>
                  <a:pt x="504" y="667"/>
                  <a:pt x="504" y="667"/>
                </a:cubicBezTo>
                <a:cubicBezTo>
                  <a:pt x="504" y="640"/>
                  <a:pt x="526" y="618"/>
                  <a:pt x="553" y="618"/>
                </a:cubicBezTo>
                <a:cubicBezTo>
                  <a:pt x="570" y="618"/>
                  <a:pt x="570" y="618"/>
                  <a:pt x="570" y="618"/>
                </a:cubicBezTo>
                <a:cubicBezTo>
                  <a:pt x="583" y="618"/>
                  <a:pt x="596" y="613"/>
                  <a:pt x="605" y="603"/>
                </a:cubicBezTo>
                <a:cubicBezTo>
                  <a:pt x="614" y="594"/>
                  <a:pt x="619" y="582"/>
                  <a:pt x="619" y="569"/>
                </a:cubicBezTo>
                <a:cubicBezTo>
                  <a:pt x="619" y="491"/>
                  <a:pt x="619" y="491"/>
                  <a:pt x="619" y="491"/>
                </a:cubicBezTo>
                <a:cubicBezTo>
                  <a:pt x="619" y="464"/>
                  <a:pt x="641" y="442"/>
                  <a:pt x="668" y="442"/>
                </a:cubicBezTo>
                <a:cubicBezTo>
                  <a:pt x="1092" y="442"/>
                  <a:pt x="1570" y="441"/>
                  <a:pt x="1797" y="441"/>
                </a:cubicBezTo>
                <a:cubicBezTo>
                  <a:pt x="1863" y="441"/>
                  <a:pt x="1922" y="455"/>
                  <a:pt x="1927" y="472"/>
                </a:cubicBezTo>
                <a:close/>
              </a:path>
            </a:pathLst>
          </a:custGeom>
          <a:solidFill>
            <a:srgbClr val="EE9980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" name="Freeform 7"/>
          <p:cNvSpPr/>
          <p:nvPr/>
        </p:nvSpPr>
        <p:spPr bwMode="auto">
          <a:xfrm>
            <a:off x="6999288" y="4192588"/>
            <a:ext cx="1836737" cy="884237"/>
          </a:xfrm>
          <a:custGeom>
            <a:avLst/>
            <a:gdLst>
              <a:gd name="T0" fmla="*/ 472 w 662"/>
              <a:gd name="T1" fmla="*/ 0 h 318"/>
              <a:gd name="T2" fmla="*/ 454 w 662"/>
              <a:gd name="T3" fmla="*/ 15 h 318"/>
              <a:gd name="T4" fmla="*/ 318 w 662"/>
              <a:gd name="T5" fmla="*/ 58 h 318"/>
              <a:gd name="T6" fmla="*/ 185 w 662"/>
              <a:gd name="T7" fmla="*/ 9 h 318"/>
              <a:gd name="T8" fmla="*/ 0 w 662"/>
              <a:gd name="T9" fmla="*/ 194 h 318"/>
              <a:gd name="T10" fmla="*/ 103 w 662"/>
              <a:gd name="T11" fmla="*/ 264 h 318"/>
              <a:gd name="T12" fmla="*/ 294 w 662"/>
              <a:gd name="T13" fmla="*/ 316 h 318"/>
              <a:gd name="T14" fmla="*/ 297 w 662"/>
              <a:gd name="T15" fmla="*/ 317 h 318"/>
              <a:gd name="T16" fmla="*/ 329 w 662"/>
              <a:gd name="T17" fmla="*/ 317 h 318"/>
              <a:gd name="T18" fmla="*/ 376 w 662"/>
              <a:gd name="T19" fmla="*/ 315 h 318"/>
              <a:gd name="T20" fmla="*/ 396 w 662"/>
              <a:gd name="T21" fmla="*/ 313 h 318"/>
              <a:gd name="T22" fmla="*/ 662 w 662"/>
              <a:gd name="T23" fmla="*/ 190 h 318"/>
              <a:gd name="T24" fmla="*/ 472 w 662"/>
              <a:gd name="T25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2" h="318">
                <a:moveTo>
                  <a:pt x="472" y="0"/>
                </a:moveTo>
                <a:cubicBezTo>
                  <a:pt x="467" y="6"/>
                  <a:pt x="461" y="11"/>
                  <a:pt x="454" y="15"/>
                </a:cubicBezTo>
                <a:cubicBezTo>
                  <a:pt x="416" y="44"/>
                  <a:pt x="372" y="57"/>
                  <a:pt x="318" y="58"/>
                </a:cubicBezTo>
                <a:cubicBezTo>
                  <a:pt x="269" y="56"/>
                  <a:pt x="223" y="41"/>
                  <a:pt x="185" y="9"/>
                </a:cubicBezTo>
                <a:cubicBezTo>
                  <a:pt x="0" y="194"/>
                  <a:pt x="0" y="194"/>
                  <a:pt x="0" y="194"/>
                </a:cubicBezTo>
                <a:cubicBezTo>
                  <a:pt x="30" y="221"/>
                  <a:pt x="65" y="244"/>
                  <a:pt x="103" y="264"/>
                </a:cubicBezTo>
                <a:cubicBezTo>
                  <a:pt x="163" y="295"/>
                  <a:pt x="226" y="312"/>
                  <a:pt x="294" y="316"/>
                </a:cubicBezTo>
                <a:cubicBezTo>
                  <a:pt x="295" y="316"/>
                  <a:pt x="296" y="316"/>
                  <a:pt x="297" y="317"/>
                </a:cubicBezTo>
                <a:cubicBezTo>
                  <a:pt x="299" y="317"/>
                  <a:pt x="313" y="317"/>
                  <a:pt x="329" y="317"/>
                </a:cubicBezTo>
                <a:cubicBezTo>
                  <a:pt x="344" y="318"/>
                  <a:pt x="365" y="316"/>
                  <a:pt x="376" y="315"/>
                </a:cubicBezTo>
                <a:cubicBezTo>
                  <a:pt x="383" y="314"/>
                  <a:pt x="390" y="314"/>
                  <a:pt x="396" y="313"/>
                </a:cubicBezTo>
                <a:cubicBezTo>
                  <a:pt x="498" y="299"/>
                  <a:pt x="587" y="258"/>
                  <a:pt x="662" y="190"/>
                </a:cubicBezTo>
                <a:lnTo>
                  <a:pt x="472" y="0"/>
                </a:lnTo>
                <a:close/>
              </a:path>
            </a:pathLst>
          </a:custGeom>
          <a:solidFill>
            <a:srgbClr val="6EBBB9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2" name="Freeform 8"/>
          <p:cNvSpPr/>
          <p:nvPr/>
        </p:nvSpPr>
        <p:spPr bwMode="auto">
          <a:xfrm>
            <a:off x="8326438" y="2873375"/>
            <a:ext cx="927100" cy="1830388"/>
          </a:xfrm>
          <a:custGeom>
            <a:avLst/>
            <a:gdLst>
              <a:gd name="T0" fmla="*/ 332 w 334"/>
              <a:gd name="T1" fmla="*/ 286 h 658"/>
              <a:gd name="T2" fmla="*/ 329 w 334"/>
              <a:gd name="T3" fmla="*/ 267 h 658"/>
              <a:gd name="T4" fmla="*/ 232 w 334"/>
              <a:gd name="T5" fmla="*/ 46 h 658"/>
              <a:gd name="T6" fmla="*/ 190 w 334"/>
              <a:gd name="T7" fmla="*/ 0 h 658"/>
              <a:gd name="T8" fmla="*/ 5 w 334"/>
              <a:gd name="T9" fmla="*/ 185 h 658"/>
              <a:gd name="T10" fmla="*/ 58 w 334"/>
              <a:gd name="T11" fmla="*/ 287 h 658"/>
              <a:gd name="T12" fmla="*/ 0 w 334"/>
              <a:gd name="T13" fmla="*/ 469 h 658"/>
              <a:gd name="T14" fmla="*/ 190 w 334"/>
              <a:gd name="T15" fmla="*/ 658 h 658"/>
              <a:gd name="T16" fmla="*/ 193 w 334"/>
              <a:gd name="T17" fmla="*/ 655 h 658"/>
              <a:gd name="T18" fmla="*/ 325 w 334"/>
              <a:gd name="T19" fmla="*/ 419 h 658"/>
              <a:gd name="T20" fmla="*/ 333 w 334"/>
              <a:gd name="T21" fmla="*/ 364 h 658"/>
              <a:gd name="T22" fmla="*/ 333 w 334"/>
              <a:gd name="T23" fmla="*/ 360 h 658"/>
              <a:gd name="T24" fmla="*/ 334 w 334"/>
              <a:gd name="T25" fmla="*/ 330 h 658"/>
              <a:gd name="T26" fmla="*/ 332 w 334"/>
              <a:gd name="T27" fmla="*/ 286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4" h="658">
                <a:moveTo>
                  <a:pt x="332" y="286"/>
                </a:moveTo>
                <a:cubicBezTo>
                  <a:pt x="331" y="279"/>
                  <a:pt x="330" y="274"/>
                  <a:pt x="329" y="267"/>
                </a:cubicBezTo>
                <a:cubicBezTo>
                  <a:pt x="318" y="185"/>
                  <a:pt x="285" y="111"/>
                  <a:pt x="232" y="46"/>
                </a:cubicBezTo>
                <a:cubicBezTo>
                  <a:pt x="218" y="30"/>
                  <a:pt x="204" y="15"/>
                  <a:pt x="190" y="0"/>
                </a:cubicBezTo>
                <a:cubicBezTo>
                  <a:pt x="5" y="185"/>
                  <a:pt x="5" y="185"/>
                  <a:pt x="5" y="185"/>
                </a:cubicBezTo>
                <a:cubicBezTo>
                  <a:pt x="33" y="212"/>
                  <a:pt x="51" y="246"/>
                  <a:pt x="58" y="287"/>
                </a:cubicBezTo>
                <a:cubicBezTo>
                  <a:pt x="71" y="360"/>
                  <a:pt x="50" y="421"/>
                  <a:pt x="0" y="469"/>
                </a:cubicBezTo>
                <a:cubicBezTo>
                  <a:pt x="190" y="658"/>
                  <a:pt x="190" y="658"/>
                  <a:pt x="190" y="658"/>
                </a:cubicBezTo>
                <a:cubicBezTo>
                  <a:pt x="191" y="657"/>
                  <a:pt x="192" y="656"/>
                  <a:pt x="193" y="655"/>
                </a:cubicBezTo>
                <a:cubicBezTo>
                  <a:pt x="261" y="590"/>
                  <a:pt x="306" y="512"/>
                  <a:pt x="325" y="419"/>
                </a:cubicBezTo>
                <a:cubicBezTo>
                  <a:pt x="329" y="401"/>
                  <a:pt x="330" y="382"/>
                  <a:pt x="333" y="364"/>
                </a:cubicBezTo>
                <a:cubicBezTo>
                  <a:pt x="333" y="363"/>
                  <a:pt x="333" y="362"/>
                  <a:pt x="333" y="360"/>
                </a:cubicBezTo>
                <a:cubicBezTo>
                  <a:pt x="334" y="359"/>
                  <a:pt x="334" y="345"/>
                  <a:pt x="334" y="330"/>
                </a:cubicBezTo>
                <a:cubicBezTo>
                  <a:pt x="334" y="316"/>
                  <a:pt x="333" y="296"/>
                  <a:pt x="332" y="286"/>
                </a:cubicBezTo>
                <a:close/>
              </a:path>
            </a:pathLst>
          </a:custGeom>
          <a:solidFill>
            <a:srgbClr val="EE9980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3" name="Freeform 424"/>
          <p:cNvSpPr/>
          <p:nvPr/>
        </p:nvSpPr>
        <p:spPr bwMode="auto">
          <a:xfrm>
            <a:off x="7785100" y="2673350"/>
            <a:ext cx="49213" cy="49213"/>
          </a:xfrm>
          <a:custGeom>
            <a:avLst/>
            <a:gdLst>
              <a:gd name="T0" fmla="*/ 6 w 7"/>
              <a:gd name="T1" fmla="*/ 4 h 7"/>
              <a:gd name="T2" fmla="*/ 4 w 7"/>
              <a:gd name="T3" fmla="*/ 1 h 7"/>
              <a:gd name="T4" fmla="*/ 1 w 7"/>
              <a:gd name="T5" fmla="*/ 1 h 7"/>
              <a:gd name="T6" fmla="*/ 1 w 7"/>
              <a:gd name="T7" fmla="*/ 4 h 7"/>
              <a:gd name="T8" fmla="*/ 4 w 7"/>
              <a:gd name="T9" fmla="*/ 7 h 7"/>
              <a:gd name="T10" fmla="*/ 6 w 7"/>
              <a:gd name="T11" fmla="*/ 7 h 7"/>
              <a:gd name="T12" fmla="*/ 6 w 7"/>
              <a:gd name="T1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7">
                <a:moveTo>
                  <a:pt x="6" y="4"/>
                </a:moveTo>
                <a:cubicBezTo>
                  <a:pt x="4" y="1"/>
                  <a:pt x="4" y="1"/>
                  <a:pt x="4" y="1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1" y="4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6" y="7"/>
                  <a:pt x="6" y="7"/>
                </a:cubicBezTo>
                <a:cubicBezTo>
                  <a:pt x="7" y="6"/>
                  <a:pt x="7" y="5"/>
                  <a:pt x="6" y="4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4" name="Freeform 425"/>
          <p:cNvSpPr/>
          <p:nvPr/>
        </p:nvSpPr>
        <p:spPr bwMode="auto">
          <a:xfrm>
            <a:off x="7718425" y="2819400"/>
            <a:ext cx="52388" cy="25400"/>
          </a:xfrm>
          <a:custGeom>
            <a:avLst/>
            <a:gdLst>
              <a:gd name="T0" fmla="*/ 6 w 8"/>
              <a:gd name="T1" fmla="*/ 0 h 4"/>
              <a:gd name="T2" fmla="*/ 2 w 8"/>
              <a:gd name="T3" fmla="*/ 0 h 4"/>
              <a:gd name="T4" fmla="*/ 0 w 8"/>
              <a:gd name="T5" fmla="*/ 2 h 4"/>
              <a:gd name="T6" fmla="*/ 2 w 8"/>
              <a:gd name="T7" fmla="*/ 4 h 4"/>
              <a:gd name="T8" fmla="*/ 6 w 8"/>
              <a:gd name="T9" fmla="*/ 4 h 4"/>
              <a:gd name="T10" fmla="*/ 8 w 8"/>
              <a:gd name="T11" fmla="*/ 2 h 4"/>
              <a:gd name="T12" fmla="*/ 6 w 8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">
                <a:moveTo>
                  <a:pt x="6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8" y="3"/>
                  <a:pt x="8" y="2"/>
                </a:cubicBezTo>
                <a:cubicBezTo>
                  <a:pt x="8" y="1"/>
                  <a:pt x="7" y="0"/>
                  <a:pt x="6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5" name="Freeform 426"/>
          <p:cNvSpPr/>
          <p:nvPr/>
        </p:nvSpPr>
        <p:spPr bwMode="auto">
          <a:xfrm>
            <a:off x="8101013" y="2844800"/>
            <a:ext cx="55562" cy="28575"/>
          </a:xfrm>
          <a:custGeom>
            <a:avLst/>
            <a:gdLst>
              <a:gd name="T0" fmla="*/ 6 w 8"/>
              <a:gd name="T1" fmla="*/ 0 h 4"/>
              <a:gd name="T2" fmla="*/ 2 w 8"/>
              <a:gd name="T3" fmla="*/ 0 h 4"/>
              <a:gd name="T4" fmla="*/ 0 w 8"/>
              <a:gd name="T5" fmla="*/ 2 h 4"/>
              <a:gd name="T6" fmla="*/ 2 w 8"/>
              <a:gd name="T7" fmla="*/ 4 h 4"/>
              <a:gd name="T8" fmla="*/ 6 w 8"/>
              <a:gd name="T9" fmla="*/ 4 h 4"/>
              <a:gd name="T10" fmla="*/ 8 w 8"/>
              <a:gd name="T11" fmla="*/ 2 h 4"/>
              <a:gd name="T12" fmla="*/ 6 w 8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">
                <a:moveTo>
                  <a:pt x="6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8" y="3"/>
                  <a:pt x="8" y="2"/>
                </a:cubicBezTo>
                <a:cubicBezTo>
                  <a:pt x="8" y="1"/>
                  <a:pt x="7" y="0"/>
                  <a:pt x="6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6" name="Freeform 427"/>
          <p:cNvSpPr/>
          <p:nvPr/>
        </p:nvSpPr>
        <p:spPr bwMode="auto">
          <a:xfrm>
            <a:off x="8059738" y="2693988"/>
            <a:ext cx="47625" cy="49212"/>
          </a:xfrm>
          <a:custGeom>
            <a:avLst/>
            <a:gdLst>
              <a:gd name="T0" fmla="*/ 6 w 7"/>
              <a:gd name="T1" fmla="*/ 1 h 7"/>
              <a:gd name="T2" fmla="*/ 3 w 7"/>
              <a:gd name="T3" fmla="*/ 1 h 7"/>
              <a:gd name="T4" fmla="*/ 0 w 7"/>
              <a:gd name="T5" fmla="*/ 4 h 7"/>
              <a:gd name="T6" fmla="*/ 0 w 7"/>
              <a:gd name="T7" fmla="*/ 6 h 7"/>
              <a:gd name="T8" fmla="*/ 3 w 7"/>
              <a:gd name="T9" fmla="*/ 6 h 7"/>
              <a:gd name="T10" fmla="*/ 6 w 7"/>
              <a:gd name="T11" fmla="*/ 4 h 7"/>
              <a:gd name="T12" fmla="*/ 6 w 7"/>
              <a:gd name="T1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7">
                <a:moveTo>
                  <a:pt x="6" y="1"/>
                </a:moveTo>
                <a:cubicBezTo>
                  <a:pt x="5" y="0"/>
                  <a:pt x="4" y="0"/>
                  <a:pt x="3" y="1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6"/>
                  <a:pt x="0" y="6"/>
                </a:cubicBezTo>
                <a:cubicBezTo>
                  <a:pt x="1" y="7"/>
                  <a:pt x="2" y="7"/>
                  <a:pt x="3" y="6"/>
                </a:cubicBezTo>
                <a:cubicBezTo>
                  <a:pt x="6" y="4"/>
                  <a:pt x="6" y="4"/>
                  <a:pt x="6" y="4"/>
                </a:cubicBezTo>
                <a:cubicBezTo>
                  <a:pt x="7" y="3"/>
                  <a:pt x="7" y="2"/>
                  <a:pt x="6" y="1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" name="Freeform 428"/>
          <p:cNvSpPr/>
          <p:nvPr/>
        </p:nvSpPr>
        <p:spPr bwMode="auto">
          <a:xfrm>
            <a:off x="7935913" y="2627313"/>
            <a:ext cx="28575" cy="52387"/>
          </a:xfrm>
          <a:custGeom>
            <a:avLst/>
            <a:gdLst>
              <a:gd name="T0" fmla="*/ 2 w 4"/>
              <a:gd name="T1" fmla="*/ 8 h 8"/>
              <a:gd name="T2" fmla="*/ 3 w 4"/>
              <a:gd name="T3" fmla="*/ 7 h 8"/>
              <a:gd name="T4" fmla="*/ 4 w 4"/>
              <a:gd name="T5" fmla="*/ 6 h 8"/>
              <a:gd name="T6" fmla="*/ 4 w 4"/>
              <a:gd name="T7" fmla="*/ 2 h 8"/>
              <a:gd name="T8" fmla="*/ 2 w 4"/>
              <a:gd name="T9" fmla="*/ 0 h 8"/>
              <a:gd name="T10" fmla="*/ 0 w 4"/>
              <a:gd name="T11" fmla="*/ 1 h 8"/>
              <a:gd name="T12" fmla="*/ 0 w 4"/>
              <a:gd name="T13" fmla="*/ 2 h 8"/>
              <a:gd name="T14" fmla="*/ 0 w 4"/>
              <a:gd name="T15" fmla="*/ 6 h 8"/>
              <a:gd name="T16" fmla="*/ 2 w 4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8">
                <a:moveTo>
                  <a:pt x="2" y="8"/>
                </a:moveTo>
                <a:cubicBezTo>
                  <a:pt x="3" y="8"/>
                  <a:pt x="3" y="8"/>
                  <a:pt x="3" y="7"/>
                </a:cubicBezTo>
                <a:cubicBezTo>
                  <a:pt x="4" y="7"/>
                  <a:pt x="4" y="7"/>
                  <a:pt x="4" y="6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8"/>
                  <a:pt x="2" y="8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8" name="Freeform 429"/>
          <p:cNvSpPr>
            <a:spLocks noEditPoints="1"/>
          </p:cNvSpPr>
          <p:nvPr/>
        </p:nvSpPr>
        <p:spPr bwMode="auto">
          <a:xfrm>
            <a:off x="7826375" y="2735263"/>
            <a:ext cx="219075" cy="247650"/>
          </a:xfrm>
          <a:custGeom>
            <a:avLst/>
            <a:gdLst>
              <a:gd name="T0" fmla="*/ 16 w 32"/>
              <a:gd name="T1" fmla="*/ 0 h 36"/>
              <a:gd name="T2" fmla="*/ 0 w 32"/>
              <a:gd name="T3" fmla="*/ 16 h 36"/>
              <a:gd name="T4" fmla="*/ 8 w 32"/>
              <a:gd name="T5" fmla="*/ 30 h 36"/>
              <a:gd name="T6" fmla="*/ 8 w 32"/>
              <a:gd name="T7" fmla="*/ 36 h 36"/>
              <a:gd name="T8" fmla="*/ 24 w 32"/>
              <a:gd name="T9" fmla="*/ 36 h 36"/>
              <a:gd name="T10" fmla="*/ 24 w 32"/>
              <a:gd name="T11" fmla="*/ 30 h 36"/>
              <a:gd name="T12" fmla="*/ 32 w 32"/>
              <a:gd name="T13" fmla="*/ 16 h 36"/>
              <a:gd name="T14" fmla="*/ 16 w 32"/>
              <a:gd name="T15" fmla="*/ 0 h 36"/>
              <a:gd name="T16" fmla="*/ 22 w 32"/>
              <a:gd name="T17" fmla="*/ 26 h 36"/>
              <a:gd name="T18" fmla="*/ 20 w 32"/>
              <a:gd name="T19" fmla="*/ 27 h 36"/>
              <a:gd name="T20" fmla="*/ 20 w 32"/>
              <a:gd name="T21" fmla="*/ 30 h 36"/>
              <a:gd name="T22" fmla="*/ 20 w 32"/>
              <a:gd name="T23" fmla="*/ 32 h 36"/>
              <a:gd name="T24" fmla="*/ 12 w 32"/>
              <a:gd name="T25" fmla="*/ 32 h 36"/>
              <a:gd name="T26" fmla="*/ 12 w 32"/>
              <a:gd name="T27" fmla="*/ 30 h 36"/>
              <a:gd name="T28" fmla="*/ 12 w 32"/>
              <a:gd name="T29" fmla="*/ 27 h 36"/>
              <a:gd name="T30" fmla="*/ 10 w 32"/>
              <a:gd name="T31" fmla="*/ 26 h 36"/>
              <a:gd name="T32" fmla="*/ 4 w 32"/>
              <a:gd name="T33" fmla="*/ 16 h 36"/>
              <a:gd name="T34" fmla="*/ 16 w 32"/>
              <a:gd name="T35" fmla="*/ 4 h 36"/>
              <a:gd name="T36" fmla="*/ 28 w 32"/>
              <a:gd name="T37" fmla="*/ 16 h 36"/>
              <a:gd name="T38" fmla="*/ 22 w 32"/>
              <a:gd name="T39" fmla="*/ 2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" h="36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22"/>
                  <a:pt x="3" y="27"/>
                  <a:pt x="8" y="30"/>
                </a:cubicBezTo>
                <a:cubicBezTo>
                  <a:pt x="8" y="36"/>
                  <a:pt x="8" y="36"/>
                  <a:pt x="8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0"/>
                  <a:pt x="24" y="30"/>
                  <a:pt x="24" y="30"/>
                </a:cubicBezTo>
                <a:cubicBezTo>
                  <a:pt x="29" y="27"/>
                  <a:pt x="32" y="22"/>
                  <a:pt x="32" y="16"/>
                </a:cubicBezTo>
                <a:cubicBezTo>
                  <a:pt x="32" y="7"/>
                  <a:pt x="25" y="0"/>
                  <a:pt x="16" y="0"/>
                </a:cubicBezTo>
                <a:close/>
                <a:moveTo>
                  <a:pt x="22" y="26"/>
                </a:moveTo>
                <a:cubicBezTo>
                  <a:pt x="20" y="27"/>
                  <a:pt x="20" y="27"/>
                  <a:pt x="20" y="27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12" y="32"/>
                  <a:pt x="12" y="32"/>
                  <a:pt x="12" y="32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27"/>
                  <a:pt x="12" y="27"/>
                  <a:pt x="12" y="27"/>
                </a:cubicBezTo>
                <a:cubicBezTo>
                  <a:pt x="10" y="26"/>
                  <a:pt x="10" y="26"/>
                  <a:pt x="10" y="26"/>
                </a:cubicBezTo>
                <a:cubicBezTo>
                  <a:pt x="6" y="24"/>
                  <a:pt x="4" y="20"/>
                  <a:pt x="4" y="16"/>
                </a:cubicBezTo>
                <a:cubicBezTo>
                  <a:pt x="4" y="9"/>
                  <a:pt x="9" y="4"/>
                  <a:pt x="16" y="4"/>
                </a:cubicBezTo>
                <a:cubicBezTo>
                  <a:pt x="23" y="4"/>
                  <a:pt x="28" y="9"/>
                  <a:pt x="28" y="16"/>
                </a:cubicBezTo>
                <a:cubicBezTo>
                  <a:pt x="28" y="20"/>
                  <a:pt x="26" y="24"/>
                  <a:pt x="22" y="2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9" name="Freeform 430"/>
          <p:cNvSpPr/>
          <p:nvPr/>
        </p:nvSpPr>
        <p:spPr bwMode="auto">
          <a:xfrm>
            <a:off x="7880350" y="3009900"/>
            <a:ext cx="111125" cy="53975"/>
          </a:xfrm>
          <a:custGeom>
            <a:avLst/>
            <a:gdLst>
              <a:gd name="T0" fmla="*/ 0 w 16"/>
              <a:gd name="T1" fmla="*/ 4 h 8"/>
              <a:gd name="T2" fmla="*/ 4 w 16"/>
              <a:gd name="T3" fmla="*/ 4 h 8"/>
              <a:gd name="T4" fmla="*/ 4 w 16"/>
              <a:gd name="T5" fmla="*/ 4 h 8"/>
              <a:gd name="T6" fmla="*/ 8 w 16"/>
              <a:gd name="T7" fmla="*/ 8 h 8"/>
              <a:gd name="T8" fmla="*/ 12 w 16"/>
              <a:gd name="T9" fmla="*/ 4 h 8"/>
              <a:gd name="T10" fmla="*/ 12 w 16"/>
              <a:gd name="T11" fmla="*/ 4 h 8"/>
              <a:gd name="T12" fmla="*/ 16 w 16"/>
              <a:gd name="T13" fmla="*/ 4 h 8"/>
              <a:gd name="T14" fmla="*/ 16 w 16"/>
              <a:gd name="T15" fmla="*/ 0 h 8"/>
              <a:gd name="T16" fmla="*/ 0 w 16"/>
              <a:gd name="T17" fmla="*/ 0 h 8"/>
              <a:gd name="T18" fmla="*/ 0 w 16"/>
              <a:gd name="T19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" h="8">
                <a:moveTo>
                  <a:pt x="0" y="4"/>
                </a:move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6"/>
                  <a:pt x="6" y="8"/>
                  <a:pt x="8" y="8"/>
                </a:cubicBezTo>
                <a:cubicBezTo>
                  <a:pt x="10" y="8"/>
                  <a:pt x="12" y="6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0"/>
                  <a:pt x="0" y="0"/>
                </a:cubicBezTo>
                <a:lnTo>
                  <a:pt x="0" y="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0" name="Freeform 30"/>
          <p:cNvSpPr>
            <a:spLocks noEditPoints="1"/>
          </p:cNvSpPr>
          <p:nvPr/>
        </p:nvSpPr>
        <p:spPr bwMode="auto">
          <a:xfrm rot="2700000">
            <a:off x="7801769" y="4491831"/>
            <a:ext cx="287338" cy="479425"/>
          </a:xfrm>
          <a:custGeom>
            <a:avLst/>
            <a:gdLst>
              <a:gd name="T0" fmla="*/ 50 w 184"/>
              <a:gd name="T1" fmla="*/ 310 h 310"/>
              <a:gd name="T2" fmla="*/ 32 w 184"/>
              <a:gd name="T3" fmla="*/ 282 h 310"/>
              <a:gd name="T4" fmla="*/ 10 w 184"/>
              <a:gd name="T5" fmla="*/ 199 h 310"/>
              <a:gd name="T6" fmla="*/ 39 w 184"/>
              <a:gd name="T7" fmla="*/ 171 h 310"/>
              <a:gd name="T8" fmla="*/ 30 w 184"/>
              <a:gd name="T9" fmla="*/ 116 h 310"/>
              <a:gd name="T10" fmla="*/ 36 w 184"/>
              <a:gd name="T11" fmla="*/ 73 h 310"/>
              <a:gd name="T12" fmla="*/ 36 w 184"/>
              <a:gd name="T13" fmla="*/ 72 h 310"/>
              <a:gd name="T14" fmla="*/ 92 w 184"/>
              <a:gd name="T15" fmla="*/ 0 h 310"/>
              <a:gd name="T16" fmla="*/ 148 w 184"/>
              <a:gd name="T17" fmla="*/ 72 h 310"/>
              <a:gd name="T18" fmla="*/ 148 w 184"/>
              <a:gd name="T19" fmla="*/ 73 h 310"/>
              <a:gd name="T20" fmla="*/ 155 w 184"/>
              <a:gd name="T21" fmla="*/ 116 h 310"/>
              <a:gd name="T22" fmla="*/ 145 w 184"/>
              <a:gd name="T23" fmla="*/ 171 h 310"/>
              <a:gd name="T24" fmla="*/ 174 w 184"/>
              <a:gd name="T25" fmla="*/ 199 h 310"/>
              <a:gd name="T26" fmla="*/ 153 w 184"/>
              <a:gd name="T27" fmla="*/ 282 h 310"/>
              <a:gd name="T28" fmla="*/ 134 w 184"/>
              <a:gd name="T29" fmla="*/ 310 h 310"/>
              <a:gd name="T30" fmla="*/ 134 w 184"/>
              <a:gd name="T31" fmla="*/ 276 h 310"/>
              <a:gd name="T32" fmla="*/ 118 w 184"/>
              <a:gd name="T33" fmla="*/ 239 h 310"/>
              <a:gd name="T34" fmla="*/ 118 w 184"/>
              <a:gd name="T35" fmla="*/ 240 h 310"/>
              <a:gd name="T36" fmla="*/ 115 w 184"/>
              <a:gd name="T37" fmla="*/ 246 h 310"/>
              <a:gd name="T38" fmla="*/ 108 w 184"/>
              <a:gd name="T39" fmla="*/ 245 h 310"/>
              <a:gd name="T40" fmla="*/ 76 w 184"/>
              <a:gd name="T41" fmla="*/ 245 h 310"/>
              <a:gd name="T42" fmla="*/ 69 w 184"/>
              <a:gd name="T43" fmla="*/ 246 h 310"/>
              <a:gd name="T44" fmla="*/ 66 w 184"/>
              <a:gd name="T45" fmla="*/ 240 h 310"/>
              <a:gd name="T46" fmla="*/ 66 w 184"/>
              <a:gd name="T47" fmla="*/ 239 h 310"/>
              <a:gd name="T48" fmla="*/ 50 w 184"/>
              <a:gd name="T49" fmla="*/ 276 h 310"/>
              <a:gd name="T50" fmla="*/ 50 w 184"/>
              <a:gd name="T51" fmla="*/ 310 h 310"/>
              <a:gd name="T52" fmla="*/ 55 w 184"/>
              <a:gd name="T53" fmla="*/ 79 h 310"/>
              <a:gd name="T54" fmla="*/ 50 w 184"/>
              <a:gd name="T55" fmla="*/ 116 h 310"/>
              <a:gd name="T56" fmla="*/ 61 w 184"/>
              <a:gd name="T57" fmla="*/ 174 h 310"/>
              <a:gd name="T58" fmla="*/ 64 w 184"/>
              <a:gd name="T59" fmla="*/ 184 h 310"/>
              <a:gd name="T60" fmla="*/ 54 w 184"/>
              <a:gd name="T61" fmla="*/ 187 h 310"/>
              <a:gd name="T62" fmla="*/ 29 w 184"/>
              <a:gd name="T63" fmla="*/ 205 h 310"/>
              <a:gd name="T64" fmla="*/ 36 w 184"/>
              <a:gd name="T65" fmla="*/ 247 h 310"/>
              <a:gd name="T66" fmla="*/ 65 w 184"/>
              <a:gd name="T67" fmla="*/ 215 h 310"/>
              <a:gd name="T68" fmla="*/ 74 w 184"/>
              <a:gd name="T69" fmla="*/ 209 h 310"/>
              <a:gd name="T70" fmla="*/ 79 w 184"/>
              <a:gd name="T71" fmla="*/ 219 h 310"/>
              <a:gd name="T72" fmla="*/ 82 w 184"/>
              <a:gd name="T73" fmla="*/ 225 h 310"/>
              <a:gd name="T74" fmla="*/ 103 w 184"/>
              <a:gd name="T75" fmla="*/ 225 h 310"/>
              <a:gd name="T76" fmla="*/ 105 w 184"/>
              <a:gd name="T77" fmla="*/ 219 h 310"/>
              <a:gd name="T78" fmla="*/ 110 w 184"/>
              <a:gd name="T79" fmla="*/ 209 h 310"/>
              <a:gd name="T80" fmla="*/ 120 w 184"/>
              <a:gd name="T81" fmla="*/ 215 h 310"/>
              <a:gd name="T82" fmla="*/ 148 w 184"/>
              <a:gd name="T83" fmla="*/ 247 h 310"/>
              <a:gd name="T84" fmla="*/ 155 w 184"/>
              <a:gd name="T85" fmla="*/ 205 h 310"/>
              <a:gd name="T86" fmla="*/ 130 w 184"/>
              <a:gd name="T87" fmla="*/ 187 h 310"/>
              <a:gd name="T88" fmla="*/ 120 w 184"/>
              <a:gd name="T89" fmla="*/ 184 h 310"/>
              <a:gd name="T90" fmla="*/ 123 w 184"/>
              <a:gd name="T91" fmla="*/ 174 h 310"/>
              <a:gd name="T92" fmla="*/ 135 w 184"/>
              <a:gd name="T93" fmla="*/ 116 h 310"/>
              <a:gd name="T94" fmla="*/ 129 w 184"/>
              <a:gd name="T95" fmla="*/ 79 h 310"/>
              <a:gd name="T96" fmla="*/ 92 w 184"/>
              <a:gd name="T97" fmla="*/ 21 h 310"/>
              <a:gd name="T98" fmla="*/ 55 w 184"/>
              <a:gd name="T99" fmla="*/ 79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84" h="310">
                <a:moveTo>
                  <a:pt x="50" y="310"/>
                </a:moveTo>
                <a:cubicBezTo>
                  <a:pt x="32" y="282"/>
                  <a:pt x="32" y="282"/>
                  <a:pt x="32" y="282"/>
                </a:cubicBezTo>
                <a:cubicBezTo>
                  <a:pt x="28" y="276"/>
                  <a:pt x="0" y="230"/>
                  <a:pt x="10" y="199"/>
                </a:cubicBezTo>
                <a:cubicBezTo>
                  <a:pt x="14" y="187"/>
                  <a:pt x="24" y="178"/>
                  <a:pt x="39" y="171"/>
                </a:cubicBezTo>
                <a:cubicBezTo>
                  <a:pt x="33" y="151"/>
                  <a:pt x="30" y="132"/>
                  <a:pt x="30" y="116"/>
                </a:cubicBezTo>
                <a:cubicBezTo>
                  <a:pt x="30" y="102"/>
                  <a:pt x="32" y="87"/>
                  <a:pt x="36" y="73"/>
                </a:cubicBezTo>
                <a:cubicBezTo>
                  <a:pt x="36" y="72"/>
                  <a:pt x="36" y="72"/>
                  <a:pt x="36" y="72"/>
                </a:cubicBezTo>
                <a:cubicBezTo>
                  <a:pt x="50" y="35"/>
                  <a:pt x="77" y="0"/>
                  <a:pt x="92" y="0"/>
                </a:cubicBezTo>
                <a:cubicBezTo>
                  <a:pt x="107" y="0"/>
                  <a:pt x="134" y="35"/>
                  <a:pt x="148" y="72"/>
                </a:cubicBezTo>
                <a:cubicBezTo>
                  <a:pt x="148" y="73"/>
                  <a:pt x="148" y="73"/>
                  <a:pt x="148" y="73"/>
                </a:cubicBezTo>
                <a:cubicBezTo>
                  <a:pt x="152" y="87"/>
                  <a:pt x="155" y="102"/>
                  <a:pt x="155" y="116"/>
                </a:cubicBezTo>
                <a:cubicBezTo>
                  <a:pt x="155" y="132"/>
                  <a:pt x="152" y="151"/>
                  <a:pt x="145" y="171"/>
                </a:cubicBezTo>
                <a:cubicBezTo>
                  <a:pt x="160" y="178"/>
                  <a:pt x="170" y="187"/>
                  <a:pt x="174" y="199"/>
                </a:cubicBezTo>
                <a:cubicBezTo>
                  <a:pt x="184" y="230"/>
                  <a:pt x="156" y="276"/>
                  <a:pt x="153" y="28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4" y="276"/>
                  <a:pt x="134" y="276"/>
                  <a:pt x="134" y="276"/>
                </a:cubicBezTo>
                <a:cubicBezTo>
                  <a:pt x="134" y="262"/>
                  <a:pt x="128" y="248"/>
                  <a:pt x="118" y="239"/>
                </a:cubicBezTo>
                <a:cubicBezTo>
                  <a:pt x="118" y="239"/>
                  <a:pt x="118" y="239"/>
                  <a:pt x="118" y="240"/>
                </a:cubicBezTo>
                <a:cubicBezTo>
                  <a:pt x="115" y="246"/>
                  <a:pt x="115" y="246"/>
                  <a:pt x="115" y="246"/>
                </a:cubicBezTo>
                <a:cubicBezTo>
                  <a:pt x="108" y="245"/>
                  <a:pt x="108" y="245"/>
                  <a:pt x="108" y="245"/>
                </a:cubicBezTo>
                <a:cubicBezTo>
                  <a:pt x="98" y="245"/>
                  <a:pt x="87" y="245"/>
                  <a:pt x="76" y="245"/>
                </a:cubicBezTo>
                <a:cubicBezTo>
                  <a:pt x="69" y="246"/>
                  <a:pt x="69" y="246"/>
                  <a:pt x="69" y="246"/>
                </a:cubicBezTo>
                <a:cubicBezTo>
                  <a:pt x="66" y="240"/>
                  <a:pt x="66" y="240"/>
                  <a:pt x="66" y="240"/>
                </a:cubicBezTo>
                <a:cubicBezTo>
                  <a:pt x="66" y="239"/>
                  <a:pt x="66" y="239"/>
                  <a:pt x="66" y="239"/>
                </a:cubicBezTo>
                <a:cubicBezTo>
                  <a:pt x="56" y="249"/>
                  <a:pt x="50" y="262"/>
                  <a:pt x="50" y="276"/>
                </a:cubicBezTo>
                <a:lnTo>
                  <a:pt x="50" y="310"/>
                </a:lnTo>
                <a:close/>
                <a:moveTo>
                  <a:pt x="55" y="79"/>
                </a:moveTo>
                <a:cubicBezTo>
                  <a:pt x="52" y="91"/>
                  <a:pt x="50" y="104"/>
                  <a:pt x="50" y="116"/>
                </a:cubicBezTo>
                <a:cubicBezTo>
                  <a:pt x="50" y="132"/>
                  <a:pt x="53" y="152"/>
                  <a:pt x="61" y="174"/>
                </a:cubicBezTo>
                <a:cubicBezTo>
                  <a:pt x="64" y="184"/>
                  <a:pt x="64" y="184"/>
                  <a:pt x="64" y="184"/>
                </a:cubicBezTo>
                <a:cubicBezTo>
                  <a:pt x="54" y="187"/>
                  <a:pt x="54" y="187"/>
                  <a:pt x="54" y="187"/>
                </a:cubicBezTo>
                <a:cubicBezTo>
                  <a:pt x="45" y="190"/>
                  <a:pt x="33" y="196"/>
                  <a:pt x="29" y="205"/>
                </a:cubicBezTo>
                <a:cubicBezTo>
                  <a:pt x="26" y="216"/>
                  <a:pt x="30" y="233"/>
                  <a:pt x="36" y="247"/>
                </a:cubicBezTo>
                <a:cubicBezTo>
                  <a:pt x="42" y="234"/>
                  <a:pt x="52" y="223"/>
                  <a:pt x="65" y="215"/>
                </a:cubicBezTo>
                <a:cubicBezTo>
                  <a:pt x="74" y="209"/>
                  <a:pt x="74" y="209"/>
                  <a:pt x="74" y="209"/>
                </a:cubicBezTo>
                <a:cubicBezTo>
                  <a:pt x="79" y="219"/>
                  <a:pt x="79" y="219"/>
                  <a:pt x="79" y="219"/>
                </a:cubicBezTo>
                <a:cubicBezTo>
                  <a:pt x="80" y="221"/>
                  <a:pt x="81" y="223"/>
                  <a:pt x="82" y="225"/>
                </a:cubicBezTo>
                <a:cubicBezTo>
                  <a:pt x="89" y="225"/>
                  <a:pt x="96" y="225"/>
                  <a:pt x="103" y="225"/>
                </a:cubicBezTo>
                <a:cubicBezTo>
                  <a:pt x="104" y="223"/>
                  <a:pt x="105" y="221"/>
                  <a:pt x="105" y="219"/>
                </a:cubicBezTo>
                <a:cubicBezTo>
                  <a:pt x="110" y="209"/>
                  <a:pt x="110" y="209"/>
                  <a:pt x="110" y="209"/>
                </a:cubicBezTo>
                <a:cubicBezTo>
                  <a:pt x="120" y="215"/>
                  <a:pt x="120" y="215"/>
                  <a:pt x="120" y="215"/>
                </a:cubicBezTo>
                <a:cubicBezTo>
                  <a:pt x="133" y="223"/>
                  <a:pt x="142" y="234"/>
                  <a:pt x="148" y="247"/>
                </a:cubicBezTo>
                <a:cubicBezTo>
                  <a:pt x="154" y="233"/>
                  <a:pt x="159" y="216"/>
                  <a:pt x="155" y="205"/>
                </a:cubicBezTo>
                <a:cubicBezTo>
                  <a:pt x="152" y="196"/>
                  <a:pt x="140" y="190"/>
                  <a:pt x="130" y="187"/>
                </a:cubicBezTo>
                <a:cubicBezTo>
                  <a:pt x="120" y="184"/>
                  <a:pt x="120" y="184"/>
                  <a:pt x="120" y="18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31" y="152"/>
                  <a:pt x="135" y="132"/>
                  <a:pt x="135" y="116"/>
                </a:cubicBezTo>
                <a:cubicBezTo>
                  <a:pt x="135" y="104"/>
                  <a:pt x="133" y="91"/>
                  <a:pt x="129" y="79"/>
                </a:cubicBezTo>
                <a:cubicBezTo>
                  <a:pt x="117" y="47"/>
                  <a:pt x="99" y="26"/>
                  <a:pt x="92" y="21"/>
                </a:cubicBezTo>
                <a:cubicBezTo>
                  <a:pt x="85" y="26"/>
                  <a:pt x="67" y="47"/>
                  <a:pt x="55" y="7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1" name="Freeform 31"/>
          <p:cNvSpPr>
            <a:spLocks noEditPoints="1"/>
          </p:cNvSpPr>
          <p:nvPr/>
        </p:nvSpPr>
        <p:spPr bwMode="auto">
          <a:xfrm rot="2700000">
            <a:off x="7930357" y="4647406"/>
            <a:ext cx="100012" cy="98425"/>
          </a:xfrm>
          <a:custGeom>
            <a:avLst/>
            <a:gdLst>
              <a:gd name="T0" fmla="*/ 32 w 64"/>
              <a:gd name="T1" fmla="*/ 64 h 64"/>
              <a:gd name="T2" fmla="*/ 0 w 64"/>
              <a:gd name="T3" fmla="*/ 32 h 64"/>
              <a:gd name="T4" fmla="*/ 32 w 64"/>
              <a:gd name="T5" fmla="*/ 0 h 64"/>
              <a:gd name="T6" fmla="*/ 64 w 64"/>
              <a:gd name="T7" fmla="*/ 32 h 64"/>
              <a:gd name="T8" fmla="*/ 32 w 64"/>
              <a:gd name="T9" fmla="*/ 64 h 64"/>
              <a:gd name="T10" fmla="*/ 32 w 64"/>
              <a:gd name="T11" fmla="*/ 12 h 64"/>
              <a:gd name="T12" fmla="*/ 12 w 64"/>
              <a:gd name="T13" fmla="*/ 32 h 64"/>
              <a:gd name="T14" fmla="*/ 32 w 64"/>
              <a:gd name="T15" fmla="*/ 52 h 64"/>
              <a:gd name="T16" fmla="*/ 52 w 64"/>
              <a:gd name="T17" fmla="*/ 32 h 64"/>
              <a:gd name="T18" fmla="*/ 32 w 64"/>
              <a:gd name="T19" fmla="*/ 1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4" h="64">
                <a:moveTo>
                  <a:pt x="32" y="64"/>
                </a:moveTo>
                <a:cubicBezTo>
                  <a:pt x="14" y="64"/>
                  <a:pt x="0" y="50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50" y="0"/>
                  <a:pt x="64" y="14"/>
                  <a:pt x="64" y="32"/>
                </a:cubicBezTo>
                <a:cubicBezTo>
                  <a:pt x="64" y="50"/>
                  <a:pt x="50" y="64"/>
                  <a:pt x="32" y="64"/>
                </a:cubicBezTo>
                <a:close/>
                <a:moveTo>
                  <a:pt x="32" y="12"/>
                </a:moveTo>
                <a:cubicBezTo>
                  <a:pt x="21" y="12"/>
                  <a:pt x="12" y="21"/>
                  <a:pt x="12" y="32"/>
                </a:cubicBezTo>
                <a:cubicBezTo>
                  <a:pt x="12" y="43"/>
                  <a:pt x="21" y="52"/>
                  <a:pt x="32" y="52"/>
                </a:cubicBezTo>
                <a:cubicBezTo>
                  <a:pt x="43" y="52"/>
                  <a:pt x="52" y="43"/>
                  <a:pt x="52" y="32"/>
                </a:cubicBezTo>
                <a:cubicBezTo>
                  <a:pt x="52" y="21"/>
                  <a:pt x="43" y="12"/>
                  <a:pt x="32" y="1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2" name="Freeform 32"/>
          <p:cNvSpPr>
            <a:spLocks noEditPoints="1"/>
          </p:cNvSpPr>
          <p:nvPr/>
        </p:nvSpPr>
        <p:spPr bwMode="auto">
          <a:xfrm rot="2700000">
            <a:off x="7766844" y="4791869"/>
            <a:ext cx="92075" cy="147637"/>
          </a:xfrm>
          <a:custGeom>
            <a:avLst/>
            <a:gdLst>
              <a:gd name="T0" fmla="*/ 29 w 59"/>
              <a:gd name="T1" fmla="*/ 95 h 95"/>
              <a:gd name="T2" fmla="*/ 24 w 59"/>
              <a:gd name="T3" fmla="*/ 85 h 95"/>
              <a:gd name="T4" fmla="*/ 0 w 59"/>
              <a:gd name="T5" fmla="*/ 26 h 95"/>
              <a:gd name="T6" fmla="*/ 29 w 59"/>
              <a:gd name="T7" fmla="*/ 0 h 95"/>
              <a:gd name="T8" fmla="*/ 59 w 59"/>
              <a:gd name="T9" fmla="*/ 26 h 95"/>
              <a:gd name="T10" fmla="*/ 34 w 59"/>
              <a:gd name="T11" fmla="*/ 85 h 95"/>
              <a:gd name="T12" fmla="*/ 29 w 59"/>
              <a:gd name="T13" fmla="*/ 95 h 95"/>
              <a:gd name="T14" fmla="*/ 29 w 59"/>
              <a:gd name="T15" fmla="*/ 12 h 95"/>
              <a:gd name="T16" fmla="*/ 12 w 59"/>
              <a:gd name="T17" fmla="*/ 26 h 95"/>
              <a:gd name="T18" fmla="*/ 29 w 59"/>
              <a:gd name="T19" fmla="*/ 69 h 95"/>
              <a:gd name="T20" fmla="*/ 47 w 59"/>
              <a:gd name="T21" fmla="*/ 26 h 95"/>
              <a:gd name="T22" fmla="*/ 29 w 59"/>
              <a:gd name="T23" fmla="*/ 12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" h="95">
                <a:moveTo>
                  <a:pt x="29" y="95"/>
                </a:moveTo>
                <a:cubicBezTo>
                  <a:pt x="24" y="85"/>
                  <a:pt x="24" y="85"/>
                  <a:pt x="24" y="85"/>
                </a:cubicBezTo>
                <a:cubicBezTo>
                  <a:pt x="20" y="77"/>
                  <a:pt x="0" y="38"/>
                  <a:pt x="0" y="26"/>
                </a:cubicBezTo>
                <a:cubicBezTo>
                  <a:pt x="0" y="12"/>
                  <a:pt x="13" y="0"/>
                  <a:pt x="29" y="0"/>
                </a:cubicBezTo>
                <a:cubicBezTo>
                  <a:pt x="45" y="0"/>
                  <a:pt x="59" y="12"/>
                  <a:pt x="59" y="26"/>
                </a:cubicBezTo>
                <a:cubicBezTo>
                  <a:pt x="59" y="38"/>
                  <a:pt x="39" y="77"/>
                  <a:pt x="34" y="85"/>
                </a:cubicBezTo>
                <a:lnTo>
                  <a:pt x="29" y="95"/>
                </a:lnTo>
                <a:close/>
                <a:moveTo>
                  <a:pt x="29" y="12"/>
                </a:moveTo>
                <a:cubicBezTo>
                  <a:pt x="19" y="12"/>
                  <a:pt x="12" y="18"/>
                  <a:pt x="12" y="26"/>
                </a:cubicBezTo>
                <a:cubicBezTo>
                  <a:pt x="12" y="31"/>
                  <a:pt x="20" y="50"/>
                  <a:pt x="29" y="69"/>
                </a:cubicBezTo>
                <a:cubicBezTo>
                  <a:pt x="38" y="50"/>
                  <a:pt x="47" y="31"/>
                  <a:pt x="47" y="26"/>
                </a:cubicBezTo>
                <a:cubicBezTo>
                  <a:pt x="47" y="18"/>
                  <a:pt x="39" y="12"/>
                  <a:pt x="29" y="1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8658225" y="3505200"/>
            <a:ext cx="417513" cy="474663"/>
          </a:xfrm>
          <a:custGeom>
            <a:avLst/>
            <a:gdLst>
              <a:gd name="T0" fmla="*/ 578 w 786"/>
              <a:gd name="T1" fmla="*/ 28 h 896"/>
              <a:gd name="T2" fmla="*/ 205 w 786"/>
              <a:gd name="T3" fmla="*/ 59 h 896"/>
              <a:gd name="T4" fmla="*/ 67 w 786"/>
              <a:gd name="T5" fmla="*/ 236 h 896"/>
              <a:gd name="T6" fmla="*/ 68 w 786"/>
              <a:gd name="T7" fmla="*/ 346 h 896"/>
              <a:gd name="T8" fmla="*/ 70 w 786"/>
              <a:gd name="T9" fmla="*/ 356 h 896"/>
              <a:gd name="T10" fmla="*/ 39 w 786"/>
              <a:gd name="T11" fmla="*/ 406 h 896"/>
              <a:gd name="T12" fmla="*/ 14 w 786"/>
              <a:gd name="T13" fmla="*/ 441 h 896"/>
              <a:gd name="T14" fmla="*/ 14 w 786"/>
              <a:gd name="T15" fmla="*/ 442 h 896"/>
              <a:gd name="T16" fmla="*/ 36 w 786"/>
              <a:gd name="T17" fmla="*/ 540 h 896"/>
              <a:gd name="T18" fmla="*/ 50 w 786"/>
              <a:gd name="T19" fmla="*/ 587 h 896"/>
              <a:gd name="T20" fmla="*/ 75 w 786"/>
              <a:gd name="T21" fmla="*/ 649 h 896"/>
              <a:gd name="T22" fmla="*/ 74 w 786"/>
              <a:gd name="T23" fmla="*/ 694 h 896"/>
              <a:gd name="T24" fmla="*/ 169 w 786"/>
              <a:gd name="T25" fmla="*/ 773 h 896"/>
              <a:gd name="T26" fmla="*/ 244 w 786"/>
              <a:gd name="T27" fmla="*/ 830 h 896"/>
              <a:gd name="T28" fmla="*/ 618 w 786"/>
              <a:gd name="T29" fmla="*/ 896 h 896"/>
              <a:gd name="T30" fmla="*/ 686 w 786"/>
              <a:gd name="T31" fmla="*/ 814 h 896"/>
              <a:gd name="T32" fmla="*/ 664 w 786"/>
              <a:gd name="T33" fmla="*/ 637 h 896"/>
              <a:gd name="T34" fmla="*/ 777 w 786"/>
              <a:gd name="T35" fmla="*/ 417 h 896"/>
              <a:gd name="T36" fmla="*/ 706 w 786"/>
              <a:gd name="T37" fmla="*/ 118 h 896"/>
              <a:gd name="T38" fmla="*/ 627 w 786"/>
              <a:gd name="T39" fmla="*/ 606 h 896"/>
              <a:gd name="T40" fmla="*/ 639 w 786"/>
              <a:gd name="T41" fmla="*/ 823 h 896"/>
              <a:gd name="T42" fmla="*/ 618 w 786"/>
              <a:gd name="T43" fmla="*/ 847 h 896"/>
              <a:gd name="T44" fmla="*/ 292 w 786"/>
              <a:gd name="T45" fmla="*/ 827 h 896"/>
              <a:gd name="T46" fmla="*/ 260 w 786"/>
              <a:gd name="T47" fmla="*/ 706 h 896"/>
              <a:gd name="T48" fmla="*/ 169 w 786"/>
              <a:gd name="T49" fmla="*/ 725 h 896"/>
              <a:gd name="T50" fmla="*/ 101 w 786"/>
              <a:gd name="T51" fmla="*/ 604 h 896"/>
              <a:gd name="T52" fmla="*/ 110 w 786"/>
              <a:gd name="T53" fmla="*/ 568 h 896"/>
              <a:gd name="T54" fmla="*/ 86 w 786"/>
              <a:gd name="T55" fmla="*/ 555 h 896"/>
              <a:gd name="T56" fmla="*/ 94 w 786"/>
              <a:gd name="T57" fmla="*/ 519 h 896"/>
              <a:gd name="T58" fmla="*/ 65 w 786"/>
              <a:gd name="T59" fmla="*/ 501 h 896"/>
              <a:gd name="T60" fmla="*/ 55 w 786"/>
              <a:gd name="T61" fmla="*/ 467 h 896"/>
              <a:gd name="T62" fmla="*/ 112 w 786"/>
              <a:gd name="T63" fmla="*/ 381 h 896"/>
              <a:gd name="T64" fmla="*/ 115 w 786"/>
              <a:gd name="T65" fmla="*/ 335 h 896"/>
              <a:gd name="T66" fmla="*/ 114 w 786"/>
              <a:gd name="T67" fmla="*/ 248 h 896"/>
              <a:gd name="T68" fmla="*/ 729 w 786"/>
              <a:gd name="T69" fmla="*/ 41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86" h="896">
                <a:moveTo>
                  <a:pt x="706" y="118"/>
                </a:moveTo>
                <a:cubicBezTo>
                  <a:pt x="672" y="79"/>
                  <a:pt x="629" y="49"/>
                  <a:pt x="578" y="28"/>
                </a:cubicBezTo>
                <a:cubicBezTo>
                  <a:pt x="531" y="10"/>
                  <a:pt x="478" y="0"/>
                  <a:pt x="425" y="0"/>
                </a:cubicBezTo>
                <a:cubicBezTo>
                  <a:pt x="346" y="0"/>
                  <a:pt x="268" y="21"/>
                  <a:pt x="205" y="59"/>
                </a:cubicBezTo>
                <a:cubicBezTo>
                  <a:pt x="171" y="79"/>
                  <a:pt x="142" y="104"/>
                  <a:pt x="119" y="133"/>
                </a:cubicBezTo>
                <a:cubicBezTo>
                  <a:pt x="94" y="164"/>
                  <a:pt x="77" y="198"/>
                  <a:pt x="67" y="236"/>
                </a:cubicBezTo>
                <a:cubicBezTo>
                  <a:pt x="59" y="268"/>
                  <a:pt x="58" y="305"/>
                  <a:pt x="65" y="335"/>
                </a:cubicBezTo>
                <a:cubicBezTo>
                  <a:pt x="68" y="346"/>
                  <a:pt x="68" y="346"/>
                  <a:pt x="68" y="346"/>
                </a:cubicBezTo>
                <a:cubicBezTo>
                  <a:pt x="68" y="349"/>
                  <a:pt x="69" y="352"/>
                  <a:pt x="70" y="354"/>
                </a:cubicBezTo>
                <a:cubicBezTo>
                  <a:pt x="70" y="355"/>
                  <a:pt x="70" y="356"/>
                  <a:pt x="70" y="356"/>
                </a:cubicBezTo>
                <a:cubicBezTo>
                  <a:pt x="68" y="360"/>
                  <a:pt x="68" y="360"/>
                  <a:pt x="68" y="360"/>
                </a:cubicBezTo>
                <a:cubicBezTo>
                  <a:pt x="61" y="375"/>
                  <a:pt x="50" y="390"/>
                  <a:pt x="39" y="406"/>
                </a:cubicBezTo>
                <a:cubicBezTo>
                  <a:pt x="31" y="417"/>
                  <a:pt x="22" y="428"/>
                  <a:pt x="14" y="441"/>
                </a:cubicBezTo>
                <a:cubicBezTo>
                  <a:pt x="14" y="441"/>
                  <a:pt x="14" y="441"/>
                  <a:pt x="14" y="441"/>
                </a:cubicBezTo>
                <a:cubicBezTo>
                  <a:pt x="14" y="441"/>
                  <a:pt x="14" y="441"/>
                  <a:pt x="14" y="441"/>
                </a:cubicBezTo>
                <a:cubicBezTo>
                  <a:pt x="14" y="442"/>
                  <a:pt x="14" y="442"/>
                  <a:pt x="14" y="442"/>
                </a:cubicBezTo>
                <a:cubicBezTo>
                  <a:pt x="3" y="459"/>
                  <a:pt x="0" y="481"/>
                  <a:pt x="6" y="501"/>
                </a:cubicBezTo>
                <a:cubicBezTo>
                  <a:pt x="11" y="517"/>
                  <a:pt x="22" y="531"/>
                  <a:pt x="36" y="540"/>
                </a:cubicBezTo>
                <a:cubicBezTo>
                  <a:pt x="35" y="553"/>
                  <a:pt x="37" y="565"/>
                  <a:pt x="43" y="576"/>
                </a:cubicBezTo>
                <a:cubicBezTo>
                  <a:pt x="45" y="580"/>
                  <a:pt x="47" y="584"/>
                  <a:pt x="50" y="587"/>
                </a:cubicBezTo>
                <a:cubicBezTo>
                  <a:pt x="48" y="603"/>
                  <a:pt x="52" y="619"/>
                  <a:pt x="62" y="632"/>
                </a:cubicBezTo>
                <a:cubicBezTo>
                  <a:pt x="75" y="649"/>
                  <a:pt x="75" y="649"/>
                  <a:pt x="75" y="649"/>
                </a:cubicBezTo>
                <a:cubicBezTo>
                  <a:pt x="75" y="652"/>
                  <a:pt x="75" y="654"/>
                  <a:pt x="74" y="657"/>
                </a:cubicBezTo>
                <a:cubicBezTo>
                  <a:pt x="74" y="667"/>
                  <a:pt x="73" y="680"/>
                  <a:pt x="74" y="694"/>
                </a:cubicBezTo>
                <a:cubicBezTo>
                  <a:pt x="77" y="715"/>
                  <a:pt x="85" y="732"/>
                  <a:pt x="97" y="746"/>
                </a:cubicBezTo>
                <a:cubicBezTo>
                  <a:pt x="114" y="764"/>
                  <a:pt x="139" y="773"/>
                  <a:pt x="169" y="773"/>
                </a:cubicBezTo>
                <a:cubicBezTo>
                  <a:pt x="189" y="773"/>
                  <a:pt x="212" y="769"/>
                  <a:pt x="240" y="761"/>
                </a:cubicBezTo>
                <a:cubicBezTo>
                  <a:pt x="241" y="779"/>
                  <a:pt x="243" y="801"/>
                  <a:pt x="244" y="830"/>
                </a:cubicBezTo>
                <a:cubicBezTo>
                  <a:pt x="246" y="867"/>
                  <a:pt x="276" y="896"/>
                  <a:pt x="313" y="896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38" y="896"/>
                  <a:pt x="658" y="887"/>
                  <a:pt x="671" y="871"/>
                </a:cubicBezTo>
                <a:cubicBezTo>
                  <a:pt x="684" y="855"/>
                  <a:pt x="690" y="834"/>
                  <a:pt x="686" y="814"/>
                </a:cubicBezTo>
                <a:cubicBezTo>
                  <a:pt x="658" y="658"/>
                  <a:pt x="658" y="658"/>
                  <a:pt x="658" y="658"/>
                </a:cubicBezTo>
                <a:cubicBezTo>
                  <a:pt x="657" y="650"/>
                  <a:pt x="659" y="643"/>
                  <a:pt x="664" y="637"/>
                </a:cubicBezTo>
                <a:cubicBezTo>
                  <a:pt x="686" y="610"/>
                  <a:pt x="712" y="578"/>
                  <a:pt x="733" y="541"/>
                </a:cubicBezTo>
                <a:cubicBezTo>
                  <a:pt x="756" y="501"/>
                  <a:pt x="770" y="460"/>
                  <a:pt x="777" y="417"/>
                </a:cubicBezTo>
                <a:cubicBezTo>
                  <a:pt x="786" y="355"/>
                  <a:pt x="784" y="298"/>
                  <a:pt x="772" y="247"/>
                </a:cubicBezTo>
                <a:cubicBezTo>
                  <a:pt x="759" y="198"/>
                  <a:pt x="737" y="154"/>
                  <a:pt x="706" y="118"/>
                </a:cubicBezTo>
                <a:close/>
                <a:moveTo>
                  <a:pt x="729" y="410"/>
                </a:moveTo>
                <a:cubicBezTo>
                  <a:pt x="717" y="491"/>
                  <a:pt x="674" y="550"/>
                  <a:pt x="627" y="606"/>
                </a:cubicBezTo>
                <a:cubicBezTo>
                  <a:pt x="613" y="622"/>
                  <a:pt x="607" y="645"/>
                  <a:pt x="611" y="666"/>
                </a:cubicBezTo>
                <a:cubicBezTo>
                  <a:pt x="639" y="823"/>
                  <a:pt x="639" y="823"/>
                  <a:pt x="639" y="823"/>
                </a:cubicBezTo>
                <a:cubicBezTo>
                  <a:pt x="640" y="829"/>
                  <a:pt x="638" y="835"/>
                  <a:pt x="634" y="840"/>
                </a:cubicBezTo>
                <a:cubicBezTo>
                  <a:pt x="630" y="845"/>
                  <a:pt x="624" y="847"/>
                  <a:pt x="618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2" y="847"/>
                  <a:pt x="293" y="839"/>
                  <a:pt x="292" y="827"/>
                </a:cubicBezTo>
                <a:cubicBezTo>
                  <a:pt x="290" y="774"/>
                  <a:pt x="286" y="742"/>
                  <a:pt x="284" y="724"/>
                </a:cubicBezTo>
                <a:cubicBezTo>
                  <a:pt x="284" y="715"/>
                  <a:pt x="272" y="706"/>
                  <a:pt x="260" y="706"/>
                </a:cubicBezTo>
                <a:cubicBezTo>
                  <a:pt x="258" y="706"/>
                  <a:pt x="256" y="706"/>
                  <a:pt x="254" y="707"/>
                </a:cubicBezTo>
                <a:cubicBezTo>
                  <a:pt x="216" y="720"/>
                  <a:pt x="189" y="725"/>
                  <a:pt x="169" y="725"/>
                </a:cubicBezTo>
                <a:cubicBezTo>
                  <a:pt x="95" y="725"/>
                  <a:pt x="134" y="648"/>
                  <a:pt x="120" y="629"/>
                </a:cubicBezTo>
                <a:cubicBezTo>
                  <a:pt x="101" y="604"/>
                  <a:pt x="101" y="604"/>
                  <a:pt x="101" y="604"/>
                </a:cubicBezTo>
                <a:cubicBezTo>
                  <a:pt x="96" y="597"/>
                  <a:pt x="96" y="589"/>
                  <a:pt x="100" y="583"/>
                </a:cubicBezTo>
                <a:cubicBezTo>
                  <a:pt x="110" y="568"/>
                  <a:pt x="110" y="568"/>
                  <a:pt x="110" y="568"/>
                </a:cubicBezTo>
                <a:cubicBezTo>
                  <a:pt x="98" y="565"/>
                  <a:pt x="98" y="565"/>
                  <a:pt x="98" y="565"/>
                </a:cubicBezTo>
                <a:cubicBezTo>
                  <a:pt x="93" y="563"/>
                  <a:pt x="89" y="560"/>
                  <a:pt x="86" y="555"/>
                </a:cubicBezTo>
                <a:cubicBezTo>
                  <a:pt x="84" y="550"/>
                  <a:pt x="84" y="545"/>
                  <a:pt x="86" y="540"/>
                </a:cubicBezTo>
                <a:cubicBezTo>
                  <a:pt x="94" y="519"/>
                  <a:pt x="94" y="519"/>
                  <a:pt x="94" y="519"/>
                </a:cubicBezTo>
                <a:cubicBezTo>
                  <a:pt x="95" y="517"/>
                  <a:pt x="94" y="514"/>
                  <a:pt x="92" y="513"/>
                </a:cubicBezTo>
                <a:cubicBezTo>
                  <a:pt x="65" y="501"/>
                  <a:pt x="65" y="501"/>
                  <a:pt x="65" y="501"/>
                </a:cubicBezTo>
                <a:cubicBezTo>
                  <a:pt x="59" y="499"/>
                  <a:pt x="54" y="493"/>
                  <a:pt x="52" y="487"/>
                </a:cubicBezTo>
                <a:cubicBezTo>
                  <a:pt x="50" y="480"/>
                  <a:pt x="51" y="473"/>
                  <a:pt x="55" y="467"/>
                </a:cubicBezTo>
                <a:cubicBezTo>
                  <a:pt x="55" y="466"/>
                  <a:pt x="55" y="466"/>
                  <a:pt x="55" y="466"/>
                </a:cubicBezTo>
                <a:cubicBezTo>
                  <a:pt x="73" y="438"/>
                  <a:pt x="97" y="412"/>
                  <a:pt x="112" y="381"/>
                </a:cubicBezTo>
                <a:cubicBezTo>
                  <a:pt x="118" y="368"/>
                  <a:pt x="118" y="368"/>
                  <a:pt x="118" y="368"/>
                </a:cubicBezTo>
                <a:cubicBezTo>
                  <a:pt x="122" y="359"/>
                  <a:pt x="117" y="345"/>
                  <a:pt x="115" y="335"/>
                </a:cubicBezTo>
                <a:cubicBezTo>
                  <a:pt x="112" y="325"/>
                  <a:pt x="112" y="325"/>
                  <a:pt x="112" y="325"/>
                </a:cubicBezTo>
                <a:cubicBezTo>
                  <a:pt x="107" y="301"/>
                  <a:pt x="108" y="271"/>
                  <a:pt x="114" y="248"/>
                </a:cubicBezTo>
                <a:cubicBezTo>
                  <a:pt x="146" y="120"/>
                  <a:pt x="286" y="48"/>
                  <a:pt x="425" y="48"/>
                </a:cubicBezTo>
                <a:cubicBezTo>
                  <a:pt x="597" y="48"/>
                  <a:pt x="767" y="158"/>
                  <a:pt x="729" y="41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44" name="Freeform 6"/>
          <p:cNvSpPr/>
          <p:nvPr/>
        </p:nvSpPr>
        <p:spPr bwMode="auto">
          <a:xfrm>
            <a:off x="8739188" y="3549650"/>
            <a:ext cx="293687" cy="239713"/>
          </a:xfrm>
          <a:custGeom>
            <a:avLst/>
            <a:gdLst>
              <a:gd name="T0" fmla="*/ 367 w 554"/>
              <a:gd name="T1" fmla="*/ 21 h 452"/>
              <a:gd name="T2" fmla="*/ 325 w 554"/>
              <a:gd name="T3" fmla="*/ 5 h 452"/>
              <a:gd name="T4" fmla="*/ 298 w 554"/>
              <a:gd name="T5" fmla="*/ 11 h 452"/>
              <a:gd name="T6" fmla="*/ 267 w 554"/>
              <a:gd name="T7" fmla="*/ 0 h 452"/>
              <a:gd name="T8" fmla="*/ 243 w 554"/>
              <a:gd name="T9" fmla="*/ 7 h 452"/>
              <a:gd name="T10" fmla="*/ 223 w 554"/>
              <a:gd name="T11" fmla="*/ 5 h 452"/>
              <a:gd name="T12" fmla="*/ 168 w 554"/>
              <a:gd name="T13" fmla="*/ 24 h 452"/>
              <a:gd name="T14" fmla="*/ 163 w 554"/>
              <a:gd name="T15" fmla="*/ 24 h 452"/>
              <a:gd name="T16" fmla="*/ 96 w 554"/>
              <a:gd name="T17" fmla="*/ 54 h 452"/>
              <a:gd name="T18" fmla="*/ 38 w 554"/>
              <a:gd name="T19" fmla="*/ 123 h 452"/>
              <a:gd name="T20" fmla="*/ 15 w 554"/>
              <a:gd name="T21" fmla="*/ 156 h 452"/>
              <a:gd name="T22" fmla="*/ 15 w 554"/>
              <a:gd name="T23" fmla="*/ 161 h 452"/>
              <a:gd name="T24" fmla="*/ 0 w 554"/>
              <a:gd name="T25" fmla="*/ 210 h 452"/>
              <a:gd name="T26" fmla="*/ 39 w 554"/>
              <a:gd name="T27" fmla="*/ 282 h 452"/>
              <a:gd name="T28" fmla="*/ 103 w 554"/>
              <a:gd name="T29" fmla="*/ 327 h 452"/>
              <a:gd name="T30" fmla="*/ 135 w 554"/>
              <a:gd name="T31" fmla="*/ 319 h 452"/>
              <a:gd name="T32" fmla="*/ 177 w 554"/>
              <a:gd name="T33" fmla="*/ 344 h 452"/>
              <a:gd name="T34" fmla="*/ 260 w 554"/>
              <a:gd name="T35" fmla="*/ 403 h 452"/>
              <a:gd name="T36" fmla="*/ 296 w 554"/>
              <a:gd name="T37" fmla="*/ 395 h 452"/>
              <a:gd name="T38" fmla="*/ 391 w 554"/>
              <a:gd name="T39" fmla="*/ 452 h 452"/>
              <a:gd name="T40" fmla="*/ 492 w 554"/>
              <a:gd name="T41" fmla="*/ 382 h 452"/>
              <a:gd name="T42" fmla="*/ 549 w 554"/>
              <a:gd name="T43" fmla="*/ 287 h 452"/>
              <a:gd name="T44" fmla="*/ 547 w 554"/>
              <a:gd name="T45" fmla="*/ 267 h 452"/>
              <a:gd name="T46" fmla="*/ 554 w 554"/>
              <a:gd name="T47" fmla="*/ 235 h 452"/>
              <a:gd name="T48" fmla="*/ 536 w 554"/>
              <a:gd name="T49" fmla="*/ 185 h 452"/>
              <a:gd name="T50" fmla="*/ 537 w 554"/>
              <a:gd name="T51" fmla="*/ 174 h 452"/>
              <a:gd name="T52" fmla="*/ 493 w 554"/>
              <a:gd name="T53" fmla="*/ 106 h 452"/>
              <a:gd name="T54" fmla="*/ 367 w 554"/>
              <a:gd name="T55" fmla="*/ 2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54" h="452">
                <a:moveTo>
                  <a:pt x="367" y="21"/>
                </a:moveTo>
                <a:cubicBezTo>
                  <a:pt x="356" y="11"/>
                  <a:pt x="341" y="5"/>
                  <a:pt x="325" y="5"/>
                </a:cubicBezTo>
                <a:cubicBezTo>
                  <a:pt x="315" y="5"/>
                  <a:pt x="306" y="7"/>
                  <a:pt x="298" y="11"/>
                </a:cubicBezTo>
                <a:cubicBezTo>
                  <a:pt x="289" y="4"/>
                  <a:pt x="279" y="0"/>
                  <a:pt x="267" y="0"/>
                </a:cubicBezTo>
                <a:cubicBezTo>
                  <a:pt x="258" y="0"/>
                  <a:pt x="250" y="3"/>
                  <a:pt x="243" y="7"/>
                </a:cubicBezTo>
                <a:cubicBezTo>
                  <a:pt x="237" y="5"/>
                  <a:pt x="230" y="5"/>
                  <a:pt x="223" y="5"/>
                </a:cubicBezTo>
                <a:cubicBezTo>
                  <a:pt x="203" y="5"/>
                  <a:pt x="183" y="12"/>
                  <a:pt x="168" y="24"/>
                </a:cubicBezTo>
                <a:cubicBezTo>
                  <a:pt x="166" y="24"/>
                  <a:pt x="165" y="24"/>
                  <a:pt x="163" y="24"/>
                </a:cubicBezTo>
                <a:cubicBezTo>
                  <a:pt x="136" y="24"/>
                  <a:pt x="112" y="36"/>
                  <a:pt x="96" y="54"/>
                </a:cubicBezTo>
                <a:cubicBezTo>
                  <a:pt x="63" y="60"/>
                  <a:pt x="38" y="89"/>
                  <a:pt x="38" y="123"/>
                </a:cubicBezTo>
                <a:cubicBezTo>
                  <a:pt x="24" y="128"/>
                  <a:pt x="15" y="141"/>
                  <a:pt x="15" y="156"/>
                </a:cubicBezTo>
                <a:cubicBezTo>
                  <a:pt x="15" y="158"/>
                  <a:pt x="15" y="159"/>
                  <a:pt x="15" y="161"/>
                </a:cubicBezTo>
                <a:cubicBezTo>
                  <a:pt x="6" y="175"/>
                  <a:pt x="0" y="192"/>
                  <a:pt x="0" y="210"/>
                </a:cubicBezTo>
                <a:cubicBezTo>
                  <a:pt x="0" y="240"/>
                  <a:pt x="16" y="266"/>
                  <a:pt x="39" y="282"/>
                </a:cubicBezTo>
                <a:cubicBezTo>
                  <a:pt x="48" y="308"/>
                  <a:pt x="74" y="327"/>
                  <a:pt x="103" y="327"/>
                </a:cubicBezTo>
                <a:cubicBezTo>
                  <a:pt x="115" y="327"/>
                  <a:pt x="126" y="324"/>
                  <a:pt x="135" y="319"/>
                </a:cubicBezTo>
                <a:cubicBezTo>
                  <a:pt x="145" y="332"/>
                  <a:pt x="160" y="341"/>
                  <a:pt x="177" y="344"/>
                </a:cubicBezTo>
                <a:cubicBezTo>
                  <a:pt x="189" y="378"/>
                  <a:pt x="222" y="403"/>
                  <a:pt x="260" y="403"/>
                </a:cubicBezTo>
                <a:cubicBezTo>
                  <a:pt x="273" y="403"/>
                  <a:pt x="285" y="400"/>
                  <a:pt x="296" y="395"/>
                </a:cubicBezTo>
                <a:cubicBezTo>
                  <a:pt x="314" y="429"/>
                  <a:pt x="350" y="452"/>
                  <a:pt x="391" y="452"/>
                </a:cubicBezTo>
                <a:cubicBezTo>
                  <a:pt x="437" y="452"/>
                  <a:pt x="477" y="423"/>
                  <a:pt x="492" y="382"/>
                </a:cubicBezTo>
                <a:cubicBezTo>
                  <a:pt x="526" y="364"/>
                  <a:pt x="549" y="328"/>
                  <a:pt x="549" y="287"/>
                </a:cubicBezTo>
                <a:cubicBezTo>
                  <a:pt x="549" y="280"/>
                  <a:pt x="548" y="274"/>
                  <a:pt x="547" y="267"/>
                </a:cubicBezTo>
                <a:cubicBezTo>
                  <a:pt x="552" y="257"/>
                  <a:pt x="554" y="246"/>
                  <a:pt x="554" y="235"/>
                </a:cubicBezTo>
                <a:cubicBezTo>
                  <a:pt x="554" y="216"/>
                  <a:pt x="547" y="199"/>
                  <a:pt x="536" y="185"/>
                </a:cubicBezTo>
                <a:cubicBezTo>
                  <a:pt x="536" y="182"/>
                  <a:pt x="537" y="178"/>
                  <a:pt x="537" y="174"/>
                </a:cubicBezTo>
                <a:cubicBezTo>
                  <a:pt x="537" y="144"/>
                  <a:pt x="519" y="118"/>
                  <a:pt x="493" y="106"/>
                </a:cubicBezTo>
                <a:cubicBezTo>
                  <a:pt x="472" y="57"/>
                  <a:pt x="423" y="22"/>
                  <a:pt x="367" y="21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236" name="TextBox 13"/>
          <p:cNvSpPr txBox="1">
            <a:spLocks noChangeArrowheads="1"/>
          </p:cNvSpPr>
          <p:nvPr/>
        </p:nvSpPr>
        <p:spPr bwMode="auto">
          <a:xfrm>
            <a:off x="7332663" y="5251450"/>
            <a:ext cx="1265237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237" name="TextBox 13"/>
          <p:cNvSpPr txBox="1">
            <a:spLocks noChangeArrowheads="1"/>
          </p:cNvSpPr>
          <p:nvPr/>
        </p:nvSpPr>
        <p:spPr bwMode="auto">
          <a:xfrm>
            <a:off x="7189788" y="5537200"/>
            <a:ext cx="1549400" cy="554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238" name="TextBox 13"/>
          <p:cNvSpPr txBox="1">
            <a:spLocks noChangeArrowheads="1"/>
          </p:cNvSpPr>
          <p:nvPr/>
        </p:nvSpPr>
        <p:spPr bwMode="auto">
          <a:xfrm>
            <a:off x="9582150" y="3375025"/>
            <a:ext cx="1265238" cy="247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239" name="TextBox 13"/>
          <p:cNvSpPr txBox="1">
            <a:spLocks noChangeArrowheads="1"/>
          </p:cNvSpPr>
          <p:nvPr/>
        </p:nvSpPr>
        <p:spPr bwMode="auto">
          <a:xfrm>
            <a:off x="9440863" y="3662363"/>
            <a:ext cx="1547812" cy="554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240" name="TextBox 13"/>
          <p:cNvSpPr txBox="1">
            <a:spLocks noChangeArrowheads="1"/>
          </p:cNvSpPr>
          <p:nvPr/>
        </p:nvSpPr>
        <p:spPr bwMode="auto">
          <a:xfrm>
            <a:off x="7285038" y="1401763"/>
            <a:ext cx="126523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241" name="TextBox 13"/>
          <p:cNvSpPr txBox="1">
            <a:spLocks noChangeArrowheads="1"/>
          </p:cNvSpPr>
          <p:nvPr/>
        </p:nvSpPr>
        <p:spPr bwMode="auto">
          <a:xfrm>
            <a:off x="7143750" y="1687513"/>
            <a:ext cx="1549400" cy="554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242" name="TextBox 13"/>
          <p:cNvSpPr txBox="1">
            <a:spLocks noChangeArrowheads="1"/>
          </p:cNvSpPr>
          <p:nvPr/>
        </p:nvSpPr>
        <p:spPr bwMode="auto">
          <a:xfrm>
            <a:off x="3602038" y="3625850"/>
            <a:ext cx="1265237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267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77"/>
          <p:cNvSpPr/>
          <p:nvPr/>
        </p:nvSpPr>
        <p:spPr bwMode="auto">
          <a:xfrm rot="16200000">
            <a:off x="5438775" y="4794250"/>
            <a:ext cx="1322388" cy="1322388"/>
          </a:xfrm>
          <a:custGeom>
            <a:avLst/>
            <a:gdLst/>
            <a:ahLst/>
            <a:cxnLst>
              <a:cxn ang="0">
                <a:pos x="183" y="216"/>
              </a:cxn>
              <a:cxn ang="0">
                <a:pos x="256" y="180"/>
              </a:cxn>
              <a:cxn ang="0">
                <a:pos x="217" y="88"/>
              </a:cxn>
              <a:cxn ang="0">
                <a:pos x="385" y="88"/>
              </a:cxn>
              <a:cxn ang="0">
                <a:pos x="347" y="180"/>
              </a:cxn>
              <a:cxn ang="0">
                <a:pos x="420" y="216"/>
              </a:cxn>
              <a:cxn ang="0">
                <a:pos x="603" y="216"/>
              </a:cxn>
              <a:cxn ang="0">
                <a:pos x="603" y="399"/>
              </a:cxn>
              <a:cxn ang="0">
                <a:pos x="638" y="472"/>
              </a:cxn>
              <a:cxn ang="0">
                <a:pos x="731" y="433"/>
              </a:cxn>
              <a:cxn ang="0">
                <a:pos x="731" y="601"/>
              </a:cxn>
              <a:cxn ang="0">
                <a:pos x="638" y="563"/>
              </a:cxn>
              <a:cxn ang="0">
                <a:pos x="603" y="636"/>
              </a:cxn>
              <a:cxn ang="0">
                <a:pos x="603" y="819"/>
              </a:cxn>
              <a:cxn ang="0">
                <a:pos x="420" y="819"/>
              </a:cxn>
              <a:cxn ang="0">
                <a:pos x="347" y="784"/>
              </a:cxn>
              <a:cxn ang="0">
                <a:pos x="385" y="691"/>
              </a:cxn>
              <a:cxn ang="0">
                <a:pos x="217" y="691"/>
              </a:cxn>
              <a:cxn ang="0">
                <a:pos x="256" y="784"/>
              </a:cxn>
              <a:cxn ang="0">
                <a:pos x="183" y="819"/>
              </a:cxn>
              <a:cxn ang="0">
                <a:pos x="0" y="819"/>
              </a:cxn>
              <a:cxn ang="0">
                <a:pos x="0" y="636"/>
              </a:cxn>
              <a:cxn ang="0">
                <a:pos x="35" y="563"/>
              </a:cxn>
              <a:cxn ang="0">
                <a:pos x="128" y="601"/>
              </a:cxn>
              <a:cxn ang="0">
                <a:pos x="128" y="433"/>
              </a:cxn>
              <a:cxn ang="0">
                <a:pos x="35" y="472"/>
              </a:cxn>
              <a:cxn ang="0">
                <a:pos x="0" y="399"/>
              </a:cxn>
              <a:cxn ang="0">
                <a:pos x="0" y="216"/>
              </a:cxn>
              <a:cxn ang="0">
                <a:pos x="183" y="216"/>
              </a:cxn>
            </a:cxnLst>
            <a:rect l="0" t="0" r="r" b="b"/>
            <a:pathLst>
              <a:path w="819" h="819">
                <a:moveTo>
                  <a:pt x="183" y="216"/>
                </a:moveTo>
                <a:cubicBezTo>
                  <a:pt x="249" y="216"/>
                  <a:pt x="264" y="200"/>
                  <a:pt x="256" y="180"/>
                </a:cubicBezTo>
                <a:cubicBezTo>
                  <a:pt x="239" y="144"/>
                  <a:pt x="209" y="139"/>
                  <a:pt x="217" y="88"/>
                </a:cubicBezTo>
                <a:cubicBezTo>
                  <a:pt x="231" y="0"/>
                  <a:pt x="372" y="0"/>
                  <a:pt x="385" y="88"/>
                </a:cubicBezTo>
                <a:cubicBezTo>
                  <a:pt x="393" y="139"/>
                  <a:pt x="364" y="144"/>
                  <a:pt x="347" y="180"/>
                </a:cubicBezTo>
                <a:cubicBezTo>
                  <a:pt x="338" y="200"/>
                  <a:pt x="354" y="216"/>
                  <a:pt x="420" y="216"/>
                </a:cubicBezTo>
                <a:cubicBezTo>
                  <a:pt x="603" y="216"/>
                  <a:pt x="603" y="216"/>
                  <a:pt x="603" y="216"/>
                </a:cubicBezTo>
                <a:cubicBezTo>
                  <a:pt x="603" y="399"/>
                  <a:pt x="603" y="399"/>
                  <a:pt x="603" y="399"/>
                </a:cubicBezTo>
                <a:cubicBezTo>
                  <a:pt x="603" y="465"/>
                  <a:pt x="619" y="480"/>
                  <a:pt x="638" y="472"/>
                </a:cubicBezTo>
                <a:cubicBezTo>
                  <a:pt x="675" y="455"/>
                  <a:pt x="680" y="425"/>
                  <a:pt x="731" y="433"/>
                </a:cubicBezTo>
                <a:cubicBezTo>
                  <a:pt x="819" y="447"/>
                  <a:pt x="819" y="588"/>
                  <a:pt x="731" y="601"/>
                </a:cubicBezTo>
                <a:cubicBezTo>
                  <a:pt x="680" y="609"/>
                  <a:pt x="675" y="580"/>
                  <a:pt x="638" y="563"/>
                </a:cubicBezTo>
                <a:cubicBezTo>
                  <a:pt x="619" y="554"/>
                  <a:pt x="603" y="570"/>
                  <a:pt x="603" y="636"/>
                </a:cubicBezTo>
                <a:cubicBezTo>
                  <a:pt x="603" y="819"/>
                  <a:pt x="603" y="819"/>
                  <a:pt x="603" y="819"/>
                </a:cubicBezTo>
                <a:cubicBezTo>
                  <a:pt x="420" y="819"/>
                  <a:pt x="420" y="819"/>
                  <a:pt x="420" y="819"/>
                </a:cubicBezTo>
                <a:cubicBezTo>
                  <a:pt x="354" y="819"/>
                  <a:pt x="338" y="803"/>
                  <a:pt x="347" y="784"/>
                </a:cubicBezTo>
                <a:cubicBezTo>
                  <a:pt x="364" y="747"/>
                  <a:pt x="393" y="742"/>
                  <a:pt x="385" y="691"/>
                </a:cubicBezTo>
                <a:cubicBezTo>
                  <a:pt x="372" y="603"/>
                  <a:pt x="231" y="603"/>
                  <a:pt x="217" y="691"/>
                </a:cubicBezTo>
                <a:cubicBezTo>
                  <a:pt x="209" y="742"/>
                  <a:pt x="239" y="747"/>
                  <a:pt x="256" y="784"/>
                </a:cubicBezTo>
                <a:cubicBezTo>
                  <a:pt x="264" y="803"/>
                  <a:pt x="249" y="819"/>
                  <a:pt x="183" y="819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570"/>
                  <a:pt x="16" y="554"/>
                  <a:pt x="35" y="563"/>
                </a:cubicBezTo>
                <a:cubicBezTo>
                  <a:pt x="72" y="580"/>
                  <a:pt x="76" y="609"/>
                  <a:pt x="128" y="601"/>
                </a:cubicBezTo>
                <a:cubicBezTo>
                  <a:pt x="216" y="588"/>
                  <a:pt x="216" y="447"/>
                  <a:pt x="128" y="433"/>
                </a:cubicBezTo>
                <a:cubicBezTo>
                  <a:pt x="76" y="425"/>
                  <a:pt x="72" y="455"/>
                  <a:pt x="35" y="472"/>
                </a:cubicBezTo>
                <a:cubicBezTo>
                  <a:pt x="16" y="480"/>
                  <a:pt x="0" y="465"/>
                  <a:pt x="0" y="399"/>
                </a:cubicBezTo>
                <a:cubicBezTo>
                  <a:pt x="0" y="216"/>
                  <a:pt x="0" y="216"/>
                  <a:pt x="0" y="216"/>
                </a:cubicBezTo>
                <a:lnTo>
                  <a:pt x="183" y="216"/>
                </a:lnTo>
                <a:close/>
              </a:path>
            </a:pathLst>
          </a:custGeom>
          <a:solidFill>
            <a:srgbClr val="EE9980"/>
          </a:solidFill>
          <a:ln w="19050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srgbClr val="262626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 Placeholder 3"/>
          <p:cNvSpPr txBox="1"/>
          <p:nvPr/>
        </p:nvSpPr>
        <p:spPr>
          <a:xfrm>
            <a:off x="5937250" y="5405438"/>
            <a:ext cx="304800" cy="328612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130" kern="0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01</a:t>
            </a:r>
            <a:endParaRPr lang="en-US" sz="2130" kern="0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76"/>
          <p:cNvSpPr/>
          <p:nvPr/>
        </p:nvSpPr>
        <p:spPr bwMode="auto">
          <a:xfrm rot="16200000">
            <a:off x="5787231" y="3820319"/>
            <a:ext cx="1323975" cy="1322388"/>
          </a:xfrm>
          <a:custGeom>
            <a:avLst/>
            <a:gdLst/>
            <a:ahLst/>
            <a:cxnLst>
              <a:cxn ang="0">
                <a:pos x="183" y="603"/>
              </a:cxn>
              <a:cxn ang="0">
                <a:pos x="256" y="638"/>
              </a:cxn>
              <a:cxn ang="0">
                <a:pos x="218" y="731"/>
              </a:cxn>
              <a:cxn ang="0">
                <a:pos x="386" y="731"/>
              </a:cxn>
              <a:cxn ang="0">
                <a:pos x="347" y="638"/>
              </a:cxn>
              <a:cxn ang="0">
                <a:pos x="420" y="603"/>
              </a:cxn>
              <a:cxn ang="0">
                <a:pos x="603" y="603"/>
              </a:cxn>
              <a:cxn ang="0">
                <a:pos x="603" y="420"/>
              </a:cxn>
              <a:cxn ang="0">
                <a:pos x="639" y="347"/>
              </a:cxn>
              <a:cxn ang="0">
                <a:pos x="731" y="385"/>
              </a:cxn>
              <a:cxn ang="0">
                <a:pos x="731" y="217"/>
              </a:cxn>
              <a:cxn ang="0">
                <a:pos x="639" y="256"/>
              </a:cxn>
              <a:cxn ang="0">
                <a:pos x="603" y="183"/>
              </a:cxn>
              <a:cxn ang="0">
                <a:pos x="603" y="0"/>
              </a:cxn>
              <a:cxn ang="0">
                <a:pos x="420" y="0"/>
              </a:cxn>
              <a:cxn ang="0">
                <a:pos x="347" y="35"/>
              </a:cxn>
              <a:cxn ang="0">
                <a:pos x="386" y="128"/>
              </a:cxn>
              <a:cxn ang="0">
                <a:pos x="218" y="128"/>
              </a:cxn>
              <a:cxn ang="0">
                <a:pos x="256" y="35"/>
              </a:cxn>
              <a:cxn ang="0">
                <a:pos x="183" y="0"/>
              </a:cxn>
              <a:cxn ang="0">
                <a:pos x="0" y="0"/>
              </a:cxn>
              <a:cxn ang="0">
                <a:pos x="0" y="183"/>
              </a:cxn>
              <a:cxn ang="0">
                <a:pos x="35" y="256"/>
              </a:cxn>
              <a:cxn ang="0">
                <a:pos x="128" y="217"/>
              </a:cxn>
              <a:cxn ang="0">
                <a:pos x="128" y="385"/>
              </a:cxn>
              <a:cxn ang="0">
                <a:pos x="35" y="347"/>
              </a:cxn>
              <a:cxn ang="0">
                <a:pos x="0" y="420"/>
              </a:cxn>
              <a:cxn ang="0">
                <a:pos x="0" y="603"/>
              </a:cxn>
              <a:cxn ang="0">
                <a:pos x="183" y="603"/>
              </a:cxn>
            </a:cxnLst>
            <a:rect l="0" t="0" r="r" b="b"/>
            <a:pathLst>
              <a:path w="819" h="819">
                <a:moveTo>
                  <a:pt x="183" y="603"/>
                </a:moveTo>
                <a:cubicBezTo>
                  <a:pt x="249" y="603"/>
                  <a:pt x="265" y="619"/>
                  <a:pt x="256" y="638"/>
                </a:cubicBezTo>
                <a:cubicBezTo>
                  <a:pt x="239" y="675"/>
                  <a:pt x="210" y="680"/>
                  <a:pt x="218" y="731"/>
                </a:cubicBezTo>
                <a:cubicBezTo>
                  <a:pt x="231" y="819"/>
                  <a:pt x="372" y="819"/>
                  <a:pt x="386" y="731"/>
                </a:cubicBezTo>
                <a:cubicBezTo>
                  <a:pt x="394" y="680"/>
                  <a:pt x="364" y="675"/>
                  <a:pt x="347" y="638"/>
                </a:cubicBezTo>
                <a:cubicBezTo>
                  <a:pt x="339" y="619"/>
                  <a:pt x="354" y="603"/>
                  <a:pt x="420" y="603"/>
                </a:cubicBezTo>
                <a:cubicBezTo>
                  <a:pt x="603" y="603"/>
                  <a:pt x="603" y="603"/>
                  <a:pt x="603" y="603"/>
                </a:cubicBezTo>
                <a:cubicBezTo>
                  <a:pt x="603" y="420"/>
                  <a:pt x="603" y="420"/>
                  <a:pt x="603" y="420"/>
                </a:cubicBezTo>
                <a:cubicBezTo>
                  <a:pt x="603" y="354"/>
                  <a:pt x="619" y="338"/>
                  <a:pt x="639" y="347"/>
                </a:cubicBezTo>
                <a:cubicBezTo>
                  <a:pt x="675" y="364"/>
                  <a:pt x="680" y="393"/>
                  <a:pt x="731" y="385"/>
                </a:cubicBezTo>
                <a:cubicBezTo>
                  <a:pt x="819" y="372"/>
                  <a:pt x="819" y="231"/>
                  <a:pt x="731" y="217"/>
                </a:cubicBezTo>
                <a:cubicBezTo>
                  <a:pt x="680" y="209"/>
                  <a:pt x="675" y="239"/>
                  <a:pt x="639" y="256"/>
                </a:cubicBezTo>
                <a:cubicBezTo>
                  <a:pt x="619" y="264"/>
                  <a:pt x="603" y="249"/>
                  <a:pt x="603" y="183"/>
                </a:cubicBezTo>
                <a:cubicBezTo>
                  <a:pt x="603" y="0"/>
                  <a:pt x="603" y="0"/>
                  <a:pt x="603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354" y="0"/>
                  <a:pt x="339" y="16"/>
                  <a:pt x="347" y="35"/>
                </a:cubicBezTo>
                <a:cubicBezTo>
                  <a:pt x="364" y="72"/>
                  <a:pt x="394" y="76"/>
                  <a:pt x="386" y="128"/>
                </a:cubicBezTo>
                <a:cubicBezTo>
                  <a:pt x="372" y="216"/>
                  <a:pt x="231" y="216"/>
                  <a:pt x="218" y="128"/>
                </a:cubicBezTo>
                <a:cubicBezTo>
                  <a:pt x="210" y="76"/>
                  <a:pt x="239" y="72"/>
                  <a:pt x="256" y="35"/>
                </a:cubicBezTo>
                <a:cubicBezTo>
                  <a:pt x="265" y="16"/>
                  <a:pt x="249" y="0"/>
                  <a:pt x="1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49"/>
                  <a:pt x="16" y="264"/>
                  <a:pt x="35" y="256"/>
                </a:cubicBezTo>
                <a:cubicBezTo>
                  <a:pt x="72" y="239"/>
                  <a:pt x="77" y="209"/>
                  <a:pt x="128" y="217"/>
                </a:cubicBezTo>
                <a:cubicBezTo>
                  <a:pt x="216" y="231"/>
                  <a:pt x="216" y="372"/>
                  <a:pt x="128" y="385"/>
                </a:cubicBezTo>
                <a:cubicBezTo>
                  <a:pt x="77" y="393"/>
                  <a:pt x="72" y="364"/>
                  <a:pt x="35" y="347"/>
                </a:cubicBezTo>
                <a:cubicBezTo>
                  <a:pt x="16" y="338"/>
                  <a:pt x="0" y="354"/>
                  <a:pt x="0" y="420"/>
                </a:cubicBezTo>
                <a:cubicBezTo>
                  <a:pt x="0" y="603"/>
                  <a:pt x="0" y="603"/>
                  <a:pt x="0" y="603"/>
                </a:cubicBezTo>
                <a:lnTo>
                  <a:pt x="183" y="603"/>
                </a:lnTo>
                <a:close/>
              </a:path>
            </a:pathLst>
          </a:custGeom>
          <a:solidFill>
            <a:srgbClr val="66C7CE"/>
          </a:solidFill>
          <a:ln w="19050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srgbClr val="262626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 Placeholder 3"/>
          <p:cNvSpPr txBox="1"/>
          <p:nvPr/>
        </p:nvSpPr>
        <p:spPr>
          <a:xfrm>
            <a:off x="6297613" y="4408488"/>
            <a:ext cx="303212" cy="328612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130" kern="0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02</a:t>
            </a:r>
            <a:endParaRPr lang="en-US" sz="2130" kern="0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77"/>
          <p:cNvSpPr/>
          <p:nvPr/>
        </p:nvSpPr>
        <p:spPr bwMode="auto">
          <a:xfrm rot="16200000">
            <a:off x="5438775" y="2843213"/>
            <a:ext cx="1322387" cy="1322388"/>
          </a:xfrm>
          <a:custGeom>
            <a:avLst/>
            <a:gdLst/>
            <a:ahLst/>
            <a:cxnLst>
              <a:cxn ang="0">
                <a:pos x="183" y="216"/>
              </a:cxn>
              <a:cxn ang="0">
                <a:pos x="256" y="180"/>
              </a:cxn>
              <a:cxn ang="0">
                <a:pos x="217" y="88"/>
              </a:cxn>
              <a:cxn ang="0">
                <a:pos x="385" y="88"/>
              </a:cxn>
              <a:cxn ang="0">
                <a:pos x="347" y="180"/>
              </a:cxn>
              <a:cxn ang="0">
                <a:pos x="420" y="216"/>
              </a:cxn>
              <a:cxn ang="0">
                <a:pos x="603" y="216"/>
              </a:cxn>
              <a:cxn ang="0">
                <a:pos x="603" y="399"/>
              </a:cxn>
              <a:cxn ang="0">
                <a:pos x="638" y="472"/>
              </a:cxn>
              <a:cxn ang="0">
                <a:pos x="731" y="433"/>
              </a:cxn>
              <a:cxn ang="0">
                <a:pos x="731" y="601"/>
              </a:cxn>
              <a:cxn ang="0">
                <a:pos x="638" y="563"/>
              </a:cxn>
              <a:cxn ang="0">
                <a:pos x="603" y="636"/>
              </a:cxn>
              <a:cxn ang="0">
                <a:pos x="603" y="819"/>
              </a:cxn>
              <a:cxn ang="0">
                <a:pos x="420" y="819"/>
              </a:cxn>
              <a:cxn ang="0">
                <a:pos x="347" y="784"/>
              </a:cxn>
              <a:cxn ang="0">
                <a:pos x="385" y="691"/>
              </a:cxn>
              <a:cxn ang="0">
                <a:pos x="217" y="691"/>
              </a:cxn>
              <a:cxn ang="0">
                <a:pos x="256" y="784"/>
              </a:cxn>
              <a:cxn ang="0">
                <a:pos x="183" y="819"/>
              </a:cxn>
              <a:cxn ang="0">
                <a:pos x="0" y="819"/>
              </a:cxn>
              <a:cxn ang="0">
                <a:pos x="0" y="636"/>
              </a:cxn>
              <a:cxn ang="0">
                <a:pos x="35" y="563"/>
              </a:cxn>
              <a:cxn ang="0">
                <a:pos x="128" y="601"/>
              </a:cxn>
              <a:cxn ang="0">
                <a:pos x="128" y="433"/>
              </a:cxn>
              <a:cxn ang="0">
                <a:pos x="35" y="472"/>
              </a:cxn>
              <a:cxn ang="0">
                <a:pos x="0" y="399"/>
              </a:cxn>
              <a:cxn ang="0">
                <a:pos x="0" y="216"/>
              </a:cxn>
              <a:cxn ang="0">
                <a:pos x="183" y="216"/>
              </a:cxn>
            </a:cxnLst>
            <a:rect l="0" t="0" r="r" b="b"/>
            <a:pathLst>
              <a:path w="819" h="819">
                <a:moveTo>
                  <a:pt x="183" y="216"/>
                </a:moveTo>
                <a:cubicBezTo>
                  <a:pt x="249" y="216"/>
                  <a:pt x="264" y="200"/>
                  <a:pt x="256" y="180"/>
                </a:cubicBezTo>
                <a:cubicBezTo>
                  <a:pt x="239" y="144"/>
                  <a:pt x="209" y="139"/>
                  <a:pt x="217" y="88"/>
                </a:cubicBezTo>
                <a:cubicBezTo>
                  <a:pt x="231" y="0"/>
                  <a:pt x="372" y="0"/>
                  <a:pt x="385" y="88"/>
                </a:cubicBezTo>
                <a:cubicBezTo>
                  <a:pt x="393" y="139"/>
                  <a:pt x="364" y="144"/>
                  <a:pt x="347" y="180"/>
                </a:cubicBezTo>
                <a:cubicBezTo>
                  <a:pt x="338" y="200"/>
                  <a:pt x="354" y="216"/>
                  <a:pt x="420" y="216"/>
                </a:cubicBezTo>
                <a:cubicBezTo>
                  <a:pt x="603" y="216"/>
                  <a:pt x="603" y="216"/>
                  <a:pt x="603" y="216"/>
                </a:cubicBezTo>
                <a:cubicBezTo>
                  <a:pt x="603" y="399"/>
                  <a:pt x="603" y="399"/>
                  <a:pt x="603" y="399"/>
                </a:cubicBezTo>
                <a:cubicBezTo>
                  <a:pt x="603" y="465"/>
                  <a:pt x="619" y="480"/>
                  <a:pt x="638" y="472"/>
                </a:cubicBezTo>
                <a:cubicBezTo>
                  <a:pt x="675" y="455"/>
                  <a:pt x="680" y="425"/>
                  <a:pt x="731" y="433"/>
                </a:cubicBezTo>
                <a:cubicBezTo>
                  <a:pt x="819" y="447"/>
                  <a:pt x="819" y="588"/>
                  <a:pt x="731" y="601"/>
                </a:cubicBezTo>
                <a:cubicBezTo>
                  <a:pt x="680" y="609"/>
                  <a:pt x="675" y="580"/>
                  <a:pt x="638" y="563"/>
                </a:cubicBezTo>
                <a:cubicBezTo>
                  <a:pt x="619" y="554"/>
                  <a:pt x="603" y="570"/>
                  <a:pt x="603" y="636"/>
                </a:cubicBezTo>
                <a:cubicBezTo>
                  <a:pt x="603" y="819"/>
                  <a:pt x="603" y="819"/>
                  <a:pt x="603" y="819"/>
                </a:cubicBezTo>
                <a:cubicBezTo>
                  <a:pt x="420" y="819"/>
                  <a:pt x="420" y="819"/>
                  <a:pt x="420" y="819"/>
                </a:cubicBezTo>
                <a:cubicBezTo>
                  <a:pt x="354" y="819"/>
                  <a:pt x="338" y="803"/>
                  <a:pt x="347" y="784"/>
                </a:cubicBezTo>
                <a:cubicBezTo>
                  <a:pt x="364" y="747"/>
                  <a:pt x="393" y="742"/>
                  <a:pt x="385" y="691"/>
                </a:cubicBezTo>
                <a:cubicBezTo>
                  <a:pt x="372" y="603"/>
                  <a:pt x="231" y="603"/>
                  <a:pt x="217" y="691"/>
                </a:cubicBezTo>
                <a:cubicBezTo>
                  <a:pt x="209" y="742"/>
                  <a:pt x="239" y="747"/>
                  <a:pt x="256" y="784"/>
                </a:cubicBezTo>
                <a:cubicBezTo>
                  <a:pt x="264" y="803"/>
                  <a:pt x="249" y="819"/>
                  <a:pt x="183" y="819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570"/>
                  <a:pt x="16" y="554"/>
                  <a:pt x="35" y="563"/>
                </a:cubicBezTo>
                <a:cubicBezTo>
                  <a:pt x="72" y="580"/>
                  <a:pt x="76" y="609"/>
                  <a:pt x="128" y="601"/>
                </a:cubicBezTo>
                <a:cubicBezTo>
                  <a:pt x="216" y="588"/>
                  <a:pt x="216" y="447"/>
                  <a:pt x="128" y="433"/>
                </a:cubicBezTo>
                <a:cubicBezTo>
                  <a:pt x="76" y="425"/>
                  <a:pt x="72" y="455"/>
                  <a:pt x="35" y="472"/>
                </a:cubicBezTo>
                <a:cubicBezTo>
                  <a:pt x="16" y="480"/>
                  <a:pt x="0" y="465"/>
                  <a:pt x="0" y="399"/>
                </a:cubicBezTo>
                <a:cubicBezTo>
                  <a:pt x="0" y="216"/>
                  <a:pt x="0" y="216"/>
                  <a:pt x="0" y="216"/>
                </a:cubicBezTo>
                <a:lnTo>
                  <a:pt x="183" y="216"/>
                </a:lnTo>
                <a:close/>
              </a:path>
            </a:pathLst>
          </a:custGeom>
          <a:solidFill>
            <a:srgbClr val="EE9980"/>
          </a:solidFill>
          <a:ln w="19050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srgbClr val="262626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 Placeholder 3"/>
          <p:cNvSpPr txBox="1"/>
          <p:nvPr/>
        </p:nvSpPr>
        <p:spPr>
          <a:xfrm>
            <a:off x="5910263" y="3484563"/>
            <a:ext cx="303212" cy="327025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130" kern="0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03</a:t>
            </a:r>
            <a:endParaRPr lang="en-US" sz="2130" kern="0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76"/>
          <p:cNvSpPr/>
          <p:nvPr/>
        </p:nvSpPr>
        <p:spPr bwMode="auto">
          <a:xfrm rot="16200000">
            <a:off x="5788025" y="1870075"/>
            <a:ext cx="1322388" cy="1322388"/>
          </a:xfrm>
          <a:custGeom>
            <a:avLst/>
            <a:gdLst/>
            <a:ahLst/>
            <a:cxnLst>
              <a:cxn ang="0">
                <a:pos x="183" y="603"/>
              </a:cxn>
              <a:cxn ang="0">
                <a:pos x="256" y="638"/>
              </a:cxn>
              <a:cxn ang="0">
                <a:pos x="218" y="731"/>
              </a:cxn>
              <a:cxn ang="0">
                <a:pos x="386" y="731"/>
              </a:cxn>
              <a:cxn ang="0">
                <a:pos x="347" y="638"/>
              </a:cxn>
              <a:cxn ang="0">
                <a:pos x="420" y="603"/>
              </a:cxn>
              <a:cxn ang="0">
                <a:pos x="603" y="603"/>
              </a:cxn>
              <a:cxn ang="0">
                <a:pos x="603" y="420"/>
              </a:cxn>
              <a:cxn ang="0">
                <a:pos x="639" y="347"/>
              </a:cxn>
              <a:cxn ang="0">
                <a:pos x="731" y="385"/>
              </a:cxn>
              <a:cxn ang="0">
                <a:pos x="731" y="217"/>
              </a:cxn>
              <a:cxn ang="0">
                <a:pos x="639" y="256"/>
              </a:cxn>
              <a:cxn ang="0">
                <a:pos x="603" y="183"/>
              </a:cxn>
              <a:cxn ang="0">
                <a:pos x="603" y="0"/>
              </a:cxn>
              <a:cxn ang="0">
                <a:pos x="420" y="0"/>
              </a:cxn>
              <a:cxn ang="0">
                <a:pos x="347" y="35"/>
              </a:cxn>
              <a:cxn ang="0">
                <a:pos x="386" y="128"/>
              </a:cxn>
              <a:cxn ang="0">
                <a:pos x="218" y="128"/>
              </a:cxn>
              <a:cxn ang="0">
                <a:pos x="256" y="35"/>
              </a:cxn>
              <a:cxn ang="0">
                <a:pos x="183" y="0"/>
              </a:cxn>
              <a:cxn ang="0">
                <a:pos x="0" y="0"/>
              </a:cxn>
              <a:cxn ang="0">
                <a:pos x="0" y="183"/>
              </a:cxn>
              <a:cxn ang="0">
                <a:pos x="35" y="256"/>
              </a:cxn>
              <a:cxn ang="0">
                <a:pos x="128" y="217"/>
              </a:cxn>
              <a:cxn ang="0">
                <a:pos x="128" y="385"/>
              </a:cxn>
              <a:cxn ang="0">
                <a:pos x="35" y="347"/>
              </a:cxn>
              <a:cxn ang="0">
                <a:pos x="0" y="420"/>
              </a:cxn>
              <a:cxn ang="0">
                <a:pos x="0" y="603"/>
              </a:cxn>
              <a:cxn ang="0">
                <a:pos x="183" y="603"/>
              </a:cxn>
            </a:cxnLst>
            <a:rect l="0" t="0" r="r" b="b"/>
            <a:pathLst>
              <a:path w="819" h="819">
                <a:moveTo>
                  <a:pt x="183" y="603"/>
                </a:moveTo>
                <a:cubicBezTo>
                  <a:pt x="249" y="603"/>
                  <a:pt x="265" y="619"/>
                  <a:pt x="256" y="638"/>
                </a:cubicBezTo>
                <a:cubicBezTo>
                  <a:pt x="239" y="675"/>
                  <a:pt x="210" y="680"/>
                  <a:pt x="218" y="731"/>
                </a:cubicBezTo>
                <a:cubicBezTo>
                  <a:pt x="231" y="819"/>
                  <a:pt x="372" y="819"/>
                  <a:pt x="386" y="731"/>
                </a:cubicBezTo>
                <a:cubicBezTo>
                  <a:pt x="394" y="680"/>
                  <a:pt x="364" y="675"/>
                  <a:pt x="347" y="638"/>
                </a:cubicBezTo>
                <a:cubicBezTo>
                  <a:pt x="339" y="619"/>
                  <a:pt x="354" y="603"/>
                  <a:pt x="420" y="603"/>
                </a:cubicBezTo>
                <a:cubicBezTo>
                  <a:pt x="603" y="603"/>
                  <a:pt x="603" y="603"/>
                  <a:pt x="603" y="603"/>
                </a:cubicBezTo>
                <a:cubicBezTo>
                  <a:pt x="603" y="420"/>
                  <a:pt x="603" y="420"/>
                  <a:pt x="603" y="420"/>
                </a:cubicBezTo>
                <a:cubicBezTo>
                  <a:pt x="603" y="354"/>
                  <a:pt x="619" y="338"/>
                  <a:pt x="639" y="347"/>
                </a:cubicBezTo>
                <a:cubicBezTo>
                  <a:pt x="675" y="364"/>
                  <a:pt x="680" y="393"/>
                  <a:pt x="731" y="385"/>
                </a:cubicBezTo>
                <a:cubicBezTo>
                  <a:pt x="819" y="372"/>
                  <a:pt x="819" y="231"/>
                  <a:pt x="731" y="217"/>
                </a:cubicBezTo>
                <a:cubicBezTo>
                  <a:pt x="680" y="209"/>
                  <a:pt x="675" y="239"/>
                  <a:pt x="639" y="256"/>
                </a:cubicBezTo>
                <a:cubicBezTo>
                  <a:pt x="619" y="264"/>
                  <a:pt x="603" y="249"/>
                  <a:pt x="603" y="183"/>
                </a:cubicBezTo>
                <a:cubicBezTo>
                  <a:pt x="603" y="0"/>
                  <a:pt x="603" y="0"/>
                  <a:pt x="603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354" y="0"/>
                  <a:pt x="339" y="16"/>
                  <a:pt x="347" y="35"/>
                </a:cubicBezTo>
                <a:cubicBezTo>
                  <a:pt x="364" y="72"/>
                  <a:pt x="394" y="76"/>
                  <a:pt x="386" y="128"/>
                </a:cubicBezTo>
                <a:cubicBezTo>
                  <a:pt x="372" y="216"/>
                  <a:pt x="231" y="216"/>
                  <a:pt x="218" y="128"/>
                </a:cubicBezTo>
                <a:cubicBezTo>
                  <a:pt x="210" y="76"/>
                  <a:pt x="239" y="72"/>
                  <a:pt x="256" y="35"/>
                </a:cubicBezTo>
                <a:cubicBezTo>
                  <a:pt x="265" y="16"/>
                  <a:pt x="249" y="0"/>
                  <a:pt x="1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49"/>
                  <a:pt x="16" y="264"/>
                  <a:pt x="35" y="256"/>
                </a:cubicBezTo>
                <a:cubicBezTo>
                  <a:pt x="72" y="239"/>
                  <a:pt x="77" y="209"/>
                  <a:pt x="128" y="217"/>
                </a:cubicBezTo>
                <a:cubicBezTo>
                  <a:pt x="216" y="231"/>
                  <a:pt x="216" y="372"/>
                  <a:pt x="128" y="385"/>
                </a:cubicBezTo>
                <a:cubicBezTo>
                  <a:pt x="77" y="393"/>
                  <a:pt x="72" y="364"/>
                  <a:pt x="35" y="347"/>
                </a:cubicBezTo>
                <a:cubicBezTo>
                  <a:pt x="16" y="338"/>
                  <a:pt x="0" y="354"/>
                  <a:pt x="0" y="420"/>
                </a:cubicBezTo>
                <a:cubicBezTo>
                  <a:pt x="0" y="603"/>
                  <a:pt x="0" y="603"/>
                  <a:pt x="0" y="603"/>
                </a:cubicBezTo>
                <a:lnTo>
                  <a:pt x="183" y="603"/>
                </a:lnTo>
                <a:close/>
              </a:path>
            </a:pathLst>
          </a:custGeom>
          <a:solidFill>
            <a:srgbClr val="66C7CE"/>
          </a:solidFill>
          <a:ln w="19050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srgbClr val="262626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 Placeholder 3"/>
          <p:cNvSpPr txBox="1"/>
          <p:nvPr/>
        </p:nvSpPr>
        <p:spPr>
          <a:xfrm>
            <a:off x="6269038" y="2420938"/>
            <a:ext cx="304800" cy="328612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 rtl="1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130" kern="0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04</a:t>
            </a:r>
            <a:endParaRPr lang="en-US" sz="2130" kern="0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77"/>
          <p:cNvSpPr/>
          <p:nvPr/>
        </p:nvSpPr>
        <p:spPr bwMode="auto">
          <a:xfrm rot="16200000">
            <a:off x="5437981" y="896144"/>
            <a:ext cx="1323975" cy="1322388"/>
          </a:xfrm>
          <a:custGeom>
            <a:avLst/>
            <a:gdLst/>
            <a:ahLst/>
            <a:cxnLst>
              <a:cxn ang="0">
                <a:pos x="183" y="216"/>
              </a:cxn>
              <a:cxn ang="0">
                <a:pos x="256" y="180"/>
              </a:cxn>
              <a:cxn ang="0">
                <a:pos x="217" y="88"/>
              </a:cxn>
              <a:cxn ang="0">
                <a:pos x="385" y="88"/>
              </a:cxn>
              <a:cxn ang="0">
                <a:pos x="347" y="180"/>
              </a:cxn>
              <a:cxn ang="0">
                <a:pos x="420" y="216"/>
              </a:cxn>
              <a:cxn ang="0">
                <a:pos x="603" y="216"/>
              </a:cxn>
              <a:cxn ang="0">
                <a:pos x="603" y="399"/>
              </a:cxn>
              <a:cxn ang="0">
                <a:pos x="638" y="472"/>
              </a:cxn>
              <a:cxn ang="0">
                <a:pos x="731" y="433"/>
              </a:cxn>
              <a:cxn ang="0">
                <a:pos x="731" y="601"/>
              </a:cxn>
              <a:cxn ang="0">
                <a:pos x="638" y="563"/>
              </a:cxn>
              <a:cxn ang="0">
                <a:pos x="603" y="636"/>
              </a:cxn>
              <a:cxn ang="0">
                <a:pos x="603" y="819"/>
              </a:cxn>
              <a:cxn ang="0">
                <a:pos x="420" y="819"/>
              </a:cxn>
              <a:cxn ang="0">
                <a:pos x="347" y="784"/>
              </a:cxn>
              <a:cxn ang="0">
                <a:pos x="385" y="691"/>
              </a:cxn>
              <a:cxn ang="0">
                <a:pos x="217" y="691"/>
              </a:cxn>
              <a:cxn ang="0">
                <a:pos x="256" y="784"/>
              </a:cxn>
              <a:cxn ang="0">
                <a:pos x="183" y="819"/>
              </a:cxn>
              <a:cxn ang="0">
                <a:pos x="0" y="819"/>
              </a:cxn>
              <a:cxn ang="0">
                <a:pos x="0" y="636"/>
              </a:cxn>
              <a:cxn ang="0">
                <a:pos x="35" y="563"/>
              </a:cxn>
              <a:cxn ang="0">
                <a:pos x="128" y="601"/>
              </a:cxn>
              <a:cxn ang="0">
                <a:pos x="128" y="433"/>
              </a:cxn>
              <a:cxn ang="0">
                <a:pos x="35" y="472"/>
              </a:cxn>
              <a:cxn ang="0">
                <a:pos x="0" y="399"/>
              </a:cxn>
              <a:cxn ang="0">
                <a:pos x="0" y="216"/>
              </a:cxn>
              <a:cxn ang="0">
                <a:pos x="183" y="216"/>
              </a:cxn>
            </a:cxnLst>
            <a:rect l="0" t="0" r="r" b="b"/>
            <a:pathLst>
              <a:path w="819" h="819">
                <a:moveTo>
                  <a:pt x="183" y="216"/>
                </a:moveTo>
                <a:cubicBezTo>
                  <a:pt x="249" y="216"/>
                  <a:pt x="264" y="200"/>
                  <a:pt x="256" y="180"/>
                </a:cubicBezTo>
                <a:cubicBezTo>
                  <a:pt x="239" y="144"/>
                  <a:pt x="209" y="139"/>
                  <a:pt x="217" y="88"/>
                </a:cubicBezTo>
                <a:cubicBezTo>
                  <a:pt x="231" y="0"/>
                  <a:pt x="372" y="0"/>
                  <a:pt x="385" y="88"/>
                </a:cubicBezTo>
                <a:cubicBezTo>
                  <a:pt x="393" y="139"/>
                  <a:pt x="364" y="144"/>
                  <a:pt x="347" y="180"/>
                </a:cubicBezTo>
                <a:cubicBezTo>
                  <a:pt x="338" y="200"/>
                  <a:pt x="354" y="216"/>
                  <a:pt x="420" y="216"/>
                </a:cubicBezTo>
                <a:cubicBezTo>
                  <a:pt x="603" y="216"/>
                  <a:pt x="603" y="216"/>
                  <a:pt x="603" y="216"/>
                </a:cubicBezTo>
                <a:cubicBezTo>
                  <a:pt x="603" y="399"/>
                  <a:pt x="603" y="399"/>
                  <a:pt x="603" y="399"/>
                </a:cubicBezTo>
                <a:cubicBezTo>
                  <a:pt x="603" y="465"/>
                  <a:pt x="619" y="480"/>
                  <a:pt x="638" y="472"/>
                </a:cubicBezTo>
                <a:cubicBezTo>
                  <a:pt x="675" y="455"/>
                  <a:pt x="680" y="425"/>
                  <a:pt x="731" y="433"/>
                </a:cubicBezTo>
                <a:cubicBezTo>
                  <a:pt x="819" y="447"/>
                  <a:pt x="819" y="588"/>
                  <a:pt x="731" y="601"/>
                </a:cubicBezTo>
                <a:cubicBezTo>
                  <a:pt x="680" y="609"/>
                  <a:pt x="675" y="580"/>
                  <a:pt x="638" y="563"/>
                </a:cubicBezTo>
                <a:cubicBezTo>
                  <a:pt x="619" y="554"/>
                  <a:pt x="603" y="570"/>
                  <a:pt x="603" y="636"/>
                </a:cubicBezTo>
                <a:cubicBezTo>
                  <a:pt x="603" y="819"/>
                  <a:pt x="603" y="819"/>
                  <a:pt x="603" y="819"/>
                </a:cubicBezTo>
                <a:cubicBezTo>
                  <a:pt x="420" y="819"/>
                  <a:pt x="420" y="819"/>
                  <a:pt x="420" y="819"/>
                </a:cubicBezTo>
                <a:cubicBezTo>
                  <a:pt x="354" y="819"/>
                  <a:pt x="338" y="803"/>
                  <a:pt x="347" y="784"/>
                </a:cubicBezTo>
                <a:cubicBezTo>
                  <a:pt x="364" y="747"/>
                  <a:pt x="393" y="742"/>
                  <a:pt x="385" y="691"/>
                </a:cubicBezTo>
                <a:cubicBezTo>
                  <a:pt x="372" y="603"/>
                  <a:pt x="231" y="603"/>
                  <a:pt x="217" y="691"/>
                </a:cubicBezTo>
                <a:cubicBezTo>
                  <a:pt x="209" y="742"/>
                  <a:pt x="239" y="747"/>
                  <a:pt x="256" y="784"/>
                </a:cubicBezTo>
                <a:cubicBezTo>
                  <a:pt x="264" y="803"/>
                  <a:pt x="249" y="819"/>
                  <a:pt x="183" y="819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570"/>
                  <a:pt x="16" y="554"/>
                  <a:pt x="35" y="563"/>
                </a:cubicBezTo>
                <a:cubicBezTo>
                  <a:pt x="72" y="580"/>
                  <a:pt x="76" y="609"/>
                  <a:pt x="128" y="601"/>
                </a:cubicBezTo>
                <a:cubicBezTo>
                  <a:pt x="216" y="588"/>
                  <a:pt x="216" y="447"/>
                  <a:pt x="128" y="433"/>
                </a:cubicBezTo>
                <a:cubicBezTo>
                  <a:pt x="76" y="425"/>
                  <a:pt x="72" y="455"/>
                  <a:pt x="35" y="472"/>
                </a:cubicBezTo>
                <a:cubicBezTo>
                  <a:pt x="16" y="480"/>
                  <a:pt x="0" y="465"/>
                  <a:pt x="0" y="399"/>
                </a:cubicBezTo>
                <a:cubicBezTo>
                  <a:pt x="0" y="216"/>
                  <a:pt x="0" y="216"/>
                  <a:pt x="0" y="216"/>
                </a:cubicBezTo>
                <a:lnTo>
                  <a:pt x="183" y="216"/>
                </a:lnTo>
                <a:close/>
              </a:path>
            </a:pathLst>
          </a:custGeom>
          <a:solidFill>
            <a:srgbClr val="EE9980"/>
          </a:solidFill>
          <a:ln w="19050">
            <a:noFill/>
            <a:round/>
          </a:ln>
        </p:spPr>
        <p:txBody>
          <a:bodyPr lIns="121682" tIns="60841" rIns="121682" bIns="60841"/>
          <a:lstStyle/>
          <a:p>
            <a:pPr defTabSz="1217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kern="0" dirty="0">
              <a:solidFill>
                <a:srgbClr val="262626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 Placeholder 3"/>
          <p:cNvSpPr txBox="1"/>
          <p:nvPr/>
        </p:nvSpPr>
        <p:spPr>
          <a:xfrm>
            <a:off x="5948363" y="1506538"/>
            <a:ext cx="303212" cy="328612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 rtl="1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130" kern="0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05</a:t>
            </a:r>
            <a:endParaRPr lang="en-US" sz="2130" kern="0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78" name="TextBox 13"/>
          <p:cNvSpPr txBox="1">
            <a:spLocks noChangeArrowheads="1"/>
          </p:cNvSpPr>
          <p:nvPr/>
        </p:nvSpPr>
        <p:spPr bwMode="auto">
          <a:xfrm>
            <a:off x="2921000" y="1428750"/>
            <a:ext cx="2338388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79" name="TextBox 13"/>
          <p:cNvSpPr txBox="1">
            <a:spLocks noChangeArrowheads="1"/>
          </p:cNvSpPr>
          <p:nvPr/>
        </p:nvSpPr>
        <p:spPr bwMode="auto">
          <a:xfrm>
            <a:off x="2924175" y="1714500"/>
            <a:ext cx="2335213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80" name="TextBox 13"/>
          <p:cNvSpPr txBox="1">
            <a:spLocks noChangeArrowheads="1"/>
          </p:cNvSpPr>
          <p:nvPr/>
        </p:nvSpPr>
        <p:spPr bwMode="auto">
          <a:xfrm>
            <a:off x="2924175" y="3349625"/>
            <a:ext cx="2338388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81" name="TextBox 13"/>
          <p:cNvSpPr txBox="1">
            <a:spLocks noChangeArrowheads="1"/>
          </p:cNvSpPr>
          <p:nvPr/>
        </p:nvSpPr>
        <p:spPr bwMode="auto">
          <a:xfrm>
            <a:off x="2928938" y="3635375"/>
            <a:ext cx="23336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82" name="TextBox 13"/>
          <p:cNvSpPr txBox="1">
            <a:spLocks noChangeArrowheads="1"/>
          </p:cNvSpPr>
          <p:nvPr/>
        </p:nvSpPr>
        <p:spPr bwMode="auto">
          <a:xfrm>
            <a:off x="2924175" y="5283200"/>
            <a:ext cx="2338388" cy="247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83" name="TextBox 13"/>
          <p:cNvSpPr txBox="1">
            <a:spLocks noChangeArrowheads="1"/>
          </p:cNvSpPr>
          <p:nvPr/>
        </p:nvSpPr>
        <p:spPr bwMode="auto">
          <a:xfrm>
            <a:off x="2928938" y="5570538"/>
            <a:ext cx="23336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r"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84" name="TextBox 13"/>
          <p:cNvSpPr txBox="1">
            <a:spLocks noChangeArrowheads="1"/>
          </p:cNvSpPr>
          <p:nvPr/>
        </p:nvSpPr>
        <p:spPr bwMode="auto">
          <a:xfrm>
            <a:off x="7246938" y="2338388"/>
            <a:ext cx="2338387" cy="247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85" name="TextBox 13"/>
          <p:cNvSpPr txBox="1">
            <a:spLocks noChangeArrowheads="1"/>
          </p:cNvSpPr>
          <p:nvPr/>
        </p:nvSpPr>
        <p:spPr bwMode="auto">
          <a:xfrm>
            <a:off x="7251700" y="2625725"/>
            <a:ext cx="23336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86" name="TextBox 13"/>
          <p:cNvSpPr txBox="1">
            <a:spLocks noChangeArrowheads="1"/>
          </p:cNvSpPr>
          <p:nvPr/>
        </p:nvSpPr>
        <p:spPr bwMode="auto">
          <a:xfrm>
            <a:off x="7246938" y="4487863"/>
            <a:ext cx="23383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287" name="TextBox 13"/>
          <p:cNvSpPr txBox="1">
            <a:spLocks noChangeArrowheads="1"/>
          </p:cNvSpPr>
          <p:nvPr/>
        </p:nvSpPr>
        <p:spPr bwMode="auto">
          <a:xfrm>
            <a:off x="7251700" y="4773613"/>
            <a:ext cx="2333625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315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6"/>
          <p:cNvSpPr/>
          <p:nvPr/>
        </p:nvSpPr>
        <p:spPr bwMode="auto">
          <a:xfrm>
            <a:off x="5437188" y="3906838"/>
            <a:ext cx="1333500" cy="1747837"/>
          </a:xfrm>
          <a:custGeom>
            <a:avLst/>
            <a:gdLst>
              <a:gd name="T0" fmla="*/ 26 w 111"/>
              <a:gd name="T1" fmla="*/ 3 h 145"/>
              <a:gd name="T2" fmla="*/ 12 w 111"/>
              <a:gd name="T3" fmla="*/ 68 h 145"/>
              <a:gd name="T4" fmla="*/ 81 w 111"/>
              <a:gd name="T5" fmla="*/ 143 h 145"/>
              <a:gd name="T6" fmla="*/ 93 w 111"/>
              <a:gd name="T7" fmla="*/ 78 h 145"/>
              <a:gd name="T8" fmla="*/ 26 w 111"/>
              <a:gd name="T9" fmla="*/ 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145">
                <a:moveTo>
                  <a:pt x="26" y="3"/>
                </a:moveTo>
                <a:cubicBezTo>
                  <a:pt x="14" y="0"/>
                  <a:pt x="0" y="30"/>
                  <a:pt x="12" y="68"/>
                </a:cubicBezTo>
                <a:cubicBezTo>
                  <a:pt x="26" y="112"/>
                  <a:pt x="50" y="142"/>
                  <a:pt x="81" y="143"/>
                </a:cubicBezTo>
                <a:cubicBezTo>
                  <a:pt x="110" y="145"/>
                  <a:pt x="111" y="119"/>
                  <a:pt x="93" y="78"/>
                </a:cubicBezTo>
                <a:cubicBezTo>
                  <a:pt x="76" y="43"/>
                  <a:pt x="38" y="5"/>
                  <a:pt x="26" y="3"/>
                </a:cubicBezTo>
                <a:close/>
              </a:path>
            </a:pathLst>
          </a:custGeom>
          <a:solidFill>
            <a:srgbClr val="EE9980"/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Freeform 14"/>
          <p:cNvSpPr/>
          <p:nvPr/>
        </p:nvSpPr>
        <p:spPr bwMode="auto">
          <a:xfrm>
            <a:off x="6027738" y="3795713"/>
            <a:ext cx="1466850" cy="1157287"/>
          </a:xfrm>
          <a:custGeom>
            <a:avLst/>
            <a:gdLst>
              <a:gd name="T0" fmla="*/ 2 w 122"/>
              <a:gd name="T1" fmla="*/ 5 h 96"/>
              <a:gd name="T2" fmla="*/ 69 w 122"/>
              <a:gd name="T3" fmla="*/ 74 h 96"/>
              <a:gd name="T4" fmla="*/ 119 w 122"/>
              <a:gd name="T5" fmla="*/ 75 h 96"/>
              <a:gd name="T6" fmla="*/ 67 w 122"/>
              <a:gd name="T7" fmla="*/ 19 h 96"/>
              <a:gd name="T8" fmla="*/ 24 w 122"/>
              <a:gd name="T9" fmla="*/ 2 h 96"/>
              <a:gd name="T10" fmla="*/ 2 w 122"/>
              <a:gd name="T11" fmla="*/ 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2" h="96">
                <a:moveTo>
                  <a:pt x="2" y="5"/>
                </a:moveTo>
                <a:cubicBezTo>
                  <a:pt x="0" y="13"/>
                  <a:pt x="34" y="53"/>
                  <a:pt x="69" y="74"/>
                </a:cubicBezTo>
                <a:cubicBezTo>
                  <a:pt x="103" y="94"/>
                  <a:pt x="122" y="96"/>
                  <a:pt x="119" y="75"/>
                </a:cubicBezTo>
                <a:cubicBezTo>
                  <a:pt x="116" y="55"/>
                  <a:pt x="97" y="37"/>
                  <a:pt x="67" y="19"/>
                </a:cubicBezTo>
                <a:cubicBezTo>
                  <a:pt x="52" y="10"/>
                  <a:pt x="36" y="4"/>
                  <a:pt x="24" y="2"/>
                </a:cubicBezTo>
                <a:cubicBezTo>
                  <a:pt x="11" y="0"/>
                  <a:pt x="2" y="1"/>
                  <a:pt x="2" y="5"/>
                </a:cubicBezTo>
                <a:close/>
              </a:path>
            </a:pathLst>
          </a:custGeom>
          <a:solidFill>
            <a:srgbClr val="66C7CE"/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Freeform 22"/>
          <p:cNvSpPr/>
          <p:nvPr/>
        </p:nvSpPr>
        <p:spPr bwMode="auto">
          <a:xfrm>
            <a:off x="4875213" y="2341563"/>
            <a:ext cx="973137" cy="1049337"/>
          </a:xfrm>
          <a:custGeom>
            <a:avLst/>
            <a:gdLst>
              <a:gd name="T0" fmla="*/ 62 w 81"/>
              <a:gd name="T1" fmla="*/ 84 h 87"/>
              <a:gd name="T2" fmla="*/ 71 w 81"/>
              <a:gd name="T3" fmla="*/ 45 h 87"/>
              <a:gd name="T4" fmla="*/ 27 w 81"/>
              <a:gd name="T5" fmla="*/ 6 h 87"/>
              <a:gd name="T6" fmla="*/ 8 w 81"/>
              <a:gd name="T7" fmla="*/ 29 h 87"/>
              <a:gd name="T8" fmla="*/ 62 w 81"/>
              <a:gd name="T9" fmla="*/ 84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87">
                <a:moveTo>
                  <a:pt x="62" y="84"/>
                </a:moveTo>
                <a:cubicBezTo>
                  <a:pt x="73" y="87"/>
                  <a:pt x="81" y="66"/>
                  <a:pt x="71" y="45"/>
                </a:cubicBezTo>
                <a:cubicBezTo>
                  <a:pt x="60" y="24"/>
                  <a:pt x="47" y="12"/>
                  <a:pt x="27" y="6"/>
                </a:cubicBezTo>
                <a:cubicBezTo>
                  <a:pt x="6" y="0"/>
                  <a:pt x="0" y="8"/>
                  <a:pt x="8" y="29"/>
                </a:cubicBezTo>
                <a:cubicBezTo>
                  <a:pt x="16" y="50"/>
                  <a:pt x="50" y="82"/>
                  <a:pt x="62" y="84"/>
                </a:cubicBezTo>
                <a:close/>
              </a:path>
            </a:pathLst>
          </a:custGeom>
          <a:solidFill>
            <a:srgbClr val="66C7CE"/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3687763" y="2486025"/>
            <a:ext cx="1662112" cy="1049338"/>
          </a:xfrm>
          <a:custGeom>
            <a:avLst/>
            <a:gdLst>
              <a:gd name="T0" fmla="*/ 135 w 138"/>
              <a:gd name="T1" fmla="*/ 83 h 87"/>
              <a:gd name="T2" fmla="*/ 79 w 138"/>
              <a:gd name="T3" fmla="*/ 25 h 87"/>
              <a:gd name="T4" fmla="*/ 13 w 138"/>
              <a:gd name="T5" fmla="*/ 12 h 87"/>
              <a:gd name="T6" fmla="*/ 52 w 138"/>
              <a:gd name="T7" fmla="*/ 64 h 87"/>
              <a:gd name="T8" fmla="*/ 107 w 138"/>
              <a:gd name="T9" fmla="*/ 84 h 87"/>
              <a:gd name="T10" fmla="*/ 135 w 138"/>
              <a:gd name="T11" fmla="*/ 8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" h="87">
                <a:moveTo>
                  <a:pt x="135" y="83"/>
                </a:moveTo>
                <a:cubicBezTo>
                  <a:pt x="138" y="76"/>
                  <a:pt x="111" y="43"/>
                  <a:pt x="79" y="25"/>
                </a:cubicBezTo>
                <a:cubicBezTo>
                  <a:pt x="48" y="6"/>
                  <a:pt x="25" y="0"/>
                  <a:pt x="13" y="12"/>
                </a:cubicBezTo>
                <a:cubicBezTo>
                  <a:pt x="0" y="25"/>
                  <a:pt x="16" y="43"/>
                  <a:pt x="52" y="64"/>
                </a:cubicBezTo>
                <a:cubicBezTo>
                  <a:pt x="71" y="75"/>
                  <a:pt x="91" y="81"/>
                  <a:pt x="107" y="84"/>
                </a:cubicBezTo>
                <a:cubicBezTo>
                  <a:pt x="123" y="87"/>
                  <a:pt x="134" y="87"/>
                  <a:pt x="135" y="83"/>
                </a:cubicBezTo>
                <a:close/>
              </a:path>
            </a:pathLst>
          </a:custGeom>
          <a:solidFill>
            <a:srgbClr val="EE9980"/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Freeform 12"/>
          <p:cNvSpPr/>
          <p:nvPr/>
        </p:nvSpPr>
        <p:spPr bwMode="auto">
          <a:xfrm>
            <a:off x="5772150" y="2970213"/>
            <a:ext cx="989013" cy="747712"/>
          </a:xfrm>
          <a:custGeom>
            <a:avLst/>
            <a:gdLst>
              <a:gd name="T0" fmla="*/ 7 w 82"/>
              <a:gd name="T1" fmla="*/ 44 h 62"/>
              <a:gd name="T2" fmla="*/ 36 w 82"/>
              <a:gd name="T3" fmla="*/ 57 h 62"/>
              <a:gd name="T4" fmla="*/ 69 w 82"/>
              <a:gd name="T5" fmla="*/ 56 h 62"/>
              <a:gd name="T6" fmla="*/ 64 w 82"/>
              <a:gd name="T7" fmla="*/ 20 h 62"/>
              <a:gd name="T8" fmla="*/ 16 w 82"/>
              <a:gd name="T9" fmla="*/ 5 h 62"/>
              <a:gd name="T10" fmla="*/ 7 w 82"/>
              <a:gd name="T11" fmla="*/ 44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" h="62">
                <a:moveTo>
                  <a:pt x="7" y="44"/>
                </a:moveTo>
                <a:cubicBezTo>
                  <a:pt x="14" y="51"/>
                  <a:pt x="24" y="54"/>
                  <a:pt x="36" y="57"/>
                </a:cubicBezTo>
                <a:cubicBezTo>
                  <a:pt x="49" y="59"/>
                  <a:pt x="58" y="62"/>
                  <a:pt x="69" y="56"/>
                </a:cubicBezTo>
                <a:cubicBezTo>
                  <a:pt x="80" y="50"/>
                  <a:pt x="82" y="37"/>
                  <a:pt x="64" y="20"/>
                </a:cubicBezTo>
                <a:cubicBezTo>
                  <a:pt x="47" y="4"/>
                  <a:pt x="32" y="0"/>
                  <a:pt x="16" y="5"/>
                </a:cubicBezTo>
                <a:cubicBezTo>
                  <a:pt x="0" y="10"/>
                  <a:pt x="0" y="37"/>
                  <a:pt x="7" y="44"/>
                </a:cubicBezTo>
                <a:close/>
              </a:path>
            </a:pathLst>
          </a:custGeom>
          <a:solidFill>
            <a:srgbClr val="EE9980"/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Freeform 18"/>
          <p:cNvSpPr/>
          <p:nvPr/>
        </p:nvSpPr>
        <p:spPr bwMode="auto">
          <a:xfrm>
            <a:off x="3822700" y="3582988"/>
            <a:ext cx="1706563" cy="1166812"/>
          </a:xfrm>
          <a:custGeom>
            <a:avLst/>
            <a:gdLst>
              <a:gd name="T0" fmla="*/ 132 w 142"/>
              <a:gd name="T1" fmla="*/ 19 h 97"/>
              <a:gd name="T2" fmla="*/ 98 w 142"/>
              <a:gd name="T3" fmla="*/ 5 h 97"/>
              <a:gd name="T4" fmla="*/ 47 w 142"/>
              <a:gd name="T5" fmla="*/ 5 h 97"/>
              <a:gd name="T6" fmla="*/ 22 w 142"/>
              <a:gd name="T7" fmla="*/ 63 h 97"/>
              <a:gd name="T8" fmla="*/ 110 w 142"/>
              <a:gd name="T9" fmla="*/ 80 h 97"/>
              <a:gd name="T10" fmla="*/ 132 w 142"/>
              <a:gd name="T11" fmla="*/ 19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2" h="97">
                <a:moveTo>
                  <a:pt x="132" y="19"/>
                </a:moveTo>
                <a:cubicBezTo>
                  <a:pt x="127" y="14"/>
                  <a:pt x="114" y="8"/>
                  <a:pt x="98" y="5"/>
                </a:cubicBezTo>
                <a:cubicBezTo>
                  <a:pt x="82" y="1"/>
                  <a:pt x="62" y="0"/>
                  <a:pt x="47" y="5"/>
                </a:cubicBezTo>
                <a:cubicBezTo>
                  <a:pt x="13" y="15"/>
                  <a:pt x="0" y="34"/>
                  <a:pt x="22" y="63"/>
                </a:cubicBezTo>
                <a:cubicBezTo>
                  <a:pt x="46" y="94"/>
                  <a:pt x="78" y="97"/>
                  <a:pt x="110" y="80"/>
                </a:cubicBezTo>
                <a:cubicBezTo>
                  <a:pt x="138" y="66"/>
                  <a:pt x="142" y="30"/>
                  <a:pt x="132" y="19"/>
                </a:cubicBezTo>
                <a:close/>
              </a:path>
            </a:pathLst>
          </a:custGeom>
          <a:solidFill>
            <a:srgbClr val="66C7CE"/>
          </a:solidFill>
          <a:ln>
            <a:noFill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3322" name="直接箭头连接符 46"/>
          <p:cNvCxnSpPr>
            <a:cxnSpLocks noChangeShapeType="1"/>
          </p:cNvCxnSpPr>
          <p:nvPr/>
        </p:nvCxnSpPr>
        <p:spPr bwMode="auto">
          <a:xfrm flipV="1">
            <a:off x="6478588" y="2867025"/>
            <a:ext cx="1501775" cy="479425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</p:spPr>
      </p:cxnSp>
      <p:cxnSp>
        <p:nvCxnSpPr>
          <p:cNvPr id="13323" name="直接箭头连接符 50"/>
          <p:cNvCxnSpPr>
            <a:cxnSpLocks noChangeShapeType="1"/>
          </p:cNvCxnSpPr>
          <p:nvPr/>
        </p:nvCxnSpPr>
        <p:spPr bwMode="auto">
          <a:xfrm flipV="1">
            <a:off x="5367338" y="1984375"/>
            <a:ext cx="1403350" cy="515938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</p:spPr>
      </p:cxnSp>
      <p:cxnSp>
        <p:nvCxnSpPr>
          <p:cNvPr id="13324" name="直接箭头连接符 52"/>
          <p:cNvCxnSpPr>
            <a:cxnSpLocks noChangeShapeType="1"/>
          </p:cNvCxnSpPr>
          <p:nvPr/>
        </p:nvCxnSpPr>
        <p:spPr bwMode="auto">
          <a:xfrm flipH="1" flipV="1">
            <a:off x="3105150" y="2379663"/>
            <a:ext cx="1296988" cy="444500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</p:spPr>
      </p:cxnSp>
      <p:cxnSp>
        <p:nvCxnSpPr>
          <p:cNvPr id="13325" name="直接箭头连接符 54"/>
          <p:cNvCxnSpPr>
            <a:cxnSpLocks noChangeShapeType="1"/>
          </p:cNvCxnSpPr>
          <p:nvPr/>
        </p:nvCxnSpPr>
        <p:spPr bwMode="auto">
          <a:xfrm flipH="1">
            <a:off x="3105150" y="4054475"/>
            <a:ext cx="1570038" cy="776288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</p:spPr>
      </p:cxnSp>
      <p:cxnSp>
        <p:nvCxnSpPr>
          <p:cNvPr id="13326" name="直接箭头连接符 56"/>
          <p:cNvCxnSpPr>
            <a:cxnSpLocks noChangeShapeType="1"/>
          </p:cNvCxnSpPr>
          <p:nvPr/>
        </p:nvCxnSpPr>
        <p:spPr bwMode="auto">
          <a:xfrm>
            <a:off x="6459538" y="5399088"/>
            <a:ext cx="1346200" cy="0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</p:spPr>
      </p:cxnSp>
      <p:sp>
        <p:nvSpPr>
          <p:cNvPr id="29" name="TextBox 13"/>
          <p:cNvSpPr txBox="1"/>
          <p:nvPr/>
        </p:nvSpPr>
        <p:spPr>
          <a:xfrm>
            <a:off x="1398588" y="1776413"/>
            <a:ext cx="1279525" cy="2476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328" name="TextBox 13"/>
          <p:cNvSpPr txBox="1">
            <a:spLocks noChangeArrowheads="1"/>
          </p:cNvSpPr>
          <p:nvPr/>
        </p:nvSpPr>
        <p:spPr bwMode="auto">
          <a:xfrm>
            <a:off x="1406525" y="2071688"/>
            <a:ext cx="23336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1398588" y="4706938"/>
            <a:ext cx="1279525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330" name="TextBox 13"/>
          <p:cNvSpPr txBox="1">
            <a:spLocks noChangeArrowheads="1"/>
          </p:cNvSpPr>
          <p:nvPr/>
        </p:nvSpPr>
        <p:spPr bwMode="auto">
          <a:xfrm>
            <a:off x="1406525" y="5000625"/>
            <a:ext cx="23336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6835775" y="1630363"/>
            <a:ext cx="1279525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332" name="TextBox 13"/>
          <p:cNvSpPr txBox="1">
            <a:spLocks noChangeArrowheads="1"/>
          </p:cNvSpPr>
          <p:nvPr/>
        </p:nvSpPr>
        <p:spPr bwMode="auto">
          <a:xfrm>
            <a:off x="6843713" y="1924050"/>
            <a:ext cx="2335212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8115300" y="2620963"/>
            <a:ext cx="1279525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334" name="TextBox 13"/>
          <p:cNvSpPr txBox="1">
            <a:spLocks noChangeArrowheads="1"/>
          </p:cNvSpPr>
          <p:nvPr/>
        </p:nvSpPr>
        <p:spPr bwMode="auto">
          <a:xfrm>
            <a:off x="8123238" y="2914650"/>
            <a:ext cx="23336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8115300" y="5276850"/>
            <a:ext cx="1279525" cy="2460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336" name="TextBox 13"/>
          <p:cNvSpPr txBox="1">
            <a:spLocks noChangeArrowheads="1"/>
          </p:cNvSpPr>
          <p:nvPr/>
        </p:nvSpPr>
        <p:spPr bwMode="auto">
          <a:xfrm>
            <a:off x="8123238" y="5570538"/>
            <a:ext cx="2333625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8755063" y="4054475"/>
            <a:ext cx="1279525" cy="2460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338" name="TextBox 13"/>
          <p:cNvSpPr txBox="1">
            <a:spLocks noChangeArrowheads="1"/>
          </p:cNvSpPr>
          <p:nvPr/>
        </p:nvSpPr>
        <p:spPr bwMode="auto">
          <a:xfrm>
            <a:off x="8763000" y="4348163"/>
            <a:ext cx="2333625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cxnSp>
        <p:nvCxnSpPr>
          <p:cNvPr id="13339" name="直接箭头连接符 56"/>
          <p:cNvCxnSpPr>
            <a:cxnSpLocks noChangeShapeType="1"/>
          </p:cNvCxnSpPr>
          <p:nvPr/>
        </p:nvCxnSpPr>
        <p:spPr bwMode="auto">
          <a:xfrm>
            <a:off x="7162800" y="4370388"/>
            <a:ext cx="1346200" cy="0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</p:spPr>
      </p:cxn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363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8970963" y="2325688"/>
            <a:ext cx="2068512" cy="2068512"/>
          </a:xfrm>
          <a:prstGeom prst="ellipse">
            <a:avLst/>
          </a:prstGeom>
          <a:noFill/>
          <a:ln w="25400" cap="flat" cmpd="sng" algn="ctr">
            <a:solidFill>
              <a:srgbClr val="EE9980"/>
            </a:solidFill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45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7" name="Oval 10"/>
          <p:cNvSpPr/>
          <p:nvPr/>
        </p:nvSpPr>
        <p:spPr>
          <a:xfrm>
            <a:off x="6965950" y="1563688"/>
            <a:ext cx="2068513" cy="2068512"/>
          </a:xfrm>
          <a:prstGeom prst="ellipse">
            <a:avLst/>
          </a:prstGeom>
          <a:noFill/>
          <a:ln w="25400" cap="flat" cmpd="sng" algn="ctr">
            <a:solidFill>
              <a:srgbClr val="66C7CE"/>
            </a:solidFill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45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8" name="Oval 15"/>
          <p:cNvSpPr/>
          <p:nvPr/>
        </p:nvSpPr>
        <p:spPr>
          <a:xfrm>
            <a:off x="4953000" y="2278063"/>
            <a:ext cx="2068513" cy="2068512"/>
          </a:xfrm>
          <a:prstGeom prst="ellipse">
            <a:avLst/>
          </a:prstGeom>
          <a:noFill/>
          <a:ln w="25400" cap="flat" cmpd="sng" algn="ctr">
            <a:solidFill>
              <a:srgbClr val="EE9980"/>
            </a:solidFill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45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2951163" y="1528763"/>
            <a:ext cx="2068512" cy="2068512"/>
          </a:xfrm>
          <a:prstGeom prst="ellipse">
            <a:avLst/>
          </a:prstGeom>
          <a:noFill/>
          <a:ln w="25400" cap="flat" cmpd="sng" algn="ctr">
            <a:solidFill>
              <a:srgbClr val="66C7CE"/>
            </a:solidFill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45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0" name="Oval 25"/>
          <p:cNvSpPr/>
          <p:nvPr/>
        </p:nvSpPr>
        <p:spPr>
          <a:xfrm>
            <a:off x="1074738" y="2576513"/>
            <a:ext cx="2068512" cy="2068512"/>
          </a:xfrm>
          <a:prstGeom prst="ellipse">
            <a:avLst/>
          </a:prstGeom>
          <a:noFill/>
          <a:ln w="25400" cap="flat" cmpd="sng" algn="ctr">
            <a:solidFill>
              <a:srgbClr val="EE9980"/>
            </a:solidFill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45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cxnSp>
        <p:nvCxnSpPr>
          <p:cNvPr id="15369" name="Straight Connector 30"/>
          <p:cNvCxnSpPr>
            <a:cxnSpLocks noChangeShapeType="1"/>
          </p:cNvCxnSpPr>
          <p:nvPr/>
        </p:nvCxnSpPr>
        <p:spPr bwMode="auto">
          <a:xfrm>
            <a:off x="25400" y="6102350"/>
            <a:ext cx="12069763" cy="1588"/>
          </a:xfrm>
          <a:prstGeom prst="line">
            <a:avLst/>
          </a:prstGeom>
          <a:noFill/>
          <a:ln w="12700" algn="ctr">
            <a:solidFill>
              <a:srgbClr val="ADBACA"/>
            </a:solidFill>
            <a:prstDash val="sysDot"/>
            <a:round/>
          </a:ln>
        </p:spPr>
      </p:cxnSp>
      <p:sp>
        <p:nvSpPr>
          <p:cNvPr id="12" name="任意多边形 11"/>
          <p:cNvSpPr/>
          <p:nvPr/>
        </p:nvSpPr>
        <p:spPr>
          <a:xfrm>
            <a:off x="3579813" y="3321050"/>
            <a:ext cx="811212" cy="2916238"/>
          </a:xfrm>
          <a:custGeom>
            <a:avLst/>
            <a:gdLst>
              <a:gd name="connsiteX0" fmla="*/ 405898 w 811214"/>
              <a:gd name="connsiteY0" fmla="*/ 2648181 h 2916313"/>
              <a:gd name="connsiteX1" fmla="*/ 539964 w 811214"/>
              <a:gd name="connsiteY1" fmla="*/ 2782247 h 2916313"/>
              <a:gd name="connsiteX2" fmla="*/ 405898 w 811214"/>
              <a:gd name="connsiteY2" fmla="*/ 2916313 h 2916313"/>
              <a:gd name="connsiteX3" fmla="*/ 271832 w 811214"/>
              <a:gd name="connsiteY3" fmla="*/ 2782247 h 2916313"/>
              <a:gd name="connsiteX4" fmla="*/ 405898 w 811214"/>
              <a:gd name="connsiteY4" fmla="*/ 2648181 h 2916313"/>
              <a:gd name="connsiteX5" fmla="*/ 405607 w 811214"/>
              <a:gd name="connsiteY5" fmla="*/ 0 h 2916313"/>
              <a:gd name="connsiteX6" fmla="*/ 811214 w 811214"/>
              <a:gd name="connsiteY6" fmla="*/ 405607 h 2916313"/>
              <a:gd name="connsiteX7" fmla="*/ 563488 w 811214"/>
              <a:gd name="connsiteY7" fmla="*/ 779340 h 2916313"/>
              <a:gd name="connsiteX8" fmla="*/ 456199 w 811214"/>
              <a:gd name="connsiteY8" fmla="*/ 801000 h 2916313"/>
              <a:gd name="connsiteX9" fmla="*/ 405607 w 811214"/>
              <a:gd name="connsiteY9" fmla="*/ 2622314 h 2916313"/>
              <a:gd name="connsiteX10" fmla="*/ 355015 w 811214"/>
              <a:gd name="connsiteY10" fmla="*/ 801000 h 2916313"/>
              <a:gd name="connsiteX11" fmla="*/ 247726 w 811214"/>
              <a:gd name="connsiteY11" fmla="*/ 779340 h 2916313"/>
              <a:gd name="connsiteX12" fmla="*/ 0 w 811214"/>
              <a:gd name="connsiteY12" fmla="*/ 405607 h 2916313"/>
              <a:gd name="connsiteX13" fmla="*/ 405607 w 811214"/>
              <a:gd name="connsiteY13" fmla="*/ 0 h 291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1214" h="2916313">
                <a:moveTo>
                  <a:pt x="405898" y="2648181"/>
                </a:moveTo>
                <a:cubicBezTo>
                  <a:pt x="479941" y="2648181"/>
                  <a:pt x="539964" y="2708204"/>
                  <a:pt x="539964" y="2782247"/>
                </a:cubicBezTo>
                <a:cubicBezTo>
                  <a:pt x="539964" y="2856290"/>
                  <a:pt x="479941" y="2916313"/>
                  <a:pt x="405898" y="2916313"/>
                </a:cubicBezTo>
                <a:cubicBezTo>
                  <a:pt x="331855" y="2916313"/>
                  <a:pt x="271832" y="2856290"/>
                  <a:pt x="271832" y="2782247"/>
                </a:cubicBezTo>
                <a:cubicBezTo>
                  <a:pt x="271832" y="2708204"/>
                  <a:pt x="331855" y="2648181"/>
                  <a:pt x="405898" y="2648181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7"/>
                </a:cubicBezTo>
                <a:cubicBezTo>
                  <a:pt x="811214" y="573615"/>
                  <a:pt x="709067" y="717765"/>
                  <a:pt x="563488" y="779340"/>
                </a:cubicBezTo>
                <a:lnTo>
                  <a:pt x="456199" y="801000"/>
                </a:lnTo>
                <a:lnTo>
                  <a:pt x="405607" y="2622314"/>
                </a:lnTo>
                <a:lnTo>
                  <a:pt x="355015" y="801000"/>
                </a:lnTo>
                <a:lnTo>
                  <a:pt x="247726" y="779340"/>
                </a:lnTo>
                <a:cubicBezTo>
                  <a:pt x="102148" y="717765"/>
                  <a:pt x="0" y="573615"/>
                  <a:pt x="0" y="405607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66C7CE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45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1703388" y="4389438"/>
            <a:ext cx="811212" cy="1847850"/>
          </a:xfrm>
          <a:custGeom>
            <a:avLst/>
            <a:gdLst>
              <a:gd name="connsiteX0" fmla="*/ 393224 w 811214"/>
              <a:gd name="connsiteY0" fmla="*/ 1580390 h 1848522"/>
              <a:gd name="connsiteX1" fmla="*/ 527290 w 811214"/>
              <a:gd name="connsiteY1" fmla="*/ 1714456 h 1848522"/>
              <a:gd name="connsiteX2" fmla="*/ 393224 w 811214"/>
              <a:gd name="connsiteY2" fmla="*/ 1848522 h 1848522"/>
              <a:gd name="connsiteX3" fmla="*/ 259158 w 811214"/>
              <a:gd name="connsiteY3" fmla="*/ 1714456 h 1848522"/>
              <a:gd name="connsiteX4" fmla="*/ 393224 w 811214"/>
              <a:gd name="connsiteY4" fmla="*/ 1580390 h 1848522"/>
              <a:gd name="connsiteX5" fmla="*/ 405607 w 811214"/>
              <a:gd name="connsiteY5" fmla="*/ 0 h 1848522"/>
              <a:gd name="connsiteX6" fmla="*/ 811214 w 811214"/>
              <a:gd name="connsiteY6" fmla="*/ 405606 h 1848522"/>
              <a:gd name="connsiteX7" fmla="*/ 487351 w 811214"/>
              <a:gd name="connsiteY7" fmla="*/ 802972 h 1848522"/>
              <a:gd name="connsiteX8" fmla="*/ 445590 w 811214"/>
              <a:gd name="connsiteY8" fmla="*/ 807182 h 1848522"/>
              <a:gd name="connsiteX9" fmla="*/ 405607 w 811214"/>
              <a:gd name="connsiteY9" fmla="*/ 1574843 h 1848522"/>
              <a:gd name="connsiteX10" fmla="*/ 365625 w 811214"/>
              <a:gd name="connsiteY10" fmla="*/ 807182 h 1848522"/>
              <a:gd name="connsiteX11" fmla="*/ 323863 w 811214"/>
              <a:gd name="connsiteY11" fmla="*/ 802972 h 1848522"/>
              <a:gd name="connsiteX12" fmla="*/ 0 w 811214"/>
              <a:gd name="connsiteY12" fmla="*/ 405606 h 1848522"/>
              <a:gd name="connsiteX13" fmla="*/ 405607 w 811214"/>
              <a:gd name="connsiteY13" fmla="*/ 0 h 18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1214" h="1848522">
                <a:moveTo>
                  <a:pt x="393224" y="1580390"/>
                </a:moveTo>
                <a:cubicBezTo>
                  <a:pt x="467267" y="1580390"/>
                  <a:pt x="527290" y="1640413"/>
                  <a:pt x="527290" y="1714456"/>
                </a:cubicBezTo>
                <a:cubicBezTo>
                  <a:pt x="527290" y="1788499"/>
                  <a:pt x="467267" y="1848522"/>
                  <a:pt x="393224" y="1848522"/>
                </a:cubicBezTo>
                <a:cubicBezTo>
                  <a:pt x="319181" y="1848522"/>
                  <a:pt x="259158" y="1788499"/>
                  <a:pt x="259158" y="1714456"/>
                </a:cubicBezTo>
                <a:cubicBezTo>
                  <a:pt x="259158" y="1640413"/>
                  <a:pt x="319181" y="1580390"/>
                  <a:pt x="393224" y="1580390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6"/>
                </a:cubicBezTo>
                <a:cubicBezTo>
                  <a:pt x="811214" y="601615"/>
                  <a:pt x="672180" y="765151"/>
                  <a:pt x="487351" y="802972"/>
                </a:cubicBezTo>
                <a:lnTo>
                  <a:pt x="445590" y="807182"/>
                </a:lnTo>
                <a:lnTo>
                  <a:pt x="405607" y="1574843"/>
                </a:lnTo>
                <a:lnTo>
                  <a:pt x="365625" y="807182"/>
                </a:lnTo>
                <a:lnTo>
                  <a:pt x="323863" y="802972"/>
                </a:lnTo>
                <a:cubicBezTo>
                  <a:pt x="139035" y="765151"/>
                  <a:pt x="0" y="601615"/>
                  <a:pt x="0" y="405606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EE998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95" kern="0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5581650" y="4146550"/>
            <a:ext cx="811213" cy="2090738"/>
          </a:xfrm>
          <a:custGeom>
            <a:avLst/>
            <a:gdLst>
              <a:gd name="connsiteX0" fmla="*/ 405898 w 811214"/>
              <a:gd name="connsiteY0" fmla="*/ 1823754 h 2091886"/>
              <a:gd name="connsiteX1" fmla="*/ 539964 w 811214"/>
              <a:gd name="connsiteY1" fmla="*/ 1957820 h 2091886"/>
              <a:gd name="connsiteX2" fmla="*/ 405898 w 811214"/>
              <a:gd name="connsiteY2" fmla="*/ 2091886 h 2091886"/>
              <a:gd name="connsiteX3" fmla="*/ 271832 w 811214"/>
              <a:gd name="connsiteY3" fmla="*/ 1957820 h 2091886"/>
              <a:gd name="connsiteX4" fmla="*/ 405898 w 811214"/>
              <a:gd name="connsiteY4" fmla="*/ 1823754 h 2091886"/>
              <a:gd name="connsiteX5" fmla="*/ 405607 w 811214"/>
              <a:gd name="connsiteY5" fmla="*/ 0 h 2091886"/>
              <a:gd name="connsiteX6" fmla="*/ 811214 w 811214"/>
              <a:gd name="connsiteY6" fmla="*/ 405606 h 2091886"/>
              <a:gd name="connsiteX7" fmla="*/ 487351 w 811214"/>
              <a:gd name="connsiteY7" fmla="*/ 802972 h 2091886"/>
              <a:gd name="connsiteX8" fmla="*/ 455836 w 811214"/>
              <a:gd name="connsiteY8" fmla="*/ 806149 h 2091886"/>
              <a:gd name="connsiteX9" fmla="*/ 405607 w 811214"/>
              <a:gd name="connsiteY9" fmla="*/ 1770540 h 2091886"/>
              <a:gd name="connsiteX10" fmla="*/ 355378 w 811214"/>
              <a:gd name="connsiteY10" fmla="*/ 806149 h 2091886"/>
              <a:gd name="connsiteX11" fmla="*/ 323863 w 811214"/>
              <a:gd name="connsiteY11" fmla="*/ 802972 h 2091886"/>
              <a:gd name="connsiteX12" fmla="*/ 0 w 811214"/>
              <a:gd name="connsiteY12" fmla="*/ 405606 h 2091886"/>
              <a:gd name="connsiteX13" fmla="*/ 405607 w 811214"/>
              <a:gd name="connsiteY13" fmla="*/ 0 h 20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1214" h="2091886">
                <a:moveTo>
                  <a:pt x="405898" y="1823754"/>
                </a:moveTo>
                <a:cubicBezTo>
                  <a:pt x="479941" y="1823754"/>
                  <a:pt x="539964" y="1883777"/>
                  <a:pt x="539964" y="1957820"/>
                </a:cubicBezTo>
                <a:cubicBezTo>
                  <a:pt x="539964" y="2031863"/>
                  <a:pt x="479941" y="2091886"/>
                  <a:pt x="405898" y="2091886"/>
                </a:cubicBezTo>
                <a:cubicBezTo>
                  <a:pt x="331855" y="2091886"/>
                  <a:pt x="271832" y="2031863"/>
                  <a:pt x="271832" y="1957820"/>
                </a:cubicBezTo>
                <a:cubicBezTo>
                  <a:pt x="271832" y="1883777"/>
                  <a:pt x="331855" y="1823754"/>
                  <a:pt x="405898" y="1823754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6"/>
                </a:cubicBezTo>
                <a:cubicBezTo>
                  <a:pt x="811214" y="601615"/>
                  <a:pt x="672180" y="765151"/>
                  <a:pt x="487351" y="802972"/>
                </a:cubicBezTo>
                <a:lnTo>
                  <a:pt x="455836" y="806149"/>
                </a:lnTo>
                <a:lnTo>
                  <a:pt x="405607" y="1770540"/>
                </a:lnTo>
                <a:lnTo>
                  <a:pt x="355378" y="806149"/>
                </a:lnTo>
                <a:lnTo>
                  <a:pt x="323863" y="802972"/>
                </a:lnTo>
                <a:cubicBezTo>
                  <a:pt x="139035" y="765151"/>
                  <a:pt x="0" y="601615"/>
                  <a:pt x="0" y="405606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EE998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45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7594600" y="3321050"/>
            <a:ext cx="811213" cy="2916238"/>
          </a:xfrm>
          <a:custGeom>
            <a:avLst/>
            <a:gdLst>
              <a:gd name="connsiteX0" fmla="*/ 395758 w 811214"/>
              <a:gd name="connsiteY0" fmla="*/ 2648181 h 2916313"/>
              <a:gd name="connsiteX1" fmla="*/ 529824 w 811214"/>
              <a:gd name="connsiteY1" fmla="*/ 2782247 h 2916313"/>
              <a:gd name="connsiteX2" fmla="*/ 395758 w 811214"/>
              <a:gd name="connsiteY2" fmla="*/ 2916313 h 2916313"/>
              <a:gd name="connsiteX3" fmla="*/ 261692 w 811214"/>
              <a:gd name="connsiteY3" fmla="*/ 2782247 h 2916313"/>
              <a:gd name="connsiteX4" fmla="*/ 395758 w 811214"/>
              <a:gd name="connsiteY4" fmla="*/ 2648181 h 2916313"/>
              <a:gd name="connsiteX5" fmla="*/ 405607 w 811214"/>
              <a:gd name="connsiteY5" fmla="*/ 0 h 2916313"/>
              <a:gd name="connsiteX6" fmla="*/ 811214 w 811214"/>
              <a:gd name="connsiteY6" fmla="*/ 405607 h 2916313"/>
              <a:gd name="connsiteX7" fmla="*/ 563488 w 811214"/>
              <a:gd name="connsiteY7" fmla="*/ 779340 h 2916313"/>
              <a:gd name="connsiteX8" fmla="*/ 455088 w 811214"/>
              <a:gd name="connsiteY8" fmla="*/ 801225 h 2916313"/>
              <a:gd name="connsiteX9" fmla="*/ 405605 w 811214"/>
              <a:gd name="connsiteY9" fmla="*/ 2582584 h 2916313"/>
              <a:gd name="connsiteX10" fmla="*/ 356123 w 811214"/>
              <a:gd name="connsiteY10" fmla="*/ 801224 h 2916313"/>
              <a:gd name="connsiteX11" fmla="*/ 247727 w 811214"/>
              <a:gd name="connsiteY11" fmla="*/ 779340 h 2916313"/>
              <a:gd name="connsiteX12" fmla="*/ 0 w 811214"/>
              <a:gd name="connsiteY12" fmla="*/ 405607 h 2916313"/>
              <a:gd name="connsiteX13" fmla="*/ 405607 w 811214"/>
              <a:gd name="connsiteY13" fmla="*/ 0 h 291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1214" h="2916313">
                <a:moveTo>
                  <a:pt x="395758" y="2648181"/>
                </a:moveTo>
                <a:cubicBezTo>
                  <a:pt x="469801" y="2648181"/>
                  <a:pt x="529824" y="2708204"/>
                  <a:pt x="529824" y="2782247"/>
                </a:cubicBezTo>
                <a:cubicBezTo>
                  <a:pt x="529824" y="2856290"/>
                  <a:pt x="469801" y="2916313"/>
                  <a:pt x="395758" y="2916313"/>
                </a:cubicBezTo>
                <a:cubicBezTo>
                  <a:pt x="321715" y="2916313"/>
                  <a:pt x="261692" y="2856290"/>
                  <a:pt x="261692" y="2782247"/>
                </a:cubicBezTo>
                <a:cubicBezTo>
                  <a:pt x="261692" y="2708204"/>
                  <a:pt x="321715" y="2648181"/>
                  <a:pt x="395758" y="2648181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7"/>
                </a:cubicBezTo>
                <a:cubicBezTo>
                  <a:pt x="811214" y="573615"/>
                  <a:pt x="709067" y="717765"/>
                  <a:pt x="563488" y="779340"/>
                </a:cubicBezTo>
                <a:lnTo>
                  <a:pt x="455088" y="801225"/>
                </a:lnTo>
                <a:lnTo>
                  <a:pt x="405605" y="2582584"/>
                </a:lnTo>
                <a:lnTo>
                  <a:pt x="356123" y="801224"/>
                </a:lnTo>
                <a:lnTo>
                  <a:pt x="247727" y="779340"/>
                </a:lnTo>
                <a:cubicBezTo>
                  <a:pt x="102148" y="717765"/>
                  <a:pt x="0" y="573615"/>
                  <a:pt x="0" y="405607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66C7CE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45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9599613" y="4146550"/>
            <a:ext cx="811212" cy="2090738"/>
          </a:xfrm>
          <a:custGeom>
            <a:avLst/>
            <a:gdLst>
              <a:gd name="connsiteX0" fmla="*/ 418574 w 811214"/>
              <a:gd name="connsiteY0" fmla="*/ 1823754 h 2091886"/>
              <a:gd name="connsiteX1" fmla="*/ 552640 w 811214"/>
              <a:gd name="connsiteY1" fmla="*/ 1957820 h 2091886"/>
              <a:gd name="connsiteX2" fmla="*/ 418574 w 811214"/>
              <a:gd name="connsiteY2" fmla="*/ 2091886 h 2091886"/>
              <a:gd name="connsiteX3" fmla="*/ 284508 w 811214"/>
              <a:gd name="connsiteY3" fmla="*/ 1957820 h 2091886"/>
              <a:gd name="connsiteX4" fmla="*/ 418574 w 811214"/>
              <a:gd name="connsiteY4" fmla="*/ 1823754 h 2091886"/>
              <a:gd name="connsiteX5" fmla="*/ 405607 w 811214"/>
              <a:gd name="connsiteY5" fmla="*/ 0 h 2091886"/>
              <a:gd name="connsiteX6" fmla="*/ 811214 w 811214"/>
              <a:gd name="connsiteY6" fmla="*/ 405606 h 2091886"/>
              <a:gd name="connsiteX7" fmla="*/ 487351 w 811214"/>
              <a:gd name="connsiteY7" fmla="*/ 802972 h 2091886"/>
              <a:gd name="connsiteX8" fmla="*/ 455836 w 811214"/>
              <a:gd name="connsiteY8" fmla="*/ 806149 h 2091886"/>
              <a:gd name="connsiteX9" fmla="*/ 405607 w 811214"/>
              <a:gd name="connsiteY9" fmla="*/ 1770540 h 2091886"/>
              <a:gd name="connsiteX10" fmla="*/ 355378 w 811214"/>
              <a:gd name="connsiteY10" fmla="*/ 806149 h 2091886"/>
              <a:gd name="connsiteX11" fmla="*/ 323863 w 811214"/>
              <a:gd name="connsiteY11" fmla="*/ 802972 h 2091886"/>
              <a:gd name="connsiteX12" fmla="*/ 0 w 811214"/>
              <a:gd name="connsiteY12" fmla="*/ 405606 h 2091886"/>
              <a:gd name="connsiteX13" fmla="*/ 405607 w 811214"/>
              <a:gd name="connsiteY13" fmla="*/ 0 h 20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1214" h="2091886">
                <a:moveTo>
                  <a:pt x="418574" y="1823754"/>
                </a:moveTo>
                <a:cubicBezTo>
                  <a:pt x="492617" y="1823754"/>
                  <a:pt x="552640" y="1883777"/>
                  <a:pt x="552640" y="1957820"/>
                </a:cubicBezTo>
                <a:cubicBezTo>
                  <a:pt x="552640" y="2031863"/>
                  <a:pt x="492617" y="2091886"/>
                  <a:pt x="418574" y="2091886"/>
                </a:cubicBezTo>
                <a:cubicBezTo>
                  <a:pt x="344531" y="2091886"/>
                  <a:pt x="284508" y="2031863"/>
                  <a:pt x="284508" y="1957820"/>
                </a:cubicBezTo>
                <a:cubicBezTo>
                  <a:pt x="284508" y="1883777"/>
                  <a:pt x="344531" y="1823754"/>
                  <a:pt x="418574" y="1823754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6"/>
                </a:cubicBezTo>
                <a:cubicBezTo>
                  <a:pt x="811214" y="601615"/>
                  <a:pt x="672180" y="765151"/>
                  <a:pt x="487351" y="802972"/>
                </a:cubicBezTo>
                <a:lnTo>
                  <a:pt x="455836" y="806149"/>
                </a:lnTo>
                <a:lnTo>
                  <a:pt x="405607" y="1770540"/>
                </a:lnTo>
                <a:lnTo>
                  <a:pt x="355378" y="806149"/>
                </a:lnTo>
                <a:lnTo>
                  <a:pt x="323863" y="802972"/>
                </a:lnTo>
                <a:cubicBezTo>
                  <a:pt x="139034" y="765151"/>
                  <a:pt x="0" y="601615"/>
                  <a:pt x="0" y="405606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EE998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3735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45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75" name="TextBox 13"/>
          <p:cNvSpPr txBox="1">
            <a:spLocks noChangeArrowheads="1"/>
          </p:cNvSpPr>
          <p:nvPr/>
        </p:nvSpPr>
        <p:spPr bwMode="auto">
          <a:xfrm>
            <a:off x="968375" y="3152775"/>
            <a:ext cx="2338388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76" name="TextBox 13"/>
          <p:cNvSpPr txBox="1">
            <a:spLocks noChangeArrowheads="1"/>
          </p:cNvSpPr>
          <p:nvPr/>
        </p:nvSpPr>
        <p:spPr bwMode="auto">
          <a:xfrm>
            <a:off x="1316038" y="3438525"/>
            <a:ext cx="1647825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77" name="TextBox 13"/>
          <p:cNvSpPr txBox="1">
            <a:spLocks noChangeArrowheads="1"/>
          </p:cNvSpPr>
          <p:nvPr/>
        </p:nvSpPr>
        <p:spPr bwMode="auto">
          <a:xfrm>
            <a:off x="2822575" y="2073275"/>
            <a:ext cx="2338388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78" name="TextBox 13"/>
          <p:cNvSpPr txBox="1">
            <a:spLocks noChangeArrowheads="1"/>
          </p:cNvSpPr>
          <p:nvPr/>
        </p:nvSpPr>
        <p:spPr bwMode="auto">
          <a:xfrm>
            <a:off x="3170238" y="2359025"/>
            <a:ext cx="1647825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79" name="TextBox 13"/>
          <p:cNvSpPr txBox="1">
            <a:spLocks noChangeArrowheads="1"/>
          </p:cNvSpPr>
          <p:nvPr/>
        </p:nvSpPr>
        <p:spPr bwMode="auto">
          <a:xfrm>
            <a:off x="4910138" y="2887663"/>
            <a:ext cx="23383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0" name="TextBox 13"/>
          <p:cNvSpPr txBox="1">
            <a:spLocks noChangeArrowheads="1"/>
          </p:cNvSpPr>
          <p:nvPr/>
        </p:nvSpPr>
        <p:spPr bwMode="auto">
          <a:xfrm>
            <a:off x="5257800" y="3173413"/>
            <a:ext cx="1647825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1" name="TextBox 13"/>
          <p:cNvSpPr txBox="1">
            <a:spLocks noChangeArrowheads="1"/>
          </p:cNvSpPr>
          <p:nvPr/>
        </p:nvSpPr>
        <p:spPr bwMode="auto">
          <a:xfrm>
            <a:off x="6819900" y="2078038"/>
            <a:ext cx="2338388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2" name="TextBox 13"/>
          <p:cNvSpPr txBox="1">
            <a:spLocks noChangeArrowheads="1"/>
          </p:cNvSpPr>
          <p:nvPr/>
        </p:nvSpPr>
        <p:spPr bwMode="auto">
          <a:xfrm>
            <a:off x="7167563" y="2363788"/>
            <a:ext cx="1647825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3" name="TextBox 13"/>
          <p:cNvSpPr txBox="1">
            <a:spLocks noChangeArrowheads="1"/>
          </p:cNvSpPr>
          <p:nvPr/>
        </p:nvSpPr>
        <p:spPr bwMode="auto">
          <a:xfrm>
            <a:off x="8961438" y="2887663"/>
            <a:ext cx="23383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4" name="TextBox 13"/>
          <p:cNvSpPr txBox="1">
            <a:spLocks noChangeArrowheads="1"/>
          </p:cNvSpPr>
          <p:nvPr/>
        </p:nvSpPr>
        <p:spPr bwMode="auto">
          <a:xfrm>
            <a:off x="9309100" y="3173413"/>
            <a:ext cx="1647825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5" name="TextBox 13"/>
          <p:cNvSpPr txBox="1">
            <a:spLocks noChangeArrowheads="1"/>
          </p:cNvSpPr>
          <p:nvPr/>
        </p:nvSpPr>
        <p:spPr bwMode="auto">
          <a:xfrm>
            <a:off x="1627188" y="4641850"/>
            <a:ext cx="963612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01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6" name="TextBox 13"/>
          <p:cNvSpPr txBox="1">
            <a:spLocks noChangeArrowheads="1"/>
          </p:cNvSpPr>
          <p:nvPr/>
        </p:nvSpPr>
        <p:spPr bwMode="auto">
          <a:xfrm>
            <a:off x="5537200" y="4373563"/>
            <a:ext cx="96520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03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7" name="TextBox 13"/>
          <p:cNvSpPr txBox="1">
            <a:spLocks noChangeArrowheads="1"/>
          </p:cNvSpPr>
          <p:nvPr/>
        </p:nvSpPr>
        <p:spPr bwMode="auto">
          <a:xfrm>
            <a:off x="9536113" y="4397375"/>
            <a:ext cx="9652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05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8" name="TextBox 13"/>
          <p:cNvSpPr txBox="1">
            <a:spLocks noChangeArrowheads="1"/>
          </p:cNvSpPr>
          <p:nvPr/>
        </p:nvSpPr>
        <p:spPr bwMode="auto">
          <a:xfrm>
            <a:off x="7524750" y="3538538"/>
            <a:ext cx="963613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04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5389" name="TextBox 13"/>
          <p:cNvSpPr txBox="1">
            <a:spLocks noChangeArrowheads="1"/>
          </p:cNvSpPr>
          <p:nvPr/>
        </p:nvSpPr>
        <p:spPr bwMode="auto">
          <a:xfrm>
            <a:off x="3497263" y="3538538"/>
            <a:ext cx="963612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02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019300"/>
            <a:ext cx="12192000" cy="2903538"/>
          </a:xfrm>
          <a:prstGeom prst="rect">
            <a:avLst/>
          </a:prstGeom>
          <a:solidFill>
            <a:srgbClr val="EE9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7411" name="组合 292"/>
          <p:cNvGrpSpPr/>
          <p:nvPr/>
        </p:nvGrpSpPr>
        <p:grpSpPr bwMode="auto">
          <a:xfrm>
            <a:off x="776288" y="220663"/>
            <a:ext cx="3157537" cy="6156325"/>
            <a:chOff x="960514" y="443906"/>
            <a:chExt cx="3156094" cy="6157582"/>
          </a:xfrm>
        </p:grpSpPr>
        <p:pic>
          <p:nvPicPr>
            <p:cNvPr id="17417" name="图片 275"/>
            <p:cNvPicPr>
              <a:picLocks noChangeAspect="1"/>
            </p:cNvPicPr>
            <p:nvPr/>
          </p:nvPicPr>
          <p:blipFill>
            <a:blip r:embed="rId1"/>
            <a:srcRect l="42754"/>
            <a:stretch>
              <a:fillRect/>
            </a:stretch>
          </p:blipFill>
          <p:spPr bwMode="auto">
            <a:xfrm>
              <a:off x="2396035" y="443906"/>
              <a:ext cx="1720573" cy="613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418" name="组合 94"/>
            <p:cNvGrpSpPr/>
            <p:nvPr/>
          </p:nvGrpSpPr>
          <p:grpSpPr bwMode="auto">
            <a:xfrm>
              <a:off x="960514" y="451513"/>
              <a:ext cx="3062287" cy="6149975"/>
              <a:chOff x="7627938" y="473075"/>
              <a:chExt cx="3062287" cy="6149975"/>
            </a:xfrm>
          </p:grpSpPr>
          <p:sp>
            <p:nvSpPr>
              <p:cNvPr id="17419" name="Freeform 5"/>
              <p:cNvSpPr/>
              <p:nvPr/>
            </p:nvSpPr>
            <p:spPr bwMode="auto">
              <a:xfrm>
                <a:off x="10190163" y="3522663"/>
                <a:ext cx="403225" cy="654050"/>
              </a:xfrm>
              <a:custGeom>
                <a:avLst/>
                <a:gdLst>
                  <a:gd name="T0" fmla="*/ 621586175 w 231"/>
                  <a:gd name="T1" fmla="*/ 711072375 h 376"/>
                  <a:gd name="T2" fmla="*/ 661196485 w 231"/>
                  <a:gd name="T3" fmla="*/ 556754844 h 376"/>
                  <a:gd name="T4" fmla="*/ 326027486 w 231"/>
                  <a:gd name="T5" fmla="*/ 387307188 h 376"/>
                  <a:gd name="T6" fmla="*/ 131020196 w 231"/>
                  <a:gd name="T7" fmla="*/ 9076683 h 376"/>
                  <a:gd name="T8" fmla="*/ 131020196 w 231"/>
                  <a:gd name="T9" fmla="*/ 193654464 h 376"/>
                  <a:gd name="T10" fmla="*/ 0 w 231"/>
                  <a:gd name="T11" fmla="*/ 568858248 h 376"/>
                  <a:gd name="T12" fmla="*/ 12187519 w 231"/>
                  <a:gd name="T13" fmla="*/ 1046940966 h 376"/>
                  <a:gd name="T14" fmla="*/ 286417176 w 231"/>
                  <a:gd name="T15" fmla="*/ 1131664794 h 376"/>
                  <a:gd name="T16" fmla="*/ 609398656 w 231"/>
                  <a:gd name="T17" fmla="*/ 1037864283 h 376"/>
                  <a:gd name="T18" fmla="*/ 569786600 w 231"/>
                  <a:gd name="T19" fmla="*/ 989450667 h 376"/>
                  <a:gd name="T20" fmla="*/ 679477764 w 231"/>
                  <a:gd name="T21" fmla="*/ 874468329 h 376"/>
                  <a:gd name="T22" fmla="*/ 621586175 w 231"/>
                  <a:gd name="T23" fmla="*/ 711072375 h 3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1" h="376">
                    <a:moveTo>
                      <a:pt x="204" y="235"/>
                    </a:moveTo>
                    <a:cubicBezTo>
                      <a:pt x="204" y="235"/>
                      <a:pt x="228" y="229"/>
                      <a:pt x="217" y="184"/>
                    </a:cubicBezTo>
                    <a:cubicBezTo>
                      <a:pt x="207" y="139"/>
                      <a:pt x="107" y="128"/>
                      <a:pt x="107" y="128"/>
                    </a:cubicBezTo>
                    <a:cubicBezTo>
                      <a:pt x="139" y="36"/>
                      <a:pt x="75" y="0"/>
                      <a:pt x="43" y="3"/>
                    </a:cubicBezTo>
                    <a:cubicBezTo>
                      <a:pt x="11" y="7"/>
                      <a:pt x="26" y="16"/>
                      <a:pt x="43" y="64"/>
                    </a:cubicBezTo>
                    <a:cubicBezTo>
                      <a:pt x="60" y="113"/>
                      <a:pt x="0" y="188"/>
                      <a:pt x="0" y="188"/>
                    </a:cubicBezTo>
                    <a:cubicBezTo>
                      <a:pt x="4" y="346"/>
                      <a:pt x="4" y="346"/>
                      <a:pt x="4" y="346"/>
                    </a:cubicBezTo>
                    <a:cubicBezTo>
                      <a:pt x="24" y="369"/>
                      <a:pt x="65" y="373"/>
                      <a:pt x="94" y="374"/>
                    </a:cubicBezTo>
                    <a:cubicBezTo>
                      <a:pt x="116" y="375"/>
                      <a:pt x="198" y="376"/>
                      <a:pt x="200" y="343"/>
                    </a:cubicBezTo>
                    <a:cubicBezTo>
                      <a:pt x="195" y="332"/>
                      <a:pt x="187" y="327"/>
                      <a:pt x="187" y="327"/>
                    </a:cubicBezTo>
                    <a:cubicBezTo>
                      <a:pt x="187" y="327"/>
                      <a:pt x="215" y="328"/>
                      <a:pt x="223" y="289"/>
                    </a:cubicBezTo>
                    <a:cubicBezTo>
                      <a:pt x="231" y="249"/>
                      <a:pt x="204" y="235"/>
                      <a:pt x="204" y="235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0" name="Freeform 6"/>
              <p:cNvSpPr/>
              <p:nvPr/>
            </p:nvSpPr>
            <p:spPr bwMode="auto">
              <a:xfrm>
                <a:off x="10190163" y="3759200"/>
                <a:ext cx="171450" cy="414338"/>
              </a:xfrm>
              <a:custGeom>
                <a:avLst/>
                <a:gdLst>
                  <a:gd name="T0" fmla="*/ 116307831 w 98"/>
                  <a:gd name="T1" fmla="*/ 466741312 h 238"/>
                  <a:gd name="T2" fmla="*/ 125489154 w 98"/>
                  <a:gd name="T3" fmla="*/ 118201230 h 238"/>
                  <a:gd name="T4" fmla="*/ 220370983 w 98"/>
                  <a:gd name="T5" fmla="*/ 0 h 238"/>
                  <a:gd name="T6" fmla="*/ 159156335 w 98"/>
                  <a:gd name="T7" fmla="*/ 9092804 h 238"/>
                  <a:gd name="T8" fmla="*/ 73457578 w 98"/>
                  <a:gd name="T9" fmla="*/ 42431345 h 238"/>
                  <a:gd name="T10" fmla="*/ 0 w 98"/>
                  <a:gd name="T11" fmla="*/ 157601641 h 238"/>
                  <a:gd name="T12" fmla="*/ 12242930 w 98"/>
                  <a:gd name="T13" fmla="*/ 636464950 h 238"/>
                  <a:gd name="T14" fmla="*/ 287707096 w 98"/>
                  <a:gd name="T15" fmla="*/ 721327640 h 238"/>
                  <a:gd name="T16" fmla="*/ 299950026 w 98"/>
                  <a:gd name="T17" fmla="*/ 721327640 h 238"/>
                  <a:gd name="T18" fmla="*/ 296890168 w 98"/>
                  <a:gd name="T19" fmla="*/ 721327640 h 238"/>
                  <a:gd name="T20" fmla="*/ 116307831 w 98"/>
                  <a:gd name="T21" fmla="*/ 466741312 h 2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238">
                    <a:moveTo>
                      <a:pt x="38" y="154"/>
                    </a:moveTo>
                    <a:cubicBezTo>
                      <a:pt x="28" y="119"/>
                      <a:pt x="24" y="73"/>
                      <a:pt x="41" y="39"/>
                    </a:cubicBezTo>
                    <a:cubicBezTo>
                      <a:pt x="49" y="23"/>
                      <a:pt x="60" y="11"/>
                      <a:pt x="72" y="0"/>
                    </a:cubicBezTo>
                    <a:cubicBezTo>
                      <a:pt x="65" y="0"/>
                      <a:pt x="58" y="0"/>
                      <a:pt x="52" y="3"/>
                    </a:cubicBezTo>
                    <a:cubicBezTo>
                      <a:pt x="42" y="6"/>
                      <a:pt x="34" y="12"/>
                      <a:pt x="24" y="14"/>
                    </a:cubicBezTo>
                    <a:cubicBezTo>
                      <a:pt x="12" y="36"/>
                      <a:pt x="0" y="52"/>
                      <a:pt x="0" y="52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24" y="233"/>
                      <a:pt x="65" y="237"/>
                      <a:pt x="94" y="238"/>
                    </a:cubicBezTo>
                    <a:cubicBezTo>
                      <a:pt x="95" y="238"/>
                      <a:pt x="96" y="238"/>
                      <a:pt x="98" y="238"/>
                    </a:cubicBezTo>
                    <a:cubicBezTo>
                      <a:pt x="98" y="238"/>
                      <a:pt x="97" y="238"/>
                      <a:pt x="97" y="238"/>
                    </a:cubicBezTo>
                    <a:cubicBezTo>
                      <a:pt x="68" y="219"/>
                      <a:pt x="48" y="187"/>
                      <a:pt x="38" y="15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1" name="Freeform 7"/>
              <p:cNvSpPr/>
              <p:nvPr/>
            </p:nvSpPr>
            <p:spPr bwMode="auto">
              <a:xfrm>
                <a:off x="10190163" y="3532188"/>
                <a:ext cx="403225" cy="635000"/>
              </a:xfrm>
              <a:custGeom>
                <a:avLst/>
                <a:gdLst>
                  <a:gd name="T0" fmla="*/ 621586175 w 231"/>
                  <a:gd name="T1" fmla="*/ 696128753 h 365"/>
                  <a:gd name="T2" fmla="*/ 661196485 w 231"/>
                  <a:gd name="T3" fmla="*/ 541769822 h 365"/>
                  <a:gd name="T4" fmla="*/ 326027486 w 231"/>
                  <a:gd name="T5" fmla="*/ 372277014 h 365"/>
                  <a:gd name="T6" fmla="*/ 353450278 w 231"/>
                  <a:gd name="T7" fmla="*/ 245158712 h 365"/>
                  <a:gd name="T8" fmla="*/ 298604695 w 231"/>
                  <a:gd name="T9" fmla="*/ 263317973 h 365"/>
                  <a:gd name="T10" fmla="*/ 179772019 w 231"/>
                  <a:gd name="T11" fmla="*/ 169492808 h 365"/>
                  <a:gd name="T12" fmla="*/ 97503645 w 231"/>
                  <a:gd name="T13" fmla="*/ 0 h 365"/>
                  <a:gd name="T14" fmla="*/ 131020196 w 231"/>
                  <a:gd name="T15" fmla="*/ 178572438 h 365"/>
                  <a:gd name="T16" fmla="*/ 0 w 231"/>
                  <a:gd name="T17" fmla="*/ 553876575 h 365"/>
                  <a:gd name="T18" fmla="*/ 12187519 w 231"/>
                  <a:gd name="T19" fmla="*/ 1032087247 h 365"/>
                  <a:gd name="T20" fmla="*/ 63987094 w 231"/>
                  <a:gd name="T21" fmla="*/ 1071432890 h 365"/>
                  <a:gd name="T22" fmla="*/ 60939342 w 231"/>
                  <a:gd name="T23" fmla="*/ 989712740 h 365"/>
                  <a:gd name="T24" fmla="*/ 79222366 w 231"/>
                  <a:gd name="T25" fmla="*/ 620462849 h 365"/>
                  <a:gd name="T26" fmla="*/ 198055043 w 231"/>
                  <a:gd name="T27" fmla="*/ 420704027 h 365"/>
                  <a:gd name="T28" fmla="*/ 228523841 w 231"/>
                  <a:gd name="T29" fmla="*/ 444917534 h 365"/>
                  <a:gd name="T30" fmla="*/ 274229657 w 231"/>
                  <a:gd name="T31" fmla="*/ 602301849 h 365"/>
                  <a:gd name="T32" fmla="*/ 289463183 w 231"/>
                  <a:gd name="T33" fmla="*/ 632569603 h 365"/>
                  <a:gd name="T34" fmla="*/ 268135897 w 231"/>
                  <a:gd name="T35" fmla="*/ 677969493 h 365"/>
                  <a:gd name="T36" fmla="*/ 277275664 w 231"/>
                  <a:gd name="T37" fmla="*/ 853514808 h 365"/>
                  <a:gd name="T38" fmla="*/ 280323416 w 231"/>
                  <a:gd name="T39" fmla="*/ 877728315 h 365"/>
                  <a:gd name="T40" fmla="*/ 487518226 w 231"/>
                  <a:gd name="T41" fmla="*/ 1104726027 h 365"/>
                  <a:gd name="T42" fmla="*/ 609398656 w 231"/>
                  <a:gd name="T43" fmla="*/ 1023005877 h 365"/>
                  <a:gd name="T44" fmla="*/ 569786600 w 231"/>
                  <a:gd name="T45" fmla="*/ 974580603 h 365"/>
                  <a:gd name="T46" fmla="*/ 679477764 w 231"/>
                  <a:gd name="T47" fmla="*/ 859567315 h 365"/>
                  <a:gd name="T48" fmla="*/ 621586175 w 231"/>
                  <a:gd name="T49" fmla="*/ 696128753 h 36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31" h="365">
                    <a:moveTo>
                      <a:pt x="204" y="230"/>
                    </a:moveTo>
                    <a:cubicBezTo>
                      <a:pt x="204" y="230"/>
                      <a:pt x="228" y="224"/>
                      <a:pt x="217" y="179"/>
                    </a:cubicBezTo>
                    <a:cubicBezTo>
                      <a:pt x="207" y="134"/>
                      <a:pt x="107" y="123"/>
                      <a:pt x="107" y="123"/>
                    </a:cubicBezTo>
                    <a:cubicBezTo>
                      <a:pt x="112" y="107"/>
                      <a:pt x="115" y="93"/>
                      <a:pt x="116" y="81"/>
                    </a:cubicBezTo>
                    <a:cubicBezTo>
                      <a:pt x="111" y="85"/>
                      <a:pt x="105" y="88"/>
                      <a:pt x="98" y="87"/>
                    </a:cubicBezTo>
                    <a:cubicBezTo>
                      <a:pt x="79" y="85"/>
                      <a:pt x="67" y="73"/>
                      <a:pt x="59" y="56"/>
                    </a:cubicBezTo>
                    <a:cubicBezTo>
                      <a:pt x="50" y="38"/>
                      <a:pt x="42" y="18"/>
                      <a:pt x="32" y="0"/>
                    </a:cubicBezTo>
                    <a:cubicBezTo>
                      <a:pt x="16" y="5"/>
                      <a:pt x="28" y="18"/>
                      <a:pt x="43" y="59"/>
                    </a:cubicBezTo>
                    <a:cubicBezTo>
                      <a:pt x="60" y="108"/>
                      <a:pt x="0" y="183"/>
                      <a:pt x="0" y="183"/>
                    </a:cubicBezTo>
                    <a:cubicBezTo>
                      <a:pt x="4" y="341"/>
                      <a:pt x="4" y="341"/>
                      <a:pt x="4" y="341"/>
                    </a:cubicBezTo>
                    <a:cubicBezTo>
                      <a:pt x="9" y="346"/>
                      <a:pt x="15" y="351"/>
                      <a:pt x="21" y="354"/>
                    </a:cubicBezTo>
                    <a:cubicBezTo>
                      <a:pt x="20" y="343"/>
                      <a:pt x="20" y="333"/>
                      <a:pt x="20" y="327"/>
                    </a:cubicBezTo>
                    <a:cubicBezTo>
                      <a:pt x="19" y="284"/>
                      <a:pt x="13" y="246"/>
                      <a:pt x="26" y="205"/>
                    </a:cubicBezTo>
                    <a:cubicBezTo>
                      <a:pt x="32" y="185"/>
                      <a:pt x="49" y="153"/>
                      <a:pt x="65" y="139"/>
                    </a:cubicBezTo>
                    <a:cubicBezTo>
                      <a:pt x="71" y="135"/>
                      <a:pt x="79" y="140"/>
                      <a:pt x="75" y="147"/>
                    </a:cubicBezTo>
                    <a:cubicBezTo>
                      <a:pt x="64" y="168"/>
                      <a:pt x="74" y="184"/>
                      <a:pt x="90" y="199"/>
                    </a:cubicBezTo>
                    <a:cubicBezTo>
                      <a:pt x="93" y="201"/>
                      <a:pt x="95" y="205"/>
                      <a:pt x="95" y="209"/>
                    </a:cubicBezTo>
                    <a:cubicBezTo>
                      <a:pt x="95" y="215"/>
                      <a:pt x="91" y="219"/>
                      <a:pt x="88" y="224"/>
                    </a:cubicBezTo>
                    <a:cubicBezTo>
                      <a:pt x="75" y="245"/>
                      <a:pt x="72" y="263"/>
                      <a:pt x="91" y="282"/>
                    </a:cubicBezTo>
                    <a:cubicBezTo>
                      <a:pt x="93" y="284"/>
                      <a:pt x="94" y="287"/>
                      <a:pt x="92" y="290"/>
                    </a:cubicBezTo>
                    <a:cubicBezTo>
                      <a:pt x="52" y="345"/>
                      <a:pt x="113" y="361"/>
                      <a:pt x="160" y="365"/>
                    </a:cubicBezTo>
                    <a:cubicBezTo>
                      <a:pt x="181" y="361"/>
                      <a:pt x="199" y="353"/>
                      <a:pt x="200" y="338"/>
                    </a:cubicBezTo>
                    <a:cubicBezTo>
                      <a:pt x="195" y="327"/>
                      <a:pt x="187" y="322"/>
                      <a:pt x="187" y="322"/>
                    </a:cubicBezTo>
                    <a:cubicBezTo>
                      <a:pt x="187" y="322"/>
                      <a:pt x="215" y="323"/>
                      <a:pt x="223" y="284"/>
                    </a:cubicBezTo>
                    <a:cubicBezTo>
                      <a:pt x="231" y="244"/>
                      <a:pt x="204" y="230"/>
                      <a:pt x="204" y="23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2" name="Freeform 8"/>
              <p:cNvSpPr/>
              <p:nvPr/>
            </p:nvSpPr>
            <p:spPr bwMode="auto">
              <a:xfrm>
                <a:off x="10333038" y="4005263"/>
                <a:ext cx="334962" cy="152400"/>
              </a:xfrm>
              <a:custGeom>
                <a:avLst/>
                <a:gdLst>
                  <a:gd name="T0" fmla="*/ 246532032 w 192"/>
                  <a:gd name="T1" fmla="*/ 20994832 h 88"/>
                  <a:gd name="T2" fmla="*/ 60872365 w 192"/>
                  <a:gd name="T3" fmla="*/ 89976614 h 88"/>
                  <a:gd name="T4" fmla="*/ 127831618 w 192"/>
                  <a:gd name="T5" fmla="*/ 221941159 h 88"/>
                  <a:gd name="T6" fmla="*/ 325666805 w 192"/>
                  <a:gd name="T7" fmla="*/ 257930073 h 88"/>
                  <a:gd name="T8" fmla="*/ 514369043 w 192"/>
                  <a:gd name="T9" fmla="*/ 224938936 h 88"/>
                  <a:gd name="T10" fmla="*/ 490021493 w 192"/>
                  <a:gd name="T11" fmla="*/ 47986950 h 88"/>
                  <a:gd name="T12" fmla="*/ 246532032 w 192"/>
                  <a:gd name="T13" fmla="*/ 20994832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2" h="88">
                    <a:moveTo>
                      <a:pt x="81" y="7"/>
                    </a:moveTo>
                    <a:cubicBezTo>
                      <a:pt x="61" y="0"/>
                      <a:pt x="32" y="14"/>
                      <a:pt x="20" y="30"/>
                    </a:cubicBezTo>
                    <a:cubicBezTo>
                      <a:pt x="0" y="55"/>
                      <a:pt x="19" y="64"/>
                      <a:pt x="42" y="74"/>
                    </a:cubicBezTo>
                    <a:cubicBezTo>
                      <a:pt x="65" y="84"/>
                      <a:pt x="84" y="83"/>
                      <a:pt x="107" y="86"/>
                    </a:cubicBezTo>
                    <a:cubicBezTo>
                      <a:pt x="128" y="87"/>
                      <a:pt x="151" y="88"/>
                      <a:pt x="169" y="75"/>
                    </a:cubicBezTo>
                    <a:cubicBezTo>
                      <a:pt x="192" y="57"/>
                      <a:pt x="191" y="25"/>
                      <a:pt x="161" y="16"/>
                    </a:cubicBezTo>
                    <a:lnTo>
                      <a:pt x="81" y="7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3" name="Freeform 9"/>
              <p:cNvSpPr/>
              <p:nvPr/>
            </p:nvSpPr>
            <p:spPr bwMode="auto">
              <a:xfrm>
                <a:off x="10394950" y="4008438"/>
                <a:ext cx="273050" cy="149225"/>
              </a:xfrm>
              <a:custGeom>
                <a:avLst/>
                <a:gdLst>
                  <a:gd name="T0" fmla="*/ 381115190 w 157"/>
                  <a:gd name="T1" fmla="*/ 42150857 h 86"/>
                  <a:gd name="T2" fmla="*/ 139137236 w 157"/>
                  <a:gd name="T3" fmla="*/ 15054373 h 86"/>
                  <a:gd name="T4" fmla="*/ 0 w 157"/>
                  <a:gd name="T5" fmla="*/ 42150857 h 86"/>
                  <a:gd name="T6" fmla="*/ 160309916 w 157"/>
                  <a:gd name="T7" fmla="*/ 78282394 h 86"/>
                  <a:gd name="T8" fmla="*/ 338768091 w 157"/>
                  <a:gd name="T9" fmla="*/ 84303449 h 86"/>
                  <a:gd name="T10" fmla="*/ 393212870 w 157"/>
                  <a:gd name="T11" fmla="*/ 171617426 h 86"/>
                  <a:gd name="T12" fmla="*/ 142161656 w 157"/>
                  <a:gd name="T13" fmla="*/ 225812128 h 86"/>
                  <a:gd name="T14" fmla="*/ 18148260 w 157"/>
                  <a:gd name="T15" fmla="*/ 216780546 h 86"/>
                  <a:gd name="T16" fmla="*/ 21172680 w 157"/>
                  <a:gd name="T17" fmla="*/ 216780546 h 86"/>
                  <a:gd name="T18" fmla="*/ 217779115 w 157"/>
                  <a:gd name="T19" fmla="*/ 252910347 h 86"/>
                  <a:gd name="T20" fmla="*/ 405312289 w 157"/>
                  <a:gd name="T21" fmla="*/ 219791073 h 86"/>
                  <a:gd name="T22" fmla="*/ 381115190 w 157"/>
                  <a:gd name="T23" fmla="*/ 42150857 h 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7" h="86">
                    <a:moveTo>
                      <a:pt x="126" y="14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32" y="0"/>
                      <a:pt x="14" y="6"/>
                      <a:pt x="0" y="14"/>
                    </a:cubicBezTo>
                    <a:cubicBezTo>
                      <a:pt x="17" y="20"/>
                      <a:pt x="33" y="25"/>
                      <a:pt x="53" y="26"/>
                    </a:cubicBezTo>
                    <a:cubicBezTo>
                      <a:pt x="72" y="26"/>
                      <a:pt x="93" y="26"/>
                      <a:pt x="112" y="28"/>
                    </a:cubicBezTo>
                    <a:cubicBezTo>
                      <a:pt x="123" y="30"/>
                      <a:pt x="143" y="44"/>
                      <a:pt x="130" y="57"/>
                    </a:cubicBezTo>
                    <a:cubicBezTo>
                      <a:pt x="108" y="79"/>
                      <a:pt x="76" y="76"/>
                      <a:pt x="47" y="75"/>
                    </a:cubicBezTo>
                    <a:cubicBezTo>
                      <a:pt x="33" y="75"/>
                      <a:pt x="19" y="74"/>
                      <a:pt x="6" y="72"/>
                    </a:cubicBezTo>
                    <a:cubicBezTo>
                      <a:pt x="6" y="72"/>
                      <a:pt x="7" y="72"/>
                      <a:pt x="7" y="72"/>
                    </a:cubicBezTo>
                    <a:cubicBezTo>
                      <a:pt x="30" y="82"/>
                      <a:pt x="49" y="81"/>
                      <a:pt x="72" y="84"/>
                    </a:cubicBezTo>
                    <a:cubicBezTo>
                      <a:pt x="93" y="85"/>
                      <a:pt x="116" y="86"/>
                      <a:pt x="134" y="73"/>
                    </a:cubicBezTo>
                    <a:cubicBezTo>
                      <a:pt x="157" y="55"/>
                      <a:pt x="156" y="23"/>
                      <a:pt x="126" y="14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4" name="Freeform 10"/>
              <p:cNvSpPr/>
              <p:nvPr/>
            </p:nvSpPr>
            <p:spPr bwMode="auto">
              <a:xfrm>
                <a:off x="10323513" y="3886200"/>
                <a:ext cx="366712" cy="165100"/>
              </a:xfrm>
              <a:custGeom>
                <a:avLst/>
                <a:gdLst>
                  <a:gd name="T0" fmla="*/ 238623496 w 211"/>
                  <a:gd name="T1" fmla="*/ 0 h 95"/>
                  <a:gd name="T2" fmla="*/ 45308919 w 211"/>
                  <a:gd name="T3" fmla="*/ 72485852 h 95"/>
                  <a:gd name="T4" fmla="*/ 102698478 w 211"/>
                  <a:gd name="T5" fmla="*/ 220479754 h 95"/>
                  <a:gd name="T6" fmla="*/ 296013055 w 211"/>
                  <a:gd name="T7" fmla="*/ 265784932 h 95"/>
                  <a:gd name="T8" fmla="*/ 474226397 w 211"/>
                  <a:gd name="T9" fmla="*/ 250682626 h 95"/>
                  <a:gd name="T10" fmla="*/ 504430605 w 211"/>
                  <a:gd name="T11" fmla="*/ 0 h 95"/>
                  <a:gd name="T12" fmla="*/ 238623496 w 211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95">
                    <a:moveTo>
                      <a:pt x="79" y="0"/>
                    </a:moveTo>
                    <a:cubicBezTo>
                      <a:pt x="58" y="0"/>
                      <a:pt x="28" y="6"/>
                      <a:pt x="15" y="24"/>
                    </a:cubicBezTo>
                    <a:cubicBezTo>
                      <a:pt x="0" y="46"/>
                      <a:pt x="12" y="63"/>
                      <a:pt x="34" y="73"/>
                    </a:cubicBezTo>
                    <a:cubicBezTo>
                      <a:pt x="53" y="81"/>
                      <a:pt x="77" y="84"/>
                      <a:pt x="98" y="88"/>
                    </a:cubicBezTo>
                    <a:cubicBezTo>
                      <a:pt x="118" y="92"/>
                      <a:pt x="138" y="95"/>
                      <a:pt x="157" y="83"/>
                    </a:cubicBezTo>
                    <a:cubicBezTo>
                      <a:pt x="186" y="63"/>
                      <a:pt x="211" y="21"/>
                      <a:pt x="167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5" name="Freeform 11"/>
              <p:cNvSpPr/>
              <p:nvPr/>
            </p:nvSpPr>
            <p:spPr bwMode="auto">
              <a:xfrm>
                <a:off x="10360025" y="3886200"/>
                <a:ext cx="330200" cy="165100"/>
              </a:xfrm>
              <a:custGeom>
                <a:avLst/>
                <a:gdLst>
                  <a:gd name="T0" fmla="*/ 440961245 w 190"/>
                  <a:gd name="T1" fmla="*/ 0 h 95"/>
                  <a:gd name="T2" fmla="*/ 175176314 w 190"/>
                  <a:gd name="T3" fmla="*/ 0 h 95"/>
                  <a:gd name="T4" fmla="*/ 57385284 w 190"/>
                  <a:gd name="T5" fmla="*/ 21141489 h 95"/>
                  <a:gd name="T6" fmla="*/ 202358725 w 190"/>
                  <a:gd name="T7" fmla="*/ 57385284 h 95"/>
                  <a:gd name="T8" fmla="*/ 386596422 w 190"/>
                  <a:gd name="T9" fmla="*/ 51344362 h 95"/>
                  <a:gd name="T10" fmla="*/ 404717451 w 190"/>
                  <a:gd name="T11" fmla="*/ 178196775 h 95"/>
                  <a:gd name="T12" fmla="*/ 0 w 190"/>
                  <a:gd name="T13" fmla="*/ 196317803 h 95"/>
                  <a:gd name="T14" fmla="*/ 39264256 w 190"/>
                  <a:gd name="T15" fmla="*/ 220479754 h 95"/>
                  <a:gd name="T16" fmla="*/ 232561598 w 190"/>
                  <a:gd name="T17" fmla="*/ 265784932 h 95"/>
                  <a:gd name="T18" fmla="*/ 410758373 w 190"/>
                  <a:gd name="T19" fmla="*/ 250682626 h 95"/>
                  <a:gd name="T20" fmla="*/ 440961245 w 190"/>
                  <a:gd name="T21" fmla="*/ 0 h 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0" h="95">
                    <a:moveTo>
                      <a:pt x="146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6" y="0"/>
                      <a:pt x="32" y="2"/>
                      <a:pt x="19" y="7"/>
                    </a:cubicBezTo>
                    <a:cubicBezTo>
                      <a:pt x="35" y="11"/>
                      <a:pt x="50" y="17"/>
                      <a:pt x="67" y="19"/>
                    </a:cubicBezTo>
                    <a:cubicBezTo>
                      <a:pt x="86" y="21"/>
                      <a:pt x="110" y="12"/>
                      <a:pt x="128" y="17"/>
                    </a:cubicBezTo>
                    <a:cubicBezTo>
                      <a:pt x="150" y="23"/>
                      <a:pt x="149" y="44"/>
                      <a:pt x="134" y="59"/>
                    </a:cubicBezTo>
                    <a:cubicBezTo>
                      <a:pt x="107" y="88"/>
                      <a:pt x="45" y="85"/>
                      <a:pt x="0" y="65"/>
                    </a:cubicBezTo>
                    <a:cubicBezTo>
                      <a:pt x="4" y="68"/>
                      <a:pt x="8" y="70"/>
                      <a:pt x="13" y="73"/>
                    </a:cubicBezTo>
                    <a:cubicBezTo>
                      <a:pt x="32" y="81"/>
                      <a:pt x="56" y="84"/>
                      <a:pt x="77" y="88"/>
                    </a:cubicBezTo>
                    <a:cubicBezTo>
                      <a:pt x="97" y="92"/>
                      <a:pt x="117" y="95"/>
                      <a:pt x="136" y="83"/>
                    </a:cubicBezTo>
                    <a:cubicBezTo>
                      <a:pt x="165" y="63"/>
                      <a:pt x="190" y="21"/>
                      <a:pt x="146" y="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6" name="Freeform 12"/>
              <p:cNvSpPr/>
              <p:nvPr/>
            </p:nvSpPr>
            <p:spPr bwMode="auto">
              <a:xfrm>
                <a:off x="10290175" y="3752850"/>
                <a:ext cx="368300" cy="161925"/>
              </a:xfrm>
              <a:custGeom>
                <a:avLst/>
                <a:gdLst>
                  <a:gd name="T0" fmla="*/ 199192970 w 212"/>
                  <a:gd name="T1" fmla="*/ 24252186 h 93"/>
                  <a:gd name="T2" fmla="*/ 39234374 w 212"/>
                  <a:gd name="T3" fmla="*/ 112167015 h 93"/>
                  <a:gd name="T4" fmla="*/ 156940969 w 212"/>
                  <a:gd name="T5" fmla="*/ 236459252 h 93"/>
                  <a:gd name="T6" fmla="*/ 567400895 w 212"/>
                  <a:gd name="T7" fmla="*/ 212207065 h 93"/>
                  <a:gd name="T8" fmla="*/ 630779766 w 212"/>
                  <a:gd name="T9" fmla="*/ 100040051 h 93"/>
                  <a:gd name="T10" fmla="*/ 549291654 w 212"/>
                  <a:gd name="T11" fmla="*/ 3031306 h 93"/>
                  <a:gd name="T12" fmla="*/ 199192970 w 212"/>
                  <a:gd name="T13" fmla="*/ 2425218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2" h="93">
                    <a:moveTo>
                      <a:pt x="66" y="8"/>
                    </a:moveTo>
                    <a:cubicBezTo>
                      <a:pt x="45" y="14"/>
                      <a:pt x="25" y="18"/>
                      <a:pt x="13" y="37"/>
                    </a:cubicBezTo>
                    <a:cubicBezTo>
                      <a:pt x="0" y="61"/>
                      <a:pt x="31" y="74"/>
                      <a:pt x="52" y="78"/>
                    </a:cubicBezTo>
                    <a:cubicBezTo>
                      <a:pt x="94" y="86"/>
                      <a:pt x="150" y="93"/>
                      <a:pt x="188" y="70"/>
                    </a:cubicBezTo>
                    <a:cubicBezTo>
                      <a:pt x="201" y="61"/>
                      <a:pt x="212" y="51"/>
                      <a:pt x="209" y="33"/>
                    </a:cubicBezTo>
                    <a:cubicBezTo>
                      <a:pt x="207" y="19"/>
                      <a:pt x="195" y="3"/>
                      <a:pt x="182" y="1"/>
                    </a:cubicBezTo>
                    <a:cubicBezTo>
                      <a:pt x="182" y="1"/>
                      <a:pt x="95" y="0"/>
                      <a:pt x="66" y="8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7" name="Freeform 13"/>
              <p:cNvSpPr/>
              <p:nvPr/>
            </p:nvSpPr>
            <p:spPr bwMode="auto">
              <a:xfrm>
                <a:off x="10290175" y="3756025"/>
                <a:ext cx="368300" cy="158750"/>
              </a:xfrm>
              <a:custGeom>
                <a:avLst/>
                <a:gdLst>
                  <a:gd name="T0" fmla="*/ 630779766 w 212"/>
                  <a:gd name="T1" fmla="*/ 94342857 h 91"/>
                  <a:gd name="T2" fmla="*/ 555328647 w 212"/>
                  <a:gd name="T3" fmla="*/ 0 h 91"/>
                  <a:gd name="T4" fmla="*/ 446676672 w 212"/>
                  <a:gd name="T5" fmla="*/ 185641552 h 91"/>
                  <a:gd name="T6" fmla="*/ 123741851 w 212"/>
                  <a:gd name="T7" fmla="*/ 179554973 h 91"/>
                  <a:gd name="T8" fmla="*/ 60361243 w 212"/>
                  <a:gd name="T9" fmla="*/ 82169698 h 91"/>
                  <a:gd name="T10" fmla="*/ 39234374 w 212"/>
                  <a:gd name="T11" fmla="*/ 106516016 h 91"/>
                  <a:gd name="T12" fmla="*/ 156940969 w 212"/>
                  <a:gd name="T13" fmla="*/ 231290027 h 91"/>
                  <a:gd name="T14" fmla="*/ 567400895 w 212"/>
                  <a:gd name="T15" fmla="*/ 206943709 h 91"/>
                  <a:gd name="T16" fmla="*/ 630779766 w 212"/>
                  <a:gd name="T17" fmla="*/ 94342857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" h="91">
                    <a:moveTo>
                      <a:pt x="209" y="31"/>
                    </a:moveTo>
                    <a:cubicBezTo>
                      <a:pt x="207" y="18"/>
                      <a:pt x="197" y="4"/>
                      <a:pt x="184" y="0"/>
                    </a:cubicBezTo>
                    <a:cubicBezTo>
                      <a:pt x="195" y="29"/>
                      <a:pt x="186" y="53"/>
                      <a:pt x="148" y="61"/>
                    </a:cubicBezTo>
                    <a:cubicBezTo>
                      <a:pt x="118" y="67"/>
                      <a:pt x="69" y="74"/>
                      <a:pt x="41" y="59"/>
                    </a:cubicBezTo>
                    <a:cubicBezTo>
                      <a:pt x="29" y="53"/>
                      <a:pt x="18" y="39"/>
                      <a:pt x="20" y="27"/>
                    </a:cubicBezTo>
                    <a:cubicBezTo>
                      <a:pt x="17" y="29"/>
                      <a:pt x="15" y="32"/>
                      <a:pt x="13" y="35"/>
                    </a:cubicBezTo>
                    <a:cubicBezTo>
                      <a:pt x="0" y="59"/>
                      <a:pt x="31" y="72"/>
                      <a:pt x="52" y="76"/>
                    </a:cubicBezTo>
                    <a:cubicBezTo>
                      <a:pt x="94" y="84"/>
                      <a:pt x="150" y="91"/>
                      <a:pt x="188" y="68"/>
                    </a:cubicBezTo>
                    <a:cubicBezTo>
                      <a:pt x="201" y="59"/>
                      <a:pt x="212" y="49"/>
                      <a:pt x="209" y="31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8" name="Freeform 14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0 w 626"/>
                  <a:gd name="T1" fmla="*/ 0 h 697"/>
                  <a:gd name="T2" fmla="*/ 517514770 w 626"/>
                  <a:gd name="T3" fmla="*/ 317102397 h 697"/>
                  <a:gd name="T4" fmla="*/ 929107072 w 626"/>
                  <a:gd name="T5" fmla="*/ 1392234729 h 697"/>
                  <a:gd name="T6" fmla="*/ 1812816066 w 626"/>
                  <a:gd name="T7" fmla="*/ 1295592625 h 697"/>
                  <a:gd name="T8" fmla="*/ 1894529474 w 626"/>
                  <a:gd name="T9" fmla="*/ 1905639934 h 697"/>
                  <a:gd name="T10" fmla="*/ 163425076 w 626"/>
                  <a:gd name="T11" fmla="*/ 1914699208 h 697"/>
                  <a:gd name="T12" fmla="*/ 0 w 626"/>
                  <a:gd name="T13" fmla="*/ 0 h 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697">
                    <a:moveTo>
                      <a:pt x="0" y="0"/>
                    </a:moveTo>
                    <a:cubicBezTo>
                      <a:pt x="0" y="0"/>
                      <a:pt x="121" y="24"/>
                      <a:pt x="171" y="105"/>
                    </a:cubicBezTo>
                    <a:cubicBezTo>
                      <a:pt x="221" y="187"/>
                      <a:pt x="307" y="461"/>
                      <a:pt x="307" y="461"/>
                    </a:cubicBezTo>
                    <a:cubicBezTo>
                      <a:pt x="599" y="429"/>
                      <a:pt x="599" y="429"/>
                      <a:pt x="599" y="429"/>
                    </a:cubicBezTo>
                    <a:cubicBezTo>
                      <a:pt x="626" y="631"/>
                      <a:pt x="626" y="631"/>
                      <a:pt x="626" y="631"/>
                    </a:cubicBezTo>
                    <a:cubicBezTo>
                      <a:pt x="626" y="631"/>
                      <a:pt x="77" y="697"/>
                      <a:pt x="54" y="634"/>
                    </a:cubicBezTo>
                    <a:cubicBezTo>
                      <a:pt x="30" y="57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9" name="Freeform 15"/>
              <p:cNvSpPr/>
              <p:nvPr/>
            </p:nvSpPr>
            <p:spPr bwMode="auto">
              <a:xfrm>
                <a:off x="9156700" y="3074988"/>
                <a:ext cx="1089025" cy="1211263"/>
              </a:xfrm>
              <a:custGeom>
                <a:avLst/>
                <a:gdLst>
                  <a:gd name="T0" fmla="*/ 1812816066 w 626"/>
                  <a:gd name="T1" fmla="*/ 1295592625 h 697"/>
                  <a:gd name="T2" fmla="*/ 1782553001 w 626"/>
                  <a:gd name="T3" fmla="*/ 1298612962 h 697"/>
                  <a:gd name="T4" fmla="*/ 1806763801 w 626"/>
                  <a:gd name="T5" fmla="*/ 1651955931 h 697"/>
                  <a:gd name="T6" fmla="*/ 1549519047 w 626"/>
                  <a:gd name="T7" fmla="*/ 1827118116 h 697"/>
                  <a:gd name="T8" fmla="*/ 926080069 w 626"/>
                  <a:gd name="T9" fmla="*/ 1848258739 h 697"/>
                  <a:gd name="T10" fmla="*/ 641597513 w 626"/>
                  <a:gd name="T11" fmla="*/ 1736518424 h 697"/>
                  <a:gd name="T12" fmla="*/ 547779575 w 626"/>
                  <a:gd name="T13" fmla="*/ 1123450777 h 697"/>
                  <a:gd name="T14" fmla="*/ 411590562 w 626"/>
                  <a:gd name="T15" fmla="*/ 437903724 h 697"/>
                  <a:gd name="T16" fmla="*/ 242113221 w 626"/>
                  <a:gd name="T17" fmla="*/ 135901276 h 697"/>
                  <a:gd name="T18" fmla="*/ 136189013 w 626"/>
                  <a:gd name="T19" fmla="*/ 39260909 h 697"/>
                  <a:gd name="T20" fmla="*/ 0 w 626"/>
                  <a:gd name="T21" fmla="*/ 0 h 697"/>
                  <a:gd name="T22" fmla="*/ 163425076 w 626"/>
                  <a:gd name="T23" fmla="*/ 1914699208 h 697"/>
                  <a:gd name="T24" fmla="*/ 1894529474 w 626"/>
                  <a:gd name="T25" fmla="*/ 1905639934 h 697"/>
                  <a:gd name="T26" fmla="*/ 1812816066 w 626"/>
                  <a:gd name="T27" fmla="*/ 1295592625 h 6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6" h="697">
                    <a:moveTo>
                      <a:pt x="599" y="429"/>
                    </a:moveTo>
                    <a:cubicBezTo>
                      <a:pt x="589" y="430"/>
                      <a:pt x="589" y="430"/>
                      <a:pt x="589" y="430"/>
                    </a:cubicBezTo>
                    <a:cubicBezTo>
                      <a:pt x="602" y="470"/>
                      <a:pt x="608" y="510"/>
                      <a:pt x="597" y="547"/>
                    </a:cubicBezTo>
                    <a:cubicBezTo>
                      <a:pt x="585" y="587"/>
                      <a:pt x="551" y="599"/>
                      <a:pt x="512" y="605"/>
                    </a:cubicBezTo>
                    <a:cubicBezTo>
                      <a:pt x="443" y="616"/>
                      <a:pt x="375" y="612"/>
                      <a:pt x="306" y="612"/>
                    </a:cubicBezTo>
                    <a:cubicBezTo>
                      <a:pt x="269" y="611"/>
                      <a:pt x="226" y="619"/>
                      <a:pt x="212" y="575"/>
                    </a:cubicBezTo>
                    <a:cubicBezTo>
                      <a:pt x="191" y="510"/>
                      <a:pt x="190" y="440"/>
                      <a:pt x="181" y="372"/>
                    </a:cubicBezTo>
                    <a:cubicBezTo>
                      <a:pt x="171" y="296"/>
                      <a:pt x="161" y="218"/>
                      <a:pt x="136" y="145"/>
                    </a:cubicBezTo>
                    <a:cubicBezTo>
                      <a:pt x="124" y="109"/>
                      <a:pt x="109" y="72"/>
                      <a:pt x="80" y="45"/>
                    </a:cubicBezTo>
                    <a:cubicBezTo>
                      <a:pt x="69" y="34"/>
                      <a:pt x="56" y="24"/>
                      <a:pt x="45" y="13"/>
                    </a:cubicBezTo>
                    <a:cubicBezTo>
                      <a:pt x="19" y="4"/>
                      <a:pt x="0" y="0"/>
                      <a:pt x="0" y="0"/>
                    </a:cubicBezTo>
                    <a:cubicBezTo>
                      <a:pt x="0" y="0"/>
                      <a:pt x="30" y="571"/>
                      <a:pt x="54" y="634"/>
                    </a:cubicBezTo>
                    <a:cubicBezTo>
                      <a:pt x="77" y="697"/>
                      <a:pt x="626" y="631"/>
                      <a:pt x="626" y="631"/>
                    </a:cubicBezTo>
                    <a:lnTo>
                      <a:pt x="599" y="429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0" name="Freeform 16"/>
              <p:cNvSpPr/>
              <p:nvPr/>
            </p:nvSpPr>
            <p:spPr bwMode="auto">
              <a:xfrm>
                <a:off x="8721725" y="4940300"/>
                <a:ext cx="403225" cy="574675"/>
              </a:xfrm>
              <a:custGeom>
                <a:avLst/>
                <a:gdLst>
                  <a:gd name="T0" fmla="*/ 0 w 232"/>
                  <a:gd name="T1" fmla="*/ 961337237 h 330"/>
                  <a:gd name="T2" fmla="*/ 700820692 w 232"/>
                  <a:gd name="T3" fmla="*/ 882490086 h 330"/>
                  <a:gd name="T4" fmla="*/ 157080470 w 232"/>
                  <a:gd name="T5" fmla="*/ 0 h 330"/>
                  <a:gd name="T6" fmla="*/ 0 w 232"/>
                  <a:gd name="T7" fmla="*/ 961337237 h 3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2" h="330">
                    <a:moveTo>
                      <a:pt x="0" y="317"/>
                    </a:moveTo>
                    <a:cubicBezTo>
                      <a:pt x="0" y="317"/>
                      <a:pt x="103" y="330"/>
                      <a:pt x="232" y="291"/>
                    </a:cubicBezTo>
                    <a:cubicBezTo>
                      <a:pt x="52" y="0"/>
                      <a:pt x="52" y="0"/>
                      <a:pt x="52" y="0"/>
                    </a:cubicBezTo>
                    <a:lnTo>
                      <a:pt x="0" y="317"/>
                    </a:lnTo>
                    <a:close/>
                  </a:path>
                </a:pathLst>
              </a:custGeom>
              <a:solidFill>
                <a:srgbClr val="B7B2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1" name="Freeform 17"/>
              <p:cNvSpPr/>
              <p:nvPr/>
            </p:nvSpPr>
            <p:spPr bwMode="auto">
              <a:xfrm>
                <a:off x="8926513" y="5127625"/>
                <a:ext cx="198437" cy="357188"/>
              </a:xfrm>
              <a:custGeom>
                <a:avLst/>
                <a:gdLst>
                  <a:gd name="T0" fmla="*/ 345414412 w 114"/>
                  <a:gd name="T1" fmla="*/ 553194048 h 206"/>
                  <a:gd name="T2" fmla="*/ 0 w 114"/>
                  <a:gd name="T3" fmla="*/ 0 h 206"/>
                  <a:gd name="T4" fmla="*/ 42418520 w 114"/>
                  <a:gd name="T5" fmla="*/ 619336249 h 206"/>
                  <a:gd name="T6" fmla="*/ 345414412 w 114"/>
                  <a:gd name="T7" fmla="*/ 553194048 h 2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4" h="206">
                    <a:moveTo>
                      <a:pt x="114" y="18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69"/>
                      <a:pt x="11" y="137"/>
                      <a:pt x="14" y="206"/>
                    </a:cubicBezTo>
                    <a:cubicBezTo>
                      <a:pt x="44" y="202"/>
                      <a:pt x="78" y="195"/>
                      <a:pt x="114" y="184"/>
                    </a:cubicBezTo>
                    <a:close/>
                  </a:path>
                </a:pathLst>
              </a:custGeom>
              <a:solidFill>
                <a:srgbClr val="9994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2" name="Freeform 18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0 w 94"/>
                  <a:gd name="T1" fmla="*/ 484586879 h 748"/>
                  <a:gd name="T2" fmla="*/ 45386756 w 94"/>
                  <a:gd name="T3" fmla="*/ 2147483646 h 748"/>
                  <a:gd name="T4" fmla="*/ 172472110 w 94"/>
                  <a:gd name="T5" fmla="*/ 2147483646 h 748"/>
                  <a:gd name="T6" fmla="*/ 284427385 w 94"/>
                  <a:gd name="T7" fmla="*/ 2138240976 h 748"/>
                  <a:gd name="T8" fmla="*/ 245092312 w 94"/>
                  <a:gd name="T9" fmla="*/ 0 h 748"/>
                  <a:gd name="T10" fmla="*/ 0 w 94"/>
                  <a:gd name="T11" fmla="*/ 484586879 h 7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4" h="748">
                    <a:moveTo>
                      <a:pt x="0" y="160"/>
                    </a:move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cubicBezTo>
                      <a:pt x="81" y="0"/>
                      <a:pt x="81" y="0"/>
                      <a:pt x="81" y="0"/>
                    </a:cubicBez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3" name="Freeform 19"/>
              <p:cNvSpPr/>
              <p:nvPr/>
            </p:nvSpPr>
            <p:spPr bwMode="auto">
              <a:xfrm>
                <a:off x="8642350" y="5172075"/>
                <a:ext cx="163512" cy="1301750"/>
              </a:xfrm>
              <a:custGeom>
                <a:avLst/>
                <a:gdLst>
                  <a:gd name="T0" fmla="*/ 245092312 w 94"/>
                  <a:gd name="T1" fmla="*/ 0 h 748"/>
                  <a:gd name="T2" fmla="*/ 0 w 94"/>
                  <a:gd name="T3" fmla="*/ 484586879 h 748"/>
                  <a:gd name="T4" fmla="*/ 6051683 w 94"/>
                  <a:gd name="T5" fmla="*/ 705680763 h 748"/>
                  <a:gd name="T6" fmla="*/ 178523793 w 94"/>
                  <a:gd name="T7" fmla="*/ 802596747 h 748"/>
                  <a:gd name="T8" fmla="*/ 202730527 w 94"/>
                  <a:gd name="T9" fmla="*/ 1093349919 h 748"/>
                  <a:gd name="T10" fmla="*/ 187600449 w 94"/>
                  <a:gd name="T11" fmla="*/ 1447704368 h 748"/>
                  <a:gd name="T12" fmla="*/ 178523793 w 94"/>
                  <a:gd name="T13" fmla="*/ 1765714236 h 748"/>
                  <a:gd name="T14" fmla="*/ 111955275 w 94"/>
                  <a:gd name="T15" fmla="*/ 1850517679 h 748"/>
                  <a:gd name="T16" fmla="*/ 36310101 w 94"/>
                  <a:gd name="T17" fmla="*/ 1829317253 h 748"/>
                  <a:gd name="T18" fmla="*/ 45386756 w 94"/>
                  <a:gd name="T19" fmla="*/ 2147483646 h 748"/>
                  <a:gd name="T20" fmla="*/ 172472110 w 94"/>
                  <a:gd name="T21" fmla="*/ 2147483646 h 748"/>
                  <a:gd name="T22" fmla="*/ 284427385 w 94"/>
                  <a:gd name="T23" fmla="*/ 2138240976 h 748"/>
                  <a:gd name="T24" fmla="*/ 245092312 w 94"/>
                  <a:gd name="T25" fmla="*/ 0 h 7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4" h="748">
                    <a:moveTo>
                      <a:pt x="8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2" y="233"/>
                      <a:pt x="2" y="233"/>
                      <a:pt x="2" y="233"/>
                    </a:cubicBezTo>
                    <a:cubicBezTo>
                      <a:pt x="32" y="231"/>
                      <a:pt x="54" y="233"/>
                      <a:pt x="59" y="265"/>
                    </a:cubicBezTo>
                    <a:cubicBezTo>
                      <a:pt x="64" y="294"/>
                      <a:pt x="69" y="331"/>
                      <a:pt x="67" y="361"/>
                    </a:cubicBezTo>
                    <a:cubicBezTo>
                      <a:pt x="64" y="400"/>
                      <a:pt x="61" y="439"/>
                      <a:pt x="62" y="478"/>
                    </a:cubicBezTo>
                    <a:cubicBezTo>
                      <a:pt x="63" y="512"/>
                      <a:pt x="67" y="550"/>
                      <a:pt x="59" y="583"/>
                    </a:cubicBezTo>
                    <a:cubicBezTo>
                      <a:pt x="56" y="594"/>
                      <a:pt x="50" y="610"/>
                      <a:pt x="37" y="611"/>
                    </a:cubicBezTo>
                    <a:cubicBezTo>
                      <a:pt x="28" y="612"/>
                      <a:pt x="19" y="609"/>
                      <a:pt x="12" y="604"/>
                    </a:cubicBezTo>
                    <a:cubicBezTo>
                      <a:pt x="15" y="713"/>
                      <a:pt x="15" y="713"/>
                      <a:pt x="15" y="713"/>
                    </a:cubicBezTo>
                    <a:cubicBezTo>
                      <a:pt x="15" y="713"/>
                      <a:pt x="32" y="748"/>
                      <a:pt x="57" y="743"/>
                    </a:cubicBezTo>
                    <a:cubicBezTo>
                      <a:pt x="83" y="738"/>
                      <a:pt x="94" y="706"/>
                      <a:pt x="94" y="706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4" name="Freeform 20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0 w 120"/>
                  <a:gd name="T1" fmla="*/ 0 h 729"/>
                  <a:gd name="T2" fmla="*/ 126141084 w 120"/>
                  <a:gd name="T3" fmla="*/ 2128245640 h 729"/>
                  <a:gd name="T4" fmla="*/ 258287071 w 120"/>
                  <a:gd name="T5" fmla="*/ 2147483646 h 729"/>
                  <a:gd name="T6" fmla="*/ 354394976 w 120"/>
                  <a:gd name="T7" fmla="*/ 2061642648 h 729"/>
                  <a:gd name="T8" fmla="*/ 315351844 w 120"/>
                  <a:gd name="T9" fmla="*/ 230080375 h 729"/>
                  <a:gd name="T10" fmla="*/ 0 w 120"/>
                  <a:gd name="T11" fmla="*/ 0 h 7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729">
                    <a:moveTo>
                      <a:pt x="0" y="0"/>
                    </a:move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cubicBezTo>
                      <a:pt x="105" y="76"/>
                      <a:pt x="105" y="76"/>
                      <a:pt x="105" y="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3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5" name="Freeform 21"/>
              <p:cNvSpPr/>
              <p:nvPr/>
            </p:nvSpPr>
            <p:spPr bwMode="auto">
              <a:xfrm>
                <a:off x="8970963" y="5214938"/>
                <a:ext cx="207962" cy="1268413"/>
              </a:xfrm>
              <a:custGeom>
                <a:avLst/>
                <a:gdLst>
                  <a:gd name="T0" fmla="*/ 348388341 w 120"/>
                  <a:gd name="T1" fmla="*/ 1786151696 h 729"/>
                  <a:gd name="T2" fmla="*/ 345385023 w 120"/>
                  <a:gd name="T3" fmla="*/ 1789179183 h 729"/>
                  <a:gd name="T4" fmla="*/ 222247256 w 120"/>
                  <a:gd name="T5" fmla="*/ 1813397346 h 729"/>
                  <a:gd name="T6" fmla="*/ 189210760 w 120"/>
                  <a:gd name="T7" fmla="*/ 1707440492 h 729"/>
                  <a:gd name="T8" fmla="*/ 198220713 w 120"/>
                  <a:gd name="T9" fmla="*/ 1404702150 h 729"/>
                  <a:gd name="T10" fmla="*/ 162180899 w 120"/>
                  <a:gd name="T11" fmla="*/ 850692758 h 729"/>
                  <a:gd name="T12" fmla="*/ 138154356 w 120"/>
                  <a:gd name="T13" fmla="*/ 526763741 h 729"/>
                  <a:gd name="T14" fmla="*/ 165184217 w 120"/>
                  <a:gd name="T15" fmla="*/ 526763741 h 729"/>
                  <a:gd name="T16" fmla="*/ 282315347 w 120"/>
                  <a:gd name="T17" fmla="*/ 587310018 h 729"/>
                  <a:gd name="T18" fmla="*/ 321358480 w 120"/>
                  <a:gd name="T19" fmla="*/ 581256782 h 729"/>
                  <a:gd name="T20" fmla="*/ 315351844 w 120"/>
                  <a:gd name="T21" fmla="*/ 230080375 h 729"/>
                  <a:gd name="T22" fmla="*/ 0 w 120"/>
                  <a:gd name="T23" fmla="*/ 0 h 729"/>
                  <a:gd name="T24" fmla="*/ 126141084 w 120"/>
                  <a:gd name="T25" fmla="*/ 2128245640 h 729"/>
                  <a:gd name="T26" fmla="*/ 258287071 w 120"/>
                  <a:gd name="T27" fmla="*/ 2147483646 h 729"/>
                  <a:gd name="T28" fmla="*/ 354394976 w 120"/>
                  <a:gd name="T29" fmla="*/ 2061642648 h 729"/>
                  <a:gd name="T30" fmla="*/ 348388341 w 120"/>
                  <a:gd name="T31" fmla="*/ 1786151696 h 7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" h="729">
                    <a:moveTo>
                      <a:pt x="116" y="590"/>
                    </a:moveTo>
                    <a:cubicBezTo>
                      <a:pt x="116" y="591"/>
                      <a:pt x="115" y="591"/>
                      <a:pt x="115" y="591"/>
                    </a:cubicBezTo>
                    <a:cubicBezTo>
                      <a:pt x="106" y="595"/>
                      <a:pt x="85" y="606"/>
                      <a:pt x="74" y="599"/>
                    </a:cubicBezTo>
                    <a:cubicBezTo>
                      <a:pt x="64" y="593"/>
                      <a:pt x="64" y="574"/>
                      <a:pt x="63" y="564"/>
                    </a:cubicBezTo>
                    <a:cubicBezTo>
                      <a:pt x="59" y="530"/>
                      <a:pt x="66" y="497"/>
                      <a:pt x="66" y="464"/>
                    </a:cubicBezTo>
                    <a:cubicBezTo>
                      <a:pt x="68" y="401"/>
                      <a:pt x="69" y="342"/>
                      <a:pt x="54" y="281"/>
                    </a:cubicBezTo>
                    <a:cubicBezTo>
                      <a:pt x="46" y="253"/>
                      <a:pt x="26" y="200"/>
                      <a:pt x="46" y="174"/>
                    </a:cubicBezTo>
                    <a:cubicBezTo>
                      <a:pt x="48" y="171"/>
                      <a:pt x="53" y="170"/>
                      <a:pt x="55" y="174"/>
                    </a:cubicBezTo>
                    <a:cubicBezTo>
                      <a:pt x="63" y="193"/>
                      <a:pt x="74" y="199"/>
                      <a:pt x="94" y="194"/>
                    </a:cubicBezTo>
                    <a:cubicBezTo>
                      <a:pt x="98" y="193"/>
                      <a:pt x="103" y="192"/>
                      <a:pt x="107" y="192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703"/>
                      <a:pt x="42" y="703"/>
                      <a:pt x="42" y="703"/>
                    </a:cubicBezTo>
                    <a:cubicBezTo>
                      <a:pt x="42" y="703"/>
                      <a:pt x="52" y="729"/>
                      <a:pt x="86" y="719"/>
                    </a:cubicBezTo>
                    <a:cubicBezTo>
                      <a:pt x="120" y="708"/>
                      <a:pt x="118" y="681"/>
                      <a:pt x="118" y="681"/>
                    </a:cubicBezTo>
                    <a:lnTo>
                      <a:pt x="116" y="590"/>
                    </a:lnTo>
                    <a:close/>
                  </a:path>
                </a:pathLst>
              </a:custGeom>
              <a:solidFill>
                <a:srgbClr val="332D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6" name="Freeform 22"/>
              <p:cNvSpPr/>
              <p:nvPr/>
            </p:nvSpPr>
            <p:spPr bwMode="auto">
              <a:xfrm>
                <a:off x="8007350" y="3076575"/>
                <a:ext cx="530225" cy="1612900"/>
              </a:xfrm>
              <a:custGeom>
                <a:avLst/>
                <a:gdLst>
                  <a:gd name="T0" fmla="*/ 921765740 w 305"/>
                  <a:gd name="T1" fmla="*/ 24165691 h 928"/>
                  <a:gd name="T2" fmla="*/ 537948901 w 305"/>
                  <a:gd name="T3" fmla="*/ 241662128 h 928"/>
                  <a:gd name="T4" fmla="*/ 45333368 w 305"/>
                  <a:gd name="T5" fmla="*/ 2005797573 h 928"/>
                  <a:gd name="T6" fmla="*/ 111820106 w 305"/>
                  <a:gd name="T7" fmla="*/ 2147483646 h 928"/>
                  <a:gd name="T8" fmla="*/ 480526402 w 305"/>
                  <a:gd name="T9" fmla="*/ 2147483646 h 928"/>
                  <a:gd name="T10" fmla="*/ 921765740 w 305"/>
                  <a:gd name="T11" fmla="*/ 24165691 h 9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5" h="928">
                    <a:moveTo>
                      <a:pt x="305" y="8"/>
                    </a:moveTo>
                    <a:cubicBezTo>
                      <a:pt x="305" y="8"/>
                      <a:pt x="257" y="0"/>
                      <a:pt x="178" y="80"/>
                    </a:cubicBezTo>
                    <a:cubicBezTo>
                      <a:pt x="98" y="160"/>
                      <a:pt x="36" y="486"/>
                      <a:pt x="15" y="664"/>
                    </a:cubicBezTo>
                    <a:cubicBezTo>
                      <a:pt x="15" y="664"/>
                      <a:pt x="0" y="732"/>
                      <a:pt x="37" y="796"/>
                    </a:cubicBezTo>
                    <a:cubicBezTo>
                      <a:pt x="75" y="860"/>
                      <a:pt x="159" y="928"/>
                      <a:pt x="159" y="928"/>
                    </a:cubicBezTo>
                    <a:lnTo>
                      <a:pt x="305" y="8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7" name="Freeform 23"/>
              <p:cNvSpPr/>
              <p:nvPr/>
            </p:nvSpPr>
            <p:spPr bwMode="auto">
              <a:xfrm>
                <a:off x="8047038" y="3084513"/>
                <a:ext cx="490537" cy="1604963"/>
              </a:xfrm>
              <a:custGeom>
                <a:avLst/>
                <a:gdLst>
                  <a:gd name="T0" fmla="*/ 299558074 w 282"/>
                  <a:gd name="T1" fmla="*/ 2147483646 h 923"/>
                  <a:gd name="T2" fmla="*/ 326789835 w 282"/>
                  <a:gd name="T3" fmla="*/ 2147483646 h 923"/>
                  <a:gd name="T4" fmla="*/ 178524157 w 282"/>
                  <a:gd name="T5" fmla="*/ 1971397093 h 923"/>
                  <a:gd name="T6" fmla="*/ 236014398 w 282"/>
                  <a:gd name="T7" fmla="*/ 1838359050 h 923"/>
                  <a:gd name="T8" fmla="*/ 344944923 w 282"/>
                  <a:gd name="T9" fmla="*/ 1542044277 h 923"/>
                  <a:gd name="T10" fmla="*/ 369151706 w 282"/>
                  <a:gd name="T11" fmla="*/ 982675547 h 923"/>
                  <a:gd name="T12" fmla="*/ 726200020 w 282"/>
                  <a:gd name="T13" fmla="*/ 36282945 h 923"/>
                  <a:gd name="T14" fmla="*/ 853285633 w 282"/>
                  <a:gd name="T15" fmla="*/ 9071606 h 923"/>
                  <a:gd name="T16" fmla="*/ 411513577 w 282"/>
                  <a:gd name="T17" fmla="*/ 2147483646 h 923"/>
                  <a:gd name="T18" fmla="*/ 42361871 w 282"/>
                  <a:gd name="T19" fmla="*/ 2147483646 h 923"/>
                  <a:gd name="T20" fmla="*/ 0 w 282"/>
                  <a:gd name="T21" fmla="*/ 2147483646 h 923"/>
                  <a:gd name="T22" fmla="*/ 299558074 w 282"/>
                  <a:gd name="T23" fmla="*/ 2147483646 h 9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2" h="923">
                    <a:moveTo>
                      <a:pt x="99" y="844"/>
                    </a:moveTo>
                    <a:cubicBezTo>
                      <a:pt x="122" y="822"/>
                      <a:pt x="116" y="751"/>
                      <a:pt x="108" y="717"/>
                    </a:cubicBezTo>
                    <a:cubicBezTo>
                      <a:pt x="103" y="698"/>
                      <a:pt x="68" y="669"/>
                      <a:pt x="59" y="652"/>
                    </a:cubicBezTo>
                    <a:cubicBezTo>
                      <a:pt x="51" y="637"/>
                      <a:pt x="71" y="621"/>
                      <a:pt x="78" y="608"/>
                    </a:cubicBezTo>
                    <a:cubicBezTo>
                      <a:pt x="106" y="581"/>
                      <a:pt x="110" y="551"/>
                      <a:pt x="114" y="510"/>
                    </a:cubicBezTo>
                    <a:cubicBezTo>
                      <a:pt x="122" y="425"/>
                      <a:pt x="116" y="388"/>
                      <a:pt x="122" y="325"/>
                    </a:cubicBezTo>
                    <a:cubicBezTo>
                      <a:pt x="135" y="203"/>
                      <a:pt x="162" y="94"/>
                      <a:pt x="240" y="12"/>
                    </a:cubicBezTo>
                    <a:cubicBezTo>
                      <a:pt x="267" y="0"/>
                      <a:pt x="282" y="3"/>
                      <a:pt x="282" y="3"/>
                    </a:cubicBezTo>
                    <a:cubicBezTo>
                      <a:pt x="136" y="923"/>
                      <a:pt x="136" y="923"/>
                      <a:pt x="136" y="923"/>
                    </a:cubicBezTo>
                    <a:cubicBezTo>
                      <a:pt x="136" y="923"/>
                      <a:pt x="52" y="855"/>
                      <a:pt x="14" y="791"/>
                    </a:cubicBezTo>
                    <a:cubicBezTo>
                      <a:pt x="8" y="780"/>
                      <a:pt x="3" y="769"/>
                      <a:pt x="0" y="758"/>
                    </a:cubicBezTo>
                    <a:cubicBezTo>
                      <a:pt x="16" y="780"/>
                      <a:pt x="75" y="865"/>
                      <a:pt x="99" y="84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8" name="Freeform 24"/>
              <p:cNvSpPr/>
              <p:nvPr/>
            </p:nvSpPr>
            <p:spPr bwMode="auto">
              <a:xfrm>
                <a:off x="8743950" y="3032125"/>
                <a:ext cx="868362" cy="2482850"/>
              </a:xfrm>
              <a:custGeom>
                <a:avLst/>
                <a:gdLst>
                  <a:gd name="T0" fmla="*/ 0 w 499"/>
                  <a:gd name="T1" fmla="*/ 2147483646 h 1427"/>
                  <a:gd name="T2" fmla="*/ 611718394 w 499"/>
                  <a:gd name="T3" fmla="*/ 2147483646 h 1427"/>
                  <a:gd name="T4" fmla="*/ 1081107210 w 499"/>
                  <a:gd name="T5" fmla="*/ 2147483646 h 1427"/>
                  <a:gd name="T6" fmla="*/ 1511127381 w 499"/>
                  <a:gd name="T7" fmla="*/ 2147483646 h 1427"/>
                  <a:gd name="T8" fmla="*/ 1277946951 w 499"/>
                  <a:gd name="T9" fmla="*/ 1837561287 h 1427"/>
                  <a:gd name="T10" fmla="*/ 1081107210 w 499"/>
                  <a:gd name="T11" fmla="*/ 538856746 h 1427"/>
                  <a:gd name="T12" fmla="*/ 469388816 w 499"/>
                  <a:gd name="T13" fmla="*/ 0 h 1427"/>
                  <a:gd name="T14" fmla="*/ 436076083 w 499"/>
                  <a:gd name="T15" fmla="*/ 744712327 h 1427"/>
                  <a:gd name="T16" fmla="*/ 160500793 w 499"/>
                  <a:gd name="T17" fmla="*/ 1065603726 h 1427"/>
                  <a:gd name="T18" fmla="*/ 0 w 499"/>
                  <a:gd name="T19" fmla="*/ 2147483646 h 14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99" h="1427">
                    <a:moveTo>
                      <a:pt x="0" y="1104"/>
                    </a:moveTo>
                    <a:cubicBezTo>
                      <a:pt x="0" y="1104"/>
                      <a:pt x="187" y="1420"/>
                      <a:pt x="202" y="1424"/>
                    </a:cubicBezTo>
                    <a:cubicBezTo>
                      <a:pt x="217" y="1427"/>
                      <a:pt x="298" y="1401"/>
                      <a:pt x="357" y="1403"/>
                    </a:cubicBezTo>
                    <a:cubicBezTo>
                      <a:pt x="415" y="1405"/>
                      <a:pt x="499" y="1410"/>
                      <a:pt x="499" y="1380"/>
                    </a:cubicBezTo>
                    <a:cubicBezTo>
                      <a:pt x="499" y="1350"/>
                      <a:pt x="428" y="704"/>
                      <a:pt x="422" y="607"/>
                    </a:cubicBezTo>
                    <a:cubicBezTo>
                      <a:pt x="417" y="519"/>
                      <a:pt x="357" y="178"/>
                      <a:pt x="357" y="178"/>
                    </a:cubicBezTo>
                    <a:cubicBezTo>
                      <a:pt x="357" y="178"/>
                      <a:pt x="316" y="15"/>
                      <a:pt x="155" y="0"/>
                    </a:cubicBezTo>
                    <a:cubicBezTo>
                      <a:pt x="155" y="0"/>
                      <a:pt x="162" y="145"/>
                      <a:pt x="144" y="246"/>
                    </a:cubicBezTo>
                    <a:cubicBezTo>
                      <a:pt x="53" y="352"/>
                      <a:pt x="53" y="352"/>
                      <a:pt x="53" y="352"/>
                    </a:cubicBezTo>
                    <a:lnTo>
                      <a:pt x="0" y="1104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9" name="Freeform 25"/>
              <p:cNvSpPr/>
              <p:nvPr/>
            </p:nvSpPr>
            <p:spPr bwMode="auto">
              <a:xfrm>
                <a:off x="8974138" y="3032125"/>
                <a:ext cx="361950" cy="828675"/>
              </a:xfrm>
              <a:custGeom>
                <a:avLst/>
                <a:gdLst>
                  <a:gd name="T0" fmla="*/ 211966969 w 208"/>
                  <a:gd name="T1" fmla="*/ 1030466067 h 476"/>
                  <a:gd name="T2" fmla="*/ 121124479 w 208"/>
                  <a:gd name="T3" fmla="*/ 1115326913 h 476"/>
                  <a:gd name="T4" fmla="*/ 109011335 w 208"/>
                  <a:gd name="T5" fmla="*/ 1354758279 h 476"/>
                  <a:gd name="T6" fmla="*/ 360343847 w 208"/>
                  <a:gd name="T7" fmla="*/ 1427497142 h 476"/>
                  <a:gd name="T8" fmla="*/ 593507513 w 208"/>
                  <a:gd name="T9" fmla="*/ 1369912934 h 476"/>
                  <a:gd name="T10" fmla="*/ 532945273 w 208"/>
                  <a:gd name="T11" fmla="*/ 1145634483 h 476"/>
                  <a:gd name="T12" fmla="*/ 436047081 w 208"/>
                  <a:gd name="T13" fmla="*/ 921357772 h 476"/>
                  <a:gd name="T14" fmla="*/ 402737241 w 208"/>
                  <a:gd name="T15" fmla="*/ 697079321 h 476"/>
                  <a:gd name="T16" fmla="*/ 345202852 w 208"/>
                  <a:gd name="T17" fmla="*/ 409154799 h 476"/>
                  <a:gd name="T18" fmla="*/ 266473506 w 208"/>
                  <a:gd name="T19" fmla="*/ 124261209 h 476"/>
                  <a:gd name="T20" fmla="*/ 202883416 w 208"/>
                  <a:gd name="T21" fmla="*/ 27276638 h 476"/>
                  <a:gd name="T22" fmla="*/ 69645793 w 208"/>
                  <a:gd name="T23" fmla="*/ 0 h 476"/>
                  <a:gd name="T24" fmla="*/ 136263734 w 208"/>
                  <a:gd name="T25" fmla="*/ 142446795 h 476"/>
                  <a:gd name="T26" fmla="*/ 275557059 w 208"/>
                  <a:gd name="T27" fmla="*/ 645556975 h 476"/>
                  <a:gd name="T28" fmla="*/ 296753756 w 208"/>
                  <a:gd name="T29" fmla="*/ 854680771 h 476"/>
                  <a:gd name="T30" fmla="*/ 211966969 w 208"/>
                  <a:gd name="T31" fmla="*/ 1030466067 h 4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8" h="476">
                    <a:moveTo>
                      <a:pt x="70" y="340"/>
                    </a:moveTo>
                    <a:cubicBezTo>
                      <a:pt x="61" y="354"/>
                      <a:pt x="55" y="362"/>
                      <a:pt x="40" y="368"/>
                    </a:cubicBezTo>
                    <a:cubicBezTo>
                      <a:pt x="0" y="384"/>
                      <a:pt x="2" y="425"/>
                      <a:pt x="36" y="447"/>
                    </a:cubicBezTo>
                    <a:cubicBezTo>
                      <a:pt x="60" y="462"/>
                      <a:pt x="91" y="469"/>
                      <a:pt x="119" y="471"/>
                    </a:cubicBezTo>
                    <a:cubicBezTo>
                      <a:pt x="141" y="472"/>
                      <a:pt x="185" y="476"/>
                      <a:pt x="196" y="452"/>
                    </a:cubicBezTo>
                    <a:cubicBezTo>
                      <a:pt x="208" y="427"/>
                      <a:pt x="186" y="400"/>
                      <a:pt x="176" y="378"/>
                    </a:cubicBezTo>
                    <a:cubicBezTo>
                      <a:pt x="166" y="354"/>
                      <a:pt x="153" y="329"/>
                      <a:pt x="144" y="304"/>
                    </a:cubicBezTo>
                    <a:cubicBezTo>
                      <a:pt x="136" y="279"/>
                      <a:pt x="135" y="255"/>
                      <a:pt x="133" y="230"/>
                    </a:cubicBezTo>
                    <a:cubicBezTo>
                      <a:pt x="129" y="198"/>
                      <a:pt x="119" y="167"/>
                      <a:pt x="114" y="135"/>
                    </a:cubicBezTo>
                    <a:cubicBezTo>
                      <a:pt x="109" y="104"/>
                      <a:pt x="104" y="70"/>
                      <a:pt x="88" y="41"/>
                    </a:cubicBezTo>
                    <a:cubicBezTo>
                      <a:pt x="81" y="30"/>
                      <a:pt x="74" y="19"/>
                      <a:pt x="67" y="9"/>
                    </a:cubicBezTo>
                    <a:cubicBezTo>
                      <a:pt x="53" y="5"/>
                      <a:pt x="39" y="2"/>
                      <a:pt x="23" y="0"/>
                    </a:cubicBezTo>
                    <a:cubicBezTo>
                      <a:pt x="31" y="15"/>
                      <a:pt x="39" y="31"/>
                      <a:pt x="45" y="47"/>
                    </a:cubicBezTo>
                    <a:cubicBezTo>
                      <a:pt x="67" y="100"/>
                      <a:pt x="77" y="157"/>
                      <a:pt x="91" y="213"/>
                    </a:cubicBezTo>
                    <a:cubicBezTo>
                      <a:pt x="96" y="236"/>
                      <a:pt x="100" y="258"/>
                      <a:pt x="98" y="282"/>
                    </a:cubicBezTo>
                    <a:cubicBezTo>
                      <a:pt x="97" y="305"/>
                      <a:pt x="81" y="321"/>
                      <a:pt x="70" y="3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0" name="Freeform 26"/>
              <p:cNvSpPr/>
              <p:nvPr/>
            </p:nvSpPr>
            <p:spPr bwMode="auto">
              <a:xfrm>
                <a:off x="8743950" y="3649663"/>
                <a:ext cx="142875" cy="1522413"/>
              </a:xfrm>
              <a:custGeom>
                <a:avLst/>
                <a:gdLst>
                  <a:gd name="T0" fmla="*/ 194296061 w 82"/>
                  <a:gd name="T1" fmla="*/ 2147483646 h 875"/>
                  <a:gd name="T2" fmla="*/ 160901643 w 82"/>
                  <a:gd name="T3" fmla="*/ 1556008740 h 875"/>
                  <a:gd name="T4" fmla="*/ 197333026 w 82"/>
                  <a:gd name="T5" fmla="*/ 678105369 h 875"/>
                  <a:gd name="T6" fmla="*/ 212510881 w 82"/>
                  <a:gd name="T7" fmla="*/ 278507624 h 875"/>
                  <a:gd name="T8" fmla="*/ 227690479 w 82"/>
                  <a:gd name="T9" fmla="*/ 69627341 h 875"/>
                  <a:gd name="T10" fmla="*/ 157866421 w 82"/>
                  <a:gd name="T11" fmla="*/ 0 h 875"/>
                  <a:gd name="T12" fmla="*/ 0 w 82"/>
                  <a:gd name="T13" fmla="*/ 2147483646 h 875"/>
                  <a:gd name="T14" fmla="*/ 230727444 w 82"/>
                  <a:gd name="T15" fmla="*/ 2147483646 h 875"/>
                  <a:gd name="T16" fmla="*/ 194296061 w 82"/>
                  <a:gd name="T17" fmla="*/ 2147483646 h 8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2" h="875">
                    <a:moveTo>
                      <a:pt x="64" y="799"/>
                    </a:moveTo>
                    <a:cubicBezTo>
                      <a:pt x="53" y="705"/>
                      <a:pt x="51" y="609"/>
                      <a:pt x="53" y="514"/>
                    </a:cubicBezTo>
                    <a:cubicBezTo>
                      <a:pt x="55" y="417"/>
                      <a:pt x="61" y="321"/>
                      <a:pt x="65" y="224"/>
                    </a:cubicBezTo>
                    <a:cubicBezTo>
                      <a:pt x="66" y="180"/>
                      <a:pt x="65" y="136"/>
                      <a:pt x="70" y="92"/>
                    </a:cubicBezTo>
                    <a:cubicBezTo>
                      <a:pt x="72" y="70"/>
                      <a:pt x="82" y="45"/>
                      <a:pt x="75" y="23"/>
                    </a:cubicBezTo>
                    <a:cubicBezTo>
                      <a:pt x="70" y="11"/>
                      <a:pt x="62" y="4"/>
                      <a:pt x="52" y="0"/>
                    </a:cubicBezTo>
                    <a:cubicBezTo>
                      <a:pt x="0" y="749"/>
                      <a:pt x="0" y="749"/>
                      <a:pt x="0" y="749"/>
                    </a:cubicBezTo>
                    <a:cubicBezTo>
                      <a:pt x="0" y="749"/>
                      <a:pt x="35" y="808"/>
                      <a:pt x="76" y="875"/>
                    </a:cubicBezTo>
                    <a:cubicBezTo>
                      <a:pt x="71" y="850"/>
                      <a:pt x="67" y="825"/>
                      <a:pt x="64" y="799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1" name="Freeform 27"/>
              <p:cNvSpPr/>
              <p:nvPr/>
            </p:nvSpPr>
            <p:spPr bwMode="auto">
              <a:xfrm>
                <a:off x="9183688" y="4930775"/>
                <a:ext cx="228600" cy="65088"/>
              </a:xfrm>
              <a:custGeom>
                <a:avLst/>
                <a:gdLst>
                  <a:gd name="T0" fmla="*/ 2520950 w 144"/>
                  <a:gd name="T1" fmla="*/ 25201756 h 41"/>
                  <a:gd name="T2" fmla="*/ 0 w 144"/>
                  <a:gd name="T3" fmla="*/ 103327994 h 41"/>
                  <a:gd name="T4" fmla="*/ 360383138 w 144"/>
                  <a:gd name="T5" fmla="*/ 65524566 h 41"/>
                  <a:gd name="T6" fmla="*/ 362902500 w 144"/>
                  <a:gd name="T7" fmla="*/ 0 h 41"/>
                  <a:gd name="T8" fmla="*/ 2520950 w 144"/>
                  <a:gd name="T9" fmla="*/ 2520175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41">
                    <a:moveTo>
                      <a:pt x="1" y="10"/>
                    </a:moveTo>
                    <a:lnTo>
                      <a:pt x="0" y="41"/>
                    </a:lnTo>
                    <a:lnTo>
                      <a:pt x="143" y="26"/>
                    </a:lnTo>
                    <a:lnTo>
                      <a:pt x="144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2" name="Freeform 28"/>
              <p:cNvSpPr/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142321019 w 260"/>
                  <a:gd name="T1" fmla="*/ 84564220 h 454"/>
                  <a:gd name="T2" fmla="*/ 0 w 260"/>
                  <a:gd name="T3" fmla="*/ 356377538 h 454"/>
                  <a:gd name="T4" fmla="*/ 390623665 w 260"/>
                  <a:gd name="T5" fmla="*/ 1371149921 h 454"/>
                  <a:gd name="T6" fmla="*/ 663152572 w 260"/>
                  <a:gd name="T7" fmla="*/ 893965113 h 454"/>
                  <a:gd name="T8" fmla="*/ 690404941 w 260"/>
                  <a:gd name="T9" fmla="*/ 151007785 h 454"/>
                  <a:gd name="T10" fmla="*/ 142321019 w 260"/>
                  <a:gd name="T11" fmla="*/ 84564220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" h="454">
                    <a:moveTo>
                      <a:pt x="47" y="28"/>
                    </a:move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ubicBezTo>
                      <a:pt x="196" y="0"/>
                      <a:pt x="47" y="28"/>
                      <a:pt x="47" y="2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3" name="Freeform 29"/>
              <p:cNvSpPr>
                <a:spLocks noEditPoints="1"/>
              </p:cNvSpPr>
              <p:nvPr/>
            </p:nvSpPr>
            <p:spPr bwMode="auto">
              <a:xfrm>
                <a:off x="8613775" y="2911475"/>
                <a:ext cx="452437" cy="788988"/>
              </a:xfrm>
              <a:custGeom>
                <a:avLst/>
                <a:gdLst>
                  <a:gd name="T0" fmla="*/ 690404941 w 260"/>
                  <a:gd name="T1" fmla="*/ 151007785 h 454"/>
                  <a:gd name="T2" fmla="*/ 142321019 w 260"/>
                  <a:gd name="T3" fmla="*/ 84564220 h 454"/>
                  <a:gd name="T4" fmla="*/ 0 w 260"/>
                  <a:gd name="T5" fmla="*/ 356377538 h 454"/>
                  <a:gd name="T6" fmla="*/ 390623665 w 260"/>
                  <a:gd name="T7" fmla="*/ 1371149921 h 454"/>
                  <a:gd name="T8" fmla="*/ 663152572 w 260"/>
                  <a:gd name="T9" fmla="*/ 893965113 h 454"/>
                  <a:gd name="T10" fmla="*/ 690404941 w 260"/>
                  <a:gd name="T11" fmla="*/ 151007785 h 454"/>
                  <a:gd name="T12" fmla="*/ 605618247 w 260"/>
                  <a:gd name="T13" fmla="*/ 767118782 h 454"/>
                  <a:gd name="T14" fmla="*/ 493579185 w 260"/>
                  <a:gd name="T15" fmla="*/ 1041952498 h 454"/>
                  <a:gd name="T16" fmla="*/ 390623665 w 260"/>
                  <a:gd name="T17" fmla="*/ 1156718971 h 454"/>
                  <a:gd name="T18" fmla="*/ 333091080 w 260"/>
                  <a:gd name="T19" fmla="*/ 1099336604 h 454"/>
                  <a:gd name="T20" fmla="*/ 254360081 w 260"/>
                  <a:gd name="T21" fmla="*/ 842623543 h 454"/>
                  <a:gd name="T22" fmla="*/ 190770061 w 260"/>
                  <a:gd name="T23" fmla="*/ 561749029 h 454"/>
                  <a:gd name="T24" fmla="*/ 139293171 w 260"/>
                  <a:gd name="T25" fmla="*/ 314095428 h 454"/>
                  <a:gd name="T26" fmla="*/ 157460257 w 260"/>
                  <a:gd name="T27" fmla="*/ 298995171 h 454"/>
                  <a:gd name="T28" fmla="*/ 230135560 w 260"/>
                  <a:gd name="T29" fmla="*/ 317115827 h 454"/>
                  <a:gd name="T30" fmla="*/ 436044859 w 260"/>
                  <a:gd name="T31" fmla="*/ 320136226 h 454"/>
                  <a:gd name="T32" fmla="*/ 641955899 w 260"/>
                  <a:gd name="T33" fmla="*/ 232551606 h 454"/>
                  <a:gd name="T34" fmla="*/ 663152572 w 260"/>
                  <a:gd name="T35" fmla="*/ 247651863 h 454"/>
                  <a:gd name="T36" fmla="*/ 605618247 w 260"/>
                  <a:gd name="T37" fmla="*/ 767118782 h 4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60" h="454">
                    <a:moveTo>
                      <a:pt x="228" y="50"/>
                    </a:moveTo>
                    <a:cubicBezTo>
                      <a:pt x="196" y="0"/>
                      <a:pt x="47" y="28"/>
                      <a:pt x="47" y="2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29" y="454"/>
                      <a:pt x="129" y="454"/>
                      <a:pt x="129" y="454"/>
                    </a:cubicBezTo>
                    <a:cubicBezTo>
                      <a:pt x="219" y="296"/>
                      <a:pt x="219" y="296"/>
                      <a:pt x="219" y="296"/>
                    </a:cubicBezTo>
                    <a:cubicBezTo>
                      <a:pt x="219" y="296"/>
                      <a:pt x="260" y="101"/>
                      <a:pt x="228" y="50"/>
                    </a:cubicBezTo>
                    <a:close/>
                    <a:moveTo>
                      <a:pt x="200" y="254"/>
                    </a:moveTo>
                    <a:cubicBezTo>
                      <a:pt x="192" y="285"/>
                      <a:pt x="176" y="315"/>
                      <a:pt x="163" y="345"/>
                    </a:cubicBezTo>
                    <a:cubicBezTo>
                      <a:pt x="158" y="355"/>
                      <a:pt x="141" y="380"/>
                      <a:pt x="129" y="383"/>
                    </a:cubicBezTo>
                    <a:cubicBezTo>
                      <a:pt x="116" y="387"/>
                      <a:pt x="113" y="375"/>
                      <a:pt x="110" y="364"/>
                    </a:cubicBezTo>
                    <a:cubicBezTo>
                      <a:pt x="101" y="336"/>
                      <a:pt x="90" y="308"/>
                      <a:pt x="84" y="279"/>
                    </a:cubicBezTo>
                    <a:cubicBezTo>
                      <a:pt x="78" y="248"/>
                      <a:pt x="71" y="217"/>
                      <a:pt x="63" y="186"/>
                    </a:cubicBezTo>
                    <a:cubicBezTo>
                      <a:pt x="56" y="159"/>
                      <a:pt x="49" y="131"/>
                      <a:pt x="46" y="104"/>
                    </a:cubicBezTo>
                    <a:cubicBezTo>
                      <a:pt x="45" y="100"/>
                      <a:pt x="49" y="98"/>
                      <a:pt x="52" y="99"/>
                    </a:cubicBezTo>
                    <a:cubicBezTo>
                      <a:pt x="60" y="101"/>
                      <a:pt x="68" y="104"/>
                      <a:pt x="76" y="105"/>
                    </a:cubicBezTo>
                    <a:cubicBezTo>
                      <a:pt x="99" y="106"/>
                      <a:pt x="121" y="107"/>
                      <a:pt x="144" y="106"/>
                    </a:cubicBezTo>
                    <a:cubicBezTo>
                      <a:pt x="170" y="104"/>
                      <a:pt x="190" y="91"/>
                      <a:pt x="212" y="77"/>
                    </a:cubicBezTo>
                    <a:cubicBezTo>
                      <a:pt x="215" y="76"/>
                      <a:pt x="220" y="78"/>
                      <a:pt x="219" y="82"/>
                    </a:cubicBezTo>
                    <a:cubicBezTo>
                      <a:pt x="212" y="142"/>
                      <a:pt x="220" y="180"/>
                      <a:pt x="200" y="254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4" name="Freeform 30"/>
              <p:cNvSpPr/>
              <p:nvPr/>
            </p:nvSpPr>
            <p:spPr bwMode="auto">
              <a:xfrm>
                <a:off x="8821738" y="3136900"/>
                <a:ext cx="20637" cy="455613"/>
              </a:xfrm>
              <a:custGeom>
                <a:avLst/>
                <a:gdLst>
                  <a:gd name="T0" fmla="*/ 10080381 w 13"/>
                  <a:gd name="T1" fmla="*/ 723286431 h 287"/>
                  <a:gd name="T2" fmla="*/ 0 w 13"/>
                  <a:gd name="T3" fmla="*/ 720765478 h 287"/>
                  <a:gd name="T4" fmla="*/ 20160762 w 13"/>
                  <a:gd name="T5" fmla="*/ 0 h 287"/>
                  <a:gd name="T6" fmla="*/ 32760444 w 13"/>
                  <a:gd name="T7" fmla="*/ 0 h 287"/>
                  <a:gd name="T8" fmla="*/ 10080381 w 13"/>
                  <a:gd name="T9" fmla="*/ 723286431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287">
                    <a:moveTo>
                      <a:pt x="4" y="287"/>
                    </a:moveTo>
                    <a:lnTo>
                      <a:pt x="0" y="286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4" y="287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5" name="Freeform 31"/>
              <p:cNvSpPr/>
              <p:nvPr/>
            </p:nvSpPr>
            <p:spPr bwMode="auto">
              <a:xfrm>
                <a:off x="8745538" y="3025775"/>
                <a:ext cx="169862" cy="219075"/>
              </a:xfrm>
              <a:custGeom>
                <a:avLst/>
                <a:gdLst>
                  <a:gd name="T0" fmla="*/ 0 w 107"/>
                  <a:gd name="T1" fmla="*/ 40322500 h 138"/>
                  <a:gd name="T2" fmla="*/ 35282084 w 107"/>
                  <a:gd name="T3" fmla="*/ 347781563 h 138"/>
                  <a:gd name="T4" fmla="*/ 148687987 w 107"/>
                  <a:gd name="T5" fmla="*/ 196572188 h 138"/>
                  <a:gd name="T6" fmla="*/ 267135776 w 107"/>
                  <a:gd name="T7" fmla="*/ 322580000 h 138"/>
                  <a:gd name="T8" fmla="*/ 269655131 w 107"/>
                  <a:gd name="T9" fmla="*/ 0 h 138"/>
                  <a:gd name="T10" fmla="*/ 0 w 107"/>
                  <a:gd name="T11" fmla="*/ 40322500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" h="138">
                    <a:moveTo>
                      <a:pt x="0" y="16"/>
                    </a:moveTo>
                    <a:lnTo>
                      <a:pt x="14" y="138"/>
                    </a:lnTo>
                    <a:lnTo>
                      <a:pt x="59" y="78"/>
                    </a:lnTo>
                    <a:lnTo>
                      <a:pt x="106" y="128"/>
                    </a:lnTo>
                    <a:lnTo>
                      <a:pt x="107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6" name="Freeform 32"/>
              <p:cNvSpPr/>
              <p:nvPr/>
            </p:nvSpPr>
            <p:spPr bwMode="auto">
              <a:xfrm>
                <a:off x="8755063" y="3032125"/>
                <a:ext cx="77787" cy="184150"/>
              </a:xfrm>
              <a:custGeom>
                <a:avLst/>
                <a:gdLst>
                  <a:gd name="T0" fmla="*/ 125498089 w 45"/>
                  <a:gd name="T1" fmla="*/ 54325987 h 106"/>
                  <a:gd name="T2" fmla="*/ 116533569 w 45"/>
                  <a:gd name="T3" fmla="*/ 0 h 106"/>
                  <a:gd name="T4" fmla="*/ 0 w 45"/>
                  <a:gd name="T5" fmla="*/ 18109242 h 106"/>
                  <a:gd name="T6" fmla="*/ 29880580 w 45"/>
                  <a:gd name="T7" fmla="*/ 319917193 h 106"/>
                  <a:gd name="T8" fmla="*/ 131473859 w 45"/>
                  <a:gd name="T9" fmla="*/ 181085466 h 106"/>
                  <a:gd name="T10" fmla="*/ 125498089 w 45"/>
                  <a:gd name="T11" fmla="*/ 54325987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" h="106">
                    <a:moveTo>
                      <a:pt x="42" y="18"/>
                    </a:move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46"/>
                      <a:pt x="45" y="32"/>
                      <a:pt x="42" y="18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7" name="Freeform 33"/>
              <p:cNvSpPr/>
              <p:nvPr/>
            </p:nvSpPr>
            <p:spPr bwMode="auto">
              <a:xfrm>
                <a:off x="8840788" y="3017838"/>
                <a:ext cx="65087" cy="182563"/>
              </a:xfrm>
              <a:custGeom>
                <a:avLst/>
                <a:gdLst>
                  <a:gd name="T0" fmla="*/ 0 w 38"/>
                  <a:gd name="T1" fmla="*/ 18138069 h 105"/>
                  <a:gd name="T2" fmla="*/ 11734501 w 38"/>
                  <a:gd name="T3" fmla="*/ 108830151 h 105"/>
                  <a:gd name="T4" fmla="*/ 14668554 w 38"/>
                  <a:gd name="T5" fmla="*/ 214636711 h 105"/>
                  <a:gd name="T6" fmla="*/ 108547988 w 38"/>
                  <a:gd name="T7" fmla="*/ 317421419 h 105"/>
                  <a:gd name="T8" fmla="*/ 111482041 w 38"/>
                  <a:gd name="T9" fmla="*/ 0 h 105"/>
                  <a:gd name="T10" fmla="*/ 0 w 38"/>
                  <a:gd name="T11" fmla="*/ 18138069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105">
                    <a:moveTo>
                      <a:pt x="0" y="6"/>
                    </a:moveTo>
                    <a:cubicBezTo>
                      <a:pt x="1" y="16"/>
                      <a:pt x="4" y="26"/>
                      <a:pt x="4" y="36"/>
                    </a:cubicBezTo>
                    <a:cubicBezTo>
                      <a:pt x="5" y="48"/>
                      <a:pt x="5" y="59"/>
                      <a:pt x="5" y="71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8" y="0"/>
                      <a:pt x="38" y="0"/>
                      <a:pt x="3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8" name="Freeform 34"/>
              <p:cNvSpPr/>
              <p:nvPr/>
            </p:nvSpPr>
            <p:spPr bwMode="auto">
              <a:xfrm>
                <a:off x="8755063" y="3032125"/>
                <a:ext cx="76200" cy="71438"/>
              </a:xfrm>
              <a:custGeom>
                <a:avLst/>
                <a:gdLst>
                  <a:gd name="T0" fmla="*/ 131964545 w 44"/>
                  <a:gd name="T1" fmla="*/ 121437630 h 41"/>
                  <a:gd name="T2" fmla="*/ 125965527 w 44"/>
                  <a:gd name="T3" fmla="*/ 54646585 h 41"/>
                  <a:gd name="T4" fmla="*/ 116968732 w 44"/>
                  <a:gd name="T5" fmla="*/ 0 h 41"/>
                  <a:gd name="T6" fmla="*/ 0 w 44"/>
                  <a:gd name="T7" fmla="*/ 18214948 h 41"/>
                  <a:gd name="T8" fmla="*/ 8996795 w 44"/>
                  <a:gd name="T9" fmla="*/ 112328414 h 41"/>
                  <a:gd name="T10" fmla="*/ 131964545 w 44"/>
                  <a:gd name="T11" fmla="*/ 12143763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" h="41">
                    <a:moveTo>
                      <a:pt x="44" y="40"/>
                    </a:moveTo>
                    <a:cubicBezTo>
                      <a:pt x="44" y="33"/>
                      <a:pt x="44" y="25"/>
                      <a:pt x="42" y="18"/>
                    </a:cubicBezTo>
                    <a:cubicBezTo>
                      <a:pt x="41" y="12"/>
                      <a:pt x="40" y="6"/>
                      <a:pt x="39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38"/>
                      <a:pt x="30" y="41"/>
                      <a:pt x="44" y="40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9" name="Freeform 35"/>
              <p:cNvSpPr/>
              <p:nvPr/>
            </p:nvSpPr>
            <p:spPr bwMode="auto">
              <a:xfrm>
                <a:off x="8840788" y="3017838"/>
                <a:ext cx="65087" cy="82550"/>
              </a:xfrm>
              <a:custGeom>
                <a:avLst/>
                <a:gdLst>
                  <a:gd name="T0" fmla="*/ 14668554 w 38"/>
                  <a:gd name="T1" fmla="*/ 144989415 h 47"/>
                  <a:gd name="T2" fmla="*/ 111482041 w 38"/>
                  <a:gd name="T3" fmla="*/ 120310478 h 47"/>
                  <a:gd name="T4" fmla="*/ 111482041 w 38"/>
                  <a:gd name="T5" fmla="*/ 0 h 47"/>
                  <a:gd name="T6" fmla="*/ 0 w 38"/>
                  <a:gd name="T7" fmla="*/ 18508764 h 47"/>
                  <a:gd name="T8" fmla="*/ 11734501 w 38"/>
                  <a:gd name="T9" fmla="*/ 111056096 h 47"/>
                  <a:gd name="T10" fmla="*/ 14668554 w 38"/>
                  <a:gd name="T11" fmla="*/ 144989415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47">
                    <a:moveTo>
                      <a:pt x="5" y="47"/>
                    </a:moveTo>
                    <a:cubicBezTo>
                      <a:pt x="16" y="45"/>
                      <a:pt x="27" y="42"/>
                      <a:pt x="38" y="39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6"/>
                      <a:pt x="4" y="26"/>
                      <a:pt x="4" y="36"/>
                    </a:cubicBezTo>
                    <a:cubicBezTo>
                      <a:pt x="5" y="39"/>
                      <a:pt x="5" y="43"/>
                      <a:pt x="5" y="4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0" name="Freeform 36"/>
              <p:cNvSpPr/>
              <p:nvPr/>
            </p:nvSpPr>
            <p:spPr bwMode="auto">
              <a:xfrm>
                <a:off x="8194675" y="3016250"/>
                <a:ext cx="658812" cy="2565400"/>
              </a:xfrm>
              <a:custGeom>
                <a:avLst/>
                <a:gdLst>
                  <a:gd name="T0" fmla="*/ 864192730 w 379"/>
                  <a:gd name="T1" fmla="*/ 0 h 1474"/>
                  <a:gd name="T2" fmla="*/ 320295621 w 379"/>
                  <a:gd name="T3" fmla="*/ 411959033 h 1474"/>
                  <a:gd name="T4" fmla="*/ 178277308 w 379"/>
                  <a:gd name="T5" fmla="*/ 2147483646 h 1474"/>
                  <a:gd name="T6" fmla="*/ 268927406 w 379"/>
                  <a:gd name="T7" fmla="*/ 2147483646 h 1474"/>
                  <a:gd name="T8" fmla="*/ 885344245 w 379"/>
                  <a:gd name="T9" fmla="*/ 2147483646 h 1474"/>
                  <a:gd name="T10" fmla="*/ 1054556370 w 379"/>
                  <a:gd name="T11" fmla="*/ 2147483646 h 1474"/>
                  <a:gd name="T12" fmla="*/ 1145206468 w 379"/>
                  <a:gd name="T13" fmla="*/ 1190441324 h 1474"/>
                  <a:gd name="T14" fmla="*/ 1006211042 w 379"/>
                  <a:gd name="T15" fmla="*/ 978402486 h 1474"/>
                  <a:gd name="T16" fmla="*/ 864192730 w 379"/>
                  <a:gd name="T17" fmla="*/ 0 h 14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9" h="1474">
                    <a:moveTo>
                      <a:pt x="286" y="0"/>
                    </a:moveTo>
                    <a:cubicBezTo>
                      <a:pt x="286" y="0"/>
                      <a:pt x="147" y="22"/>
                      <a:pt x="106" y="136"/>
                    </a:cubicBezTo>
                    <a:cubicBezTo>
                      <a:pt x="65" y="249"/>
                      <a:pt x="0" y="439"/>
                      <a:pt x="59" y="1382"/>
                    </a:cubicBezTo>
                    <a:cubicBezTo>
                      <a:pt x="59" y="1382"/>
                      <a:pt x="53" y="1454"/>
                      <a:pt x="89" y="1449"/>
                    </a:cubicBezTo>
                    <a:cubicBezTo>
                      <a:pt x="124" y="1444"/>
                      <a:pt x="265" y="1460"/>
                      <a:pt x="293" y="1467"/>
                    </a:cubicBezTo>
                    <a:cubicBezTo>
                      <a:pt x="322" y="1474"/>
                      <a:pt x="349" y="1467"/>
                      <a:pt x="349" y="1467"/>
                    </a:cubicBezTo>
                    <a:cubicBezTo>
                      <a:pt x="379" y="393"/>
                      <a:pt x="379" y="393"/>
                      <a:pt x="379" y="393"/>
                    </a:cubicBezTo>
                    <a:cubicBezTo>
                      <a:pt x="379" y="393"/>
                      <a:pt x="376" y="364"/>
                      <a:pt x="333" y="323"/>
                    </a:cubicBezTo>
                    <a:cubicBezTo>
                      <a:pt x="290" y="283"/>
                      <a:pt x="246" y="38"/>
                      <a:pt x="286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1" name="Freeform 37"/>
              <p:cNvSpPr>
                <a:spLocks noEditPoints="1"/>
              </p:cNvSpPr>
              <p:nvPr/>
            </p:nvSpPr>
            <p:spPr bwMode="auto">
              <a:xfrm>
                <a:off x="8315325" y="3016250"/>
                <a:ext cx="390525" cy="1079500"/>
              </a:xfrm>
              <a:custGeom>
                <a:avLst/>
                <a:gdLst>
                  <a:gd name="T0" fmla="*/ 599495795 w 225"/>
                  <a:gd name="T1" fmla="*/ 1364188526 h 620"/>
                  <a:gd name="T2" fmla="*/ 397655119 w 225"/>
                  <a:gd name="T3" fmla="*/ 964026581 h 620"/>
                  <a:gd name="T4" fmla="*/ 259077756 w 225"/>
                  <a:gd name="T5" fmla="*/ 709377755 h 620"/>
                  <a:gd name="T6" fmla="*/ 331378687 w 225"/>
                  <a:gd name="T7" fmla="*/ 433508048 h 620"/>
                  <a:gd name="T8" fmla="*/ 623595527 w 225"/>
                  <a:gd name="T9" fmla="*/ 60631336 h 620"/>
                  <a:gd name="T10" fmla="*/ 653721493 w 225"/>
                  <a:gd name="T11" fmla="*/ 0 h 620"/>
                  <a:gd name="T12" fmla="*/ 439830083 w 225"/>
                  <a:gd name="T13" fmla="*/ 69725253 h 620"/>
                  <a:gd name="T14" fmla="*/ 361504653 w 225"/>
                  <a:gd name="T15" fmla="*/ 190986185 h 620"/>
                  <a:gd name="T16" fmla="*/ 210878293 w 225"/>
                  <a:gd name="T17" fmla="*/ 533549840 h 620"/>
                  <a:gd name="T18" fmla="*/ 6024499 w 225"/>
                  <a:gd name="T19" fmla="*/ 1248990206 h 620"/>
                  <a:gd name="T20" fmla="*/ 15062115 w 225"/>
                  <a:gd name="T21" fmla="*/ 1464228577 h 620"/>
                  <a:gd name="T22" fmla="*/ 72300931 w 225"/>
                  <a:gd name="T23" fmla="*/ 1655214761 h 620"/>
                  <a:gd name="T24" fmla="*/ 162677094 w 225"/>
                  <a:gd name="T25" fmla="*/ 1824981806 h 620"/>
                  <a:gd name="T26" fmla="*/ 289203723 w 225"/>
                  <a:gd name="T27" fmla="*/ 1767381776 h 620"/>
                  <a:gd name="T28" fmla="*/ 207865176 w 225"/>
                  <a:gd name="T29" fmla="*/ 1630962575 h 620"/>
                  <a:gd name="T30" fmla="*/ 93389281 w 225"/>
                  <a:gd name="T31" fmla="*/ 1255052817 h 620"/>
                  <a:gd name="T32" fmla="*/ 159663977 w 225"/>
                  <a:gd name="T33" fmla="*/ 1136823191 h 620"/>
                  <a:gd name="T34" fmla="*/ 331378687 w 225"/>
                  <a:gd name="T35" fmla="*/ 1130760580 h 620"/>
                  <a:gd name="T36" fmla="*/ 506106515 w 225"/>
                  <a:gd name="T37" fmla="*/ 1439976390 h 620"/>
                  <a:gd name="T38" fmla="*/ 503093397 w 225"/>
                  <a:gd name="T39" fmla="*/ 1655214761 h 620"/>
                  <a:gd name="T40" fmla="*/ 349453920 w 225"/>
                  <a:gd name="T41" fmla="*/ 1740098284 h 620"/>
                  <a:gd name="T42" fmla="*/ 545270097 w 225"/>
                  <a:gd name="T43" fmla="*/ 1858327910 h 620"/>
                  <a:gd name="T44" fmla="*/ 653721493 w 225"/>
                  <a:gd name="T45" fmla="*/ 1737066978 h 620"/>
                  <a:gd name="T46" fmla="*/ 599495795 w 225"/>
                  <a:gd name="T47" fmla="*/ 1364188526 h 620"/>
                  <a:gd name="T48" fmla="*/ 322341071 w 225"/>
                  <a:gd name="T49" fmla="*/ 1048910104 h 620"/>
                  <a:gd name="T50" fmla="*/ 159663977 w 225"/>
                  <a:gd name="T51" fmla="*/ 1054972715 h 620"/>
                  <a:gd name="T52" fmla="*/ 132551128 w 225"/>
                  <a:gd name="T53" fmla="*/ 1039814446 h 620"/>
                  <a:gd name="T54" fmla="*/ 135564245 w 225"/>
                  <a:gd name="T55" fmla="*/ 1036783140 h 620"/>
                  <a:gd name="T56" fmla="*/ 135564245 w 225"/>
                  <a:gd name="T57" fmla="*/ 1036783140 h 620"/>
                  <a:gd name="T58" fmla="*/ 189789943 w 225"/>
                  <a:gd name="T59" fmla="*/ 854890873 h 620"/>
                  <a:gd name="T60" fmla="*/ 213889675 w 225"/>
                  <a:gd name="T61" fmla="*/ 851859567 h 620"/>
                  <a:gd name="T62" fmla="*/ 337404922 w 225"/>
                  <a:gd name="T63" fmla="*/ 1033751835 h 620"/>
                  <a:gd name="T64" fmla="*/ 322341071 w 225"/>
                  <a:gd name="T65" fmla="*/ 1048910104 h 6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5" h="620">
                    <a:moveTo>
                      <a:pt x="199" y="450"/>
                    </a:moveTo>
                    <a:cubicBezTo>
                      <a:pt x="182" y="402"/>
                      <a:pt x="161" y="360"/>
                      <a:pt x="132" y="318"/>
                    </a:cubicBezTo>
                    <a:cubicBezTo>
                      <a:pt x="115" y="294"/>
                      <a:pt x="89" y="265"/>
                      <a:pt x="86" y="234"/>
                    </a:cubicBezTo>
                    <a:cubicBezTo>
                      <a:pt x="83" y="200"/>
                      <a:pt x="98" y="173"/>
                      <a:pt x="110" y="143"/>
                    </a:cubicBezTo>
                    <a:cubicBezTo>
                      <a:pt x="132" y="91"/>
                      <a:pt x="156" y="46"/>
                      <a:pt x="207" y="20"/>
                    </a:cubicBezTo>
                    <a:cubicBezTo>
                      <a:pt x="209" y="11"/>
                      <a:pt x="213" y="4"/>
                      <a:pt x="217" y="0"/>
                    </a:cubicBezTo>
                    <a:cubicBezTo>
                      <a:pt x="217" y="0"/>
                      <a:pt x="184" y="5"/>
                      <a:pt x="146" y="23"/>
                    </a:cubicBezTo>
                    <a:cubicBezTo>
                      <a:pt x="137" y="36"/>
                      <a:pt x="128" y="49"/>
                      <a:pt x="120" y="63"/>
                    </a:cubicBezTo>
                    <a:cubicBezTo>
                      <a:pt x="99" y="99"/>
                      <a:pt x="85" y="137"/>
                      <a:pt x="70" y="176"/>
                    </a:cubicBezTo>
                    <a:cubicBezTo>
                      <a:pt x="41" y="251"/>
                      <a:pt x="7" y="330"/>
                      <a:pt x="2" y="412"/>
                    </a:cubicBezTo>
                    <a:cubicBezTo>
                      <a:pt x="0" y="436"/>
                      <a:pt x="1" y="459"/>
                      <a:pt x="5" y="483"/>
                    </a:cubicBezTo>
                    <a:cubicBezTo>
                      <a:pt x="9" y="505"/>
                      <a:pt x="21" y="524"/>
                      <a:pt x="24" y="546"/>
                    </a:cubicBezTo>
                    <a:cubicBezTo>
                      <a:pt x="26" y="569"/>
                      <a:pt x="32" y="592"/>
                      <a:pt x="54" y="602"/>
                    </a:cubicBezTo>
                    <a:cubicBezTo>
                      <a:pt x="74" y="611"/>
                      <a:pt x="89" y="602"/>
                      <a:pt x="96" y="583"/>
                    </a:cubicBezTo>
                    <a:cubicBezTo>
                      <a:pt x="105" y="560"/>
                      <a:pt x="86" y="550"/>
                      <a:pt x="69" y="538"/>
                    </a:cubicBezTo>
                    <a:cubicBezTo>
                      <a:pt x="35" y="512"/>
                      <a:pt x="29" y="453"/>
                      <a:pt x="31" y="414"/>
                    </a:cubicBezTo>
                    <a:cubicBezTo>
                      <a:pt x="32" y="396"/>
                      <a:pt x="36" y="383"/>
                      <a:pt x="53" y="375"/>
                    </a:cubicBezTo>
                    <a:cubicBezTo>
                      <a:pt x="70" y="368"/>
                      <a:pt x="93" y="369"/>
                      <a:pt x="110" y="373"/>
                    </a:cubicBezTo>
                    <a:cubicBezTo>
                      <a:pt x="154" y="385"/>
                      <a:pt x="162" y="436"/>
                      <a:pt x="168" y="475"/>
                    </a:cubicBezTo>
                    <a:cubicBezTo>
                      <a:pt x="171" y="496"/>
                      <a:pt x="180" y="527"/>
                      <a:pt x="167" y="546"/>
                    </a:cubicBezTo>
                    <a:cubicBezTo>
                      <a:pt x="156" y="561"/>
                      <a:pt x="130" y="561"/>
                      <a:pt x="116" y="574"/>
                    </a:cubicBezTo>
                    <a:cubicBezTo>
                      <a:pt x="75" y="615"/>
                      <a:pt x="157" y="620"/>
                      <a:pt x="181" y="613"/>
                    </a:cubicBezTo>
                    <a:cubicBezTo>
                      <a:pt x="200" y="606"/>
                      <a:pt x="212" y="592"/>
                      <a:pt x="217" y="573"/>
                    </a:cubicBezTo>
                    <a:cubicBezTo>
                      <a:pt x="225" y="532"/>
                      <a:pt x="212" y="488"/>
                      <a:pt x="199" y="450"/>
                    </a:cubicBezTo>
                    <a:close/>
                    <a:moveTo>
                      <a:pt x="107" y="346"/>
                    </a:moveTo>
                    <a:cubicBezTo>
                      <a:pt x="89" y="346"/>
                      <a:pt x="71" y="346"/>
                      <a:pt x="53" y="348"/>
                    </a:cubicBezTo>
                    <a:cubicBezTo>
                      <a:pt x="49" y="351"/>
                      <a:pt x="42" y="348"/>
                      <a:pt x="44" y="343"/>
                    </a:cubicBezTo>
                    <a:cubicBezTo>
                      <a:pt x="44" y="343"/>
                      <a:pt x="45" y="343"/>
                      <a:pt x="45" y="342"/>
                    </a:cubicBezTo>
                    <a:cubicBezTo>
                      <a:pt x="45" y="342"/>
                      <a:pt x="45" y="342"/>
                      <a:pt x="45" y="342"/>
                    </a:cubicBezTo>
                    <a:cubicBezTo>
                      <a:pt x="52" y="322"/>
                      <a:pt x="53" y="301"/>
                      <a:pt x="63" y="282"/>
                    </a:cubicBezTo>
                    <a:cubicBezTo>
                      <a:pt x="64" y="278"/>
                      <a:pt x="68" y="279"/>
                      <a:pt x="71" y="281"/>
                    </a:cubicBezTo>
                    <a:cubicBezTo>
                      <a:pt x="90" y="296"/>
                      <a:pt x="110" y="316"/>
                      <a:pt x="112" y="341"/>
                    </a:cubicBezTo>
                    <a:cubicBezTo>
                      <a:pt x="112" y="344"/>
                      <a:pt x="110" y="346"/>
                      <a:pt x="107" y="346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2" name="Freeform 38"/>
              <p:cNvSpPr/>
              <p:nvPr/>
            </p:nvSpPr>
            <p:spPr bwMode="auto">
              <a:xfrm>
                <a:off x="8351838" y="4941888"/>
                <a:ext cx="166687" cy="90488"/>
              </a:xfrm>
              <a:custGeom>
                <a:avLst/>
                <a:gdLst>
                  <a:gd name="T0" fmla="*/ 0 w 96"/>
                  <a:gd name="T1" fmla="*/ 48449363 h 52"/>
                  <a:gd name="T2" fmla="*/ 289422458 w 96"/>
                  <a:gd name="T3" fmla="*/ 21196814 h 52"/>
                  <a:gd name="T4" fmla="*/ 289422458 w 96"/>
                  <a:gd name="T5" fmla="*/ 112041546 h 52"/>
                  <a:gd name="T6" fmla="*/ 144712097 w 96"/>
                  <a:gd name="T7" fmla="*/ 112041546 h 52"/>
                  <a:gd name="T8" fmla="*/ 0 w 96"/>
                  <a:gd name="T9" fmla="*/ 157463041 h 52"/>
                  <a:gd name="T10" fmla="*/ 0 w 96"/>
                  <a:gd name="T11" fmla="*/ 48449363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52">
                    <a:moveTo>
                      <a:pt x="0" y="16"/>
                    </a:moveTo>
                    <a:cubicBezTo>
                      <a:pt x="0" y="16"/>
                      <a:pt x="49" y="0"/>
                      <a:pt x="96" y="7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6" y="37"/>
                      <a:pt x="89" y="32"/>
                      <a:pt x="48" y="37"/>
                    </a:cubicBezTo>
                    <a:cubicBezTo>
                      <a:pt x="7" y="42"/>
                      <a:pt x="0" y="52"/>
                      <a:pt x="0" y="5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3" name="Freeform 39"/>
              <p:cNvSpPr/>
              <p:nvPr/>
            </p:nvSpPr>
            <p:spPr bwMode="auto">
              <a:xfrm>
                <a:off x="8834438" y="3032125"/>
                <a:ext cx="314325" cy="638175"/>
              </a:xfrm>
              <a:custGeom>
                <a:avLst/>
                <a:gdLst>
                  <a:gd name="T0" fmla="*/ 161617184 w 180"/>
                  <a:gd name="T1" fmla="*/ 1094602281 h 367"/>
                  <a:gd name="T2" fmla="*/ 436063073 w 180"/>
                  <a:gd name="T3" fmla="*/ 1046220965 h 367"/>
                  <a:gd name="T4" fmla="*/ 478753646 w 180"/>
                  <a:gd name="T5" fmla="*/ 749892142 h 367"/>
                  <a:gd name="T6" fmla="*/ 411667960 w 180"/>
                  <a:gd name="T7" fmla="*/ 507992517 h 367"/>
                  <a:gd name="T8" fmla="*/ 423865516 w 180"/>
                  <a:gd name="T9" fmla="*/ 429373530 h 367"/>
                  <a:gd name="T10" fmla="*/ 463507138 w 180"/>
                  <a:gd name="T11" fmla="*/ 420303446 h 367"/>
                  <a:gd name="T12" fmla="*/ 506199458 w 180"/>
                  <a:gd name="T13" fmla="*/ 305400646 h 367"/>
                  <a:gd name="T14" fmla="*/ 362877735 w 180"/>
                  <a:gd name="T15" fmla="*/ 6047882 h 367"/>
                  <a:gd name="T16" fmla="*/ 314087510 w 180"/>
                  <a:gd name="T17" fmla="*/ 0 h 367"/>
                  <a:gd name="T18" fmla="*/ 280543794 w 180"/>
                  <a:gd name="T19" fmla="*/ 743845999 h 367"/>
                  <a:gd name="T20" fmla="*/ 3048953 w 180"/>
                  <a:gd name="T21" fmla="*/ 1064364611 h 367"/>
                  <a:gd name="T22" fmla="*/ 0 w 180"/>
                  <a:gd name="T23" fmla="*/ 1109720247 h 367"/>
                  <a:gd name="T24" fmla="*/ 161617184 w 180"/>
                  <a:gd name="T25" fmla="*/ 1094602281 h 3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0" h="367">
                    <a:moveTo>
                      <a:pt x="53" y="362"/>
                    </a:moveTo>
                    <a:cubicBezTo>
                      <a:pt x="82" y="358"/>
                      <a:pt x="115" y="357"/>
                      <a:pt x="143" y="346"/>
                    </a:cubicBezTo>
                    <a:cubicBezTo>
                      <a:pt x="180" y="332"/>
                      <a:pt x="163" y="279"/>
                      <a:pt x="157" y="248"/>
                    </a:cubicBezTo>
                    <a:cubicBezTo>
                      <a:pt x="152" y="221"/>
                      <a:pt x="140" y="195"/>
                      <a:pt x="135" y="168"/>
                    </a:cubicBezTo>
                    <a:cubicBezTo>
                      <a:pt x="134" y="161"/>
                      <a:pt x="130" y="147"/>
                      <a:pt x="139" y="142"/>
                    </a:cubicBezTo>
                    <a:cubicBezTo>
                      <a:pt x="143" y="140"/>
                      <a:pt x="148" y="140"/>
                      <a:pt x="152" y="139"/>
                    </a:cubicBezTo>
                    <a:cubicBezTo>
                      <a:pt x="170" y="132"/>
                      <a:pt x="169" y="116"/>
                      <a:pt x="166" y="101"/>
                    </a:cubicBezTo>
                    <a:cubicBezTo>
                      <a:pt x="158" y="63"/>
                      <a:pt x="139" y="34"/>
                      <a:pt x="119" y="2"/>
                    </a:cubicBezTo>
                    <a:cubicBezTo>
                      <a:pt x="114" y="2"/>
                      <a:pt x="108" y="1"/>
                      <a:pt x="103" y="0"/>
                    </a:cubicBezTo>
                    <a:cubicBezTo>
                      <a:pt x="103" y="0"/>
                      <a:pt x="110" y="145"/>
                      <a:pt x="92" y="246"/>
                    </a:cubicBezTo>
                    <a:cubicBezTo>
                      <a:pt x="1" y="352"/>
                      <a:pt x="1" y="352"/>
                      <a:pt x="1" y="352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18" y="366"/>
                      <a:pt x="35" y="364"/>
                      <a:pt x="53" y="362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4" name="Freeform 40"/>
              <p:cNvSpPr/>
              <p:nvPr/>
            </p:nvSpPr>
            <p:spPr bwMode="auto">
              <a:xfrm>
                <a:off x="8797925" y="2997200"/>
                <a:ext cx="320675" cy="657225"/>
              </a:xfrm>
              <a:custGeom>
                <a:avLst/>
                <a:gdLst>
                  <a:gd name="T0" fmla="*/ 370555648 w 184"/>
                  <a:gd name="T1" fmla="*/ 0 h 378"/>
                  <a:gd name="T2" fmla="*/ 540647593 w 184"/>
                  <a:gd name="T3" fmla="*/ 435317673 h 378"/>
                  <a:gd name="T4" fmla="*/ 407004544 w 184"/>
                  <a:gd name="T5" fmla="*/ 435317673 h 378"/>
                  <a:gd name="T6" fmla="*/ 513311792 w 184"/>
                  <a:gd name="T7" fmla="*/ 1042950005 h 378"/>
                  <a:gd name="T8" fmla="*/ 261212444 w 184"/>
                  <a:gd name="T9" fmla="*/ 1100387645 h 378"/>
                  <a:gd name="T10" fmla="*/ 0 w 184"/>
                  <a:gd name="T11" fmla="*/ 1127596412 h 378"/>
                  <a:gd name="T12" fmla="*/ 264250142 w 184"/>
                  <a:gd name="T13" fmla="*/ 749714640 h 378"/>
                  <a:gd name="T14" fmla="*/ 370555648 w 184"/>
                  <a:gd name="T15" fmla="*/ 0 h 3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4" h="378">
                    <a:moveTo>
                      <a:pt x="122" y="0"/>
                    </a:moveTo>
                    <a:cubicBezTo>
                      <a:pt x="122" y="0"/>
                      <a:pt x="184" y="138"/>
                      <a:pt x="178" y="144"/>
                    </a:cubicBezTo>
                    <a:cubicBezTo>
                      <a:pt x="172" y="150"/>
                      <a:pt x="134" y="144"/>
                      <a:pt x="134" y="144"/>
                    </a:cubicBezTo>
                    <a:cubicBezTo>
                      <a:pt x="134" y="144"/>
                      <a:pt x="183" y="298"/>
                      <a:pt x="169" y="345"/>
                    </a:cubicBezTo>
                    <a:cubicBezTo>
                      <a:pt x="169" y="345"/>
                      <a:pt x="135" y="350"/>
                      <a:pt x="86" y="364"/>
                    </a:cubicBezTo>
                    <a:cubicBezTo>
                      <a:pt x="38" y="378"/>
                      <a:pt x="0" y="373"/>
                      <a:pt x="0" y="373"/>
                    </a:cubicBezTo>
                    <a:cubicBezTo>
                      <a:pt x="0" y="373"/>
                      <a:pt x="54" y="326"/>
                      <a:pt x="87" y="248"/>
                    </a:cubicBezTo>
                    <a:cubicBezTo>
                      <a:pt x="119" y="173"/>
                      <a:pt x="130" y="69"/>
                      <a:pt x="122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5" name="Freeform 41"/>
              <p:cNvSpPr/>
              <p:nvPr/>
            </p:nvSpPr>
            <p:spPr bwMode="auto">
              <a:xfrm>
                <a:off x="8791575" y="3609975"/>
                <a:ext cx="66675" cy="42863"/>
              </a:xfrm>
              <a:custGeom>
                <a:avLst/>
                <a:gdLst>
                  <a:gd name="T0" fmla="*/ 113908974 w 38"/>
                  <a:gd name="T1" fmla="*/ 52911802 h 25"/>
                  <a:gd name="T2" fmla="*/ 76965760 w 38"/>
                  <a:gd name="T3" fmla="*/ 0 h 25"/>
                  <a:gd name="T4" fmla="*/ 0 w 38"/>
                  <a:gd name="T5" fmla="*/ 73489471 h 25"/>
                  <a:gd name="T6" fmla="*/ 116988306 w 38"/>
                  <a:gd name="T7" fmla="*/ 61731293 h 25"/>
                  <a:gd name="T8" fmla="*/ 113908974 w 38"/>
                  <a:gd name="T9" fmla="*/ 5291180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5">
                    <a:moveTo>
                      <a:pt x="37" y="18"/>
                    </a:moveTo>
                    <a:cubicBezTo>
                      <a:pt x="33" y="12"/>
                      <a:pt x="29" y="6"/>
                      <a:pt x="25" y="0"/>
                    </a:cubicBezTo>
                    <a:cubicBezTo>
                      <a:pt x="13" y="14"/>
                      <a:pt x="0" y="25"/>
                      <a:pt x="0" y="25"/>
                    </a:cubicBezTo>
                    <a:cubicBezTo>
                      <a:pt x="0" y="25"/>
                      <a:pt x="18" y="25"/>
                      <a:pt x="38" y="21"/>
                    </a:cubicBezTo>
                    <a:cubicBezTo>
                      <a:pt x="38" y="20"/>
                      <a:pt x="37" y="19"/>
                      <a:pt x="37" y="18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6" name="Freeform 42"/>
              <p:cNvSpPr/>
              <p:nvPr/>
            </p:nvSpPr>
            <p:spPr bwMode="auto">
              <a:xfrm>
                <a:off x="8520113" y="3016250"/>
                <a:ext cx="327025" cy="660400"/>
              </a:xfrm>
              <a:custGeom>
                <a:avLst/>
                <a:gdLst>
                  <a:gd name="T0" fmla="*/ 217861272 w 188"/>
                  <a:gd name="T1" fmla="*/ 21253031 h 379"/>
                  <a:gd name="T2" fmla="*/ 60517020 w 188"/>
                  <a:gd name="T3" fmla="*/ 434182507 h 379"/>
                  <a:gd name="T4" fmla="*/ 142214127 w 188"/>
                  <a:gd name="T5" fmla="*/ 479725712 h 379"/>
                  <a:gd name="T6" fmla="*/ 139189146 w 188"/>
                  <a:gd name="T7" fmla="*/ 667972819 h 379"/>
                  <a:gd name="T8" fmla="*/ 133137444 w 188"/>
                  <a:gd name="T9" fmla="*/ 956414281 h 379"/>
                  <a:gd name="T10" fmla="*/ 323765187 w 188"/>
                  <a:gd name="T11" fmla="*/ 1080900552 h 379"/>
                  <a:gd name="T12" fmla="*/ 568858248 w 188"/>
                  <a:gd name="T13" fmla="*/ 1150733931 h 379"/>
                  <a:gd name="T14" fmla="*/ 441772506 w 188"/>
                  <a:gd name="T15" fmla="*/ 980704455 h 379"/>
                  <a:gd name="T16" fmla="*/ 299558379 w 188"/>
                  <a:gd name="T17" fmla="*/ 0 h 379"/>
                  <a:gd name="T18" fmla="*/ 217861272 w 188"/>
                  <a:gd name="T19" fmla="*/ 21253031 h 3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8" h="379">
                    <a:moveTo>
                      <a:pt x="72" y="7"/>
                    </a:moveTo>
                    <a:cubicBezTo>
                      <a:pt x="54" y="40"/>
                      <a:pt x="0" y="139"/>
                      <a:pt x="20" y="143"/>
                    </a:cubicBezTo>
                    <a:cubicBezTo>
                      <a:pt x="29" y="145"/>
                      <a:pt x="45" y="147"/>
                      <a:pt x="47" y="158"/>
                    </a:cubicBezTo>
                    <a:cubicBezTo>
                      <a:pt x="52" y="178"/>
                      <a:pt x="48" y="200"/>
                      <a:pt x="46" y="220"/>
                    </a:cubicBezTo>
                    <a:cubicBezTo>
                      <a:pt x="43" y="250"/>
                      <a:pt x="37" y="285"/>
                      <a:pt x="44" y="315"/>
                    </a:cubicBezTo>
                    <a:cubicBezTo>
                      <a:pt x="50" y="345"/>
                      <a:pt x="82" y="349"/>
                      <a:pt x="107" y="356"/>
                    </a:cubicBezTo>
                    <a:cubicBezTo>
                      <a:pt x="134" y="363"/>
                      <a:pt x="161" y="370"/>
                      <a:pt x="188" y="379"/>
                    </a:cubicBezTo>
                    <a:cubicBezTo>
                      <a:pt x="182" y="366"/>
                      <a:pt x="171" y="347"/>
                      <a:pt x="146" y="323"/>
                    </a:cubicBezTo>
                    <a:cubicBezTo>
                      <a:pt x="103" y="283"/>
                      <a:pt x="59" y="38"/>
                      <a:pt x="99" y="0"/>
                    </a:cubicBezTo>
                    <a:cubicBezTo>
                      <a:pt x="99" y="0"/>
                      <a:pt x="88" y="2"/>
                      <a:pt x="72" y="7"/>
                    </a:cubicBezTo>
                    <a:close/>
                  </a:path>
                </a:pathLst>
              </a:custGeom>
              <a:solidFill>
                <a:srgbClr val="DDDA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7" name="Freeform 43"/>
              <p:cNvSpPr/>
              <p:nvPr/>
            </p:nvSpPr>
            <p:spPr bwMode="auto">
              <a:xfrm>
                <a:off x="8577263" y="3030538"/>
                <a:ext cx="250825" cy="614363"/>
              </a:xfrm>
              <a:custGeom>
                <a:avLst/>
                <a:gdLst>
                  <a:gd name="T0" fmla="*/ 182039727 w 144"/>
                  <a:gd name="T1" fmla="*/ 0 h 353"/>
                  <a:gd name="T2" fmla="*/ 63714776 w 144"/>
                  <a:gd name="T3" fmla="*/ 148421747 h 353"/>
                  <a:gd name="T4" fmla="*/ 0 w 144"/>
                  <a:gd name="T5" fmla="*/ 393771875 h 353"/>
                  <a:gd name="T6" fmla="*/ 97088435 w 144"/>
                  <a:gd name="T7" fmla="*/ 393771875 h 353"/>
                  <a:gd name="T8" fmla="*/ 78884463 w 144"/>
                  <a:gd name="T9" fmla="*/ 960195416 h 353"/>
                  <a:gd name="T10" fmla="*/ 436897088 w 144"/>
                  <a:gd name="T11" fmla="*/ 1069240498 h 353"/>
                  <a:gd name="T12" fmla="*/ 182039727 w 144"/>
                  <a:gd name="T13" fmla="*/ 0 h 3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353">
                    <a:moveTo>
                      <a:pt x="60" y="0"/>
                    </a:moveTo>
                    <a:cubicBezTo>
                      <a:pt x="60" y="0"/>
                      <a:pt x="36" y="16"/>
                      <a:pt x="21" y="49"/>
                    </a:cubicBezTo>
                    <a:cubicBezTo>
                      <a:pt x="6" y="83"/>
                      <a:pt x="0" y="130"/>
                      <a:pt x="0" y="130"/>
                    </a:cubicBezTo>
                    <a:cubicBezTo>
                      <a:pt x="32" y="130"/>
                      <a:pt x="32" y="130"/>
                      <a:pt x="32" y="130"/>
                    </a:cubicBezTo>
                    <a:cubicBezTo>
                      <a:pt x="32" y="130"/>
                      <a:pt x="20" y="301"/>
                      <a:pt x="26" y="317"/>
                    </a:cubicBezTo>
                    <a:cubicBezTo>
                      <a:pt x="33" y="334"/>
                      <a:pt x="144" y="353"/>
                      <a:pt x="144" y="353"/>
                    </a:cubicBezTo>
                    <a:cubicBezTo>
                      <a:pt x="144" y="353"/>
                      <a:pt x="47" y="64"/>
                      <a:pt x="6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8" name="Freeform 44"/>
              <p:cNvSpPr/>
              <p:nvPr/>
            </p:nvSpPr>
            <p:spPr bwMode="auto">
              <a:xfrm>
                <a:off x="8177213" y="6237288"/>
                <a:ext cx="661987" cy="371475"/>
              </a:xfrm>
              <a:custGeom>
                <a:avLst/>
                <a:gdLst>
                  <a:gd name="T0" fmla="*/ 910442916 w 380"/>
                  <a:gd name="T1" fmla="*/ 129568397 h 214"/>
                  <a:gd name="T2" fmla="*/ 473430455 w 380"/>
                  <a:gd name="T3" fmla="*/ 36158057 h 214"/>
                  <a:gd name="T4" fmla="*/ 9104063 w 380"/>
                  <a:gd name="T5" fmla="*/ 409799416 h 214"/>
                  <a:gd name="T6" fmla="*/ 36417995 w 380"/>
                  <a:gd name="T7" fmla="*/ 638803338 h 214"/>
                  <a:gd name="T8" fmla="*/ 855816794 w 380"/>
                  <a:gd name="T9" fmla="*/ 575525870 h 214"/>
                  <a:gd name="T10" fmla="*/ 962036092 w 380"/>
                  <a:gd name="T11" fmla="*/ 497182834 h 214"/>
                  <a:gd name="T12" fmla="*/ 1059149585 w 380"/>
                  <a:gd name="T13" fmla="*/ 587579713 h 214"/>
                  <a:gd name="T14" fmla="*/ 1153228390 w 380"/>
                  <a:gd name="T15" fmla="*/ 581552792 h 214"/>
                  <a:gd name="T16" fmla="*/ 1113775707 w 380"/>
                  <a:gd name="T17" fmla="*/ 156687808 h 214"/>
                  <a:gd name="T18" fmla="*/ 1056114897 w 380"/>
                  <a:gd name="T19" fmla="*/ 171753376 h 214"/>
                  <a:gd name="T20" fmla="*/ 983278906 w 380"/>
                  <a:gd name="T21" fmla="*/ 292283126 h 214"/>
                  <a:gd name="T22" fmla="*/ 910442916 w 380"/>
                  <a:gd name="T23" fmla="*/ 129568397 h 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4">
                    <a:moveTo>
                      <a:pt x="300" y="43"/>
                    </a:moveTo>
                    <a:cubicBezTo>
                      <a:pt x="300" y="43"/>
                      <a:pt x="270" y="0"/>
                      <a:pt x="156" y="12"/>
                    </a:cubicBezTo>
                    <a:cubicBezTo>
                      <a:pt x="42" y="24"/>
                      <a:pt x="5" y="112"/>
                      <a:pt x="3" y="136"/>
                    </a:cubicBezTo>
                    <a:cubicBezTo>
                      <a:pt x="0" y="160"/>
                      <a:pt x="1" y="211"/>
                      <a:pt x="12" y="212"/>
                    </a:cubicBezTo>
                    <a:cubicBezTo>
                      <a:pt x="22" y="214"/>
                      <a:pt x="251" y="212"/>
                      <a:pt x="282" y="191"/>
                    </a:cubicBezTo>
                    <a:cubicBezTo>
                      <a:pt x="282" y="191"/>
                      <a:pt x="281" y="159"/>
                      <a:pt x="317" y="165"/>
                    </a:cubicBezTo>
                    <a:cubicBezTo>
                      <a:pt x="353" y="171"/>
                      <a:pt x="349" y="195"/>
                      <a:pt x="349" y="195"/>
                    </a:cubicBezTo>
                    <a:cubicBezTo>
                      <a:pt x="380" y="193"/>
                      <a:pt x="380" y="193"/>
                      <a:pt x="380" y="193"/>
                    </a:cubicBezTo>
                    <a:cubicBezTo>
                      <a:pt x="367" y="52"/>
                      <a:pt x="367" y="52"/>
                      <a:pt x="367" y="52"/>
                    </a:cubicBezTo>
                    <a:cubicBezTo>
                      <a:pt x="348" y="57"/>
                      <a:pt x="348" y="57"/>
                      <a:pt x="348" y="57"/>
                    </a:cubicBezTo>
                    <a:cubicBezTo>
                      <a:pt x="348" y="57"/>
                      <a:pt x="357" y="101"/>
                      <a:pt x="324" y="97"/>
                    </a:cubicBezTo>
                    <a:cubicBezTo>
                      <a:pt x="292" y="92"/>
                      <a:pt x="300" y="43"/>
                      <a:pt x="300" y="4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59" name="Freeform 45"/>
              <p:cNvSpPr/>
              <p:nvPr/>
            </p:nvSpPr>
            <p:spPr bwMode="auto">
              <a:xfrm>
                <a:off x="8180388" y="6237288"/>
                <a:ext cx="654050" cy="319088"/>
              </a:xfrm>
              <a:custGeom>
                <a:avLst/>
                <a:gdLst>
                  <a:gd name="T0" fmla="*/ 18155106 w 376"/>
                  <a:gd name="T1" fmla="*/ 505235962 h 184"/>
                  <a:gd name="T2" fmla="*/ 369152082 w 376"/>
                  <a:gd name="T3" fmla="*/ 532302948 h 184"/>
                  <a:gd name="T4" fmla="*/ 674762163 w 376"/>
                  <a:gd name="T5" fmla="*/ 502228904 h 184"/>
                  <a:gd name="T6" fmla="*/ 947088753 w 376"/>
                  <a:gd name="T7" fmla="*/ 445089608 h 184"/>
                  <a:gd name="T8" fmla="*/ 1137716496 w 376"/>
                  <a:gd name="T9" fmla="*/ 505235962 h 184"/>
                  <a:gd name="T10" fmla="*/ 1104433005 w 376"/>
                  <a:gd name="T11" fmla="*/ 156382601 h 184"/>
                  <a:gd name="T12" fmla="*/ 1046940966 w 376"/>
                  <a:gd name="T13" fmla="*/ 171419623 h 184"/>
                  <a:gd name="T14" fmla="*/ 974320542 w 376"/>
                  <a:gd name="T15" fmla="*/ 291714065 h 184"/>
                  <a:gd name="T16" fmla="*/ 901700118 w 376"/>
                  <a:gd name="T17" fmla="*/ 129315615 h 184"/>
                  <a:gd name="T18" fmla="*/ 465979314 w 376"/>
                  <a:gd name="T19" fmla="*/ 36088159 h 184"/>
                  <a:gd name="T20" fmla="*/ 3024981 w 376"/>
                  <a:gd name="T21" fmla="*/ 409001449 h 184"/>
                  <a:gd name="T22" fmla="*/ 0 w 376"/>
                  <a:gd name="T23" fmla="*/ 499221847 h 184"/>
                  <a:gd name="T24" fmla="*/ 18155106 w 376"/>
                  <a:gd name="T25" fmla="*/ 505235962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6" h="184">
                    <a:moveTo>
                      <a:pt x="6" y="168"/>
                    </a:moveTo>
                    <a:cubicBezTo>
                      <a:pt x="41" y="184"/>
                      <a:pt x="85" y="179"/>
                      <a:pt x="122" y="177"/>
                    </a:cubicBezTo>
                    <a:cubicBezTo>
                      <a:pt x="153" y="174"/>
                      <a:pt x="192" y="176"/>
                      <a:pt x="223" y="167"/>
                    </a:cubicBezTo>
                    <a:cubicBezTo>
                      <a:pt x="253" y="157"/>
                      <a:pt x="280" y="144"/>
                      <a:pt x="313" y="148"/>
                    </a:cubicBezTo>
                    <a:cubicBezTo>
                      <a:pt x="335" y="150"/>
                      <a:pt x="355" y="162"/>
                      <a:pt x="376" y="168"/>
                    </a:cubicBezTo>
                    <a:cubicBezTo>
                      <a:pt x="365" y="52"/>
                      <a:pt x="365" y="52"/>
                      <a:pt x="365" y="52"/>
                    </a:cubicBezTo>
                    <a:cubicBezTo>
                      <a:pt x="346" y="57"/>
                      <a:pt x="346" y="57"/>
                      <a:pt x="346" y="57"/>
                    </a:cubicBezTo>
                    <a:cubicBezTo>
                      <a:pt x="346" y="57"/>
                      <a:pt x="355" y="101"/>
                      <a:pt x="322" y="97"/>
                    </a:cubicBezTo>
                    <a:cubicBezTo>
                      <a:pt x="290" y="92"/>
                      <a:pt x="298" y="43"/>
                      <a:pt x="298" y="43"/>
                    </a:cubicBezTo>
                    <a:cubicBezTo>
                      <a:pt x="298" y="43"/>
                      <a:pt x="268" y="0"/>
                      <a:pt x="154" y="12"/>
                    </a:cubicBezTo>
                    <a:cubicBezTo>
                      <a:pt x="40" y="24"/>
                      <a:pt x="3" y="112"/>
                      <a:pt x="1" y="136"/>
                    </a:cubicBezTo>
                    <a:cubicBezTo>
                      <a:pt x="0" y="144"/>
                      <a:pt x="0" y="155"/>
                      <a:pt x="0" y="166"/>
                    </a:cubicBezTo>
                    <a:cubicBezTo>
                      <a:pt x="2" y="166"/>
                      <a:pt x="4" y="167"/>
                      <a:pt x="6" y="168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0" name="Freeform 46"/>
              <p:cNvSpPr/>
              <p:nvPr/>
            </p:nvSpPr>
            <p:spPr bwMode="auto">
              <a:xfrm>
                <a:off x="9024938" y="6257925"/>
                <a:ext cx="660400" cy="365125"/>
              </a:xfrm>
              <a:custGeom>
                <a:avLst/>
                <a:gdLst>
                  <a:gd name="T0" fmla="*/ 214440569 w 380"/>
                  <a:gd name="T1" fmla="*/ 136036882 h 210"/>
                  <a:gd name="T2" fmla="*/ 640299509 w 380"/>
                  <a:gd name="T3" fmla="*/ 12092592 h 210"/>
                  <a:gd name="T4" fmla="*/ 1126564195 w 380"/>
                  <a:gd name="T5" fmla="*/ 356718432 h 210"/>
                  <a:gd name="T6" fmla="*/ 1114482351 w 380"/>
                  <a:gd name="T7" fmla="*/ 589494313 h 210"/>
                  <a:gd name="T8" fmla="*/ 295987804 w 380"/>
                  <a:gd name="T9" fmla="*/ 577401720 h 210"/>
                  <a:gd name="T10" fmla="*/ 184237697 w 380"/>
                  <a:gd name="T11" fmla="*/ 507871488 h 210"/>
                  <a:gd name="T12" fmla="*/ 96649540 w 380"/>
                  <a:gd name="T13" fmla="*/ 604608749 h 210"/>
                  <a:gd name="T14" fmla="*/ 0 w 380"/>
                  <a:gd name="T15" fmla="*/ 604608749 h 210"/>
                  <a:gd name="T16" fmla="*/ 15100567 w 380"/>
                  <a:gd name="T17" fmla="*/ 175336502 h 210"/>
                  <a:gd name="T18" fmla="*/ 72485852 w 380"/>
                  <a:gd name="T19" fmla="*/ 187429095 h 210"/>
                  <a:gd name="T20" fmla="*/ 151014363 w 380"/>
                  <a:gd name="T21" fmla="*/ 302304374 h 210"/>
                  <a:gd name="T22" fmla="*/ 214440569 w 380"/>
                  <a:gd name="T23" fmla="*/ 136036882 h 2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210">
                    <a:moveTo>
                      <a:pt x="71" y="45"/>
                    </a:moveTo>
                    <a:cubicBezTo>
                      <a:pt x="71" y="45"/>
                      <a:pt x="98" y="0"/>
                      <a:pt x="212" y="4"/>
                    </a:cubicBezTo>
                    <a:cubicBezTo>
                      <a:pt x="327" y="9"/>
                      <a:pt x="369" y="94"/>
                      <a:pt x="373" y="118"/>
                    </a:cubicBezTo>
                    <a:cubicBezTo>
                      <a:pt x="377" y="141"/>
                      <a:pt x="380" y="192"/>
                      <a:pt x="369" y="195"/>
                    </a:cubicBezTo>
                    <a:cubicBezTo>
                      <a:pt x="359" y="197"/>
                      <a:pt x="131" y="210"/>
                      <a:pt x="98" y="191"/>
                    </a:cubicBezTo>
                    <a:cubicBezTo>
                      <a:pt x="98" y="191"/>
                      <a:pt x="97" y="159"/>
                      <a:pt x="61" y="168"/>
                    </a:cubicBezTo>
                    <a:cubicBezTo>
                      <a:pt x="26" y="176"/>
                      <a:pt x="32" y="200"/>
                      <a:pt x="32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7" y="106"/>
                      <a:pt x="50" y="100"/>
                    </a:cubicBezTo>
                    <a:cubicBezTo>
                      <a:pt x="82" y="93"/>
                      <a:pt x="71" y="45"/>
                      <a:pt x="71" y="45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1" name="Freeform 47"/>
              <p:cNvSpPr/>
              <p:nvPr/>
            </p:nvSpPr>
            <p:spPr bwMode="auto">
              <a:xfrm>
                <a:off x="9026525" y="6257925"/>
                <a:ext cx="652462" cy="304800"/>
              </a:xfrm>
              <a:custGeom>
                <a:avLst/>
                <a:gdLst>
                  <a:gd name="T0" fmla="*/ 1117054962 w 375"/>
                  <a:gd name="T1" fmla="*/ 455035049 h 175"/>
                  <a:gd name="T2" fmla="*/ 768920377 w 375"/>
                  <a:gd name="T3" fmla="*/ 503573143 h 175"/>
                  <a:gd name="T4" fmla="*/ 463167985 w 375"/>
                  <a:gd name="T5" fmla="*/ 494470944 h 175"/>
                  <a:gd name="T6" fmla="*/ 187689829 w 375"/>
                  <a:gd name="T7" fmla="*/ 455035049 h 175"/>
                  <a:gd name="T8" fmla="*/ 0 w 375"/>
                  <a:gd name="T9" fmla="*/ 530874514 h 175"/>
                  <a:gd name="T10" fmla="*/ 12109695 w 375"/>
                  <a:gd name="T11" fmla="*/ 175946235 h 175"/>
                  <a:gd name="T12" fmla="*/ 69627265 w 375"/>
                  <a:gd name="T13" fmla="*/ 188080759 h 175"/>
                  <a:gd name="T14" fmla="*/ 148335061 w 375"/>
                  <a:gd name="T15" fmla="*/ 303356119 h 175"/>
                  <a:gd name="T16" fmla="*/ 211907478 w 375"/>
                  <a:gd name="T17" fmla="*/ 136510341 h 175"/>
                  <a:gd name="T18" fmla="*/ 638749859 w 375"/>
                  <a:gd name="T19" fmla="*/ 12134523 h 175"/>
                  <a:gd name="T20" fmla="*/ 1126135493 w 375"/>
                  <a:gd name="T21" fmla="*/ 357960603 h 175"/>
                  <a:gd name="T22" fmla="*/ 1135217764 w 375"/>
                  <a:gd name="T23" fmla="*/ 448968658 h 175"/>
                  <a:gd name="T24" fmla="*/ 1117054962 w 375"/>
                  <a:gd name="T25" fmla="*/ 455035049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5" h="175">
                    <a:moveTo>
                      <a:pt x="369" y="150"/>
                    </a:moveTo>
                    <a:cubicBezTo>
                      <a:pt x="335" y="168"/>
                      <a:pt x="291" y="167"/>
                      <a:pt x="254" y="166"/>
                    </a:cubicBezTo>
                    <a:cubicBezTo>
                      <a:pt x="222" y="166"/>
                      <a:pt x="184" y="171"/>
                      <a:pt x="153" y="163"/>
                    </a:cubicBezTo>
                    <a:cubicBezTo>
                      <a:pt x="122" y="155"/>
                      <a:pt x="94" y="145"/>
                      <a:pt x="62" y="150"/>
                    </a:cubicBezTo>
                    <a:cubicBezTo>
                      <a:pt x="39" y="154"/>
                      <a:pt x="21" y="167"/>
                      <a:pt x="0" y="175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3" y="62"/>
                      <a:pt x="16" y="106"/>
                      <a:pt x="49" y="100"/>
                    </a:cubicBezTo>
                    <a:cubicBezTo>
                      <a:pt x="81" y="93"/>
                      <a:pt x="70" y="45"/>
                      <a:pt x="70" y="45"/>
                    </a:cubicBezTo>
                    <a:cubicBezTo>
                      <a:pt x="70" y="45"/>
                      <a:pt x="97" y="0"/>
                      <a:pt x="211" y="4"/>
                    </a:cubicBezTo>
                    <a:cubicBezTo>
                      <a:pt x="326" y="9"/>
                      <a:pt x="368" y="94"/>
                      <a:pt x="372" y="118"/>
                    </a:cubicBezTo>
                    <a:cubicBezTo>
                      <a:pt x="373" y="126"/>
                      <a:pt x="375" y="136"/>
                      <a:pt x="375" y="148"/>
                    </a:cubicBezTo>
                    <a:cubicBezTo>
                      <a:pt x="373" y="148"/>
                      <a:pt x="371" y="149"/>
                      <a:pt x="369" y="150"/>
                    </a:cubicBezTo>
                    <a:close/>
                  </a:path>
                </a:pathLst>
              </a:custGeom>
              <a:solidFill>
                <a:srgbClr val="3A3A3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2" name="Freeform 48"/>
              <p:cNvSpPr/>
              <p:nvPr/>
            </p:nvSpPr>
            <p:spPr bwMode="auto">
              <a:xfrm>
                <a:off x="8366125" y="3632200"/>
                <a:ext cx="180975" cy="17463"/>
              </a:xfrm>
              <a:custGeom>
                <a:avLst/>
                <a:gdLst>
                  <a:gd name="T0" fmla="*/ 0 w 114"/>
                  <a:gd name="T1" fmla="*/ 0 h 11"/>
                  <a:gd name="T2" fmla="*/ 279738138 w 114"/>
                  <a:gd name="T3" fmla="*/ 0 h 11"/>
                  <a:gd name="T4" fmla="*/ 287297813 w 114"/>
                  <a:gd name="T5" fmla="*/ 27723306 h 11"/>
                  <a:gd name="T6" fmla="*/ 0 w 114"/>
                  <a:gd name="T7" fmla="*/ 25202284 h 11"/>
                  <a:gd name="T8" fmla="*/ 0 w 11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" h="11">
                    <a:moveTo>
                      <a:pt x="0" y="0"/>
                    </a:moveTo>
                    <a:lnTo>
                      <a:pt x="111" y="0"/>
                    </a:lnTo>
                    <a:lnTo>
                      <a:pt x="114" y="11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3" name="Freeform 49"/>
              <p:cNvSpPr/>
              <p:nvPr/>
            </p:nvSpPr>
            <p:spPr bwMode="auto">
              <a:xfrm>
                <a:off x="8524875" y="3632200"/>
                <a:ext cx="22225" cy="17463"/>
              </a:xfrm>
              <a:custGeom>
                <a:avLst/>
                <a:gdLst>
                  <a:gd name="T0" fmla="*/ 2923442 w 13"/>
                  <a:gd name="T1" fmla="*/ 30495637 h 10"/>
                  <a:gd name="T2" fmla="*/ 37996202 w 13"/>
                  <a:gd name="T3" fmla="*/ 30495637 h 10"/>
                  <a:gd name="T4" fmla="*/ 35072760 w 13"/>
                  <a:gd name="T5" fmla="*/ 0 h 10"/>
                  <a:gd name="T6" fmla="*/ 0 w 13"/>
                  <a:gd name="T7" fmla="*/ 0 h 10"/>
                  <a:gd name="T8" fmla="*/ 2923442 w 13"/>
                  <a:gd name="T9" fmla="*/ 3049563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10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4" name="Freeform 50"/>
              <p:cNvSpPr/>
              <p:nvPr/>
            </p:nvSpPr>
            <p:spPr bwMode="auto">
              <a:xfrm>
                <a:off x="8366125" y="3632200"/>
                <a:ext cx="26987" cy="15875"/>
              </a:xfrm>
              <a:custGeom>
                <a:avLst/>
                <a:gdLst>
                  <a:gd name="T0" fmla="*/ 48553211 w 15"/>
                  <a:gd name="T1" fmla="*/ 0 h 9"/>
                  <a:gd name="T2" fmla="*/ 0 w 15"/>
                  <a:gd name="T3" fmla="*/ 0 h 9"/>
                  <a:gd name="T4" fmla="*/ 0 w 15"/>
                  <a:gd name="T5" fmla="*/ 28001736 h 9"/>
                  <a:gd name="T6" fmla="*/ 45316570 w 15"/>
                  <a:gd name="T7" fmla="*/ 28001736 h 9"/>
                  <a:gd name="T8" fmla="*/ 48553211 w 15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6"/>
                      <a:pt x="15" y="3"/>
                      <a:pt x="15" y="0"/>
                    </a:cubicBez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5" name="Freeform 51"/>
              <p:cNvSpPr/>
              <p:nvPr/>
            </p:nvSpPr>
            <p:spPr bwMode="auto">
              <a:xfrm>
                <a:off x="8289925" y="2981325"/>
                <a:ext cx="393700" cy="1027113"/>
              </a:xfrm>
              <a:custGeom>
                <a:avLst/>
                <a:gdLst>
                  <a:gd name="T0" fmla="*/ 661562331 w 226"/>
                  <a:gd name="T1" fmla="*/ 0 h 590"/>
                  <a:gd name="T2" fmla="*/ 616041204 w 226"/>
                  <a:gd name="T3" fmla="*/ 36366764 h 590"/>
                  <a:gd name="T4" fmla="*/ 433960180 w 226"/>
                  <a:gd name="T5" fmla="*/ 263665130 h 590"/>
                  <a:gd name="T6" fmla="*/ 215463648 w 226"/>
                  <a:gd name="T7" fmla="*/ 827360412 h 590"/>
                  <a:gd name="T8" fmla="*/ 84971261 w 226"/>
                  <a:gd name="T9" fmla="*/ 1333476436 h 590"/>
                  <a:gd name="T10" fmla="*/ 185115650 w 226"/>
                  <a:gd name="T11" fmla="*/ 1788069686 h 590"/>
                  <a:gd name="T12" fmla="*/ 230636777 w 226"/>
                  <a:gd name="T13" fmla="*/ 1763824597 h 590"/>
                  <a:gd name="T14" fmla="*/ 188150275 w 226"/>
                  <a:gd name="T15" fmla="*/ 987983476 h 590"/>
                  <a:gd name="T16" fmla="*/ 449133308 w 226"/>
                  <a:gd name="T17" fmla="*/ 303062747 h 590"/>
                  <a:gd name="T18" fmla="*/ 685839336 w 226"/>
                  <a:gd name="T19" fmla="*/ 24245089 h 590"/>
                  <a:gd name="T20" fmla="*/ 676735459 w 226"/>
                  <a:gd name="T21" fmla="*/ 3030854 h 590"/>
                  <a:gd name="T22" fmla="*/ 661562331 w 226"/>
                  <a:gd name="T23" fmla="*/ 0 h 5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6" h="590">
                    <a:moveTo>
                      <a:pt x="218" y="0"/>
                    </a:moveTo>
                    <a:cubicBezTo>
                      <a:pt x="218" y="0"/>
                      <a:pt x="203" y="12"/>
                      <a:pt x="203" y="12"/>
                    </a:cubicBezTo>
                    <a:cubicBezTo>
                      <a:pt x="181" y="33"/>
                      <a:pt x="160" y="57"/>
                      <a:pt x="143" y="87"/>
                    </a:cubicBezTo>
                    <a:cubicBezTo>
                      <a:pt x="110" y="146"/>
                      <a:pt x="87" y="221"/>
                      <a:pt x="71" y="273"/>
                    </a:cubicBezTo>
                    <a:cubicBezTo>
                      <a:pt x="54" y="328"/>
                      <a:pt x="28" y="382"/>
                      <a:pt x="28" y="440"/>
                    </a:cubicBezTo>
                    <a:cubicBezTo>
                      <a:pt x="28" y="497"/>
                      <a:pt x="32" y="542"/>
                      <a:pt x="61" y="590"/>
                    </a:cubicBezTo>
                    <a:cubicBezTo>
                      <a:pt x="76" y="582"/>
                      <a:pt x="76" y="582"/>
                      <a:pt x="76" y="582"/>
                    </a:cubicBezTo>
                    <a:cubicBezTo>
                      <a:pt x="76" y="582"/>
                      <a:pt x="0" y="498"/>
                      <a:pt x="62" y="326"/>
                    </a:cubicBezTo>
                    <a:cubicBezTo>
                      <a:pt x="92" y="244"/>
                      <a:pt x="117" y="161"/>
                      <a:pt x="148" y="100"/>
                    </a:cubicBezTo>
                    <a:cubicBezTo>
                      <a:pt x="171" y="56"/>
                      <a:pt x="198" y="25"/>
                      <a:pt x="226" y="8"/>
                    </a:cubicBezTo>
                    <a:cubicBezTo>
                      <a:pt x="225" y="6"/>
                      <a:pt x="225" y="3"/>
                      <a:pt x="223" y="1"/>
                    </a:cubicBezTo>
                    <a:cubicBezTo>
                      <a:pt x="222" y="1"/>
                      <a:pt x="220" y="0"/>
                      <a:pt x="218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6" name="Freeform 52"/>
              <p:cNvSpPr/>
              <p:nvPr/>
            </p:nvSpPr>
            <p:spPr bwMode="auto">
              <a:xfrm>
                <a:off x="8366125" y="3935413"/>
                <a:ext cx="57150" cy="73025"/>
              </a:xfrm>
              <a:custGeom>
                <a:avLst/>
                <a:gdLst>
                  <a:gd name="T0" fmla="*/ 0 w 32"/>
                  <a:gd name="T1" fmla="*/ 21161602 h 42"/>
                  <a:gd name="T2" fmla="*/ 54222848 w 32"/>
                  <a:gd name="T3" fmla="*/ 126967872 h 42"/>
                  <a:gd name="T4" fmla="*/ 102066328 w 32"/>
                  <a:gd name="T5" fmla="*/ 102782688 h 42"/>
                  <a:gd name="T6" fmla="*/ 38274427 w 32"/>
                  <a:gd name="T7" fmla="*/ 0 h 42"/>
                  <a:gd name="T8" fmla="*/ 0 w 32"/>
                  <a:gd name="T9" fmla="*/ 2116160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2">
                    <a:moveTo>
                      <a:pt x="0" y="7"/>
                    </a:moveTo>
                    <a:cubicBezTo>
                      <a:pt x="4" y="19"/>
                      <a:pt x="10" y="31"/>
                      <a:pt x="17" y="42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22" y="23"/>
                      <a:pt x="12" y="0"/>
                    </a:cubicBezTo>
                    <a:cubicBezTo>
                      <a:pt x="8" y="2"/>
                      <a:pt x="4" y="5"/>
                      <a:pt x="0" y="7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7" name="Freeform 53"/>
              <p:cNvSpPr/>
              <p:nvPr/>
            </p:nvSpPr>
            <p:spPr bwMode="auto">
              <a:xfrm>
                <a:off x="8424863" y="3441700"/>
                <a:ext cx="230187" cy="619125"/>
              </a:xfrm>
              <a:custGeom>
                <a:avLst/>
                <a:gdLst>
                  <a:gd name="T0" fmla="*/ 0 w 133"/>
                  <a:gd name="T1" fmla="*/ 0 h 356"/>
                  <a:gd name="T2" fmla="*/ 269588784 w 133"/>
                  <a:gd name="T3" fmla="*/ 411335520 h 356"/>
                  <a:gd name="T4" fmla="*/ 386409552 w 133"/>
                  <a:gd name="T5" fmla="*/ 819644979 h 356"/>
                  <a:gd name="T6" fmla="*/ 398391391 w 133"/>
                  <a:gd name="T7" fmla="*/ 913405895 h 356"/>
                  <a:gd name="T8" fmla="*/ 389405444 w 133"/>
                  <a:gd name="T9" fmla="*/ 970871478 h 356"/>
                  <a:gd name="T10" fmla="*/ 308528463 w 133"/>
                  <a:gd name="T11" fmla="*/ 1076729679 h 356"/>
                  <a:gd name="T12" fmla="*/ 299542516 w 133"/>
                  <a:gd name="T13" fmla="*/ 1034385703 h 356"/>
                  <a:gd name="T14" fmla="*/ 362445873 w 133"/>
                  <a:gd name="T15" fmla="*/ 895258228 h 356"/>
                  <a:gd name="T16" fmla="*/ 269588784 w 133"/>
                  <a:gd name="T17" fmla="*/ 502070375 h 356"/>
                  <a:gd name="T18" fmla="*/ 0 w 133"/>
                  <a:gd name="T19" fmla="*/ 45368297 h 356"/>
                  <a:gd name="T20" fmla="*/ 0 w 133"/>
                  <a:gd name="T21" fmla="*/ 0 h 3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3" h="356">
                    <a:moveTo>
                      <a:pt x="0" y="0"/>
                    </a:moveTo>
                    <a:cubicBezTo>
                      <a:pt x="0" y="0"/>
                      <a:pt x="52" y="40"/>
                      <a:pt x="90" y="136"/>
                    </a:cubicBezTo>
                    <a:cubicBezTo>
                      <a:pt x="105" y="175"/>
                      <a:pt x="119" y="215"/>
                      <a:pt x="129" y="271"/>
                    </a:cubicBezTo>
                    <a:cubicBezTo>
                      <a:pt x="130" y="281"/>
                      <a:pt x="132" y="291"/>
                      <a:pt x="133" y="302"/>
                    </a:cubicBezTo>
                    <a:cubicBezTo>
                      <a:pt x="133" y="302"/>
                      <a:pt x="133" y="310"/>
                      <a:pt x="130" y="321"/>
                    </a:cubicBezTo>
                    <a:cubicBezTo>
                      <a:pt x="126" y="332"/>
                      <a:pt x="118" y="346"/>
                      <a:pt x="103" y="356"/>
                    </a:cubicBezTo>
                    <a:cubicBezTo>
                      <a:pt x="100" y="342"/>
                      <a:pt x="100" y="342"/>
                      <a:pt x="100" y="342"/>
                    </a:cubicBezTo>
                    <a:cubicBezTo>
                      <a:pt x="100" y="342"/>
                      <a:pt x="122" y="327"/>
                      <a:pt x="121" y="296"/>
                    </a:cubicBezTo>
                    <a:cubicBezTo>
                      <a:pt x="120" y="281"/>
                      <a:pt x="110" y="227"/>
                      <a:pt x="90" y="166"/>
                    </a:cubicBezTo>
                    <a:cubicBezTo>
                      <a:pt x="69" y="105"/>
                      <a:pt x="33" y="47"/>
                      <a:pt x="0" y="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8" name="Freeform 54"/>
              <p:cNvSpPr/>
              <p:nvPr/>
            </p:nvSpPr>
            <p:spPr bwMode="auto">
              <a:xfrm>
                <a:off x="8597900" y="3995738"/>
                <a:ext cx="49212" cy="65088"/>
              </a:xfrm>
              <a:custGeom>
                <a:avLst/>
                <a:gdLst>
                  <a:gd name="T0" fmla="*/ 52514477 w 28"/>
                  <a:gd name="T1" fmla="*/ 0 h 37"/>
                  <a:gd name="T2" fmla="*/ 0 w 28"/>
                  <a:gd name="T3" fmla="*/ 71174608 h 37"/>
                  <a:gd name="T4" fmla="*/ 9267674 w 28"/>
                  <a:gd name="T5" fmla="*/ 114498588 h 37"/>
                  <a:gd name="T6" fmla="*/ 86493605 w 28"/>
                  <a:gd name="T7" fmla="*/ 18567671 h 37"/>
                  <a:gd name="T8" fmla="*/ 52514477 w 28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7">
                    <a:moveTo>
                      <a:pt x="17" y="0"/>
                    </a:moveTo>
                    <a:cubicBezTo>
                      <a:pt x="11" y="15"/>
                      <a:pt x="0" y="23"/>
                      <a:pt x="0" y="2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7" y="28"/>
                      <a:pt x="24" y="16"/>
                      <a:pt x="28" y="6"/>
                    </a:cubicBezTo>
                    <a:cubicBezTo>
                      <a:pt x="25" y="3"/>
                      <a:pt x="21" y="1"/>
                      <a:pt x="17" y="0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9" name="Freeform 55"/>
              <p:cNvSpPr/>
              <p:nvPr/>
            </p:nvSpPr>
            <p:spPr bwMode="auto">
              <a:xfrm>
                <a:off x="8372475" y="3962400"/>
                <a:ext cx="84137" cy="93663"/>
              </a:xfrm>
              <a:custGeom>
                <a:avLst/>
                <a:gdLst>
                  <a:gd name="T0" fmla="*/ 120882547 w 49"/>
                  <a:gd name="T1" fmla="*/ 140538681 h 53"/>
                  <a:gd name="T2" fmla="*/ 38328696 w 49"/>
                  <a:gd name="T3" fmla="*/ 134293303 h 53"/>
                  <a:gd name="T4" fmla="*/ 20639321 w 49"/>
                  <a:gd name="T5" fmla="*/ 21862358 h 53"/>
                  <a:gd name="T6" fmla="*/ 117934318 w 49"/>
                  <a:gd name="T7" fmla="*/ 53092783 h 53"/>
                  <a:gd name="T8" fmla="*/ 120882547 w 49"/>
                  <a:gd name="T9" fmla="*/ 14053868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53">
                    <a:moveTo>
                      <a:pt x="41" y="45"/>
                    </a:moveTo>
                    <a:cubicBezTo>
                      <a:pt x="34" y="53"/>
                      <a:pt x="21" y="52"/>
                      <a:pt x="13" y="43"/>
                    </a:cubicBezTo>
                    <a:cubicBezTo>
                      <a:pt x="5" y="35"/>
                      <a:pt x="0" y="14"/>
                      <a:pt x="7" y="7"/>
                    </a:cubicBezTo>
                    <a:cubicBezTo>
                      <a:pt x="14" y="0"/>
                      <a:pt x="32" y="9"/>
                      <a:pt x="40" y="17"/>
                    </a:cubicBezTo>
                    <a:cubicBezTo>
                      <a:pt x="48" y="26"/>
                      <a:pt x="49" y="38"/>
                      <a:pt x="41" y="45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0" name="Freeform 56"/>
              <p:cNvSpPr/>
              <p:nvPr/>
            </p:nvSpPr>
            <p:spPr bwMode="auto">
              <a:xfrm>
                <a:off x="8372475" y="3970338"/>
                <a:ext cx="77787" cy="85725"/>
              </a:xfrm>
              <a:custGeom>
                <a:avLst/>
                <a:gdLst>
                  <a:gd name="T0" fmla="*/ 110557799 w 45"/>
                  <a:gd name="T1" fmla="*/ 113246224 h 49"/>
                  <a:gd name="T2" fmla="*/ 44820869 w 45"/>
                  <a:gd name="T3" fmla="*/ 52031576 h 49"/>
                  <a:gd name="T4" fmla="*/ 41832120 w 45"/>
                  <a:gd name="T5" fmla="*/ 0 h 49"/>
                  <a:gd name="T6" fmla="*/ 20916060 w 45"/>
                  <a:gd name="T7" fmla="*/ 9181322 h 49"/>
                  <a:gd name="T8" fmla="*/ 38845099 w 45"/>
                  <a:gd name="T9" fmla="*/ 119367689 h 49"/>
                  <a:gd name="T10" fmla="*/ 122511068 w 45"/>
                  <a:gd name="T11" fmla="*/ 125489154 h 49"/>
                  <a:gd name="T12" fmla="*/ 134462608 w 45"/>
                  <a:gd name="T13" fmla="*/ 107124759 h 49"/>
                  <a:gd name="T14" fmla="*/ 110557799 w 45"/>
                  <a:gd name="T15" fmla="*/ 113246224 h 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5" h="49">
                    <a:moveTo>
                      <a:pt x="37" y="37"/>
                    </a:moveTo>
                    <a:cubicBezTo>
                      <a:pt x="26" y="36"/>
                      <a:pt x="18" y="27"/>
                      <a:pt x="15" y="17"/>
                    </a:cubicBezTo>
                    <a:cubicBezTo>
                      <a:pt x="14" y="12"/>
                      <a:pt x="13" y="6"/>
                      <a:pt x="14" y="0"/>
                    </a:cubicBezTo>
                    <a:cubicBezTo>
                      <a:pt x="11" y="0"/>
                      <a:pt x="9" y="1"/>
                      <a:pt x="7" y="3"/>
                    </a:cubicBezTo>
                    <a:cubicBezTo>
                      <a:pt x="0" y="10"/>
                      <a:pt x="5" y="31"/>
                      <a:pt x="13" y="39"/>
                    </a:cubicBezTo>
                    <a:cubicBezTo>
                      <a:pt x="21" y="48"/>
                      <a:pt x="34" y="49"/>
                      <a:pt x="41" y="41"/>
                    </a:cubicBezTo>
                    <a:cubicBezTo>
                      <a:pt x="43" y="40"/>
                      <a:pt x="45" y="37"/>
                      <a:pt x="45" y="35"/>
                    </a:cubicBezTo>
                    <a:cubicBezTo>
                      <a:pt x="43" y="36"/>
                      <a:pt x="40" y="37"/>
                      <a:pt x="37" y="37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1" name="Freeform 57"/>
              <p:cNvSpPr/>
              <p:nvPr/>
            </p:nvSpPr>
            <p:spPr bwMode="auto">
              <a:xfrm>
                <a:off x="8528050" y="4006850"/>
                <a:ext cx="96837" cy="63500"/>
              </a:xfrm>
              <a:custGeom>
                <a:avLst/>
                <a:gdLst>
                  <a:gd name="T0" fmla="*/ 170498265 w 55"/>
                  <a:gd name="T1" fmla="*/ 55962378 h 37"/>
                  <a:gd name="T2" fmla="*/ 65099113 w 55"/>
                  <a:gd name="T3" fmla="*/ 108979730 h 37"/>
                  <a:gd name="T4" fmla="*/ 0 w 55"/>
                  <a:gd name="T5" fmla="*/ 53017351 h 37"/>
                  <a:gd name="T6" fmla="*/ 65099113 w 55"/>
                  <a:gd name="T7" fmla="*/ 0 h 37"/>
                  <a:gd name="T8" fmla="*/ 170498265 w 55"/>
                  <a:gd name="T9" fmla="*/ 55962378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37">
                    <a:moveTo>
                      <a:pt x="55" y="19"/>
                    </a:moveTo>
                    <a:cubicBezTo>
                      <a:pt x="55" y="29"/>
                      <a:pt x="33" y="37"/>
                      <a:pt x="21" y="37"/>
                    </a:cubicBezTo>
                    <a:cubicBezTo>
                      <a:pt x="10" y="37"/>
                      <a:pt x="0" y="29"/>
                      <a:pt x="0" y="18"/>
                    </a:cubicBezTo>
                    <a:cubicBezTo>
                      <a:pt x="0" y="8"/>
                      <a:pt x="10" y="0"/>
                      <a:pt x="21" y="0"/>
                    </a:cubicBezTo>
                    <a:cubicBezTo>
                      <a:pt x="33" y="0"/>
                      <a:pt x="55" y="8"/>
                      <a:pt x="55" y="19"/>
                    </a:cubicBezTo>
                    <a:close/>
                  </a:path>
                </a:pathLst>
              </a:custGeom>
              <a:solidFill>
                <a:srgbClr val="EDE6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2" name="Freeform 58"/>
              <p:cNvSpPr/>
              <p:nvPr/>
            </p:nvSpPr>
            <p:spPr bwMode="auto">
              <a:xfrm>
                <a:off x="8528050" y="4016375"/>
                <a:ext cx="96837" cy="53975"/>
              </a:xfrm>
              <a:custGeom>
                <a:avLst/>
                <a:gdLst>
                  <a:gd name="T0" fmla="*/ 139498100 w 55"/>
                  <a:gd name="T1" fmla="*/ 0 h 31"/>
                  <a:gd name="T2" fmla="*/ 3100545 w 55"/>
                  <a:gd name="T3" fmla="*/ 24252186 h 31"/>
                  <a:gd name="T4" fmla="*/ 0 w 55"/>
                  <a:gd name="T5" fmla="*/ 36379150 h 31"/>
                  <a:gd name="T6" fmla="*/ 65099113 w 55"/>
                  <a:gd name="T7" fmla="*/ 93977440 h 31"/>
                  <a:gd name="T8" fmla="*/ 170498265 w 55"/>
                  <a:gd name="T9" fmla="*/ 39410456 h 31"/>
                  <a:gd name="T10" fmla="*/ 139498100 w 55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31">
                    <a:moveTo>
                      <a:pt x="45" y="0"/>
                    </a:moveTo>
                    <a:cubicBezTo>
                      <a:pt x="34" y="14"/>
                      <a:pt x="16" y="20"/>
                      <a:pt x="1" y="8"/>
                    </a:cubicBezTo>
                    <a:cubicBezTo>
                      <a:pt x="1" y="9"/>
                      <a:pt x="0" y="11"/>
                      <a:pt x="0" y="12"/>
                    </a:cubicBezTo>
                    <a:cubicBezTo>
                      <a:pt x="0" y="23"/>
                      <a:pt x="10" y="31"/>
                      <a:pt x="21" y="31"/>
                    </a:cubicBezTo>
                    <a:cubicBezTo>
                      <a:pt x="33" y="31"/>
                      <a:pt x="55" y="23"/>
                      <a:pt x="55" y="13"/>
                    </a:cubicBezTo>
                    <a:cubicBezTo>
                      <a:pt x="55" y="8"/>
                      <a:pt x="51" y="4"/>
                      <a:pt x="45" y="0"/>
                    </a:cubicBezTo>
                    <a:close/>
                  </a:path>
                </a:pathLst>
              </a:custGeom>
              <a:solidFill>
                <a:srgbClr val="D8D2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3" name="Freeform 59"/>
              <p:cNvSpPr/>
              <p:nvPr/>
            </p:nvSpPr>
            <p:spPr bwMode="auto">
              <a:xfrm>
                <a:off x="9099550" y="3581400"/>
                <a:ext cx="161925" cy="190500"/>
              </a:xfrm>
              <a:custGeom>
                <a:avLst/>
                <a:gdLst>
                  <a:gd name="T0" fmla="*/ 281932319 w 93"/>
                  <a:gd name="T1" fmla="*/ 195486206 h 109"/>
                  <a:gd name="T2" fmla="*/ 142481812 w 93"/>
                  <a:gd name="T3" fmla="*/ 332938073 h 109"/>
                  <a:gd name="T4" fmla="*/ 0 w 93"/>
                  <a:gd name="T5" fmla="*/ 195486206 h 109"/>
                  <a:gd name="T6" fmla="*/ 145513118 w 93"/>
                  <a:gd name="T7" fmla="*/ 0 h 109"/>
                  <a:gd name="T8" fmla="*/ 281932319 w 93"/>
                  <a:gd name="T9" fmla="*/ 195486206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109">
                    <a:moveTo>
                      <a:pt x="93" y="64"/>
                    </a:moveTo>
                    <a:cubicBezTo>
                      <a:pt x="92" y="94"/>
                      <a:pt x="67" y="109"/>
                      <a:pt x="47" y="109"/>
                    </a:cubicBezTo>
                    <a:cubicBezTo>
                      <a:pt x="28" y="109"/>
                      <a:pt x="0" y="94"/>
                      <a:pt x="0" y="64"/>
                    </a:cubicBezTo>
                    <a:cubicBezTo>
                      <a:pt x="0" y="34"/>
                      <a:pt x="29" y="0"/>
                      <a:pt x="48" y="0"/>
                    </a:cubicBezTo>
                    <a:cubicBezTo>
                      <a:pt x="67" y="0"/>
                      <a:pt x="93" y="34"/>
                      <a:pt x="93" y="6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4" name="Freeform 60"/>
              <p:cNvSpPr/>
              <p:nvPr/>
            </p:nvSpPr>
            <p:spPr bwMode="auto">
              <a:xfrm>
                <a:off x="9099550" y="3678238"/>
                <a:ext cx="160337" cy="93663"/>
              </a:xfrm>
              <a:custGeom>
                <a:avLst/>
                <a:gdLst>
                  <a:gd name="T0" fmla="*/ 142753957 w 92"/>
                  <a:gd name="T1" fmla="*/ 6016981 h 54"/>
                  <a:gd name="T2" fmla="*/ 3037689 w 92"/>
                  <a:gd name="T3" fmla="*/ 0 h 54"/>
                  <a:gd name="T4" fmla="*/ 0 w 92"/>
                  <a:gd name="T5" fmla="*/ 27077280 h 54"/>
                  <a:gd name="T6" fmla="*/ 142753957 w 92"/>
                  <a:gd name="T7" fmla="*/ 162458474 h 54"/>
                  <a:gd name="T8" fmla="*/ 279434278 w 92"/>
                  <a:gd name="T9" fmla="*/ 54152825 h 54"/>
                  <a:gd name="T10" fmla="*/ 142753957 w 92"/>
                  <a:gd name="T11" fmla="*/ 6016981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54">
                    <a:moveTo>
                      <a:pt x="47" y="2"/>
                    </a:moveTo>
                    <a:cubicBezTo>
                      <a:pt x="31" y="1"/>
                      <a:pt x="16" y="1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0" y="39"/>
                      <a:pt x="28" y="54"/>
                      <a:pt x="47" y="54"/>
                    </a:cubicBezTo>
                    <a:cubicBezTo>
                      <a:pt x="65" y="54"/>
                      <a:pt x="87" y="42"/>
                      <a:pt x="92" y="18"/>
                    </a:cubicBezTo>
                    <a:cubicBezTo>
                      <a:pt x="78" y="10"/>
                      <a:pt x="64" y="3"/>
                      <a:pt x="47" y="2"/>
                    </a:cubicBezTo>
                    <a:close/>
                  </a:path>
                </a:pathLst>
              </a:custGeom>
              <a:solidFill>
                <a:srgbClr val="2121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5" name="Freeform 61"/>
              <p:cNvSpPr/>
              <p:nvPr/>
            </p:nvSpPr>
            <p:spPr bwMode="auto">
              <a:xfrm>
                <a:off x="8980488" y="2979738"/>
                <a:ext cx="223837" cy="623888"/>
              </a:xfrm>
              <a:custGeom>
                <a:avLst/>
                <a:gdLst>
                  <a:gd name="T0" fmla="*/ 370023546 w 128"/>
                  <a:gd name="T1" fmla="*/ 932364019 h 358"/>
                  <a:gd name="T2" fmla="*/ 55044666 w 128"/>
                  <a:gd name="T3" fmla="*/ 0 h 358"/>
                  <a:gd name="T4" fmla="*/ 0 w 128"/>
                  <a:gd name="T5" fmla="*/ 12148389 h 358"/>
                  <a:gd name="T6" fmla="*/ 348617384 w 128"/>
                  <a:gd name="T7" fmla="*/ 1087252057 h 358"/>
                  <a:gd name="T8" fmla="*/ 391429708 w 128"/>
                  <a:gd name="T9" fmla="*/ 1087252057 h 358"/>
                  <a:gd name="T10" fmla="*/ 370023546 w 128"/>
                  <a:gd name="T11" fmla="*/ 932364019 h 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8" h="358">
                    <a:moveTo>
                      <a:pt x="121" y="307"/>
                    </a:moveTo>
                    <a:cubicBezTo>
                      <a:pt x="112" y="219"/>
                      <a:pt x="87" y="52"/>
                      <a:pt x="18" y="0"/>
                    </a:cubicBezTo>
                    <a:cubicBezTo>
                      <a:pt x="11" y="0"/>
                      <a:pt x="5" y="2"/>
                      <a:pt x="0" y="4"/>
                    </a:cubicBezTo>
                    <a:cubicBezTo>
                      <a:pt x="75" y="41"/>
                      <a:pt x="90" y="195"/>
                      <a:pt x="114" y="358"/>
                    </a:cubicBezTo>
                    <a:cubicBezTo>
                      <a:pt x="117" y="358"/>
                      <a:pt x="125" y="358"/>
                      <a:pt x="128" y="358"/>
                    </a:cubicBezTo>
                    <a:cubicBezTo>
                      <a:pt x="125" y="341"/>
                      <a:pt x="123" y="324"/>
                      <a:pt x="121" y="307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6" name="Freeform 62"/>
              <p:cNvSpPr/>
              <p:nvPr/>
            </p:nvSpPr>
            <p:spPr bwMode="auto">
              <a:xfrm>
                <a:off x="9004300" y="3676650"/>
                <a:ext cx="306387" cy="161925"/>
              </a:xfrm>
              <a:custGeom>
                <a:avLst/>
                <a:gdLst>
                  <a:gd name="T0" fmla="*/ 521247847 w 176"/>
                  <a:gd name="T1" fmla="*/ 187954879 h 93"/>
                  <a:gd name="T2" fmla="*/ 248500747 w 176"/>
                  <a:gd name="T3" fmla="*/ 260711438 h 93"/>
                  <a:gd name="T4" fmla="*/ 9092382 w 176"/>
                  <a:gd name="T5" fmla="*/ 103071356 h 93"/>
                  <a:gd name="T6" fmla="*/ 290928383 w 176"/>
                  <a:gd name="T7" fmla="*/ 24252186 h 93"/>
                  <a:gd name="T8" fmla="*/ 521247847 w 176"/>
                  <a:gd name="T9" fmla="*/ 187954879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93">
                    <a:moveTo>
                      <a:pt x="172" y="62"/>
                    </a:moveTo>
                    <a:cubicBezTo>
                      <a:pt x="169" y="83"/>
                      <a:pt x="128" y="93"/>
                      <a:pt x="82" y="86"/>
                    </a:cubicBezTo>
                    <a:cubicBezTo>
                      <a:pt x="35" y="78"/>
                      <a:pt x="0" y="55"/>
                      <a:pt x="3" y="34"/>
                    </a:cubicBezTo>
                    <a:cubicBezTo>
                      <a:pt x="7" y="13"/>
                      <a:pt x="50" y="0"/>
                      <a:pt x="96" y="8"/>
                    </a:cubicBezTo>
                    <a:cubicBezTo>
                      <a:pt x="143" y="16"/>
                      <a:pt x="176" y="41"/>
                      <a:pt x="172" y="62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7" name="Freeform 63"/>
              <p:cNvSpPr/>
              <p:nvPr/>
            </p:nvSpPr>
            <p:spPr bwMode="auto">
              <a:xfrm>
                <a:off x="9017000" y="3686175"/>
                <a:ext cx="279400" cy="144463"/>
              </a:xfrm>
              <a:custGeom>
                <a:avLst/>
                <a:gdLst>
                  <a:gd name="T0" fmla="*/ 478753646 w 160"/>
                  <a:gd name="T1" fmla="*/ 166616314 h 83"/>
                  <a:gd name="T2" fmla="*/ 225655664 w 160"/>
                  <a:gd name="T3" fmla="*/ 230233990 h 83"/>
                  <a:gd name="T4" fmla="*/ 9148604 w 160"/>
                  <a:gd name="T5" fmla="*/ 87852650 h 83"/>
                  <a:gd name="T6" fmla="*/ 262248333 w 160"/>
                  <a:gd name="T7" fmla="*/ 24234974 h 83"/>
                  <a:gd name="T8" fmla="*/ 478753646 w 160"/>
                  <a:gd name="T9" fmla="*/ 166616314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83">
                    <a:moveTo>
                      <a:pt x="157" y="55"/>
                    </a:moveTo>
                    <a:cubicBezTo>
                      <a:pt x="154" y="74"/>
                      <a:pt x="117" y="83"/>
                      <a:pt x="74" y="76"/>
                    </a:cubicBezTo>
                    <a:cubicBezTo>
                      <a:pt x="32" y="69"/>
                      <a:pt x="0" y="48"/>
                      <a:pt x="3" y="29"/>
                    </a:cubicBezTo>
                    <a:cubicBezTo>
                      <a:pt x="6" y="10"/>
                      <a:pt x="43" y="0"/>
                      <a:pt x="86" y="8"/>
                    </a:cubicBezTo>
                    <a:cubicBezTo>
                      <a:pt x="128" y="15"/>
                      <a:pt x="160" y="36"/>
                      <a:pt x="157" y="55"/>
                    </a:cubicBez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8" name="Freeform 64"/>
              <p:cNvSpPr/>
              <p:nvPr/>
            </p:nvSpPr>
            <p:spPr bwMode="auto">
              <a:xfrm>
                <a:off x="9129713" y="3743325"/>
                <a:ext cx="55562" cy="30163"/>
              </a:xfrm>
              <a:custGeom>
                <a:avLst/>
                <a:gdLst>
                  <a:gd name="T0" fmla="*/ 96472995 w 32"/>
                  <a:gd name="T1" fmla="*/ 37778270 h 17"/>
                  <a:gd name="T2" fmla="*/ 45222259 w 32"/>
                  <a:gd name="T3" fmla="*/ 50370436 h 17"/>
                  <a:gd name="T4" fmla="*/ 0 w 32"/>
                  <a:gd name="T5" fmla="*/ 18889135 h 17"/>
                  <a:gd name="T6" fmla="*/ 51250736 w 32"/>
                  <a:gd name="T7" fmla="*/ 6296970 h 17"/>
                  <a:gd name="T8" fmla="*/ 96472995 w 32"/>
                  <a:gd name="T9" fmla="*/ 3777827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32" y="12"/>
                    </a:moveTo>
                    <a:cubicBezTo>
                      <a:pt x="31" y="15"/>
                      <a:pt x="23" y="17"/>
                      <a:pt x="15" y="16"/>
                    </a:cubicBezTo>
                    <a:cubicBezTo>
                      <a:pt x="6" y="14"/>
                      <a:pt x="0" y="10"/>
                      <a:pt x="0" y="6"/>
                    </a:cubicBezTo>
                    <a:cubicBezTo>
                      <a:pt x="1" y="2"/>
                      <a:pt x="8" y="0"/>
                      <a:pt x="17" y="2"/>
                    </a:cubicBezTo>
                    <a:cubicBezTo>
                      <a:pt x="26" y="3"/>
                      <a:pt x="32" y="8"/>
                      <a:pt x="32" y="12"/>
                    </a:cubicBezTo>
                    <a:close/>
                  </a:path>
                </a:pathLst>
              </a:custGeom>
              <a:solidFill>
                <a:srgbClr val="8787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9" name="Freeform 65"/>
              <p:cNvSpPr/>
              <p:nvPr/>
            </p:nvSpPr>
            <p:spPr bwMode="auto">
              <a:xfrm>
                <a:off x="7627938" y="473075"/>
                <a:ext cx="2473325" cy="1566863"/>
              </a:xfrm>
              <a:custGeom>
                <a:avLst/>
                <a:gdLst>
                  <a:gd name="T0" fmla="*/ 602026785 w 1422"/>
                  <a:gd name="T1" fmla="*/ 2147483646 h 900"/>
                  <a:gd name="T2" fmla="*/ 226895391 w 1422"/>
                  <a:gd name="T3" fmla="*/ 2147483646 h 900"/>
                  <a:gd name="T4" fmla="*/ 229920083 w 1422"/>
                  <a:gd name="T5" fmla="*/ 794105319 h 900"/>
                  <a:gd name="T6" fmla="*/ 2147483646 w 1422"/>
                  <a:gd name="T7" fmla="*/ 18186057 h 900"/>
                  <a:gd name="T8" fmla="*/ 2147483646 w 1422"/>
                  <a:gd name="T9" fmla="*/ 872909823 h 900"/>
                  <a:gd name="T10" fmla="*/ 2147483646 w 1422"/>
                  <a:gd name="T11" fmla="*/ 1691263217 h 900"/>
                  <a:gd name="T12" fmla="*/ 2147483646 w 1422"/>
                  <a:gd name="T13" fmla="*/ 2147483646 h 900"/>
                  <a:gd name="T14" fmla="*/ 602026785 w 1422"/>
                  <a:gd name="T15" fmla="*/ 2147483646 h 9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22" h="900">
                    <a:moveTo>
                      <a:pt x="199" y="864"/>
                    </a:moveTo>
                    <a:cubicBezTo>
                      <a:pt x="75" y="846"/>
                      <a:pt x="75" y="846"/>
                      <a:pt x="75" y="846"/>
                    </a:cubicBezTo>
                    <a:cubicBezTo>
                      <a:pt x="75" y="846"/>
                      <a:pt x="0" y="379"/>
                      <a:pt x="76" y="262"/>
                    </a:cubicBezTo>
                    <a:cubicBezTo>
                      <a:pt x="152" y="144"/>
                      <a:pt x="475" y="0"/>
                      <a:pt x="764" y="6"/>
                    </a:cubicBezTo>
                    <a:cubicBezTo>
                      <a:pt x="1054" y="13"/>
                      <a:pt x="1232" y="97"/>
                      <a:pt x="1261" y="288"/>
                    </a:cubicBezTo>
                    <a:cubicBezTo>
                      <a:pt x="1261" y="288"/>
                      <a:pt x="1422" y="261"/>
                      <a:pt x="1370" y="558"/>
                    </a:cubicBezTo>
                    <a:cubicBezTo>
                      <a:pt x="1318" y="855"/>
                      <a:pt x="1293" y="900"/>
                      <a:pt x="1293" y="900"/>
                    </a:cubicBezTo>
                    <a:lnTo>
                      <a:pt x="199" y="864"/>
                    </a:ln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0" name="Freeform 66"/>
              <p:cNvSpPr/>
              <p:nvPr/>
            </p:nvSpPr>
            <p:spPr bwMode="auto">
              <a:xfrm>
                <a:off x="7699375" y="801688"/>
                <a:ext cx="2341562" cy="769938"/>
              </a:xfrm>
              <a:custGeom>
                <a:avLst/>
                <a:gdLst>
                  <a:gd name="T0" fmla="*/ 717248623 w 1346"/>
                  <a:gd name="T1" fmla="*/ 922444950 h 442"/>
                  <a:gd name="T2" fmla="*/ 1280152473 w 1346"/>
                  <a:gd name="T3" fmla="*/ 922444950 h 442"/>
                  <a:gd name="T4" fmla="*/ 1610025674 w 1346"/>
                  <a:gd name="T5" fmla="*/ 1083266185 h 442"/>
                  <a:gd name="T6" fmla="*/ 2147483646 w 1346"/>
                  <a:gd name="T7" fmla="*/ 1262294190 h 442"/>
                  <a:gd name="T8" fmla="*/ 2147483646 w 1346"/>
                  <a:gd name="T9" fmla="*/ 1101472954 h 442"/>
                  <a:gd name="T10" fmla="*/ 2147483646 w 1346"/>
                  <a:gd name="T11" fmla="*/ 961891208 h 442"/>
                  <a:gd name="T12" fmla="*/ 2147483646 w 1346"/>
                  <a:gd name="T13" fmla="*/ 934582796 h 442"/>
                  <a:gd name="T14" fmla="*/ 2147483646 w 1346"/>
                  <a:gd name="T15" fmla="*/ 937617258 h 442"/>
                  <a:gd name="T16" fmla="*/ 2147483646 w 1346"/>
                  <a:gd name="T17" fmla="*/ 409638371 h 442"/>
                  <a:gd name="T18" fmla="*/ 2147483646 w 1346"/>
                  <a:gd name="T19" fmla="*/ 446050167 h 442"/>
                  <a:gd name="T20" fmla="*/ 2147483646 w 1346"/>
                  <a:gd name="T21" fmla="*/ 400534986 h 442"/>
                  <a:gd name="T22" fmla="*/ 2147483646 w 1346"/>
                  <a:gd name="T23" fmla="*/ 236679290 h 442"/>
                  <a:gd name="T24" fmla="*/ 2147483646 w 1346"/>
                  <a:gd name="T25" fmla="*/ 66756412 h 442"/>
                  <a:gd name="T26" fmla="*/ 1567656623 w 1346"/>
                  <a:gd name="T27" fmla="*/ 236679290 h 442"/>
                  <a:gd name="T28" fmla="*/ 1216598027 w 1346"/>
                  <a:gd name="T29" fmla="*/ 394466063 h 442"/>
                  <a:gd name="T30" fmla="*/ 544745437 w 1346"/>
                  <a:gd name="T31" fmla="*/ 400534986 h 442"/>
                  <a:gd name="T32" fmla="*/ 33289844 w 1346"/>
                  <a:gd name="T33" fmla="*/ 424810679 h 442"/>
                  <a:gd name="T34" fmla="*/ 3026982 w 1346"/>
                  <a:gd name="T35" fmla="*/ 904238181 h 442"/>
                  <a:gd name="T36" fmla="*/ 717248623 w 1346"/>
                  <a:gd name="T37" fmla="*/ 922444950 h 4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46" h="442">
                    <a:moveTo>
                      <a:pt x="237" y="304"/>
                    </a:moveTo>
                    <a:cubicBezTo>
                      <a:pt x="299" y="307"/>
                      <a:pt x="362" y="300"/>
                      <a:pt x="423" y="304"/>
                    </a:cubicBezTo>
                    <a:cubicBezTo>
                      <a:pt x="471" y="307"/>
                      <a:pt x="499" y="323"/>
                      <a:pt x="532" y="357"/>
                    </a:cubicBezTo>
                    <a:cubicBezTo>
                      <a:pt x="587" y="413"/>
                      <a:pt x="663" y="442"/>
                      <a:pt x="740" y="416"/>
                    </a:cubicBezTo>
                    <a:cubicBezTo>
                      <a:pt x="772" y="405"/>
                      <a:pt x="816" y="388"/>
                      <a:pt x="839" y="363"/>
                    </a:cubicBezTo>
                    <a:cubicBezTo>
                      <a:pt x="852" y="349"/>
                      <a:pt x="862" y="327"/>
                      <a:pt x="878" y="317"/>
                    </a:cubicBezTo>
                    <a:cubicBezTo>
                      <a:pt x="920" y="290"/>
                      <a:pt x="986" y="306"/>
                      <a:pt x="1034" y="308"/>
                    </a:cubicBezTo>
                    <a:cubicBezTo>
                      <a:pt x="1135" y="311"/>
                      <a:pt x="1236" y="313"/>
                      <a:pt x="1337" y="309"/>
                    </a:cubicBezTo>
                    <a:cubicBezTo>
                      <a:pt x="1346" y="217"/>
                      <a:pt x="1329" y="164"/>
                      <a:pt x="1305" y="135"/>
                    </a:cubicBezTo>
                    <a:cubicBezTo>
                      <a:pt x="1219" y="155"/>
                      <a:pt x="1128" y="147"/>
                      <a:pt x="1036" y="147"/>
                    </a:cubicBezTo>
                    <a:cubicBezTo>
                      <a:pt x="988" y="146"/>
                      <a:pt x="921" y="156"/>
                      <a:pt x="876" y="132"/>
                    </a:cubicBezTo>
                    <a:cubicBezTo>
                      <a:pt x="857" y="121"/>
                      <a:pt x="844" y="94"/>
                      <a:pt x="829" y="78"/>
                    </a:cubicBezTo>
                    <a:cubicBezTo>
                      <a:pt x="807" y="55"/>
                      <a:pt x="781" y="31"/>
                      <a:pt x="749" y="22"/>
                    </a:cubicBezTo>
                    <a:cubicBezTo>
                      <a:pt x="671" y="0"/>
                      <a:pt x="577" y="22"/>
                      <a:pt x="518" y="78"/>
                    </a:cubicBezTo>
                    <a:cubicBezTo>
                      <a:pt x="482" y="111"/>
                      <a:pt x="454" y="135"/>
                      <a:pt x="402" y="130"/>
                    </a:cubicBezTo>
                    <a:cubicBezTo>
                      <a:pt x="327" y="123"/>
                      <a:pt x="255" y="123"/>
                      <a:pt x="180" y="132"/>
                    </a:cubicBezTo>
                    <a:cubicBezTo>
                      <a:pt x="124" y="139"/>
                      <a:pt x="67" y="136"/>
                      <a:pt x="11" y="140"/>
                    </a:cubicBezTo>
                    <a:cubicBezTo>
                      <a:pt x="3" y="185"/>
                      <a:pt x="0" y="240"/>
                      <a:pt x="1" y="298"/>
                    </a:cubicBezTo>
                    <a:cubicBezTo>
                      <a:pt x="80" y="299"/>
                      <a:pt x="158" y="301"/>
                      <a:pt x="237" y="304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1" name="Freeform 67"/>
              <p:cNvSpPr/>
              <p:nvPr/>
            </p:nvSpPr>
            <p:spPr bwMode="auto">
              <a:xfrm>
                <a:off x="9545638" y="1017588"/>
                <a:ext cx="298450" cy="493713"/>
              </a:xfrm>
              <a:custGeom>
                <a:avLst/>
                <a:gdLst>
                  <a:gd name="T0" fmla="*/ 138498152 w 172"/>
                  <a:gd name="T1" fmla="*/ 852239036 h 284"/>
                  <a:gd name="T2" fmla="*/ 460657575 w 172"/>
                  <a:gd name="T3" fmla="*/ 0 h 284"/>
                  <a:gd name="T4" fmla="*/ 30108747 w 172"/>
                  <a:gd name="T5" fmla="*/ 643713092 h 284"/>
                  <a:gd name="T6" fmla="*/ 27098219 w 172"/>
                  <a:gd name="T7" fmla="*/ 646734477 h 284"/>
                  <a:gd name="T8" fmla="*/ 0 w 172"/>
                  <a:gd name="T9" fmla="*/ 704154689 h 284"/>
                  <a:gd name="T10" fmla="*/ 138498152 w 172"/>
                  <a:gd name="T11" fmla="*/ 852239036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2" h="284">
                    <a:moveTo>
                      <a:pt x="46" y="282"/>
                    </a:moveTo>
                    <a:cubicBezTo>
                      <a:pt x="143" y="220"/>
                      <a:pt x="172" y="110"/>
                      <a:pt x="153" y="0"/>
                    </a:cubicBezTo>
                    <a:cubicBezTo>
                      <a:pt x="111" y="75"/>
                      <a:pt x="78" y="156"/>
                      <a:pt x="10" y="213"/>
                    </a:cubicBezTo>
                    <a:cubicBezTo>
                      <a:pt x="10" y="213"/>
                      <a:pt x="9" y="213"/>
                      <a:pt x="9" y="214"/>
                    </a:cubicBezTo>
                    <a:cubicBezTo>
                      <a:pt x="6" y="220"/>
                      <a:pt x="3" y="227"/>
                      <a:pt x="0" y="233"/>
                    </a:cubicBezTo>
                    <a:cubicBezTo>
                      <a:pt x="1" y="257"/>
                      <a:pt x="20" y="284"/>
                      <a:pt x="46" y="282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2" name="Freeform 68"/>
              <p:cNvSpPr/>
              <p:nvPr/>
            </p:nvSpPr>
            <p:spPr bwMode="auto">
              <a:xfrm>
                <a:off x="7627938" y="774700"/>
                <a:ext cx="1663700" cy="1212850"/>
              </a:xfrm>
              <a:custGeom>
                <a:avLst/>
                <a:gdLst>
                  <a:gd name="T0" fmla="*/ 1190218985 w 956"/>
                  <a:gd name="T1" fmla="*/ 2110480807 h 697"/>
                  <a:gd name="T2" fmla="*/ 1868613544 w 956"/>
                  <a:gd name="T3" fmla="*/ 1877328231 h 697"/>
                  <a:gd name="T4" fmla="*/ 2147483646 w 956"/>
                  <a:gd name="T5" fmla="*/ 1583618419 h 697"/>
                  <a:gd name="T6" fmla="*/ 2147483646 w 956"/>
                  <a:gd name="T7" fmla="*/ 1353493617 h 697"/>
                  <a:gd name="T8" fmla="*/ 2053353854 w 956"/>
                  <a:gd name="T9" fmla="*/ 1459470954 h 697"/>
                  <a:gd name="T10" fmla="*/ 1090276906 w 956"/>
                  <a:gd name="T11" fmla="*/ 1329269679 h 697"/>
                  <a:gd name="T12" fmla="*/ 523938460 w 956"/>
                  <a:gd name="T13" fmla="*/ 796350002 h 697"/>
                  <a:gd name="T14" fmla="*/ 520910387 w 956"/>
                  <a:gd name="T15" fmla="*/ 0 h 697"/>
                  <a:gd name="T16" fmla="*/ 230170111 w 956"/>
                  <a:gd name="T17" fmla="*/ 269487614 h 697"/>
                  <a:gd name="T18" fmla="*/ 227140297 w 956"/>
                  <a:gd name="T19" fmla="*/ 2037810733 h 697"/>
                  <a:gd name="T20" fmla="*/ 602680546 w 956"/>
                  <a:gd name="T21" fmla="*/ 2092312418 h 697"/>
                  <a:gd name="T22" fmla="*/ 1190218985 w 956"/>
                  <a:gd name="T23" fmla="*/ 2110480807 h 6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56" h="697">
                    <a:moveTo>
                      <a:pt x="393" y="697"/>
                    </a:moveTo>
                    <a:cubicBezTo>
                      <a:pt x="470" y="681"/>
                      <a:pt x="546" y="651"/>
                      <a:pt x="617" y="620"/>
                    </a:cubicBezTo>
                    <a:cubicBezTo>
                      <a:pt x="686" y="590"/>
                      <a:pt x="755" y="559"/>
                      <a:pt x="821" y="523"/>
                    </a:cubicBezTo>
                    <a:cubicBezTo>
                      <a:pt x="866" y="498"/>
                      <a:pt x="911" y="472"/>
                      <a:pt x="956" y="447"/>
                    </a:cubicBezTo>
                    <a:cubicBezTo>
                      <a:pt x="864" y="465"/>
                      <a:pt x="772" y="480"/>
                      <a:pt x="678" y="482"/>
                    </a:cubicBezTo>
                    <a:cubicBezTo>
                      <a:pt x="573" y="483"/>
                      <a:pt x="460" y="474"/>
                      <a:pt x="360" y="439"/>
                    </a:cubicBezTo>
                    <a:cubicBezTo>
                      <a:pt x="276" y="408"/>
                      <a:pt x="197" y="353"/>
                      <a:pt x="173" y="263"/>
                    </a:cubicBezTo>
                    <a:cubicBezTo>
                      <a:pt x="150" y="178"/>
                      <a:pt x="172" y="1"/>
                      <a:pt x="172" y="0"/>
                    </a:cubicBezTo>
                    <a:cubicBezTo>
                      <a:pt x="130" y="28"/>
                      <a:pt x="94" y="60"/>
                      <a:pt x="76" y="89"/>
                    </a:cubicBezTo>
                    <a:cubicBezTo>
                      <a:pt x="0" y="206"/>
                      <a:pt x="75" y="673"/>
                      <a:pt x="75" y="673"/>
                    </a:cubicBezTo>
                    <a:cubicBezTo>
                      <a:pt x="199" y="691"/>
                      <a:pt x="199" y="691"/>
                      <a:pt x="199" y="691"/>
                    </a:cubicBezTo>
                    <a:lnTo>
                      <a:pt x="393" y="697"/>
                    </a:ln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3" name="Freeform 69"/>
              <p:cNvSpPr/>
              <p:nvPr/>
            </p:nvSpPr>
            <p:spPr bwMode="auto">
              <a:xfrm>
                <a:off x="9564688" y="1698625"/>
                <a:ext cx="398462" cy="341313"/>
              </a:xfrm>
              <a:custGeom>
                <a:avLst/>
                <a:gdLst>
                  <a:gd name="T0" fmla="*/ 614609365 w 229"/>
                  <a:gd name="T1" fmla="*/ 3031765 h 196"/>
                  <a:gd name="T2" fmla="*/ 275514723 w 229"/>
                  <a:gd name="T3" fmla="*/ 69746267 h 196"/>
                  <a:gd name="T4" fmla="*/ 39358998 w 229"/>
                  <a:gd name="T5" fmla="*/ 576165948 h 196"/>
                  <a:gd name="T6" fmla="*/ 544974215 w 229"/>
                  <a:gd name="T7" fmla="*/ 594360020 h 196"/>
                  <a:gd name="T8" fmla="*/ 693327360 w 229"/>
                  <a:gd name="T9" fmla="*/ 12130543 h 196"/>
                  <a:gd name="T10" fmla="*/ 614609365 w 229"/>
                  <a:gd name="T11" fmla="*/ 3031765 h 1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9" h="196">
                    <a:moveTo>
                      <a:pt x="203" y="1"/>
                    </a:moveTo>
                    <a:cubicBezTo>
                      <a:pt x="166" y="0"/>
                      <a:pt x="122" y="0"/>
                      <a:pt x="91" y="23"/>
                    </a:cubicBezTo>
                    <a:cubicBezTo>
                      <a:pt x="46" y="58"/>
                      <a:pt x="0" y="130"/>
                      <a:pt x="13" y="190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6"/>
                      <a:pt x="196" y="167"/>
                      <a:pt x="229" y="4"/>
                    </a:cubicBezTo>
                    <a:cubicBezTo>
                      <a:pt x="220" y="3"/>
                      <a:pt x="212" y="2"/>
                      <a:pt x="203" y="1"/>
                    </a:cubicBezTo>
                    <a:close/>
                  </a:path>
                </a:pathLst>
              </a:custGeom>
              <a:solidFill>
                <a:srgbClr val="E59E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4" name="Freeform 70"/>
              <p:cNvSpPr/>
              <p:nvPr/>
            </p:nvSpPr>
            <p:spPr bwMode="auto">
              <a:xfrm>
                <a:off x="7666038" y="1782763"/>
                <a:ext cx="246062" cy="449263"/>
              </a:xfrm>
              <a:custGeom>
                <a:avLst/>
                <a:gdLst>
                  <a:gd name="T0" fmla="*/ 426383858 w 142"/>
                  <a:gd name="T1" fmla="*/ 0 h 258"/>
                  <a:gd name="T2" fmla="*/ 0 w 142"/>
                  <a:gd name="T3" fmla="*/ 348706448 h 258"/>
                  <a:gd name="T4" fmla="*/ 423380862 w 142"/>
                  <a:gd name="T5" fmla="*/ 761089831 h 258"/>
                  <a:gd name="T6" fmla="*/ 426383858 w 142"/>
                  <a:gd name="T7" fmla="*/ 0 h 2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258">
                    <a:moveTo>
                      <a:pt x="142" y="0"/>
                    </a:moveTo>
                    <a:cubicBezTo>
                      <a:pt x="142" y="0"/>
                      <a:pt x="1" y="4"/>
                      <a:pt x="0" y="115"/>
                    </a:cubicBezTo>
                    <a:cubicBezTo>
                      <a:pt x="0" y="225"/>
                      <a:pt x="38" y="258"/>
                      <a:pt x="141" y="25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5" name="Freeform 71"/>
              <p:cNvSpPr/>
              <p:nvPr/>
            </p:nvSpPr>
            <p:spPr bwMode="auto">
              <a:xfrm>
                <a:off x="7732713" y="1922463"/>
                <a:ext cx="177800" cy="198438"/>
              </a:xfrm>
              <a:custGeom>
                <a:avLst/>
                <a:gdLst>
                  <a:gd name="T0" fmla="*/ 309929804 w 102"/>
                  <a:gd name="T1" fmla="*/ 145439388 h 114"/>
                  <a:gd name="T2" fmla="*/ 79002467 w 102"/>
                  <a:gd name="T3" fmla="*/ 0 h 114"/>
                  <a:gd name="T4" fmla="*/ 39501233 w 102"/>
                  <a:gd name="T5" fmla="*/ 75749355 h 114"/>
                  <a:gd name="T6" fmla="*/ 106348804 w 102"/>
                  <a:gd name="T7" fmla="*/ 345417893 h 114"/>
                  <a:gd name="T8" fmla="*/ 309929804 w 102"/>
                  <a:gd name="T9" fmla="*/ 269668539 h 114"/>
                  <a:gd name="T10" fmla="*/ 309929804 w 102"/>
                  <a:gd name="T11" fmla="*/ 145439388 h 1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" h="114">
                    <a:moveTo>
                      <a:pt x="102" y="48"/>
                    </a:moveTo>
                    <a:cubicBezTo>
                      <a:pt x="72" y="40"/>
                      <a:pt x="46" y="23"/>
                      <a:pt x="26" y="0"/>
                    </a:cubicBezTo>
                    <a:cubicBezTo>
                      <a:pt x="21" y="8"/>
                      <a:pt x="16" y="16"/>
                      <a:pt x="13" y="25"/>
                    </a:cubicBezTo>
                    <a:cubicBezTo>
                      <a:pt x="0" y="64"/>
                      <a:pt x="12" y="93"/>
                      <a:pt x="35" y="114"/>
                    </a:cubicBezTo>
                    <a:cubicBezTo>
                      <a:pt x="54" y="100"/>
                      <a:pt x="76" y="90"/>
                      <a:pt x="102" y="89"/>
                    </a:cubicBezTo>
                    <a:lnTo>
                      <a:pt x="102" y="48"/>
                    </a:ln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6" name="Freeform 72"/>
              <p:cNvSpPr/>
              <p:nvPr/>
            </p:nvSpPr>
            <p:spPr bwMode="auto">
              <a:xfrm>
                <a:off x="9626600" y="1795463"/>
                <a:ext cx="328612" cy="503238"/>
              </a:xfrm>
              <a:custGeom>
                <a:avLst/>
                <a:gdLst>
                  <a:gd name="T0" fmla="*/ 3023578 w 189"/>
                  <a:gd name="T1" fmla="*/ 130382175 h 289"/>
                  <a:gd name="T2" fmla="*/ 329510902 w 189"/>
                  <a:gd name="T3" fmla="*/ 78835977 h 289"/>
                  <a:gd name="T4" fmla="*/ 526008707 w 189"/>
                  <a:gd name="T5" fmla="*/ 536692008 h 289"/>
                  <a:gd name="T6" fmla="*/ 0 w 189"/>
                  <a:gd name="T7" fmla="*/ 788359765 h 289"/>
                  <a:gd name="T8" fmla="*/ 3023578 w 189"/>
                  <a:gd name="T9" fmla="*/ 130382175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9">
                    <a:moveTo>
                      <a:pt x="1" y="43"/>
                    </a:moveTo>
                    <a:cubicBezTo>
                      <a:pt x="1" y="43"/>
                      <a:pt x="67" y="0"/>
                      <a:pt x="109" y="26"/>
                    </a:cubicBezTo>
                    <a:cubicBezTo>
                      <a:pt x="152" y="52"/>
                      <a:pt x="189" y="101"/>
                      <a:pt x="174" y="177"/>
                    </a:cubicBezTo>
                    <a:cubicBezTo>
                      <a:pt x="158" y="253"/>
                      <a:pt x="105" y="289"/>
                      <a:pt x="0" y="260"/>
                    </a:cubicBez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7" name="Freeform 73"/>
              <p:cNvSpPr/>
              <p:nvPr/>
            </p:nvSpPr>
            <p:spPr bwMode="auto">
              <a:xfrm>
                <a:off x="9626600" y="1946275"/>
                <a:ext cx="200025" cy="203200"/>
              </a:xfrm>
              <a:custGeom>
                <a:avLst/>
                <a:gdLst>
                  <a:gd name="T0" fmla="*/ 293457547 w 115"/>
                  <a:gd name="T1" fmla="*/ 355950345 h 116"/>
                  <a:gd name="T2" fmla="*/ 299506999 w 115"/>
                  <a:gd name="T3" fmla="*/ 343676014 h 116"/>
                  <a:gd name="T4" fmla="*/ 311609381 w 115"/>
                  <a:gd name="T5" fmla="*/ 0 h 116"/>
                  <a:gd name="T6" fmla="*/ 0 w 115"/>
                  <a:gd name="T7" fmla="*/ 138084910 h 116"/>
                  <a:gd name="T8" fmla="*/ 0 w 115"/>
                  <a:gd name="T9" fmla="*/ 300716731 h 116"/>
                  <a:gd name="T10" fmla="*/ 293457547 w 115"/>
                  <a:gd name="T11" fmla="*/ 355950345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5" h="116">
                    <a:moveTo>
                      <a:pt x="97" y="116"/>
                    </a:moveTo>
                    <a:cubicBezTo>
                      <a:pt x="97" y="114"/>
                      <a:pt x="98" y="113"/>
                      <a:pt x="99" y="112"/>
                    </a:cubicBezTo>
                    <a:cubicBezTo>
                      <a:pt x="114" y="77"/>
                      <a:pt x="115" y="36"/>
                      <a:pt x="103" y="0"/>
                    </a:cubicBezTo>
                    <a:cubicBezTo>
                      <a:pt x="75" y="26"/>
                      <a:pt x="41" y="43"/>
                      <a:pt x="0" y="4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35" y="92"/>
                      <a:pt x="68" y="99"/>
                      <a:pt x="97" y="11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8" name="Freeform 74"/>
              <p:cNvSpPr/>
              <p:nvPr/>
            </p:nvSpPr>
            <p:spPr bwMode="auto">
              <a:xfrm>
                <a:off x="7827963" y="1317625"/>
                <a:ext cx="1892300" cy="1765300"/>
              </a:xfrm>
              <a:custGeom>
                <a:avLst/>
                <a:gdLst>
                  <a:gd name="T0" fmla="*/ 124023916 w 1088"/>
                  <a:gd name="T1" fmla="*/ 293411991 h 1015"/>
                  <a:gd name="T2" fmla="*/ 1591139064 w 1088"/>
                  <a:gd name="T3" fmla="*/ 611021637 h 1015"/>
                  <a:gd name="T4" fmla="*/ 2147483646 w 1088"/>
                  <a:gd name="T5" fmla="*/ 69571951 h 1015"/>
                  <a:gd name="T6" fmla="*/ 2147483646 w 1088"/>
                  <a:gd name="T7" fmla="*/ 1827014192 h 1015"/>
                  <a:gd name="T8" fmla="*/ 2147483646 w 1088"/>
                  <a:gd name="T9" fmla="*/ 2147483646 h 1015"/>
                  <a:gd name="T10" fmla="*/ 2047910369 w 1088"/>
                  <a:gd name="T11" fmla="*/ 2147483646 h 1015"/>
                  <a:gd name="T12" fmla="*/ 1721212078 w 1088"/>
                  <a:gd name="T13" fmla="*/ 2147483646 h 1015"/>
                  <a:gd name="T14" fmla="*/ 1436864436 w 1088"/>
                  <a:gd name="T15" fmla="*/ 2147483646 h 1015"/>
                  <a:gd name="T16" fmla="*/ 556595348 w 1088"/>
                  <a:gd name="T17" fmla="*/ 2147483646 h 1015"/>
                  <a:gd name="T18" fmla="*/ 172423663 w 1088"/>
                  <a:gd name="T19" fmla="*/ 2147483646 h 1015"/>
                  <a:gd name="T20" fmla="*/ 124023916 w 1088"/>
                  <a:gd name="T21" fmla="*/ 293411991 h 10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88" h="1015">
                    <a:moveTo>
                      <a:pt x="41" y="97"/>
                    </a:moveTo>
                    <a:cubicBezTo>
                      <a:pt x="41" y="97"/>
                      <a:pt x="197" y="239"/>
                      <a:pt x="526" y="202"/>
                    </a:cubicBezTo>
                    <a:cubicBezTo>
                      <a:pt x="855" y="165"/>
                      <a:pt x="1041" y="0"/>
                      <a:pt x="1064" y="23"/>
                    </a:cubicBezTo>
                    <a:cubicBezTo>
                      <a:pt x="1088" y="45"/>
                      <a:pt x="1068" y="492"/>
                      <a:pt x="1061" y="604"/>
                    </a:cubicBezTo>
                    <a:cubicBezTo>
                      <a:pt x="1054" y="716"/>
                      <a:pt x="1059" y="908"/>
                      <a:pt x="959" y="930"/>
                    </a:cubicBezTo>
                    <a:cubicBezTo>
                      <a:pt x="775" y="969"/>
                      <a:pt x="677" y="968"/>
                      <a:pt x="677" y="968"/>
                    </a:cubicBezTo>
                    <a:cubicBezTo>
                      <a:pt x="677" y="968"/>
                      <a:pt x="656" y="1009"/>
                      <a:pt x="569" y="1012"/>
                    </a:cubicBezTo>
                    <a:cubicBezTo>
                      <a:pt x="482" y="1015"/>
                      <a:pt x="475" y="967"/>
                      <a:pt x="475" y="967"/>
                    </a:cubicBezTo>
                    <a:cubicBezTo>
                      <a:pt x="475" y="967"/>
                      <a:pt x="230" y="965"/>
                      <a:pt x="184" y="945"/>
                    </a:cubicBezTo>
                    <a:cubicBezTo>
                      <a:pt x="137" y="926"/>
                      <a:pt x="67" y="878"/>
                      <a:pt x="57" y="788"/>
                    </a:cubicBezTo>
                    <a:cubicBezTo>
                      <a:pt x="47" y="697"/>
                      <a:pt x="0" y="96"/>
                      <a:pt x="41" y="9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9" name="Freeform 75"/>
              <p:cNvSpPr/>
              <p:nvPr/>
            </p:nvSpPr>
            <p:spPr bwMode="auto">
              <a:xfrm>
                <a:off x="7891463" y="2228850"/>
                <a:ext cx="1785937" cy="854075"/>
              </a:xfrm>
              <a:custGeom>
                <a:avLst/>
                <a:gdLst>
                  <a:gd name="T0" fmla="*/ 2147483646 w 1026"/>
                  <a:gd name="T1" fmla="*/ 665658401 h 491"/>
                  <a:gd name="T2" fmla="*/ 2147483646 w 1026"/>
                  <a:gd name="T3" fmla="*/ 1098336971 h 491"/>
                  <a:gd name="T4" fmla="*/ 2147483646 w 1026"/>
                  <a:gd name="T5" fmla="*/ 1231468303 h 491"/>
                  <a:gd name="T6" fmla="*/ 1960387883 w 1026"/>
                  <a:gd name="T7" fmla="*/ 1291984127 h 491"/>
                  <a:gd name="T8" fmla="*/ 1708899755 w 1026"/>
                  <a:gd name="T9" fmla="*/ 1373677879 h 491"/>
                  <a:gd name="T10" fmla="*/ 1469531976 w 1026"/>
                  <a:gd name="T11" fmla="*/ 1340395046 h 491"/>
                  <a:gd name="T12" fmla="*/ 1145326968 w 1026"/>
                  <a:gd name="T13" fmla="*/ 1258699554 h 491"/>
                  <a:gd name="T14" fmla="*/ 587813487 w 1026"/>
                  <a:gd name="T15" fmla="*/ 1158851055 h 491"/>
                  <a:gd name="T16" fmla="*/ 221188123 w 1026"/>
                  <a:gd name="T17" fmla="*/ 819971142 h 491"/>
                  <a:gd name="T18" fmla="*/ 133318630 w 1026"/>
                  <a:gd name="T19" fmla="*/ 559758320 h 491"/>
                  <a:gd name="T20" fmla="*/ 87869493 w 1026"/>
                  <a:gd name="T21" fmla="*/ 341906574 h 491"/>
                  <a:gd name="T22" fmla="*/ 63628792 w 1026"/>
                  <a:gd name="T23" fmla="*/ 72617249 h 491"/>
                  <a:gd name="T24" fmla="*/ 0 w 1026"/>
                  <a:gd name="T25" fmla="*/ 0 h 491"/>
                  <a:gd name="T26" fmla="*/ 60600010 w 1026"/>
                  <a:gd name="T27" fmla="*/ 798791473 h 491"/>
                  <a:gd name="T28" fmla="*/ 445405029 w 1026"/>
                  <a:gd name="T29" fmla="*/ 1273829380 h 491"/>
                  <a:gd name="T30" fmla="*/ 1327125259 w 1026"/>
                  <a:gd name="T31" fmla="*/ 1340395046 h 491"/>
                  <a:gd name="T32" fmla="*/ 1611940434 w 1026"/>
                  <a:gd name="T33" fmla="*/ 1476553039 h 491"/>
                  <a:gd name="T34" fmla="*/ 1939177705 w 1026"/>
                  <a:gd name="T35" fmla="*/ 1343419967 h 491"/>
                  <a:gd name="T36" fmla="*/ 2147483646 w 1026"/>
                  <a:gd name="T37" fmla="*/ 1228443382 h 491"/>
                  <a:gd name="T38" fmla="*/ 2147483646 w 1026"/>
                  <a:gd name="T39" fmla="*/ 242058075 h 491"/>
                  <a:gd name="T40" fmla="*/ 2147483646 w 1026"/>
                  <a:gd name="T41" fmla="*/ 136157993 h 491"/>
                  <a:gd name="T42" fmla="*/ 2147483646 w 1026"/>
                  <a:gd name="T43" fmla="*/ 665658401 h 4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26" h="491">
                    <a:moveTo>
                      <a:pt x="976" y="220"/>
                    </a:moveTo>
                    <a:cubicBezTo>
                      <a:pt x="963" y="269"/>
                      <a:pt x="949" y="328"/>
                      <a:pt x="909" y="363"/>
                    </a:cubicBezTo>
                    <a:cubicBezTo>
                      <a:pt x="865" y="401"/>
                      <a:pt x="801" y="403"/>
                      <a:pt x="747" y="407"/>
                    </a:cubicBezTo>
                    <a:cubicBezTo>
                      <a:pt x="712" y="409"/>
                      <a:pt x="680" y="414"/>
                      <a:pt x="647" y="427"/>
                    </a:cubicBezTo>
                    <a:cubicBezTo>
                      <a:pt x="620" y="437"/>
                      <a:pt x="593" y="449"/>
                      <a:pt x="564" y="454"/>
                    </a:cubicBezTo>
                    <a:cubicBezTo>
                      <a:pt x="536" y="459"/>
                      <a:pt x="510" y="454"/>
                      <a:pt x="485" y="443"/>
                    </a:cubicBezTo>
                    <a:cubicBezTo>
                      <a:pt x="449" y="428"/>
                      <a:pt x="417" y="419"/>
                      <a:pt x="378" y="416"/>
                    </a:cubicBezTo>
                    <a:cubicBezTo>
                      <a:pt x="315" y="412"/>
                      <a:pt x="253" y="409"/>
                      <a:pt x="194" y="383"/>
                    </a:cubicBezTo>
                    <a:cubicBezTo>
                      <a:pt x="140" y="360"/>
                      <a:pt x="96" y="325"/>
                      <a:pt x="73" y="271"/>
                    </a:cubicBezTo>
                    <a:cubicBezTo>
                      <a:pt x="60" y="243"/>
                      <a:pt x="52" y="214"/>
                      <a:pt x="44" y="185"/>
                    </a:cubicBezTo>
                    <a:cubicBezTo>
                      <a:pt x="38" y="162"/>
                      <a:pt x="30" y="137"/>
                      <a:pt x="29" y="113"/>
                    </a:cubicBezTo>
                    <a:cubicBezTo>
                      <a:pt x="27" y="84"/>
                      <a:pt x="30" y="52"/>
                      <a:pt x="21" y="24"/>
                    </a:cubicBezTo>
                    <a:cubicBezTo>
                      <a:pt x="17" y="10"/>
                      <a:pt x="9" y="3"/>
                      <a:pt x="0" y="0"/>
                    </a:cubicBezTo>
                    <a:cubicBezTo>
                      <a:pt x="7" y="121"/>
                      <a:pt x="16" y="229"/>
                      <a:pt x="20" y="264"/>
                    </a:cubicBezTo>
                    <a:cubicBezTo>
                      <a:pt x="30" y="354"/>
                      <a:pt x="100" y="402"/>
                      <a:pt x="147" y="421"/>
                    </a:cubicBezTo>
                    <a:cubicBezTo>
                      <a:pt x="193" y="441"/>
                      <a:pt x="438" y="443"/>
                      <a:pt x="438" y="443"/>
                    </a:cubicBezTo>
                    <a:cubicBezTo>
                      <a:pt x="438" y="443"/>
                      <a:pt x="445" y="491"/>
                      <a:pt x="532" y="488"/>
                    </a:cubicBezTo>
                    <a:cubicBezTo>
                      <a:pt x="619" y="485"/>
                      <a:pt x="640" y="444"/>
                      <a:pt x="640" y="444"/>
                    </a:cubicBezTo>
                    <a:cubicBezTo>
                      <a:pt x="640" y="444"/>
                      <a:pt x="738" y="445"/>
                      <a:pt x="922" y="406"/>
                    </a:cubicBezTo>
                    <a:cubicBezTo>
                      <a:pt x="1022" y="384"/>
                      <a:pt x="1017" y="192"/>
                      <a:pt x="1024" y="80"/>
                    </a:cubicBezTo>
                    <a:cubicBezTo>
                      <a:pt x="1025" y="70"/>
                      <a:pt x="1025" y="58"/>
                      <a:pt x="1026" y="45"/>
                    </a:cubicBezTo>
                    <a:cubicBezTo>
                      <a:pt x="1009" y="103"/>
                      <a:pt x="991" y="161"/>
                      <a:pt x="976" y="220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0" name="Freeform 76"/>
              <p:cNvSpPr/>
              <p:nvPr/>
            </p:nvSpPr>
            <p:spPr bwMode="auto">
              <a:xfrm>
                <a:off x="7880350" y="1317625"/>
                <a:ext cx="1812925" cy="434975"/>
              </a:xfrm>
              <a:custGeom>
                <a:avLst/>
                <a:gdLst>
                  <a:gd name="T0" fmla="*/ 762825601 w 1042"/>
                  <a:gd name="T1" fmla="*/ 681132572 h 250"/>
                  <a:gd name="T2" fmla="*/ 1940360405 w 1042"/>
                  <a:gd name="T3" fmla="*/ 626640644 h 250"/>
                  <a:gd name="T4" fmla="*/ 2147483646 w 1042"/>
                  <a:gd name="T5" fmla="*/ 366297667 h 250"/>
                  <a:gd name="T6" fmla="*/ 2147483646 w 1042"/>
                  <a:gd name="T7" fmla="*/ 181635121 h 250"/>
                  <a:gd name="T8" fmla="*/ 2147483646 w 1042"/>
                  <a:gd name="T9" fmla="*/ 187689973 h 250"/>
                  <a:gd name="T10" fmla="*/ 2147483646 w 1042"/>
                  <a:gd name="T11" fmla="*/ 69627318 h 250"/>
                  <a:gd name="T12" fmla="*/ 1501432472 w 1042"/>
                  <a:gd name="T13" fmla="*/ 611505254 h 250"/>
                  <a:gd name="T14" fmla="*/ 33297273 w 1042"/>
                  <a:gd name="T15" fmla="*/ 293642923 h 250"/>
                  <a:gd name="T16" fmla="*/ 0 w 1042"/>
                  <a:gd name="T17" fmla="*/ 357215389 h 250"/>
                  <a:gd name="T18" fmla="*/ 762825601 w 1042"/>
                  <a:gd name="T19" fmla="*/ 681132572 h 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42" h="250">
                    <a:moveTo>
                      <a:pt x="252" y="225"/>
                    </a:moveTo>
                    <a:cubicBezTo>
                      <a:pt x="379" y="250"/>
                      <a:pt x="518" y="246"/>
                      <a:pt x="641" y="207"/>
                    </a:cubicBezTo>
                    <a:cubicBezTo>
                      <a:pt x="709" y="185"/>
                      <a:pt x="774" y="155"/>
                      <a:pt x="837" y="121"/>
                    </a:cubicBezTo>
                    <a:cubicBezTo>
                      <a:pt x="880" y="99"/>
                      <a:pt x="919" y="69"/>
                      <a:pt x="967" y="60"/>
                    </a:cubicBezTo>
                    <a:cubicBezTo>
                      <a:pt x="990" y="56"/>
                      <a:pt x="1020" y="55"/>
                      <a:pt x="1042" y="62"/>
                    </a:cubicBezTo>
                    <a:cubicBezTo>
                      <a:pt x="1041" y="40"/>
                      <a:pt x="1038" y="26"/>
                      <a:pt x="1034" y="23"/>
                    </a:cubicBezTo>
                    <a:cubicBezTo>
                      <a:pt x="1011" y="0"/>
                      <a:pt x="825" y="165"/>
                      <a:pt x="496" y="202"/>
                    </a:cubicBezTo>
                    <a:cubicBezTo>
                      <a:pt x="167" y="239"/>
                      <a:pt x="11" y="97"/>
                      <a:pt x="11" y="97"/>
                    </a:cubicBezTo>
                    <a:cubicBezTo>
                      <a:pt x="6" y="97"/>
                      <a:pt x="3" y="104"/>
                      <a:pt x="0" y="118"/>
                    </a:cubicBezTo>
                    <a:cubicBezTo>
                      <a:pt x="78" y="167"/>
                      <a:pt x="161" y="206"/>
                      <a:pt x="252" y="225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1" name="Freeform 77"/>
              <p:cNvSpPr/>
              <p:nvPr/>
            </p:nvSpPr>
            <p:spPr bwMode="auto">
              <a:xfrm>
                <a:off x="7950200" y="1708150"/>
                <a:ext cx="338137" cy="215900"/>
              </a:xfrm>
              <a:custGeom>
                <a:avLst/>
                <a:gdLst>
                  <a:gd name="T0" fmla="*/ 115442412 w 194"/>
                  <a:gd name="T1" fmla="*/ 375909758 h 124"/>
                  <a:gd name="T2" fmla="*/ 589364076 w 194"/>
                  <a:gd name="T3" fmla="*/ 239490557 h 124"/>
                  <a:gd name="T4" fmla="*/ 276454885 w 194"/>
                  <a:gd name="T5" fmla="*/ 60631336 h 124"/>
                  <a:gd name="T6" fmla="*/ 115442412 w 194"/>
                  <a:gd name="T7" fmla="*/ 375909758 h 1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" h="124">
                    <a:moveTo>
                      <a:pt x="38" y="124"/>
                    </a:moveTo>
                    <a:cubicBezTo>
                      <a:pt x="194" y="79"/>
                      <a:pt x="194" y="79"/>
                      <a:pt x="194" y="79"/>
                    </a:cubicBezTo>
                    <a:cubicBezTo>
                      <a:pt x="194" y="79"/>
                      <a:pt x="182" y="0"/>
                      <a:pt x="91" y="20"/>
                    </a:cubicBezTo>
                    <a:cubicBezTo>
                      <a:pt x="0" y="40"/>
                      <a:pt x="38" y="124"/>
                      <a:pt x="38" y="124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2" name="Freeform 78"/>
              <p:cNvSpPr/>
              <p:nvPr/>
            </p:nvSpPr>
            <p:spPr bwMode="auto">
              <a:xfrm>
                <a:off x="9186863" y="1593850"/>
                <a:ext cx="438150" cy="339725"/>
              </a:xfrm>
              <a:custGeom>
                <a:avLst/>
                <a:gdLst>
                  <a:gd name="T0" fmla="*/ 0 w 252"/>
                  <a:gd name="T1" fmla="*/ 261025526 h 195"/>
                  <a:gd name="T2" fmla="*/ 628793933 w 252"/>
                  <a:gd name="T3" fmla="*/ 591861926 h 195"/>
                  <a:gd name="T4" fmla="*/ 465548285 w 252"/>
                  <a:gd name="T5" fmla="*/ 136583387 h 195"/>
                  <a:gd name="T6" fmla="*/ 0 w 252"/>
                  <a:gd name="T7" fmla="*/ 261025526 h 1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2" h="195">
                    <a:moveTo>
                      <a:pt x="0" y="86"/>
                    </a:moveTo>
                    <a:cubicBezTo>
                      <a:pt x="208" y="195"/>
                      <a:pt x="208" y="195"/>
                      <a:pt x="208" y="195"/>
                    </a:cubicBezTo>
                    <a:cubicBezTo>
                      <a:pt x="208" y="195"/>
                      <a:pt x="252" y="91"/>
                      <a:pt x="154" y="45"/>
                    </a:cubicBezTo>
                    <a:cubicBezTo>
                      <a:pt x="56" y="0"/>
                      <a:pt x="0" y="86"/>
                      <a:pt x="0" y="86"/>
                    </a:cubicBezTo>
                    <a:close/>
                  </a:path>
                </a:pathLst>
              </a:custGeom>
              <a:solidFill>
                <a:srgbClr val="F4AF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3" name="Freeform 79"/>
              <p:cNvSpPr/>
              <p:nvPr/>
            </p:nvSpPr>
            <p:spPr bwMode="auto">
              <a:xfrm>
                <a:off x="8020050" y="1903413"/>
                <a:ext cx="323850" cy="312738"/>
              </a:xfrm>
              <a:custGeom>
                <a:avLst/>
                <a:gdLst>
                  <a:gd name="T0" fmla="*/ 478981115 w 186"/>
                  <a:gd name="T1" fmla="*/ 410539860 h 180"/>
                  <a:gd name="T2" fmla="*/ 112167015 w 186"/>
                  <a:gd name="T3" fmla="*/ 461856691 h 180"/>
                  <a:gd name="T4" fmla="*/ 81850476 w 186"/>
                  <a:gd name="T5" fmla="*/ 129803644 h 180"/>
                  <a:gd name="T6" fmla="*/ 448666317 w 186"/>
                  <a:gd name="T7" fmla="*/ 78485076 h 180"/>
                  <a:gd name="T8" fmla="*/ 478981115 w 186"/>
                  <a:gd name="T9" fmla="*/ 41053986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0">
                    <a:moveTo>
                      <a:pt x="158" y="136"/>
                    </a:moveTo>
                    <a:cubicBezTo>
                      <a:pt x="131" y="170"/>
                      <a:pt x="70" y="180"/>
                      <a:pt x="37" y="153"/>
                    </a:cubicBezTo>
                    <a:cubicBezTo>
                      <a:pt x="4" y="127"/>
                      <a:pt x="0" y="78"/>
                      <a:pt x="27" y="43"/>
                    </a:cubicBezTo>
                    <a:cubicBezTo>
                      <a:pt x="55" y="9"/>
                      <a:pt x="115" y="0"/>
                      <a:pt x="148" y="26"/>
                    </a:cubicBezTo>
                    <a:cubicBezTo>
                      <a:pt x="181" y="52"/>
                      <a:pt x="186" y="101"/>
                      <a:pt x="158" y="136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4" name="Freeform 80"/>
              <p:cNvSpPr/>
              <p:nvPr/>
            </p:nvSpPr>
            <p:spPr bwMode="auto">
              <a:xfrm>
                <a:off x="8189913" y="1957388"/>
                <a:ext cx="114300" cy="131763"/>
              </a:xfrm>
              <a:custGeom>
                <a:avLst/>
                <a:gdLst>
                  <a:gd name="T0" fmla="*/ 149959868 w 66"/>
                  <a:gd name="T1" fmla="*/ 207400163 h 76"/>
                  <a:gd name="T2" fmla="*/ 29991627 w 66"/>
                  <a:gd name="T3" fmla="*/ 153295848 h 76"/>
                  <a:gd name="T4" fmla="*/ 47986950 w 66"/>
                  <a:gd name="T5" fmla="*/ 21040471 h 76"/>
                  <a:gd name="T6" fmla="*/ 167955191 w 66"/>
                  <a:gd name="T7" fmla="*/ 75144786 h 76"/>
                  <a:gd name="T8" fmla="*/ 149959868 w 66"/>
                  <a:gd name="T9" fmla="*/ 207400163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" h="76">
                    <a:moveTo>
                      <a:pt x="50" y="69"/>
                    </a:moveTo>
                    <a:cubicBezTo>
                      <a:pt x="37" y="76"/>
                      <a:pt x="19" y="68"/>
                      <a:pt x="10" y="51"/>
                    </a:cubicBezTo>
                    <a:cubicBezTo>
                      <a:pt x="0" y="34"/>
                      <a:pt x="3" y="14"/>
                      <a:pt x="16" y="7"/>
                    </a:cubicBezTo>
                    <a:cubicBezTo>
                      <a:pt x="29" y="0"/>
                      <a:pt x="47" y="8"/>
                      <a:pt x="56" y="25"/>
                    </a:cubicBezTo>
                    <a:cubicBezTo>
                      <a:pt x="66" y="42"/>
                      <a:pt x="63" y="62"/>
                      <a:pt x="50" y="69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5" name="Freeform 81"/>
              <p:cNvSpPr/>
              <p:nvPr/>
            </p:nvSpPr>
            <p:spPr bwMode="auto">
              <a:xfrm>
                <a:off x="9107488" y="1851025"/>
                <a:ext cx="328612" cy="320675"/>
              </a:xfrm>
              <a:custGeom>
                <a:avLst/>
                <a:gdLst>
                  <a:gd name="T0" fmla="*/ 501066878 w 188"/>
                  <a:gd name="T1" fmla="*/ 397893191 h 184"/>
                  <a:gd name="T2" fmla="*/ 140542808 w 188"/>
                  <a:gd name="T3" fmla="*/ 492049646 h 184"/>
                  <a:gd name="T4" fmla="*/ 70272278 w 188"/>
                  <a:gd name="T5" fmla="*/ 164016549 h 184"/>
                  <a:gd name="T6" fmla="*/ 433849993 w 188"/>
                  <a:gd name="T7" fmla="*/ 69858352 h 184"/>
                  <a:gd name="T8" fmla="*/ 501066878 w 188"/>
                  <a:gd name="T9" fmla="*/ 3978931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184">
                    <a:moveTo>
                      <a:pt x="164" y="131"/>
                    </a:moveTo>
                    <a:cubicBezTo>
                      <a:pt x="141" y="168"/>
                      <a:pt x="81" y="184"/>
                      <a:pt x="46" y="162"/>
                    </a:cubicBezTo>
                    <a:cubicBezTo>
                      <a:pt x="10" y="139"/>
                      <a:pt x="0" y="91"/>
                      <a:pt x="23" y="54"/>
                    </a:cubicBezTo>
                    <a:cubicBezTo>
                      <a:pt x="47" y="16"/>
                      <a:pt x="106" y="0"/>
                      <a:pt x="142" y="23"/>
                    </a:cubicBezTo>
                    <a:cubicBezTo>
                      <a:pt x="178" y="45"/>
                      <a:pt x="188" y="93"/>
                      <a:pt x="164" y="131"/>
                    </a:cubicBezTo>
                    <a:close/>
                  </a:path>
                </a:pathLst>
              </a:custGeom>
              <a:solidFill>
                <a:srgbClr val="474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6" name="Freeform 82"/>
              <p:cNvSpPr/>
              <p:nvPr/>
            </p:nvSpPr>
            <p:spPr bwMode="auto">
              <a:xfrm>
                <a:off x="9282113" y="1903413"/>
                <a:ext cx="109537" cy="133350"/>
              </a:xfrm>
              <a:custGeom>
                <a:avLst/>
                <a:gdLst>
                  <a:gd name="T0" fmla="*/ 133012692 w 63"/>
                  <a:gd name="T1" fmla="*/ 212942632 h 77"/>
                  <a:gd name="T2" fmla="*/ 21161505 w 63"/>
                  <a:gd name="T3" fmla="*/ 143960850 h 77"/>
                  <a:gd name="T4" fmla="*/ 57437378 w 63"/>
                  <a:gd name="T5" fmla="*/ 14995814 h 77"/>
                  <a:gd name="T6" fmla="*/ 169288564 w 63"/>
                  <a:gd name="T7" fmla="*/ 86977105 h 77"/>
                  <a:gd name="T8" fmla="*/ 133012692 w 63"/>
                  <a:gd name="T9" fmla="*/ 212942632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77">
                    <a:moveTo>
                      <a:pt x="44" y="71"/>
                    </a:moveTo>
                    <a:cubicBezTo>
                      <a:pt x="31" y="77"/>
                      <a:pt x="14" y="66"/>
                      <a:pt x="7" y="48"/>
                    </a:cubicBezTo>
                    <a:cubicBezTo>
                      <a:pt x="0" y="30"/>
                      <a:pt x="5" y="11"/>
                      <a:pt x="19" y="5"/>
                    </a:cubicBezTo>
                    <a:cubicBezTo>
                      <a:pt x="32" y="0"/>
                      <a:pt x="49" y="11"/>
                      <a:pt x="56" y="29"/>
                    </a:cubicBezTo>
                    <a:cubicBezTo>
                      <a:pt x="63" y="47"/>
                      <a:pt x="58" y="66"/>
                      <a:pt x="44" y="71"/>
                    </a:cubicBezTo>
                    <a:close/>
                  </a:path>
                </a:pathLst>
              </a:custGeom>
              <a:solidFill>
                <a:srgbClr val="F9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7" name="Freeform 83"/>
              <p:cNvSpPr/>
              <p:nvPr/>
            </p:nvSpPr>
            <p:spPr bwMode="auto">
              <a:xfrm>
                <a:off x="8459788" y="1806575"/>
                <a:ext cx="582612" cy="633413"/>
              </a:xfrm>
              <a:custGeom>
                <a:avLst/>
                <a:gdLst>
                  <a:gd name="T0" fmla="*/ 184501916 w 335"/>
                  <a:gd name="T1" fmla="*/ 187742569 h 364"/>
                  <a:gd name="T2" fmla="*/ 3024365 w 335"/>
                  <a:gd name="T3" fmla="*/ 847870284 h 364"/>
                  <a:gd name="T4" fmla="*/ 196599376 w 335"/>
                  <a:gd name="T5" fmla="*/ 1102230848 h 364"/>
                  <a:gd name="T6" fmla="*/ 843865656 w 335"/>
                  <a:gd name="T7" fmla="*/ 1078006281 h 364"/>
                  <a:gd name="T8" fmla="*/ 928554832 w 335"/>
                  <a:gd name="T9" fmla="*/ 835757131 h 364"/>
                  <a:gd name="T10" fmla="*/ 713807527 w 335"/>
                  <a:gd name="T11" fmla="*/ 251332710 h 364"/>
                  <a:gd name="T12" fmla="*/ 184501916 w 335"/>
                  <a:gd name="T13" fmla="*/ 187742569 h 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5" h="364">
                    <a:moveTo>
                      <a:pt x="61" y="62"/>
                    </a:move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0"/>
                      <a:pt x="0" y="364"/>
                      <a:pt x="65" y="364"/>
                    </a:cubicBezTo>
                    <a:cubicBezTo>
                      <a:pt x="131" y="364"/>
                      <a:pt x="279" y="356"/>
                      <a:pt x="279" y="356"/>
                    </a:cubicBezTo>
                    <a:cubicBezTo>
                      <a:pt x="279" y="356"/>
                      <a:pt x="335" y="359"/>
                      <a:pt x="307" y="276"/>
                    </a:cubicBezTo>
                    <a:cubicBezTo>
                      <a:pt x="280" y="193"/>
                      <a:pt x="236" y="83"/>
                      <a:pt x="236" y="83"/>
                    </a:cubicBezTo>
                    <a:cubicBezTo>
                      <a:pt x="236" y="83"/>
                      <a:pt x="198" y="0"/>
                      <a:pt x="61" y="62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8" name="Freeform 84"/>
              <p:cNvSpPr/>
              <p:nvPr/>
            </p:nvSpPr>
            <p:spPr bwMode="auto">
              <a:xfrm>
                <a:off x="8513763" y="1787525"/>
                <a:ext cx="501650" cy="571500"/>
              </a:xfrm>
              <a:custGeom>
                <a:avLst/>
                <a:gdLst>
                  <a:gd name="T0" fmla="*/ 159691338 w 289"/>
                  <a:gd name="T1" fmla="*/ 171995444 h 329"/>
                  <a:gd name="T2" fmla="*/ 3013372 w 289"/>
                  <a:gd name="T3" fmla="*/ 763416301 h 329"/>
                  <a:gd name="T4" fmla="*/ 168731453 w 289"/>
                  <a:gd name="T5" fmla="*/ 992742401 h 329"/>
                  <a:gd name="T6" fmla="*/ 723131079 w 289"/>
                  <a:gd name="T7" fmla="*/ 968602172 h 329"/>
                  <a:gd name="T8" fmla="*/ 798456690 w 289"/>
                  <a:gd name="T9" fmla="*/ 751345318 h 329"/>
                  <a:gd name="T10" fmla="*/ 614661851 w 289"/>
                  <a:gd name="T11" fmla="*/ 226308789 h 329"/>
                  <a:gd name="T12" fmla="*/ 159691338 w 289"/>
                  <a:gd name="T13" fmla="*/ 171995444 h 3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" h="329">
                    <a:moveTo>
                      <a:pt x="53" y="57"/>
                    </a:moveTo>
                    <a:cubicBezTo>
                      <a:pt x="1" y="253"/>
                      <a:pt x="1" y="253"/>
                      <a:pt x="1" y="253"/>
                    </a:cubicBezTo>
                    <a:cubicBezTo>
                      <a:pt x="1" y="253"/>
                      <a:pt x="0" y="329"/>
                      <a:pt x="56" y="329"/>
                    </a:cubicBezTo>
                    <a:cubicBezTo>
                      <a:pt x="113" y="328"/>
                      <a:pt x="240" y="321"/>
                      <a:pt x="240" y="321"/>
                    </a:cubicBezTo>
                    <a:cubicBezTo>
                      <a:pt x="240" y="321"/>
                      <a:pt x="289" y="323"/>
                      <a:pt x="265" y="249"/>
                    </a:cubicBezTo>
                    <a:cubicBezTo>
                      <a:pt x="241" y="175"/>
                      <a:pt x="204" y="75"/>
                      <a:pt x="204" y="75"/>
                    </a:cubicBezTo>
                    <a:cubicBezTo>
                      <a:pt x="204" y="75"/>
                      <a:pt x="171" y="0"/>
                      <a:pt x="53" y="57"/>
                    </a:cubicBezTo>
                    <a:close/>
                  </a:path>
                </a:pathLst>
              </a:custGeom>
              <a:solidFill>
                <a:srgbClr val="F9DA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99" name="Freeform 85"/>
              <p:cNvSpPr/>
              <p:nvPr/>
            </p:nvSpPr>
            <p:spPr bwMode="auto">
              <a:xfrm>
                <a:off x="9144000" y="2373313"/>
                <a:ext cx="147637" cy="123825"/>
              </a:xfrm>
              <a:custGeom>
                <a:avLst/>
                <a:gdLst>
                  <a:gd name="T0" fmla="*/ 200791593 w 84"/>
                  <a:gd name="T1" fmla="*/ 170329136 h 71"/>
                  <a:gd name="T2" fmla="*/ 89584023 w 84"/>
                  <a:gd name="T3" fmla="*/ 66914332 h 71"/>
                  <a:gd name="T4" fmla="*/ 135920950 w 84"/>
                  <a:gd name="T5" fmla="*/ 18249363 h 71"/>
                  <a:gd name="T6" fmla="*/ 222415141 w 84"/>
                  <a:gd name="T7" fmla="*/ 97329938 h 71"/>
                  <a:gd name="T8" fmla="*/ 200791593 w 84"/>
                  <a:gd name="T9" fmla="*/ 170329136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71">
                    <a:moveTo>
                      <a:pt x="65" y="56"/>
                    </a:moveTo>
                    <a:cubicBezTo>
                      <a:pt x="65" y="56"/>
                      <a:pt x="59" y="24"/>
                      <a:pt x="29" y="22"/>
                    </a:cubicBezTo>
                    <a:cubicBezTo>
                      <a:pt x="0" y="21"/>
                      <a:pt x="27" y="0"/>
                      <a:pt x="44" y="6"/>
                    </a:cubicBezTo>
                    <a:cubicBezTo>
                      <a:pt x="62" y="12"/>
                      <a:pt x="72" y="32"/>
                      <a:pt x="72" y="32"/>
                    </a:cubicBezTo>
                    <a:cubicBezTo>
                      <a:pt x="72" y="32"/>
                      <a:pt x="84" y="71"/>
                      <a:pt x="65" y="56"/>
                    </a:cubicBezTo>
                    <a:close/>
                  </a:path>
                </a:pathLst>
              </a:custGeom>
              <a:solidFill>
                <a:srgbClr val="F7CE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0" name="Freeform 86"/>
              <p:cNvSpPr/>
              <p:nvPr/>
            </p:nvSpPr>
            <p:spPr bwMode="auto">
              <a:xfrm>
                <a:off x="8377238" y="2433638"/>
                <a:ext cx="814387" cy="406400"/>
              </a:xfrm>
              <a:custGeom>
                <a:avLst/>
                <a:gdLst>
                  <a:gd name="T0" fmla="*/ 0 w 468"/>
                  <a:gd name="T1" fmla="*/ 246423169 h 233"/>
                  <a:gd name="T2" fmla="*/ 735828237 w 468"/>
                  <a:gd name="T3" fmla="*/ 292056831 h 233"/>
                  <a:gd name="T4" fmla="*/ 1417149970 w 468"/>
                  <a:gd name="T5" fmla="*/ 0 h 233"/>
                  <a:gd name="T6" fmla="*/ 872091887 w 468"/>
                  <a:gd name="T7" fmla="*/ 654084230 h 233"/>
                  <a:gd name="T8" fmla="*/ 0 w 468"/>
                  <a:gd name="T9" fmla="*/ 246423169 h 2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8" h="233">
                    <a:moveTo>
                      <a:pt x="0" y="81"/>
                    </a:moveTo>
                    <a:cubicBezTo>
                      <a:pt x="0" y="81"/>
                      <a:pt x="128" y="106"/>
                      <a:pt x="243" y="96"/>
                    </a:cubicBezTo>
                    <a:cubicBezTo>
                      <a:pt x="358" y="86"/>
                      <a:pt x="468" y="0"/>
                      <a:pt x="468" y="0"/>
                    </a:cubicBezTo>
                    <a:cubicBezTo>
                      <a:pt x="468" y="0"/>
                      <a:pt x="440" y="196"/>
                      <a:pt x="288" y="215"/>
                    </a:cubicBezTo>
                    <a:cubicBezTo>
                      <a:pt x="135" y="233"/>
                      <a:pt x="0" y="81"/>
                      <a:pt x="0" y="81"/>
                    </a:cubicBezTo>
                    <a:close/>
                  </a:path>
                </a:pathLst>
              </a:custGeom>
              <a:solidFill>
                <a:srgbClr val="541F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1" name="Freeform 87"/>
              <p:cNvSpPr/>
              <p:nvPr/>
            </p:nvSpPr>
            <p:spPr bwMode="auto">
              <a:xfrm>
                <a:off x="7627938" y="1073150"/>
                <a:ext cx="2479675" cy="241300"/>
              </a:xfrm>
              <a:custGeom>
                <a:avLst/>
                <a:gdLst>
                  <a:gd name="T0" fmla="*/ 2147483646 w 1425"/>
                  <a:gd name="T1" fmla="*/ 421925290 h 138"/>
                  <a:gd name="T2" fmla="*/ 148373311 w 1425"/>
                  <a:gd name="T3" fmla="*/ 400523029 h 138"/>
                  <a:gd name="T4" fmla="*/ 151401125 w 1425"/>
                  <a:gd name="T5" fmla="*/ 0 h 138"/>
                  <a:gd name="T6" fmla="*/ 2147483646 w 1425"/>
                  <a:gd name="T7" fmla="*/ 21402261 h 138"/>
                  <a:gd name="T8" fmla="*/ 2147483646 w 1425"/>
                  <a:gd name="T9" fmla="*/ 42192529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25" h="138">
                    <a:moveTo>
                      <a:pt x="1371" y="138"/>
                    </a:moveTo>
                    <a:cubicBezTo>
                      <a:pt x="1317" y="138"/>
                      <a:pt x="91" y="133"/>
                      <a:pt x="49" y="131"/>
                    </a:cubicBezTo>
                    <a:cubicBezTo>
                      <a:pt x="7" y="128"/>
                      <a:pt x="0" y="2"/>
                      <a:pt x="50" y="0"/>
                    </a:cubicBezTo>
                    <a:cubicBezTo>
                      <a:pt x="133" y="0"/>
                      <a:pt x="1330" y="5"/>
                      <a:pt x="1372" y="7"/>
                    </a:cubicBezTo>
                    <a:cubicBezTo>
                      <a:pt x="1414" y="9"/>
                      <a:pt x="1425" y="138"/>
                      <a:pt x="1371" y="138"/>
                    </a:cubicBezTo>
                    <a:close/>
                  </a:path>
                </a:pathLst>
              </a:custGeom>
              <a:solidFill>
                <a:srgbClr val="5959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2" name="Freeform 88"/>
              <p:cNvSpPr/>
              <p:nvPr/>
            </p:nvSpPr>
            <p:spPr bwMode="auto">
              <a:xfrm>
                <a:off x="8474075" y="1077913"/>
                <a:ext cx="771525" cy="231775"/>
              </a:xfrm>
              <a:custGeom>
                <a:avLst/>
                <a:gdLst>
                  <a:gd name="T0" fmla="*/ 1307283803 w 443"/>
                  <a:gd name="T1" fmla="*/ 2992319 h 134"/>
                  <a:gd name="T2" fmla="*/ 51563297 w 443"/>
                  <a:gd name="T3" fmla="*/ 0 h 134"/>
                  <a:gd name="T4" fmla="*/ 15165778 w 443"/>
                  <a:gd name="T5" fmla="*/ 394910007 h 134"/>
                  <a:gd name="T6" fmla="*/ 1252686653 w 443"/>
                  <a:gd name="T7" fmla="*/ 400892915 h 134"/>
                  <a:gd name="T8" fmla="*/ 1307283803 w 443"/>
                  <a:gd name="T9" fmla="*/ 2992319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3" h="134">
                    <a:moveTo>
                      <a:pt x="431" y="1"/>
                    </a:moveTo>
                    <a:cubicBezTo>
                      <a:pt x="297" y="1"/>
                      <a:pt x="151" y="0"/>
                      <a:pt x="17" y="0"/>
                    </a:cubicBezTo>
                    <a:cubicBezTo>
                      <a:pt x="9" y="43"/>
                      <a:pt x="0" y="93"/>
                      <a:pt x="5" y="132"/>
                    </a:cubicBezTo>
                    <a:cubicBezTo>
                      <a:pt x="136" y="133"/>
                      <a:pt x="280" y="133"/>
                      <a:pt x="413" y="134"/>
                    </a:cubicBezTo>
                    <a:cubicBezTo>
                      <a:pt x="431" y="92"/>
                      <a:pt x="443" y="43"/>
                      <a:pt x="431" y="1"/>
                    </a:cubicBezTo>
                    <a:close/>
                  </a:path>
                </a:pathLst>
              </a:custGeom>
              <a:solidFill>
                <a:srgbClr val="4747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3" name="Freeform 89"/>
              <p:cNvSpPr/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1089528687 w 424"/>
                  <a:gd name="T1" fmla="*/ 983896077 h 424"/>
                  <a:gd name="T2" fmla="*/ 295772696 w 424"/>
                  <a:gd name="T3" fmla="*/ 1089528687 h 424"/>
                  <a:gd name="T4" fmla="*/ 190140087 w 424"/>
                  <a:gd name="T5" fmla="*/ 295772696 h 424"/>
                  <a:gd name="T6" fmla="*/ 983896077 w 424"/>
                  <a:gd name="T7" fmla="*/ 190140087 h 424"/>
                  <a:gd name="T8" fmla="*/ 1089528687 w 424"/>
                  <a:gd name="T9" fmla="*/ 983896077 h 4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4" h="424">
                    <a:moveTo>
                      <a:pt x="361" y="326"/>
                    </a:moveTo>
                    <a:cubicBezTo>
                      <a:pt x="298" y="408"/>
                      <a:pt x="181" y="424"/>
                      <a:pt x="98" y="361"/>
                    </a:cubicBezTo>
                    <a:cubicBezTo>
                      <a:pt x="16" y="298"/>
                      <a:pt x="0" y="181"/>
                      <a:pt x="63" y="98"/>
                    </a:cubicBezTo>
                    <a:cubicBezTo>
                      <a:pt x="126" y="16"/>
                      <a:pt x="243" y="0"/>
                      <a:pt x="326" y="63"/>
                    </a:cubicBezTo>
                    <a:cubicBezTo>
                      <a:pt x="408" y="126"/>
                      <a:pt x="424" y="243"/>
                      <a:pt x="361" y="326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4" name="Freeform 90"/>
              <p:cNvSpPr>
                <a:spLocks noEditPoints="1"/>
              </p:cNvSpPr>
              <p:nvPr/>
            </p:nvSpPr>
            <p:spPr bwMode="auto">
              <a:xfrm>
                <a:off x="8494713" y="809625"/>
                <a:ext cx="736600" cy="736600"/>
              </a:xfrm>
              <a:custGeom>
                <a:avLst/>
                <a:gdLst>
                  <a:gd name="T0" fmla="*/ 983896077 w 424"/>
                  <a:gd name="T1" fmla="*/ 190140087 h 424"/>
                  <a:gd name="T2" fmla="*/ 190140087 w 424"/>
                  <a:gd name="T3" fmla="*/ 295772696 h 424"/>
                  <a:gd name="T4" fmla="*/ 295772696 w 424"/>
                  <a:gd name="T5" fmla="*/ 1089528687 h 424"/>
                  <a:gd name="T6" fmla="*/ 1089528687 w 424"/>
                  <a:gd name="T7" fmla="*/ 983896077 h 424"/>
                  <a:gd name="T8" fmla="*/ 983896077 w 424"/>
                  <a:gd name="T9" fmla="*/ 190140087 h 424"/>
                  <a:gd name="T10" fmla="*/ 238429081 w 424"/>
                  <a:gd name="T11" fmla="*/ 700195630 h 424"/>
                  <a:gd name="T12" fmla="*/ 217302212 w 424"/>
                  <a:gd name="T13" fmla="*/ 639834387 h 424"/>
                  <a:gd name="T14" fmla="*/ 238429081 w 424"/>
                  <a:gd name="T15" fmla="*/ 700195630 h 424"/>
                  <a:gd name="T16" fmla="*/ 467803542 w 424"/>
                  <a:gd name="T17" fmla="*/ 283700448 h 424"/>
                  <a:gd name="T18" fmla="*/ 274645827 w 424"/>
                  <a:gd name="T19" fmla="*/ 579473144 h 424"/>
                  <a:gd name="T20" fmla="*/ 211265219 w 424"/>
                  <a:gd name="T21" fmla="*/ 564381530 h 424"/>
                  <a:gd name="T22" fmla="*/ 431586796 w 424"/>
                  <a:gd name="T23" fmla="*/ 232392088 h 424"/>
                  <a:gd name="T24" fmla="*/ 467803542 w 424"/>
                  <a:gd name="T25" fmla="*/ 283700448 h 4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4" h="424">
                    <a:moveTo>
                      <a:pt x="326" y="63"/>
                    </a:moveTo>
                    <a:cubicBezTo>
                      <a:pt x="243" y="0"/>
                      <a:pt x="126" y="16"/>
                      <a:pt x="63" y="98"/>
                    </a:cubicBezTo>
                    <a:cubicBezTo>
                      <a:pt x="0" y="181"/>
                      <a:pt x="16" y="298"/>
                      <a:pt x="98" y="361"/>
                    </a:cubicBezTo>
                    <a:cubicBezTo>
                      <a:pt x="181" y="424"/>
                      <a:pt x="298" y="408"/>
                      <a:pt x="361" y="326"/>
                    </a:cubicBezTo>
                    <a:cubicBezTo>
                      <a:pt x="424" y="243"/>
                      <a:pt x="408" y="126"/>
                      <a:pt x="326" y="63"/>
                    </a:cubicBezTo>
                    <a:close/>
                    <a:moveTo>
                      <a:pt x="79" y="232"/>
                    </a:moveTo>
                    <a:cubicBezTo>
                      <a:pt x="65" y="236"/>
                      <a:pt x="59" y="216"/>
                      <a:pt x="72" y="212"/>
                    </a:cubicBezTo>
                    <a:cubicBezTo>
                      <a:pt x="85" y="207"/>
                      <a:pt x="92" y="228"/>
                      <a:pt x="79" y="232"/>
                    </a:cubicBezTo>
                    <a:close/>
                    <a:moveTo>
                      <a:pt x="155" y="94"/>
                    </a:moveTo>
                    <a:cubicBezTo>
                      <a:pt x="117" y="115"/>
                      <a:pt x="95" y="150"/>
                      <a:pt x="91" y="192"/>
                    </a:cubicBezTo>
                    <a:cubicBezTo>
                      <a:pt x="90" y="205"/>
                      <a:pt x="69" y="201"/>
                      <a:pt x="70" y="187"/>
                    </a:cubicBezTo>
                    <a:cubicBezTo>
                      <a:pt x="75" y="140"/>
                      <a:pt x="102" y="99"/>
                      <a:pt x="143" y="77"/>
                    </a:cubicBezTo>
                    <a:cubicBezTo>
                      <a:pt x="155" y="70"/>
                      <a:pt x="167" y="88"/>
                      <a:pt x="155" y="94"/>
                    </a:cubicBez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5" name="Freeform 91"/>
              <p:cNvSpPr/>
              <p:nvPr/>
            </p:nvSpPr>
            <p:spPr bwMode="auto">
              <a:xfrm>
                <a:off x="8796338" y="1111250"/>
                <a:ext cx="133350" cy="133350"/>
              </a:xfrm>
              <a:custGeom>
                <a:avLst/>
                <a:gdLst>
                  <a:gd name="T0" fmla="*/ 200110976 w 76"/>
                  <a:gd name="T1" fmla="*/ 181640246 h 76"/>
                  <a:gd name="T2" fmla="*/ 52336366 w 76"/>
                  <a:gd name="T3" fmla="*/ 200110976 h 76"/>
                  <a:gd name="T4" fmla="*/ 33865636 w 76"/>
                  <a:gd name="T5" fmla="*/ 52336366 h 76"/>
                  <a:gd name="T6" fmla="*/ 181640246 w 76"/>
                  <a:gd name="T7" fmla="*/ 33865636 h 76"/>
                  <a:gd name="T8" fmla="*/ 200110976 w 76"/>
                  <a:gd name="T9" fmla="*/ 1816402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65" y="59"/>
                    </a:moveTo>
                    <a:cubicBezTo>
                      <a:pt x="54" y="74"/>
                      <a:pt x="32" y="76"/>
                      <a:pt x="17" y="65"/>
                    </a:cubicBezTo>
                    <a:cubicBezTo>
                      <a:pt x="3" y="54"/>
                      <a:pt x="0" y="32"/>
                      <a:pt x="11" y="17"/>
                    </a:cubicBezTo>
                    <a:cubicBezTo>
                      <a:pt x="22" y="3"/>
                      <a:pt x="44" y="0"/>
                      <a:pt x="59" y="11"/>
                    </a:cubicBezTo>
                    <a:cubicBezTo>
                      <a:pt x="74" y="22"/>
                      <a:pt x="76" y="44"/>
                      <a:pt x="65" y="59"/>
                    </a:cubicBez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6" name="Freeform 92"/>
              <p:cNvSpPr/>
              <p:nvPr/>
            </p:nvSpPr>
            <p:spPr bwMode="auto">
              <a:xfrm>
                <a:off x="8839200" y="847725"/>
                <a:ext cx="322262" cy="300038"/>
              </a:xfrm>
              <a:custGeom>
                <a:avLst/>
                <a:gdLst>
                  <a:gd name="T0" fmla="*/ 147091812 w 186"/>
                  <a:gd name="T1" fmla="*/ 436142521 h 173"/>
                  <a:gd name="T2" fmla="*/ 207129569 w 186"/>
                  <a:gd name="T3" fmla="*/ 520363014 h 173"/>
                  <a:gd name="T4" fmla="*/ 558348369 w 186"/>
                  <a:gd name="T5" fmla="*/ 348914710 h 173"/>
                  <a:gd name="T6" fmla="*/ 384240259 w 186"/>
                  <a:gd name="T7" fmla="*/ 123322555 h 173"/>
                  <a:gd name="T8" fmla="*/ 0 w 186"/>
                  <a:gd name="T9" fmla="*/ 9023686 h 173"/>
                  <a:gd name="T10" fmla="*/ 27016298 w 186"/>
                  <a:gd name="T11" fmla="*/ 267701535 h 173"/>
                  <a:gd name="T12" fmla="*/ 48029166 w 186"/>
                  <a:gd name="T13" fmla="*/ 400047776 h 173"/>
                  <a:gd name="T14" fmla="*/ 147091812 w 186"/>
                  <a:gd name="T15" fmla="*/ 436142521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6" h="173">
                    <a:moveTo>
                      <a:pt x="49" y="145"/>
                    </a:moveTo>
                    <a:cubicBezTo>
                      <a:pt x="59" y="152"/>
                      <a:pt x="65" y="162"/>
                      <a:pt x="69" y="173"/>
                    </a:cubicBezTo>
                    <a:cubicBezTo>
                      <a:pt x="109" y="156"/>
                      <a:pt x="148" y="137"/>
                      <a:pt x="186" y="116"/>
                    </a:cubicBezTo>
                    <a:cubicBezTo>
                      <a:pt x="174" y="87"/>
                      <a:pt x="154" y="61"/>
                      <a:pt x="128" y="41"/>
                    </a:cubicBezTo>
                    <a:cubicBezTo>
                      <a:pt x="90" y="12"/>
                      <a:pt x="44" y="0"/>
                      <a:pt x="0" y="3"/>
                    </a:cubicBezTo>
                    <a:cubicBezTo>
                      <a:pt x="1" y="32"/>
                      <a:pt x="4" y="61"/>
                      <a:pt x="9" y="89"/>
                    </a:cubicBezTo>
                    <a:cubicBezTo>
                      <a:pt x="11" y="104"/>
                      <a:pt x="13" y="118"/>
                      <a:pt x="16" y="133"/>
                    </a:cubicBezTo>
                    <a:cubicBezTo>
                      <a:pt x="27" y="133"/>
                      <a:pt x="39" y="137"/>
                      <a:pt x="49" y="145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7" name="Freeform 93"/>
              <p:cNvSpPr/>
              <p:nvPr/>
            </p:nvSpPr>
            <p:spPr bwMode="auto">
              <a:xfrm>
                <a:off x="8564563" y="1236663"/>
                <a:ext cx="349250" cy="277813"/>
              </a:xfrm>
              <a:custGeom>
                <a:avLst/>
                <a:gdLst>
                  <a:gd name="T0" fmla="*/ 542792126 w 200"/>
                  <a:gd name="T1" fmla="*/ 70216799 h 159"/>
                  <a:gd name="T2" fmla="*/ 414716913 w 200"/>
                  <a:gd name="T3" fmla="*/ 36634624 h 159"/>
                  <a:gd name="T4" fmla="*/ 381173196 w 200"/>
                  <a:gd name="T5" fmla="*/ 0 h 159"/>
                  <a:gd name="T6" fmla="*/ 0 w 200"/>
                  <a:gd name="T7" fmla="*/ 128222057 h 159"/>
                  <a:gd name="T8" fmla="*/ 173814740 w 200"/>
                  <a:gd name="T9" fmla="*/ 351082247 h 159"/>
                  <a:gd name="T10" fmla="*/ 609877813 w 200"/>
                  <a:gd name="T11" fmla="*/ 460986119 h 159"/>
                  <a:gd name="T12" fmla="*/ 542792126 w 200"/>
                  <a:gd name="T13" fmla="*/ 70216799 h 1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" h="159">
                    <a:moveTo>
                      <a:pt x="178" y="23"/>
                    </a:moveTo>
                    <a:cubicBezTo>
                      <a:pt x="163" y="24"/>
                      <a:pt x="149" y="21"/>
                      <a:pt x="136" y="12"/>
                    </a:cubicBezTo>
                    <a:cubicBezTo>
                      <a:pt x="132" y="8"/>
                      <a:pt x="128" y="4"/>
                      <a:pt x="125" y="0"/>
                    </a:cubicBezTo>
                    <a:cubicBezTo>
                      <a:pt x="83" y="15"/>
                      <a:pt x="41" y="28"/>
                      <a:pt x="0" y="42"/>
                    </a:cubicBezTo>
                    <a:cubicBezTo>
                      <a:pt x="12" y="70"/>
                      <a:pt x="31" y="95"/>
                      <a:pt x="57" y="115"/>
                    </a:cubicBezTo>
                    <a:cubicBezTo>
                      <a:pt x="100" y="147"/>
                      <a:pt x="151" y="159"/>
                      <a:pt x="200" y="151"/>
                    </a:cubicBezTo>
                    <a:cubicBezTo>
                      <a:pt x="191" y="108"/>
                      <a:pt x="183" y="66"/>
                      <a:pt x="178" y="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7412" name="矩形 111"/>
          <p:cNvSpPr>
            <a:spLocks noChangeArrowheads="1"/>
          </p:cNvSpPr>
          <p:nvPr/>
        </p:nvSpPr>
        <p:spPr bwMode="auto">
          <a:xfrm>
            <a:off x="4435475" y="2462213"/>
            <a:ext cx="711041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二、点击此处添加标题</a:t>
            </a:r>
            <a:endParaRPr lang="zh-CN" altLang="en-US" sz="5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413" name="矩形 113"/>
          <p:cNvSpPr>
            <a:spLocks noChangeArrowheads="1"/>
          </p:cNvSpPr>
          <p:nvPr/>
        </p:nvSpPr>
        <p:spPr bwMode="auto">
          <a:xfrm>
            <a:off x="5800725" y="3495675"/>
            <a:ext cx="203835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414" name="矩形 114"/>
          <p:cNvSpPr>
            <a:spLocks noChangeArrowheads="1"/>
          </p:cNvSpPr>
          <p:nvPr/>
        </p:nvSpPr>
        <p:spPr bwMode="auto">
          <a:xfrm>
            <a:off x="9002713" y="3495675"/>
            <a:ext cx="203993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415" name="矩形 115"/>
          <p:cNvSpPr>
            <a:spLocks noChangeArrowheads="1"/>
          </p:cNvSpPr>
          <p:nvPr/>
        </p:nvSpPr>
        <p:spPr bwMode="auto">
          <a:xfrm>
            <a:off x="5800725" y="4121150"/>
            <a:ext cx="203835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416" name="矩形 116"/>
          <p:cNvSpPr>
            <a:spLocks noChangeArrowheads="1"/>
          </p:cNvSpPr>
          <p:nvPr/>
        </p:nvSpPr>
        <p:spPr bwMode="auto">
          <a:xfrm>
            <a:off x="9002713" y="4121150"/>
            <a:ext cx="203993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 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459" name="그림 46" descr="0002.png"/>
          <p:cNvPicPr>
            <a:picLocks noChangeAspect="1"/>
          </p:cNvPicPr>
          <p:nvPr/>
        </p:nvPicPr>
        <p:blipFill>
          <a:blip r:embed="rId1"/>
          <a:srcRect l="27879" t="40520" r="15498"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모서리가 둥근 직사각형 17"/>
          <p:cNvSpPr>
            <a:spLocks noChangeArrowheads="1"/>
          </p:cNvSpPr>
          <p:nvPr/>
        </p:nvSpPr>
        <p:spPr bwMode="auto">
          <a:xfrm>
            <a:off x="2238375" y="1990725"/>
            <a:ext cx="3840163" cy="1720850"/>
          </a:xfrm>
          <a:prstGeom prst="roundRect">
            <a:avLst>
              <a:gd name="adj" fmla="val 7356"/>
            </a:avLst>
          </a:prstGeom>
          <a:solidFill>
            <a:srgbClr val="66C7CE"/>
          </a:solidFill>
          <a:ln w="44450" algn="ctr">
            <a:noFill/>
            <a:round/>
          </a:ln>
        </p:spPr>
        <p:txBody>
          <a:bodyPr anchor="ctr"/>
          <a:lstStyle/>
          <a:p>
            <a:pPr algn="ctr" eaLnBrk="1" hangingPunct="1"/>
            <a:r>
              <a:rPr kumimoji="1" lang="en-US" altLang="ko-KR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Malgun Gothic" pitchFamily="34" charset="-127"/>
                <a:sym typeface="Arial" panose="020B0604020202020204" pitchFamily="34" charset="0"/>
              </a:rPr>
              <a:t> </a:t>
            </a:r>
            <a:endParaRPr kumimoji="1" lang="ko-KR" altLang="en-US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cs typeface="Malgun Gothic" pitchFamily="34" charset="-127"/>
              <a:sym typeface="Arial" panose="020B0604020202020204" pitchFamily="34" charset="0"/>
            </a:endParaRPr>
          </a:p>
        </p:txBody>
      </p:sp>
      <p:sp>
        <p:nvSpPr>
          <p:cNvPr id="7" name="모서리가 둥근 직사각형 18"/>
          <p:cNvSpPr/>
          <p:nvPr/>
        </p:nvSpPr>
        <p:spPr>
          <a:xfrm>
            <a:off x="6215063" y="1990725"/>
            <a:ext cx="3838575" cy="1720850"/>
          </a:xfrm>
          <a:prstGeom prst="roundRect">
            <a:avLst>
              <a:gd name="adj" fmla="val 5360"/>
            </a:avLst>
          </a:prstGeom>
          <a:solidFill>
            <a:srgbClr val="EE9980"/>
          </a:solidFill>
          <a:ln w="444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kumimoji="1" lang="ko-KR" altLang="en-US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모서리가 둥근 직사각형 19"/>
          <p:cNvSpPr/>
          <p:nvPr/>
        </p:nvSpPr>
        <p:spPr>
          <a:xfrm>
            <a:off x="2238375" y="3849688"/>
            <a:ext cx="3840163" cy="1720850"/>
          </a:xfrm>
          <a:prstGeom prst="roundRect">
            <a:avLst>
              <a:gd name="adj" fmla="val 6690"/>
            </a:avLst>
          </a:prstGeom>
          <a:solidFill>
            <a:srgbClr val="EE9980"/>
          </a:solidFill>
          <a:ln w="444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kumimoji="1" lang="ko-KR" altLang="en-US" kern="0">
              <a:solidFill>
                <a:prstClr val="white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모서리가 둥근 직사각형 20"/>
          <p:cNvSpPr/>
          <p:nvPr/>
        </p:nvSpPr>
        <p:spPr>
          <a:xfrm>
            <a:off x="6215063" y="3849688"/>
            <a:ext cx="3838575" cy="1720850"/>
          </a:xfrm>
          <a:prstGeom prst="roundRect">
            <a:avLst>
              <a:gd name="adj" fmla="val 10016"/>
            </a:avLst>
          </a:prstGeom>
          <a:solidFill>
            <a:srgbClr val="66C7CE"/>
          </a:solidFill>
          <a:ln w="444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kumimoji="1" lang="ko-KR" altLang="en-US" kern="0">
              <a:solidFill>
                <a:prstClr val="white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모서리가 둥근 직사각형 21"/>
          <p:cNvSpPr/>
          <p:nvPr/>
        </p:nvSpPr>
        <p:spPr>
          <a:xfrm>
            <a:off x="2301875" y="1803400"/>
            <a:ext cx="3689350" cy="1908175"/>
          </a:xfrm>
          <a:prstGeom prst="roundRect">
            <a:avLst>
              <a:gd name="adj" fmla="val 16667"/>
            </a:avLst>
          </a:prstGeom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 eaLnBrk="1" hangingPunct="1">
              <a:defRPr/>
            </a:pPr>
            <a:endParaRPr lang="ko-KR" altLang="en-US" kern="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모서리가 둥근 직사각형 22"/>
          <p:cNvSpPr/>
          <p:nvPr/>
        </p:nvSpPr>
        <p:spPr>
          <a:xfrm>
            <a:off x="6403975" y="1803400"/>
            <a:ext cx="3689350" cy="1908175"/>
          </a:xfrm>
          <a:prstGeom prst="roundRect">
            <a:avLst>
              <a:gd name="adj" fmla="val 16667"/>
            </a:avLst>
          </a:prstGeom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 eaLnBrk="1" hangingPunct="1">
              <a:defRPr/>
            </a:pPr>
            <a:endParaRPr lang="ko-KR" altLang="en-US" kern="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모서리가 둥근 직사각형 23"/>
          <p:cNvSpPr/>
          <p:nvPr/>
        </p:nvSpPr>
        <p:spPr>
          <a:xfrm>
            <a:off x="2301875" y="3892550"/>
            <a:ext cx="3689350" cy="1908175"/>
          </a:xfrm>
          <a:prstGeom prst="roundRect">
            <a:avLst>
              <a:gd name="adj" fmla="val 16667"/>
            </a:avLst>
          </a:prstGeom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 eaLnBrk="1" hangingPunct="1">
              <a:defRPr/>
            </a:pPr>
            <a:endParaRPr lang="ko-KR" altLang="en-US" kern="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모서리가 둥근 직사각형 24"/>
          <p:cNvSpPr/>
          <p:nvPr/>
        </p:nvSpPr>
        <p:spPr>
          <a:xfrm>
            <a:off x="6403975" y="3892550"/>
            <a:ext cx="3689350" cy="1908175"/>
          </a:xfrm>
          <a:prstGeom prst="roundRect">
            <a:avLst>
              <a:gd name="adj" fmla="val 16667"/>
            </a:avLst>
          </a:prstGeom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 eaLnBrk="1" hangingPunct="1">
              <a:defRPr/>
            </a:pPr>
            <a:endParaRPr lang="ko-KR" altLang="en-US" kern="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타원 25@|1FFC:0|FBC:0|LFC:16777215|LBC:16777215"/>
          <p:cNvSpPr/>
          <p:nvPr/>
        </p:nvSpPr>
        <p:spPr>
          <a:xfrm>
            <a:off x="5056188" y="2565400"/>
            <a:ext cx="2239962" cy="2239963"/>
          </a:xfrm>
          <a:prstGeom prst="ellipse">
            <a:avLst/>
          </a:prstGeom>
          <a:solidFill>
            <a:srgbClr val="FFFFFF"/>
          </a:solidFill>
          <a:ln w="444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kumimoji="1" lang="ko-KR" altLang="en-US" kern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원호 27@|1FFC:0|FBC:0|LFC:12566463|LBC:16777215"/>
          <p:cNvSpPr/>
          <p:nvPr/>
        </p:nvSpPr>
        <p:spPr>
          <a:xfrm>
            <a:off x="5281613" y="2776538"/>
            <a:ext cx="1806575" cy="1808162"/>
          </a:xfrm>
          <a:prstGeom prst="arc">
            <a:avLst>
              <a:gd name="adj1" fmla="val 16200000"/>
              <a:gd name="adj2" fmla="val 12086864"/>
            </a:avLst>
          </a:prstGeom>
          <a:noFill/>
          <a:ln w="63500" cap="flat" cmpd="sng" algn="ctr">
            <a:solidFill>
              <a:srgbClr val="ADBACA"/>
            </a:solidFill>
            <a:prstDash val="solid"/>
            <a:tailEnd type="triangle" w="lg" len="lg"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 eaLnBrk="1" latinLnBrk="1" hangingPunct="1">
              <a:defRPr/>
            </a:pPr>
            <a:endParaRPr lang="ko-KR" altLang="en-US" kern="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252"/>
          <p:cNvSpPr>
            <a:spLocks noEditPoints="1"/>
          </p:cNvSpPr>
          <p:nvPr/>
        </p:nvSpPr>
        <p:spPr bwMode="auto">
          <a:xfrm>
            <a:off x="5643563" y="3221038"/>
            <a:ext cx="1036637" cy="982662"/>
          </a:xfrm>
          <a:custGeom>
            <a:avLst/>
            <a:gdLst>
              <a:gd name="T0" fmla="*/ 294 w 301"/>
              <a:gd name="T1" fmla="*/ 107 h 285"/>
              <a:gd name="T2" fmla="*/ 137 w 301"/>
              <a:gd name="T3" fmla="*/ 9 h 285"/>
              <a:gd name="T4" fmla="*/ 7 w 301"/>
              <a:gd name="T5" fmla="*/ 139 h 285"/>
              <a:gd name="T6" fmla="*/ 64 w 301"/>
              <a:gd name="T7" fmla="*/ 218 h 285"/>
              <a:gd name="T8" fmla="*/ 36 w 301"/>
              <a:gd name="T9" fmla="*/ 268 h 285"/>
              <a:gd name="T10" fmla="*/ 122 w 301"/>
              <a:gd name="T11" fmla="*/ 237 h 285"/>
              <a:gd name="T12" fmla="*/ 164 w 301"/>
              <a:gd name="T13" fmla="*/ 237 h 285"/>
              <a:gd name="T14" fmla="*/ 294 w 301"/>
              <a:gd name="T15" fmla="*/ 107 h 285"/>
              <a:gd name="T16" fmla="*/ 80 w 301"/>
              <a:gd name="T17" fmla="*/ 143 h 285"/>
              <a:gd name="T18" fmla="*/ 60 w 301"/>
              <a:gd name="T19" fmla="*/ 123 h 285"/>
              <a:gd name="T20" fmla="*/ 80 w 301"/>
              <a:gd name="T21" fmla="*/ 103 h 285"/>
              <a:gd name="T22" fmla="*/ 100 w 301"/>
              <a:gd name="T23" fmla="*/ 123 h 285"/>
              <a:gd name="T24" fmla="*/ 80 w 301"/>
              <a:gd name="T25" fmla="*/ 143 h 285"/>
              <a:gd name="T26" fmla="*/ 151 w 301"/>
              <a:gd name="T27" fmla="*/ 143 h 285"/>
              <a:gd name="T28" fmla="*/ 131 w 301"/>
              <a:gd name="T29" fmla="*/ 123 h 285"/>
              <a:gd name="T30" fmla="*/ 151 w 301"/>
              <a:gd name="T31" fmla="*/ 103 h 285"/>
              <a:gd name="T32" fmla="*/ 172 w 301"/>
              <a:gd name="T33" fmla="*/ 123 h 285"/>
              <a:gd name="T34" fmla="*/ 151 w 301"/>
              <a:gd name="T35" fmla="*/ 143 h 285"/>
              <a:gd name="T36" fmla="*/ 223 w 301"/>
              <a:gd name="T37" fmla="*/ 143 h 285"/>
              <a:gd name="T38" fmla="*/ 203 w 301"/>
              <a:gd name="T39" fmla="*/ 123 h 285"/>
              <a:gd name="T40" fmla="*/ 223 w 301"/>
              <a:gd name="T41" fmla="*/ 103 h 285"/>
              <a:gd name="T42" fmla="*/ 243 w 301"/>
              <a:gd name="T43" fmla="*/ 123 h 285"/>
              <a:gd name="T44" fmla="*/ 223 w 301"/>
              <a:gd name="T45" fmla="*/ 143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01" h="285">
                <a:moveTo>
                  <a:pt x="294" y="107"/>
                </a:moveTo>
                <a:cubicBezTo>
                  <a:pt x="286" y="44"/>
                  <a:pt x="216" y="0"/>
                  <a:pt x="137" y="9"/>
                </a:cubicBezTo>
                <a:cubicBezTo>
                  <a:pt x="58" y="18"/>
                  <a:pt x="0" y="76"/>
                  <a:pt x="7" y="139"/>
                </a:cubicBezTo>
                <a:cubicBezTo>
                  <a:pt x="11" y="172"/>
                  <a:pt x="33" y="200"/>
                  <a:pt x="64" y="218"/>
                </a:cubicBezTo>
                <a:cubicBezTo>
                  <a:pt x="65" y="232"/>
                  <a:pt x="60" y="250"/>
                  <a:pt x="36" y="268"/>
                </a:cubicBezTo>
                <a:cubicBezTo>
                  <a:pt x="26" y="275"/>
                  <a:pt x="76" y="285"/>
                  <a:pt x="122" y="237"/>
                </a:cubicBezTo>
                <a:cubicBezTo>
                  <a:pt x="136" y="238"/>
                  <a:pt x="150" y="239"/>
                  <a:pt x="164" y="237"/>
                </a:cubicBezTo>
                <a:cubicBezTo>
                  <a:pt x="243" y="228"/>
                  <a:pt x="301" y="170"/>
                  <a:pt x="294" y="107"/>
                </a:cubicBezTo>
                <a:close/>
                <a:moveTo>
                  <a:pt x="80" y="143"/>
                </a:moveTo>
                <a:cubicBezTo>
                  <a:pt x="69" y="143"/>
                  <a:pt x="60" y="134"/>
                  <a:pt x="60" y="123"/>
                </a:cubicBezTo>
                <a:cubicBezTo>
                  <a:pt x="60" y="112"/>
                  <a:pt x="69" y="103"/>
                  <a:pt x="80" y="103"/>
                </a:cubicBezTo>
                <a:cubicBezTo>
                  <a:pt x="91" y="103"/>
                  <a:pt x="100" y="112"/>
                  <a:pt x="100" y="123"/>
                </a:cubicBezTo>
                <a:cubicBezTo>
                  <a:pt x="100" y="134"/>
                  <a:pt x="91" y="143"/>
                  <a:pt x="80" y="143"/>
                </a:cubicBezTo>
                <a:close/>
                <a:moveTo>
                  <a:pt x="151" y="143"/>
                </a:moveTo>
                <a:cubicBezTo>
                  <a:pt x="140" y="143"/>
                  <a:pt x="131" y="134"/>
                  <a:pt x="131" y="123"/>
                </a:cubicBezTo>
                <a:cubicBezTo>
                  <a:pt x="131" y="112"/>
                  <a:pt x="140" y="103"/>
                  <a:pt x="151" y="103"/>
                </a:cubicBezTo>
                <a:cubicBezTo>
                  <a:pt x="163" y="103"/>
                  <a:pt x="172" y="112"/>
                  <a:pt x="172" y="123"/>
                </a:cubicBezTo>
                <a:cubicBezTo>
                  <a:pt x="172" y="134"/>
                  <a:pt x="163" y="143"/>
                  <a:pt x="151" y="143"/>
                </a:cubicBezTo>
                <a:close/>
                <a:moveTo>
                  <a:pt x="223" y="143"/>
                </a:moveTo>
                <a:cubicBezTo>
                  <a:pt x="212" y="143"/>
                  <a:pt x="203" y="134"/>
                  <a:pt x="203" y="123"/>
                </a:cubicBezTo>
                <a:cubicBezTo>
                  <a:pt x="203" y="112"/>
                  <a:pt x="212" y="103"/>
                  <a:pt x="223" y="103"/>
                </a:cubicBezTo>
                <a:cubicBezTo>
                  <a:pt x="234" y="103"/>
                  <a:pt x="243" y="112"/>
                  <a:pt x="243" y="123"/>
                </a:cubicBezTo>
                <a:cubicBezTo>
                  <a:pt x="243" y="134"/>
                  <a:pt x="234" y="143"/>
                  <a:pt x="223" y="143"/>
                </a:cubicBezTo>
                <a:close/>
              </a:path>
            </a:pathLst>
          </a:custGeom>
          <a:solidFill>
            <a:srgbClr val="ADBACA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630488" y="2486025"/>
            <a:ext cx="1954212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2635250" y="2800350"/>
            <a:ext cx="23336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2630488" y="4394200"/>
            <a:ext cx="1954212" cy="247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2635250" y="4710113"/>
            <a:ext cx="23336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7313613" y="2486025"/>
            <a:ext cx="1952625" cy="246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7316788" y="2800350"/>
            <a:ext cx="23336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7313613" y="4338638"/>
            <a:ext cx="1952625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7316788" y="4652963"/>
            <a:ext cx="2333625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216025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DocSecurity>0</DocSecurity>
  <HyperlinksChanged>false</HyperlinksChanged>
  <Lines>0</Lines>
  <LinksUpToDate>false</LinksUpToDate>
  <Pages>28</Pages>
  <Paragraphs>379</Paragraphs>
  <Words>3276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admin</dc:creator>
  <cp:lastModifiedBy>Administrator</cp:lastModifiedBy>
  <dc:title>妙手回春医学医疗医院医生工作汇报模板</dc:title>
  <dcterms:modified xsi:type="dcterms:W3CDTF">2019-01-12T14:45:06Z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