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1.xml" ContentType="application/vnd.openxmlformats-officedocument.presentationml.notes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60" r:id="rId13"/>
  </p:sldMasterIdLst>
  <p:notesMasterIdLst>
    <p:notesMasterId r:id="rId15"/>
  </p:notesMasterIdLst>
  <p:sldIdLst>
    <p:sldId id="256" r:id="rId17"/>
    <p:sldId id="257" r:id="rId18"/>
    <p:sldId id="258" r:id="rId20"/>
    <p:sldId id="262" r:id="rId22"/>
    <p:sldId id="275" r:id="rId24"/>
    <p:sldId id="277" r:id="rId26"/>
    <p:sldId id="264" r:id="rId28"/>
    <p:sldId id="272" r:id="rId30"/>
    <p:sldId id="280" r:id="rId32"/>
    <p:sldId id="268" r:id="rId34"/>
    <p:sldId id="276" r:id="rId36"/>
    <p:sldId id="274" r:id="rId38"/>
    <p:sldId id="267" r:id="rId40"/>
    <p:sldId id="281" r:id="rId42"/>
    <p:sldId id="271" r:id="rId44"/>
    <p:sldId id="266" r:id="rId46"/>
    <p:sldId id="263" r:id="rId48"/>
    <p:sldId id="269" r:id="rId50"/>
    <p:sldId id="270" r:id="rId52"/>
    <p:sldId id="282" r:id="rId54"/>
    <p:sldId id="273" r:id="rId56"/>
    <p:sldId id="278" r:id="rId58"/>
    <p:sldId id="265" r:id="rId60"/>
    <p:sldId id="279" r:id="rId62"/>
    <p:sldId id="283" r:id="rId64"/>
    <p:sldId id="297" r:id="rId66"/>
  </p:sldIdLst>
  <p:sldSz cx="9144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0" orient="horz" pos="2159" userDrawn="1">
          <p15:clr>
            <a:srgbClr val="A4A3A4"/>
          </p15:clr>
        </p15:guide>
        <p15:guide id="1"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0B7EC5"/>
    <a:srgbClr val="149BF2"/>
    <a:srgbClr val="17ADFA"/>
    <a:srgbClr val="DF087F"/>
    <a:srgbClr val="FFFFFF"/>
    <a:srgbClr val="0A88C8"/>
    <a:srgbClr val="0190D5"/>
    <a:srgbClr val="1BB3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p:scale>
          <a:sx n="90" d="100"/>
          <a:sy n="90" d="100"/>
        </p:scale>
        <p:origin x="-1002" y="684"/>
      </p:cViewPr>
      <p:guideLst>
        <p:guide orient="horz" pos="2159"/>
        <p:guide pos="2879"/>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3" Type="http://schemas.openxmlformats.org/officeDocument/2006/relationships/slideMaster" Target="slideMasters/slideMaster1.xml"></Relationship><Relationship Id="rId14" Type="http://schemas.openxmlformats.org/officeDocument/2006/relationships/theme" Target="theme/theme1.xml"></Relationship><Relationship Id="rId15" Type="http://schemas.openxmlformats.org/officeDocument/2006/relationships/notesMaster" Target="notesMasters/notesMaster1.xml"></Relationship><Relationship Id="rId17" Type="http://schemas.openxmlformats.org/officeDocument/2006/relationships/slide" Target="slides/slide1.xml"></Relationship><Relationship Id="rId18" Type="http://schemas.openxmlformats.org/officeDocument/2006/relationships/slide" Target="slides/slide2.xml"></Relationship><Relationship Id="rId20" Type="http://schemas.openxmlformats.org/officeDocument/2006/relationships/slide" Target="slides/slide3.xml"></Relationship><Relationship Id="rId22" Type="http://schemas.openxmlformats.org/officeDocument/2006/relationships/slide" Target="slides/slide4.xml"></Relationship><Relationship Id="rId24" Type="http://schemas.openxmlformats.org/officeDocument/2006/relationships/slide" Target="slides/slide5.xml"></Relationship><Relationship Id="rId26" Type="http://schemas.openxmlformats.org/officeDocument/2006/relationships/slide" Target="slides/slide6.xml"></Relationship><Relationship Id="rId28" Type="http://schemas.openxmlformats.org/officeDocument/2006/relationships/slide" Target="slides/slide7.xml"></Relationship><Relationship Id="rId30" Type="http://schemas.openxmlformats.org/officeDocument/2006/relationships/slide" Target="slides/slide8.xml"></Relationship><Relationship Id="rId32" Type="http://schemas.openxmlformats.org/officeDocument/2006/relationships/slide" Target="slides/slide9.xml"></Relationship><Relationship Id="rId34" Type="http://schemas.openxmlformats.org/officeDocument/2006/relationships/slide" Target="slides/slide10.xml"></Relationship><Relationship Id="rId36" Type="http://schemas.openxmlformats.org/officeDocument/2006/relationships/slide" Target="slides/slide11.xml"></Relationship><Relationship Id="rId38" Type="http://schemas.openxmlformats.org/officeDocument/2006/relationships/slide" Target="slides/slide12.xml"></Relationship><Relationship Id="rId40" Type="http://schemas.openxmlformats.org/officeDocument/2006/relationships/slide" Target="slides/slide13.xml"></Relationship><Relationship Id="rId42" Type="http://schemas.openxmlformats.org/officeDocument/2006/relationships/slide" Target="slides/slide14.xml"></Relationship><Relationship Id="rId44" Type="http://schemas.openxmlformats.org/officeDocument/2006/relationships/slide" Target="slides/slide15.xml"></Relationship><Relationship Id="rId46" Type="http://schemas.openxmlformats.org/officeDocument/2006/relationships/slide" Target="slides/slide16.xml"></Relationship><Relationship Id="rId48" Type="http://schemas.openxmlformats.org/officeDocument/2006/relationships/slide" Target="slides/slide17.xml"></Relationship><Relationship Id="rId50" Type="http://schemas.openxmlformats.org/officeDocument/2006/relationships/slide" Target="slides/slide18.xml"></Relationship><Relationship Id="rId52" Type="http://schemas.openxmlformats.org/officeDocument/2006/relationships/slide" Target="slides/slide19.xml"></Relationship><Relationship Id="rId54" Type="http://schemas.openxmlformats.org/officeDocument/2006/relationships/slide" Target="slides/slide20.xml"></Relationship><Relationship Id="rId56" Type="http://schemas.openxmlformats.org/officeDocument/2006/relationships/slide" Target="slides/slide21.xml"></Relationship><Relationship Id="rId58" Type="http://schemas.openxmlformats.org/officeDocument/2006/relationships/slide" Target="slides/slide22.xml"></Relationship><Relationship Id="rId60" Type="http://schemas.openxmlformats.org/officeDocument/2006/relationships/slide" Target="slides/slide23.xml"></Relationship><Relationship Id="rId62" Type="http://schemas.openxmlformats.org/officeDocument/2006/relationships/slide" Target="slides/slide24.xml"></Relationship><Relationship Id="rId64" Type="http://schemas.openxmlformats.org/officeDocument/2006/relationships/slide" Target="slides/slide25.xml"></Relationship><Relationship Id="rId66" Type="http://schemas.openxmlformats.org/officeDocument/2006/relationships/slide" Target="slides/slide26.xml"></Relationship><Relationship Id="rId69" Type="http://schemas.openxmlformats.org/officeDocument/2006/relationships/viewProps" Target="viewProps.xml"></Relationship><Relationship Id="rId70"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en-US"/>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a:defRPr/>
            </a:pPr>
            <a:fld id="{60A34A6E-86FF-441E-A1E6-466C6062D68A}" type="datetimeFigureOut">
              <a:rPr lang="zh-CN" altLang="en-US"/>
            </a:fld>
            <a:endParaRPr lang="zh-CN" altLang="en-US"/>
          </a:p>
        </p:txBody>
      </p:sp>
      <p:sp>
        <p:nvSpPr>
          <p:cNvPr id="2052" name="幻灯片图像占位符 3"/>
          <p:cNvSpPr>
            <a:spLocks noGrp="1" noChangeArrowheads="1"/>
          </p:cNvSpPr>
          <p:nvPr>
            <p:ph type="sldImg" idx="2"/>
          </p:nvPr>
        </p:nvSpPr>
        <p:spPr bwMode="auto">
          <a:xfrm>
            <a:off x="1371600" y="1143000"/>
            <a:ext cx="4114800" cy="3086100"/>
          </a:xfrm>
          <a:prstGeom prst="rect">
            <a:avLst/>
          </a:prstGeom>
          <a:noFill/>
          <a:ln w="12700">
            <a:noFill/>
            <a:miter lim="800000"/>
          </a:ln>
        </p:spPr>
      </p:sp>
      <p:sp>
        <p:nvSpPr>
          <p:cNvPr id="2053"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en-US"/>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fld id="{0F072700-81DF-46B0-A723-6A04D0D7659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p:spPr>
        <p:txBody>
          <a:bodyPr/>
          <a:lstStyle/>
          <a:p>
            <a:endParaRPr lang="zh-CN" altLang="en-US" smtClean="0"/>
          </a:p>
        </p:txBody>
      </p:sp>
      <p:sp>
        <p:nvSpPr>
          <p:cNvPr id="4100" name="灯片编号占位符 3"/>
          <p:cNvSpPr>
            <a:spLocks noGrp="1"/>
          </p:cNvSpPr>
          <p:nvPr>
            <p:ph type="sldNum" sz="quarter" idx="5"/>
          </p:nvPr>
        </p:nvSpPr>
        <p:spPr>
          <a:noFill/>
          <a:ln>
            <a:miter lim="800000"/>
          </a:ln>
        </p:spPr>
        <p:txBody>
          <a:bodyPr/>
          <a:lstStyle/>
          <a:p>
            <a:fld id="{F84A855E-B32D-4C1E-9351-FE3717AFD9F9}"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p:sp>
      <p:sp>
        <p:nvSpPr>
          <p:cNvPr id="22531" name="备注占位符 2"/>
          <p:cNvSpPr>
            <a:spLocks noGrp="1"/>
          </p:cNvSpPr>
          <p:nvPr>
            <p:ph type="body" idx="1"/>
          </p:nvPr>
        </p:nvSpPr>
        <p:spPr>
          <a:noFill/>
        </p:spPr>
        <p:txBody>
          <a:bodyPr/>
          <a:lstStyle/>
          <a:p>
            <a:endParaRPr lang="zh-CN" altLang="en-US" smtClean="0"/>
          </a:p>
        </p:txBody>
      </p:sp>
      <p:sp>
        <p:nvSpPr>
          <p:cNvPr id="22532" name="灯片编号占位符 3"/>
          <p:cNvSpPr>
            <a:spLocks noGrp="1"/>
          </p:cNvSpPr>
          <p:nvPr>
            <p:ph type="sldNum" sz="quarter" idx="5"/>
          </p:nvPr>
        </p:nvSpPr>
        <p:spPr>
          <a:noFill/>
          <a:ln>
            <a:miter lim="800000"/>
          </a:ln>
        </p:spPr>
        <p:txBody>
          <a:bodyPr/>
          <a:lstStyle/>
          <a:p>
            <a:fld id="{787BAF65-B753-4652-94AE-B534DDF77B45}"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p:spPr>
        <p:txBody>
          <a:bodyPr/>
          <a:lstStyle/>
          <a:p>
            <a:endParaRPr lang="zh-CN" altLang="en-US" smtClean="0"/>
          </a:p>
        </p:txBody>
      </p:sp>
      <p:sp>
        <p:nvSpPr>
          <p:cNvPr id="24580" name="灯片编号占位符 3"/>
          <p:cNvSpPr>
            <a:spLocks noGrp="1"/>
          </p:cNvSpPr>
          <p:nvPr>
            <p:ph type="sldNum" sz="quarter" idx="5"/>
          </p:nvPr>
        </p:nvSpPr>
        <p:spPr>
          <a:noFill/>
          <a:ln>
            <a:miter lim="800000"/>
          </a:ln>
        </p:spPr>
        <p:txBody>
          <a:bodyPr/>
          <a:lstStyle/>
          <a:p>
            <a:fld id="{9375D169-2F39-4C83-BDE6-4002E41B0403}"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p:spPr>
        <p:txBody>
          <a:bodyPr/>
          <a:lstStyle/>
          <a:p>
            <a:endParaRPr lang="zh-CN" altLang="en-US" smtClean="0"/>
          </a:p>
        </p:txBody>
      </p:sp>
      <p:sp>
        <p:nvSpPr>
          <p:cNvPr id="26628" name="灯片编号占位符 3"/>
          <p:cNvSpPr>
            <a:spLocks noGrp="1"/>
          </p:cNvSpPr>
          <p:nvPr>
            <p:ph type="sldNum" sz="quarter" idx="5"/>
          </p:nvPr>
        </p:nvSpPr>
        <p:spPr>
          <a:noFill/>
          <a:ln>
            <a:miter lim="800000"/>
          </a:ln>
        </p:spPr>
        <p:txBody>
          <a:bodyPr/>
          <a:lstStyle/>
          <a:p>
            <a:fld id="{3AAE5010-BEF1-4417-9BDC-174743759D45}"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p:sp>
      <p:sp>
        <p:nvSpPr>
          <p:cNvPr id="28675" name="备注占位符 2"/>
          <p:cNvSpPr>
            <a:spLocks noGrp="1"/>
          </p:cNvSpPr>
          <p:nvPr>
            <p:ph type="body" idx="1"/>
          </p:nvPr>
        </p:nvSpPr>
        <p:spPr>
          <a:noFill/>
        </p:spPr>
        <p:txBody>
          <a:bodyPr/>
          <a:lstStyle/>
          <a:p>
            <a:endParaRPr lang="zh-CN" altLang="en-US" smtClean="0"/>
          </a:p>
        </p:txBody>
      </p:sp>
      <p:sp>
        <p:nvSpPr>
          <p:cNvPr id="28676" name="灯片编号占位符 3"/>
          <p:cNvSpPr>
            <a:spLocks noGrp="1"/>
          </p:cNvSpPr>
          <p:nvPr>
            <p:ph type="sldNum" sz="quarter" idx="5"/>
          </p:nvPr>
        </p:nvSpPr>
        <p:spPr>
          <a:noFill/>
          <a:ln>
            <a:miter lim="800000"/>
          </a:ln>
        </p:spPr>
        <p:txBody>
          <a:bodyPr/>
          <a:lstStyle/>
          <a:p>
            <a:fld id="{30F15773-2BEA-48A4-BDEE-554CA8B1E338}"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a:ln>
            <a:miter lim="800000"/>
          </a:ln>
        </p:spPr>
        <p:txBody>
          <a:bodyPr/>
          <a:lstStyle/>
          <a:p>
            <a:fld id="{12952698-7369-4AAB-9529-0CF458A471C9}"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a:noFill/>
        </p:spPr>
        <p:txBody>
          <a:bodyPr/>
          <a:lstStyle/>
          <a:p>
            <a:endParaRPr lang="zh-CN" altLang="en-US" smtClean="0"/>
          </a:p>
        </p:txBody>
      </p:sp>
      <p:sp>
        <p:nvSpPr>
          <p:cNvPr id="32772" name="灯片编号占位符 3"/>
          <p:cNvSpPr>
            <a:spLocks noGrp="1"/>
          </p:cNvSpPr>
          <p:nvPr>
            <p:ph type="sldNum" sz="quarter" idx="5"/>
          </p:nvPr>
        </p:nvSpPr>
        <p:spPr>
          <a:noFill/>
          <a:ln>
            <a:miter lim="800000"/>
          </a:ln>
        </p:spPr>
        <p:txBody>
          <a:bodyPr/>
          <a:lstStyle/>
          <a:p>
            <a:fld id="{FCB9B028-DA67-493A-AB6A-4317E3036FB0}"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a:noFill/>
        </p:spPr>
        <p:txBody>
          <a:bodyPr/>
          <a:lstStyle/>
          <a:p>
            <a:endParaRPr lang="zh-CN" altLang="en-US" smtClean="0"/>
          </a:p>
        </p:txBody>
      </p:sp>
      <p:sp>
        <p:nvSpPr>
          <p:cNvPr id="34820" name="灯片编号占位符 3"/>
          <p:cNvSpPr>
            <a:spLocks noGrp="1"/>
          </p:cNvSpPr>
          <p:nvPr>
            <p:ph type="sldNum" sz="quarter" idx="5"/>
          </p:nvPr>
        </p:nvSpPr>
        <p:spPr>
          <a:noFill/>
          <a:ln>
            <a:miter lim="800000"/>
          </a:ln>
        </p:spPr>
        <p:txBody>
          <a:bodyPr/>
          <a:lstStyle/>
          <a:p>
            <a:fld id="{C6E44AAD-EFD4-4CE3-A112-28CD9274657E}"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p:spPr>
        <p:txBody>
          <a:bodyPr/>
          <a:lstStyle/>
          <a:p>
            <a:endParaRPr lang="zh-CN" altLang="en-US" smtClean="0"/>
          </a:p>
        </p:txBody>
      </p:sp>
      <p:sp>
        <p:nvSpPr>
          <p:cNvPr id="36868" name="灯片编号占位符 3"/>
          <p:cNvSpPr>
            <a:spLocks noGrp="1"/>
          </p:cNvSpPr>
          <p:nvPr>
            <p:ph type="sldNum" sz="quarter" idx="5"/>
          </p:nvPr>
        </p:nvSpPr>
        <p:spPr>
          <a:noFill/>
          <a:ln>
            <a:miter lim="800000"/>
          </a:ln>
        </p:spPr>
        <p:txBody>
          <a:bodyPr/>
          <a:lstStyle/>
          <a:p>
            <a:fld id="{27D75663-F22A-46B0-B820-90BD3C3D8D2C}"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a:noFill/>
        </p:spPr>
        <p:txBody>
          <a:bodyPr/>
          <a:lstStyle/>
          <a:p>
            <a:endParaRPr lang="zh-CN" altLang="en-US" smtClean="0"/>
          </a:p>
        </p:txBody>
      </p:sp>
      <p:sp>
        <p:nvSpPr>
          <p:cNvPr id="38916" name="灯片编号占位符 3"/>
          <p:cNvSpPr>
            <a:spLocks noGrp="1"/>
          </p:cNvSpPr>
          <p:nvPr>
            <p:ph type="sldNum" sz="quarter" idx="5"/>
          </p:nvPr>
        </p:nvSpPr>
        <p:spPr>
          <a:noFill/>
          <a:ln>
            <a:miter lim="800000"/>
          </a:ln>
        </p:spPr>
        <p:txBody>
          <a:bodyPr/>
          <a:lstStyle/>
          <a:p>
            <a:fld id="{7E078EF9-E0A3-4D6D-B666-1560AE736992}"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smtClean="0"/>
          </a:p>
        </p:txBody>
      </p:sp>
      <p:sp>
        <p:nvSpPr>
          <p:cNvPr id="40964" name="灯片编号占位符 3"/>
          <p:cNvSpPr>
            <a:spLocks noGrp="1"/>
          </p:cNvSpPr>
          <p:nvPr>
            <p:ph type="sldNum" sz="quarter" idx="5"/>
          </p:nvPr>
        </p:nvSpPr>
        <p:spPr>
          <a:noFill/>
          <a:ln>
            <a:miter lim="800000"/>
          </a:ln>
        </p:spPr>
        <p:txBody>
          <a:bodyPr/>
          <a:lstStyle/>
          <a:p>
            <a:fld id="{97B47CA7-DA9E-4102-BD38-B03A8B526FD7}"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a:noFill/>
        </p:spPr>
        <p:txBody>
          <a:bodyPr/>
          <a:lstStyle/>
          <a:p>
            <a:endParaRPr lang="zh-CN" altLang="en-US" smtClean="0"/>
          </a:p>
        </p:txBody>
      </p:sp>
      <p:sp>
        <p:nvSpPr>
          <p:cNvPr id="6148" name="灯片编号占位符 3"/>
          <p:cNvSpPr>
            <a:spLocks noGrp="1"/>
          </p:cNvSpPr>
          <p:nvPr>
            <p:ph type="sldNum" sz="quarter" idx="5"/>
          </p:nvPr>
        </p:nvSpPr>
        <p:spPr>
          <a:noFill/>
          <a:ln>
            <a:miter lim="800000"/>
          </a:ln>
        </p:spPr>
        <p:txBody>
          <a:bodyPr/>
          <a:lstStyle/>
          <a:p>
            <a:fld id="{7E4273FA-0DAE-4E1E-8D95-BDA453D76252}"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smtClean="0"/>
          </a:p>
        </p:txBody>
      </p:sp>
      <p:sp>
        <p:nvSpPr>
          <p:cNvPr id="43012" name="灯片编号占位符 3"/>
          <p:cNvSpPr>
            <a:spLocks noGrp="1"/>
          </p:cNvSpPr>
          <p:nvPr>
            <p:ph type="sldNum" sz="quarter" idx="5"/>
          </p:nvPr>
        </p:nvSpPr>
        <p:spPr>
          <a:noFill/>
          <a:ln>
            <a:miter lim="800000"/>
          </a:ln>
        </p:spPr>
        <p:txBody>
          <a:bodyPr/>
          <a:lstStyle/>
          <a:p>
            <a:fld id="{737A0B4B-ECF5-4673-BA4E-26E3F8952FFC}"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smtClean="0"/>
          </a:p>
        </p:txBody>
      </p:sp>
      <p:sp>
        <p:nvSpPr>
          <p:cNvPr id="45060" name="灯片编号占位符 3"/>
          <p:cNvSpPr>
            <a:spLocks noGrp="1"/>
          </p:cNvSpPr>
          <p:nvPr>
            <p:ph type="sldNum" sz="quarter" idx="5"/>
          </p:nvPr>
        </p:nvSpPr>
        <p:spPr>
          <a:noFill/>
          <a:ln>
            <a:miter lim="800000"/>
          </a:ln>
        </p:spPr>
        <p:txBody>
          <a:bodyPr/>
          <a:lstStyle/>
          <a:p>
            <a:fld id="{B04195AA-DA60-4EA1-B8F5-EB2196FAE803}"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p:spPr>
        <p:txBody>
          <a:bodyPr/>
          <a:lstStyle/>
          <a:p>
            <a:endParaRPr lang="zh-CN" altLang="en-US" smtClean="0"/>
          </a:p>
        </p:txBody>
      </p:sp>
      <p:sp>
        <p:nvSpPr>
          <p:cNvPr id="47108" name="灯片编号占位符 3"/>
          <p:cNvSpPr>
            <a:spLocks noGrp="1"/>
          </p:cNvSpPr>
          <p:nvPr>
            <p:ph type="sldNum" sz="quarter" idx="5"/>
          </p:nvPr>
        </p:nvSpPr>
        <p:spPr>
          <a:noFill/>
          <a:ln>
            <a:miter lim="800000"/>
          </a:ln>
        </p:spPr>
        <p:txBody>
          <a:bodyPr/>
          <a:lstStyle/>
          <a:p>
            <a:fld id="{D5265EAB-062D-4437-AEBA-BBB56EA176D8}"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smtClean="0"/>
          </a:p>
        </p:txBody>
      </p:sp>
      <p:sp>
        <p:nvSpPr>
          <p:cNvPr id="49156" name="灯片编号占位符 3"/>
          <p:cNvSpPr>
            <a:spLocks noGrp="1"/>
          </p:cNvSpPr>
          <p:nvPr>
            <p:ph type="sldNum" sz="quarter" idx="5"/>
          </p:nvPr>
        </p:nvSpPr>
        <p:spPr>
          <a:noFill/>
          <a:ln>
            <a:miter lim="800000"/>
          </a:ln>
        </p:spPr>
        <p:txBody>
          <a:bodyPr/>
          <a:lstStyle/>
          <a:p>
            <a:fld id="{AEB033BE-6D2B-4243-9D42-2A67DD21272C}"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smtClean="0"/>
          </a:p>
        </p:txBody>
      </p:sp>
      <p:sp>
        <p:nvSpPr>
          <p:cNvPr id="51204" name="灯片编号占位符 3"/>
          <p:cNvSpPr>
            <a:spLocks noGrp="1"/>
          </p:cNvSpPr>
          <p:nvPr>
            <p:ph type="sldNum" sz="quarter" idx="5"/>
          </p:nvPr>
        </p:nvSpPr>
        <p:spPr>
          <a:noFill/>
          <a:ln>
            <a:miter lim="800000"/>
          </a:ln>
        </p:spPr>
        <p:txBody>
          <a:bodyPr/>
          <a:lstStyle/>
          <a:p>
            <a:fld id="{732B5701-8A3C-4E1A-AC09-71F405E6E7D3}" type="slidenum">
              <a:rPr lang="zh-CN" altLang="en-US"/>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smtClean="0"/>
          </a:p>
        </p:txBody>
      </p:sp>
      <p:sp>
        <p:nvSpPr>
          <p:cNvPr id="53252" name="灯片编号占位符 3"/>
          <p:cNvSpPr>
            <a:spLocks noGrp="1"/>
          </p:cNvSpPr>
          <p:nvPr>
            <p:ph type="sldNum" sz="quarter" idx="5"/>
          </p:nvPr>
        </p:nvSpPr>
        <p:spPr>
          <a:noFill/>
          <a:ln>
            <a:miter lim="800000"/>
          </a:ln>
        </p:spPr>
        <p:txBody>
          <a:bodyPr/>
          <a:lstStyle/>
          <a:p>
            <a:fld id="{26A16ECF-3022-4EC1-9A10-B99AF17DE670}" type="slidenum">
              <a:rPr lang="zh-CN" altLang="en-US"/>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p:sp>
      <p:sp>
        <p:nvSpPr>
          <p:cNvPr id="8195" name="备注占位符 2"/>
          <p:cNvSpPr>
            <a:spLocks noGrp="1"/>
          </p:cNvSpPr>
          <p:nvPr>
            <p:ph type="body" idx="1"/>
          </p:nvPr>
        </p:nvSpPr>
        <p:spPr>
          <a:noFill/>
        </p:spPr>
        <p:txBody>
          <a:bodyPr/>
          <a:lstStyle/>
          <a:p>
            <a:endParaRPr lang="zh-CN" altLang="en-US" smtClean="0"/>
          </a:p>
        </p:txBody>
      </p:sp>
      <p:sp>
        <p:nvSpPr>
          <p:cNvPr id="8196" name="灯片编号占位符 3"/>
          <p:cNvSpPr>
            <a:spLocks noGrp="1"/>
          </p:cNvSpPr>
          <p:nvPr>
            <p:ph type="sldNum" sz="quarter" idx="5"/>
          </p:nvPr>
        </p:nvSpPr>
        <p:spPr>
          <a:noFill/>
          <a:ln>
            <a:miter lim="800000"/>
          </a:ln>
        </p:spPr>
        <p:txBody>
          <a:bodyPr/>
          <a:lstStyle/>
          <a:p>
            <a:fld id="{7E411DF2-BCE9-473E-A001-36A352E3D0D3}"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noFill/>
        </p:spPr>
        <p:txBody>
          <a:bodyPr/>
          <a:lstStyle/>
          <a:p>
            <a:endParaRPr lang="zh-CN" altLang="en-US" smtClean="0"/>
          </a:p>
        </p:txBody>
      </p:sp>
      <p:sp>
        <p:nvSpPr>
          <p:cNvPr id="10244" name="灯片编号占位符 3"/>
          <p:cNvSpPr>
            <a:spLocks noGrp="1"/>
          </p:cNvSpPr>
          <p:nvPr>
            <p:ph type="sldNum" sz="quarter" idx="5"/>
          </p:nvPr>
        </p:nvSpPr>
        <p:spPr>
          <a:noFill/>
          <a:ln>
            <a:miter lim="800000"/>
          </a:ln>
        </p:spPr>
        <p:txBody>
          <a:bodyPr/>
          <a:lstStyle/>
          <a:p>
            <a:fld id="{BC69E52E-8D82-47FF-B14B-F0CE6592A058}"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p:sp>
      <p:sp>
        <p:nvSpPr>
          <p:cNvPr id="12291" name="备注占位符 2"/>
          <p:cNvSpPr>
            <a:spLocks noGrp="1"/>
          </p:cNvSpPr>
          <p:nvPr>
            <p:ph type="body" idx="1"/>
          </p:nvPr>
        </p:nvSpPr>
        <p:spPr>
          <a:noFill/>
        </p:spPr>
        <p:txBody>
          <a:bodyPr/>
          <a:lstStyle/>
          <a:p>
            <a:endParaRPr lang="zh-CN" altLang="en-US" smtClean="0"/>
          </a:p>
        </p:txBody>
      </p:sp>
      <p:sp>
        <p:nvSpPr>
          <p:cNvPr id="12292" name="灯片编号占位符 3"/>
          <p:cNvSpPr>
            <a:spLocks noGrp="1"/>
          </p:cNvSpPr>
          <p:nvPr>
            <p:ph type="sldNum" sz="quarter" idx="5"/>
          </p:nvPr>
        </p:nvSpPr>
        <p:spPr>
          <a:noFill/>
          <a:ln>
            <a:miter lim="800000"/>
          </a:ln>
        </p:spPr>
        <p:txBody>
          <a:bodyPr/>
          <a:lstStyle/>
          <a:p>
            <a:fld id="{147A238F-4750-43B2-A724-C846EF1BED52}"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p:spPr>
        <p:txBody>
          <a:bodyPr/>
          <a:lstStyle/>
          <a:p>
            <a:endParaRPr lang="zh-CN" altLang="en-US" smtClean="0"/>
          </a:p>
        </p:txBody>
      </p:sp>
      <p:sp>
        <p:nvSpPr>
          <p:cNvPr id="14340" name="灯片编号占位符 3"/>
          <p:cNvSpPr>
            <a:spLocks noGrp="1"/>
          </p:cNvSpPr>
          <p:nvPr>
            <p:ph type="sldNum" sz="quarter" idx="5"/>
          </p:nvPr>
        </p:nvSpPr>
        <p:spPr>
          <a:noFill/>
          <a:ln>
            <a:miter lim="800000"/>
          </a:ln>
        </p:spPr>
        <p:txBody>
          <a:bodyPr/>
          <a:lstStyle/>
          <a:p>
            <a:fld id="{B195274C-7F51-4C8B-B498-AD7D18757103}"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noFill/>
        </p:spPr>
        <p:txBody>
          <a:bodyPr/>
          <a:lstStyle/>
          <a:p>
            <a:endParaRPr lang="zh-CN" altLang="en-US" smtClean="0"/>
          </a:p>
        </p:txBody>
      </p:sp>
      <p:sp>
        <p:nvSpPr>
          <p:cNvPr id="16388" name="灯片编号占位符 3"/>
          <p:cNvSpPr>
            <a:spLocks noGrp="1"/>
          </p:cNvSpPr>
          <p:nvPr>
            <p:ph type="sldNum" sz="quarter" idx="5"/>
          </p:nvPr>
        </p:nvSpPr>
        <p:spPr>
          <a:noFill/>
          <a:ln>
            <a:miter lim="800000"/>
          </a:ln>
        </p:spPr>
        <p:txBody>
          <a:bodyPr/>
          <a:lstStyle/>
          <a:p>
            <a:fld id="{83F53833-793C-4049-BD3B-C4F49124E0ED}"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a:noFill/>
        </p:spPr>
        <p:txBody>
          <a:bodyPr/>
          <a:lstStyle/>
          <a:p>
            <a:endParaRPr lang="zh-CN" altLang="en-US" smtClean="0"/>
          </a:p>
        </p:txBody>
      </p:sp>
      <p:sp>
        <p:nvSpPr>
          <p:cNvPr id="18436" name="灯片编号占位符 3"/>
          <p:cNvSpPr>
            <a:spLocks noGrp="1"/>
          </p:cNvSpPr>
          <p:nvPr>
            <p:ph type="sldNum" sz="quarter" idx="5"/>
          </p:nvPr>
        </p:nvSpPr>
        <p:spPr>
          <a:noFill/>
          <a:ln>
            <a:miter lim="800000"/>
          </a:ln>
        </p:spPr>
        <p:txBody>
          <a:bodyPr/>
          <a:lstStyle/>
          <a:p>
            <a:fld id="{5F5FE552-4EF4-4DA6-9B70-5080D1DEC946}"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p:sp>
      <p:sp>
        <p:nvSpPr>
          <p:cNvPr id="20483" name="备注占位符 2"/>
          <p:cNvSpPr>
            <a:spLocks noGrp="1"/>
          </p:cNvSpPr>
          <p:nvPr>
            <p:ph type="body" idx="1"/>
          </p:nvPr>
        </p:nvSpPr>
        <p:spPr>
          <a:noFill/>
        </p:spPr>
        <p:txBody>
          <a:bodyPr/>
          <a:lstStyle/>
          <a:p>
            <a:endParaRPr lang="zh-CN" altLang="en-US" smtClean="0"/>
          </a:p>
        </p:txBody>
      </p:sp>
      <p:sp>
        <p:nvSpPr>
          <p:cNvPr id="20484" name="灯片编号占位符 3"/>
          <p:cNvSpPr>
            <a:spLocks noGrp="1"/>
          </p:cNvSpPr>
          <p:nvPr>
            <p:ph type="sldNum" sz="quarter" idx="5"/>
          </p:nvPr>
        </p:nvSpPr>
        <p:spPr>
          <a:noFill/>
          <a:ln>
            <a:miter lim="800000"/>
          </a:ln>
        </p:spPr>
        <p:txBody>
          <a:bodyPr/>
          <a:lstStyle/>
          <a:p>
            <a:fld id="{645CBA78-ECDD-445E-9ABF-B3A2FB89E556}"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7D7BE722-8061-4CA9-ADFF-97E27ADDD46F}"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F07092C1-C176-4293-AA9C-F92C9BC530C2}" type="slidenum">
              <a:rPr lang="zh-CN" altLang="en-US"/>
            </a:fld>
            <a:endParaRPr lang="zh-CN" altLang="en-US"/>
          </a:p>
        </p:txBody>
      </p:sp>
    </p:spTree>
  </p:cSld>
  <p:clrMapOvr>
    <a:masterClrMapping/>
  </p:clrMapOvr>
  <p:transition spd="slow" advTm="100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45034DEC-E8C4-407C-AE7A-12DC5FE7CFE0}"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320212FB-A666-42A5-98F3-9B980299E933}" type="slidenum">
              <a:rPr lang="zh-CN" altLang="en-US"/>
            </a:fld>
            <a:endParaRPr lang="zh-CN" altLang="en-US"/>
          </a:p>
        </p:txBody>
      </p:sp>
    </p:spTree>
  </p:cSld>
  <p:clrMapOvr>
    <a:masterClrMapping/>
  </p:clrMapOvr>
  <p:transition spd="slow" advTm="100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CBD315EE-5EC4-48FC-ABA6-D2559E9ECA6D}"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F6D69B9A-A3FB-407E-8274-68CBCB7D97F7}" type="slidenum">
              <a:rPr lang="zh-CN" altLang="en-US"/>
            </a:fld>
            <a:endParaRPr lang="zh-CN" altLang="en-US"/>
          </a:p>
        </p:txBody>
      </p:sp>
    </p:spTree>
  </p:cSld>
  <p:clrMapOvr>
    <a:masterClrMapping/>
  </p:clrMapOvr>
  <p:transition spd="slow" advTm="100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7F8499B5-89EB-445A-9A73-1263D61855C1}"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1679FF59-B512-4810-94D8-F92FBF7ECD43}" type="slidenum">
              <a:rPr lang="zh-CN" altLang="en-US"/>
            </a:fld>
            <a:endParaRPr lang="zh-CN" altLang="en-US"/>
          </a:p>
        </p:txBody>
      </p:sp>
    </p:spTree>
  </p:cSld>
  <p:clrMapOvr>
    <a:masterClrMapping/>
  </p:clrMapOvr>
  <p:transition spd="slow" advTm="100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75653AA0-66EF-4C70-9D70-C6E6F07E5A2A}"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15909147-9AFC-429D-A863-0B84D94E7325}" type="slidenum">
              <a:rPr lang="zh-CN" altLang="en-US"/>
            </a:fld>
            <a:endParaRPr lang="zh-CN" altLang="en-US"/>
          </a:p>
        </p:txBody>
      </p:sp>
    </p:spTree>
  </p:cSld>
  <p:clrMapOvr>
    <a:masterClrMapping/>
  </p:clrMapOvr>
  <p:transition spd="slow" advTm="100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EC1B9661-9D0C-4C43-8CE8-24AE40CAC2DE}"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9395F265-31A9-472B-9116-29A074C18392}" type="slidenum">
              <a:rPr lang="zh-CN" altLang="en-US"/>
            </a:fld>
            <a:endParaRPr lang="zh-CN" altLang="en-US"/>
          </a:p>
        </p:txBody>
      </p:sp>
    </p:spTree>
  </p:cSld>
  <p:clrMapOvr>
    <a:masterClrMapping/>
  </p:clrMapOvr>
  <p:transition spd="slow" advTm="100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F32D0A22-2112-47FA-A13C-4FFBE584314D}"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fld id="{AFD1ED35-1C1D-48C7-B81B-0A703A97D040}" type="slidenum">
              <a:rPr lang="zh-CN" altLang="en-US"/>
            </a:fld>
            <a:endParaRPr lang="zh-CN" altLang="en-US"/>
          </a:p>
        </p:txBody>
      </p:sp>
    </p:spTree>
  </p:cSld>
  <p:clrMapOvr>
    <a:masterClrMapping/>
  </p:clrMapOvr>
  <p:transition spd="slow" advTm="100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5F3DCB4F-BA7A-49D0-93EC-45C103A0F488}"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fld id="{3D115499-1ECD-404B-B9D9-24E1BCB7BEC3}" type="slidenum">
              <a:rPr lang="zh-CN" altLang="en-US"/>
            </a:fld>
            <a:endParaRPr lang="zh-CN" altLang="en-US"/>
          </a:p>
        </p:txBody>
      </p:sp>
    </p:spTree>
  </p:cSld>
  <p:clrMapOvr>
    <a:masterClrMapping/>
  </p:clrMapOvr>
  <p:transition spd="slow" advTm="100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7A69318B-C446-41F9-8968-D584A54760E4}"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fld id="{F644C191-DAB2-42A5-8FFE-733490C3236C}" type="slidenum">
              <a:rPr lang="zh-CN" altLang="en-US"/>
            </a:fld>
            <a:endParaRPr lang="zh-CN" altLang="en-US"/>
          </a:p>
        </p:txBody>
      </p:sp>
    </p:spTree>
  </p:cSld>
  <p:clrMapOvr>
    <a:masterClrMapping/>
  </p:clrMapOvr>
  <p:transition spd="slow" advTm="100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5C925972-23CE-4EEE-B642-8CB2B04FBAEF}"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827122AB-47DE-4F19-9F17-7CC981D3033B}" type="slidenum">
              <a:rPr lang="zh-CN" altLang="en-US"/>
            </a:fld>
            <a:endParaRPr lang="zh-CN" altLang="en-US"/>
          </a:p>
        </p:txBody>
      </p:sp>
    </p:spTree>
  </p:cSld>
  <p:clrMapOvr>
    <a:masterClrMapping/>
  </p:clrMapOvr>
  <p:transition spd="slow" advTm="100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DC4FF28D-4358-4B37-A945-140C8E9386E8}"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94E57569-4CF0-4631-B8B2-B2A258042508}" type="slidenum">
              <a:rPr lang="zh-CN" altLang="en-US"/>
            </a:fld>
            <a:endParaRPr lang="zh-CN" altLang="en-US"/>
          </a:p>
        </p:txBody>
      </p:sp>
    </p:spTree>
  </p:cSld>
  <p:clrMapOvr>
    <a:masterClrMapping/>
  </p:clrMapOvr>
  <p:transition spd="slow" advTm="1000">
    <p:circl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365125"/>
            <a:ext cx="7886700" cy="1325563"/>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Text Placeholder 2"/>
          <p:cNvSpPr>
            <a:spLocks noGrp="1" noChangeArrowheads="1"/>
          </p:cNvSpPr>
          <p:nvPr>
            <p:ph type="body" idx="1"/>
          </p:nvPr>
        </p:nvSpPr>
        <p:spPr bwMode="auto">
          <a:xfrm>
            <a:off x="628650" y="1825625"/>
            <a:ext cx="7886700" cy="4351338"/>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Date Placeholder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9A9F4CCF-828D-45C5-ACD9-5CAFE2F68FE5}" type="datetimeFigureOut">
              <a:rPr lang="zh-CN" altLang="en-US"/>
            </a:fld>
            <a:endParaRPr lang="zh-CN" altLang="en-US"/>
          </a:p>
        </p:txBody>
      </p:sp>
      <p:sp>
        <p:nvSpPr>
          <p:cNvPr id="1029" name="Footer Placeholder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Slide Number Placeholder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fld id="{0F5437B2-7C9B-48D0-A006-5B337F33427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000">
    <p:circl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3" Type="http://schemas.openxmlformats.org/officeDocument/2006/relationships/notesSlide" Target="../notesSlides/notesSlide1.xml"></Relationship><Relationship Id="rId1" Type="http://schemas.openxmlformats.org/officeDocument/2006/relationships/image" Target="../media/image1.jpeg"></Relationship><Relationship Id="rId4" Type="http://schemas.openxmlformats.org/officeDocument/2006/relationships/slideLayout" Target="../slideLayouts/slideLayout7.xml"></Relationship></Relationships>
</file>

<file path=ppt/slides/_rels/slide10.xml.rels><?xml version="1.0" encoding="UTF-8"?>
<Relationships xmlns="http://schemas.openxmlformats.org/package/2006/relationships"><Relationship Id="rId2" Type="http://schemas.openxmlformats.org/officeDocument/2006/relationships/notesSlide" Target="../notesSlides/notesSlide10.xml"></Relationship><Relationship Id="rId1" Type="http://schemas.openxmlformats.org/officeDocument/2006/relationships/slideLayout" Target="../slideLayouts/slideLayout7.xml"></Relationship></Relationships>
</file>

<file path=ppt/slides/_rels/slide11.xml.rels><?xml version="1.0" encoding="UTF-8"?>
<Relationships xmlns="http://schemas.openxmlformats.org/package/2006/relationships"><Relationship Id="rId3" Type="http://schemas.openxmlformats.org/officeDocument/2006/relationships/notesSlide" Target="../notesSlides/notesSlide11.xml"></Relationship><Relationship Id="rId2" Type="http://schemas.openxmlformats.org/officeDocument/2006/relationships/slideLayout" Target="../slideLayouts/slideLayout7.xml"></Relationship><Relationship Id="rId1" Type="http://schemas.openxmlformats.org/officeDocument/2006/relationships/image" Target="../media/image6.jpeg"></Relationship></Relationships>
</file>

<file path=ppt/slides/_rels/slide12.xml.rels><?xml version="1.0" encoding="UTF-8"?>
<Relationships xmlns="http://schemas.openxmlformats.org/package/2006/relationships"><Relationship Id="rId2" Type="http://schemas.openxmlformats.org/officeDocument/2006/relationships/notesSlide" Target="../notesSlides/notesSlide12.xml"></Relationship><Relationship Id="rId1" Type="http://schemas.openxmlformats.org/officeDocument/2006/relationships/slideLayout" Target="../slideLayouts/slideLayout7.xml"></Relationship></Relationships>
</file>

<file path=ppt/slides/_rels/slide13.xml.rels><?xml version="1.0" encoding="UTF-8"?>
<Relationships xmlns="http://schemas.openxmlformats.org/package/2006/relationships"><Relationship Id="rId2" Type="http://schemas.openxmlformats.org/officeDocument/2006/relationships/notesSlide" Target="../notesSlides/notesSlide13.xml"></Relationship><Relationship Id="rId1" Type="http://schemas.openxmlformats.org/officeDocument/2006/relationships/slideLayout" Target="../slideLayouts/slideLayout7.xml"></Relationship></Relationships>
</file>

<file path=ppt/slides/_rels/slide14.xml.rels><?xml version="1.0" encoding="UTF-8"?>
<Relationships xmlns="http://schemas.openxmlformats.org/package/2006/relationships"><Relationship Id="rId3" Type="http://schemas.openxmlformats.org/officeDocument/2006/relationships/notesSlide" Target="../notesSlides/notesSlide14.xml"></Relationship><Relationship Id="rId2" Type="http://schemas.openxmlformats.org/officeDocument/2006/relationships/slideLayout" Target="../slideLayouts/slideLayout7.xml"></Relationship><Relationship Id="rId1" Type="http://schemas.openxmlformats.org/officeDocument/2006/relationships/image" Target="../media/image3.jpeg"></Relationship></Relationships>
</file>

<file path=ppt/slides/_rels/slide15.xml.rels><?xml version="1.0" encoding="UTF-8"?>
<Relationships xmlns="http://schemas.openxmlformats.org/package/2006/relationships"><Relationship Id="rId4" Type="http://schemas.openxmlformats.org/officeDocument/2006/relationships/notesSlide" Target="../notesSlides/notesSlide15.xml"></Relationship><Relationship Id="rId3" Type="http://schemas.openxmlformats.org/officeDocument/2006/relationships/slideLayout" Target="../slideLayouts/slideLayout7.xml"></Relationship><Relationship Id="rId2" Type="http://schemas.openxmlformats.org/officeDocument/2006/relationships/image" Target="../media/image13.jpeg"></Relationship><Relationship Id="rId1" Type="http://schemas.openxmlformats.org/officeDocument/2006/relationships/image" Target="../media/image12.png"></Relationship></Relationships>
</file>

<file path=ppt/slides/_rels/slide16.xml.rels><?xml version="1.0" encoding="UTF-8"?>
<Relationships xmlns="http://schemas.openxmlformats.org/package/2006/relationships"><Relationship Id="rId5" Type="http://schemas.openxmlformats.org/officeDocument/2006/relationships/notesSlide" Target="../notesSlides/notesSlide16.xml"></Relationship><Relationship Id="rId4" Type="http://schemas.openxmlformats.org/officeDocument/2006/relationships/slideLayout" Target="../slideLayouts/slideLayout7.xml"></Relationship><Relationship Id="rId3" Type="http://schemas.openxmlformats.org/officeDocument/2006/relationships/image" Target="../media/image16.png"></Relationship><Relationship Id="rId2" Type="http://schemas.openxmlformats.org/officeDocument/2006/relationships/image" Target="../media/image15.png"></Relationship><Relationship Id="rId1" Type="http://schemas.openxmlformats.org/officeDocument/2006/relationships/image" Target="../media/image14.png"></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7.xml"></Relationship></Relationships>
</file>

<file path=ppt/slides/_rels/slide18.xml.rels><?xml version="1.0" encoding="UTF-8"?>
<Relationships xmlns="http://schemas.openxmlformats.org/package/2006/relationships"><Relationship Id="rId2" Type="http://schemas.openxmlformats.org/officeDocument/2006/relationships/notesSlide" Target="../notesSlides/notesSlide18.xml"></Relationship><Relationship Id="rId1" Type="http://schemas.openxmlformats.org/officeDocument/2006/relationships/slideLayout" Target="../slideLayouts/slideLayout7.xml"></Relationship></Relationships>
</file>

<file path=ppt/slides/_rels/slide19.xml.rels><?xml version="1.0" encoding="UTF-8"?>
<Relationships xmlns="http://schemas.openxmlformats.org/package/2006/relationships"><Relationship Id="rId4" Type="http://schemas.openxmlformats.org/officeDocument/2006/relationships/notesSlide" Target="../notesSlides/notesSlide19.xml"></Relationship><Relationship Id="rId3" Type="http://schemas.openxmlformats.org/officeDocument/2006/relationships/slideLayout" Target="../slideLayouts/slideLayout7.xml"></Relationship><Relationship Id="rId2" Type="http://schemas.openxmlformats.org/officeDocument/2006/relationships/image" Target="../media/image18.png"></Relationship><Relationship Id="rId1" Type="http://schemas.openxmlformats.org/officeDocument/2006/relationships/image" Target="../media/image17.jpeg"></Relationship></Relationships>
</file>

<file path=ppt/slides/_rels/slide2.xml.rels><?xml version="1.0" encoding="UTF-8"?>
<Relationships xmlns="http://schemas.openxmlformats.org/package/2006/relationships"><Relationship Id="rId4" Type="http://schemas.openxmlformats.org/officeDocument/2006/relationships/notesSlide" Target="../notesSlides/notesSlide2.xml"></Relationship><Relationship Id="rId3" Type="http://schemas.openxmlformats.org/officeDocument/2006/relationships/slideLayout" Target="../slideLayouts/slideLayout7.xml"></Relationship><Relationship Id="rId2" Type="http://schemas.openxmlformats.org/officeDocument/2006/relationships/image" Target="../media/image2.png"></Relationship><Relationship Id="rId1" Type="http://schemas.openxmlformats.org/officeDocument/2006/relationships/image" Target="../media/image1.jpeg"></Relationship></Relationships>
</file>

<file path=ppt/slides/_rels/slide20.xml.rels><?xml version="1.0" encoding="UTF-8"?>
<Relationships xmlns="http://schemas.openxmlformats.org/package/2006/relationships"><Relationship Id="rId3" Type="http://schemas.openxmlformats.org/officeDocument/2006/relationships/notesSlide" Target="../notesSlides/notesSlide20.xml"></Relationship><Relationship Id="rId2" Type="http://schemas.openxmlformats.org/officeDocument/2006/relationships/slideLayout" Target="../slideLayouts/slideLayout7.xml"></Relationship><Relationship Id="rId1" Type="http://schemas.openxmlformats.org/officeDocument/2006/relationships/image" Target="../media/image3.jpeg"></Relationship></Relationships>
</file>

<file path=ppt/slides/_rels/slide21.xml.rels><?xml version="1.0" encoding="UTF-8"?>
<Relationships xmlns="http://schemas.openxmlformats.org/package/2006/relationships"><Relationship Id="rId2" Type="http://schemas.openxmlformats.org/officeDocument/2006/relationships/notesSlide" Target="../notesSlides/notesSlide21.xml"></Relationship><Relationship Id="rId1" Type="http://schemas.openxmlformats.org/officeDocument/2006/relationships/slideLayout" Target="../slideLayouts/slideLayout7.xml"></Relationship></Relationships>
</file>

<file path=ppt/slides/_rels/slide22.xml.rels><?xml version="1.0" encoding="UTF-8"?>
<Relationships xmlns="http://schemas.openxmlformats.org/package/2006/relationships"><Relationship Id="rId3" Type="http://schemas.openxmlformats.org/officeDocument/2006/relationships/notesSlide" Target="../notesSlides/notesSlide22.xml"></Relationship><Relationship Id="rId2" Type="http://schemas.openxmlformats.org/officeDocument/2006/relationships/slideLayout" Target="../slideLayouts/slideLayout7.xml"></Relationship><Relationship Id="rId1" Type="http://schemas.openxmlformats.org/officeDocument/2006/relationships/image" Target="../media/image19.jpeg"></Relationship></Relationships>
</file>

<file path=ppt/slides/_rels/slide23.xml.rels><?xml version="1.0" encoding="UTF-8"?>
<Relationships xmlns="http://schemas.openxmlformats.org/package/2006/relationships"><Relationship Id="rId2" Type="http://schemas.openxmlformats.org/officeDocument/2006/relationships/notesSlide" Target="../notesSlides/notesSlide23.xml"></Relationship><Relationship Id="rId1" Type="http://schemas.openxmlformats.org/officeDocument/2006/relationships/slideLayout" Target="../slideLayouts/slideLayout7.xml"></Relationship></Relationships>
</file>

<file path=ppt/slides/_rels/slide24.xml.rels><?xml version="1.0" encoding="UTF-8"?>
<Relationships xmlns="http://schemas.openxmlformats.org/package/2006/relationships"><Relationship Id="rId4" Type="http://schemas.openxmlformats.org/officeDocument/2006/relationships/notesSlide" Target="../notesSlides/notesSlide24.xml"></Relationship><Relationship Id="rId3" Type="http://schemas.openxmlformats.org/officeDocument/2006/relationships/slideLayout" Target="../slideLayouts/slideLayout7.xml"></Relationship><Relationship Id="rId2" Type="http://schemas.openxmlformats.org/officeDocument/2006/relationships/image" Target="../media/image21.jpeg"></Relationship><Relationship Id="rId1" Type="http://schemas.openxmlformats.org/officeDocument/2006/relationships/image" Target="../media/image20.jpeg"></Relationship></Relationships>
</file>

<file path=ppt/slides/_rels/slide25.xml.rels><?xml version="1.0" encoding="UTF-8"?>
<Relationships xmlns="http://schemas.openxmlformats.org/package/2006/relationships"><Relationship Id="rId3" Type="http://schemas.openxmlformats.org/officeDocument/2006/relationships/notesSlide" Target="../notesSlides/notesSlide25.xml"></Relationship><Relationship Id="rId2" Type="http://schemas.openxmlformats.org/officeDocument/2006/relationships/slideLayout" Target="../slideLayouts/slideLayout7.xml"></Relationship><Relationship Id="rId1" Type="http://schemas.openxmlformats.org/officeDocument/2006/relationships/image" Target="../media/image1.jpeg"></Relationship></Relationships>
</file>

<file path=ppt/slides/_rels/slide26.xml.rels><?xml version="1.0" encoding="UTF-8"?>
<Relationships xmlns="http://schemas.openxmlformats.org/package/2006/relationships"><Relationship Id="rId3" Type="http://schemas.openxmlformats.org/officeDocument/2006/relationships/notesSlide" Target="../notesSlides/notesSlide26.xml"></Relationship><Relationship Id="rId4" Type="http://schemas.openxmlformats.org/officeDocument/2006/relationships/image" Target="../media/fImage2734859441.jpeg"></Relationship><Relationship Id="rId5" Type="http://schemas.openxmlformats.org/officeDocument/2006/relationships/slideLayout" Target="../slideLayouts/slideLayout7.xml"></Relationship></Relationships>
</file>

<file path=ppt/slides/_rels/slide3.xml.rels><?xml version="1.0" encoding="UTF-8"?>
<Relationships xmlns="http://schemas.openxmlformats.org/package/2006/relationships"><Relationship Id="rId3" Type="http://schemas.openxmlformats.org/officeDocument/2006/relationships/notesSlide" Target="../notesSlides/notesSlide3.xml"></Relationship><Relationship Id="rId2" Type="http://schemas.openxmlformats.org/officeDocument/2006/relationships/slideLayout" Target="../slideLayouts/slideLayout7.xml"></Relationship><Relationship Id="rId1" Type="http://schemas.openxmlformats.org/officeDocument/2006/relationships/image" Target="../media/image3.jpeg"></Relationship></Relationships>
</file>

<file path=ppt/slides/_rels/slide4.xml.rels><?xml version="1.0" encoding="UTF-8"?>
<Relationships xmlns="http://schemas.openxmlformats.org/package/2006/relationships"><Relationship Id="rId4" Type="http://schemas.openxmlformats.org/officeDocument/2006/relationships/notesSlide" Target="../notesSlides/notesSlide4.xml"></Relationship><Relationship Id="rId3" Type="http://schemas.openxmlformats.org/officeDocument/2006/relationships/slideLayout" Target="../slideLayouts/slideLayout7.xml"></Relationship><Relationship Id="rId2" Type="http://schemas.openxmlformats.org/officeDocument/2006/relationships/image" Target="../media/image5.png"></Relationship><Relationship Id="rId1" Type="http://schemas.openxmlformats.org/officeDocument/2006/relationships/image" Target="../media/image4.png"></Relationship></Relationships>
</file>

<file path=ppt/slides/_rels/slide5.xml.rels><?xml version="1.0" encoding="UTF-8"?>
<Relationships xmlns="http://schemas.openxmlformats.org/package/2006/relationships"><Relationship Id="rId2" Type="http://schemas.openxmlformats.org/officeDocument/2006/relationships/notesSlide" Target="../notesSlides/notesSlide5.xml"></Relationship><Relationship Id="rId1" Type="http://schemas.openxmlformats.org/officeDocument/2006/relationships/slideLayout" Target="../slideLayouts/slideLayout7.xml"></Relationship></Relationships>
</file>

<file path=ppt/slides/_rels/slide6.xml.rels><?xml version="1.0" encoding="UTF-8"?>
<Relationships xmlns="http://schemas.openxmlformats.org/package/2006/relationships"><Relationship Id="rId6" Type="http://schemas.openxmlformats.org/officeDocument/2006/relationships/notesSlide" Target="../notesSlides/notesSlide6.xml"></Relationship><Relationship Id="rId5" Type="http://schemas.openxmlformats.org/officeDocument/2006/relationships/slideLayout" Target="../slideLayouts/slideLayout7.xml"></Relationship><Relationship Id="rId4" Type="http://schemas.openxmlformats.org/officeDocument/2006/relationships/image" Target="../media/image9.png"></Relationship><Relationship Id="rId3" Type="http://schemas.openxmlformats.org/officeDocument/2006/relationships/image" Target="../media/image8.png"></Relationship><Relationship Id="rId2" Type="http://schemas.openxmlformats.org/officeDocument/2006/relationships/image" Target="../media/image7.png"></Relationship><Relationship Id="rId1" Type="http://schemas.openxmlformats.org/officeDocument/2006/relationships/image" Target="../media/image6.jpeg"></Relationship></Relationships>
</file>

<file path=ppt/slides/_rels/slide7.xml.rels><?xml version="1.0" encoding="UTF-8"?>
<Relationships xmlns="http://schemas.openxmlformats.org/package/2006/relationships"><Relationship Id="rId2" Type="http://schemas.openxmlformats.org/officeDocument/2006/relationships/notesSlide" Target="../notesSlides/notesSlide7.xml"></Relationship><Relationship Id="rId1" Type="http://schemas.openxmlformats.org/officeDocument/2006/relationships/slideLayout" Target="../slideLayouts/slideLayout7.xml"></Relationship></Relationships>
</file>

<file path=ppt/slides/_rels/slide8.xml.rels><?xml version="1.0" encoding="UTF-8"?>
<Relationships xmlns="http://schemas.openxmlformats.org/package/2006/relationships"><Relationship Id="rId4" Type="http://schemas.openxmlformats.org/officeDocument/2006/relationships/notesSlide" Target="../notesSlides/notesSlide8.xml"></Relationship><Relationship Id="rId3" Type="http://schemas.openxmlformats.org/officeDocument/2006/relationships/slideLayout" Target="../slideLayouts/slideLayout7.xml"></Relationship><Relationship Id="rId2" Type="http://schemas.openxmlformats.org/officeDocument/2006/relationships/image" Target="../media/image11.png"></Relationship><Relationship Id="rId1" Type="http://schemas.openxmlformats.org/officeDocument/2006/relationships/image" Target="../media/image10.jpeg"></Relationship></Relationships>
</file>

<file path=ppt/slides/_rels/slide9.xml.rels><?xml version="1.0" encoding="UTF-8"?>
<Relationships xmlns="http://schemas.openxmlformats.org/package/2006/relationships"><Relationship Id="rId3" Type="http://schemas.openxmlformats.org/officeDocument/2006/relationships/notesSlide" Target="../notesSlides/notesSlide9.xml"></Relationship><Relationship Id="rId2" Type="http://schemas.openxmlformats.org/officeDocument/2006/relationships/slideLayout" Target="../slideLayouts/slideLayout7.xml"></Relationship><Relationship Id="rId1" Type="http://schemas.openxmlformats.org/officeDocument/2006/relationships/image" Target="../media/image3.jpeg"></Relationship></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pic>
        <p:nvPicPr>
          <p:cNvPr id="3074" name="图片 3"/>
          <p:cNvPicPr>
            <a:picLocks noChangeAspect="1" noChangeArrowheads="1"/>
          </p:cNvPicPr>
          <p:nvPr/>
        </p:nvPicPr>
        <p:blipFill>
          <a:blip r:embed="rId1"/>
          <a:srcRect l="6110" r="5611"/>
          <a:stretch>
            <a:fillRect/>
          </a:stretch>
        </p:blipFill>
        <p:spPr bwMode="auto">
          <a:xfrm>
            <a:off x="0" y="0"/>
            <a:ext cx="9144000" cy="6905625"/>
          </a:xfrm>
          <a:prstGeom prst="rect">
            <a:avLst/>
          </a:prstGeom>
          <a:noFill/>
          <a:ln w="9525">
            <a:noFill/>
            <a:miter lim="800000"/>
            <a:headEnd/>
            <a:tailEnd/>
          </a:ln>
        </p:spPr>
      </p:pic>
      <p:sp>
        <p:nvSpPr>
          <p:cNvPr id="3075" name="矩形 7"/>
          <p:cNvSpPr>
            <a:spLocks noChangeArrowheads="1"/>
          </p:cNvSpPr>
          <p:nvPr/>
        </p:nvSpPr>
        <p:spPr bwMode="auto">
          <a:xfrm>
            <a:off x="485775" y="4583430"/>
            <a:ext cx="8168005" cy="1569720"/>
          </a:xfrm>
          <a:prstGeom prst="rect">
            <a:avLst/>
          </a:prstGeom>
          <a:solidFill>
            <a:srgbClr val="149BF2"/>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076" name="平行四边形 8"/>
          <p:cNvSpPr>
            <a:spLocks noChangeArrowheads="1"/>
          </p:cNvSpPr>
          <p:nvPr/>
        </p:nvSpPr>
        <p:spPr bwMode="auto">
          <a:xfrm rot="5400000">
            <a:off x="-714375" y="4953000"/>
            <a:ext cx="1914525" cy="485775"/>
          </a:xfrm>
          <a:prstGeom prst="parallelogram">
            <a:avLst>
              <a:gd name="adj" fmla="val 70394"/>
            </a:avLst>
          </a:prstGeom>
          <a:solidFill>
            <a:srgbClr val="0B7EC5"/>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077" name="平行四边形 21"/>
          <p:cNvSpPr>
            <a:spLocks noChangeArrowheads="1"/>
          </p:cNvSpPr>
          <p:nvPr/>
        </p:nvSpPr>
        <p:spPr bwMode="auto">
          <a:xfrm rot="5400000" flipV="1">
            <a:off x="7941310" y="4950460"/>
            <a:ext cx="1914525" cy="490220"/>
          </a:xfrm>
          <a:prstGeom prst="parallelogram">
            <a:avLst>
              <a:gd name="adj" fmla="val 70524"/>
            </a:avLst>
          </a:prstGeom>
          <a:solidFill>
            <a:srgbClr val="0B7EC5"/>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078" name="文本框 9"/>
          <p:cNvSpPr txBox="1">
            <a:spLocks noChangeArrowheads="1"/>
          </p:cNvSpPr>
          <p:nvPr/>
        </p:nvSpPr>
        <p:spPr bwMode="auto">
          <a:xfrm>
            <a:off x="1329055" y="4688205"/>
            <a:ext cx="6480175" cy="1016000"/>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6000">
                <a:solidFill>
                  <a:schemeClr val="bg1"/>
                </a:solidFill>
                <a:latin typeface="微软雅黑" pitchFamily="34" charset="-122"/>
                <a:ea typeface="微软雅黑" pitchFamily="34" charset="-122"/>
              </a:rPr>
              <a:t>医疗健康通用模板</a:t>
            </a:r>
            <a:endParaRPr lang="zh-CN" altLang="en-US" sz="6000">
              <a:solidFill>
                <a:schemeClr val="bg1"/>
              </a:solidFill>
              <a:latin typeface="微软雅黑" pitchFamily="34" charset="-122"/>
              <a:ea typeface="微软雅黑" pitchFamily="34" charset="-122"/>
            </a:endParaRPr>
          </a:p>
        </p:txBody>
      </p:sp>
      <p:sp>
        <p:nvSpPr>
          <p:cNvPr id="3079" name="文本框 10"/>
          <p:cNvSpPr txBox="1">
            <a:spLocks noChangeArrowheads="1"/>
          </p:cNvSpPr>
          <p:nvPr/>
        </p:nvSpPr>
        <p:spPr bwMode="auto">
          <a:xfrm>
            <a:off x="1329055" y="5619750"/>
            <a:ext cx="6246495" cy="376555"/>
          </a:xfrm>
          <a:prstGeom prst="rect">
            <a:avLst/>
          </a:prstGeom>
          <a:noFill/>
          <a:ln w="9525">
            <a:noFill/>
            <a:miter lim="800000"/>
          </a:ln>
        </p:spPr>
        <p:txBody>
          <a:bodyPr>
            <a:spAutoFit/>
          </a:bodyPr>
          <a:lstStyle/>
          <a:p>
            <a:pPr algn="dist" eaLnBrk="1" hangingPunct="1">
              <a:buFont typeface="Arial" panose="020B0604020202020204" pitchFamily="34" charset="0"/>
              <a:buNone/>
            </a:pPr>
            <a:r>
              <a:rPr lang="en-US" altLang="zh-CN">
                <a:solidFill>
                  <a:schemeClr val="bg1"/>
                </a:solidFill>
                <a:latin typeface="微软雅黑" pitchFamily="34" charset="-122"/>
                <a:ea typeface="微软雅黑" pitchFamily="34" charset="-122"/>
              </a:rPr>
              <a:t>THE PROFESSIONAL BUSINESS TEMPLATE</a:t>
            </a:r>
            <a:endParaRPr lang="zh-CN" altLang="en-US">
              <a:solidFill>
                <a:schemeClr val="bg1"/>
              </a:solidFill>
              <a:latin typeface="微软雅黑" pitchFamily="34" charset="-122"/>
              <a:ea typeface="微软雅黑" pitchFamily="34" charset="-122"/>
            </a:endParaRPr>
          </a:p>
        </p:txBody>
      </p:sp>
      <p:sp>
        <p:nvSpPr>
          <p:cNvPr id="3080" name="文本框 1"/>
          <p:cNvSpPr txBox="1">
            <a:spLocks noChangeArrowheads="1"/>
          </p:cNvSpPr>
          <p:nvPr/>
        </p:nvSpPr>
        <p:spPr bwMode="auto">
          <a:xfrm>
            <a:off x="6413500" y="6282055"/>
            <a:ext cx="2791460" cy="645795"/>
          </a:xfrm>
          <a:prstGeom prst="rect">
            <a:avLst/>
          </a:prstGeom>
          <a:noFill/>
          <a:ln w="9525">
            <a:noFill/>
            <a:miter lim="800000"/>
          </a:ln>
        </p:spPr>
        <p:txBody>
          <a:bodyPr wrap="square" lIns="91440" tIns="45720" rIns="91440" bIns="45720" numCol="1" vert="horz" anchor="t">
            <a:spAutoFit/>
          </a:bodyPr>
          <a:lstStyle/>
          <a:p>
            <a:pPr marL="0" indent="0" algn="l" fontAlgn="base" defTabSz="914400" eaLnBrk="0" latinLnBrk="0" hangingPunct="0">
              <a:lnSpc>
                <a:spcPct val="100000"/>
              </a:lnSpc>
              <a:spcBef>
                <a:spcPts val="0"/>
              </a:spcBef>
              <a:spcAft>
                <a:spcPts val="0"/>
              </a:spcAft>
              <a:buFontTx/>
              <a:buNone/>
            </a:pPr>
            <a:r>
              <a:rPr lang="en-US" altLang="ko-KR" sz="1800" cap="none" dirty="0" smtClean="0" b="1" strike="noStrike">
                <a:latin typeface="宋体" charset="0"/>
                <a:ea typeface="宋体" charset="0"/>
              </a:rPr>
              <a:t>汇报人：雷少</a:t>
            </a:r>
            <a:endParaRPr lang="ko-KR" altLang="en-US" sz="1800" cap="none" dirty="0" smtClean="0" b="1" strike="noStrike">
              <a:latin typeface="宋体" charset="0"/>
              <a:ea typeface="宋体" charset="0"/>
            </a:endParaRPr>
          </a:p>
          <a:p>
            <a:pPr marL="0" indent="0" algn="l" fontAlgn="base" defTabSz="914400" eaLnBrk="0" latinLnBrk="0" hangingPunct="0">
              <a:lnSpc>
                <a:spcPct val="100000"/>
              </a:lnSpc>
              <a:spcBef>
                <a:spcPts val="0"/>
              </a:spcBef>
              <a:spcAft>
                <a:spcPts val="0"/>
              </a:spcAft>
              <a:buFontTx/>
              <a:buNone/>
            </a:pPr>
            <a:r>
              <a:rPr lang="en-US" altLang="ko-KR" sz="1800" cap="none" dirty="0" smtClean="0" b="1" strike="noStrike">
                <a:latin typeface="宋体" charset="0"/>
                <a:ea typeface="宋体" charset="0"/>
              </a:rPr>
              <a:t>汇报时间：</a:t>
            </a:r>
            <a:r>
              <a:rPr lang="en-US" altLang="ko-KR" sz="1800" cap="none" dirty="0" smtClean="0" b="1" strike="noStrike">
                <a:latin typeface="Calibri" charset="0"/>
                <a:ea typeface="Calibri" charset="0"/>
              </a:rPr>
              <a:t>XX</a:t>
            </a:r>
            <a:r>
              <a:rPr lang="en-US" altLang="ko-KR" sz="1800" cap="none" dirty="0" smtClean="0" b="1" strike="noStrike">
                <a:latin typeface="宋体" charset="0"/>
                <a:ea typeface="宋体" charset="0"/>
              </a:rPr>
              <a:t>年</a:t>
            </a:r>
            <a:r>
              <a:rPr lang="en-US" altLang="ko-KR" sz="1800" cap="none" dirty="0" smtClean="0" b="1" strike="noStrike">
                <a:latin typeface="Calibri" charset="0"/>
                <a:ea typeface="Calibri" charset="0"/>
              </a:rPr>
              <a:t> XX</a:t>
            </a:r>
            <a:r>
              <a:rPr lang="en-US" altLang="ko-KR" sz="1800" cap="none" dirty="0" smtClean="0" b="1" strike="noStrike">
                <a:latin typeface="宋体" charset="0"/>
                <a:ea typeface="宋体" charset="0"/>
              </a:rPr>
              <a:t>月</a:t>
            </a:r>
            <a:endParaRPr lang="ko-KR" altLang="en-US" sz="1800" cap="none" dirty="0" smtClean="0" b="1" strike="noStrike">
              <a:latin typeface="宋体" charset="0"/>
              <a:ea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1000" advTm="1000">
        <p:circle/>
      </p:transition>
    </mc:Choice>
    <mc:Fallback>
      <p:transition spd="slow" advTm="1000">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5"/>
          <p:cNvSpPr>
            <a:spLocks noChangeArrowheads="1"/>
          </p:cNvSpPr>
          <p:nvPr/>
        </p:nvSpPr>
        <p:spPr bwMode="auto">
          <a:xfrm>
            <a:off x="1703388" y="3094038"/>
            <a:ext cx="5821362" cy="1373187"/>
          </a:xfrm>
          <a:prstGeom prst="roundRect">
            <a:avLst>
              <a:gd name="adj" fmla="val 14810"/>
            </a:avLst>
          </a:prstGeom>
          <a:solidFill>
            <a:schemeClr val="bg1"/>
          </a:solidFill>
          <a:ln w="12700">
            <a:solidFill>
              <a:srgbClr val="ADBACA"/>
            </a:solidFill>
            <a:round/>
          </a:ln>
        </p:spPr>
        <p:txBody>
          <a:bodyPr wrap="none" anchor="ctr"/>
          <a:lstStyle/>
          <a:p>
            <a:pPr defTabSz="685800" eaLnBrk="1" hangingPunct="1">
              <a:buFont typeface="Arial" panose="020B0604020202020204" pitchFamily="34" charset="0"/>
              <a:buNone/>
            </a:pPr>
            <a:endParaRPr lang="zh-CN" altLang="en-US" sz="130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21507" name="AutoShape 8"/>
          <p:cNvSpPr>
            <a:spLocks noChangeArrowheads="1"/>
          </p:cNvSpPr>
          <p:nvPr/>
        </p:nvSpPr>
        <p:spPr bwMode="auto">
          <a:xfrm>
            <a:off x="3265488" y="2825750"/>
            <a:ext cx="1263650" cy="501650"/>
          </a:xfrm>
          <a:prstGeom prst="chevron">
            <a:avLst>
              <a:gd name="adj" fmla="val 38531"/>
            </a:avLst>
          </a:prstGeom>
          <a:solidFill>
            <a:srgbClr val="17ADFA"/>
          </a:solidFill>
          <a:ln w="9525">
            <a:noFill/>
            <a:miter lim="800000"/>
          </a:ln>
        </p:spPr>
        <p:txBody>
          <a:bodyPr wrap="none" anchor="ctr"/>
          <a:lstStyle/>
          <a:p>
            <a:pPr algn="ctr" defTabSz="685800" eaLnBrk="1" hangingPunct="1">
              <a:buFont typeface="Arial" panose="020B0604020202020204" pitchFamily="34" charset="0"/>
              <a:buNone/>
            </a:pPr>
            <a:r>
              <a:rPr lang="en-US" altLang="zh-CN" sz="2100" b="1">
                <a:solidFill>
                  <a:srgbClr val="FFFFFF"/>
                </a:solidFill>
                <a:latin typeface="Arial" panose="020B0604020202020204" pitchFamily="34" charset="0"/>
                <a:ea typeface="微软雅黑" pitchFamily="34" charset="-122"/>
                <a:sym typeface="Arial" panose="020B0604020202020204" pitchFamily="34" charset="0"/>
              </a:rPr>
              <a:t>2010</a:t>
            </a:r>
            <a:endParaRPr lang="zh-CN" altLang="en-US" sz="21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21508" name="AutoShape 8"/>
          <p:cNvSpPr>
            <a:spLocks noChangeArrowheads="1"/>
          </p:cNvSpPr>
          <p:nvPr/>
        </p:nvSpPr>
        <p:spPr bwMode="auto">
          <a:xfrm>
            <a:off x="1989138" y="2830513"/>
            <a:ext cx="1241425" cy="492125"/>
          </a:xfrm>
          <a:prstGeom prst="chevron">
            <a:avLst>
              <a:gd name="adj" fmla="val 38586"/>
            </a:avLst>
          </a:prstGeom>
          <a:solidFill>
            <a:srgbClr val="0B7EC5"/>
          </a:solidFill>
          <a:ln w="9525">
            <a:noFill/>
            <a:miter lim="800000"/>
          </a:ln>
        </p:spPr>
        <p:txBody>
          <a:bodyPr wrap="none" anchor="ctr"/>
          <a:lstStyle/>
          <a:p>
            <a:pPr algn="ctr" defTabSz="685800" eaLnBrk="1" hangingPunct="1">
              <a:buFont typeface="Arial" panose="020B0604020202020204" pitchFamily="34" charset="0"/>
              <a:buNone/>
            </a:pPr>
            <a:r>
              <a:rPr lang="en-US" altLang="zh-CN" sz="2100" b="1">
                <a:solidFill>
                  <a:schemeClr val="bg1"/>
                </a:solidFill>
                <a:latin typeface="Arial" panose="020B0604020202020204" pitchFamily="34" charset="0"/>
                <a:ea typeface="微软雅黑" pitchFamily="34" charset="-122"/>
                <a:sym typeface="Arial" panose="020B0604020202020204" pitchFamily="34" charset="0"/>
              </a:rPr>
              <a:t>2009</a:t>
            </a:r>
            <a:endParaRPr lang="zh-CN" altLang="en-US" sz="21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21509" name="AutoShape 8"/>
          <p:cNvSpPr>
            <a:spLocks noChangeArrowheads="1"/>
          </p:cNvSpPr>
          <p:nvPr/>
        </p:nvSpPr>
        <p:spPr bwMode="auto">
          <a:xfrm>
            <a:off x="4578350" y="2830513"/>
            <a:ext cx="1241425" cy="492125"/>
          </a:xfrm>
          <a:prstGeom prst="chevron">
            <a:avLst>
              <a:gd name="adj" fmla="val 38586"/>
            </a:avLst>
          </a:prstGeom>
          <a:solidFill>
            <a:srgbClr val="0B7EC5"/>
          </a:solidFill>
          <a:ln w="9525">
            <a:noFill/>
            <a:miter lim="800000"/>
          </a:ln>
        </p:spPr>
        <p:txBody>
          <a:bodyPr wrap="none" anchor="ctr"/>
          <a:lstStyle/>
          <a:p>
            <a:pPr algn="ctr" defTabSz="685800" eaLnBrk="1" hangingPunct="1">
              <a:buFont typeface="Arial" panose="020B0604020202020204" pitchFamily="34" charset="0"/>
              <a:buNone/>
            </a:pPr>
            <a:r>
              <a:rPr lang="en-US" altLang="zh-CN" sz="2100" b="1">
                <a:solidFill>
                  <a:schemeClr val="bg1"/>
                </a:solidFill>
                <a:latin typeface="Arial" panose="020B0604020202020204" pitchFamily="34" charset="0"/>
                <a:ea typeface="微软雅黑" pitchFamily="34" charset="-122"/>
                <a:sym typeface="Arial" panose="020B0604020202020204" pitchFamily="34" charset="0"/>
              </a:rPr>
              <a:t>2011</a:t>
            </a:r>
            <a:endParaRPr lang="zh-CN" altLang="en-US" sz="21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21510" name="AutoShape 8"/>
          <p:cNvSpPr>
            <a:spLocks noChangeArrowheads="1"/>
          </p:cNvSpPr>
          <p:nvPr/>
        </p:nvSpPr>
        <p:spPr bwMode="auto">
          <a:xfrm>
            <a:off x="5856288" y="2849563"/>
            <a:ext cx="1241425" cy="490537"/>
          </a:xfrm>
          <a:prstGeom prst="chevron">
            <a:avLst>
              <a:gd name="adj" fmla="val 38711"/>
            </a:avLst>
          </a:prstGeom>
          <a:solidFill>
            <a:srgbClr val="17ADFA"/>
          </a:solidFill>
          <a:ln w="9525">
            <a:noFill/>
            <a:miter lim="800000"/>
          </a:ln>
        </p:spPr>
        <p:txBody>
          <a:bodyPr wrap="none" anchor="ctr"/>
          <a:lstStyle/>
          <a:p>
            <a:pPr algn="ctr" defTabSz="685800" eaLnBrk="1" hangingPunct="1">
              <a:buFont typeface="Arial" panose="020B0604020202020204" pitchFamily="34" charset="0"/>
              <a:buNone/>
            </a:pPr>
            <a:r>
              <a:rPr lang="en-US" altLang="zh-CN" sz="2100" b="1">
                <a:solidFill>
                  <a:schemeClr val="bg1"/>
                </a:solidFill>
                <a:latin typeface="Arial" panose="020B0604020202020204" pitchFamily="34" charset="0"/>
                <a:ea typeface="微软雅黑" pitchFamily="34" charset="-122"/>
                <a:sym typeface="Arial" panose="020B0604020202020204" pitchFamily="34" charset="0"/>
              </a:rPr>
              <a:t>2012</a:t>
            </a:r>
            <a:endParaRPr lang="zh-CN" altLang="en-US" sz="2100" b="1">
              <a:solidFill>
                <a:schemeClr val="bg1"/>
              </a:solidFill>
              <a:latin typeface="Arial" panose="020B0604020202020204" pitchFamily="34" charset="0"/>
              <a:ea typeface="微软雅黑" pitchFamily="34" charset="-122"/>
              <a:sym typeface="Arial" panose="020B0604020202020204" pitchFamily="34" charset="0"/>
            </a:endParaRPr>
          </a:p>
        </p:txBody>
      </p:sp>
      <p:sp>
        <p:nvSpPr>
          <p:cNvPr id="21511" name="矩形 10"/>
          <p:cNvSpPr>
            <a:spLocks noChangeArrowheads="1"/>
          </p:cNvSpPr>
          <p:nvPr/>
        </p:nvSpPr>
        <p:spPr bwMode="auto">
          <a:xfrm>
            <a:off x="2028825" y="3586163"/>
            <a:ext cx="5100638" cy="663575"/>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200">
                <a:solidFill>
                  <a:srgbClr val="000000"/>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200">
              <a:solidFill>
                <a:srgbClr val="000000"/>
              </a:solidFill>
              <a:latin typeface="Arial" panose="020B0604020202020204" pitchFamily="34" charset="0"/>
              <a:ea typeface="微软雅黑" pitchFamily="34" charset="-122"/>
              <a:sym typeface="Arial" panose="020B0604020202020204" pitchFamily="34" charset="0"/>
            </a:endParaRPr>
          </a:p>
        </p:txBody>
      </p:sp>
      <p:grpSp>
        <p:nvGrpSpPr>
          <p:cNvPr id="21512" name="组合 19"/>
          <p:cNvGrpSpPr/>
          <p:nvPr/>
        </p:nvGrpSpPr>
        <p:grpSpPr bwMode="auto">
          <a:xfrm>
            <a:off x="0" y="0"/>
            <a:ext cx="3989388" cy="496888"/>
            <a:chOff x="0" y="0"/>
            <a:chExt cx="3988895" cy="496711"/>
          </a:xfrm>
        </p:grpSpPr>
        <p:sp>
          <p:nvSpPr>
            <p:cNvPr id="21513" name="矩形 20"/>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1514" name="十字形 21"/>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1515" name="矩形 22"/>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1516" name="文本框 23"/>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0" y="2530475"/>
            <a:ext cx="9144000" cy="642938"/>
          </a:xfrm>
          <a:prstGeom prst="rect">
            <a:avLst/>
          </a:prstGeom>
          <a:solidFill>
            <a:srgbClr val="17ADFA"/>
          </a:solidFill>
          <a:ln w="9525">
            <a:noFill/>
            <a:miter lim="800000"/>
          </a:ln>
        </p:spPr>
        <p:txBody>
          <a:bodyPr lIns="68580" tIns="34290" rIns="68580" bIns="34290" anchor="ctr"/>
          <a:lstStyle/>
          <a:p>
            <a:pPr algn="ctr" eaLnBrk="1" hangingPunct="1">
              <a:buFont typeface="Arial" panose="020B0604020202020204" pitchFamily="34" charset="0"/>
              <a:buNone/>
            </a:pPr>
            <a:endParaRPr lang="en-US" altLang="zh-CN" sz="1300">
              <a:solidFill>
                <a:srgbClr val="FFFFFF"/>
              </a:solidFill>
            </a:endParaRPr>
          </a:p>
        </p:txBody>
      </p:sp>
      <p:cxnSp>
        <p:nvCxnSpPr>
          <p:cNvPr id="23555" name="Straight Connector 22"/>
          <p:cNvCxnSpPr>
            <a:cxnSpLocks noChangeShapeType="1"/>
          </p:cNvCxnSpPr>
          <p:nvPr/>
        </p:nvCxnSpPr>
        <p:spPr bwMode="auto">
          <a:xfrm>
            <a:off x="3198813" y="3487738"/>
            <a:ext cx="0" cy="1012825"/>
          </a:xfrm>
          <a:prstGeom prst="line">
            <a:avLst/>
          </a:prstGeom>
          <a:noFill/>
          <a:ln w="6350">
            <a:solidFill>
              <a:srgbClr val="ADBACA"/>
            </a:solidFill>
            <a:round/>
          </a:ln>
        </p:spPr>
      </p:cxnSp>
      <p:cxnSp>
        <p:nvCxnSpPr>
          <p:cNvPr id="23556" name="Straight Connector 23"/>
          <p:cNvCxnSpPr>
            <a:cxnSpLocks noChangeShapeType="1"/>
          </p:cNvCxnSpPr>
          <p:nvPr/>
        </p:nvCxnSpPr>
        <p:spPr bwMode="auto">
          <a:xfrm>
            <a:off x="5953125" y="3487738"/>
            <a:ext cx="0" cy="1027112"/>
          </a:xfrm>
          <a:prstGeom prst="line">
            <a:avLst/>
          </a:prstGeom>
          <a:noFill/>
          <a:ln w="6350">
            <a:solidFill>
              <a:srgbClr val="ADBACA"/>
            </a:solidFill>
            <a:round/>
          </a:ln>
        </p:spPr>
      </p:cxnSp>
      <p:grpSp>
        <p:nvGrpSpPr>
          <p:cNvPr id="23557" name="组合 9"/>
          <p:cNvGrpSpPr/>
          <p:nvPr/>
        </p:nvGrpSpPr>
        <p:grpSpPr bwMode="auto">
          <a:xfrm>
            <a:off x="1749425" y="2676525"/>
            <a:ext cx="211138" cy="315913"/>
            <a:chOff x="0" y="0"/>
            <a:chExt cx="282644" cy="419812"/>
          </a:xfrm>
        </p:grpSpPr>
        <p:sp>
          <p:nvSpPr>
            <p:cNvPr id="23571" name="Freeform 306"/>
            <p:cNvSpPr/>
            <p:nvPr/>
          </p:nvSpPr>
          <p:spPr bwMode="auto">
            <a:xfrm>
              <a:off x="88325" y="407342"/>
              <a:ext cx="108071" cy="12470"/>
            </a:xfrm>
            <a:custGeom>
              <a:avLst/>
              <a:gdLst>
                <a:gd name="T0" fmla="*/ 2147483646 w 44"/>
                <a:gd name="T1" fmla="*/ 0 h 5"/>
                <a:gd name="T2" fmla="*/ 2147483646 w 44"/>
                <a:gd name="T3" fmla="*/ 0 h 5"/>
                <a:gd name="T4" fmla="*/ 0 w 44"/>
                <a:gd name="T5" fmla="*/ 2147483646 h 5"/>
                <a:gd name="T6" fmla="*/ 2147483646 w 44"/>
                <a:gd name="T7" fmla="*/ 2147483646 h 5"/>
                <a:gd name="T8" fmla="*/ 2147483646 w 44"/>
                <a:gd name="T9" fmla="*/ 2147483646 h 5"/>
                <a:gd name="T10" fmla="*/ 2147483646 w 44"/>
                <a:gd name="T11" fmla="*/ 2147483646 h 5"/>
                <a:gd name="T12" fmla="*/ 2147483646 w 44"/>
                <a:gd name="T13" fmla="*/ 2147483646 h 5"/>
                <a:gd name="T14" fmla="*/ 2147483646 w 44"/>
                <a:gd name="T15" fmla="*/ 2147483646 h 5"/>
                <a:gd name="T16" fmla="*/ 2147483646 w 44"/>
                <a:gd name="T17" fmla="*/ 2147483646 h 5"/>
                <a:gd name="T18" fmla="*/ 2147483646 w 4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
                  <a:moveTo>
                    <a:pt x="43" y="0"/>
                  </a:moveTo>
                  <a:cubicBezTo>
                    <a:pt x="2" y="0"/>
                    <a:pt x="2" y="0"/>
                    <a:pt x="2" y="0"/>
                  </a:cubicBezTo>
                  <a:cubicBezTo>
                    <a:pt x="2" y="0"/>
                    <a:pt x="0" y="1"/>
                    <a:pt x="0" y="3"/>
                  </a:cubicBezTo>
                  <a:cubicBezTo>
                    <a:pt x="0" y="5"/>
                    <a:pt x="3" y="5"/>
                    <a:pt x="3" y="5"/>
                  </a:cubicBezTo>
                  <a:cubicBezTo>
                    <a:pt x="5" y="5"/>
                    <a:pt x="5" y="5"/>
                    <a:pt x="5" y="5"/>
                  </a:cubicBezTo>
                  <a:cubicBezTo>
                    <a:pt x="5" y="5"/>
                    <a:pt x="5" y="5"/>
                    <a:pt x="5" y="5"/>
                  </a:cubicBezTo>
                  <a:cubicBezTo>
                    <a:pt x="39" y="5"/>
                    <a:pt x="39" y="5"/>
                    <a:pt x="39" y="5"/>
                  </a:cubicBezTo>
                  <a:cubicBezTo>
                    <a:pt x="42" y="5"/>
                    <a:pt x="42" y="5"/>
                    <a:pt x="42" y="5"/>
                  </a:cubicBezTo>
                  <a:cubicBezTo>
                    <a:pt x="42" y="5"/>
                    <a:pt x="44" y="4"/>
                    <a:pt x="44" y="3"/>
                  </a:cubicBezTo>
                  <a:cubicBezTo>
                    <a:pt x="44" y="1"/>
                    <a:pt x="43" y="0"/>
                    <a:pt x="43" y="0"/>
                  </a:cubicBezTo>
                  <a:close/>
                </a:path>
              </a:pathLst>
            </a:custGeom>
            <a:solidFill>
              <a:srgbClr val="F1F0EF"/>
            </a:solidFill>
            <a:ln w="9525">
              <a:noFill/>
              <a:round/>
            </a:ln>
          </p:spPr>
          <p:txBody>
            <a:bodyPr lIns="68580" tIns="34290" rIns="68580" bIns="34290"/>
            <a:lstStyle/>
            <a:p>
              <a:endParaRPr lang="zh-CN" altLang="en-US"/>
            </a:p>
          </p:txBody>
        </p:sp>
        <p:sp>
          <p:nvSpPr>
            <p:cNvPr id="23572" name="Freeform 307"/>
            <p:cNvSpPr/>
            <p:nvPr/>
          </p:nvSpPr>
          <p:spPr bwMode="auto">
            <a:xfrm>
              <a:off x="83131" y="392795"/>
              <a:ext cx="118463" cy="12470"/>
            </a:xfrm>
            <a:custGeom>
              <a:avLst/>
              <a:gdLst>
                <a:gd name="T0" fmla="*/ 2147483646 w 48"/>
                <a:gd name="T1" fmla="*/ 0 h 5"/>
                <a:gd name="T2" fmla="*/ 2147483646 w 48"/>
                <a:gd name="T3" fmla="*/ 0 h 5"/>
                <a:gd name="T4" fmla="*/ 0 w 48"/>
                <a:gd name="T5" fmla="*/ 2147483646 h 5"/>
                <a:gd name="T6" fmla="*/ 2147483646 w 48"/>
                <a:gd name="T7" fmla="*/ 2147483646 h 5"/>
                <a:gd name="T8" fmla="*/ 2147483646 w 48"/>
                <a:gd name="T9" fmla="*/ 2147483646 h 5"/>
                <a:gd name="T10" fmla="*/ 2147483646 w 48"/>
                <a:gd name="T11" fmla="*/ 2147483646 h 5"/>
                <a:gd name="T12" fmla="*/ 2147483646 w 48"/>
                <a:gd name="T13" fmla="*/ 2147483646 h 5"/>
                <a:gd name="T14" fmla="*/ 2147483646 w 48"/>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5">
                  <a:moveTo>
                    <a:pt x="47" y="0"/>
                  </a:moveTo>
                  <a:cubicBezTo>
                    <a:pt x="2" y="0"/>
                    <a:pt x="2" y="0"/>
                    <a:pt x="2" y="0"/>
                  </a:cubicBezTo>
                  <a:cubicBezTo>
                    <a:pt x="2" y="0"/>
                    <a:pt x="0" y="0"/>
                    <a:pt x="0" y="2"/>
                  </a:cubicBezTo>
                  <a:cubicBezTo>
                    <a:pt x="0" y="5"/>
                    <a:pt x="4" y="4"/>
                    <a:pt x="4" y="4"/>
                  </a:cubicBezTo>
                  <a:cubicBezTo>
                    <a:pt x="45" y="4"/>
                    <a:pt x="45" y="4"/>
                    <a:pt x="45" y="4"/>
                  </a:cubicBezTo>
                  <a:cubicBezTo>
                    <a:pt x="46" y="4"/>
                    <a:pt x="46" y="4"/>
                    <a:pt x="46" y="4"/>
                  </a:cubicBezTo>
                  <a:cubicBezTo>
                    <a:pt x="46" y="4"/>
                    <a:pt x="48" y="4"/>
                    <a:pt x="48" y="2"/>
                  </a:cubicBezTo>
                  <a:cubicBezTo>
                    <a:pt x="48" y="0"/>
                    <a:pt x="47" y="0"/>
                    <a:pt x="47" y="0"/>
                  </a:cubicBezTo>
                  <a:close/>
                </a:path>
              </a:pathLst>
            </a:custGeom>
            <a:solidFill>
              <a:srgbClr val="F1F0EF"/>
            </a:solidFill>
            <a:ln w="9525">
              <a:noFill/>
              <a:round/>
            </a:ln>
          </p:spPr>
          <p:txBody>
            <a:bodyPr lIns="68580" tIns="34290" rIns="68580" bIns="34290"/>
            <a:lstStyle/>
            <a:p>
              <a:endParaRPr lang="zh-CN" altLang="en-US"/>
            </a:p>
          </p:txBody>
        </p:sp>
        <p:sp>
          <p:nvSpPr>
            <p:cNvPr id="23573" name="Freeform 308"/>
            <p:cNvSpPr/>
            <p:nvPr/>
          </p:nvSpPr>
          <p:spPr bwMode="auto">
            <a:xfrm>
              <a:off x="83131" y="358502"/>
              <a:ext cx="118463" cy="9353"/>
            </a:xfrm>
            <a:custGeom>
              <a:avLst/>
              <a:gdLst>
                <a:gd name="T0" fmla="*/ 2147483646 w 48"/>
                <a:gd name="T1" fmla="*/ 0 h 4"/>
                <a:gd name="T2" fmla="*/ 2147483646 w 48"/>
                <a:gd name="T3" fmla="*/ 0 h 4"/>
                <a:gd name="T4" fmla="*/ 0 w 48"/>
                <a:gd name="T5" fmla="*/ 2147483646 h 4"/>
                <a:gd name="T6" fmla="*/ 2147483646 w 48"/>
                <a:gd name="T7" fmla="*/ 2147483646 h 4"/>
                <a:gd name="T8" fmla="*/ 2147483646 w 48"/>
                <a:gd name="T9" fmla="*/ 2147483646 h 4"/>
                <a:gd name="T10" fmla="*/ 2147483646 w 48"/>
                <a:gd name="T11" fmla="*/ 2147483646 h 4"/>
                <a:gd name="T12" fmla="*/ 2147483646 w 4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
                  <a:moveTo>
                    <a:pt x="47" y="0"/>
                  </a:moveTo>
                  <a:cubicBezTo>
                    <a:pt x="2" y="0"/>
                    <a:pt x="2" y="0"/>
                    <a:pt x="2" y="0"/>
                  </a:cubicBezTo>
                  <a:cubicBezTo>
                    <a:pt x="2" y="0"/>
                    <a:pt x="0" y="0"/>
                    <a:pt x="0" y="2"/>
                  </a:cubicBezTo>
                  <a:cubicBezTo>
                    <a:pt x="0" y="4"/>
                    <a:pt x="2" y="4"/>
                    <a:pt x="2" y="4"/>
                  </a:cubicBezTo>
                  <a:cubicBezTo>
                    <a:pt x="47" y="4"/>
                    <a:pt x="47" y="4"/>
                    <a:pt x="47" y="4"/>
                  </a:cubicBezTo>
                  <a:cubicBezTo>
                    <a:pt x="47" y="4"/>
                    <a:pt x="48" y="4"/>
                    <a:pt x="48" y="2"/>
                  </a:cubicBezTo>
                  <a:cubicBezTo>
                    <a:pt x="48" y="0"/>
                    <a:pt x="47" y="0"/>
                    <a:pt x="47" y="0"/>
                  </a:cubicBezTo>
                  <a:close/>
                </a:path>
              </a:pathLst>
            </a:custGeom>
            <a:solidFill>
              <a:srgbClr val="F1F0EF"/>
            </a:solidFill>
            <a:ln w="9525">
              <a:noFill/>
              <a:round/>
            </a:ln>
          </p:spPr>
          <p:txBody>
            <a:bodyPr lIns="68580" tIns="34290" rIns="68580" bIns="34290"/>
            <a:lstStyle/>
            <a:p>
              <a:endParaRPr lang="zh-CN" altLang="en-US"/>
            </a:p>
          </p:txBody>
        </p:sp>
        <p:sp>
          <p:nvSpPr>
            <p:cNvPr id="23574" name="Freeform 309"/>
            <p:cNvSpPr/>
            <p:nvPr/>
          </p:nvSpPr>
          <p:spPr bwMode="auto">
            <a:xfrm>
              <a:off x="83131" y="376170"/>
              <a:ext cx="118463" cy="9353"/>
            </a:xfrm>
            <a:custGeom>
              <a:avLst/>
              <a:gdLst>
                <a:gd name="T0" fmla="*/ 2147483646 w 48"/>
                <a:gd name="T1" fmla="*/ 0 h 4"/>
                <a:gd name="T2" fmla="*/ 2147483646 w 48"/>
                <a:gd name="T3" fmla="*/ 0 h 4"/>
                <a:gd name="T4" fmla="*/ 0 w 48"/>
                <a:gd name="T5" fmla="*/ 2147483646 h 4"/>
                <a:gd name="T6" fmla="*/ 2147483646 w 48"/>
                <a:gd name="T7" fmla="*/ 2147483646 h 4"/>
                <a:gd name="T8" fmla="*/ 2147483646 w 48"/>
                <a:gd name="T9" fmla="*/ 2147483646 h 4"/>
                <a:gd name="T10" fmla="*/ 2147483646 w 48"/>
                <a:gd name="T11" fmla="*/ 2147483646 h 4"/>
                <a:gd name="T12" fmla="*/ 2147483646 w 48"/>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
                  <a:moveTo>
                    <a:pt x="47" y="0"/>
                  </a:moveTo>
                  <a:cubicBezTo>
                    <a:pt x="2" y="0"/>
                    <a:pt x="2" y="0"/>
                    <a:pt x="2" y="0"/>
                  </a:cubicBezTo>
                  <a:cubicBezTo>
                    <a:pt x="2" y="0"/>
                    <a:pt x="0" y="0"/>
                    <a:pt x="0" y="2"/>
                  </a:cubicBezTo>
                  <a:cubicBezTo>
                    <a:pt x="0" y="4"/>
                    <a:pt x="2" y="4"/>
                    <a:pt x="2" y="4"/>
                  </a:cubicBezTo>
                  <a:cubicBezTo>
                    <a:pt x="47" y="4"/>
                    <a:pt x="47" y="4"/>
                    <a:pt x="47" y="4"/>
                  </a:cubicBezTo>
                  <a:cubicBezTo>
                    <a:pt x="47" y="4"/>
                    <a:pt x="48" y="4"/>
                    <a:pt x="48" y="2"/>
                  </a:cubicBezTo>
                  <a:cubicBezTo>
                    <a:pt x="48" y="0"/>
                    <a:pt x="47" y="0"/>
                    <a:pt x="47" y="0"/>
                  </a:cubicBezTo>
                  <a:close/>
                </a:path>
              </a:pathLst>
            </a:custGeom>
            <a:solidFill>
              <a:srgbClr val="F1F0EF"/>
            </a:solidFill>
            <a:ln w="9525">
              <a:noFill/>
              <a:round/>
            </a:ln>
          </p:spPr>
          <p:txBody>
            <a:bodyPr lIns="68580" tIns="34290" rIns="68580" bIns="34290"/>
            <a:lstStyle/>
            <a:p>
              <a:endParaRPr lang="zh-CN" altLang="en-US"/>
            </a:p>
          </p:txBody>
        </p:sp>
        <p:sp>
          <p:nvSpPr>
            <p:cNvPr id="23575" name="Freeform 310"/>
            <p:cNvSpPr>
              <a:spLocks noEditPoints="1"/>
            </p:cNvSpPr>
            <p:nvPr/>
          </p:nvSpPr>
          <p:spPr bwMode="auto">
            <a:xfrm>
              <a:off x="0" y="0"/>
              <a:ext cx="282644" cy="351228"/>
            </a:xfrm>
            <a:custGeom>
              <a:avLst/>
              <a:gdLst>
                <a:gd name="T0" fmla="*/ 2147483646 w 115"/>
                <a:gd name="T1" fmla="*/ 0 h 143"/>
                <a:gd name="T2" fmla="*/ 2147483646 w 115"/>
                <a:gd name="T3" fmla="*/ 0 h 143"/>
                <a:gd name="T4" fmla="*/ 2147483646 w 115"/>
                <a:gd name="T5" fmla="*/ 2147483646 h 143"/>
                <a:gd name="T6" fmla="*/ 0 w 115"/>
                <a:gd name="T7" fmla="*/ 2147483646 h 143"/>
                <a:gd name="T8" fmla="*/ 2147483646 w 115"/>
                <a:gd name="T9" fmla="*/ 2147483646 h 143"/>
                <a:gd name="T10" fmla="*/ 2147483646 w 115"/>
                <a:gd name="T11" fmla="*/ 2147483646 h 143"/>
                <a:gd name="T12" fmla="*/ 2147483646 w 115"/>
                <a:gd name="T13" fmla="*/ 2147483646 h 143"/>
                <a:gd name="T14" fmla="*/ 2147483646 w 115"/>
                <a:gd name="T15" fmla="*/ 2147483646 h 143"/>
                <a:gd name="T16" fmla="*/ 2147483646 w 115"/>
                <a:gd name="T17" fmla="*/ 2147483646 h 143"/>
                <a:gd name="T18" fmla="*/ 2147483646 w 115"/>
                <a:gd name="T19" fmla="*/ 2147483646 h 143"/>
                <a:gd name="T20" fmla="*/ 2147483646 w 115"/>
                <a:gd name="T21" fmla="*/ 2147483646 h 143"/>
                <a:gd name="T22" fmla="*/ 2147483646 w 115"/>
                <a:gd name="T23" fmla="*/ 2147483646 h 143"/>
                <a:gd name="T24" fmla="*/ 2147483646 w 115"/>
                <a:gd name="T25" fmla="*/ 2147483646 h 143"/>
                <a:gd name="T26" fmla="*/ 2147483646 w 115"/>
                <a:gd name="T27" fmla="*/ 2147483646 h 143"/>
                <a:gd name="T28" fmla="*/ 2147483646 w 115"/>
                <a:gd name="T29" fmla="*/ 2147483646 h 143"/>
                <a:gd name="T30" fmla="*/ 2147483646 w 115"/>
                <a:gd name="T31" fmla="*/ 2147483646 h 143"/>
                <a:gd name="T32" fmla="*/ 2147483646 w 115"/>
                <a:gd name="T33" fmla="*/ 2147483646 h 143"/>
                <a:gd name="T34" fmla="*/ 2147483646 w 115"/>
                <a:gd name="T35" fmla="*/ 2147483646 h 143"/>
                <a:gd name="T36" fmla="*/ 2147483646 w 115"/>
                <a:gd name="T37" fmla="*/ 2147483646 h 143"/>
                <a:gd name="T38" fmla="*/ 2147483646 w 115"/>
                <a:gd name="T39" fmla="*/ 2147483646 h 143"/>
                <a:gd name="T40" fmla="*/ 2147483646 w 115"/>
                <a:gd name="T41" fmla="*/ 2147483646 h 143"/>
                <a:gd name="T42" fmla="*/ 2147483646 w 115"/>
                <a:gd name="T43" fmla="*/ 2147483646 h 143"/>
                <a:gd name="T44" fmla="*/ 2147483646 w 115"/>
                <a:gd name="T45" fmla="*/ 2147483646 h 143"/>
                <a:gd name="T46" fmla="*/ 2147483646 w 115"/>
                <a:gd name="T47" fmla="*/ 2147483646 h 143"/>
                <a:gd name="T48" fmla="*/ 2147483646 w 115"/>
                <a:gd name="T49" fmla="*/ 2147483646 h 143"/>
                <a:gd name="T50" fmla="*/ 2147483646 w 115"/>
                <a:gd name="T51" fmla="*/ 2147483646 h 143"/>
                <a:gd name="T52" fmla="*/ 2147483646 w 115"/>
                <a:gd name="T53" fmla="*/ 2147483646 h 143"/>
                <a:gd name="T54" fmla="*/ 2147483646 w 115"/>
                <a:gd name="T55" fmla="*/ 2147483646 h 143"/>
                <a:gd name="T56" fmla="*/ 2147483646 w 115"/>
                <a:gd name="T57" fmla="*/ 2147483646 h 143"/>
                <a:gd name="T58" fmla="*/ 2147483646 w 115"/>
                <a:gd name="T59" fmla="*/ 2147483646 h 143"/>
                <a:gd name="T60" fmla="*/ 2147483646 w 115"/>
                <a:gd name="T61" fmla="*/ 2147483646 h 143"/>
                <a:gd name="T62" fmla="*/ 2147483646 w 115"/>
                <a:gd name="T63" fmla="*/ 2147483646 h 143"/>
                <a:gd name="T64" fmla="*/ 2147483646 w 115"/>
                <a:gd name="T65" fmla="*/ 2147483646 h 143"/>
                <a:gd name="T66" fmla="*/ 2147483646 w 115"/>
                <a:gd name="T67" fmla="*/ 2147483646 h 143"/>
                <a:gd name="T68" fmla="*/ 2147483646 w 115"/>
                <a:gd name="T69" fmla="*/ 2147483646 h 143"/>
                <a:gd name="T70" fmla="*/ 2147483646 w 115"/>
                <a:gd name="T71" fmla="*/ 2147483646 h 143"/>
                <a:gd name="T72" fmla="*/ 2147483646 w 115"/>
                <a:gd name="T73" fmla="*/ 2147483646 h 143"/>
                <a:gd name="T74" fmla="*/ 2147483646 w 115"/>
                <a:gd name="T75" fmla="*/ 2147483646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 h="143">
                  <a:moveTo>
                    <a:pt x="98" y="16"/>
                  </a:moveTo>
                  <a:cubicBezTo>
                    <a:pt x="88" y="6"/>
                    <a:pt x="75" y="0"/>
                    <a:pt x="59" y="0"/>
                  </a:cubicBezTo>
                  <a:cubicBezTo>
                    <a:pt x="58" y="0"/>
                    <a:pt x="58" y="0"/>
                    <a:pt x="58" y="0"/>
                  </a:cubicBezTo>
                  <a:cubicBezTo>
                    <a:pt x="54" y="0"/>
                    <a:pt x="54" y="0"/>
                    <a:pt x="54" y="0"/>
                  </a:cubicBezTo>
                  <a:cubicBezTo>
                    <a:pt x="40" y="0"/>
                    <a:pt x="28" y="6"/>
                    <a:pt x="17" y="16"/>
                  </a:cubicBezTo>
                  <a:cubicBezTo>
                    <a:pt x="13" y="20"/>
                    <a:pt x="9" y="25"/>
                    <a:pt x="5" y="32"/>
                  </a:cubicBezTo>
                  <a:cubicBezTo>
                    <a:pt x="2" y="39"/>
                    <a:pt x="1" y="46"/>
                    <a:pt x="0" y="54"/>
                  </a:cubicBezTo>
                  <a:cubicBezTo>
                    <a:pt x="0" y="57"/>
                    <a:pt x="0" y="57"/>
                    <a:pt x="0" y="57"/>
                  </a:cubicBezTo>
                  <a:cubicBezTo>
                    <a:pt x="0" y="58"/>
                    <a:pt x="0" y="58"/>
                    <a:pt x="0" y="58"/>
                  </a:cubicBezTo>
                  <a:cubicBezTo>
                    <a:pt x="1" y="68"/>
                    <a:pt x="3" y="76"/>
                    <a:pt x="6" y="82"/>
                  </a:cubicBezTo>
                  <a:cubicBezTo>
                    <a:pt x="9" y="88"/>
                    <a:pt x="12" y="94"/>
                    <a:pt x="15" y="99"/>
                  </a:cubicBezTo>
                  <a:cubicBezTo>
                    <a:pt x="16" y="101"/>
                    <a:pt x="16" y="101"/>
                    <a:pt x="16" y="101"/>
                  </a:cubicBezTo>
                  <a:cubicBezTo>
                    <a:pt x="17" y="102"/>
                    <a:pt x="17" y="104"/>
                    <a:pt x="18" y="105"/>
                  </a:cubicBezTo>
                  <a:cubicBezTo>
                    <a:pt x="21" y="110"/>
                    <a:pt x="24" y="114"/>
                    <a:pt x="25" y="120"/>
                  </a:cubicBezTo>
                  <a:cubicBezTo>
                    <a:pt x="26" y="122"/>
                    <a:pt x="26" y="125"/>
                    <a:pt x="26" y="128"/>
                  </a:cubicBezTo>
                  <a:cubicBezTo>
                    <a:pt x="26" y="129"/>
                    <a:pt x="27" y="131"/>
                    <a:pt x="27" y="132"/>
                  </a:cubicBezTo>
                  <a:cubicBezTo>
                    <a:pt x="28" y="137"/>
                    <a:pt x="31" y="140"/>
                    <a:pt x="33" y="142"/>
                  </a:cubicBezTo>
                  <a:cubicBezTo>
                    <a:pt x="33" y="143"/>
                    <a:pt x="34" y="143"/>
                    <a:pt x="35" y="143"/>
                  </a:cubicBezTo>
                  <a:cubicBezTo>
                    <a:pt x="81" y="143"/>
                    <a:pt x="81" y="143"/>
                    <a:pt x="81" y="143"/>
                  </a:cubicBezTo>
                  <a:cubicBezTo>
                    <a:pt x="82" y="143"/>
                    <a:pt x="83" y="143"/>
                    <a:pt x="83" y="142"/>
                  </a:cubicBezTo>
                  <a:cubicBezTo>
                    <a:pt x="87" y="138"/>
                    <a:pt x="88" y="133"/>
                    <a:pt x="89" y="127"/>
                  </a:cubicBezTo>
                  <a:cubicBezTo>
                    <a:pt x="89" y="125"/>
                    <a:pt x="90" y="122"/>
                    <a:pt x="90" y="120"/>
                  </a:cubicBezTo>
                  <a:cubicBezTo>
                    <a:pt x="92" y="115"/>
                    <a:pt x="95" y="110"/>
                    <a:pt x="98" y="105"/>
                  </a:cubicBezTo>
                  <a:cubicBezTo>
                    <a:pt x="98" y="103"/>
                    <a:pt x="99" y="102"/>
                    <a:pt x="100" y="101"/>
                  </a:cubicBezTo>
                  <a:cubicBezTo>
                    <a:pt x="100" y="99"/>
                    <a:pt x="101" y="98"/>
                    <a:pt x="102" y="96"/>
                  </a:cubicBezTo>
                  <a:cubicBezTo>
                    <a:pt x="108" y="85"/>
                    <a:pt x="114" y="74"/>
                    <a:pt x="115" y="57"/>
                  </a:cubicBezTo>
                  <a:cubicBezTo>
                    <a:pt x="115" y="57"/>
                    <a:pt x="115" y="57"/>
                    <a:pt x="115" y="57"/>
                  </a:cubicBezTo>
                  <a:cubicBezTo>
                    <a:pt x="115" y="55"/>
                    <a:pt x="115" y="55"/>
                    <a:pt x="115" y="55"/>
                  </a:cubicBezTo>
                  <a:cubicBezTo>
                    <a:pt x="115" y="40"/>
                    <a:pt x="109" y="27"/>
                    <a:pt x="98" y="16"/>
                  </a:cubicBezTo>
                  <a:close/>
                  <a:moveTo>
                    <a:pt x="109" y="57"/>
                  </a:moveTo>
                  <a:cubicBezTo>
                    <a:pt x="109" y="72"/>
                    <a:pt x="103" y="82"/>
                    <a:pt x="97" y="93"/>
                  </a:cubicBezTo>
                  <a:cubicBezTo>
                    <a:pt x="96" y="95"/>
                    <a:pt x="96" y="96"/>
                    <a:pt x="95" y="98"/>
                  </a:cubicBezTo>
                  <a:cubicBezTo>
                    <a:pt x="95" y="91"/>
                    <a:pt x="94" y="79"/>
                    <a:pt x="90" y="76"/>
                  </a:cubicBezTo>
                  <a:cubicBezTo>
                    <a:pt x="90" y="76"/>
                    <a:pt x="90" y="76"/>
                    <a:pt x="90" y="76"/>
                  </a:cubicBezTo>
                  <a:cubicBezTo>
                    <a:pt x="89" y="75"/>
                    <a:pt x="88" y="75"/>
                    <a:pt x="88" y="75"/>
                  </a:cubicBezTo>
                  <a:cubicBezTo>
                    <a:pt x="87" y="73"/>
                    <a:pt x="73" y="69"/>
                    <a:pt x="73" y="69"/>
                  </a:cubicBezTo>
                  <a:cubicBezTo>
                    <a:pt x="67" y="62"/>
                    <a:pt x="67" y="62"/>
                    <a:pt x="67" y="62"/>
                  </a:cubicBezTo>
                  <a:cubicBezTo>
                    <a:pt x="68" y="64"/>
                    <a:pt x="68" y="64"/>
                    <a:pt x="68" y="64"/>
                  </a:cubicBezTo>
                  <a:cubicBezTo>
                    <a:pt x="68" y="69"/>
                    <a:pt x="63" y="85"/>
                    <a:pt x="63" y="85"/>
                  </a:cubicBezTo>
                  <a:cubicBezTo>
                    <a:pt x="63" y="83"/>
                    <a:pt x="60" y="77"/>
                    <a:pt x="60" y="77"/>
                  </a:cubicBezTo>
                  <a:cubicBezTo>
                    <a:pt x="60" y="76"/>
                    <a:pt x="61" y="73"/>
                    <a:pt x="61" y="73"/>
                  </a:cubicBezTo>
                  <a:cubicBezTo>
                    <a:pt x="57" y="68"/>
                    <a:pt x="54" y="73"/>
                    <a:pt x="54" y="73"/>
                  </a:cubicBezTo>
                  <a:cubicBezTo>
                    <a:pt x="53" y="75"/>
                    <a:pt x="56" y="78"/>
                    <a:pt x="56" y="78"/>
                  </a:cubicBezTo>
                  <a:cubicBezTo>
                    <a:pt x="55" y="79"/>
                    <a:pt x="55" y="82"/>
                    <a:pt x="55" y="82"/>
                  </a:cubicBezTo>
                  <a:cubicBezTo>
                    <a:pt x="54" y="84"/>
                    <a:pt x="53" y="88"/>
                    <a:pt x="53" y="88"/>
                  </a:cubicBezTo>
                  <a:cubicBezTo>
                    <a:pt x="50" y="79"/>
                    <a:pt x="49" y="64"/>
                    <a:pt x="49" y="64"/>
                  </a:cubicBezTo>
                  <a:cubicBezTo>
                    <a:pt x="48" y="63"/>
                    <a:pt x="50" y="63"/>
                    <a:pt x="50" y="63"/>
                  </a:cubicBezTo>
                  <a:cubicBezTo>
                    <a:pt x="51" y="65"/>
                    <a:pt x="51" y="65"/>
                    <a:pt x="51" y="65"/>
                  </a:cubicBezTo>
                  <a:cubicBezTo>
                    <a:pt x="52" y="67"/>
                    <a:pt x="58" y="70"/>
                    <a:pt x="58" y="70"/>
                  </a:cubicBezTo>
                  <a:cubicBezTo>
                    <a:pt x="64" y="66"/>
                    <a:pt x="64" y="66"/>
                    <a:pt x="64" y="66"/>
                  </a:cubicBezTo>
                  <a:cubicBezTo>
                    <a:pt x="67" y="65"/>
                    <a:pt x="67" y="62"/>
                    <a:pt x="67" y="62"/>
                  </a:cubicBezTo>
                  <a:cubicBezTo>
                    <a:pt x="66" y="62"/>
                    <a:pt x="66" y="58"/>
                    <a:pt x="66" y="58"/>
                  </a:cubicBezTo>
                  <a:cubicBezTo>
                    <a:pt x="67" y="57"/>
                    <a:pt x="69" y="53"/>
                    <a:pt x="69" y="53"/>
                  </a:cubicBezTo>
                  <a:cubicBezTo>
                    <a:pt x="71" y="50"/>
                    <a:pt x="71" y="44"/>
                    <a:pt x="71" y="44"/>
                  </a:cubicBezTo>
                  <a:cubicBezTo>
                    <a:pt x="74" y="25"/>
                    <a:pt x="57" y="27"/>
                    <a:pt x="57" y="27"/>
                  </a:cubicBezTo>
                  <a:cubicBezTo>
                    <a:pt x="44" y="29"/>
                    <a:pt x="47" y="45"/>
                    <a:pt x="47" y="45"/>
                  </a:cubicBezTo>
                  <a:cubicBezTo>
                    <a:pt x="45" y="45"/>
                    <a:pt x="48" y="52"/>
                    <a:pt x="48" y="52"/>
                  </a:cubicBezTo>
                  <a:cubicBezTo>
                    <a:pt x="48" y="52"/>
                    <a:pt x="50" y="57"/>
                    <a:pt x="50" y="57"/>
                  </a:cubicBezTo>
                  <a:cubicBezTo>
                    <a:pt x="50" y="62"/>
                    <a:pt x="50" y="62"/>
                    <a:pt x="50" y="62"/>
                  </a:cubicBezTo>
                  <a:cubicBezTo>
                    <a:pt x="49" y="62"/>
                    <a:pt x="45" y="68"/>
                    <a:pt x="45" y="68"/>
                  </a:cubicBezTo>
                  <a:cubicBezTo>
                    <a:pt x="37" y="68"/>
                    <a:pt x="29" y="74"/>
                    <a:pt x="29" y="74"/>
                  </a:cubicBezTo>
                  <a:cubicBezTo>
                    <a:pt x="28" y="74"/>
                    <a:pt x="27" y="74"/>
                    <a:pt x="27" y="74"/>
                  </a:cubicBezTo>
                  <a:cubicBezTo>
                    <a:pt x="26" y="74"/>
                    <a:pt x="26" y="74"/>
                    <a:pt x="26" y="74"/>
                  </a:cubicBezTo>
                  <a:cubicBezTo>
                    <a:pt x="26" y="75"/>
                    <a:pt x="26" y="75"/>
                    <a:pt x="26" y="75"/>
                  </a:cubicBezTo>
                  <a:cubicBezTo>
                    <a:pt x="26" y="75"/>
                    <a:pt x="26" y="76"/>
                    <a:pt x="26" y="77"/>
                  </a:cubicBezTo>
                  <a:cubicBezTo>
                    <a:pt x="25" y="82"/>
                    <a:pt x="21" y="92"/>
                    <a:pt x="20" y="97"/>
                  </a:cubicBezTo>
                  <a:cubicBezTo>
                    <a:pt x="20" y="96"/>
                    <a:pt x="20" y="96"/>
                    <a:pt x="20" y="96"/>
                  </a:cubicBezTo>
                  <a:cubicBezTo>
                    <a:pt x="17" y="91"/>
                    <a:pt x="14" y="86"/>
                    <a:pt x="11" y="80"/>
                  </a:cubicBezTo>
                  <a:cubicBezTo>
                    <a:pt x="8" y="74"/>
                    <a:pt x="7" y="67"/>
                    <a:pt x="6" y="57"/>
                  </a:cubicBezTo>
                  <a:cubicBezTo>
                    <a:pt x="6" y="54"/>
                    <a:pt x="6" y="54"/>
                    <a:pt x="6" y="54"/>
                  </a:cubicBezTo>
                  <a:cubicBezTo>
                    <a:pt x="6" y="47"/>
                    <a:pt x="8" y="40"/>
                    <a:pt x="11" y="34"/>
                  </a:cubicBezTo>
                  <a:cubicBezTo>
                    <a:pt x="13" y="28"/>
                    <a:pt x="17" y="24"/>
                    <a:pt x="21" y="20"/>
                  </a:cubicBezTo>
                  <a:cubicBezTo>
                    <a:pt x="30" y="11"/>
                    <a:pt x="41" y="6"/>
                    <a:pt x="54" y="5"/>
                  </a:cubicBezTo>
                  <a:cubicBezTo>
                    <a:pt x="58" y="5"/>
                    <a:pt x="58" y="5"/>
                    <a:pt x="58" y="5"/>
                  </a:cubicBezTo>
                  <a:cubicBezTo>
                    <a:pt x="73" y="6"/>
                    <a:pt x="85" y="11"/>
                    <a:pt x="94" y="20"/>
                  </a:cubicBezTo>
                  <a:cubicBezTo>
                    <a:pt x="104" y="30"/>
                    <a:pt x="109" y="41"/>
                    <a:pt x="109" y="56"/>
                  </a:cubicBezTo>
                  <a:lnTo>
                    <a:pt x="109" y="57"/>
                  </a:lnTo>
                  <a:close/>
                </a:path>
              </a:pathLst>
            </a:custGeom>
            <a:solidFill>
              <a:srgbClr val="F1F0EF"/>
            </a:solidFill>
            <a:ln w="9525">
              <a:noFill/>
              <a:round/>
            </a:ln>
          </p:spPr>
          <p:txBody>
            <a:bodyPr lIns="68580" tIns="34290" rIns="68580" bIns="34290"/>
            <a:lstStyle/>
            <a:p>
              <a:endParaRPr lang="zh-CN" altLang="en-US"/>
            </a:p>
          </p:txBody>
        </p:sp>
      </p:grpSp>
      <p:grpSp>
        <p:nvGrpSpPr>
          <p:cNvPr id="23558" name="组合 15"/>
          <p:cNvGrpSpPr/>
          <p:nvPr/>
        </p:nvGrpSpPr>
        <p:grpSpPr bwMode="auto">
          <a:xfrm>
            <a:off x="4406900" y="2713038"/>
            <a:ext cx="323850" cy="271462"/>
            <a:chOff x="0" y="0"/>
            <a:chExt cx="432281" cy="361620"/>
          </a:xfrm>
        </p:grpSpPr>
        <p:sp>
          <p:nvSpPr>
            <p:cNvPr id="23569" name="Freeform 313"/>
            <p:cNvSpPr>
              <a:spLocks noEditPoints="1"/>
            </p:cNvSpPr>
            <p:nvPr/>
          </p:nvSpPr>
          <p:spPr bwMode="auto">
            <a:xfrm>
              <a:off x="0" y="0"/>
              <a:ext cx="432281" cy="361620"/>
            </a:xfrm>
            <a:custGeom>
              <a:avLst/>
              <a:gdLst>
                <a:gd name="T0" fmla="*/ 2147483646 w 176"/>
                <a:gd name="T1" fmla="*/ 2147483646 h 147"/>
                <a:gd name="T2" fmla="*/ 2147483646 w 176"/>
                <a:gd name="T3" fmla="*/ 2147483646 h 147"/>
                <a:gd name="T4" fmla="*/ 2147483646 w 176"/>
                <a:gd name="T5" fmla="*/ 2147483646 h 147"/>
                <a:gd name="T6" fmla="*/ 2147483646 w 176"/>
                <a:gd name="T7" fmla="*/ 2147483646 h 147"/>
                <a:gd name="T8" fmla="*/ 2147483646 w 176"/>
                <a:gd name="T9" fmla="*/ 2147483646 h 147"/>
                <a:gd name="T10" fmla="*/ 2147483646 w 176"/>
                <a:gd name="T11" fmla="*/ 0 h 147"/>
                <a:gd name="T12" fmla="*/ 2147483646 w 176"/>
                <a:gd name="T13" fmla="*/ 2147483646 h 147"/>
                <a:gd name="T14" fmla="*/ 2147483646 w 176"/>
                <a:gd name="T15" fmla="*/ 2147483646 h 147"/>
                <a:gd name="T16" fmla="*/ 2147483646 w 176"/>
                <a:gd name="T17" fmla="*/ 2147483646 h 147"/>
                <a:gd name="T18" fmla="*/ 0 w 176"/>
                <a:gd name="T19" fmla="*/ 2147483646 h 147"/>
                <a:gd name="T20" fmla="*/ 0 w 176"/>
                <a:gd name="T21" fmla="*/ 2147483646 h 147"/>
                <a:gd name="T22" fmla="*/ 2147483646 w 176"/>
                <a:gd name="T23" fmla="*/ 2147483646 h 147"/>
                <a:gd name="T24" fmla="*/ 2147483646 w 176"/>
                <a:gd name="T25" fmla="*/ 2147483646 h 147"/>
                <a:gd name="T26" fmla="*/ 2147483646 w 176"/>
                <a:gd name="T27" fmla="*/ 2147483646 h 147"/>
                <a:gd name="T28" fmla="*/ 2147483646 w 176"/>
                <a:gd name="T29" fmla="*/ 2147483646 h 147"/>
                <a:gd name="T30" fmla="*/ 2147483646 w 176"/>
                <a:gd name="T31" fmla="*/ 2147483646 h 147"/>
                <a:gd name="T32" fmla="*/ 2147483646 w 176"/>
                <a:gd name="T33" fmla="*/ 2147483646 h 147"/>
                <a:gd name="T34" fmla="*/ 2147483646 w 176"/>
                <a:gd name="T35" fmla="*/ 2147483646 h 147"/>
                <a:gd name="T36" fmla="*/ 2147483646 w 176"/>
                <a:gd name="T37" fmla="*/ 2147483646 h 147"/>
                <a:gd name="T38" fmla="*/ 2147483646 w 176"/>
                <a:gd name="T39" fmla="*/ 2147483646 h 147"/>
                <a:gd name="T40" fmla="*/ 2147483646 w 176"/>
                <a:gd name="T41" fmla="*/ 2147483646 h 147"/>
                <a:gd name="T42" fmla="*/ 0 w 176"/>
                <a:gd name="T43" fmla="*/ 2147483646 h 147"/>
                <a:gd name="T44" fmla="*/ 0 w 176"/>
                <a:gd name="T45" fmla="*/ 2147483646 h 147"/>
                <a:gd name="T46" fmla="*/ 2147483646 w 176"/>
                <a:gd name="T47" fmla="*/ 2147483646 h 147"/>
                <a:gd name="T48" fmla="*/ 2147483646 w 176"/>
                <a:gd name="T49" fmla="*/ 2147483646 h 147"/>
                <a:gd name="T50" fmla="*/ 2147483646 w 176"/>
                <a:gd name="T51" fmla="*/ 2147483646 h 147"/>
                <a:gd name="T52" fmla="*/ 2147483646 w 176"/>
                <a:gd name="T53" fmla="*/ 2147483646 h 147"/>
                <a:gd name="T54" fmla="*/ 2147483646 w 176"/>
                <a:gd name="T55" fmla="*/ 2147483646 h 147"/>
                <a:gd name="T56" fmla="*/ 2147483646 w 176"/>
                <a:gd name="T57" fmla="*/ 2147483646 h 147"/>
                <a:gd name="T58" fmla="*/ 2147483646 w 176"/>
                <a:gd name="T59" fmla="*/ 2147483646 h 147"/>
                <a:gd name="T60" fmla="*/ 2147483646 w 176"/>
                <a:gd name="T61" fmla="*/ 2147483646 h 147"/>
                <a:gd name="T62" fmla="*/ 2147483646 w 176"/>
                <a:gd name="T63" fmla="*/ 2147483646 h 147"/>
                <a:gd name="T64" fmla="*/ 2147483646 w 176"/>
                <a:gd name="T65" fmla="*/ 2147483646 h 147"/>
                <a:gd name="T66" fmla="*/ 2147483646 w 176"/>
                <a:gd name="T67" fmla="*/ 2147483646 h 147"/>
                <a:gd name="T68" fmla="*/ 2147483646 w 176"/>
                <a:gd name="T69" fmla="*/ 2147483646 h 147"/>
                <a:gd name="T70" fmla="*/ 2147483646 w 176"/>
                <a:gd name="T71" fmla="*/ 2147483646 h 147"/>
                <a:gd name="T72" fmla="*/ 2147483646 w 176"/>
                <a:gd name="T73" fmla="*/ 2147483646 h 147"/>
                <a:gd name="T74" fmla="*/ 2147483646 w 176"/>
                <a:gd name="T75" fmla="*/ 2147483646 h 147"/>
                <a:gd name="T76" fmla="*/ 2147483646 w 176"/>
                <a:gd name="T77" fmla="*/ 2147483646 h 147"/>
                <a:gd name="T78" fmla="*/ 2147483646 w 176"/>
                <a:gd name="T79" fmla="*/ 2147483646 h 147"/>
                <a:gd name="T80" fmla="*/ 2147483646 w 176"/>
                <a:gd name="T81" fmla="*/ 2147483646 h 147"/>
                <a:gd name="T82" fmla="*/ 2147483646 w 176"/>
                <a:gd name="T83" fmla="*/ 2147483646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6" h="147">
                  <a:moveTo>
                    <a:pt x="154" y="48"/>
                  </a:moveTo>
                  <a:cubicBezTo>
                    <a:pt x="154" y="26"/>
                    <a:pt x="154" y="26"/>
                    <a:pt x="154" y="26"/>
                  </a:cubicBezTo>
                  <a:cubicBezTo>
                    <a:pt x="154" y="23"/>
                    <a:pt x="151" y="20"/>
                    <a:pt x="148" y="20"/>
                  </a:cubicBezTo>
                  <a:cubicBezTo>
                    <a:pt x="93" y="20"/>
                    <a:pt x="93" y="20"/>
                    <a:pt x="93" y="20"/>
                  </a:cubicBezTo>
                  <a:cubicBezTo>
                    <a:pt x="93" y="16"/>
                    <a:pt x="92" y="10"/>
                    <a:pt x="89" y="6"/>
                  </a:cubicBezTo>
                  <a:cubicBezTo>
                    <a:pt x="85" y="2"/>
                    <a:pt x="80" y="0"/>
                    <a:pt x="74" y="0"/>
                  </a:cubicBezTo>
                  <a:cubicBezTo>
                    <a:pt x="67" y="0"/>
                    <a:pt x="62" y="2"/>
                    <a:pt x="58" y="7"/>
                  </a:cubicBezTo>
                  <a:cubicBezTo>
                    <a:pt x="54" y="11"/>
                    <a:pt x="53" y="16"/>
                    <a:pt x="53" y="20"/>
                  </a:cubicBezTo>
                  <a:cubicBezTo>
                    <a:pt x="5" y="20"/>
                    <a:pt x="5" y="20"/>
                    <a:pt x="5" y="20"/>
                  </a:cubicBezTo>
                  <a:cubicBezTo>
                    <a:pt x="2" y="20"/>
                    <a:pt x="0" y="23"/>
                    <a:pt x="0" y="26"/>
                  </a:cubicBezTo>
                  <a:cubicBezTo>
                    <a:pt x="0" y="67"/>
                    <a:pt x="0" y="67"/>
                    <a:pt x="0" y="67"/>
                  </a:cubicBezTo>
                  <a:cubicBezTo>
                    <a:pt x="30" y="67"/>
                    <a:pt x="30" y="67"/>
                    <a:pt x="30" y="67"/>
                  </a:cubicBezTo>
                  <a:cubicBezTo>
                    <a:pt x="30" y="65"/>
                    <a:pt x="32" y="64"/>
                    <a:pt x="34" y="64"/>
                  </a:cubicBezTo>
                  <a:cubicBezTo>
                    <a:pt x="35" y="64"/>
                    <a:pt x="37" y="65"/>
                    <a:pt x="37" y="67"/>
                  </a:cubicBezTo>
                  <a:cubicBezTo>
                    <a:pt x="71" y="67"/>
                    <a:pt x="71" y="67"/>
                    <a:pt x="71" y="67"/>
                  </a:cubicBezTo>
                  <a:cubicBezTo>
                    <a:pt x="70" y="68"/>
                    <a:pt x="69" y="69"/>
                    <a:pt x="69" y="71"/>
                  </a:cubicBezTo>
                  <a:cubicBezTo>
                    <a:pt x="37" y="71"/>
                    <a:pt x="37" y="71"/>
                    <a:pt x="37" y="71"/>
                  </a:cubicBezTo>
                  <a:cubicBezTo>
                    <a:pt x="37" y="75"/>
                    <a:pt x="37" y="75"/>
                    <a:pt x="37" y="75"/>
                  </a:cubicBezTo>
                  <a:cubicBezTo>
                    <a:pt x="37" y="77"/>
                    <a:pt x="36" y="79"/>
                    <a:pt x="34" y="79"/>
                  </a:cubicBezTo>
                  <a:cubicBezTo>
                    <a:pt x="32" y="79"/>
                    <a:pt x="30" y="77"/>
                    <a:pt x="30" y="75"/>
                  </a:cubicBezTo>
                  <a:cubicBezTo>
                    <a:pt x="30" y="71"/>
                    <a:pt x="30" y="71"/>
                    <a:pt x="30" y="71"/>
                  </a:cubicBezTo>
                  <a:cubicBezTo>
                    <a:pt x="0" y="71"/>
                    <a:pt x="0" y="71"/>
                    <a:pt x="0" y="71"/>
                  </a:cubicBezTo>
                  <a:cubicBezTo>
                    <a:pt x="0" y="126"/>
                    <a:pt x="0" y="126"/>
                    <a:pt x="0" y="126"/>
                  </a:cubicBezTo>
                  <a:cubicBezTo>
                    <a:pt x="0" y="129"/>
                    <a:pt x="2" y="132"/>
                    <a:pt x="5" y="132"/>
                  </a:cubicBezTo>
                  <a:cubicBezTo>
                    <a:pt x="81" y="132"/>
                    <a:pt x="81" y="132"/>
                    <a:pt x="81" y="132"/>
                  </a:cubicBezTo>
                  <a:cubicBezTo>
                    <a:pt x="91" y="141"/>
                    <a:pt x="105" y="147"/>
                    <a:pt x="120" y="147"/>
                  </a:cubicBezTo>
                  <a:cubicBezTo>
                    <a:pt x="151" y="147"/>
                    <a:pt x="176" y="123"/>
                    <a:pt x="176" y="92"/>
                  </a:cubicBezTo>
                  <a:cubicBezTo>
                    <a:pt x="176" y="74"/>
                    <a:pt x="167" y="58"/>
                    <a:pt x="154" y="48"/>
                  </a:cubicBezTo>
                  <a:close/>
                  <a:moveTo>
                    <a:pt x="64" y="12"/>
                  </a:moveTo>
                  <a:cubicBezTo>
                    <a:pt x="66" y="9"/>
                    <a:pt x="69" y="8"/>
                    <a:pt x="74" y="8"/>
                  </a:cubicBezTo>
                  <a:cubicBezTo>
                    <a:pt x="78" y="8"/>
                    <a:pt x="81" y="9"/>
                    <a:pt x="83" y="11"/>
                  </a:cubicBezTo>
                  <a:cubicBezTo>
                    <a:pt x="85" y="14"/>
                    <a:pt x="85" y="17"/>
                    <a:pt x="86" y="20"/>
                  </a:cubicBezTo>
                  <a:cubicBezTo>
                    <a:pt x="60" y="20"/>
                    <a:pt x="60" y="20"/>
                    <a:pt x="60" y="20"/>
                  </a:cubicBezTo>
                  <a:cubicBezTo>
                    <a:pt x="61" y="17"/>
                    <a:pt x="62" y="14"/>
                    <a:pt x="64" y="12"/>
                  </a:cubicBezTo>
                  <a:close/>
                  <a:moveTo>
                    <a:pt x="120" y="136"/>
                  </a:moveTo>
                  <a:cubicBezTo>
                    <a:pt x="96" y="136"/>
                    <a:pt x="76" y="116"/>
                    <a:pt x="76" y="92"/>
                  </a:cubicBezTo>
                  <a:cubicBezTo>
                    <a:pt x="76" y="80"/>
                    <a:pt x="81" y="70"/>
                    <a:pt x="89" y="62"/>
                  </a:cubicBezTo>
                  <a:cubicBezTo>
                    <a:pt x="89" y="62"/>
                    <a:pt x="89" y="62"/>
                    <a:pt x="89" y="62"/>
                  </a:cubicBezTo>
                  <a:cubicBezTo>
                    <a:pt x="89" y="61"/>
                    <a:pt x="89" y="61"/>
                    <a:pt x="89" y="61"/>
                  </a:cubicBezTo>
                  <a:cubicBezTo>
                    <a:pt x="97" y="54"/>
                    <a:pt x="108" y="49"/>
                    <a:pt x="120" y="49"/>
                  </a:cubicBezTo>
                  <a:cubicBezTo>
                    <a:pt x="145" y="49"/>
                    <a:pt x="164" y="68"/>
                    <a:pt x="164" y="92"/>
                  </a:cubicBezTo>
                  <a:cubicBezTo>
                    <a:pt x="164" y="116"/>
                    <a:pt x="145" y="136"/>
                    <a:pt x="120" y="136"/>
                  </a:cubicBezTo>
                  <a:close/>
                </a:path>
              </a:pathLst>
            </a:custGeom>
            <a:solidFill>
              <a:srgbClr val="F1F0EF"/>
            </a:solidFill>
            <a:ln w="9525">
              <a:noFill/>
              <a:round/>
            </a:ln>
          </p:spPr>
          <p:txBody>
            <a:bodyPr lIns="68580" tIns="34290" rIns="68580" bIns="34290"/>
            <a:lstStyle/>
            <a:p>
              <a:endParaRPr lang="zh-CN" altLang="en-US"/>
            </a:p>
          </p:txBody>
        </p:sp>
        <p:sp>
          <p:nvSpPr>
            <p:cNvPr id="23570" name="Freeform 314"/>
            <p:cNvSpPr>
              <a:spLocks noEditPoints="1"/>
            </p:cNvSpPr>
            <p:nvPr/>
          </p:nvSpPr>
          <p:spPr bwMode="auto">
            <a:xfrm>
              <a:off x="252512" y="147558"/>
              <a:ext cx="86250" cy="162105"/>
            </a:xfrm>
            <a:custGeom>
              <a:avLst/>
              <a:gdLst>
                <a:gd name="T0" fmla="*/ 2147483646 w 35"/>
                <a:gd name="T1" fmla="*/ 2147483646 h 66"/>
                <a:gd name="T2" fmla="*/ 2147483646 w 35"/>
                <a:gd name="T3" fmla="*/ 2147483646 h 66"/>
                <a:gd name="T4" fmla="*/ 2147483646 w 35"/>
                <a:gd name="T5" fmla="*/ 2147483646 h 66"/>
                <a:gd name="T6" fmla="*/ 2147483646 w 35"/>
                <a:gd name="T7" fmla="*/ 2147483646 h 66"/>
                <a:gd name="T8" fmla="*/ 2147483646 w 35"/>
                <a:gd name="T9" fmla="*/ 2147483646 h 66"/>
                <a:gd name="T10" fmla="*/ 2147483646 w 35"/>
                <a:gd name="T11" fmla="*/ 2147483646 h 66"/>
                <a:gd name="T12" fmla="*/ 2147483646 w 35"/>
                <a:gd name="T13" fmla="*/ 2147483646 h 66"/>
                <a:gd name="T14" fmla="*/ 2147483646 w 35"/>
                <a:gd name="T15" fmla="*/ 2147483646 h 66"/>
                <a:gd name="T16" fmla="*/ 2147483646 w 35"/>
                <a:gd name="T17" fmla="*/ 2147483646 h 66"/>
                <a:gd name="T18" fmla="*/ 2147483646 w 35"/>
                <a:gd name="T19" fmla="*/ 0 h 66"/>
                <a:gd name="T20" fmla="*/ 2147483646 w 35"/>
                <a:gd name="T21" fmla="*/ 0 h 66"/>
                <a:gd name="T22" fmla="*/ 2147483646 w 35"/>
                <a:gd name="T23" fmla="*/ 2147483646 h 66"/>
                <a:gd name="T24" fmla="*/ 2147483646 w 35"/>
                <a:gd name="T25" fmla="*/ 2147483646 h 66"/>
                <a:gd name="T26" fmla="*/ 2147483646 w 35"/>
                <a:gd name="T27" fmla="*/ 2147483646 h 66"/>
                <a:gd name="T28" fmla="*/ 2147483646 w 35"/>
                <a:gd name="T29" fmla="*/ 2147483646 h 66"/>
                <a:gd name="T30" fmla="*/ 2147483646 w 35"/>
                <a:gd name="T31" fmla="*/ 2147483646 h 66"/>
                <a:gd name="T32" fmla="*/ 2147483646 w 35"/>
                <a:gd name="T33" fmla="*/ 2147483646 h 66"/>
                <a:gd name="T34" fmla="*/ 2147483646 w 35"/>
                <a:gd name="T35" fmla="*/ 2147483646 h 66"/>
                <a:gd name="T36" fmla="*/ 2147483646 w 35"/>
                <a:gd name="T37" fmla="*/ 2147483646 h 66"/>
                <a:gd name="T38" fmla="*/ 2147483646 w 35"/>
                <a:gd name="T39" fmla="*/ 2147483646 h 66"/>
                <a:gd name="T40" fmla="*/ 0 w 35"/>
                <a:gd name="T41" fmla="*/ 2147483646 h 66"/>
                <a:gd name="T42" fmla="*/ 2147483646 w 35"/>
                <a:gd name="T43" fmla="*/ 2147483646 h 66"/>
                <a:gd name="T44" fmla="*/ 2147483646 w 35"/>
                <a:gd name="T45" fmla="*/ 2147483646 h 66"/>
                <a:gd name="T46" fmla="*/ 2147483646 w 35"/>
                <a:gd name="T47" fmla="*/ 2147483646 h 66"/>
                <a:gd name="T48" fmla="*/ 2147483646 w 35"/>
                <a:gd name="T49" fmla="*/ 2147483646 h 66"/>
                <a:gd name="T50" fmla="*/ 2147483646 w 35"/>
                <a:gd name="T51" fmla="*/ 2147483646 h 66"/>
                <a:gd name="T52" fmla="*/ 2147483646 w 35"/>
                <a:gd name="T53" fmla="*/ 2147483646 h 66"/>
                <a:gd name="T54" fmla="*/ 2147483646 w 35"/>
                <a:gd name="T55" fmla="*/ 2147483646 h 66"/>
                <a:gd name="T56" fmla="*/ 2147483646 w 35"/>
                <a:gd name="T57" fmla="*/ 2147483646 h 66"/>
                <a:gd name="T58" fmla="*/ 2147483646 w 35"/>
                <a:gd name="T59" fmla="*/ 2147483646 h 66"/>
                <a:gd name="T60" fmla="*/ 2147483646 w 35"/>
                <a:gd name="T61" fmla="*/ 2147483646 h 66"/>
                <a:gd name="T62" fmla="*/ 2147483646 w 35"/>
                <a:gd name="T63" fmla="*/ 2147483646 h 66"/>
                <a:gd name="T64" fmla="*/ 2147483646 w 35"/>
                <a:gd name="T65" fmla="*/ 2147483646 h 66"/>
                <a:gd name="T66" fmla="*/ 2147483646 w 35"/>
                <a:gd name="T67" fmla="*/ 2147483646 h 66"/>
                <a:gd name="T68" fmla="*/ 2147483646 w 35"/>
                <a:gd name="T69" fmla="*/ 2147483646 h 66"/>
                <a:gd name="T70" fmla="*/ 2147483646 w 35"/>
                <a:gd name="T71" fmla="*/ 2147483646 h 66"/>
                <a:gd name="T72" fmla="*/ 2147483646 w 35"/>
                <a:gd name="T73" fmla="*/ 2147483646 h 66"/>
                <a:gd name="T74" fmla="*/ 2147483646 w 35"/>
                <a:gd name="T75" fmla="*/ 2147483646 h 66"/>
                <a:gd name="T76" fmla="*/ 2147483646 w 35"/>
                <a:gd name="T77" fmla="*/ 2147483646 h 66"/>
                <a:gd name="T78" fmla="*/ 2147483646 w 35"/>
                <a:gd name="T79" fmla="*/ 2147483646 h 66"/>
                <a:gd name="T80" fmla="*/ 2147483646 w 35"/>
                <a:gd name="T81" fmla="*/ 2147483646 h 66"/>
                <a:gd name="T82" fmla="*/ 2147483646 w 35"/>
                <a:gd name="T83" fmla="*/ 2147483646 h 66"/>
                <a:gd name="T84" fmla="*/ 2147483646 w 35"/>
                <a:gd name="T85" fmla="*/ 2147483646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 h="66">
                  <a:moveTo>
                    <a:pt x="31" y="33"/>
                  </a:moveTo>
                  <a:cubicBezTo>
                    <a:pt x="30" y="31"/>
                    <a:pt x="28" y="30"/>
                    <a:pt x="26" y="29"/>
                  </a:cubicBezTo>
                  <a:cubicBezTo>
                    <a:pt x="25" y="29"/>
                    <a:pt x="23" y="28"/>
                    <a:pt x="20" y="28"/>
                  </a:cubicBezTo>
                  <a:cubicBezTo>
                    <a:pt x="20" y="9"/>
                    <a:pt x="20" y="9"/>
                    <a:pt x="20" y="9"/>
                  </a:cubicBezTo>
                  <a:cubicBezTo>
                    <a:pt x="22" y="9"/>
                    <a:pt x="24" y="10"/>
                    <a:pt x="25" y="12"/>
                  </a:cubicBezTo>
                  <a:cubicBezTo>
                    <a:pt x="26" y="13"/>
                    <a:pt x="27" y="15"/>
                    <a:pt x="27" y="17"/>
                  </a:cubicBezTo>
                  <a:cubicBezTo>
                    <a:pt x="34" y="16"/>
                    <a:pt x="34" y="16"/>
                    <a:pt x="34" y="16"/>
                  </a:cubicBezTo>
                  <a:cubicBezTo>
                    <a:pt x="33" y="12"/>
                    <a:pt x="32" y="9"/>
                    <a:pt x="29" y="7"/>
                  </a:cubicBezTo>
                  <a:cubicBezTo>
                    <a:pt x="27" y="5"/>
                    <a:pt x="24" y="4"/>
                    <a:pt x="20" y="3"/>
                  </a:cubicBezTo>
                  <a:cubicBezTo>
                    <a:pt x="20" y="0"/>
                    <a:pt x="20" y="0"/>
                    <a:pt x="20" y="0"/>
                  </a:cubicBezTo>
                  <a:cubicBezTo>
                    <a:pt x="16" y="0"/>
                    <a:pt x="16" y="0"/>
                    <a:pt x="16" y="0"/>
                  </a:cubicBezTo>
                  <a:cubicBezTo>
                    <a:pt x="16" y="3"/>
                    <a:pt x="16" y="3"/>
                    <a:pt x="16" y="3"/>
                  </a:cubicBezTo>
                  <a:cubicBezTo>
                    <a:pt x="12" y="4"/>
                    <a:pt x="8" y="5"/>
                    <a:pt x="6" y="7"/>
                  </a:cubicBezTo>
                  <a:cubicBezTo>
                    <a:pt x="3" y="10"/>
                    <a:pt x="1" y="13"/>
                    <a:pt x="1" y="18"/>
                  </a:cubicBezTo>
                  <a:cubicBezTo>
                    <a:pt x="1" y="21"/>
                    <a:pt x="2" y="23"/>
                    <a:pt x="3" y="25"/>
                  </a:cubicBezTo>
                  <a:cubicBezTo>
                    <a:pt x="4" y="27"/>
                    <a:pt x="6" y="29"/>
                    <a:pt x="8" y="30"/>
                  </a:cubicBezTo>
                  <a:cubicBezTo>
                    <a:pt x="10" y="31"/>
                    <a:pt x="13" y="32"/>
                    <a:pt x="16" y="33"/>
                  </a:cubicBezTo>
                  <a:cubicBezTo>
                    <a:pt x="16" y="54"/>
                    <a:pt x="16" y="54"/>
                    <a:pt x="16" y="54"/>
                  </a:cubicBezTo>
                  <a:cubicBezTo>
                    <a:pt x="13" y="53"/>
                    <a:pt x="11" y="52"/>
                    <a:pt x="9" y="50"/>
                  </a:cubicBezTo>
                  <a:cubicBezTo>
                    <a:pt x="8" y="48"/>
                    <a:pt x="7" y="46"/>
                    <a:pt x="7" y="42"/>
                  </a:cubicBezTo>
                  <a:cubicBezTo>
                    <a:pt x="0" y="43"/>
                    <a:pt x="0" y="43"/>
                    <a:pt x="0" y="43"/>
                  </a:cubicBezTo>
                  <a:cubicBezTo>
                    <a:pt x="0" y="47"/>
                    <a:pt x="1" y="50"/>
                    <a:pt x="3" y="52"/>
                  </a:cubicBezTo>
                  <a:cubicBezTo>
                    <a:pt x="4" y="54"/>
                    <a:pt x="6" y="56"/>
                    <a:pt x="8" y="57"/>
                  </a:cubicBezTo>
                  <a:cubicBezTo>
                    <a:pt x="10" y="58"/>
                    <a:pt x="13" y="59"/>
                    <a:pt x="16" y="59"/>
                  </a:cubicBezTo>
                  <a:cubicBezTo>
                    <a:pt x="16" y="66"/>
                    <a:pt x="16" y="66"/>
                    <a:pt x="16" y="66"/>
                  </a:cubicBezTo>
                  <a:cubicBezTo>
                    <a:pt x="20" y="66"/>
                    <a:pt x="20" y="66"/>
                    <a:pt x="20" y="66"/>
                  </a:cubicBezTo>
                  <a:cubicBezTo>
                    <a:pt x="20" y="59"/>
                    <a:pt x="20" y="59"/>
                    <a:pt x="20" y="59"/>
                  </a:cubicBezTo>
                  <a:cubicBezTo>
                    <a:pt x="24" y="59"/>
                    <a:pt x="28" y="57"/>
                    <a:pt x="31" y="54"/>
                  </a:cubicBezTo>
                  <a:cubicBezTo>
                    <a:pt x="34" y="51"/>
                    <a:pt x="35" y="47"/>
                    <a:pt x="35" y="43"/>
                  </a:cubicBezTo>
                  <a:cubicBezTo>
                    <a:pt x="35" y="41"/>
                    <a:pt x="35" y="39"/>
                    <a:pt x="34" y="37"/>
                  </a:cubicBezTo>
                  <a:cubicBezTo>
                    <a:pt x="34" y="35"/>
                    <a:pt x="33" y="34"/>
                    <a:pt x="31" y="33"/>
                  </a:cubicBezTo>
                  <a:close/>
                  <a:moveTo>
                    <a:pt x="16" y="27"/>
                  </a:moveTo>
                  <a:cubicBezTo>
                    <a:pt x="13" y="26"/>
                    <a:pt x="11" y="25"/>
                    <a:pt x="10" y="23"/>
                  </a:cubicBezTo>
                  <a:cubicBezTo>
                    <a:pt x="8" y="22"/>
                    <a:pt x="8" y="20"/>
                    <a:pt x="8" y="18"/>
                  </a:cubicBezTo>
                  <a:cubicBezTo>
                    <a:pt x="8" y="15"/>
                    <a:pt x="8" y="13"/>
                    <a:pt x="10" y="12"/>
                  </a:cubicBezTo>
                  <a:cubicBezTo>
                    <a:pt x="11" y="10"/>
                    <a:pt x="13" y="9"/>
                    <a:pt x="16" y="9"/>
                  </a:cubicBezTo>
                  <a:lnTo>
                    <a:pt x="16" y="27"/>
                  </a:lnTo>
                  <a:close/>
                  <a:moveTo>
                    <a:pt x="26" y="50"/>
                  </a:moveTo>
                  <a:cubicBezTo>
                    <a:pt x="24" y="52"/>
                    <a:pt x="22" y="53"/>
                    <a:pt x="20" y="54"/>
                  </a:cubicBezTo>
                  <a:cubicBezTo>
                    <a:pt x="20" y="34"/>
                    <a:pt x="20" y="34"/>
                    <a:pt x="20" y="34"/>
                  </a:cubicBezTo>
                  <a:cubicBezTo>
                    <a:pt x="23" y="35"/>
                    <a:pt x="26" y="36"/>
                    <a:pt x="27" y="38"/>
                  </a:cubicBezTo>
                  <a:cubicBezTo>
                    <a:pt x="28" y="39"/>
                    <a:pt x="29" y="41"/>
                    <a:pt x="29" y="43"/>
                  </a:cubicBezTo>
                  <a:cubicBezTo>
                    <a:pt x="29" y="46"/>
                    <a:pt x="28" y="48"/>
                    <a:pt x="26" y="50"/>
                  </a:cubicBezTo>
                  <a:close/>
                </a:path>
              </a:pathLst>
            </a:custGeom>
            <a:solidFill>
              <a:srgbClr val="F1F0EF"/>
            </a:solidFill>
            <a:ln w="9525">
              <a:noFill/>
              <a:round/>
            </a:ln>
          </p:spPr>
          <p:txBody>
            <a:bodyPr lIns="68580" tIns="34290" rIns="68580" bIns="34290"/>
            <a:lstStyle/>
            <a:p>
              <a:endParaRPr lang="zh-CN" altLang="en-US"/>
            </a:p>
          </p:txBody>
        </p:sp>
      </p:grpSp>
      <p:grpSp>
        <p:nvGrpSpPr>
          <p:cNvPr id="23559" name="组合 18"/>
          <p:cNvGrpSpPr/>
          <p:nvPr/>
        </p:nvGrpSpPr>
        <p:grpSpPr bwMode="auto">
          <a:xfrm>
            <a:off x="7175500" y="2674938"/>
            <a:ext cx="312738" cy="331787"/>
            <a:chOff x="0" y="0"/>
            <a:chExt cx="415655" cy="441633"/>
          </a:xfrm>
        </p:grpSpPr>
        <p:sp>
          <p:nvSpPr>
            <p:cNvPr id="23564" name="Freeform 317"/>
            <p:cNvSpPr>
              <a:spLocks noEditPoints="1"/>
            </p:cNvSpPr>
            <p:nvPr/>
          </p:nvSpPr>
          <p:spPr bwMode="auto">
            <a:xfrm>
              <a:off x="49879" y="0"/>
              <a:ext cx="365776" cy="434360"/>
            </a:xfrm>
            <a:custGeom>
              <a:avLst/>
              <a:gdLst>
                <a:gd name="T0" fmla="*/ 2147483646 w 149"/>
                <a:gd name="T1" fmla="*/ 2147483646 h 177"/>
                <a:gd name="T2" fmla="*/ 2147483646 w 149"/>
                <a:gd name="T3" fmla="*/ 2147483646 h 177"/>
                <a:gd name="T4" fmla="*/ 2147483646 w 149"/>
                <a:gd name="T5" fmla="*/ 2147483646 h 177"/>
                <a:gd name="T6" fmla="*/ 2147483646 w 149"/>
                <a:gd name="T7" fmla="*/ 2147483646 h 177"/>
                <a:gd name="T8" fmla="*/ 2147483646 w 149"/>
                <a:gd name="T9" fmla="*/ 2147483646 h 177"/>
                <a:gd name="T10" fmla="*/ 2147483646 w 149"/>
                <a:gd name="T11" fmla="*/ 2147483646 h 177"/>
                <a:gd name="T12" fmla="*/ 2147483646 w 149"/>
                <a:gd name="T13" fmla="*/ 2147483646 h 177"/>
                <a:gd name="T14" fmla="*/ 2147483646 w 149"/>
                <a:gd name="T15" fmla="*/ 2147483646 h 177"/>
                <a:gd name="T16" fmla="*/ 2147483646 w 149"/>
                <a:gd name="T17" fmla="*/ 2147483646 h 177"/>
                <a:gd name="T18" fmla="*/ 2147483646 w 149"/>
                <a:gd name="T19" fmla="*/ 2147483646 h 177"/>
                <a:gd name="T20" fmla="*/ 2147483646 w 149"/>
                <a:gd name="T21" fmla="*/ 2147483646 h 177"/>
                <a:gd name="T22" fmla="*/ 2147483646 w 149"/>
                <a:gd name="T23" fmla="*/ 2147483646 h 177"/>
                <a:gd name="T24" fmla="*/ 2147483646 w 149"/>
                <a:gd name="T25" fmla="*/ 2147483646 h 177"/>
                <a:gd name="T26" fmla="*/ 2147483646 w 149"/>
                <a:gd name="T27" fmla="*/ 2147483646 h 177"/>
                <a:gd name="T28" fmla="*/ 2147483646 w 149"/>
                <a:gd name="T29" fmla="*/ 2147483646 h 177"/>
                <a:gd name="T30" fmla="*/ 2147483646 w 149"/>
                <a:gd name="T31" fmla="*/ 2147483646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77">
                  <a:moveTo>
                    <a:pt x="146" y="162"/>
                  </a:moveTo>
                  <a:cubicBezTo>
                    <a:pt x="106" y="109"/>
                    <a:pt x="106" y="109"/>
                    <a:pt x="106" y="109"/>
                  </a:cubicBezTo>
                  <a:cubicBezTo>
                    <a:pt x="105" y="108"/>
                    <a:pt x="105" y="108"/>
                    <a:pt x="104" y="107"/>
                  </a:cubicBezTo>
                  <a:cubicBezTo>
                    <a:pt x="125" y="87"/>
                    <a:pt x="128" y="54"/>
                    <a:pt x="110" y="31"/>
                  </a:cubicBezTo>
                  <a:cubicBezTo>
                    <a:pt x="91" y="5"/>
                    <a:pt x="55" y="0"/>
                    <a:pt x="30" y="20"/>
                  </a:cubicBezTo>
                  <a:cubicBezTo>
                    <a:pt x="5" y="39"/>
                    <a:pt x="0" y="75"/>
                    <a:pt x="19" y="101"/>
                  </a:cubicBezTo>
                  <a:cubicBezTo>
                    <a:pt x="37" y="123"/>
                    <a:pt x="67" y="130"/>
                    <a:pt x="91" y="117"/>
                  </a:cubicBezTo>
                  <a:cubicBezTo>
                    <a:pt x="91" y="117"/>
                    <a:pt x="92" y="118"/>
                    <a:pt x="92" y="119"/>
                  </a:cubicBezTo>
                  <a:cubicBezTo>
                    <a:pt x="132" y="172"/>
                    <a:pt x="132" y="172"/>
                    <a:pt x="132" y="172"/>
                  </a:cubicBezTo>
                  <a:cubicBezTo>
                    <a:pt x="135" y="176"/>
                    <a:pt x="140" y="177"/>
                    <a:pt x="144" y="174"/>
                  </a:cubicBezTo>
                  <a:cubicBezTo>
                    <a:pt x="148" y="171"/>
                    <a:pt x="149" y="166"/>
                    <a:pt x="146" y="162"/>
                  </a:cubicBezTo>
                  <a:close/>
                  <a:moveTo>
                    <a:pt x="28" y="94"/>
                  </a:moveTo>
                  <a:cubicBezTo>
                    <a:pt x="13" y="73"/>
                    <a:pt x="16" y="44"/>
                    <a:pt x="37" y="28"/>
                  </a:cubicBezTo>
                  <a:cubicBezTo>
                    <a:pt x="57" y="13"/>
                    <a:pt x="86" y="17"/>
                    <a:pt x="101" y="37"/>
                  </a:cubicBezTo>
                  <a:cubicBezTo>
                    <a:pt x="117" y="58"/>
                    <a:pt x="113" y="87"/>
                    <a:pt x="93" y="103"/>
                  </a:cubicBezTo>
                  <a:cubicBezTo>
                    <a:pt x="72" y="119"/>
                    <a:pt x="43" y="115"/>
                    <a:pt x="28" y="94"/>
                  </a:cubicBezTo>
                  <a:close/>
                </a:path>
              </a:pathLst>
            </a:custGeom>
            <a:solidFill>
              <a:srgbClr val="F1F0EF"/>
            </a:solidFill>
            <a:ln w="9525">
              <a:noFill/>
              <a:round/>
            </a:ln>
          </p:spPr>
          <p:txBody>
            <a:bodyPr lIns="68580" tIns="34290" rIns="68580" bIns="34290"/>
            <a:lstStyle/>
            <a:p>
              <a:endParaRPr lang="zh-CN" altLang="en-US"/>
            </a:p>
          </p:txBody>
        </p:sp>
        <p:sp>
          <p:nvSpPr>
            <p:cNvPr id="23565" name="Freeform 318"/>
            <p:cNvSpPr/>
            <p:nvPr/>
          </p:nvSpPr>
          <p:spPr bwMode="auto">
            <a:xfrm>
              <a:off x="214063" y="58192"/>
              <a:ext cx="73780" cy="51957"/>
            </a:xfrm>
            <a:custGeom>
              <a:avLst/>
              <a:gdLst>
                <a:gd name="T0" fmla="*/ 2147483646 w 30"/>
                <a:gd name="T1" fmla="*/ 2147483646 h 21"/>
                <a:gd name="T2" fmla="*/ 2147483646 w 30"/>
                <a:gd name="T3" fmla="*/ 2147483646 h 21"/>
                <a:gd name="T4" fmla="*/ 2147483646 w 30"/>
                <a:gd name="T5" fmla="*/ 0 h 21"/>
                <a:gd name="T6" fmla="*/ 2147483646 w 30"/>
                <a:gd name="T7" fmla="*/ 0 h 21"/>
                <a:gd name="T8" fmla="*/ 2147483646 w 30"/>
                <a:gd name="T9" fmla="*/ 2147483646 h 21"/>
                <a:gd name="T10" fmla="*/ 2147483646 w 30"/>
                <a:gd name="T11" fmla="*/ 2147483646 h 21"/>
                <a:gd name="T12" fmla="*/ 2147483646 w 30"/>
                <a:gd name="T13" fmla="*/ 2147483646 h 21"/>
                <a:gd name="T14" fmla="*/ 2147483646 w 30"/>
                <a:gd name="T15" fmla="*/ 2147483646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1">
                  <a:moveTo>
                    <a:pt x="29" y="15"/>
                  </a:moveTo>
                  <a:cubicBezTo>
                    <a:pt x="29" y="15"/>
                    <a:pt x="29" y="15"/>
                    <a:pt x="29" y="15"/>
                  </a:cubicBezTo>
                  <a:cubicBezTo>
                    <a:pt x="23" y="7"/>
                    <a:pt x="15" y="2"/>
                    <a:pt x="6" y="0"/>
                  </a:cubicBezTo>
                  <a:cubicBezTo>
                    <a:pt x="6" y="0"/>
                    <a:pt x="6" y="0"/>
                    <a:pt x="6" y="0"/>
                  </a:cubicBezTo>
                  <a:cubicBezTo>
                    <a:pt x="6" y="0"/>
                    <a:pt x="0" y="2"/>
                    <a:pt x="4" y="7"/>
                  </a:cubicBezTo>
                  <a:cubicBezTo>
                    <a:pt x="11" y="9"/>
                    <a:pt x="18" y="13"/>
                    <a:pt x="23" y="20"/>
                  </a:cubicBezTo>
                  <a:cubicBezTo>
                    <a:pt x="24" y="20"/>
                    <a:pt x="24" y="20"/>
                    <a:pt x="24" y="20"/>
                  </a:cubicBezTo>
                  <a:cubicBezTo>
                    <a:pt x="24" y="21"/>
                    <a:pt x="30" y="21"/>
                    <a:pt x="29" y="15"/>
                  </a:cubicBezTo>
                  <a:close/>
                </a:path>
              </a:pathLst>
            </a:custGeom>
            <a:solidFill>
              <a:srgbClr val="F1F0EF"/>
            </a:solidFill>
            <a:ln w="9525">
              <a:noFill/>
              <a:round/>
            </a:ln>
          </p:spPr>
          <p:txBody>
            <a:bodyPr lIns="68580" tIns="34290" rIns="68580" bIns="34290"/>
            <a:lstStyle/>
            <a:p>
              <a:endParaRPr lang="zh-CN" altLang="en-US"/>
            </a:p>
          </p:txBody>
        </p:sp>
        <p:sp>
          <p:nvSpPr>
            <p:cNvPr id="23566" name="Freeform 319"/>
            <p:cNvSpPr/>
            <p:nvPr/>
          </p:nvSpPr>
          <p:spPr bwMode="auto">
            <a:xfrm>
              <a:off x="0" y="333562"/>
              <a:ext cx="62349" cy="108071"/>
            </a:xfrm>
            <a:custGeom>
              <a:avLst/>
              <a:gdLst>
                <a:gd name="T0" fmla="*/ 2147483646 w 25"/>
                <a:gd name="T1" fmla="*/ 2147483646 h 44"/>
                <a:gd name="T2" fmla="*/ 2147483646 w 25"/>
                <a:gd name="T3" fmla="*/ 2147483646 h 44"/>
                <a:gd name="T4" fmla="*/ 2147483646 w 25"/>
                <a:gd name="T5" fmla="*/ 2147483646 h 44"/>
                <a:gd name="T6" fmla="*/ 2147483646 w 25"/>
                <a:gd name="T7" fmla="*/ 2147483646 h 44"/>
                <a:gd name="T8" fmla="*/ 2147483646 w 25"/>
                <a:gd name="T9" fmla="*/ 2147483646 h 44"/>
                <a:gd name="T10" fmla="*/ 2147483646 w 25"/>
                <a:gd name="T11" fmla="*/ 2147483646 h 44"/>
                <a:gd name="T12" fmla="*/ 2147483646 w 25"/>
                <a:gd name="T13" fmla="*/ 2147483646 h 44"/>
                <a:gd name="T14" fmla="*/ 2147483646 w 25"/>
                <a:gd name="T15" fmla="*/ 2147483646 h 44"/>
                <a:gd name="T16" fmla="*/ 0 w 25"/>
                <a:gd name="T17" fmla="*/ 2147483646 h 44"/>
                <a:gd name="T18" fmla="*/ 2147483646 w 25"/>
                <a:gd name="T19" fmla="*/ 2147483646 h 44"/>
                <a:gd name="T20" fmla="*/ 2147483646 w 25"/>
                <a:gd name="T21" fmla="*/ 2147483646 h 44"/>
                <a:gd name="T22" fmla="*/ 2147483646 w 25"/>
                <a:gd name="T23" fmla="*/ 2147483646 h 44"/>
                <a:gd name="T24" fmla="*/ 2147483646 w 25"/>
                <a:gd name="T25" fmla="*/ 2147483646 h 44"/>
                <a:gd name="T26" fmla="*/ 2147483646 w 25"/>
                <a:gd name="T27" fmla="*/ 2147483646 h 44"/>
                <a:gd name="T28" fmla="*/ 2147483646 w 25"/>
                <a:gd name="T29" fmla="*/ 0 h 44"/>
                <a:gd name="T30" fmla="*/ 2147483646 w 25"/>
                <a:gd name="T31" fmla="*/ 0 h 44"/>
                <a:gd name="T32" fmla="*/ 2147483646 w 25"/>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44">
                  <a:moveTo>
                    <a:pt x="18" y="29"/>
                  </a:moveTo>
                  <a:cubicBezTo>
                    <a:pt x="18" y="32"/>
                    <a:pt x="17" y="33"/>
                    <a:pt x="17" y="34"/>
                  </a:cubicBezTo>
                  <a:cubicBezTo>
                    <a:pt x="17" y="35"/>
                    <a:pt x="16" y="36"/>
                    <a:pt x="15" y="36"/>
                  </a:cubicBezTo>
                  <a:cubicBezTo>
                    <a:pt x="15" y="37"/>
                    <a:pt x="14" y="37"/>
                    <a:pt x="12" y="37"/>
                  </a:cubicBezTo>
                  <a:cubicBezTo>
                    <a:pt x="11" y="37"/>
                    <a:pt x="10" y="36"/>
                    <a:pt x="9" y="36"/>
                  </a:cubicBezTo>
                  <a:cubicBezTo>
                    <a:pt x="8" y="35"/>
                    <a:pt x="8" y="33"/>
                    <a:pt x="7" y="30"/>
                  </a:cubicBezTo>
                  <a:cubicBezTo>
                    <a:pt x="7" y="28"/>
                    <a:pt x="7" y="28"/>
                    <a:pt x="7" y="28"/>
                  </a:cubicBezTo>
                  <a:cubicBezTo>
                    <a:pt x="1" y="29"/>
                    <a:pt x="1" y="29"/>
                    <a:pt x="1" y="29"/>
                  </a:cubicBezTo>
                  <a:cubicBezTo>
                    <a:pt x="0" y="30"/>
                    <a:pt x="0" y="30"/>
                    <a:pt x="0" y="30"/>
                  </a:cubicBezTo>
                  <a:cubicBezTo>
                    <a:pt x="0" y="35"/>
                    <a:pt x="1" y="38"/>
                    <a:pt x="4" y="40"/>
                  </a:cubicBezTo>
                  <a:cubicBezTo>
                    <a:pt x="6" y="43"/>
                    <a:pt x="9" y="44"/>
                    <a:pt x="13" y="44"/>
                  </a:cubicBezTo>
                  <a:cubicBezTo>
                    <a:pt x="15" y="44"/>
                    <a:pt x="17" y="43"/>
                    <a:pt x="19" y="42"/>
                  </a:cubicBezTo>
                  <a:cubicBezTo>
                    <a:pt x="21" y="41"/>
                    <a:pt x="23" y="40"/>
                    <a:pt x="24" y="37"/>
                  </a:cubicBezTo>
                  <a:cubicBezTo>
                    <a:pt x="25" y="35"/>
                    <a:pt x="25" y="33"/>
                    <a:pt x="25" y="29"/>
                  </a:cubicBezTo>
                  <a:cubicBezTo>
                    <a:pt x="25" y="0"/>
                    <a:pt x="25" y="0"/>
                    <a:pt x="25" y="0"/>
                  </a:cubicBezTo>
                  <a:cubicBezTo>
                    <a:pt x="18" y="0"/>
                    <a:pt x="18" y="0"/>
                    <a:pt x="18" y="0"/>
                  </a:cubicBezTo>
                  <a:lnTo>
                    <a:pt x="18" y="29"/>
                  </a:lnTo>
                  <a:close/>
                </a:path>
              </a:pathLst>
            </a:custGeom>
            <a:solidFill>
              <a:srgbClr val="F1F0EF"/>
            </a:solidFill>
            <a:ln w="9525">
              <a:noFill/>
              <a:round/>
            </a:ln>
          </p:spPr>
          <p:txBody>
            <a:bodyPr lIns="68580" tIns="34290" rIns="68580" bIns="34290"/>
            <a:lstStyle/>
            <a:p>
              <a:endParaRPr lang="zh-CN" altLang="en-US"/>
            </a:p>
          </p:txBody>
        </p:sp>
        <p:sp>
          <p:nvSpPr>
            <p:cNvPr id="23567" name="Freeform 320"/>
            <p:cNvSpPr>
              <a:spLocks noEditPoints="1"/>
            </p:cNvSpPr>
            <p:nvPr/>
          </p:nvSpPr>
          <p:spPr bwMode="auto">
            <a:xfrm>
              <a:off x="73778" y="331485"/>
              <a:ext cx="100797" cy="110148"/>
            </a:xfrm>
            <a:custGeom>
              <a:avLst/>
              <a:gdLst>
                <a:gd name="T0" fmla="*/ 2147483646 w 41"/>
                <a:gd name="T1" fmla="*/ 2147483646 h 45"/>
                <a:gd name="T2" fmla="*/ 2147483646 w 41"/>
                <a:gd name="T3" fmla="*/ 0 h 45"/>
                <a:gd name="T4" fmla="*/ 2147483646 w 41"/>
                <a:gd name="T5" fmla="*/ 2147483646 h 45"/>
                <a:gd name="T6" fmla="*/ 0 w 41"/>
                <a:gd name="T7" fmla="*/ 2147483646 h 45"/>
                <a:gd name="T8" fmla="*/ 2147483646 w 41"/>
                <a:gd name="T9" fmla="*/ 2147483646 h 45"/>
                <a:gd name="T10" fmla="*/ 2147483646 w 41"/>
                <a:gd name="T11" fmla="*/ 2147483646 h 45"/>
                <a:gd name="T12" fmla="*/ 2147483646 w 41"/>
                <a:gd name="T13" fmla="*/ 2147483646 h 45"/>
                <a:gd name="T14" fmla="*/ 2147483646 w 41"/>
                <a:gd name="T15" fmla="*/ 2147483646 h 45"/>
                <a:gd name="T16" fmla="*/ 2147483646 w 41"/>
                <a:gd name="T17" fmla="*/ 2147483646 h 45"/>
                <a:gd name="T18" fmla="*/ 2147483646 w 41"/>
                <a:gd name="T19" fmla="*/ 2147483646 h 45"/>
                <a:gd name="T20" fmla="*/ 2147483646 w 41"/>
                <a:gd name="T21" fmla="*/ 2147483646 h 45"/>
                <a:gd name="T22" fmla="*/ 2147483646 w 41"/>
                <a:gd name="T23" fmla="*/ 2147483646 h 45"/>
                <a:gd name="T24" fmla="*/ 2147483646 w 41"/>
                <a:gd name="T25" fmla="*/ 2147483646 h 45"/>
                <a:gd name="T26" fmla="*/ 2147483646 w 41"/>
                <a:gd name="T27" fmla="*/ 2147483646 h 45"/>
                <a:gd name="T28" fmla="*/ 2147483646 w 41"/>
                <a:gd name="T29" fmla="*/ 2147483646 h 45"/>
                <a:gd name="T30" fmla="*/ 2147483646 w 41"/>
                <a:gd name="T31" fmla="*/ 2147483646 h 45"/>
                <a:gd name="T32" fmla="*/ 2147483646 w 41"/>
                <a:gd name="T33" fmla="*/ 2147483646 h 45"/>
                <a:gd name="T34" fmla="*/ 2147483646 w 41"/>
                <a:gd name="T35" fmla="*/ 2147483646 h 45"/>
                <a:gd name="T36" fmla="*/ 2147483646 w 41"/>
                <a:gd name="T37" fmla="*/ 2147483646 h 45"/>
                <a:gd name="T38" fmla="*/ 2147483646 w 41"/>
                <a:gd name="T39" fmla="*/ 2147483646 h 45"/>
                <a:gd name="T40" fmla="*/ 2147483646 w 41"/>
                <a:gd name="T41" fmla="*/ 2147483646 h 45"/>
                <a:gd name="T42" fmla="*/ 2147483646 w 41"/>
                <a:gd name="T43" fmla="*/ 2147483646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45">
                  <a:moveTo>
                    <a:pt x="32" y="3"/>
                  </a:moveTo>
                  <a:cubicBezTo>
                    <a:pt x="28" y="1"/>
                    <a:pt x="25" y="0"/>
                    <a:pt x="21" y="0"/>
                  </a:cubicBezTo>
                  <a:cubicBezTo>
                    <a:pt x="15" y="0"/>
                    <a:pt x="10" y="2"/>
                    <a:pt x="6" y="6"/>
                  </a:cubicBezTo>
                  <a:cubicBezTo>
                    <a:pt x="2" y="10"/>
                    <a:pt x="0" y="16"/>
                    <a:pt x="0" y="23"/>
                  </a:cubicBezTo>
                  <a:cubicBezTo>
                    <a:pt x="0" y="27"/>
                    <a:pt x="1" y="30"/>
                    <a:pt x="3" y="34"/>
                  </a:cubicBezTo>
                  <a:cubicBezTo>
                    <a:pt x="4" y="37"/>
                    <a:pt x="7" y="40"/>
                    <a:pt x="10" y="42"/>
                  </a:cubicBezTo>
                  <a:cubicBezTo>
                    <a:pt x="13" y="44"/>
                    <a:pt x="17" y="45"/>
                    <a:pt x="21" y="45"/>
                  </a:cubicBezTo>
                  <a:cubicBezTo>
                    <a:pt x="24" y="45"/>
                    <a:pt x="28" y="44"/>
                    <a:pt x="31" y="42"/>
                  </a:cubicBezTo>
                  <a:cubicBezTo>
                    <a:pt x="34" y="40"/>
                    <a:pt x="37" y="38"/>
                    <a:pt x="39" y="34"/>
                  </a:cubicBezTo>
                  <a:cubicBezTo>
                    <a:pt x="40" y="31"/>
                    <a:pt x="41" y="27"/>
                    <a:pt x="41" y="22"/>
                  </a:cubicBezTo>
                  <a:cubicBezTo>
                    <a:pt x="41" y="18"/>
                    <a:pt x="41" y="14"/>
                    <a:pt x="39" y="11"/>
                  </a:cubicBezTo>
                  <a:cubicBezTo>
                    <a:pt x="37" y="7"/>
                    <a:pt x="35" y="5"/>
                    <a:pt x="32" y="3"/>
                  </a:cubicBezTo>
                  <a:close/>
                  <a:moveTo>
                    <a:pt x="30" y="34"/>
                  </a:moveTo>
                  <a:cubicBezTo>
                    <a:pt x="28" y="37"/>
                    <a:pt x="25" y="38"/>
                    <a:pt x="21" y="38"/>
                  </a:cubicBezTo>
                  <a:cubicBezTo>
                    <a:pt x="17" y="38"/>
                    <a:pt x="14" y="37"/>
                    <a:pt x="12" y="34"/>
                  </a:cubicBezTo>
                  <a:cubicBezTo>
                    <a:pt x="9" y="31"/>
                    <a:pt x="8" y="28"/>
                    <a:pt x="8" y="23"/>
                  </a:cubicBezTo>
                  <a:cubicBezTo>
                    <a:pt x="8" y="17"/>
                    <a:pt x="9" y="13"/>
                    <a:pt x="12" y="10"/>
                  </a:cubicBezTo>
                  <a:cubicBezTo>
                    <a:pt x="14" y="8"/>
                    <a:pt x="17" y="7"/>
                    <a:pt x="21" y="7"/>
                  </a:cubicBezTo>
                  <a:cubicBezTo>
                    <a:pt x="23" y="7"/>
                    <a:pt x="26" y="7"/>
                    <a:pt x="28" y="9"/>
                  </a:cubicBezTo>
                  <a:cubicBezTo>
                    <a:pt x="30" y="10"/>
                    <a:pt x="31" y="12"/>
                    <a:pt x="32" y="14"/>
                  </a:cubicBezTo>
                  <a:cubicBezTo>
                    <a:pt x="33" y="16"/>
                    <a:pt x="34" y="19"/>
                    <a:pt x="34" y="22"/>
                  </a:cubicBezTo>
                  <a:cubicBezTo>
                    <a:pt x="34" y="27"/>
                    <a:pt x="32" y="31"/>
                    <a:pt x="30" y="34"/>
                  </a:cubicBezTo>
                  <a:close/>
                </a:path>
              </a:pathLst>
            </a:custGeom>
            <a:solidFill>
              <a:srgbClr val="F1F0EF"/>
            </a:solidFill>
            <a:ln w="9525">
              <a:noFill/>
              <a:round/>
            </a:ln>
          </p:spPr>
          <p:txBody>
            <a:bodyPr lIns="68580" tIns="34290" rIns="68580" bIns="34290"/>
            <a:lstStyle/>
            <a:p>
              <a:endParaRPr lang="zh-CN" altLang="en-US"/>
            </a:p>
          </p:txBody>
        </p:sp>
        <p:sp>
          <p:nvSpPr>
            <p:cNvPr id="23568" name="Freeform 321"/>
            <p:cNvSpPr>
              <a:spLocks noEditPoints="1"/>
            </p:cNvSpPr>
            <p:nvPr/>
          </p:nvSpPr>
          <p:spPr bwMode="auto">
            <a:xfrm>
              <a:off x="187044" y="333562"/>
              <a:ext cx="81054" cy="105993"/>
            </a:xfrm>
            <a:custGeom>
              <a:avLst/>
              <a:gdLst>
                <a:gd name="T0" fmla="*/ 2147483646 w 33"/>
                <a:gd name="T1" fmla="*/ 2147483646 h 43"/>
                <a:gd name="T2" fmla="*/ 2147483646 w 33"/>
                <a:gd name="T3" fmla="*/ 2147483646 h 43"/>
                <a:gd name="T4" fmla="*/ 2147483646 w 33"/>
                <a:gd name="T5" fmla="*/ 2147483646 h 43"/>
                <a:gd name="T6" fmla="*/ 2147483646 w 33"/>
                <a:gd name="T7" fmla="*/ 2147483646 h 43"/>
                <a:gd name="T8" fmla="*/ 2147483646 w 33"/>
                <a:gd name="T9" fmla="*/ 2147483646 h 43"/>
                <a:gd name="T10" fmla="*/ 2147483646 w 33"/>
                <a:gd name="T11" fmla="*/ 0 h 43"/>
                <a:gd name="T12" fmla="*/ 0 w 33"/>
                <a:gd name="T13" fmla="*/ 0 h 43"/>
                <a:gd name="T14" fmla="*/ 0 w 33"/>
                <a:gd name="T15" fmla="*/ 2147483646 h 43"/>
                <a:gd name="T16" fmla="*/ 2147483646 w 33"/>
                <a:gd name="T17" fmla="*/ 2147483646 h 43"/>
                <a:gd name="T18" fmla="*/ 2147483646 w 33"/>
                <a:gd name="T19" fmla="*/ 2147483646 h 43"/>
                <a:gd name="T20" fmla="*/ 2147483646 w 33"/>
                <a:gd name="T21" fmla="*/ 2147483646 h 43"/>
                <a:gd name="T22" fmla="*/ 2147483646 w 33"/>
                <a:gd name="T23" fmla="*/ 2147483646 h 43"/>
                <a:gd name="T24" fmla="*/ 2147483646 w 33"/>
                <a:gd name="T25" fmla="*/ 2147483646 h 43"/>
                <a:gd name="T26" fmla="*/ 2147483646 w 33"/>
                <a:gd name="T27" fmla="*/ 2147483646 h 43"/>
                <a:gd name="T28" fmla="*/ 2147483646 w 33"/>
                <a:gd name="T29" fmla="*/ 2147483646 h 43"/>
                <a:gd name="T30" fmla="*/ 2147483646 w 33"/>
                <a:gd name="T31" fmla="*/ 2147483646 h 43"/>
                <a:gd name="T32" fmla="*/ 2147483646 w 33"/>
                <a:gd name="T33" fmla="*/ 2147483646 h 43"/>
                <a:gd name="T34" fmla="*/ 2147483646 w 33"/>
                <a:gd name="T35" fmla="*/ 2147483646 h 43"/>
                <a:gd name="T36" fmla="*/ 2147483646 w 33"/>
                <a:gd name="T37" fmla="*/ 2147483646 h 43"/>
                <a:gd name="T38" fmla="*/ 2147483646 w 33"/>
                <a:gd name="T39" fmla="*/ 2147483646 h 43"/>
                <a:gd name="T40" fmla="*/ 2147483646 w 33"/>
                <a:gd name="T41" fmla="*/ 2147483646 h 43"/>
                <a:gd name="T42" fmla="*/ 2147483646 w 33"/>
                <a:gd name="T43" fmla="*/ 2147483646 h 43"/>
                <a:gd name="T44" fmla="*/ 2147483646 w 33"/>
                <a:gd name="T45" fmla="*/ 2147483646 h 43"/>
                <a:gd name="T46" fmla="*/ 2147483646 w 33"/>
                <a:gd name="T47" fmla="*/ 2147483646 h 43"/>
                <a:gd name="T48" fmla="*/ 2147483646 w 33"/>
                <a:gd name="T49" fmla="*/ 2147483646 h 43"/>
                <a:gd name="T50" fmla="*/ 2147483646 w 33"/>
                <a:gd name="T51" fmla="*/ 2147483646 h 43"/>
                <a:gd name="T52" fmla="*/ 2147483646 w 33"/>
                <a:gd name="T53" fmla="*/ 2147483646 h 43"/>
                <a:gd name="T54" fmla="*/ 2147483646 w 33"/>
                <a:gd name="T55" fmla="*/ 2147483646 h 43"/>
                <a:gd name="T56" fmla="*/ 2147483646 w 33"/>
                <a:gd name="T57" fmla="*/ 2147483646 h 43"/>
                <a:gd name="T58" fmla="*/ 2147483646 w 33"/>
                <a:gd name="T59" fmla="*/ 2147483646 h 43"/>
                <a:gd name="T60" fmla="*/ 2147483646 w 33"/>
                <a:gd name="T61" fmla="*/ 2147483646 h 43"/>
                <a:gd name="T62" fmla="*/ 2147483646 w 33"/>
                <a:gd name="T63" fmla="*/ 2147483646 h 43"/>
                <a:gd name="T64" fmla="*/ 2147483646 w 33"/>
                <a:gd name="T65" fmla="*/ 2147483646 h 43"/>
                <a:gd name="T66" fmla="*/ 2147483646 w 33"/>
                <a:gd name="T67" fmla="*/ 2147483646 h 43"/>
                <a:gd name="T68" fmla="*/ 2147483646 w 33"/>
                <a:gd name="T69" fmla="*/ 2147483646 h 43"/>
                <a:gd name="T70" fmla="*/ 2147483646 w 33"/>
                <a:gd name="T71" fmla="*/ 2147483646 h 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43">
                  <a:moveTo>
                    <a:pt x="27" y="20"/>
                  </a:moveTo>
                  <a:cubicBezTo>
                    <a:pt x="28" y="19"/>
                    <a:pt x="29" y="18"/>
                    <a:pt x="29" y="17"/>
                  </a:cubicBezTo>
                  <a:cubicBezTo>
                    <a:pt x="30" y="15"/>
                    <a:pt x="31" y="13"/>
                    <a:pt x="31" y="11"/>
                  </a:cubicBezTo>
                  <a:cubicBezTo>
                    <a:pt x="31" y="9"/>
                    <a:pt x="30" y="7"/>
                    <a:pt x="29" y="5"/>
                  </a:cubicBezTo>
                  <a:cubicBezTo>
                    <a:pt x="28" y="3"/>
                    <a:pt x="26" y="2"/>
                    <a:pt x="24" y="1"/>
                  </a:cubicBezTo>
                  <a:cubicBezTo>
                    <a:pt x="22" y="0"/>
                    <a:pt x="20" y="0"/>
                    <a:pt x="16" y="0"/>
                  </a:cubicBezTo>
                  <a:cubicBezTo>
                    <a:pt x="0" y="0"/>
                    <a:pt x="0" y="0"/>
                    <a:pt x="0" y="0"/>
                  </a:cubicBezTo>
                  <a:cubicBezTo>
                    <a:pt x="0" y="43"/>
                    <a:pt x="0" y="43"/>
                    <a:pt x="0" y="43"/>
                  </a:cubicBezTo>
                  <a:cubicBezTo>
                    <a:pt x="17" y="43"/>
                    <a:pt x="17" y="43"/>
                    <a:pt x="17" y="43"/>
                  </a:cubicBezTo>
                  <a:cubicBezTo>
                    <a:pt x="19" y="43"/>
                    <a:pt x="22" y="43"/>
                    <a:pt x="23" y="42"/>
                  </a:cubicBezTo>
                  <a:cubicBezTo>
                    <a:pt x="25" y="42"/>
                    <a:pt x="27" y="41"/>
                    <a:pt x="28" y="40"/>
                  </a:cubicBezTo>
                  <a:cubicBezTo>
                    <a:pt x="30" y="39"/>
                    <a:pt x="31" y="38"/>
                    <a:pt x="32" y="36"/>
                  </a:cubicBezTo>
                  <a:cubicBezTo>
                    <a:pt x="33" y="34"/>
                    <a:pt x="33" y="32"/>
                    <a:pt x="33" y="30"/>
                  </a:cubicBezTo>
                  <a:cubicBezTo>
                    <a:pt x="33" y="27"/>
                    <a:pt x="32" y="25"/>
                    <a:pt x="31" y="23"/>
                  </a:cubicBezTo>
                  <a:cubicBezTo>
                    <a:pt x="30" y="22"/>
                    <a:pt x="28" y="21"/>
                    <a:pt x="27" y="20"/>
                  </a:cubicBezTo>
                  <a:close/>
                  <a:moveTo>
                    <a:pt x="8" y="7"/>
                  </a:moveTo>
                  <a:cubicBezTo>
                    <a:pt x="15" y="7"/>
                    <a:pt x="15" y="7"/>
                    <a:pt x="15" y="7"/>
                  </a:cubicBezTo>
                  <a:cubicBezTo>
                    <a:pt x="17" y="7"/>
                    <a:pt x="19" y="7"/>
                    <a:pt x="21" y="7"/>
                  </a:cubicBezTo>
                  <a:cubicBezTo>
                    <a:pt x="22" y="7"/>
                    <a:pt x="22" y="8"/>
                    <a:pt x="23" y="9"/>
                  </a:cubicBezTo>
                  <a:cubicBezTo>
                    <a:pt x="23" y="10"/>
                    <a:pt x="24" y="11"/>
                    <a:pt x="24" y="12"/>
                  </a:cubicBezTo>
                  <a:cubicBezTo>
                    <a:pt x="24" y="13"/>
                    <a:pt x="23" y="14"/>
                    <a:pt x="23" y="15"/>
                  </a:cubicBezTo>
                  <a:cubicBezTo>
                    <a:pt x="22" y="16"/>
                    <a:pt x="21" y="16"/>
                    <a:pt x="20" y="17"/>
                  </a:cubicBezTo>
                  <a:cubicBezTo>
                    <a:pt x="19" y="17"/>
                    <a:pt x="18" y="17"/>
                    <a:pt x="15" y="17"/>
                  </a:cubicBezTo>
                  <a:cubicBezTo>
                    <a:pt x="8" y="17"/>
                    <a:pt x="8" y="17"/>
                    <a:pt x="8" y="17"/>
                  </a:cubicBezTo>
                  <a:lnTo>
                    <a:pt x="8" y="7"/>
                  </a:lnTo>
                  <a:close/>
                  <a:moveTo>
                    <a:pt x="25" y="33"/>
                  </a:moveTo>
                  <a:cubicBezTo>
                    <a:pt x="24" y="34"/>
                    <a:pt x="24" y="35"/>
                    <a:pt x="23" y="35"/>
                  </a:cubicBezTo>
                  <a:cubicBezTo>
                    <a:pt x="22" y="35"/>
                    <a:pt x="21" y="36"/>
                    <a:pt x="20" y="36"/>
                  </a:cubicBezTo>
                  <a:cubicBezTo>
                    <a:pt x="19" y="36"/>
                    <a:pt x="18" y="36"/>
                    <a:pt x="17" y="36"/>
                  </a:cubicBezTo>
                  <a:cubicBezTo>
                    <a:pt x="8" y="36"/>
                    <a:pt x="8" y="36"/>
                    <a:pt x="8" y="36"/>
                  </a:cubicBezTo>
                  <a:cubicBezTo>
                    <a:pt x="8" y="24"/>
                    <a:pt x="8" y="24"/>
                    <a:pt x="8" y="24"/>
                  </a:cubicBezTo>
                  <a:cubicBezTo>
                    <a:pt x="16" y="24"/>
                    <a:pt x="16" y="24"/>
                    <a:pt x="16" y="24"/>
                  </a:cubicBezTo>
                  <a:cubicBezTo>
                    <a:pt x="18" y="24"/>
                    <a:pt x="20" y="24"/>
                    <a:pt x="22" y="25"/>
                  </a:cubicBezTo>
                  <a:cubicBezTo>
                    <a:pt x="23" y="25"/>
                    <a:pt x="24" y="26"/>
                    <a:pt x="24" y="27"/>
                  </a:cubicBezTo>
                  <a:cubicBezTo>
                    <a:pt x="25" y="28"/>
                    <a:pt x="25" y="29"/>
                    <a:pt x="25" y="30"/>
                  </a:cubicBezTo>
                  <a:cubicBezTo>
                    <a:pt x="25" y="31"/>
                    <a:pt x="25" y="32"/>
                    <a:pt x="25" y="33"/>
                  </a:cubicBezTo>
                  <a:close/>
                </a:path>
              </a:pathLst>
            </a:custGeom>
            <a:solidFill>
              <a:srgbClr val="F1F0EF"/>
            </a:solidFill>
            <a:ln w="9525">
              <a:noFill/>
              <a:round/>
            </a:ln>
          </p:spPr>
          <p:txBody>
            <a:bodyPr lIns="68580" tIns="34290" rIns="68580" bIns="34290"/>
            <a:lstStyle/>
            <a:p>
              <a:endParaRPr lang="zh-CN" altLang="en-US"/>
            </a:p>
          </p:txBody>
        </p:sp>
      </p:grpSp>
      <p:sp>
        <p:nvSpPr>
          <p:cNvPr id="23560" name="矩形 24"/>
          <p:cNvSpPr>
            <a:spLocks noChangeArrowheads="1"/>
          </p:cNvSpPr>
          <p:nvPr/>
        </p:nvSpPr>
        <p:spPr bwMode="auto">
          <a:xfrm>
            <a:off x="814388" y="3613150"/>
            <a:ext cx="1868487" cy="776288"/>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itchFamily="34" charset="-122"/>
              <a:ea typeface="微软雅黑" pitchFamily="34" charset="-122"/>
              <a:sym typeface="Arial" panose="020B0604020202020204" pitchFamily="34" charset="0"/>
            </a:endParaRPr>
          </a:p>
        </p:txBody>
      </p:sp>
      <p:sp>
        <p:nvSpPr>
          <p:cNvPr id="23561" name="矩形 25"/>
          <p:cNvSpPr>
            <a:spLocks noChangeArrowheads="1"/>
          </p:cNvSpPr>
          <p:nvPr/>
        </p:nvSpPr>
        <p:spPr bwMode="auto">
          <a:xfrm>
            <a:off x="3570288" y="3613150"/>
            <a:ext cx="1868487" cy="776288"/>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itchFamily="34" charset="-122"/>
              <a:ea typeface="微软雅黑" pitchFamily="34" charset="-122"/>
              <a:sym typeface="Arial" panose="020B0604020202020204" pitchFamily="34" charset="0"/>
            </a:endParaRPr>
          </a:p>
        </p:txBody>
      </p:sp>
      <p:sp>
        <p:nvSpPr>
          <p:cNvPr id="23562" name="矩形 26"/>
          <p:cNvSpPr>
            <a:spLocks noChangeArrowheads="1"/>
          </p:cNvSpPr>
          <p:nvPr/>
        </p:nvSpPr>
        <p:spPr bwMode="auto">
          <a:xfrm>
            <a:off x="6481763" y="3613150"/>
            <a:ext cx="1868487" cy="776288"/>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itchFamily="34" charset="-122"/>
              <a:ea typeface="微软雅黑" pitchFamily="34" charset="-122"/>
              <a:sym typeface="Arial" panose="020B0604020202020204" pitchFamily="34" charset="0"/>
            </a:endParaRPr>
          </a:p>
        </p:txBody>
      </p:sp>
      <p:pic>
        <p:nvPicPr>
          <p:cNvPr id="23563" name="图片 30"/>
          <p:cNvPicPr>
            <a:picLocks noChangeAspect="1" noChangeArrowheads="1"/>
          </p:cNvPicPr>
          <p:nvPr/>
        </p:nvPicPr>
        <p:blipFill>
          <a:blip r:embed="rId1"/>
          <a:srcRect b="54622"/>
          <a:stretch>
            <a:fillRect/>
          </a:stretch>
        </p:blipFill>
        <p:spPr bwMode="auto">
          <a:xfrm>
            <a:off x="0" y="-3175"/>
            <a:ext cx="9144000" cy="2532063"/>
          </a:xfrm>
          <a:prstGeom prst="rect">
            <a:avLst/>
          </a:prstGeom>
          <a:noFill/>
          <a:ln w="9525">
            <a:noFill/>
            <a:miter lim="800000"/>
            <a:headEnd/>
            <a:tailEnd/>
          </a:ln>
        </p:spPr>
      </p:pic>
    </p:spTree>
  </p:cSld>
  <p:clrMapOvr>
    <a:masterClrMapping/>
  </p:clrMapOvr>
  <p:transition spd="slow" advTm="1000">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10"/>
          <p:cNvSpPr/>
          <p:nvPr/>
        </p:nvSpPr>
        <p:spPr bwMode="auto">
          <a:xfrm flipH="1">
            <a:off x="4298950" y="3676650"/>
            <a:ext cx="3552825" cy="1082675"/>
          </a:xfrm>
          <a:custGeom>
            <a:avLst/>
            <a:gdLst>
              <a:gd name="T0" fmla="*/ 2147483646 w 2106"/>
              <a:gd name="T1" fmla="*/ 0 h 1134"/>
              <a:gd name="T2" fmla="*/ 0 w 2106"/>
              <a:gd name="T3" fmla="*/ 0 h 1134"/>
              <a:gd name="T4" fmla="*/ 0 w 2106"/>
              <a:gd name="T5" fmla="*/ 2147483646 h 1134"/>
              <a:gd name="T6" fmla="*/ 2147483646 w 2106"/>
              <a:gd name="T7" fmla="*/ 2147483646 h 1134"/>
              <a:gd name="T8" fmla="*/ 2147483646 w 2106"/>
              <a:gd name="T9" fmla="*/ 0 h 1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6" h="1134">
                <a:moveTo>
                  <a:pt x="2106" y="0"/>
                </a:moveTo>
                <a:lnTo>
                  <a:pt x="0" y="0"/>
                </a:lnTo>
                <a:lnTo>
                  <a:pt x="0" y="1134"/>
                </a:lnTo>
                <a:lnTo>
                  <a:pt x="1506" y="1134"/>
                </a:lnTo>
                <a:lnTo>
                  <a:pt x="2106" y="0"/>
                </a:lnTo>
                <a:close/>
              </a:path>
            </a:pathLst>
          </a:custGeom>
          <a:solidFill>
            <a:srgbClr val="0B7EC5"/>
          </a:solidFill>
          <a:ln w="12700" cap="flat" cmpd="sng">
            <a:solidFill>
              <a:schemeClr val="bg1"/>
            </a:solidFill>
            <a:round/>
          </a:ln>
        </p:spPr>
        <p:txBody>
          <a:bodyPr lIns="68580" tIns="34290" rIns="68580" bIns="34290" anchor="ctr"/>
          <a:lstStyle/>
          <a:p>
            <a:endParaRPr lang="zh-CN" altLang="en-US"/>
          </a:p>
        </p:txBody>
      </p:sp>
      <p:sp>
        <p:nvSpPr>
          <p:cNvPr id="25603" name="Freeform 9"/>
          <p:cNvSpPr/>
          <p:nvPr/>
        </p:nvSpPr>
        <p:spPr bwMode="auto">
          <a:xfrm flipH="1">
            <a:off x="4308475" y="2552700"/>
            <a:ext cx="3543300" cy="1076325"/>
          </a:xfrm>
          <a:custGeom>
            <a:avLst/>
            <a:gdLst>
              <a:gd name="T0" fmla="*/ 2147483646 w 2100"/>
              <a:gd name="T1" fmla="*/ 2147483646 h 1128"/>
              <a:gd name="T2" fmla="*/ 2147483646 w 2100"/>
              <a:gd name="T3" fmla="*/ 0 h 1128"/>
              <a:gd name="T4" fmla="*/ 0 w 2100"/>
              <a:gd name="T5" fmla="*/ 0 h 1128"/>
              <a:gd name="T6" fmla="*/ 0 w 2100"/>
              <a:gd name="T7" fmla="*/ 2147483646 h 1128"/>
              <a:gd name="T8" fmla="*/ 2147483646 w 2100"/>
              <a:gd name="T9" fmla="*/ 2147483646 h 1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0" h="1128">
                <a:moveTo>
                  <a:pt x="2100" y="1128"/>
                </a:moveTo>
                <a:lnTo>
                  <a:pt x="1506" y="0"/>
                </a:lnTo>
                <a:lnTo>
                  <a:pt x="0" y="0"/>
                </a:lnTo>
                <a:lnTo>
                  <a:pt x="0" y="1128"/>
                </a:lnTo>
                <a:lnTo>
                  <a:pt x="2100" y="1128"/>
                </a:lnTo>
                <a:close/>
              </a:path>
            </a:pathLst>
          </a:custGeom>
          <a:solidFill>
            <a:srgbClr val="17ADFA"/>
          </a:solidFill>
          <a:ln w="12700" cap="flat" cmpd="sng">
            <a:solidFill>
              <a:schemeClr val="bg1"/>
            </a:solidFill>
            <a:round/>
          </a:ln>
        </p:spPr>
        <p:txBody>
          <a:bodyPr lIns="68580" tIns="34290" rIns="68580" bIns="34290" anchor="ctr"/>
          <a:lstStyle/>
          <a:p>
            <a:endParaRPr lang="zh-CN" altLang="en-US"/>
          </a:p>
        </p:txBody>
      </p:sp>
      <p:sp>
        <p:nvSpPr>
          <p:cNvPr id="25604" name="Freeform 10"/>
          <p:cNvSpPr/>
          <p:nvPr/>
        </p:nvSpPr>
        <p:spPr bwMode="auto">
          <a:xfrm>
            <a:off x="1323975" y="3676650"/>
            <a:ext cx="3552825" cy="1082675"/>
          </a:xfrm>
          <a:custGeom>
            <a:avLst/>
            <a:gdLst>
              <a:gd name="T0" fmla="*/ 2147483646 w 2106"/>
              <a:gd name="T1" fmla="*/ 0 h 1134"/>
              <a:gd name="T2" fmla="*/ 0 w 2106"/>
              <a:gd name="T3" fmla="*/ 0 h 1134"/>
              <a:gd name="T4" fmla="*/ 0 w 2106"/>
              <a:gd name="T5" fmla="*/ 2147483646 h 1134"/>
              <a:gd name="T6" fmla="*/ 2147483646 w 2106"/>
              <a:gd name="T7" fmla="*/ 2147483646 h 1134"/>
              <a:gd name="T8" fmla="*/ 2147483646 w 2106"/>
              <a:gd name="T9" fmla="*/ 0 h 1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6" h="1134">
                <a:moveTo>
                  <a:pt x="2106" y="0"/>
                </a:moveTo>
                <a:lnTo>
                  <a:pt x="0" y="0"/>
                </a:lnTo>
                <a:lnTo>
                  <a:pt x="0" y="1134"/>
                </a:lnTo>
                <a:lnTo>
                  <a:pt x="1506" y="1134"/>
                </a:lnTo>
                <a:lnTo>
                  <a:pt x="2106" y="0"/>
                </a:lnTo>
                <a:close/>
              </a:path>
            </a:pathLst>
          </a:custGeom>
          <a:solidFill>
            <a:srgbClr val="17ADFA"/>
          </a:solidFill>
          <a:ln w="12700" cap="flat" cmpd="sng">
            <a:solidFill>
              <a:schemeClr val="bg1"/>
            </a:solidFill>
            <a:round/>
          </a:ln>
        </p:spPr>
        <p:txBody>
          <a:bodyPr lIns="68580" tIns="34290" rIns="68580" bIns="34290" anchor="ctr"/>
          <a:lstStyle/>
          <a:p>
            <a:endParaRPr lang="zh-CN" altLang="en-US"/>
          </a:p>
        </p:txBody>
      </p:sp>
      <p:sp>
        <p:nvSpPr>
          <p:cNvPr id="25605" name="Freeform 9"/>
          <p:cNvSpPr/>
          <p:nvPr/>
        </p:nvSpPr>
        <p:spPr bwMode="auto">
          <a:xfrm>
            <a:off x="1323975" y="2552700"/>
            <a:ext cx="3543300" cy="1076325"/>
          </a:xfrm>
          <a:custGeom>
            <a:avLst/>
            <a:gdLst>
              <a:gd name="T0" fmla="*/ 2147483646 w 2100"/>
              <a:gd name="T1" fmla="*/ 2147483646 h 1128"/>
              <a:gd name="T2" fmla="*/ 2147483646 w 2100"/>
              <a:gd name="T3" fmla="*/ 0 h 1128"/>
              <a:gd name="T4" fmla="*/ 0 w 2100"/>
              <a:gd name="T5" fmla="*/ 0 h 1128"/>
              <a:gd name="T6" fmla="*/ 0 w 2100"/>
              <a:gd name="T7" fmla="*/ 2147483646 h 1128"/>
              <a:gd name="T8" fmla="*/ 2147483646 w 2100"/>
              <a:gd name="T9" fmla="*/ 2147483646 h 1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0" h="1128">
                <a:moveTo>
                  <a:pt x="2100" y="1128"/>
                </a:moveTo>
                <a:lnTo>
                  <a:pt x="1506" y="0"/>
                </a:lnTo>
                <a:lnTo>
                  <a:pt x="0" y="0"/>
                </a:lnTo>
                <a:lnTo>
                  <a:pt x="0" y="1128"/>
                </a:lnTo>
                <a:lnTo>
                  <a:pt x="2100" y="1128"/>
                </a:lnTo>
                <a:close/>
              </a:path>
            </a:pathLst>
          </a:custGeom>
          <a:solidFill>
            <a:srgbClr val="0B7EC5"/>
          </a:solidFill>
          <a:ln w="12700" cap="flat" cmpd="sng">
            <a:solidFill>
              <a:schemeClr val="bg1"/>
            </a:solidFill>
            <a:round/>
          </a:ln>
        </p:spPr>
        <p:txBody>
          <a:bodyPr lIns="68580" tIns="34290" rIns="68580" bIns="34290" anchor="ctr"/>
          <a:lstStyle/>
          <a:p>
            <a:endParaRPr lang="zh-CN" altLang="en-US"/>
          </a:p>
        </p:txBody>
      </p:sp>
      <p:sp>
        <p:nvSpPr>
          <p:cNvPr id="25606" name="椭圆 9"/>
          <p:cNvSpPr>
            <a:spLocks noChangeArrowheads="1"/>
          </p:cNvSpPr>
          <p:nvPr/>
        </p:nvSpPr>
        <p:spPr bwMode="auto">
          <a:xfrm>
            <a:off x="4052888" y="3048000"/>
            <a:ext cx="1187450" cy="1189038"/>
          </a:xfrm>
          <a:prstGeom prst="ellipse">
            <a:avLst/>
          </a:prstGeom>
          <a:solidFill>
            <a:srgbClr val="7F7F7F"/>
          </a:solidFill>
          <a:ln w="57150">
            <a:solidFill>
              <a:schemeClr val="bg1"/>
            </a:solidFill>
            <a:round/>
          </a:ln>
        </p:spPr>
        <p:txBody>
          <a:bodyPr lIns="68580" tIns="34290" rIns="68580" bIns="34290" anchor="ctr"/>
          <a:lstStyle/>
          <a:p>
            <a:pPr algn="ctr" eaLnBrk="1" hangingPunct="1">
              <a:buFont typeface="Arial" panose="020B0604020202020204" pitchFamily="34" charset="0"/>
              <a:buNone/>
            </a:pPr>
            <a:r>
              <a:rPr lang="zh-CN" altLang="en-US" b="1">
                <a:solidFill>
                  <a:srgbClr val="FFFFFF"/>
                </a:solidFill>
                <a:latin typeface="Arial" panose="020B0604020202020204" pitchFamily="34" charset="0"/>
                <a:ea typeface="微软雅黑" pitchFamily="34" charset="-122"/>
                <a:sym typeface="Arial" panose="020B0604020202020204" pitchFamily="34" charset="0"/>
              </a:rPr>
              <a:t>关键词</a:t>
            </a:r>
            <a:endParaRPr lang="zh-CN" altLang="en-US"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6391" name="TextBox 13"/>
          <p:cNvSpPr txBox="1">
            <a:spLocks noChangeArrowheads="1"/>
          </p:cNvSpPr>
          <p:nvPr/>
        </p:nvSpPr>
        <p:spPr bwMode="auto">
          <a:xfrm>
            <a:off x="1592263" y="2849563"/>
            <a:ext cx="1465262"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FFFFFF"/>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6392" name="TextBox 13"/>
          <p:cNvSpPr txBox="1">
            <a:spLocks noChangeArrowheads="1"/>
          </p:cNvSpPr>
          <p:nvPr/>
        </p:nvSpPr>
        <p:spPr bwMode="auto">
          <a:xfrm>
            <a:off x="1595438" y="3063875"/>
            <a:ext cx="1751012" cy="277813"/>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FFFFFF"/>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6393" name="TextBox 13"/>
          <p:cNvSpPr txBox="1">
            <a:spLocks noChangeArrowheads="1"/>
          </p:cNvSpPr>
          <p:nvPr/>
        </p:nvSpPr>
        <p:spPr bwMode="auto">
          <a:xfrm>
            <a:off x="1592263" y="3981450"/>
            <a:ext cx="1465262"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FFFFFF"/>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6394" name="TextBox 13"/>
          <p:cNvSpPr txBox="1">
            <a:spLocks noChangeArrowheads="1"/>
          </p:cNvSpPr>
          <p:nvPr/>
        </p:nvSpPr>
        <p:spPr bwMode="auto">
          <a:xfrm>
            <a:off x="1595438" y="4195763"/>
            <a:ext cx="1751012" cy="277812"/>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FFFFFF"/>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6395" name="TextBox 13"/>
          <p:cNvSpPr txBox="1">
            <a:spLocks noChangeArrowheads="1"/>
          </p:cNvSpPr>
          <p:nvPr/>
        </p:nvSpPr>
        <p:spPr bwMode="auto">
          <a:xfrm>
            <a:off x="6134100" y="3981450"/>
            <a:ext cx="1465263" cy="184150"/>
          </a:xfrm>
          <a:prstGeom prst="rect">
            <a:avLst/>
          </a:prstGeom>
          <a:noFill/>
          <a:ln w="9525">
            <a:noFill/>
            <a:miter lim="800000"/>
          </a:ln>
        </p:spPr>
        <p:txBody>
          <a:bodyPr lIns="0" tIns="0" rIns="0" bIns="0">
            <a:spAutoFit/>
          </a:bodyPr>
          <a:lstStyle/>
          <a:p>
            <a:pPr algn="r" defTabSz="911225" eaLnBrk="1" hangingPunct="1">
              <a:spcBef>
                <a:spcPct val="20000"/>
              </a:spcBef>
              <a:buFont typeface="Arial" panose="020B0604020202020204" pitchFamily="34" charset="0"/>
              <a:buNone/>
            </a:pPr>
            <a:r>
              <a:rPr lang="zh-CN" altLang="en-US" sz="1200" b="1">
                <a:solidFill>
                  <a:srgbClr val="FFFFFF"/>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6396" name="TextBox 13"/>
          <p:cNvSpPr txBox="1">
            <a:spLocks noChangeArrowheads="1"/>
          </p:cNvSpPr>
          <p:nvPr/>
        </p:nvSpPr>
        <p:spPr bwMode="auto">
          <a:xfrm>
            <a:off x="5848350" y="4195763"/>
            <a:ext cx="1751013" cy="277812"/>
          </a:xfrm>
          <a:prstGeom prst="rect">
            <a:avLst/>
          </a:prstGeom>
          <a:noFill/>
          <a:ln w="9525">
            <a:noFill/>
            <a:miter lim="800000"/>
          </a:ln>
        </p:spPr>
        <p:txBody>
          <a:bodyPr lIns="0" tIns="0" rIns="0" bIns="0">
            <a:spAutoFit/>
          </a:bodyPr>
          <a:lstStyle/>
          <a:p>
            <a:pPr algn="r" defTabSz="911225" eaLnBrk="1" hangingPunct="1">
              <a:spcBef>
                <a:spcPct val="20000"/>
              </a:spcBef>
              <a:buFont typeface="Arial" panose="020B0604020202020204" pitchFamily="34" charset="0"/>
              <a:buNone/>
            </a:pPr>
            <a:r>
              <a:rPr lang="zh-CN" altLang="en-US" sz="900">
                <a:solidFill>
                  <a:srgbClr val="FFFFFF"/>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6397" name="TextBox 13"/>
          <p:cNvSpPr txBox="1">
            <a:spLocks noChangeArrowheads="1"/>
          </p:cNvSpPr>
          <p:nvPr/>
        </p:nvSpPr>
        <p:spPr bwMode="auto">
          <a:xfrm>
            <a:off x="6134100" y="2879725"/>
            <a:ext cx="1465263" cy="184150"/>
          </a:xfrm>
          <a:prstGeom prst="rect">
            <a:avLst/>
          </a:prstGeom>
          <a:noFill/>
          <a:ln w="9525">
            <a:noFill/>
            <a:miter lim="800000"/>
          </a:ln>
        </p:spPr>
        <p:txBody>
          <a:bodyPr lIns="0" tIns="0" rIns="0" bIns="0">
            <a:spAutoFit/>
          </a:bodyPr>
          <a:lstStyle/>
          <a:p>
            <a:pPr algn="r" defTabSz="911225" eaLnBrk="1" hangingPunct="1">
              <a:spcBef>
                <a:spcPct val="20000"/>
              </a:spcBef>
              <a:buFont typeface="Arial" panose="020B0604020202020204" pitchFamily="34" charset="0"/>
              <a:buNone/>
            </a:pPr>
            <a:r>
              <a:rPr lang="zh-CN" altLang="en-US" sz="1200" b="1">
                <a:solidFill>
                  <a:srgbClr val="FFFFFF"/>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6398" name="TextBox 13"/>
          <p:cNvSpPr txBox="1">
            <a:spLocks noChangeArrowheads="1"/>
          </p:cNvSpPr>
          <p:nvPr/>
        </p:nvSpPr>
        <p:spPr bwMode="auto">
          <a:xfrm>
            <a:off x="5848350" y="3094038"/>
            <a:ext cx="1751013" cy="276225"/>
          </a:xfrm>
          <a:prstGeom prst="rect">
            <a:avLst/>
          </a:prstGeom>
          <a:noFill/>
          <a:ln w="9525">
            <a:noFill/>
            <a:miter lim="800000"/>
          </a:ln>
        </p:spPr>
        <p:txBody>
          <a:bodyPr lIns="0" tIns="0" rIns="0" bIns="0">
            <a:spAutoFit/>
          </a:bodyPr>
          <a:lstStyle/>
          <a:p>
            <a:pPr algn="r" defTabSz="911225" eaLnBrk="1" hangingPunct="1">
              <a:spcBef>
                <a:spcPct val="20000"/>
              </a:spcBef>
              <a:buFont typeface="Arial" panose="020B0604020202020204" pitchFamily="34" charset="0"/>
              <a:buNone/>
            </a:pPr>
            <a:r>
              <a:rPr lang="zh-CN" altLang="en-US" sz="900">
                <a:solidFill>
                  <a:srgbClr val="FFFFFF"/>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FFFFFF"/>
              </a:solidFill>
              <a:latin typeface="Arial" panose="020B0604020202020204" pitchFamily="34" charset="0"/>
              <a:ea typeface="微软雅黑" pitchFamily="34" charset="-122"/>
              <a:sym typeface="Arial" panose="020B0604020202020204" pitchFamily="34" charset="0"/>
            </a:endParaRPr>
          </a:p>
        </p:txBody>
      </p:sp>
      <p:grpSp>
        <p:nvGrpSpPr>
          <p:cNvPr id="25615" name="组合 26"/>
          <p:cNvGrpSpPr/>
          <p:nvPr/>
        </p:nvGrpSpPr>
        <p:grpSpPr bwMode="auto">
          <a:xfrm>
            <a:off x="0" y="0"/>
            <a:ext cx="3989388" cy="496888"/>
            <a:chOff x="0" y="0"/>
            <a:chExt cx="3988895" cy="496711"/>
          </a:xfrm>
        </p:grpSpPr>
        <p:sp>
          <p:nvSpPr>
            <p:cNvPr id="25616" name="矩形 27"/>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5617" name="十字形 28"/>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5618" name="矩形 29"/>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5619" name="文本框 30"/>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92"/>
                                        </p:tgtEl>
                                        <p:attrNameLst>
                                          <p:attrName>style.visibility</p:attrName>
                                        </p:attrNameLst>
                                      </p:cBhvr>
                                      <p:to>
                                        <p:strVal val="visible"/>
                                      </p:to>
                                    </p:set>
                                    <p:animEffect transition="in" filter="wipe(left)">
                                      <p:cBhvr>
                                        <p:cTn id="11" dur="500"/>
                                        <p:tgtEl>
                                          <p:spTgt spid="1639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393"/>
                                        </p:tgtEl>
                                        <p:attrNameLst>
                                          <p:attrName>style.visibility</p:attrName>
                                        </p:attrNameLst>
                                      </p:cBhvr>
                                      <p:to>
                                        <p:strVal val="visible"/>
                                      </p:to>
                                    </p:set>
                                    <p:animEffect transition="in" filter="wipe(left)">
                                      <p:cBhvr>
                                        <p:cTn id="15" dur="500"/>
                                        <p:tgtEl>
                                          <p:spTgt spid="1639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394"/>
                                        </p:tgtEl>
                                        <p:attrNameLst>
                                          <p:attrName>style.visibility</p:attrName>
                                        </p:attrNameLst>
                                      </p:cBhvr>
                                      <p:to>
                                        <p:strVal val="visible"/>
                                      </p:to>
                                    </p:set>
                                    <p:animEffect transition="in" filter="wipe(left)">
                                      <p:cBhvr>
                                        <p:cTn id="19" dur="500"/>
                                        <p:tgtEl>
                                          <p:spTgt spid="1639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395"/>
                                        </p:tgtEl>
                                        <p:attrNameLst>
                                          <p:attrName>style.visibility</p:attrName>
                                        </p:attrNameLst>
                                      </p:cBhvr>
                                      <p:to>
                                        <p:strVal val="visible"/>
                                      </p:to>
                                    </p:set>
                                    <p:animEffect transition="in" filter="wipe(left)">
                                      <p:cBhvr>
                                        <p:cTn id="23" dur="500"/>
                                        <p:tgtEl>
                                          <p:spTgt spid="1639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396"/>
                                        </p:tgtEl>
                                        <p:attrNameLst>
                                          <p:attrName>style.visibility</p:attrName>
                                        </p:attrNameLst>
                                      </p:cBhvr>
                                      <p:to>
                                        <p:strVal val="visible"/>
                                      </p:to>
                                    </p:set>
                                    <p:animEffect transition="in" filter="wipe(left)">
                                      <p:cBhvr>
                                        <p:cTn id="27" dur="500"/>
                                        <p:tgtEl>
                                          <p:spTgt spid="1639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6397"/>
                                        </p:tgtEl>
                                        <p:attrNameLst>
                                          <p:attrName>style.visibility</p:attrName>
                                        </p:attrNameLst>
                                      </p:cBhvr>
                                      <p:to>
                                        <p:strVal val="visible"/>
                                      </p:to>
                                    </p:set>
                                    <p:animEffect transition="in" filter="wipe(left)">
                                      <p:cBhvr>
                                        <p:cTn id="31" dur="500"/>
                                        <p:tgtEl>
                                          <p:spTgt spid="1639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398"/>
                                        </p:tgtEl>
                                        <p:attrNameLst>
                                          <p:attrName>style.visibility</p:attrName>
                                        </p:attrNameLst>
                                      </p:cBhvr>
                                      <p:to>
                                        <p:strVal val="visible"/>
                                      </p:to>
                                    </p:set>
                                    <p:animEffect transition="in" filter="wipe(left)">
                                      <p:cBhvr>
                                        <p:cTn id="35" dur="5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utoUpdateAnimBg="0"/>
      <p:bldP spid="16392" grpId="0" autoUpdateAnimBg="0"/>
      <p:bldP spid="16393" grpId="0" autoUpdateAnimBg="0"/>
      <p:bldP spid="16394" grpId="0" autoUpdateAnimBg="0"/>
      <p:bldP spid="16395" grpId="0" autoUpdateAnimBg="0"/>
      <p:bldP spid="16396" grpId="0" autoUpdateAnimBg="0"/>
      <p:bldP spid="16397" grpId="0" autoUpdateAnimBg="0"/>
      <p:bldP spid="1639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Straight Connector 55"/>
          <p:cNvCxnSpPr>
            <a:cxnSpLocks noChangeShapeType="1"/>
          </p:cNvCxnSpPr>
          <p:nvPr/>
        </p:nvCxnSpPr>
        <p:spPr bwMode="auto">
          <a:xfrm flipV="1">
            <a:off x="3541713" y="3810000"/>
            <a:ext cx="0" cy="644525"/>
          </a:xfrm>
          <a:prstGeom prst="line">
            <a:avLst/>
          </a:prstGeom>
          <a:noFill/>
          <a:ln w="6350">
            <a:solidFill>
              <a:srgbClr val="ADBACA"/>
            </a:solidFill>
            <a:round/>
            <a:tailEnd type="oval" w="med" len="med"/>
          </a:ln>
        </p:spPr>
      </p:cxnSp>
      <p:cxnSp>
        <p:nvCxnSpPr>
          <p:cNvPr id="27651" name="Straight Connector 56"/>
          <p:cNvCxnSpPr>
            <a:cxnSpLocks noChangeShapeType="1"/>
          </p:cNvCxnSpPr>
          <p:nvPr/>
        </p:nvCxnSpPr>
        <p:spPr bwMode="auto">
          <a:xfrm>
            <a:off x="4954588" y="3487738"/>
            <a:ext cx="0" cy="644525"/>
          </a:xfrm>
          <a:prstGeom prst="line">
            <a:avLst/>
          </a:prstGeom>
          <a:noFill/>
          <a:ln w="6350">
            <a:solidFill>
              <a:srgbClr val="ADBACA"/>
            </a:solidFill>
            <a:round/>
            <a:tailEnd type="oval" w="med" len="med"/>
          </a:ln>
        </p:spPr>
      </p:cxnSp>
      <p:cxnSp>
        <p:nvCxnSpPr>
          <p:cNvPr id="27652" name="Straight Connector 57"/>
          <p:cNvCxnSpPr>
            <a:cxnSpLocks noChangeShapeType="1"/>
          </p:cNvCxnSpPr>
          <p:nvPr/>
        </p:nvCxnSpPr>
        <p:spPr bwMode="auto">
          <a:xfrm flipV="1">
            <a:off x="6367463" y="3275013"/>
            <a:ext cx="0" cy="644525"/>
          </a:xfrm>
          <a:prstGeom prst="line">
            <a:avLst/>
          </a:prstGeom>
          <a:noFill/>
          <a:ln w="6350">
            <a:solidFill>
              <a:srgbClr val="ADBACA"/>
            </a:solidFill>
            <a:round/>
            <a:tailEnd type="oval" w="med" len="med"/>
          </a:ln>
        </p:spPr>
      </p:cxnSp>
      <p:cxnSp>
        <p:nvCxnSpPr>
          <p:cNvPr id="27653" name="Straight Connector 60"/>
          <p:cNvCxnSpPr>
            <a:cxnSpLocks noChangeShapeType="1"/>
          </p:cNvCxnSpPr>
          <p:nvPr/>
        </p:nvCxnSpPr>
        <p:spPr bwMode="auto">
          <a:xfrm flipV="1">
            <a:off x="2111375" y="3435350"/>
            <a:ext cx="0" cy="644525"/>
          </a:xfrm>
          <a:prstGeom prst="line">
            <a:avLst/>
          </a:prstGeom>
          <a:noFill/>
          <a:ln w="6350">
            <a:solidFill>
              <a:srgbClr val="ADBACA"/>
            </a:solidFill>
            <a:round/>
            <a:tailEnd type="oval" w="med" len="med"/>
          </a:ln>
        </p:spPr>
      </p:cxnSp>
      <p:sp>
        <p:nvSpPr>
          <p:cNvPr id="27654" name="Freeform 21"/>
          <p:cNvSpPr/>
          <p:nvPr/>
        </p:nvSpPr>
        <p:spPr bwMode="auto">
          <a:xfrm>
            <a:off x="350838" y="2619375"/>
            <a:ext cx="7345362" cy="2687638"/>
          </a:xfrm>
          <a:custGeom>
            <a:avLst/>
            <a:gdLst>
              <a:gd name="T0" fmla="*/ 0 w 2828"/>
              <a:gd name="T1" fmla="*/ 2147483646 h 1032"/>
              <a:gd name="T2" fmla="*/ 2147483646 w 2828"/>
              <a:gd name="T3" fmla="*/ 2147483646 h 1032"/>
              <a:gd name="T4" fmla="*/ 2147483646 w 2828"/>
              <a:gd name="T5" fmla="*/ 2147483646 h 1032"/>
              <a:gd name="T6" fmla="*/ 2147483646 w 2828"/>
              <a:gd name="T7" fmla="*/ 2147483646 h 1032"/>
              <a:gd name="T8" fmla="*/ 2147483646 w 2828"/>
              <a:gd name="T9" fmla="*/ 2147483646 h 1032"/>
              <a:gd name="T10" fmla="*/ 2147483646 w 2828"/>
              <a:gd name="T11" fmla="*/ 0 h 10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cmpd="sng">
            <a:solidFill>
              <a:srgbClr val="ADBACA"/>
            </a:solidFill>
            <a:prstDash val="dash"/>
            <a:round/>
          </a:ln>
        </p:spPr>
        <p:txBody>
          <a:bodyPr lIns="68580" tIns="34290" rIns="68580" bIns="34290"/>
          <a:lstStyle/>
          <a:p>
            <a:endParaRPr lang="zh-CN" altLang="en-US"/>
          </a:p>
        </p:txBody>
      </p:sp>
      <p:sp>
        <p:nvSpPr>
          <p:cNvPr id="27655" name="Oval 19"/>
          <p:cNvSpPr>
            <a:spLocks noChangeArrowheads="1"/>
          </p:cNvSpPr>
          <p:nvPr/>
        </p:nvSpPr>
        <p:spPr bwMode="auto">
          <a:xfrm>
            <a:off x="3157538" y="4132263"/>
            <a:ext cx="746125" cy="744537"/>
          </a:xfrm>
          <a:prstGeom prst="ellipse">
            <a:avLst/>
          </a:prstGeom>
          <a:solidFill>
            <a:srgbClr val="0B7EC5"/>
          </a:solidFill>
          <a:ln w="9525">
            <a:noFill/>
            <a:round/>
          </a:ln>
        </p:spPr>
        <p:txBody>
          <a:bodyPr lIns="68580" tIns="34290" rIns="68580" bIns="34290" anchor="ctr"/>
          <a:lstStyle/>
          <a:p>
            <a:pPr algn="ctr" eaLnBrk="1" hangingPunct="1">
              <a:buFont typeface="Arial" panose="020B0604020202020204" pitchFamily="34" charset="0"/>
              <a:buNone/>
            </a:pPr>
            <a:r>
              <a:rPr lang="en-AU" altLang="en-US">
                <a:solidFill>
                  <a:schemeClr val="bg1"/>
                </a:solidFill>
                <a:latin typeface="Arial" panose="020B0604020202020204" pitchFamily="34" charset="0"/>
                <a:ea typeface="微软雅黑" pitchFamily="34" charset="-122"/>
                <a:sym typeface="Arial" panose="020B0604020202020204" pitchFamily="34" charset="0"/>
              </a:rPr>
              <a:t></a:t>
            </a:r>
            <a:endParaRPr lang="en-US" altLang="zh-CN">
              <a:solidFill>
                <a:schemeClr val="bg1"/>
              </a:solidFill>
              <a:latin typeface="Arial" panose="020B0604020202020204" pitchFamily="34" charset="0"/>
              <a:ea typeface="微软雅黑" pitchFamily="34" charset="-122"/>
              <a:sym typeface="Arial" panose="020B0604020202020204" pitchFamily="34" charset="0"/>
            </a:endParaRPr>
          </a:p>
        </p:txBody>
      </p:sp>
      <p:sp>
        <p:nvSpPr>
          <p:cNvPr id="27656" name="Oval 19"/>
          <p:cNvSpPr>
            <a:spLocks noChangeArrowheads="1"/>
          </p:cNvSpPr>
          <p:nvPr/>
        </p:nvSpPr>
        <p:spPr bwMode="auto">
          <a:xfrm>
            <a:off x="4581525" y="3114675"/>
            <a:ext cx="746125" cy="746125"/>
          </a:xfrm>
          <a:prstGeom prst="ellipse">
            <a:avLst/>
          </a:prstGeom>
          <a:solidFill>
            <a:srgbClr val="17ADFA"/>
          </a:solidFill>
          <a:ln w="9525">
            <a:noFill/>
            <a:round/>
          </a:ln>
        </p:spPr>
        <p:txBody>
          <a:bodyPr lIns="68580" tIns="34290" rIns="68580" bIns="34290" anchor="ctr"/>
          <a:lstStyle/>
          <a:p>
            <a:pPr algn="ctr" eaLnBrk="1" hangingPunct="1">
              <a:buFont typeface="Arial" panose="020B0604020202020204" pitchFamily="34" charset="0"/>
              <a:buNone/>
            </a:pPr>
            <a:r>
              <a:rPr lang="en-AU" altLang="en-US">
                <a:solidFill>
                  <a:srgbClr val="1C8EE4"/>
                </a:solidFill>
                <a:latin typeface="Arial" panose="020B0604020202020204" pitchFamily="34" charset="0"/>
                <a:ea typeface="微软雅黑" pitchFamily="34" charset="-122"/>
                <a:sym typeface="Arial" panose="020B0604020202020204" pitchFamily="34" charset="0"/>
              </a:rPr>
              <a:t></a:t>
            </a:r>
            <a:endParaRPr lang="en-US" altLang="zh-CN">
              <a:solidFill>
                <a:srgbClr val="1C8EE4"/>
              </a:solidFill>
              <a:latin typeface="Arial" panose="020B0604020202020204" pitchFamily="34" charset="0"/>
              <a:ea typeface="微软雅黑" pitchFamily="34" charset="-122"/>
              <a:sym typeface="Arial" panose="020B0604020202020204" pitchFamily="34" charset="0"/>
            </a:endParaRPr>
          </a:p>
        </p:txBody>
      </p:sp>
      <p:sp>
        <p:nvSpPr>
          <p:cNvPr id="27657" name="Oval 19"/>
          <p:cNvSpPr>
            <a:spLocks noChangeArrowheads="1"/>
          </p:cNvSpPr>
          <p:nvPr/>
        </p:nvSpPr>
        <p:spPr bwMode="auto">
          <a:xfrm>
            <a:off x="6003925" y="3509963"/>
            <a:ext cx="747713" cy="744537"/>
          </a:xfrm>
          <a:prstGeom prst="ellipse">
            <a:avLst/>
          </a:prstGeom>
          <a:solidFill>
            <a:srgbClr val="17ADFA"/>
          </a:solidFill>
          <a:ln w="9525">
            <a:noFill/>
            <a:round/>
          </a:ln>
        </p:spPr>
        <p:txBody>
          <a:bodyPr lIns="68580" tIns="34290" rIns="68580" bIns="34290" anchor="ctr"/>
          <a:lstStyle/>
          <a:p>
            <a:pPr algn="ctr" eaLnBrk="1" hangingPunct="1">
              <a:buFont typeface="Arial" panose="020B0604020202020204" pitchFamily="34" charset="0"/>
              <a:buNone/>
            </a:pPr>
            <a:r>
              <a:rPr lang="en-AU" altLang="en-US">
                <a:solidFill>
                  <a:schemeClr val="bg1"/>
                </a:solidFill>
                <a:latin typeface="Arial" panose="020B0604020202020204" pitchFamily="34" charset="0"/>
                <a:ea typeface="微软雅黑" pitchFamily="34" charset="-122"/>
                <a:sym typeface="Arial" panose="020B0604020202020204" pitchFamily="34" charset="0"/>
              </a:rPr>
              <a:t></a:t>
            </a:r>
            <a:endParaRPr lang="en-US" altLang="zh-CN">
              <a:solidFill>
                <a:schemeClr val="bg1"/>
              </a:solidFill>
              <a:latin typeface="Arial" panose="020B0604020202020204" pitchFamily="34" charset="0"/>
              <a:ea typeface="微软雅黑" pitchFamily="34" charset="-122"/>
              <a:sym typeface="Arial" panose="020B0604020202020204" pitchFamily="34" charset="0"/>
            </a:endParaRPr>
          </a:p>
        </p:txBody>
      </p:sp>
      <p:sp>
        <p:nvSpPr>
          <p:cNvPr id="27658" name="Oval 19"/>
          <p:cNvSpPr>
            <a:spLocks noChangeArrowheads="1"/>
          </p:cNvSpPr>
          <p:nvPr/>
        </p:nvSpPr>
        <p:spPr bwMode="auto">
          <a:xfrm>
            <a:off x="1733550" y="3665538"/>
            <a:ext cx="747713" cy="744537"/>
          </a:xfrm>
          <a:prstGeom prst="ellipse">
            <a:avLst/>
          </a:prstGeom>
          <a:solidFill>
            <a:srgbClr val="0B7EC5"/>
          </a:solidFill>
          <a:ln w="9525">
            <a:noFill/>
            <a:round/>
          </a:ln>
        </p:spPr>
        <p:txBody>
          <a:bodyPr lIns="68580" tIns="34290" rIns="68580" bIns="34290" anchor="ctr"/>
          <a:lstStyle/>
          <a:p>
            <a:pPr algn="ctr" eaLnBrk="1" hangingPunct="1">
              <a:buFont typeface="Arial" panose="020B0604020202020204" pitchFamily="34" charset="0"/>
              <a:buNone/>
            </a:pPr>
            <a:r>
              <a:rPr lang="en-AU" altLang="en-US">
                <a:solidFill>
                  <a:schemeClr val="bg1"/>
                </a:solidFill>
                <a:latin typeface="Arial" panose="020B0604020202020204" pitchFamily="34" charset="0"/>
                <a:ea typeface="微软雅黑" pitchFamily="34" charset="-122"/>
                <a:sym typeface="Arial" panose="020B0604020202020204" pitchFamily="34" charset="0"/>
              </a:rPr>
              <a:t></a:t>
            </a:r>
            <a:endParaRPr lang="en-US" altLang="zh-CN">
              <a:solidFill>
                <a:schemeClr val="bg1"/>
              </a:solidFill>
              <a:latin typeface="Arial" panose="020B0604020202020204" pitchFamily="34" charset="0"/>
              <a:ea typeface="微软雅黑" pitchFamily="34" charset="-122"/>
              <a:sym typeface="Arial" panose="020B0604020202020204" pitchFamily="34" charset="0"/>
            </a:endParaRPr>
          </a:p>
        </p:txBody>
      </p:sp>
      <p:sp>
        <p:nvSpPr>
          <p:cNvPr id="27659" name="Freeform 22"/>
          <p:cNvSpPr/>
          <p:nvPr/>
        </p:nvSpPr>
        <p:spPr bwMode="auto">
          <a:xfrm>
            <a:off x="7920038" y="2509838"/>
            <a:ext cx="304800" cy="266700"/>
          </a:xfrm>
          <a:custGeom>
            <a:avLst/>
            <a:gdLst>
              <a:gd name="T0" fmla="*/ 2147483646 w 71"/>
              <a:gd name="T1" fmla="*/ 2147483646 h 62"/>
              <a:gd name="T2" fmla="*/ 0 w 71"/>
              <a:gd name="T3" fmla="*/ 2147483646 h 62"/>
              <a:gd name="T4" fmla="*/ 2147483646 w 71"/>
              <a:gd name="T5" fmla="*/ 0 h 62"/>
              <a:gd name="T6" fmla="*/ 2147483646 w 71"/>
              <a:gd name="T7" fmla="*/ 2147483646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2">
                <a:moveTo>
                  <a:pt x="71" y="3"/>
                </a:moveTo>
                <a:lnTo>
                  <a:pt x="0" y="62"/>
                </a:lnTo>
                <a:lnTo>
                  <a:pt x="14" y="0"/>
                </a:lnTo>
                <a:lnTo>
                  <a:pt x="71" y="3"/>
                </a:lnTo>
                <a:close/>
              </a:path>
            </a:pathLst>
          </a:custGeom>
          <a:solidFill>
            <a:srgbClr val="566172"/>
          </a:solidFill>
          <a:ln w="9525">
            <a:noFill/>
            <a:round/>
          </a:ln>
        </p:spPr>
        <p:txBody>
          <a:bodyPr lIns="68580" tIns="34290" rIns="68580" bIns="34290"/>
          <a:lstStyle/>
          <a:p>
            <a:endParaRPr lang="zh-CN" altLang="en-US"/>
          </a:p>
        </p:txBody>
      </p:sp>
      <p:sp>
        <p:nvSpPr>
          <p:cNvPr id="27660" name="Freeform 23"/>
          <p:cNvSpPr/>
          <p:nvPr/>
        </p:nvSpPr>
        <p:spPr bwMode="auto">
          <a:xfrm>
            <a:off x="7654925" y="2182813"/>
            <a:ext cx="987425" cy="511175"/>
          </a:xfrm>
          <a:custGeom>
            <a:avLst/>
            <a:gdLst>
              <a:gd name="T0" fmla="*/ 2147483646 w 230"/>
              <a:gd name="T1" fmla="*/ 0 h 119"/>
              <a:gd name="T2" fmla="*/ 0 w 230"/>
              <a:gd name="T3" fmla="*/ 2147483646 h 119"/>
              <a:gd name="T4" fmla="*/ 2147483646 w 230"/>
              <a:gd name="T5" fmla="*/ 2147483646 h 119"/>
              <a:gd name="T6" fmla="*/ 2147483646 w 230"/>
              <a:gd name="T7" fmla="*/ 0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119">
                <a:moveTo>
                  <a:pt x="230" y="0"/>
                </a:moveTo>
                <a:lnTo>
                  <a:pt x="0" y="26"/>
                </a:lnTo>
                <a:lnTo>
                  <a:pt x="140" y="119"/>
                </a:lnTo>
                <a:lnTo>
                  <a:pt x="230" y="0"/>
                </a:lnTo>
                <a:close/>
              </a:path>
            </a:pathLst>
          </a:custGeom>
          <a:solidFill>
            <a:srgbClr val="C1C7D0"/>
          </a:solidFill>
          <a:ln w="9525">
            <a:noFill/>
            <a:round/>
          </a:ln>
        </p:spPr>
        <p:txBody>
          <a:bodyPr lIns="68580" tIns="34290" rIns="68580" bIns="34290"/>
          <a:lstStyle/>
          <a:p>
            <a:endParaRPr lang="zh-CN" altLang="en-US"/>
          </a:p>
        </p:txBody>
      </p:sp>
      <p:sp>
        <p:nvSpPr>
          <p:cNvPr id="27661" name="Freeform 24"/>
          <p:cNvSpPr/>
          <p:nvPr/>
        </p:nvSpPr>
        <p:spPr bwMode="auto">
          <a:xfrm>
            <a:off x="7869238" y="2217738"/>
            <a:ext cx="700087" cy="558800"/>
          </a:xfrm>
          <a:custGeom>
            <a:avLst/>
            <a:gdLst>
              <a:gd name="T0" fmla="*/ 2147483646 w 163"/>
              <a:gd name="T1" fmla="*/ 0 h 130"/>
              <a:gd name="T2" fmla="*/ 0 w 163"/>
              <a:gd name="T3" fmla="*/ 2147483646 h 130"/>
              <a:gd name="T4" fmla="*/ 2147483646 w 163"/>
              <a:gd name="T5" fmla="*/ 2147483646 h 130"/>
              <a:gd name="T6" fmla="*/ 2147483646 w 163"/>
              <a:gd name="T7" fmla="*/ 2147483646 h 130"/>
              <a:gd name="T8" fmla="*/ 2147483646 w 163"/>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30">
                <a:moveTo>
                  <a:pt x="163" y="0"/>
                </a:moveTo>
                <a:lnTo>
                  <a:pt x="0" y="52"/>
                </a:lnTo>
                <a:lnTo>
                  <a:pt x="12" y="130"/>
                </a:lnTo>
                <a:lnTo>
                  <a:pt x="26" y="68"/>
                </a:lnTo>
                <a:lnTo>
                  <a:pt x="163" y="0"/>
                </a:lnTo>
                <a:close/>
              </a:path>
            </a:pathLst>
          </a:custGeom>
          <a:solidFill>
            <a:srgbClr val="8893A5"/>
          </a:solidFill>
          <a:ln w="9525">
            <a:noFill/>
            <a:round/>
          </a:ln>
        </p:spPr>
        <p:txBody>
          <a:bodyPr lIns="68580" tIns="34290" rIns="68580" bIns="34290"/>
          <a:lstStyle/>
          <a:p>
            <a:endParaRPr lang="zh-CN" altLang="en-US"/>
          </a:p>
        </p:txBody>
      </p:sp>
      <p:sp>
        <p:nvSpPr>
          <p:cNvPr id="27662" name="TextBox 72"/>
          <p:cNvSpPr txBox="1">
            <a:spLocks noChangeArrowheads="1"/>
          </p:cNvSpPr>
          <p:nvPr/>
        </p:nvSpPr>
        <p:spPr bwMode="auto">
          <a:xfrm flipH="1">
            <a:off x="2962275" y="2522538"/>
            <a:ext cx="1179513" cy="369887"/>
          </a:xfrm>
          <a:prstGeom prst="rect">
            <a:avLst/>
          </a:prstGeom>
          <a:noFill/>
          <a:ln w="9525">
            <a:noFill/>
            <a:miter lim="800000"/>
          </a:ln>
        </p:spPr>
        <p:txBody>
          <a:bodyPr lIns="0" tIns="0" rIns="0" bIns="0" anchor="ctr">
            <a:spAutoFit/>
          </a:bodyPr>
          <a:lstStyle/>
          <a:p>
            <a:pPr algn="ctr" eaLnBrk="1" hangingPunct="1">
              <a:buFont typeface="Arial" panose="020B0604020202020204" pitchFamily="34" charset="0"/>
              <a:buNone/>
            </a:pPr>
            <a:r>
              <a:rPr lang="en-AU" altLang="en-US" sz="2400" b="1">
                <a:solidFill>
                  <a:srgbClr val="0B7EC5"/>
                </a:solidFill>
                <a:latin typeface="Arial" panose="020B0604020202020204" pitchFamily="34" charset="0"/>
                <a:ea typeface="微软雅黑" pitchFamily="34" charset="-122"/>
                <a:sym typeface="Arial" panose="020B0604020202020204" pitchFamily="34" charset="0"/>
              </a:rPr>
              <a:t>37%</a:t>
            </a:r>
            <a:endParaRPr lang="en-AU" altLang="en-US" sz="2400" b="1">
              <a:solidFill>
                <a:srgbClr val="0B7EC5"/>
              </a:solidFill>
              <a:latin typeface="Arial" panose="020B0604020202020204" pitchFamily="34" charset="0"/>
              <a:ea typeface="微软雅黑" pitchFamily="34" charset="-122"/>
              <a:sym typeface="Arial" panose="020B0604020202020204" pitchFamily="34" charset="0"/>
            </a:endParaRPr>
          </a:p>
        </p:txBody>
      </p:sp>
      <p:sp>
        <p:nvSpPr>
          <p:cNvPr id="27663" name="TextBox 73"/>
          <p:cNvSpPr txBox="1">
            <a:spLocks noChangeArrowheads="1"/>
          </p:cNvSpPr>
          <p:nvPr/>
        </p:nvSpPr>
        <p:spPr bwMode="auto">
          <a:xfrm flipH="1">
            <a:off x="1520825" y="2162175"/>
            <a:ext cx="1179513" cy="369888"/>
          </a:xfrm>
          <a:prstGeom prst="rect">
            <a:avLst/>
          </a:prstGeom>
          <a:noFill/>
          <a:ln w="9525">
            <a:noFill/>
            <a:miter lim="800000"/>
          </a:ln>
        </p:spPr>
        <p:txBody>
          <a:bodyPr lIns="0" tIns="0" rIns="0" bIns="0" anchor="ctr">
            <a:spAutoFit/>
          </a:bodyPr>
          <a:lstStyle/>
          <a:p>
            <a:pPr algn="ctr" eaLnBrk="1" hangingPunct="1">
              <a:buFont typeface="Arial" panose="020B0604020202020204" pitchFamily="34" charset="0"/>
              <a:buNone/>
            </a:pPr>
            <a:r>
              <a:rPr lang="en-AU" altLang="en-US" sz="2400" b="1">
                <a:solidFill>
                  <a:srgbClr val="0B7EC5"/>
                </a:solidFill>
                <a:latin typeface="Arial" panose="020B0604020202020204" pitchFamily="34" charset="0"/>
                <a:ea typeface="微软雅黑" pitchFamily="34" charset="-122"/>
                <a:sym typeface="Arial" panose="020B0604020202020204" pitchFamily="34" charset="0"/>
              </a:rPr>
              <a:t>12%</a:t>
            </a:r>
            <a:endParaRPr lang="en-AU" altLang="en-US" sz="2400" b="1">
              <a:solidFill>
                <a:srgbClr val="0B7EC5"/>
              </a:solidFill>
              <a:latin typeface="Arial" panose="020B0604020202020204" pitchFamily="34" charset="0"/>
              <a:ea typeface="微软雅黑" pitchFamily="34" charset="-122"/>
              <a:sym typeface="Arial" panose="020B0604020202020204" pitchFamily="34" charset="0"/>
            </a:endParaRPr>
          </a:p>
        </p:txBody>
      </p:sp>
      <p:sp>
        <p:nvSpPr>
          <p:cNvPr id="27664" name="TextBox 76"/>
          <p:cNvSpPr txBox="1">
            <a:spLocks noChangeArrowheads="1"/>
          </p:cNvSpPr>
          <p:nvPr/>
        </p:nvSpPr>
        <p:spPr bwMode="auto">
          <a:xfrm flipH="1">
            <a:off x="4375150" y="4283075"/>
            <a:ext cx="1179513" cy="368300"/>
          </a:xfrm>
          <a:prstGeom prst="rect">
            <a:avLst/>
          </a:prstGeom>
          <a:noFill/>
          <a:ln w="9525">
            <a:noFill/>
            <a:miter lim="800000"/>
          </a:ln>
        </p:spPr>
        <p:txBody>
          <a:bodyPr lIns="0" tIns="0" rIns="0" bIns="0" anchor="ctr">
            <a:spAutoFit/>
          </a:bodyPr>
          <a:lstStyle/>
          <a:p>
            <a:pPr algn="ctr" eaLnBrk="1" hangingPunct="1">
              <a:buFont typeface="Arial" panose="020B0604020202020204" pitchFamily="34" charset="0"/>
              <a:buNone/>
            </a:pPr>
            <a:r>
              <a:rPr lang="en-AU" altLang="en-US" sz="2400" b="1">
                <a:solidFill>
                  <a:srgbClr val="17ADFA"/>
                </a:solidFill>
                <a:latin typeface="Arial" panose="020B0604020202020204" pitchFamily="34" charset="0"/>
                <a:ea typeface="微软雅黑" pitchFamily="34" charset="-122"/>
                <a:sym typeface="Arial" panose="020B0604020202020204" pitchFamily="34" charset="0"/>
              </a:rPr>
              <a:t>25%</a:t>
            </a:r>
            <a:endParaRPr lang="en-AU" altLang="en-US" sz="2400" b="1">
              <a:solidFill>
                <a:srgbClr val="17ADFA"/>
              </a:solidFill>
              <a:latin typeface="Arial" panose="020B0604020202020204" pitchFamily="34" charset="0"/>
              <a:ea typeface="微软雅黑" pitchFamily="34" charset="-122"/>
              <a:sym typeface="Arial" panose="020B0604020202020204" pitchFamily="34" charset="0"/>
            </a:endParaRPr>
          </a:p>
        </p:txBody>
      </p:sp>
      <p:sp>
        <p:nvSpPr>
          <p:cNvPr id="27665" name="TextBox 79"/>
          <p:cNvSpPr txBox="1">
            <a:spLocks noChangeArrowheads="1"/>
          </p:cNvSpPr>
          <p:nvPr/>
        </p:nvSpPr>
        <p:spPr bwMode="auto">
          <a:xfrm flipH="1">
            <a:off x="5778500" y="2124075"/>
            <a:ext cx="1179513" cy="369888"/>
          </a:xfrm>
          <a:prstGeom prst="rect">
            <a:avLst/>
          </a:prstGeom>
          <a:noFill/>
          <a:ln w="9525">
            <a:noFill/>
            <a:miter lim="800000"/>
          </a:ln>
        </p:spPr>
        <p:txBody>
          <a:bodyPr lIns="0" tIns="0" rIns="0" bIns="0" anchor="ctr">
            <a:spAutoFit/>
          </a:bodyPr>
          <a:lstStyle/>
          <a:p>
            <a:pPr algn="ctr" eaLnBrk="1" hangingPunct="1">
              <a:buFont typeface="Arial" panose="020B0604020202020204" pitchFamily="34" charset="0"/>
              <a:buNone/>
            </a:pPr>
            <a:r>
              <a:rPr lang="en-AU" altLang="en-US" sz="2400" b="1">
                <a:solidFill>
                  <a:srgbClr val="17ADFA"/>
                </a:solidFill>
                <a:latin typeface="Arial" panose="020B0604020202020204" pitchFamily="34" charset="0"/>
                <a:ea typeface="微软雅黑" pitchFamily="34" charset="-122"/>
                <a:sym typeface="Arial" panose="020B0604020202020204" pitchFamily="34" charset="0"/>
              </a:rPr>
              <a:t>9%</a:t>
            </a:r>
            <a:endParaRPr lang="en-AU" altLang="en-US" sz="2400" b="1">
              <a:solidFill>
                <a:srgbClr val="17ADFA"/>
              </a:solidFill>
              <a:latin typeface="Arial" panose="020B0604020202020204" pitchFamily="34" charset="0"/>
              <a:ea typeface="微软雅黑" pitchFamily="34" charset="-122"/>
              <a:sym typeface="Arial" panose="020B0604020202020204" pitchFamily="34" charset="0"/>
            </a:endParaRPr>
          </a:p>
        </p:txBody>
      </p:sp>
      <p:sp>
        <p:nvSpPr>
          <p:cNvPr id="27666" name="TextBox 13"/>
          <p:cNvSpPr txBox="1">
            <a:spLocks noChangeArrowheads="1"/>
          </p:cNvSpPr>
          <p:nvPr/>
        </p:nvSpPr>
        <p:spPr bwMode="auto">
          <a:xfrm>
            <a:off x="1585913" y="2578100"/>
            <a:ext cx="1031875" cy="184150"/>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7667" name="TextBox 13"/>
          <p:cNvSpPr txBox="1">
            <a:spLocks noChangeArrowheads="1"/>
          </p:cNvSpPr>
          <p:nvPr/>
        </p:nvSpPr>
        <p:spPr bwMode="auto">
          <a:xfrm>
            <a:off x="1589088" y="2792413"/>
            <a:ext cx="1036637" cy="138112"/>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7668" name="TextBox 13"/>
          <p:cNvSpPr txBox="1">
            <a:spLocks noChangeArrowheads="1"/>
          </p:cNvSpPr>
          <p:nvPr/>
        </p:nvSpPr>
        <p:spPr bwMode="auto">
          <a:xfrm>
            <a:off x="2987675" y="2908300"/>
            <a:ext cx="1033463" cy="184150"/>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7669" name="TextBox 13"/>
          <p:cNvSpPr txBox="1">
            <a:spLocks noChangeArrowheads="1"/>
          </p:cNvSpPr>
          <p:nvPr/>
        </p:nvSpPr>
        <p:spPr bwMode="auto">
          <a:xfrm>
            <a:off x="2990850" y="3122613"/>
            <a:ext cx="1036638" cy="138112"/>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7670" name="TextBox 13"/>
          <p:cNvSpPr txBox="1">
            <a:spLocks noChangeArrowheads="1"/>
          </p:cNvSpPr>
          <p:nvPr/>
        </p:nvSpPr>
        <p:spPr bwMode="auto">
          <a:xfrm>
            <a:off x="4425950" y="4692650"/>
            <a:ext cx="1033463" cy="184150"/>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7671" name="TextBox 13"/>
          <p:cNvSpPr txBox="1">
            <a:spLocks noChangeArrowheads="1"/>
          </p:cNvSpPr>
          <p:nvPr/>
        </p:nvSpPr>
        <p:spPr bwMode="auto">
          <a:xfrm>
            <a:off x="4429125" y="4906963"/>
            <a:ext cx="1036638" cy="138112"/>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7672" name="TextBox 13"/>
          <p:cNvSpPr txBox="1">
            <a:spLocks noChangeArrowheads="1"/>
          </p:cNvSpPr>
          <p:nvPr/>
        </p:nvSpPr>
        <p:spPr bwMode="auto">
          <a:xfrm>
            <a:off x="5851525" y="2522538"/>
            <a:ext cx="1031875" cy="185737"/>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27673" name="TextBox 13"/>
          <p:cNvSpPr txBox="1">
            <a:spLocks noChangeArrowheads="1"/>
          </p:cNvSpPr>
          <p:nvPr/>
        </p:nvSpPr>
        <p:spPr bwMode="auto">
          <a:xfrm>
            <a:off x="5854700" y="2736850"/>
            <a:ext cx="1035050" cy="13970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grpSp>
        <p:nvGrpSpPr>
          <p:cNvPr id="27674" name="组合 37"/>
          <p:cNvGrpSpPr/>
          <p:nvPr/>
        </p:nvGrpSpPr>
        <p:grpSpPr bwMode="auto">
          <a:xfrm>
            <a:off x="0" y="0"/>
            <a:ext cx="3989388" cy="496888"/>
            <a:chOff x="0" y="0"/>
            <a:chExt cx="3988895" cy="496711"/>
          </a:xfrm>
        </p:grpSpPr>
        <p:sp>
          <p:nvSpPr>
            <p:cNvPr id="27675" name="矩形 38"/>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7676" name="十字形 39"/>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7677" name="矩形 40"/>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7678" name="文本框 41"/>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2"/>
          <p:cNvPicPr>
            <a:picLocks noChangeAspect="1" noChangeArrowheads="1"/>
          </p:cNvPicPr>
          <p:nvPr/>
        </p:nvPicPr>
        <p:blipFill>
          <a:blip r:embed="rId1"/>
          <a:srcRect l="11356"/>
          <a:stretch>
            <a:fillRect/>
          </a:stretch>
        </p:blipFill>
        <p:spPr bwMode="auto">
          <a:xfrm>
            <a:off x="-34925" y="0"/>
            <a:ext cx="9178925" cy="6858000"/>
          </a:xfrm>
          <a:prstGeom prst="rect">
            <a:avLst/>
          </a:prstGeom>
          <a:noFill/>
          <a:ln w="9525">
            <a:noFill/>
            <a:miter lim="800000"/>
            <a:headEnd/>
            <a:tailEnd/>
          </a:ln>
        </p:spPr>
      </p:pic>
      <p:sp>
        <p:nvSpPr>
          <p:cNvPr id="29699" name="TextBox 13"/>
          <p:cNvSpPr txBox="1">
            <a:spLocks noChangeArrowheads="1"/>
          </p:cNvSpPr>
          <p:nvPr/>
        </p:nvSpPr>
        <p:spPr bwMode="auto">
          <a:xfrm>
            <a:off x="2128838" y="4843463"/>
            <a:ext cx="4849812" cy="731837"/>
          </a:xfrm>
          <a:prstGeom prst="rect">
            <a:avLst/>
          </a:prstGeom>
          <a:noFill/>
          <a:ln w="9525">
            <a:noFill/>
            <a:miter lim="800000"/>
          </a:ln>
        </p:spPr>
        <p:txBody>
          <a:bodyPr lIns="0" tIns="0" rIns="0" bIns="0">
            <a:spAutoFit/>
          </a:bodyPr>
          <a:lstStyle/>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单击此处可编辑内容，根据您的需要自由拉伸文本框大小。</a:t>
            </a:r>
            <a:endParaRPr lang="en-US" altLang="zh-CN" sz="1400">
              <a:latin typeface="微软雅黑" pitchFamily="34" charset="-122"/>
              <a:ea typeface="微软雅黑" pitchFamily="34" charset="-122"/>
              <a:sym typeface="Arial" panose="020B0604020202020204" pitchFamily="34" charset="0"/>
            </a:endParaRPr>
          </a:p>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您可以在此处添加关于本章节的简要介绍，模板所有素材</a:t>
            </a:r>
            <a:endParaRPr lang="en-US" altLang="zh-CN" sz="1400">
              <a:latin typeface="微软雅黑" pitchFamily="34" charset="-122"/>
              <a:ea typeface="微软雅黑" pitchFamily="34" charset="-122"/>
              <a:sym typeface="Arial" panose="020B0604020202020204" pitchFamily="34" charset="0"/>
            </a:endParaRPr>
          </a:p>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均可自由编辑</a:t>
            </a:r>
            <a:endParaRPr lang="en-US" altLang="zh-CN" sz="1400">
              <a:latin typeface="微软雅黑" pitchFamily="34" charset="-122"/>
              <a:ea typeface="微软雅黑" pitchFamily="34" charset="-122"/>
              <a:sym typeface="Arial" panose="020B0604020202020204" pitchFamily="34" charset="0"/>
            </a:endParaRPr>
          </a:p>
        </p:txBody>
      </p:sp>
      <p:grpSp>
        <p:nvGrpSpPr>
          <p:cNvPr id="29700" name="组合 6"/>
          <p:cNvGrpSpPr/>
          <p:nvPr/>
        </p:nvGrpSpPr>
        <p:grpSpPr bwMode="auto">
          <a:xfrm>
            <a:off x="2595563" y="1782763"/>
            <a:ext cx="3738562" cy="3224212"/>
            <a:chOff x="0" y="0"/>
            <a:chExt cx="3739211" cy="3223458"/>
          </a:xfrm>
        </p:grpSpPr>
        <p:sp>
          <p:nvSpPr>
            <p:cNvPr id="29701" name="等腰三角形 15"/>
            <p:cNvSpPr>
              <a:spLocks noChangeArrowheads="1"/>
            </p:cNvSpPr>
            <p:nvPr/>
          </p:nvSpPr>
          <p:spPr bwMode="auto">
            <a:xfrm rot="10800000">
              <a:off x="0" y="0"/>
              <a:ext cx="3739211" cy="3223458"/>
            </a:xfrm>
            <a:prstGeom prst="triangle">
              <a:avLst>
                <a:gd name="adj" fmla="val 50000"/>
              </a:avLst>
            </a:prstGeom>
            <a:solidFill>
              <a:schemeClr val="bg1">
                <a:alpha val="2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9702" name="等腰三角形 8"/>
            <p:cNvSpPr>
              <a:spLocks noChangeArrowheads="1"/>
            </p:cNvSpPr>
            <p:nvPr/>
          </p:nvSpPr>
          <p:spPr bwMode="auto">
            <a:xfrm rot="10800000">
              <a:off x="274568" y="168064"/>
              <a:ext cx="3190081" cy="2750070"/>
            </a:xfrm>
            <a:prstGeom prst="triangle">
              <a:avLst>
                <a:gd name="adj" fmla="val 50000"/>
              </a:avLst>
            </a:prstGeom>
            <a:solidFill>
              <a:srgbClr val="1BB3FE">
                <a:alpha val="65097"/>
              </a:srgb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29703" name="文本框 7"/>
            <p:cNvSpPr txBox="1">
              <a:spLocks noChangeArrowheads="1"/>
            </p:cNvSpPr>
            <p:nvPr/>
          </p:nvSpPr>
          <p:spPr bwMode="auto">
            <a:xfrm>
              <a:off x="977274" y="324802"/>
              <a:ext cx="1784661" cy="1015663"/>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6000">
                  <a:solidFill>
                    <a:schemeClr val="bg1"/>
                  </a:solidFill>
                  <a:latin typeface="Impact" panose="020B0806030902050204" pitchFamily="34" charset="0"/>
                </a:rPr>
                <a:t>PART </a:t>
              </a:r>
              <a:endParaRPr lang="en-US" altLang="zh-CN" sz="6000">
                <a:solidFill>
                  <a:schemeClr val="bg1"/>
                </a:solidFill>
                <a:latin typeface="Impact" panose="020B0806030902050204" pitchFamily="34" charset="0"/>
              </a:endParaRPr>
            </a:p>
          </p:txBody>
        </p:sp>
        <p:sp>
          <p:nvSpPr>
            <p:cNvPr id="29704" name="文本框 10"/>
            <p:cNvSpPr txBox="1">
              <a:spLocks noChangeArrowheads="1"/>
            </p:cNvSpPr>
            <p:nvPr/>
          </p:nvSpPr>
          <p:spPr bwMode="auto">
            <a:xfrm>
              <a:off x="146217" y="1116582"/>
              <a:ext cx="3592994" cy="5847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3200" b="1">
                  <a:latin typeface="微软雅黑" pitchFamily="34" charset="-122"/>
                  <a:ea typeface="微软雅黑" pitchFamily="34" charset="-122"/>
                </a:rPr>
                <a:t>单击此处添加标题</a:t>
              </a:r>
              <a:endParaRPr lang="zh-CN" altLang="en-US" sz="3200" b="1">
                <a:latin typeface="微软雅黑" pitchFamily="34" charset="-122"/>
                <a:ea typeface="微软雅黑" pitchFamily="34" charset="-122"/>
              </a:endParaRPr>
            </a:p>
          </p:txBody>
        </p:sp>
        <p:sp>
          <p:nvSpPr>
            <p:cNvPr id="29705" name="文本框 5"/>
            <p:cNvSpPr txBox="1">
              <a:spLocks noChangeArrowheads="1"/>
            </p:cNvSpPr>
            <p:nvPr/>
          </p:nvSpPr>
          <p:spPr bwMode="auto">
            <a:xfrm>
              <a:off x="1555852" y="1543099"/>
              <a:ext cx="773723" cy="1200329"/>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7200">
                  <a:solidFill>
                    <a:schemeClr val="bg1"/>
                  </a:solidFill>
                  <a:latin typeface="Impact" panose="020B0806030902050204" pitchFamily="34" charset="0"/>
                </a:rPr>
                <a:t>3</a:t>
              </a:r>
              <a:endParaRPr lang="zh-CN" altLang="en-US" sz="7200">
                <a:solidFill>
                  <a:schemeClr val="bg1"/>
                </a:solidFill>
                <a:latin typeface="Impact" panose="020B0806030902050204" pitchFamily="34" charset="0"/>
              </a:endParaRPr>
            </a:p>
          </p:txBody>
        </p:sp>
      </p:grpSp>
    </p:spTree>
  </p:cSld>
  <p:clrMapOvr>
    <a:masterClrMapping/>
  </p:clrMapOvr>
  <p:transition spd="slow" advTm="1000">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5"/>
          <p:cNvSpPr/>
          <p:nvPr/>
        </p:nvSpPr>
        <p:spPr bwMode="auto">
          <a:xfrm>
            <a:off x="0" y="4132263"/>
            <a:ext cx="9144000" cy="2725737"/>
          </a:xfrm>
          <a:custGeom>
            <a:avLst/>
            <a:gdLst>
              <a:gd name="T0" fmla="*/ 5813778 w 9144000"/>
              <a:gd name="T1" fmla="*/ 0 h 2726266"/>
              <a:gd name="T2" fmla="*/ 9132711 w 9144000"/>
              <a:gd name="T3" fmla="*/ 1015015 h 2726266"/>
              <a:gd name="T4" fmla="*/ 9144000 w 9144000"/>
              <a:gd name="T5" fmla="*/ 2723621 h 2726266"/>
              <a:gd name="T6" fmla="*/ 0 w 9144000"/>
              <a:gd name="T7" fmla="*/ 2723621 h 2726266"/>
              <a:gd name="T8" fmla="*/ 5813778 w 9144000"/>
              <a:gd name="T9" fmla="*/ 0 h 2726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2726266">
                <a:moveTo>
                  <a:pt x="5813778" y="0"/>
                </a:moveTo>
                <a:lnTo>
                  <a:pt x="9132711" y="1016000"/>
                </a:lnTo>
                <a:lnTo>
                  <a:pt x="9144000" y="2726266"/>
                </a:lnTo>
                <a:lnTo>
                  <a:pt x="0" y="2726266"/>
                </a:lnTo>
                <a:lnTo>
                  <a:pt x="5813778" y="0"/>
                </a:lnTo>
                <a:close/>
              </a:path>
            </a:pathLst>
          </a:custGeom>
          <a:solidFill>
            <a:srgbClr val="0B7EC5"/>
          </a:solidFill>
          <a:ln w="9525">
            <a:noFill/>
            <a:round/>
          </a:ln>
        </p:spPr>
        <p:txBody>
          <a:bodyPr anchor="ctr"/>
          <a:lstStyle/>
          <a:p>
            <a:endParaRPr lang="zh-CN" altLang="en-US"/>
          </a:p>
        </p:txBody>
      </p:sp>
      <p:sp>
        <p:nvSpPr>
          <p:cNvPr id="31747" name="AutoShape 7"/>
          <p:cNvSpPr/>
          <p:nvPr/>
        </p:nvSpPr>
        <p:spPr bwMode="auto">
          <a:xfrm>
            <a:off x="3627438" y="2732088"/>
            <a:ext cx="217487" cy="439737"/>
          </a:xfrm>
          <a:custGeom>
            <a:avLst/>
            <a:gdLst>
              <a:gd name="T0" fmla="*/ 0 w 21600"/>
              <a:gd name="T1" fmla="*/ 1006384133 h 19665"/>
              <a:gd name="T2" fmla="*/ 1203591101 w 21600"/>
              <a:gd name="T3" fmla="*/ 2147483646 h 19665"/>
              <a:gd name="T4" fmla="*/ 1375587000 w 21600"/>
              <a:gd name="T5" fmla="*/ 2147483646 h 19665"/>
              <a:gd name="T6" fmla="*/ 2147483646 w 21600"/>
              <a:gd name="T7" fmla="*/ 2147483646 h 19665"/>
              <a:gd name="T8" fmla="*/ 1461584944 w 21600"/>
              <a:gd name="T9" fmla="*/ 2147483646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969696"/>
            </a:solidFill>
            <a:round/>
          </a:ln>
        </p:spPr>
        <p:txBody>
          <a:bodyPr lIns="0" tIns="0" rIns="0" bIns="0" anchor="ctr"/>
          <a:lstStyle/>
          <a:p>
            <a:endParaRPr lang="zh-CN" altLang="en-US"/>
          </a:p>
        </p:txBody>
      </p:sp>
      <p:sp>
        <p:nvSpPr>
          <p:cNvPr id="31748" name="AutoShape 8"/>
          <p:cNvSpPr/>
          <p:nvPr/>
        </p:nvSpPr>
        <p:spPr bwMode="auto">
          <a:xfrm rot="10800000" flipH="1">
            <a:off x="3625850" y="3162300"/>
            <a:ext cx="217488" cy="439738"/>
          </a:xfrm>
          <a:custGeom>
            <a:avLst/>
            <a:gdLst>
              <a:gd name="T0" fmla="*/ 0 w 21600"/>
              <a:gd name="T1" fmla="*/ 1006391229 h 19665"/>
              <a:gd name="T2" fmla="*/ 1203612816 w 21600"/>
              <a:gd name="T3" fmla="*/ 2147483646 h 19665"/>
              <a:gd name="T4" fmla="*/ 1375622253 w 21600"/>
              <a:gd name="T5" fmla="*/ 2147483646 h 19665"/>
              <a:gd name="T6" fmla="*/ 2147483646 w 21600"/>
              <a:gd name="T7" fmla="*/ 2147483646 h 19665"/>
              <a:gd name="T8" fmla="*/ 1461621398 w 21600"/>
              <a:gd name="T9" fmla="*/ 2147483646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969696"/>
            </a:solidFill>
            <a:round/>
          </a:ln>
        </p:spPr>
        <p:txBody>
          <a:bodyPr lIns="0" tIns="0" rIns="0" bIns="0" anchor="ctr"/>
          <a:lstStyle/>
          <a:p>
            <a:endParaRPr lang="zh-CN" altLang="en-US"/>
          </a:p>
        </p:txBody>
      </p:sp>
      <p:pic>
        <p:nvPicPr>
          <p:cNvPr id="31749" name="Picture 9" descr="imac.png"/>
          <p:cNvPicPr>
            <a:picLocks noChangeAspect="1" noChangeArrowheads="1"/>
          </p:cNvPicPr>
          <p:nvPr/>
        </p:nvPicPr>
        <p:blipFill>
          <a:blip r:embed="rId1"/>
          <a:srcRect/>
          <a:stretch>
            <a:fillRect/>
          </a:stretch>
        </p:blipFill>
        <p:spPr bwMode="auto">
          <a:xfrm>
            <a:off x="4570413" y="2408238"/>
            <a:ext cx="3454400" cy="2863850"/>
          </a:xfrm>
          <a:prstGeom prst="rect">
            <a:avLst/>
          </a:prstGeom>
          <a:noFill/>
          <a:ln w="9525">
            <a:noFill/>
            <a:miter lim="800000"/>
            <a:headEnd/>
            <a:tailEnd/>
          </a:ln>
        </p:spPr>
      </p:pic>
      <p:sp>
        <p:nvSpPr>
          <p:cNvPr id="31750" name="AutoShape 33"/>
          <p:cNvSpPr>
            <a:spLocks noChangeArrowheads="1"/>
          </p:cNvSpPr>
          <p:nvPr/>
        </p:nvSpPr>
        <p:spPr bwMode="auto">
          <a:xfrm>
            <a:off x="1084263" y="2601913"/>
            <a:ext cx="2317750" cy="11191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9525">
            <a:noFill/>
            <a:miter lim="800000"/>
          </a:ln>
        </p:spPr>
        <p:txBody>
          <a:bodyPr lIns="19050" tIns="19050" rIns="19050" bIns="19050" anchor="ctr"/>
          <a:lstStyle/>
          <a:p>
            <a:pPr defTabSz="309245" eaLnBrk="1">
              <a:lnSpc>
                <a:spcPct val="150000"/>
              </a:lnSpc>
              <a:buFont typeface="Arial" panose="020B0604020202020204" pitchFamily="34" charset="0"/>
              <a:buNone/>
            </a:pPr>
            <a:r>
              <a:rPr lang="zh-CN" altLang="en-US" sz="2100">
                <a:solidFill>
                  <a:srgbClr val="000000"/>
                </a:solidFill>
                <a:latin typeface="Arial" panose="020B0604020202020204" pitchFamily="34" charset="0"/>
                <a:ea typeface="微软雅黑" pitchFamily="34" charset="-122"/>
                <a:sym typeface="Arial" panose="020B0604020202020204" pitchFamily="34" charset="0"/>
              </a:rPr>
              <a:t>最好的</a:t>
            </a:r>
            <a:r>
              <a:rPr lang="en-US" altLang="zh-CN" sz="2100">
                <a:solidFill>
                  <a:srgbClr val="000000"/>
                </a:solidFill>
                <a:latin typeface="Arial" panose="020B0604020202020204" pitchFamily="34" charset="0"/>
                <a:ea typeface="微软雅黑" pitchFamily="34" charset="-122"/>
                <a:sym typeface="Arial" panose="020B0604020202020204" pitchFamily="34" charset="0"/>
              </a:rPr>
              <a:t>PPT</a:t>
            </a:r>
            <a:r>
              <a:rPr lang="zh-CN" altLang="en-US" sz="2100">
                <a:solidFill>
                  <a:srgbClr val="000000"/>
                </a:solidFill>
                <a:latin typeface="Arial" panose="020B0604020202020204" pitchFamily="34" charset="0"/>
                <a:ea typeface="微软雅黑" pitchFamily="34" charset="-122"/>
                <a:sym typeface="Arial" panose="020B0604020202020204" pitchFamily="34" charset="0"/>
              </a:rPr>
              <a:t>理念</a:t>
            </a:r>
            <a:endParaRPr lang="en-US" altLang="zh-CN" sz="2100">
              <a:solidFill>
                <a:srgbClr val="000000"/>
              </a:solidFill>
              <a:latin typeface="Arial" panose="020B0604020202020204" pitchFamily="34" charset="0"/>
              <a:ea typeface="微软雅黑" pitchFamily="34" charset="-122"/>
              <a:sym typeface="Arial" panose="020B0604020202020204" pitchFamily="34" charset="0"/>
            </a:endParaRPr>
          </a:p>
          <a:p>
            <a:pPr defTabSz="309245" eaLnBrk="1">
              <a:lnSpc>
                <a:spcPct val="150000"/>
              </a:lnSpc>
              <a:buFont typeface="Arial" panose="020B0604020202020204" pitchFamily="34" charset="0"/>
              <a:buNone/>
            </a:pPr>
            <a:r>
              <a:rPr lang="zh-CN" altLang="en-US" sz="2100">
                <a:solidFill>
                  <a:srgbClr val="000000"/>
                </a:solidFill>
                <a:latin typeface="Arial" panose="020B0604020202020204" pitchFamily="34" charset="0"/>
                <a:ea typeface="微软雅黑" pitchFamily="34" charset="-122"/>
                <a:sym typeface="Arial" panose="020B0604020202020204" pitchFamily="34" charset="0"/>
              </a:rPr>
              <a:t>最专的</a:t>
            </a:r>
            <a:r>
              <a:rPr lang="en-US" altLang="zh-CN" sz="2100">
                <a:solidFill>
                  <a:srgbClr val="000000"/>
                </a:solidFill>
                <a:latin typeface="Arial" panose="020B0604020202020204" pitchFamily="34" charset="0"/>
                <a:ea typeface="微软雅黑" pitchFamily="34" charset="-122"/>
                <a:sym typeface="Arial" panose="020B0604020202020204" pitchFamily="34" charset="0"/>
              </a:rPr>
              <a:t>PPT</a:t>
            </a:r>
            <a:r>
              <a:rPr lang="zh-CN" altLang="en-US" sz="2100">
                <a:solidFill>
                  <a:srgbClr val="000000"/>
                </a:solidFill>
                <a:latin typeface="Arial" panose="020B0604020202020204" pitchFamily="34" charset="0"/>
                <a:ea typeface="微软雅黑" pitchFamily="34" charset="-122"/>
                <a:sym typeface="Arial" panose="020B0604020202020204" pitchFamily="34" charset="0"/>
              </a:rPr>
              <a:t>设计</a:t>
            </a:r>
            <a:endParaRPr lang="en-US" altLang="zh-CN" sz="210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31751" name="矩形 13"/>
          <p:cNvSpPr>
            <a:spLocks noChangeArrowheads="1"/>
          </p:cNvSpPr>
          <p:nvPr/>
        </p:nvSpPr>
        <p:spPr bwMode="auto">
          <a:xfrm>
            <a:off x="1084263" y="4019550"/>
            <a:ext cx="2317750" cy="969963"/>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000000"/>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a:solidFill>
                <a:srgbClr val="000000"/>
              </a:solidFill>
              <a:latin typeface="微软雅黑" pitchFamily="34" charset="-122"/>
              <a:ea typeface="微软雅黑" pitchFamily="34" charset="-122"/>
              <a:sym typeface="Arial" panose="020B0604020202020204" pitchFamily="34" charset="0"/>
            </a:endParaRPr>
          </a:p>
        </p:txBody>
      </p:sp>
      <p:grpSp>
        <p:nvGrpSpPr>
          <p:cNvPr id="31752" name="组合 22"/>
          <p:cNvGrpSpPr/>
          <p:nvPr/>
        </p:nvGrpSpPr>
        <p:grpSpPr bwMode="auto">
          <a:xfrm>
            <a:off x="0" y="0"/>
            <a:ext cx="3989388" cy="496888"/>
            <a:chOff x="0" y="0"/>
            <a:chExt cx="3988895" cy="496711"/>
          </a:xfrm>
        </p:grpSpPr>
        <p:sp>
          <p:nvSpPr>
            <p:cNvPr id="31754" name="矩形 23"/>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1755" name="十字形 24"/>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1756" name="矩形 25"/>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1757" name="文本框 26"/>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pic>
        <p:nvPicPr>
          <p:cNvPr id="31753" name="图片 27"/>
          <p:cNvPicPr>
            <a:picLocks noChangeAspect="1" noChangeArrowheads="1"/>
          </p:cNvPicPr>
          <p:nvPr/>
        </p:nvPicPr>
        <p:blipFill>
          <a:blip r:embed="rId2"/>
          <a:srcRect b="8916"/>
          <a:stretch>
            <a:fillRect/>
          </a:stretch>
        </p:blipFill>
        <p:spPr bwMode="auto">
          <a:xfrm>
            <a:off x="4718050" y="2543175"/>
            <a:ext cx="3159125" cy="1905000"/>
          </a:xfrm>
          <a:prstGeom prst="rect">
            <a:avLst/>
          </a:prstGeom>
          <a:noFill/>
          <a:ln w="9525">
            <a:noFill/>
            <a:miter lim="800000"/>
            <a:headEnd/>
            <a:tailEnd/>
          </a:ln>
        </p:spPr>
      </p:pic>
    </p:spTree>
  </p:cSld>
  <p:clrMapOvr>
    <a:masterClrMapping/>
  </p:clrMapOvr>
  <p:transition spd="slow" advTm="1000">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7"/>
          <p:cNvSpPr/>
          <p:nvPr/>
        </p:nvSpPr>
        <p:spPr bwMode="auto">
          <a:xfrm>
            <a:off x="5588000" y="3502025"/>
            <a:ext cx="2527300" cy="334963"/>
          </a:xfrm>
          <a:prstGeom prst="roundRect">
            <a:avLst>
              <a:gd name="adj" fmla="val 50000"/>
            </a:avLst>
          </a:prstGeom>
          <a:solidFill>
            <a:srgbClr val="17ADFA"/>
          </a:solidFill>
          <a:ln w="25400" cmpd="sng">
            <a:solidFill>
              <a:srgbClr val="000000">
                <a:alpha val="0"/>
              </a:srgbClr>
            </a:solidFill>
            <a:round/>
          </a:ln>
        </p:spPr>
        <p:txBody>
          <a:bodyPr lIns="0" tIns="0" rIns="0" bIns="0" anchor="ctr"/>
          <a:lstStyle/>
          <a:p>
            <a:pPr defTabSz="582295" eaLnBrk="1" hangingPunct="1">
              <a:buFont typeface="Arial" panose="020B0604020202020204" pitchFamily="34" charset="0"/>
              <a:buNone/>
              <a:defRPr/>
            </a:pPr>
            <a:endParaRPr lang="en-US" sz="4000">
              <a:solidFill>
                <a:srgbClr val="FFFFFF"/>
              </a:solidFill>
              <a:effectLst>
                <a:outerShdw blurRad="38100" dist="38100" dir="2700000" algn="tl">
                  <a:srgbClr val="000000"/>
                </a:outerShdw>
              </a:effectLst>
              <a:latin typeface="Arial" panose="020B0604020202020204" pitchFamily="34" charset="0"/>
              <a:ea typeface="微软雅黑" pitchFamily="34" charset="-122"/>
              <a:sym typeface="Arial" panose="020B0604020202020204" pitchFamily="34" charset="0"/>
            </a:endParaRPr>
          </a:p>
        </p:txBody>
      </p:sp>
      <p:sp>
        <p:nvSpPr>
          <p:cNvPr id="20483" name="AutoShape 8"/>
          <p:cNvSpPr/>
          <p:nvPr/>
        </p:nvSpPr>
        <p:spPr bwMode="auto">
          <a:xfrm>
            <a:off x="3448050" y="3502025"/>
            <a:ext cx="2527300" cy="334963"/>
          </a:xfrm>
          <a:prstGeom prst="roundRect">
            <a:avLst>
              <a:gd name="adj" fmla="val 50000"/>
            </a:avLst>
          </a:prstGeom>
          <a:solidFill>
            <a:srgbClr val="0B7EC5"/>
          </a:solidFill>
          <a:ln w="25400" cmpd="sng">
            <a:solidFill>
              <a:srgbClr val="000000">
                <a:alpha val="0"/>
              </a:srgbClr>
            </a:solidFill>
            <a:round/>
          </a:ln>
        </p:spPr>
        <p:txBody>
          <a:bodyPr lIns="0" tIns="0" rIns="0" bIns="0" anchor="ctr"/>
          <a:lstStyle/>
          <a:p>
            <a:pPr defTabSz="582295" eaLnBrk="1" hangingPunct="1">
              <a:buFont typeface="Arial" panose="020B0604020202020204" pitchFamily="34" charset="0"/>
              <a:buNone/>
              <a:defRPr/>
            </a:pPr>
            <a:endParaRPr lang="en-US" sz="4000">
              <a:solidFill>
                <a:srgbClr val="FFFFFF"/>
              </a:solidFill>
              <a:effectLst>
                <a:outerShdw blurRad="38100" dist="38100" dir="2700000" algn="tl">
                  <a:srgbClr val="000000"/>
                </a:outerShdw>
              </a:effectLst>
              <a:latin typeface="Arial" panose="020B0604020202020204" pitchFamily="34" charset="0"/>
              <a:ea typeface="微软雅黑" pitchFamily="34" charset="-122"/>
              <a:sym typeface="Arial" panose="020B0604020202020204" pitchFamily="34" charset="0"/>
            </a:endParaRPr>
          </a:p>
        </p:txBody>
      </p:sp>
      <p:sp>
        <p:nvSpPr>
          <p:cNvPr id="20484" name="AutoShape 9"/>
          <p:cNvSpPr/>
          <p:nvPr/>
        </p:nvSpPr>
        <p:spPr bwMode="auto">
          <a:xfrm>
            <a:off x="1322388" y="3502025"/>
            <a:ext cx="2525712" cy="334963"/>
          </a:xfrm>
          <a:prstGeom prst="roundRect">
            <a:avLst>
              <a:gd name="adj" fmla="val 50000"/>
            </a:avLst>
          </a:prstGeom>
          <a:solidFill>
            <a:srgbClr val="17ADFA"/>
          </a:solidFill>
          <a:ln w="25400" cmpd="sng">
            <a:solidFill>
              <a:srgbClr val="000000">
                <a:alpha val="0"/>
              </a:srgbClr>
            </a:solidFill>
            <a:round/>
          </a:ln>
        </p:spPr>
        <p:txBody>
          <a:bodyPr lIns="0" tIns="0" rIns="0" bIns="0" anchor="ctr"/>
          <a:lstStyle/>
          <a:p>
            <a:pPr defTabSz="582295" eaLnBrk="1" hangingPunct="1">
              <a:buFont typeface="Arial" panose="020B0604020202020204" pitchFamily="34" charset="0"/>
              <a:buNone/>
              <a:defRPr/>
            </a:pPr>
            <a:endParaRPr lang="en-US" sz="4000">
              <a:solidFill>
                <a:srgbClr val="FFFFFF"/>
              </a:solidFill>
              <a:effectLst>
                <a:outerShdw blurRad="38100" dist="38100" dir="2700000" algn="tl">
                  <a:srgbClr val="000000"/>
                </a:outerShdw>
              </a:effectLst>
              <a:latin typeface="Arial" panose="020B0604020202020204" pitchFamily="34" charset="0"/>
              <a:ea typeface="微软雅黑" pitchFamily="34" charset="-122"/>
              <a:sym typeface="Arial" panose="020B0604020202020204" pitchFamily="34" charset="0"/>
            </a:endParaRPr>
          </a:p>
        </p:txBody>
      </p:sp>
      <p:pic>
        <p:nvPicPr>
          <p:cNvPr id="33797" name="Group 4678"/>
          <p:cNvPicPr>
            <a:picLocks noChangeArrowheads="1"/>
          </p:cNvPicPr>
          <p:nvPr/>
        </p:nvPicPr>
        <p:blipFill>
          <a:blip r:embed="rId1"/>
          <a:srcRect/>
          <a:stretch>
            <a:fillRect/>
          </a:stretch>
        </p:blipFill>
        <p:spPr bwMode="auto">
          <a:xfrm>
            <a:off x="2030413" y="4059238"/>
            <a:ext cx="798512" cy="585787"/>
          </a:xfrm>
          <a:prstGeom prst="rect">
            <a:avLst/>
          </a:prstGeom>
          <a:noFill/>
          <a:ln w="9525">
            <a:noFill/>
            <a:miter lim="800000"/>
            <a:headEnd/>
            <a:tailEnd/>
          </a:ln>
        </p:spPr>
      </p:pic>
      <p:pic>
        <p:nvPicPr>
          <p:cNvPr id="33798" name="Group 132"/>
          <p:cNvPicPr>
            <a:picLocks noChangeArrowheads="1"/>
          </p:cNvPicPr>
          <p:nvPr/>
        </p:nvPicPr>
        <p:blipFill>
          <a:blip r:embed="rId2"/>
          <a:srcRect/>
          <a:stretch>
            <a:fillRect/>
          </a:stretch>
        </p:blipFill>
        <p:spPr bwMode="auto">
          <a:xfrm>
            <a:off x="4333875" y="2401888"/>
            <a:ext cx="854075" cy="811212"/>
          </a:xfrm>
          <a:prstGeom prst="rect">
            <a:avLst/>
          </a:prstGeom>
          <a:noFill/>
          <a:ln w="9525">
            <a:noFill/>
            <a:miter lim="800000"/>
            <a:headEnd/>
            <a:tailEnd/>
          </a:ln>
        </p:spPr>
      </p:pic>
      <p:pic>
        <p:nvPicPr>
          <p:cNvPr id="33799" name="Group 137"/>
          <p:cNvPicPr>
            <a:picLocks noChangeArrowheads="1"/>
          </p:cNvPicPr>
          <p:nvPr/>
        </p:nvPicPr>
        <p:blipFill>
          <a:blip r:embed="rId3"/>
          <a:srcRect/>
          <a:stretch>
            <a:fillRect/>
          </a:stretch>
        </p:blipFill>
        <p:spPr bwMode="auto">
          <a:xfrm>
            <a:off x="6626225" y="4017963"/>
            <a:ext cx="560388" cy="730250"/>
          </a:xfrm>
          <a:prstGeom prst="rect">
            <a:avLst/>
          </a:prstGeom>
          <a:noFill/>
          <a:ln w="9525">
            <a:noFill/>
            <a:miter lim="800000"/>
            <a:headEnd/>
            <a:tailEnd/>
          </a:ln>
        </p:spPr>
      </p:pic>
      <p:sp>
        <p:nvSpPr>
          <p:cNvPr id="33800" name="矩形 28"/>
          <p:cNvSpPr>
            <a:spLocks noChangeArrowheads="1"/>
          </p:cNvSpPr>
          <p:nvPr/>
        </p:nvSpPr>
        <p:spPr bwMode="auto">
          <a:xfrm>
            <a:off x="1636713" y="2544763"/>
            <a:ext cx="1939925" cy="776287"/>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445469"/>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3801" name="TextBox 13"/>
          <p:cNvSpPr txBox="1">
            <a:spLocks noChangeArrowheads="1"/>
          </p:cNvSpPr>
          <p:nvPr/>
        </p:nvSpPr>
        <p:spPr bwMode="auto">
          <a:xfrm>
            <a:off x="1636713" y="2309813"/>
            <a:ext cx="971550"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3802" name="矩形 30"/>
          <p:cNvSpPr>
            <a:spLocks noChangeArrowheads="1"/>
          </p:cNvSpPr>
          <p:nvPr/>
        </p:nvSpPr>
        <p:spPr bwMode="auto">
          <a:xfrm>
            <a:off x="6016625" y="2544763"/>
            <a:ext cx="1938338" cy="776287"/>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445469"/>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3803" name="TextBox 13"/>
          <p:cNvSpPr txBox="1">
            <a:spLocks noChangeArrowheads="1"/>
          </p:cNvSpPr>
          <p:nvPr/>
        </p:nvSpPr>
        <p:spPr bwMode="auto">
          <a:xfrm>
            <a:off x="6016625" y="2259013"/>
            <a:ext cx="969963"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3804" name="矩形 32"/>
          <p:cNvSpPr>
            <a:spLocks noChangeArrowheads="1"/>
          </p:cNvSpPr>
          <p:nvPr/>
        </p:nvSpPr>
        <p:spPr bwMode="auto">
          <a:xfrm>
            <a:off x="3811588" y="4300538"/>
            <a:ext cx="1938337" cy="776287"/>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445469"/>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3805" name="TextBox 13"/>
          <p:cNvSpPr txBox="1">
            <a:spLocks noChangeArrowheads="1"/>
          </p:cNvSpPr>
          <p:nvPr/>
        </p:nvSpPr>
        <p:spPr bwMode="auto">
          <a:xfrm>
            <a:off x="3811588" y="4059238"/>
            <a:ext cx="969962"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grpSp>
        <p:nvGrpSpPr>
          <p:cNvPr id="33806" name="组合 42"/>
          <p:cNvGrpSpPr/>
          <p:nvPr/>
        </p:nvGrpSpPr>
        <p:grpSpPr bwMode="auto">
          <a:xfrm>
            <a:off x="0" y="0"/>
            <a:ext cx="3989388" cy="496888"/>
            <a:chOff x="0" y="0"/>
            <a:chExt cx="3988895" cy="496711"/>
          </a:xfrm>
        </p:grpSpPr>
        <p:sp>
          <p:nvSpPr>
            <p:cNvPr id="33807" name="矩形 43"/>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3808" name="十字形 44"/>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3809" name="矩形 45"/>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3810" name="文本框 46"/>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ardrop 12"/>
          <p:cNvSpPr/>
          <p:nvPr/>
        </p:nvSpPr>
        <p:spPr bwMode="auto">
          <a:xfrm rot="-5400000">
            <a:off x="4507707" y="3712369"/>
            <a:ext cx="1206500" cy="1233487"/>
          </a:xfrm>
          <a:custGeom>
            <a:avLst/>
            <a:gdLst>
              <a:gd name="T0" fmla="*/ 0 w 1207139"/>
              <a:gd name="T1" fmla="*/ 616468 h 1233625"/>
              <a:gd name="T2" fmla="*/ 601974 w 1207139"/>
              <a:gd name="T3" fmla="*/ 0 h 1233625"/>
              <a:gd name="T4" fmla="*/ 1203947 w 1207139"/>
              <a:gd name="T5" fmla="*/ 0 h 1233625"/>
              <a:gd name="T6" fmla="*/ 1203947 w 1207139"/>
              <a:gd name="T7" fmla="*/ 616468 h 1233625"/>
              <a:gd name="T8" fmla="*/ 601974 w 1207139"/>
              <a:gd name="T9" fmla="*/ 1232936 h 1233625"/>
              <a:gd name="T10" fmla="*/ -1 w 1207139"/>
              <a:gd name="T11" fmla="*/ 616468 h 1233625"/>
              <a:gd name="T12" fmla="*/ 0 w 1207139"/>
              <a:gd name="T13" fmla="*/ 616468 h 12336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7139" h="1233625">
                <a:moveTo>
                  <a:pt x="0" y="616813"/>
                </a:moveTo>
                <a:cubicBezTo>
                  <a:pt x="0" y="276157"/>
                  <a:pt x="270227" y="0"/>
                  <a:pt x="603570" y="0"/>
                </a:cubicBezTo>
                <a:lnTo>
                  <a:pt x="1207139" y="0"/>
                </a:lnTo>
                <a:lnTo>
                  <a:pt x="1207139" y="616813"/>
                </a:lnTo>
                <a:cubicBezTo>
                  <a:pt x="1207139" y="957469"/>
                  <a:pt x="936912" y="1233626"/>
                  <a:pt x="603569" y="1233626"/>
                </a:cubicBezTo>
                <a:cubicBezTo>
                  <a:pt x="270226" y="1233626"/>
                  <a:pt x="-1" y="957469"/>
                  <a:pt x="-1" y="616813"/>
                </a:cubicBezTo>
                <a:lnTo>
                  <a:pt x="0" y="616813"/>
                </a:lnTo>
                <a:close/>
              </a:path>
            </a:pathLst>
          </a:custGeom>
          <a:solidFill>
            <a:srgbClr val="0B7EC5"/>
          </a:solidFill>
          <a:ln w="9525">
            <a:noFill/>
            <a:round/>
          </a:ln>
        </p:spPr>
        <p:txBody>
          <a:bodyPr anchor="ctr"/>
          <a:lstStyle/>
          <a:p>
            <a:endParaRPr lang="zh-CN" altLang="en-US"/>
          </a:p>
        </p:txBody>
      </p:sp>
      <p:sp>
        <p:nvSpPr>
          <p:cNvPr id="35843" name="Teardrop 13"/>
          <p:cNvSpPr/>
          <p:nvPr/>
        </p:nvSpPr>
        <p:spPr bwMode="auto">
          <a:xfrm rot="10800000">
            <a:off x="4494213" y="2459038"/>
            <a:ext cx="1233487" cy="1206500"/>
          </a:xfrm>
          <a:custGeom>
            <a:avLst/>
            <a:gdLst>
              <a:gd name="T0" fmla="*/ 0 w 1233625"/>
              <a:gd name="T1" fmla="*/ 601974 h 1207139"/>
              <a:gd name="T2" fmla="*/ 616468 w 1233625"/>
              <a:gd name="T3" fmla="*/ 0 h 1207139"/>
              <a:gd name="T4" fmla="*/ 1232935 w 1233625"/>
              <a:gd name="T5" fmla="*/ 0 h 1207139"/>
              <a:gd name="T6" fmla="*/ 1232935 w 1233625"/>
              <a:gd name="T7" fmla="*/ 601974 h 1207139"/>
              <a:gd name="T8" fmla="*/ 616467 w 1233625"/>
              <a:gd name="T9" fmla="*/ 1203948 h 1207139"/>
              <a:gd name="T10" fmla="*/ -1 w 1233625"/>
              <a:gd name="T11" fmla="*/ 601974 h 1207139"/>
              <a:gd name="T12" fmla="*/ 0 w 1233625"/>
              <a:gd name="T13" fmla="*/ 601974 h 1207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3625" h="1207139">
                <a:moveTo>
                  <a:pt x="0" y="603570"/>
                </a:moveTo>
                <a:cubicBezTo>
                  <a:pt x="0" y="270227"/>
                  <a:pt x="276157" y="0"/>
                  <a:pt x="616813" y="0"/>
                </a:cubicBezTo>
                <a:lnTo>
                  <a:pt x="1233625" y="0"/>
                </a:lnTo>
                <a:lnTo>
                  <a:pt x="1233625" y="603570"/>
                </a:lnTo>
                <a:cubicBezTo>
                  <a:pt x="1233625" y="936913"/>
                  <a:pt x="957468" y="1207140"/>
                  <a:pt x="616812" y="1207140"/>
                </a:cubicBezTo>
                <a:cubicBezTo>
                  <a:pt x="276156" y="1207140"/>
                  <a:pt x="-1" y="936913"/>
                  <a:pt x="-1" y="603570"/>
                </a:cubicBezTo>
                <a:lnTo>
                  <a:pt x="0" y="603570"/>
                </a:lnTo>
                <a:close/>
              </a:path>
            </a:pathLst>
          </a:custGeom>
          <a:solidFill>
            <a:srgbClr val="17ADFA"/>
          </a:solidFill>
          <a:ln w="9525">
            <a:noFill/>
            <a:round/>
          </a:ln>
        </p:spPr>
        <p:txBody>
          <a:bodyPr anchor="ctr"/>
          <a:lstStyle/>
          <a:p>
            <a:endParaRPr lang="zh-CN" altLang="en-US"/>
          </a:p>
        </p:txBody>
      </p:sp>
      <p:sp>
        <p:nvSpPr>
          <p:cNvPr id="35844" name="Teardrop 14"/>
          <p:cNvSpPr/>
          <p:nvPr/>
        </p:nvSpPr>
        <p:spPr bwMode="auto">
          <a:xfrm>
            <a:off x="3186113" y="3725863"/>
            <a:ext cx="1233487" cy="1206500"/>
          </a:xfrm>
          <a:custGeom>
            <a:avLst/>
            <a:gdLst>
              <a:gd name="T0" fmla="*/ 0 w 1233625"/>
              <a:gd name="T1" fmla="*/ 601974 h 1207139"/>
              <a:gd name="T2" fmla="*/ 616468 w 1233625"/>
              <a:gd name="T3" fmla="*/ 0 h 1207139"/>
              <a:gd name="T4" fmla="*/ 1232935 w 1233625"/>
              <a:gd name="T5" fmla="*/ 0 h 1207139"/>
              <a:gd name="T6" fmla="*/ 1232935 w 1233625"/>
              <a:gd name="T7" fmla="*/ 601974 h 1207139"/>
              <a:gd name="T8" fmla="*/ 616467 w 1233625"/>
              <a:gd name="T9" fmla="*/ 1203948 h 1207139"/>
              <a:gd name="T10" fmla="*/ -1 w 1233625"/>
              <a:gd name="T11" fmla="*/ 601974 h 1207139"/>
              <a:gd name="T12" fmla="*/ 0 w 1233625"/>
              <a:gd name="T13" fmla="*/ 601974 h 1207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3625" h="1207139">
                <a:moveTo>
                  <a:pt x="0" y="603570"/>
                </a:moveTo>
                <a:cubicBezTo>
                  <a:pt x="0" y="270227"/>
                  <a:pt x="276157" y="0"/>
                  <a:pt x="616813" y="0"/>
                </a:cubicBezTo>
                <a:lnTo>
                  <a:pt x="1233625" y="0"/>
                </a:lnTo>
                <a:lnTo>
                  <a:pt x="1233625" y="603570"/>
                </a:lnTo>
                <a:cubicBezTo>
                  <a:pt x="1233625" y="936913"/>
                  <a:pt x="957468" y="1207140"/>
                  <a:pt x="616812" y="1207140"/>
                </a:cubicBezTo>
                <a:cubicBezTo>
                  <a:pt x="276156" y="1207140"/>
                  <a:pt x="-1" y="936913"/>
                  <a:pt x="-1" y="603570"/>
                </a:cubicBezTo>
                <a:lnTo>
                  <a:pt x="0" y="603570"/>
                </a:lnTo>
                <a:close/>
              </a:path>
            </a:pathLst>
          </a:custGeom>
          <a:solidFill>
            <a:srgbClr val="17ADFA"/>
          </a:solidFill>
          <a:ln w="9525">
            <a:noFill/>
            <a:round/>
          </a:ln>
        </p:spPr>
        <p:txBody>
          <a:bodyPr anchor="ctr"/>
          <a:lstStyle/>
          <a:p>
            <a:endParaRPr lang="zh-CN" altLang="en-US"/>
          </a:p>
        </p:txBody>
      </p:sp>
      <p:sp>
        <p:nvSpPr>
          <p:cNvPr id="35845" name="Teardrop 17"/>
          <p:cNvSpPr/>
          <p:nvPr/>
        </p:nvSpPr>
        <p:spPr bwMode="auto">
          <a:xfrm rot="5400000">
            <a:off x="3196432" y="2445544"/>
            <a:ext cx="1206500" cy="1233487"/>
          </a:xfrm>
          <a:custGeom>
            <a:avLst/>
            <a:gdLst>
              <a:gd name="T0" fmla="*/ 0 w 1207139"/>
              <a:gd name="T1" fmla="*/ 616468 h 1233625"/>
              <a:gd name="T2" fmla="*/ 601974 w 1207139"/>
              <a:gd name="T3" fmla="*/ 0 h 1233625"/>
              <a:gd name="T4" fmla="*/ 1203947 w 1207139"/>
              <a:gd name="T5" fmla="*/ 0 h 1233625"/>
              <a:gd name="T6" fmla="*/ 1203947 w 1207139"/>
              <a:gd name="T7" fmla="*/ 616468 h 1233625"/>
              <a:gd name="T8" fmla="*/ 601974 w 1207139"/>
              <a:gd name="T9" fmla="*/ 1232936 h 1233625"/>
              <a:gd name="T10" fmla="*/ -1 w 1207139"/>
              <a:gd name="T11" fmla="*/ 616468 h 1233625"/>
              <a:gd name="T12" fmla="*/ 0 w 1207139"/>
              <a:gd name="T13" fmla="*/ 616468 h 12336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7139" h="1233625">
                <a:moveTo>
                  <a:pt x="0" y="616813"/>
                </a:moveTo>
                <a:cubicBezTo>
                  <a:pt x="0" y="276157"/>
                  <a:pt x="270227" y="0"/>
                  <a:pt x="603570" y="0"/>
                </a:cubicBezTo>
                <a:lnTo>
                  <a:pt x="1207139" y="0"/>
                </a:lnTo>
                <a:lnTo>
                  <a:pt x="1207139" y="616813"/>
                </a:lnTo>
                <a:cubicBezTo>
                  <a:pt x="1207139" y="957469"/>
                  <a:pt x="936912" y="1233626"/>
                  <a:pt x="603569" y="1233626"/>
                </a:cubicBezTo>
                <a:cubicBezTo>
                  <a:pt x="270226" y="1233626"/>
                  <a:pt x="-1" y="957469"/>
                  <a:pt x="-1" y="616813"/>
                </a:cubicBezTo>
                <a:lnTo>
                  <a:pt x="0" y="616813"/>
                </a:lnTo>
                <a:close/>
              </a:path>
            </a:pathLst>
          </a:custGeom>
          <a:solidFill>
            <a:srgbClr val="0B7EC5"/>
          </a:solidFill>
          <a:ln w="9525">
            <a:noFill/>
            <a:round/>
          </a:ln>
        </p:spPr>
        <p:txBody>
          <a:bodyPr anchor="ctr"/>
          <a:lstStyle/>
          <a:p>
            <a:endParaRPr lang="zh-CN" altLang="en-US"/>
          </a:p>
        </p:txBody>
      </p:sp>
      <p:sp>
        <p:nvSpPr>
          <p:cNvPr id="35846" name="Isosceles Triangle 20"/>
          <p:cNvSpPr>
            <a:spLocks noChangeArrowheads="1"/>
          </p:cNvSpPr>
          <p:nvPr/>
        </p:nvSpPr>
        <p:spPr bwMode="auto">
          <a:xfrm rot="-5400000">
            <a:off x="2986881" y="3034507"/>
            <a:ext cx="147637" cy="57150"/>
          </a:xfrm>
          <a:prstGeom prst="triangle">
            <a:avLst>
              <a:gd name="adj" fmla="val 50000"/>
            </a:avLst>
          </a:prstGeom>
          <a:solidFill>
            <a:srgbClr val="0B7EC5"/>
          </a:solidFill>
          <a:ln w="9525">
            <a:noFill/>
            <a:miter lim="800000"/>
          </a:ln>
        </p:spPr>
        <p:txBody>
          <a:bodyPr anchor="ctr"/>
          <a:lstStyle/>
          <a:p>
            <a:pPr algn="ctr" eaLnBrk="1" hangingPunct="1">
              <a:buFont typeface="Arial" panose="020B0604020202020204" pitchFamily="34" charset="0"/>
              <a:buNone/>
            </a:pPr>
            <a:endParaRPr lang="en-US" altLang="zh-CN" sz="24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5847" name="Isosceles Triangle 21"/>
          <p:cNvSpPr>
            <a:spLocks noChangeArrowheads="1"/>
          </p:cNvSpPr>
          <p:nvPr/>
        </p:nvSpPr>
        <p:spPr bwMode="auto">
          <a:xfrm rot="5400000">
            <a:off x="5784056" y="3034507"/>
            <a:ext cx="147637" cy="57150"/>
          </a:xfrm>
          <a:prstGeom prst="triangle">
            <a:avLst>
              <a:gd name="adj" fmla="val 50000"/>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en-US" altLang="zh-CN" sz="24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5848" name="Isosceles Triangle 22"/>
          <p:cNvSpPr>
            <a:spLocks noChangeArrowheads="1"/>
          </p:cNvSpPr>
          <p:nvPr/>
        </p:nvSpPr>
        <p:spPr bwMode="auto">
          <a:xfrm rot="-5400000">
            <a:off x="2986881" y="4310857"/>
            <a:ext cx="147637" cy="57150"/>
          </a:xfrm>
          <a:prstGeom prst="triangle">
            <a:avLst>
              <a:gd name="adj" fmla="val 50000"/>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en-US" altLang="zh-CN" sz="24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5849" name="Isosceles Triangle 23"/>
          <p:cNvSpPr>
            <a:spLocks noChangeArrowheads="1"/>
          </p:cNvSpPr>
          <p:nvPr/>
        </p:nvSpPr>
        <p:spPr bwMode="auto">
          <a:xfrm rot="5400000">
            <a:off x="5784056" y="4310857"/>
            <a:ext cx="147637" cy="57150"/>
          </a:xfrm>
          <a:prstGeom prst="triangle">
            <a:avLst>
              <a:gd name="adj" fmla="val 50000"/>
            </a:avLst>
          </a:prstGeom>
          <a:solidFill>
            <a:srgbClr val="0B7EC5"/>
          </a:solidFill>
          <a:ln w="9525">
            <a:noFill/>
            <a:miter lim="800000"/>
          </a:ln>
        </p:spPr>
        <p:txBody>
          <a:bodyPr anchor="ctr"/>
          <a:lstStyle/>
          <a:p>
            <a:pPr algn="ctr" eaLnBrk="1" hangingPunct="1">
              <a:buFont typeface="Arial" panose="020B0604020202020204" pitchFamily="34" charset="0"/>
              <a:buNone/>
            </a:pPr>
            <a:endParaRPr lang="en-US" altLang="zh-CN" sz="24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5850" name="文本框 13"/>
          <p:cNvSpPr txBox="1">
            <a:spLocks noChangeArrowheads="1"/>
          </p:cNvSpPr>
          <p:nvPr/>
        </p:nvSpPr>
        <p:spPr bwMode="auto">
          <a:xfrm>
            <a:off x="3876675" y="2989263"/>
            <a:ext cx="530225" cy="7842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4500" b="1" i="1">
                <a:solidFill>
                  <a:srgbClr val="FFFFFF"/>
                </a:solidFill>
                <a:latin typeface="Arial" panose="020B0604020202020204" pitchFamily="34" charset="0"/>
                <a:ea typeface="微软雅黑" pitchFamily="34" charset="-122"/>
                <a:sym typeface="Arial" panose="020B0604020202020204" pitchFamily="34" charset="0"/>
              </a:rPr>
              <a:t>1</a:t>
            </a:r>
            <a:endParaRPr lang="zh-CN" altLang="en-US" sz="4500" b="1" i="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5851" name="文本框 14"/>
          <p:cNvSpPr txBox="1">
            <a:spLocks noChangeArrowheads="1"/>
          </p:cNvSpPr>
          <p:nvPr/>
        </p:nvSpPr>
        <p:spPr bwMode="auto">
          <a:xfrm>
            <a:off x="4445000" y="2984500"/>
            <a:ext cx="528638" cy="7842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4500" b="1" i="1">
                <a:solidFill>
                  <a:srgbClr val="FFFFFF"/>
                </a:solidFill>
                <a:latin typeface="Arial" panose="020B0604020202020204" pitchFamily="34" charset="0"/>
                <a:ea typeface="微软雅黑" pitchFamily="34" charset="-122"/>
                <a:sym typeface="Arial" panose="020B0604020202020204" pitchFamily="34" charset="0"/>
              </a:rPr>
              <a:t>2</a:t>
            </a:r>
            <a:endParaRPr lang="zh-CN" altLang="en-US" sz="4500" b="1" i="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5852" name="文本框 15"/>
          <p:cNvSpPr txBox="1">
            <a:spLocks noChangeArrowheads="1"/>
          </p:cNvSpPr>
          <p:nvPr/>
        </p:nvSpPr>
        <p:spPr bwMode="auto">
          <a:xfrm>
            <a:off x="3851275" y="3694113"/>
            <a:ext cx="528638" cy="785812"/>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4500" b="1" i="1">
                <a:solidFill>
                  <a:srgbClr val="FFFFFF"/>
                </a:solidFill>
                <a:latin typeface="Arial" panose="020B0604020202020204" pitchFamily="34" charset="0"/>
                <a:ea typeface="微软雅黑" pitchFamily="34" charset="-122"/>
                <a:sym typeface="Arial" panose="020B0604020202020204" pitchFamily="34" charset="0"/>
              </a:rPr>
              <a:t>3</a:t>
            </a:r>
            <a:endParaRPr lang="zh-CN" altLang="en-US" sz="4500" b="1" i="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5853" name="文本框 16"/>
          <p:cNvSpPr txBox="1">
            <a:spLocks noChangeArrowheads="1"/>
          </p:cNvSpPr>
          <p:nvPr/>
        </p:nvSpPr>
        <p:spPr bwMode="auto">
          <a:xfrm>
            <a:off x="4416425" y="3721100"/>
            <a:ext cx="530225" cy="7842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4500" b="1" i="1">
                <a:solidFill>
                  <a:srgbClr val="FFFFFF"/>
                </a:solidFill>
                <a:latin typeface="Arial" panose="020B0604020202020204" pitchFamily="34" charset="0"/>
                <a:ea typeface="微软雅黑" pitchFamily="34" charset="-122"/>
                <a:sym typeface="Arial" panose="020B0604020202020204" pitchFamily="34" charset="0"/>
              </a:rPr>
              <a:t>4</a:t>
            </a:r>
            <a:endParaRPr lang="zh-CN" altLang="en-US" sz="4500" b="1" i="1">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5854" name="TextBox 13@|17FFC:16777215|FBC:16777215|LFC:16777215|LBC:16777215"/>
          <p:cNvSpPr txBox="1">
            <a:spLocks noChangeArrowheads="1"/>
          </p:cNvSpPr>
          <p:nvPr/>
        </p:nvSpPr>
        <p:spPr bwMode="auto">
          <a:xfrm>
            <a:off x="1292225" y="2803525"/>
            <a:ext cx="971550"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5855" name="TextBox 13@|17FFC:16777215|FBC:16777215|LFC:16777215|LBC:16777215"/>
          <p:cNvSpPr txBox="1">
            <a:spLocks noChangeArrowheads="1"/>
          </p:cNvSpPr>
          <p:nvPr/>
        </p:nvSpPr>
        <p:spPr bwMode="auto">
          <a:xfrm>
            <a:off x="1295400" y="3044825"/>
            <a:ext cx="1539875" cy="276225"/>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5856" name="TextBox 13@|17FFC:16777215|FBC:16777215|LFC:16777215|LBC:16777215"/>
          <p:cNvSpPr txBox="1">
            <a:spLocks noChangeArrowheads="1"/>
          </p:cNvSpPr>
          <p:nvPr/>
        </p:nvSpPr>
        <p:spPr bwMode="auto">
          <a:xfrm>
            <a:off x="1292225" y="4176713"/>
            <a:ext cx="971550"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5857" name="TextBox 13@|17FFC:16777215|FBC:16777215|LFC:16777215|LBC:16777215"/>
          <p:cNvSpPr txBox="1">
            <a:spLocks noChangeArrowheads="1"/>
          </p:cNvSpPr>
          <p:nvPr/>
        </p:nvSpPr>
        <p:spPr bwMode="auto">
          <a:xfrm>
            <a:off x="1295400" y="4418013"/>
            <a:ext cx="1539875" cy="276225"/>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5858" name="TextBox 13@|17FFC:16777215|FBC:16777215|LFC:16777215|LBC:16777215"/>
          <p:cNvSpPr txBox="1">
            <a:spLocks noChangeArrowheads="1"/>
          </p:cNvSpPr>
          <p:nvPr/>
        </p:nvSpPr>
        <p:spPr bwMode="auto">
          <a:xfrm>
            <a:off x="6176963" y="2803525"/>
            <a:ext cx="971550"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5859" name="TextBox 13@|17FFC:16777215|FBC:16777215|LFC:16777215|LBC:16777215"/>
          <p:cNvSpPr txBox="1">
            <a:spLocks noChangeArrowheads="1"/>
          </p:cNvSpPr>
          <p:nvPr/>
        </p:nvSpPr>
        <p:spPr bwMode="auto">
          <a:xfrm>
            <a:off x="6180138" y="3044825"/>
            <a:ext cx="1541462" cy="276225"/>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5860" name="TextBox 13@|17FFC:16777215|FBC:16777215|LFC:16777215|LBC:16777215"/>
          <p:cNvSpPr txBox="1">
            <a:spLocks noChangeArrowheads="1"/>
          </p:cNvSpPr>
          <p:nvPr/>
        </p:nvSpPr>
        <p:spPr bwMode="auto">
          <a:xfrm>
            <a:off x="6176963" y="4176713"/>
            <a:ext cx="971550"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5861" name="TextBox 13@|17FFC:16777215|FBC:16777215|LFC:16777215|LBC:16777215"/>
          <p:cNvSpPr txBox="1">
            <a:spLocks noChangeArrowheads="1"/>
          </p:cNvSpPr>
          <p:nvPr/>
        </p:nvSpPr>
        <p:spPr bwMode="auto">
          <a:xfrm>
            <a:off x="6180138" y="4418013"/>
            <a:ext cx="1541462" cy="276225"/>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grpSp>
        <p:nvGrpSpPr>
          <p:cNvPr id="35862" name="组合 33"/>
          <p:cNvGrpSpPr/>
          <p:nvPr/>
        </p:nvGrpSpPr>
        <p:grpSpPr bwMode="auto">
          <a:xfrm>
            <a:off x="0" y="0"/>
            <a:ext cx="3989388" cy="496888"/>
            <a:chOff x="0" y="0"/>
            <a:chExt cx="3988895" cy="496711"/>
          </a:xfrm>
        </p:grpSpPr>
        <p:sp>
          <p:nvSpPr>
            <p:cNvPr id="35863" name="矩形 34"/>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64" name="十字形 35"/>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65" name="矩形 36"/>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66" name="文本框 37"/>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5@|5FFC:16777215|FBC:16777215|LFC:10921638|LBC:16777215"/>
          <p:cNvSpPr/>
          <p:nvPr/>
        </p:nvSpPr>
        <p:spPr bwMode="auto">
          <a:xfrm rot="-5400000">
            <a:off x="3821113" y="2278063"/>
            <a:ext cx="1452562" cy="2849562"/>
          </a:xfrm>
          <a:custGeom>
            <a:avLst/>
            <a:gdLst>
              <a:gd name="T0" fmla="*/ 0 w 1594"/>
              <a:gd name="T1" fmla="*/ 2147483646 h 3017"/>
              <a:gd name="T2" fmla="*/ 2147483646 w 1594"/>
              <a:gd name="T3" fmla="*/ 2147483646 h 3017"/>
              <a:gd name="T4" fmla="*/ 0 w 1594"/>
              <a:gd name="T5" fmla="*/ 0 h 3017"/>
              <a:gd name="T6" fmla="*/ 0 60000 65536"/>
              <a:gd name="T7" fmla="*/ 0 60000 65536"/>
              <a:gd name="T8" fmla="*/ 0 60000 65536"/>
            </a:gdLst>
            <a:ahLst/>
            <a:cxnLst>
              <a:cxn ang="T6">
                <a:pos x="T0" y="T1"/>
              </a:cxn>
              <a:cxn ang="T7">
                <a:pos x="T2" y="T3"/>
              </a:cxn>
              <a:cxn ang="T8">
                <a:pos x="T4" y="T5"/>
              </a:cxn>
            </a:cxnLst>
            <a:rect l="0" t="0" r="r" b="b"/>
            <a:pathLst>
              <a:path w="1594" h="3017">
                <a:moveTo>
                  <a:pt x="0" y="3017"/>
                </a:moveTo>
                <a:cubicBezTo>
                  <a:pt x="880" y="3017"/>
                  <a:pt x="1594" y="2342"/>
                  <a:pt x="1594" y="1509"/>
                </a:cubicBezTo>
                <a:cubicBezTo>
                  <a:pt x="1594" y="676"/>
                  <a:pt x="880" y="0"/>
                  <a:pt x="0" y="0"/>
                </a:cubicBezTo>
              </a:path>
            </a:pathLst>
          </a:custGeom>
          <a:noFill/>
          <a:ln w="12700" cap="flat" cmpd="sng">
            <a:solidFill>
              <a:srgbClr val="445469"/>
            </a:solidFill>
            <a:round/>
          </a:ln>
        </p:spPr>
        <p:txBody>
          <a:bodyPr/>
          <a:lstStyle/>
          <a:p>
            <a:endParaRPr lang="zh-CN" altLang="en-US"/>
          </a:p>
        </p:txBody>
      </p:sp>
      <p:sp>
        <p:nvSpPr>
          <p:cNvPr id="37891" name="Oval 2@|1FFC:16777215|FBC:16777215|LFC:14657585|LBC:16777215"/>
          <p:cNvSpPr>
            <a:spLocks noChangeArrowheads="1"/>
          </p:cNvSpPr>
          <p:nvPr/>
        </p:nvSpPr>
        <p:spPr bwMode="auto">
          <a:xfrm>
            <a:off x="4386263" y="2808288"/>
            <a:ext cx="301625" cy="303212"/>
          </a:xfrm>
          <a:prstGeom prst="ellipse">
            <a:avLst/>
          </a:prstGeom>
          <a:solidFill>
            <a:srgbClr val="FFFFFF"/>
          </a:solidFill>
          <a:ln w="76200">
            <a:solidFill>
              <a:srgbClr val="17ADFA"/>
            </a:solidFill>
            <a:round/>
          </a:ln>
        </p:spPr>
        <p:txBody>
          <a:bodyPr anchor="ctr"/>
          <a:lstStyle/>
          <a:p>
            <a:pPr algn="ctr" defTabSz="683895" eaLnBrk="1" hangingPunct="1">
              <a:buFont typeface="Arial" panose="020B0604020202020204" pitchFamily="34" charset="0"/>
              <a:buNone/>
            </a:pPr>
            <a:endParaRPr lang="en-US" altLang="zh-CN" sz="88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7892" name="Oval 3@|1FFC:16777215|FBC:16777215|LFC:1554685|LBC:16777215"/>
          <p:cNvSpPr>
            <a:spLocks noChangeArrowheads="1"/>
          </p:cNvSpPr>
          <p:nvPr/>
        </p:nvSpPr>
        <p:spPr bwMode="auto">
          <a:xfrm>
            <a:off x="5524500" y="3352800"/>
            <a:ext cx="301625" cy="303213"/>
          </a:xfrm>
          <a:prstGeom prst="ellipse">
            <a:avLst/>
          </a:prstGeom>
          <a:solidFill>
            <a:srgbClr val="FFFFFF"/>
          </a:solidFill>
          <a:ln w="76200">
            <a:solidFill>
              <a:srgbClr val="17ADFA"/>
            </a:solidFill>
            <a:round/>
          </a:ln>
        </p:spPr>
        <p:txBody>
          <a:bodyPr anchor="ctr"/>
          <a:lstStyle/>
          <a:p>
            <a:pPr algn="ctr" defTabSz="683895" eaLnBrk="1" hangingPunct="1">
              <a:buFont typeface="Arial" panose="020B0604020202020204" pitchFamily="34" charset="0"/>
              <a:buNone/>
            </a:pPr>
            <a:endParaRPr lang="en-US" altLang="zh-CN" sz="88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7893" name="Oval 4@|1FFC:16777215|FBC:16777215|LFC:4308095|LBC:16777215"/>
          <p:cNvSpPr>
            <a:spLocks noChangeArrowheads="1"/>
          </p:cNvSpPr>
          <p:nvPr/>
        </p:nvSpPr>
        <p:spPr bwMode="auto">
          <a:xfrm>
            <a:off x="2973388" y="4313238"/>
            <a:ext cx="300037" cy="303212"/>
          </a:xfrm>
          <a:prstGeom prst="ellipse">
            <a:avLst/>
          </a:prstGeom>
          <a:solidFill>
            <a:srgbClr val="F5F5F5"/>
          </a:solidFill>
          <a:ln w="76200">
            <a:solidFill>
              <a:srgbClr val="17ADFA"/>
            </a:solidFill>
            <a:round/>
          </a:ln>
        </p:spPr>
        <p:txBody>
          <a:bodyPr anchor="ctr"/>
          <a:lstStyle/>
          <a:p>
            <a:pPr algn="ctr" defTabSz="683895" eaLnBrk="1" hangingPunct="1">
              <a:buFont typeface="Arial" panose="020B0604020202020204" pitchFamily="34" charset="0"/>
              <a:buNone/>
            </a:pPr>
            <a:endParaRPr lang="en-US" altLang="zh-CN" sz="88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7894" name="Oval 5@|1FFC:16777215|FBC:16777215|LFC:4308095|LBC:16777215"/>
          <p:cNvSpPr>
            <a:spLocks noChangeArrowheads="1"/>
          </p:cNvSpPr>
          <p:nvPr/>
        </p:nvSpPr>
        <p:spPr bwMode="auto">
          <a:xfrm>
            <a:off x="5821363" y="4313238"/>
            <a:ext cx="301625" cy="303212"/>
          </a:xfrm>
          <a:prstGeom prst="ellipse">
            <a:avLst/>
          </a:prstGeom>
          <a:solidFill>
            <a:srgbClr val="FFFFFF"/>
          </a:solidFill>
          <a:ln w="76200">
            <a:solidFill>
              <a:srgbClr val="17ADFA"/>
            </a:solidFill>
            <a:round/>
          </a:ln>
        </p:spPr>
        <p:txBody>
          <a:bodyPr anchor="ctr"/>
          <a:lstStyle/>
          <a:p>
            <a:pPr algn="ctr" defTabSz="683895" eaLnBrk="1" hangingPunct="1">
              <a:buFont typeface="Arial" panose="020B0604020202020204" pitchFamily="34" charset="0"/>
              <a:buNone/>
            </a:pPr>
            <a:endParaRPr lang="en-US" altLang="zh-CN" sz="88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7895" name="Oval 6@|1FFC:16777215|FBC:16777215|LFC:1554685|LBC:16777215"/>
          <p:cNvSpPr>
            <a:spLocks noChangeArrowheads="1"/>
          </p:cNvSpPr>
          <p:nvPr/>
        </p:nvSpPr>
        <p:spPr bwMode="auto">
          <a:xfrm>
            <a:off x="3273425" y="3352800"/>
            <a:ext cx="301625" cy="303213"/>
          </a:xfrm>
          <a:prstGeom prst="ellipse">
            <a:avLst/>
          </a:prstGeom>
          <a:solidFill>
            <a:srgbClr val="FFFFFF"/>
          </a:solidFill>
          <a:ln w="76200">
            <a:solidFill>
              <a:srgbClr val="17ADFA"/>
            </a:solidFill>
            <a:round/>
          </a:ln>
        </p:spPr>
        <p:txBody>
          <a:bodyPr anchor="ctr"/>
          <a:lstStyle/>
          <a:p>
            <a:pPr algn="ctr" defTabSz="683895" eaLnBrk="1" hangingPunct="1">
              <a:buFont typeface="Arial" panose="020B0604020202020204" pitchFamily="34" charset="0"/>
              <a:buNone/>
            </a:pPr>
            <a:endParaRPr lang="en-US" altLang="zh-CN" sz="8800">
              <a:solidFill>
                <a:srgbClr val="FFFFFF"/>
              </a:solidFill>
              <a:latin typeface="Arial" panose="020B0604020202020204" pitchFamily="34" charset="0"/>
              <a:ea typeface="微软雅黑" pitchFamily="34" charset="-122"/>
              <a:sym typeface="Arial" panose="020B0604020202020204" pitchFamily="34" charset="0"/>
            </a:endParaRPr>
          </a:p>
        </p:txBody>
      </p:sp>
      <p:cxnSp>
        <p:nvCxnSpPr>
          <p:cNvPr id="37896" name="Straight Connector 74@|9FFC:0|FBC:0|LFC:9868950|LBC:16777215"/>
          <p:cNvCxnSpPr>
            <a:cxnSpLocks noChangeShapeType="1"/>
          </p:cNvCxnSpPr>
          <p:nvPr/>
        </p:nvCxnSpPr>
        <p:spPr bwMode="auto">
          <a:xfrm flipH="1" flipV="1">
            <a:off x="2581275" y="4202113"/>
            <a:ext cx="292100" cy="200025"/>
          </a:xfrm>
          <a:prstGeom prst="line">
            <a:avLst/>
          </a:prstGeom>
          <a:noFill/>
          <a:ln w="12700">
            <a:solidFill>
              <a:srgbClr val="ADBACA"/>
            </a:solidFill>
            <a:round/>
            <a:headEnd type="oval" w="sm" len="sm"/>
          </a:ln>
        </p:spPr>
      </p:cxnSp>
      <p:cxnSp>
        <p:nvCxnSpPr>
          <p:cNvPr id="37897" name="Straight Connector 75@|9FFC:0|FBC:0|LFC:9868950|LBC:16777215"/>
          <p:cNvCxnSpPr>
            <a:cxnSpLocks noChangeShapeType="1"/>
          </p:cNvCxnSpPr>
          <p:nvPr/>
        </p:nvCxnSpPr>
        <p:spPr bwMode="auto">
          <a:xfrm flipH="1">
            <a:off x="2125663" y="4202113"/>
            <a:ext cx="452437" cy="0"/>
          </a:xfrm>
          <a:prstGeom prst="line">
            <a:avLst/>
          </a:prstGeom>
          <a:noFill/>
          <a:ln w="12700">
            <a:solidFill>
              <a:srgbClr val="ADBACA"/>
            </a:solidFill>
            <a:round/>
            <a:tailEnd type="oval" w="sm" len="sm"/>
          </a:ln>
        </p:spPr>
      </p:cxnSp>
      <p:cxnSp>
        <p:nvCxnSpPr>
          <p:cNvPr id="37898" name="Straight Connector 77@|9FFC:0|FBC:0|LFC:9868950|LBC:16777215"/>
          <p:cNvCxnSpPr>
            <a:cxnSpLocks noChangeShapeType="1"/>
          </p:cNvCxnSpPr>
          <p:nvPr/>
        </p:nvCxnSpPr>
        <p:spPr bwMode="auto">
          <a:xfrm flipH="1" flipV="1">
            <a:off x="2894013" y="3197225"/>
            <a:ext cx="293687" cy="200025"/>
          </a:xfrm>
          <a:prstGeom prst="line">
            <a:avLst/>
          </a:prstGeom>
          <a:noFill/>
          <a:ln w="12700">
            <a:solidFill>
              <a:srgbClr val="ADBACA"/>
            </a:solidFill>
            <a:round/>
            <a:headEnd type="oval" w="sm" len="sm"/>
          </a:ln>
        </p:spPr>
      </p:cxnSp>
      <p:cxnSp>
        <p:nvCxnSpPr>
          <p:cNvPr id="37899" name="Straight Connector 78@|9FFC:0|FBC:0|LFC:9868950|LBC:16777215"/>
          <p:cNvCxnSpPr>
            <a:cxnSpLocks noChangeShapeType="1"/>
          </p:cNvCxnSpPr>
          <p:nvPr/>
        </p:nvCxnSpPr>
        <p:spPr bwMode="auto">
          <a:xfrm flipH="1">
            <a:off x="2439988" y="3197225"/>
            <a:ext cx="450850" cy="0"/>
          </a:xfrm>
          <a:prstGeom prst="line">
            <a:avLst/>
          </a:prstGeom>
          <a:noFill/>
          <a:ln w="12700">
            <a:solidFill>
              <a:srgbClr val="ADBACA"/>
            </a:solidFill>
            <a:round/>
            <a:tailEnd type="oval" w="sm" len="sm"/>
          </a:ln>
        </p:spPr>
      </p:cxnSp>
      <p:cxnSp>
        <p:nvCxnSpPr>
          <p:cNvPr id="37900" name="Straight Connector 80@|9FFC:0|FBC:0|LFC:9868950|LBC:16777215"/>
          <p:cNvCxnSpPr>
            <a:cxnSpLocks noChangeShapeType="1"/>
          </p:cNvCxnSpPr>
          <p:nvPr/>
        </p:nvCxnSpPr>
        <p:spPr bwMode="auto">
          <a:xfrm flipV="1">
            <a:off x="5899150" y="3197225"/>
            <a:ext cx="293688" cy="200025"/>
          </a:xfrm>
          <a:prstGeom prst="line">
            <a:avLst/>
          </a:prstGeom>
          <a:noFill/>
          <a:ln w="12700">
            <a:solidFill>
              <a:srgbClr val="ADBACA"/>
            </a:solidFill>
            <a:round/>
            <a:headEnd type="oval" w="sm" len="sm"/>
          </a:ln>
        </p:spPr>
      </p:cxnSp>
      <p:cxnSp>
        <p:nvCxnSpPr>
          <p:cNvPr id="37901" name="Straight Connector 81@|9FFC:0|FBC:0|LFC:9868950|LBC:16777215"/>
          <p:cNvCxnSpPr>
            <a:cxnSpLocks noChangeShapeType="1"/>
          </p:cNvCxnSpPr>
          <p:nvPr/>
        </p:nvCxnSpPr>
        <p:spPr bwMode="auto">
          <a:xfrm>
            <a:off x="6196013" y="3197225"/>
            <a:ext cx="452437" cy="0"/>
          </a:xfrm>
          <a:prstGeom prst="line">
            <a:avLst/>
          </a:prstGeom>
          <a:noFill/>
          <a:ln w="12700">
            <a:solidFill>
              <a:srgbClr val="ADBACA"/>
            </a:solidFill>
            <a:round/>
            <a:tailEnd type="oval" w="sm" len="sm"/>
          </a:ln>
        </p:spPr>
      </p:cxnSp>
      <p:cxnSp>
        <p:nvCxnSpPr>
          <p:cNvPr id="37902" name="Straight Connector 83@|9FFC:0|FBC:0|LFC:9868950|LBC:16777215"/>
          <p:cNvCxnSpPr>
            <a:cxnSpLocks noChangeShapeType="1"/>
          </p:cNvCxnSpPr>
          <p:nvPr/>
        </p:nvCxnSpPr>
        <p:spPr bwMode="auto">
          <a:xfrm flipV="1">
            <a:off x="6210300" y="4202113"/>
            <a:ext cx="293688" cy="200025"/>
          </a:xfrm>
          <a:prstGeom prst="line">
            <a:avLst/>
          </a:prstGeom>
          <a:noFill/>
          <a:ln w="12700">
            <a:solidFill>
              <a:srgbClr val="ADBACA"/>
            </a:solidFill>
            <a:round/>
            <a:headEnd type="oval" w="sm" len="sm"/>
          </a:ln>
        </p:spPr>
      </p:cxnSp>
      <p:cxnSp>
        <p:nvCxnSpPr>
          <p:cNvPr id="37903" name="Straight Connector 84@|9FFC:0|FBC:0|LFC:9868950|LBC:16777215"/>
          <p:cNvCxnSpPr>
            <a:cxnSpLocks noChangeShapeType="1"/>
          </p:cNvCxnSpPr>
          <p:nvPr/>
        </p:nvCxnSpPr>
        <p:spPr bwMode="auto">
          <a:xfrm>
            <a:off x="6507163" y="4202113"/>
            <a:ext cx="450850" cy="0"/>
          </a:xfrm>
          <a:prstGeom prst="line">
            <a:avLst/>
          </a:prstGeom>
          <a:noFill/>
          <a:ln w="12700">
            <a:solidFill>
              <a:srgbClr val="ADBACA"/>
            </a:solidFill>
            <a:round/>
            <a:tailEnd type="oval" w="sm" len="sm"/>
          </a:ln>
        </p:spPr>
      </p:cxnSp>
      <p:sp>
        <p:nvSpPr>
          <p:cNvPr id="37904" name="Oval 54@|1FFC:2381804|FBC:16777215|LFC:16777215|LBC:16777215"/>
          <p:cNvSpPr>
            <a:spLocks noChangeArrowheads="1"/>
          </p:cNvSpPr>
          <p:nvPr/>
        </p:nvSpPr>
        <p:spPr bwMode="auto">
          <a:xfrm>
            <a:off x="3579813" y="3373438"/>
            <a:ext cx="1971675" cy="1985962"/>
          </a:xfrm>
          <a:prstGeom prst="ellipse">
            <a:avLst/>
          </a:prstGeom>
          <a:solidFill>
            <a:srgbClr val="0B7EC5"/>
          </a:solidFill>
          <a:ln w="9525">
            <a:noFill/>
            <a:round/>
          </a:ln>
        </p:spPr>
        <p:txBody>
          <a:bodyPr anchor="ctr"/>
          <a:lstStyle/>
          <a:p>
            <a:pPr algn="ctr" defTabSz="683895" eaLnBrk="1" hangingPunct="1">
              <a:buFont typeface="Arial" panose="020B0604020202020204" pitchFamily="34" charset="0"/>
              <a:buNone/>
            </a:pPr>
            <a:endParaRPr lang="en-US" altLang="zh-CN" sz="88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37905" name="Freeform 61@|5FFC:16777215|FBC:16777215|LFC:16777215|LBC:16777215"/>
          <p:cNvSpPr>
            <a:spLocks noEditPoints="1"/>
          </p:cNvSpPr>
          <p:nvPr/>
        </p:nvSpPr>
        <p:spPr bwMode="auto">
          <a:xfrm>
            <a:off x="4137025" y="4025900"/>
            <a:ext cx="869950" cy="682625"/>
          </a:xfrm>
          <a:custGeom>
            <a:avLst/>
            <a:gdLst>
              <a:gd name="T0" fmla="*/ 2147483646 w 106"/>
              <a:gd name="T1" fmla="*/ 2147483646 h 83"/>
              <a:gd name="T2" fmla="*/ 2147483646 w 106"/>
              <a:gd name="T3" fmla="*/ 2147483646 h 83"/>
              <a:gd name="T4" fmla="*/ 2147483646 w 106"/>
              <a:gd name="T5" fmla="*/ 2147483646 h 83"/>
              <a:gd name="T6" fmla="*/ 2147483646 w 106"/>
              <a:gd name="T7" fmla="*/ 2147483646 h 83"/>
              <a:gd name="T8" fmla="*/ 2147483646 w 106"/>
              <a:gd name="T9" fmla="*/ 2147483646 h 83"/>
              <a:gd name="T10" fmla="*/ 2147483646 w 106"/>
              <a:gd name="T11" fmla="*/ 2147483646 h 83"/>
              <a:gd name="T12" fmla="*/ 2147483646 w 106"/>
              <a:gd name="T13" fmla="*/ 2147483646 h 83"/>
              <a:gd name="T14" fmla="*/ 2147483646 w 106"/>
              <a:gd name="T15" fmla="*/ 2147483646 h 83"/>
              <a:gd name="T16" fmla="*/ 2147483646 w 106"/>
              <a:gd name="T17" fmla="*/ 2147483646 h 83"/>
              <a:gd name="T18" fmla="*/ 2147483646 w 106"/>
              <a:gd name="T19" fmla="*/ 2147483646 h 83"/>
              <a:gd name="T20" fmla="*/ 2147483646 w 106"/>
              <a:gd name="T21" fmla="*/ 2147483646 h 83"/>
              <a:gd name="T22" fmla="*/ 2147483646 w 106"/>
              <a:gd name="T23" fmla="*/ 2147483646 h 83"/>
              <a:gd name="T24" fmla="*/ 2147483646 w 106"/>
              <a:gd name="T25" fmla="*/ 2147483646 h 83"/>
              <a:gd name="T26" fmla="*/ 2147483646 w 106"/>
              <a:gd name="T27" fmla="*/ 2147483646 h 83"/>
              <a:gd name="T28" fmla="*/ 2147483646 w 106"/>
              <a:gd name="T29" fmla="*/ 2147483646 h 83"/>
              <a:gd name="T30" fmla="*/ 2147483646 w 106"/>
              <a:gd name="T31" fmla="*/ 2147483646 h 83"/>
              <a:gd name="T32" fmla="*/ 2147483646 w 106"/>
              <a:gd name="T33" fmla="*/ 2147483646 h 83"/>
              <a:gd name="T34" fmla="*/ 2147483646 w 106"/>
              <a:gd name="T35" fmla="*/ 2147483646 h 83"/>
              <a:gd name="T36" fmla="*/ 2147483646 w 106"/>
              <a:gd name="T37" fmla="*/ 2147483646 h 83"/>
              <a:gd name="T38" fmla="*/ 2147483646 w 106"/>
              <a:gd name="T39" fmla="*/ 0 h 83"/>
              <a:gd name="T40" fmla="*/ 2147483646 w 106"/>
              <a:gd name="T41" fmla="*/ 2147483646 h 83"/>
              <a:gd name="T42" fmla="*/ 2147483646 w 106"/>
              <a:gd name="T43" fmla="*/ 2147483646 h 83"/>
              <a:gd name="T44" fmla="*/ 2147483646 w 106"/>
              <a:gd name="T45" fmla="*/ 2147483646 h 83"/>
              <a:gd name="T46" fmla="*/ 2147483646 w 106"/>
              <a:gd name="T47" fmla="*/ 2147483646 h 83"/>
              <a:gd name="T48" fmla="*/ 2147483646 w 106"/>
              <a:gd name="T49" fmla="*/ 2147483646 h 83"/>
              <a:gd name="T50" fmla="*/ 2147483646 w 106"/>
              <a:gd name="T51" fmla="*/ 2147483646 h 83"/>
              <a:gd name="T52" fmla="*/ 2147483646 w 106"/>
              <a:gd name="T53" fmla="*/ 2147483646 h 83"/>
              <a:gd name="T54" fmla="*/ 2147483646 w 106"/>
              <a:gd name="T55" fmla="*/ 0 h 83"/>
              <a:gd name="T56" fmla="*/ 0 w 106"/>
              <a:gd name="T57" fmla="*/ 2147483646 h 83"/>
              <a:gd name="T58" fmla="*/ 2147483646 w 106"/>
              <a:gd name="T59" fmla="*/ 2147483646 h 83"/>
              <a:gd name="T60" fmla="*/ 2147483646 w 106"/>
              <a:gd name="T61" fmla="*/ 2147483646 h 83"/>
              <a:gd name="T62" fmla="*/ 2147483646 w 106"/>
              <a:gd name="T63" fmla="*/ 2147483646 h 83"/>
              <a:gd name="T64" fmla="*/ 2147483646 w 106"/>
              <a:gd name="T65" fmla="*/ 2147483646 h 83"/>
              <a:gd name="T66" fmla="*/ 2147483646 w 106"/>
              <a:gd name="T67" fmla="*/ 2147483646 h 83"/>
              <a:gd name="T68" fmla="*/ 2147483646 w 106"/>
              <a:gd name="T69" fmla="*/ 2147483646 h 83"/>
              <a:gd name="T70" fmla="*/ 2147483646 w 106"/>
              <a:gd name="T71" fmla="*/ 2147483646 h 83"/>
              <a:gd name="T72" fmla="*/ 2147483646 w 106"/>
              <a:gd name="T73" fmla="*/ 2147483646 h 83"/>
              <a:gd name="T74" fmla="*/ 2147483646 w 106"/>
              <a:gd name="T75" fmla="*/ 2147483646 h 83"/>
              <a:gd name="T76" fmla="*/ 2147483646 w 106"/>
              <a:gd name="T77" fmla="*/ 2147483646 h 83"/>
              <a:gd name="T78" fmla="*/ 2147483646 w 106"/>
              <a:gd name="T79" fmla="*/ 2147483646 h 83"/>
              <a:gd name="T80" fmla="*/ 2147483646 w 106"/>
              <a:gd name="T81" fmla="*/ 2147483646 h 83"/>
              <a:gd name="T82" fmla="*/ 2147483646 w 106"/>
              <a:gd name="T83" fmla="*/ 2147483646 h 83"/>
              <a:gd name="T84" fmla="*/ 2147483646 w 106"/>
              <a:gd name="T85" fmla="*/ 2147483646 h 83"/>
              <a:gd name="T86" fmla="*/ 2147483646 w 106"/>
              <a:gd name="T87" fmla="*/ 2147483646 h 83"/>
              <a:gd name="T88" fmla="*/ 2147483646 w 106"/>
              <a:gd name="T89" fmla="*/ 2147483646 h 83"/>
              <a:gd name="T90" fmla="*/ 2147483646 w 106"/>
              <a:gd name="T91" fmla="*/ 2147483646 h 83"/>
              <a:gd name="T92" fmla="*/ 2147483646 w 106"/>
              <a:gd name="T93" fmla="*/ 2147483646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FFFFFF"/>
          </a:solidFill>
          <a:ln w="9525">
            <a:noFill/>
            <a:round/>
          </a:ln>
        </p:spPr>
        <p:txBody>
          <a:bodyPr lIns="68580" tIns="34290" rIns="68580" bIns="34290"/>
          <a:lstStyle/>
          <a:p>
            <a:endParaRPr lang="zh-CN" altLang="en-US"/>
          </a:p>
        </p:txBody>
      </p:sp>
      <p:sp>
        <p:nvSpPr>
          <p:cNvPr id="37906" name="TextBox 13"/>
          <p:cNvSpPr txBox="1">
            <a:spLocks noChangeArrowheads="1"/>
          </p:cNvSpPr>
          <p:nvPr/>
        </p:nvSpPr>
        <p:spPr bwMode="auto">
          <a:xfrm>
            <a:off x="6764338" y="3019425"/>
            <a:ext cx="1752600"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7907" name="TextBox 13"/>
          <p:cNvSpPr txBox="1">
            <a:spLocks noChangeArrowheads="1"/>
          </p:cNvSpPr>
          <p:nvPr/>
        </p:nvSpPr>
        <p:spPr bwMode="auto">
          <a:xfrm>
            <a:off x="6767513" y="3233738"/>
            <a:ext cx="1749425" cy="277812"/>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7908" name="TextBox 13"/>
          <p:cNvSpPr txBox="1">
            <a:spLocks noChangeArrowheads="1"/>
          </p:cNvSpPr>
          <p:nvPr/>
        </p:nvSpPr>
        <p:spPr bwMode="auto">
          <a:xfrm>
            <a:off x="7050088" y="4017963"/>
            <a:ext cx="1752600"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7909" name="TextBox 13"/>
          <p:cNvSpPr txBox="1">
            <a:spLocks noChangeArrowheads="1"/>
          </p:cNvSpPr>
          <p:nvPr/>
        </p:nvSpPr>
        <p:spPr bwMode="auto">
          <a:xfrm>
            <a:off x="7053263" y="4232275"/>
            <a:ext cx="1749425" cy="276225"/>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7910" name="TextBox 13"/>
          <p:cNvSpPr txBox="1">
            <a:spLocks noChangeArrowheads="1"/>
          </p:cNvSpPr>
          <p:nvPr/>
        </p:nvSpPr>
        <p:spPr bwMode="auto">
          <a:xfrm>
            <a:off x="346075" y="3019425"/>
            <a:ext cx="1754188" cy="184150"/>
          </a:xfrm>
          <a:prstGeom prst="rect">
            <a:avLst/>
          </a:prstGeom>
          <a:noFill/>
          <a:ln w="9525">
            <a:noFill/>
            <a:miter lim="800000"/>
          </a:ln>
        </p:spPr>
        <p:txBody>
          <a:bodyPr lIns="0" tIns="0" rIns="0" bIns="0">
            <a:spAutoFit/>
          </a:bodyPr>
          <a:lstStyle/>
          <a:p>
            <a:pPr algn="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7911" name="TextBox 13"/>
          <p:cNvSpPr txBox="1">
            <a:spLocks noChangeArrowheads="1"/>
          </p:cNvSpPr>
          <p:nvPr/>
        </p:nvSpPr>
        <p:spPr bwMode="auto">
          <a:xfrm>
            <a:off x="349250" y="3233738"/>
            <a:ext cx="1751013" cy="277812"/>
          </a:xfrm>
          <a:prstGeom prst="rect">
            <a:avLst/>
          </a:prstGeom>
          <a:noFill/>
          <a:ln w="9525">
            <a:noFill/>
            <a:miter lim="800000"/>
          </a:ln>
        </p:spPr>
        <p:txBody>
          <a:bodyPr lIns="0" tIns="0" rIns="0" bIns="0">
            <a:spAutoFit/>
          </a:bodyPr>
          <a:lstStyle/>
          <a:p>
            <a:pPr algn="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7912" name="TextBox 13"/>
          <p:cNvSpPr txBox="1">
            <a:spLocks noChangeArrowheads="1"/>
          </p:cNvSpPr>
          <p:nvPr/>
        </p:nvSpPr>
        <p:spPr bwMode="auto">
          <a:xfrm>
            <a:off x="346075" y="4014788"/>
            <a:ext cx="1754188" cy="185737"/>
          </a:xfrm>
          <a:prstGeom prst="rect">
            <a:avLst/>
          </a:prstGeom>
          <a:noFill/>
          <a:ln w="9525">
            <a:noFill/>
            <a:miter lim="800000"/>
          </a:ln>
        </p:spPr>
        <p:txBody>
          <a:bodyPr lIns="0" tIns="0" rIns="0" bIns="0">
            <a:spAutoFit/>
          </a:bodyPr>
          <a:lstStyle/>
          <a:p>
            <a:pPr algn="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7913" name="TextBox 13"/>
          <p:cNvSpPr txBox="1">
            <a:spLocks noChangeArrowheads="1"/>
          </p:cNvSpPr>
          <p:nvPr/>
        </p:nvSpPr>
        <p:spPr bwMode="auto">
          <a:xfrm>
            <a:off x="349250" y="4229100"/>
            <a:ext cx="1751013" cy="277813"/>
          </a:xfrm>
          <a:prstGeom prst="rect">
            <a:avLst/>
          </a:prstGeom>
          <a:noFill/>
          <a:ln w="9525">
            <a:noFill/>
            <a:miter lim="800000"/>
          </a:ln>
        </p:spPr>
        <p:txBody>
          <a:bodyPr lIns="0" tIns="0" rIns="0" bIns="0">
            <a:spAutoFit/>
          </a:bodyPr>
          <a:lstStyle/>
          <a:p>
            <a:pPr algn="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7914" name="TextBox 13"/>
          <p:cNvSpPr txBox="1">
            <a:spLocks noChangeArrowheads="1"/>
          </p:cNvSpPr>
          <p:nvPr/>
        </p:nvSpPr>
        <p:spPr bwMode="auto">
          <a:xfrm>
            <a:off x="3659188" y="2165350"/>
            <a:ext cx="1754187" cy="184150"/>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37915" name="TextBox 13"/>
          <p:cNvSpPr txBox="1">
            <a:spLocks noChangeArrowheads="1"/>
          </p:cNvSpPr>
          <p:nvPr/>
        </p:nvSpPr>
        <p:spPr bwMode="auto">
          <a:xfrm>
            <a:off x="3662363" y="2379663"/>
            <a:ext cx="1751012" cy="277812"/>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grpSp>
        <p:nvGrpSpPr>
          <p:cNvPr id="37916" name="组合 39"/>
          <p:cNvGrpSpPr/>
          <p:nvPr/>
        </p:nvGrpSpPr>
        <p:grpSpPr bwMode="auto">
          <a:xfrm>
            <a:off x="0" y="0"/>
            <a:ext cx="3989388" cy="496888"/>
            <a:chOff x="0" y="0"/>
            <a:chExt cx="3988895" cy="496711"/>
          </a:xfrm>
        </p:grpSpPr>
        <p:sp>
          <p:nvSpPr>
            <p:cNvPr id="37917" name="矩形 40"/>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7918" name="十字形 41"/>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7919" name="矩形 42"/>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7920" name="文本框 43"/>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3"/>
          <p:cNvPicPr>
            <a:picLocks noChangeAspect="1" noChangeArrowheads="1"/>
          </p:cNvPicPr>
          <p:nvPr/>
        </p:nvPicPr>
        <p:blipFill>
          <a:blip r:embed="rId1"/>
          <a:srcRect b="36833"/>
          <a:stretch>
            <a:fillRect/>
          </a:stretch>
        </p:blipFill>
        <p:spPr bwMode="auto">
          <a:xfrm>
            <a:off x="0" y="1757363"/>
            <a:ext cx="9144000" cy="3852862"/>
          </a:xfrm>
          <a:prstGeom prst="rect">
            <a:avLst/>
          </a:prstGeom>
          <a:noFill/>
          <a:ln w="9525">
            <a:noFill/>
            <a:miter lim="800000"/>
            <a:headEnd/>
            <a:tailEnd/>
          </a:ln>
        </p:spPr>
      </p:pic>
      <p:grpSp>
        <p:nvGrpSpPr>
          <p:cNvPr id="39939" name="组合 37"/>
          <p:cNvGrpSpPr/>
          <p:nvPr/>
        </p:nvGrpSpPr>
        <p:grpSpPr bwMode="auto">
          <a:xfrm>
            <a:off x="0" y="0"/>
            <a:ext cx="3989388" cy="496888"/>
            <a:chOff x="0" y="0"/>
            <a:chExt cx="3988895" cy="496711"/>
          </a:xfrm>
        </p:grpSpPr>
        <p:sp>
          <p:nvSpPr>
            <p:cNvPr id="39944" name="矩形 38"/>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9945" name="十字形 39"/>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9946" name="矩形 40"/>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9947" name="文本框 41"/>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
        <p:nvSpPr>
          <p:cNvPr id="39940" name="矩形 43"/>
          <p:cNvSpPr>
            <a:spLocks noChangeArrowheads="1"/>
          </p:cNvSpPr>
          <p:nvPr/>
        </p:nvSpPr>
        <p:spPr bwMode="auto">
          <a:xfrm>
            <a:off x="5900738" y="4692650"/>
            <a:ext cx="3243262" cy="946150"/>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sz="1300">
              <a:solidFill>
                <a:srgbClr val="FFFFFF"/>
              </a:solidFill>
            </a:endParaRPr>
          </a:p>
        </p:txBody>
      </p:sp>
      <p:sp>
        <p:nvSpPr>
          <p:cNvPr id="39941" name="矩形 44"/>
          <p:cNvSpPr>
            <a:spLocks noChangeArrowheads="1"/>
          </p:cNvSpPr>
          <p:nvPr/>
        </p:nvSpPr>
        <p:spPr bwMode="auto">
          <a:xfrm>
            <a:off x="6046788" y="4806950"/>
            <a:ext cx="2949575" cy="708025"/>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000">
                <a:solidFill>
                  <a:srgbClr val="FFFFFF"/>
                </a:solidFill>
                <a:latin typeface="微软雅黑" pitchFamily="34" charset="-122"/>
                <a:ea typeface="微软雅黑" pitchFamily="34" charset="-122"/>
              </a:rPr>
              <a:t>点击输入文本内容点击输入文本内容点击输入文本内容点击输入文本内容点击输入文本内容点击输入文本内容点击输入文本内容点击输入文本内容点击输入文本内容</a:t>
            </a:r>
            <a:endParaRPr lang="zh-CN" altLang="en-US" sz="1000">
              <a:solidFill>
                <a:srgbClr val="FFFFFF"/>
              </a:solidFill>
            </a:endParaRPr>
          </a:p>
        </p:txBody>
      </p:sp>
      <p:sp>
        <p:nvSpPr>
          <p:cNvPr id="39942" name="矩形 45"/>
          <p:cNvSpPr>
            <a:spLocks noChangeArrowheads="1"/>
          </p:cNvSpPr>
          <p:nvPr/>
        </p:nvSpPr>
        <p:spPr bwMode="auto">
          <a:xfrm>
            <a:off x="5148263" y="4692650"/>
            <a:ext cx="752475" cy="946150"/>
          </a:xfrm>
          <a:prstGeom prst="rect">
            <a:avLst/>
          </a:prstGeom>
          <a:solidFill>
            <a:srgbClr val="2C303C"/>
          </a:solidFill>
          <a:ln w="9525">
            <a:noFill/>
            <a:miter lim="800000"/>
          </a:ln>
        </p:spPr>
        <p:txBody>
          <a:bodyPr anchor="ctr"/>
          <a:lstStyle/>
          <a:p>
            <a:pPr algn="ctr" eaLnBrk="1" hangingPunct="1">
              <a:buFont typeface="Arial" panose="020B0604020202020204" pitchFamily="34" charset="0"/>
              <a:buNone/>
            </a:pPr>
            <a:endParaRPr lang="zh-CN" altLang="en-US" sz="1300">
              <a:solidFill>
                <a:srgbClr val="FFFFFF"/>
              </a:solidFill>
            </a:endParaRPr>
          </a:p>
        </p:txBody>
      </p:sp>
      <p:pic>
        <p:nvPicPr>
          <p:cNvPr id="39943" name="组合 46"/>
          <p:cNvPicPr>
            <a:picLocks noChangeArrowheads="1"/>
          </p:cNvPicPr>
          <p:nvPr/>
        </p:nvPicPr>
        <p:blipFill>
          <a:blip r:embed="rId2"/>
          <a:srcRect/>
          <a:stretch>
            <a:fillRect/>
          </a:stretch>
        </p:blipFill>
        <p:spPr bwMode="auto">
          <a:xfrm>
            <a:off x="5310188" y="4979988"/>
            <a:ext cx="371475" cy="373062"/>
          </a:xfrm>
          <a:prstGeom prst="rect">
            <a:avLst/>
          </a:prstGeom>
          <a:noFill/>
          <a:ln w="9525">
            <a:noFill/>
            <a:miter lim="800000"/>
            <a:headEnd/>
            <a:tailEnd/>
          </a:ln>
        </p:spPr>
      </p:pic>
    </p:spTree>
  </p:cSld>
  <p:clrMapOvr>
    <a:masterClrMapping/>
  </p:clrMapOvr>
  <p:transition spd="slow" advTm="1000">
    <p:circle/>
  </p:transition>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122" name="图片 22"/>
          <p:cNvPicPr>
            <a:picLocks noChangeAspect="1" noChangeArrowheads="1"/>
          </p:cNvPicPr>
          <p:nvPr/>
        </p:nvPicPr>
        <p:blipFill>
          <a:blip r:embed="rId1"/>
          <a:srcRect l="6110" r="5611"/>
          <a:stretch>
            <a:fillRect/>
          </a:stretch>
        </p:blipFill>
        <p:spPr bwMode="auto">
          <a:xfrm>
            <a:off x="0" y="0"/>
            <a:ext cx="9144000" cy="6905625"/>
          </a:xfrm>
          <a:prstGeom prst="rect">
            <a:avLst/>
          </a:prstGeom>
          <a:noFill/>
          <a:ln w="9525">
            <a:noFill/>
            <a:miter lim="800000"/>
            <a:headEnd/>
            <a:tailEnd/>
          </a:ln>
        </p:spPr>
      </p:pic>
      <p:pic>
        <p:nvPicPr>
          <p:cNvPr id="5123" name="图片 4"/>
          <p:cNvPicPr>
            <a:picLocks noChangeAspect="1" noChangeArrowheads="1"/>
          </p:cNvPicPr>
          <p:nvPr/>
        </p:nvPicPr>
        <p:blipFill>
          <a:blip r:embed="rId2"/>
          <a:srcRect/>
          <a:stretch>
            <a:fillRect/>
          </a:stretch>
        </p:blipFill>
        <p:spPr bwMode="auto">
          <a:xfrm>
            <a:off x="-90488" y="0"/>
            <a:ext cx="5207001" cy="6907213"/>
          </a:xfrm>
          <a:prstGeom prst="rect">
            <a:avLst/>
          </a:prstGeom>
          <a:noFill/>
          <a:ln w="9525">
            <a:noFill/>
            <a:miter lim="800000"/>
            <a:headEnd/>
            <a:tailEnd/>
          </a:ln>
        </p:spPr>
      </p:pic>
      <p:sp>
        <p:nvSpPr>
          <p:cNvPr id="5124" name="文本框 12"/>
          <p:cNvSpPr txBox="1">
            <a:spLocks noChangeArrowheads="1"/>
          </p:cNvSpPr>
          <p:nvPr/>
        </p:nvSpPr>
        <p:spPr bwMode="auto">
          <a:xfrm>
            <a:off x="539750" y="2874963"/>
            <a:ext cx="3344863" cy="110807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6600">
                <a:solidFill>
                  <a:srgbClr val="15ADFC"/>
                </a:solidFill>
                <a:latin typeface="Impact" panose="020B0806030902050204" pitchFamily="34" charset="0"/>
                <a:ea typeface="方正正中黑简体" pitchFamily="2" charset="-122"/>
              </a:rPr>
              <a:t>CONTENS</a:t>
            </a:r>
            <a:endParaRPr lang="zh-CN" altLang="en-US" sz="6600">
              <a:solidFill>
                <a:srgbClr val="15ADFC"/>
              </a:solidFill>
              <a:latin typeface="Impact" panose="020B0806030902050204" pitchFamily="34" charset="0"/>
              <a:ea typeface="方正正中黑简体" pitchFamily="2" charset="-122"/>
            </a:endParaRPr>
          </a:p>
        </p:txBody>
      </p:sp>
      <p:cxnSp>
        <p:nvCxnSpPr>
          <p:cNvPr id="5125" name="直接连接符 15"/>
          <p:cNvCxnSpPr>
            <a:cxnSpLocks noChangeShapeType="1"/>
          </p:cNvCxnSpPr>
          <p:nvPr/>
        </p:nvCxnSpPr>
        <p:spPr bwMode="auto">
          <a:xfrm flipH="1">
            <a:off x="0" y="3429000"/>
            <a:ext cx="446088" cy="0"/>
          </a:xfrm>
          <a:prstGeom prst="line">
            <a:avLst/>
          </a:prstGeom>
          <a:noFill/>
          <a:ln w="76200">
            <a:solidFill>
              <a:srgbClr val="19B1FD"/>
            </a:solidFill>
            <a:round/>
          </a:ln>
        </p:spPr>
      </p:cxnSp>
      <p:cxnSp>
        <p:nvCxnSpPr>
          <p:cNvPr id="5126" name="直接连接符 17"/>
          <p:cNvCxnSpPr>
            <a:cxnSpLocks noChangeShapeType="1"/>
          </p:cNvCxnSpPr>
          <p:nvPr/>
        </p:nvCxnSpPr>
        <p:spPr bwMode="auto">
          <a:xfrm flipH="1">
            <a:off x="3849688" y="3427413"/>
            <a:ext cx="446087" cy="1587"/>
          </a:xfrm>
          <a:prstGeom prst="line">
            <a:avLst/>
          </a:prstGeom>
          <a:noFill/>
          <a:ln w="76200">
            <a:solidFill>
              <a:srgbClr val="19B1FD"/>
            </a:solidFill>
            <a:round/>
          </a:ln>
        </p:spPr>
      </p:cxnSp>
      <p:sp>
        <p:nvSpPr>
          <p:cNvPr id="5127" name="平行四边形 23"/>
          <p:cNvSpPr>
            <a:spLocks noChangeArrowheads="1"/>
          </p:cNvSpPr>
          <p:nvPr/>
        </p:nvSpPr>
        <p:spPr bwMode="auto">
          <a:xfrm>
            <a:off x="3595688" y="0"/>
            <a:ext cx="4667250" cy="6905625"/>
          </a:xfrm>
          <a:prstGeom prst="parallelogram">
            <a:avLst>
              <a:gd name="adj" fmla="val 30856"/>
            </a:avLst>
          </a:prstGeom>
          <a:solidFill>
            <a:srgbClr val="1BB3FE">
              <a:alpha val="72156"/>
            </a:srgb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28" name="文本框 25"/>
          <p:cNvSpPr txBox="1">
            <a:spLocks noChangeArrowheads="1"/>
          </p:cNvSpPr>
          <p:nvPr/>
        </p:nvSpPr>
        <p:spPr bwMode="auto">
          <a:xfrm>
            <a:off x="5205413" y="1893888"/>
            <a:ext cx="2684462" cy="4603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2400">
                <a:solidFill>
                  <a:schemeClr val="bg1"/>
                </a:solidFill>
                <a:latin typeface="微软雅黑" pitchFamily="34" charset="-122"/>
                <a:ea typeface="微软雅黑" pitchFamily="34" charset="-122"/>
              </a:rPr>
              <a:t>点击此处添加目录</a:t>
            </a:r>
            <a:endParaRPr lang="zh-CN" altLang="en-US" sz="2400">
              <a:solidFill>
                <a:schemeClr val="bg1"/>
              </a:solidFill>
              <a:latin typeface="微软雅黑" pitchFamily="34" charset="-122"/>
              <a:ea typeface="微软雅黑" pitchFamily="34" charset="-122"/>
            </a:endParaRPr>
          </a:p>
        </p:txBody>
      </p:sp>
      <p:sp>
        <p:nvSpPr>
          <p:cNvPr id="5129" name="文本框 26"/>
          <p:cNvSpPr txBox="1">
            <a:spLocks noChangeArrowheads="1"/>
          </p:cNvSpPr>
          <p:nvPr/>
        </p:nvSpPr>
        <p:spPr bwMode="auto">
          <a:xfrm>
            <a:off x="4924425" y="2913063"/>
            <a:ext cx="2684463" cy="461962"/>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2400">
                <a:solidFill>
                  <a:schemeClr val="bg1"/>
                </a:solidFill>
                <a:latin typeface="微软雅黑" pitchFamily="34" charset="-122"/>
                <a:ea typeface="微软雅黑" pitchFamily="34" charset="-122"/>
              </a:rPr>
              <a:t>点击此处添加目录</a:t>
            </a:r>
            <a:endParaRPr lang="zh-CN" altLang="en-US" sz="2400">
              <a:solidFill>
                <a:schemeClr val="bg1"/>
              </a:solidFill>
              <a:latin typeface="微软雅黑" pitchFamily="34" charset="-122"/>
              <a:ea typeface="微软雅黑" pitchFamily="34" charset="-122"/>
            </a:endParaRPr>
          </a:p>
        </p:txBody>
      </p:sp>
      <p:sp>
        <p:nvSpPr>
          <p:cNvPr id="5130" name="文本框 28"/>
          <p:cNvSpPr txBox="1">
            <a:spLocks noChangeArrowheads="1"/>
          </p:cNvSpPr>
          <p:nvPr/>
        </p:nvSpPr>
        <p:spPr bwMode="auto">
          <a:xfrm>
            <a:off x="4722813" y="3933825"/>
            <a:ext cx="2684462" cy="4603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2400">
                <a:solidFill>
                  <a:schemeClr val="bg1"/>
                </a:solidFill>
                <a:latin typeface="微软雅黑" pitchFamily="34" charset="-122"/>
                <a:ea typeface="微软雅黑" pitchFamily="34" charset="-122"/>
              </a:rPr>
              <a:t>点击此处添加目录</a:t>
            </a:r>
            <a:endParaRPr lang="zh-CN" altLang="en-US" sz="2400">
              <a:solidFill>
                <a:schemeClr val="bg1"/>
              </a:solidFill>
              <a:latin typeface="微软雅黑" pitchFamily="34" charset="-122"/>
              <a:ea typeface="微软雅黑" pitchFamily="34" charset="-122"/>
            </a:endParaRPr>
          </a:p>
        </p:txBody>
      </p:sp>
      <p:sp>
        <p:nvSpPr>
          <p:cNvPr id="5131" name="文本框 29"/>
          <p:cNvSpPr txBox="1">
            <a:spLocks noChangeArrowheads="1"/>
          </p:cNvSpPr>
          <p:nvPr/>
        </p:nvSpPr>
        <p:spPr bwMode="auto">
          <a:xfrm>
            <a:off x="4441825" y="4953000"/>
            <a:ext cx="2684463" cy="461963"/>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2400">
                <a:solidFill>
                  <a:schemeClr val="bg1"/>
                </a:solidFill>
                <a:latin typeface="微软雅黑" pitchFamily="34" charset="-122"/>
                <a:ea typeface="微软雅黑" pitchFamily="34" charset="-122"/>
              </a:rPr>
              <a:t>点击此处添加目录</a:t>
            </a:r>
            <a:endParaRPr lang="zh-CN" altLang="en-US" sz="2400">
              <a:solidFill>
                <a:schemeClr val="bg1"/>
              </a:solidFill>
              <a:latin typeface="微软雅黑" pitchFamily="34" charset="-122"/>
              <a:ea typeface="微软雅黑" pitchFamily="34" charset="-122"/>
            </a:endParaRPr>
          </a:p>
        </p:txBody>
      </p:sp>
      <p:sp>
        <p:nvSpPr>
          <p:cNvPr id="5132" name="等腰三角形 30"/>
          <p:cNvSpPr>
            <a:spLocks noChangeArrowheads="1"/>
          </p:cNvSpPr>
          <p:nvPr/>
        </p:nvSpPr>
        <p:spPr bwMode="auto">
          <a:xfrm rot="-7870145">
            <a:off x="6736556" y="-43656"/>
            <a:ext cx="2062163" cy="1778000"/>
          </a:xfrm>
          <a:prstGeom prst="triangle">
            <a:avLst>
              <a:gd name="adj" fmla="val 50000"/>
            </a:avLst>
          </a:prstGeom>
          <a:solidFill>
            <a:schemeClr val="bg1">
              <a:alpha val="79999"/>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33" name="等腰三角形 33"/>
          <p:cNvSpPr>
            <a:spLocks noChangeArrowheads="1"/>
          </p:cNvSpPr>
          <p:nvPr/>
        </p:nvSpPr>
        <p:spPr bwMode="auto">
          <a:xfrm rot="-7870145">
            <a:off x="8312150" y="1692275"/>
            <a:ext cx="466725" cy="403225"/>
          </a:xfrm>
          <a:prstGeom prst="triangle">
            <a:avLst>
              <a:gd name="adj" fmla="val 50000"/>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34" name="等腰三角形 24"/>
          <p:cNvSpPr>
            <a:spLocks noChangeArrowheads="1"/>
          </p:cNvSpPr>
          <p:nvPr/>
        </p:nvSpPr>
        <p:spPr bwMode="auto">
          <a:xfrm rot="-7870145">
            <a:off x="6281737" y="403226"/>
            <a:ext cx="809625" cy="698500"/>
          </a:xfrm>
          <a:prstGeom prst="triangle">
            <a:avLst>
              <a:gd name="adj" fmla="val 50000"/>
            </a:avLst>
          </a:prstGeom>
          <a:solidFill>
            <a:schemeClr val="bg1">
              <a:alpha val="79999"/>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135" name="文本框 5"/>
          <p:cNvSpPr txBox="1">
            <a:spLocks noChangeArrowheads="1"/>
          </p:cNvSpPr>
          <p:nvPr/>
        </p:nvSpPr>
        <p:spPr bwMode="auto">
          <a:xfrm>
            <a:off x="4722813" y="1852613"/>
            <a:ext cx="711200" cy="52387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800">
                <a:solidFill>
                  <a:schemeClr val="bg1"/>
                </a:solidFill>
                <a:latin typeface="微软雅黑" pitchFamily="34" charset="-122"/>
                <a:ea typeface="微软雅黑" pitchFamily="34" charset="-122"/>
              </a:rPr>
              <a:t>01</a:t>
            </a:r>
            <a:endParaRPr lang="zh-CN" altLang="en-US" sz="2800">
              <a:solidFill>
                <a:schemeClr val="bg1"/>
              </a:solidFill>
              <a:latin typeface="微软雅黑" pitchFamily="34" charset="-122"/>
              <a:ea typeface="微软雅黑" pitchFamily="34" charset="-122"/>
            </a:endParaRPr>
          </a:p>
        </p:txBody>
      </p:sp>
      <p:sp>
        <p:nvSpPr>
          <p:cNvPr id="5136" name="文本框 27"/>
          <p:cNvSpPr txBox="1">
            <a:spLocks noChangeArrowheads="1"/>
          </p:cNvSpPr>
          <p:nvPr/>
        </p:nvSpPr>
        <p:spPr bwMode="auto">
          <a:xfrm>
            <a:off x="4441825" y="2882900"/>
            <a:ext cx="711200" cy="52228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800">
                <a:solidFill>
                  <a:schemeClr val="bg1"/>
                </a:solidFill>
                <a:latin typeface="微软雅黑" pitchFamily="34" charset="-122"/>
                <a:ea typeface="微软雅黑" pitchFamily="34" charset="-122"/>
              </a:rPr>
              <a:t>02</a:t>
            </a:r>
            <a:endParaRPr lang="zh-CN" altLang="en-US" sz="2800">
              <a:solidFill>
                <a:schemeClr val="bg1"/>
              </a:solidFill>
              <a:latin typeface="微软雅黑" pitchFamily="34" charset="-122"/>
              <a:ea typeface="微软雅黑" pitchFamily="34" charset="-122"/>
            </a:endParaRPr>
          </a:p>
        </p:txBody>
      </p:sp>
      <p:sp>
        <p:nvSpPr>
          <p:cNvPr id="5137" name="文本框 31"/>
          <p:cNvSpPr txBox="1">
            <a:spLocks noChangeArrowheads="1"/>
          </p:cNvSpPr>
          <p:nvPr/>
        </p:nvSpPr>
        <p:spPr bwMode="auto">
          <a:xfrm>
            <a:off x="4254500" y="3917950"/>
            <a:ext cx="711200" cy="52228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800">
                <a:solidFill>
                  <a:schemeClr val="bg1"/>
                </a:solidFill>
                <a:latin typeface="微软雅黑" pitchFamily="34" charset="-122"/>
                <a:ea typeface="微软雅黑" pitchFamily="34" charset="-122"/>
              </a:rPr>
              <a:t>03</a:t>
            </a:r>
            <a:endParaRPr lang="zh-CN" altLang="en-US" sz="2800">
              <a:solidFill>
                <a:schemeClr val="bg1"/>
              </a:solidFill>
              <a:latin typeface="微软雅黑" pitchFamily="34" charset="-122"/>
              <a:ea typeface="微软雅黑" pitchFamily="34" charset="-122"/>
            </a:endParaRPr>
          </a:p>
        </p:txBody>
      </p:sp>
      <p:sp>
        <p:nvSpPr>
          <p:cNvPr id="5138" name="文本框 32"/>
          <p:cNvSpPr txBox="1">
            <a:spLocks noChangeArrowheads="1"/>
          </p:cNvSpPr>
          <p:nvPr/>
        </p:nvSpPr>
        <p:spPr bwMode="auto">
          <a:xfrm>
            <a:off x="3984625" y="4946650"/>
            <a:ext cx="711200" cy="52387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800">
                <a:solidFill>
                  <a:schemeClr val="bg1"/>
                </a:solidFill>
                <a:latin typeface="微软雅黑" pitchFamily="34" charset="-122"/>
                <a:ea typeface="微软雅黑" pitchFamily="34" charset="-122"/>
              </a:rPr>
              <a:t>04</a:t>
            </a:r>
            <a:endParaRPr lang="zh-CN" altLang="en-US" sz="2800">
              <a:solidFill>
                <a:schemeClr val="bg1"/>
              </a:solidFill>
              <a:latin typeface="微软雅黑" pitchFamily="34" charset="-122"/>
              <a:ea typeface="微软雅黑" pitchFamily="34" charset="-122"/>
            </a:endParaRPr>
          </a:p>
        </p:txBody>
      </p:sp>
    </p:spTree>
  </p:cSld>
  <p:clrMapOvr>
    <a:masterClrMapping/>
  </p:clrMapOvr>
  <p:transition spd="slow" advTm="1000">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2"/>
          <p:cNvPicPr>
            <a:picLocks noChangeAspect="1" noChangeArrowheads="1"/>
          </p:cNvPicPr>
          <p:nvPr/>
        </p:nvPicPr>
        <p:blipFill>
          <a:blip r:embed="rId1"/>
          <a:srcRect l="11356"/>
          <a:stretch>
            <a:fillRect/>
          </a:stretch>
        </p:blipFill>
        <p:spPr bwMode="auto">
          <a:xfrm>
            <a:off x="-34925" y="0"/>
            <a:ext cx="9178925" cy="6858000"/>
          </a:xfrm>
          <a:prstGeom prst="rect">
            <a:avLst/>
          </a:prstGeom>
          <a:noFill/>
          <a:ln w="9525">
            <a:noFill/>
            <a:miter lim="800000"/>
            <a:headEnd/>
            <a:tailEnd/>
          </a:ln>
        </p:spPr>
      </p:pic>
      <p:sp>
        <p:nvSpPr>
          <p:cNvPr id="41987" name="TextBox 13"/>
          <p:cNvSpPr txBox="1">
            <a:spLocks noChangeArrowheads="1"/>
          </p:cNvSpPr>
          <p:nvPr/>
        </p:nvSpPr>
        <p:spPr bwMode="auto">
          <a:xfrm>
            <a:off x="2128838" y="4843463"/>
            <a:ext cx="4849812" cy="731837"/>
          </a:xfrm>
          <a:prstGeom prst="rect">
            <a:avLst/>
          </a:prstGeom>
          <a:noFill/>
          <a:ln w="9525">
            <a:noFill/>
            <a:miter lim="800000"/>
          </a:ln>
        </p:spPr>
        <p:txBody>
          <a:bodyPr lIns="0" tIns="0" rIns="0" bIns="0">
            <a:spAutoFit/>
          </a:bodyPr>
          <a:lstStyle/>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单击此处可编辑内容，根据您的需要自由拉伸文本框大小。</a:t>
            </a:r>
            <a:endParaRPr lang="en-US" altLang="zh-CN" sz="1400">
              <a:latin typeface="微软雅黑" pitchFamily="34" charset="-122"/>
              <a:ea typeface="微软雅黑" pitchFamily="34" charset="-122"/>
              <a:sym typeface="Arial" panose="020B0604020202020204" pitchFamily="34" charset="0"/>
            </a:endParaRPr>
          </a:p>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您可以在此处添加关于本章节的简要介绍，模板所有素材</a:t>
            </a:r>
            <a:endParaRPr lang="en-US" altLang="zh-CN" sz="1400">
              <a:latin typeface="微软雅黑" pitchFamily="34" charset="-122"/>
              <a:ea typeface="微软雅黑" pitchFamily="34" charset="-122"/>
              <a:sym typeface="Arial" panose="020B0604020202020204" pitchFamily="34" charset="0"/>
            </a:endParaRPr>
          </a:p>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均可自由编辑</a:t>
            </a:r>
            <a:endParaRPr lang="en-US" altLang="zh-CN" sz="1400">
              <a:latin typeface="微软雅黑" pitchFamily="34" charset="-122"/>
              <a:ea typeface="微软雅黑" pitchFamily="34" charset="-122"/>
              <a:sym typeface="Arial" panose="020B0604020202020204" pitchFamily="34" charset="0"/>
            </a:endParaRPr>
          </a:p>
        </p:txBody>
      </p:sp>
      <p:grpSp>
        <p:nvGrpSpPr>
          <p:cNvPr id="41988" name="组合 6"/>
          <p:cNvGrpSpPr/>
          <p:nvPr/>
        </p:nvGrpSpPr>
        <p:grpSpPr bwMode="auto">
          <a:xfrm>
            <a:off x="2595563" y="1782763"/>
            <a:ext cx="3738562" cy="3224212"/>
            <a:chOff x="0" y="0"/>
            <a:chExt cx="3739211" cy="3223458"/>
          </a:xfrm>
        </p:grpSpPr>
        <p:sp>
          <p:nvSpPr>
            <p:cNvPr id="41989" name="等腰三角形 15"/>
            <p:cNvSpPr>
              <a:spLocks noChangeArrowheads="1"/>
            </p:cNvSpPr>
            <p:nvPr/>
          </p:nvSpPr>
          <p:spPr bwMode="auto">
            <a:xfrm rot="10800000">
              <a:off x="0" y="0"/>
              <a:ext cx="3739211" cy="3223458"/>
            </a:xfrm>
            <a:prstGeom prst="triangle">
              <a:avLst>
                <a:gd name="adj" fmla="val 50000"/>
              </a:avLst>
            </a:prstGeom>
            <a:solidFill>
              <a:schemeClr val="bg1">
                <a:alpha val="2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1990" name="等腰三角形 8"/>
            <p:cNvSpPr>
              <a:spLocks noChangeArrowheads="1"/>
            </p:cNvSpPr>
            <p:nvPr/>
          </p:nvSpPr>
          <p:spPr bwMode="auto">
            <a:xfrm rot="10800000">
              <a:off x="274568" y="168064"/>
              <a:ext cx="3190081" cy="2750070"/>
            </a:xfrm>
            <a:prstGeom prst="triangle">
              <a:avLst>
                <a:gd name="adj" fmla="val 50000"/>
              </a:avLst>
            </a:prstGeom>
            <a:solidFill>
              <a:srgbClr val="1BB3FE">
                <a:alpha val="65097"/>
              </a:srgb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1991" name="文本框 7"/>
            <p:cNvSpPr txBox="1">
              <a:spLocks noChangeArrowheads="1"/>
            </p:cNvSpPr>
            <p:nvPr/>
          </p:nvSpPr>
          <p:spPr bwMode="auto">
            <a:xfrm>
              <a:off x="977274" y="324802"/>
              <a:ext cx="1784661" cy="1015663"/>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6000">
                  <a:solidFill>
                    <a:schemeClr val="bg1"/>
                  </a:solidFill>
                  <a:latin typeface="Impact" panose="020B0806030902050204" pitchFamily="34" charset="0"/>
                </a:rPr>
                <a:t>PART </a:t>
              </a:r>
              <a:endParaRPr lang="en-US" altLang="zh-CN" sz="6000">
                <a:solidFill>
                  <a:schemeClr val="bg1"/>
                </a:solidFill>
                <a:latin typeface="Impact" panose="020B0806030902050204" pitchFamily="34" charset="0"/>
              </a:endParaRPr>
            </a:p>
          </p:txBody>
        </p:sp>
        <p:sp>
          <p:nvSpPr>
            <p:cNvPr id="41992" name="文本框 10"/>
            <p:cNvSpPr txBox="1">
              <a:spLocks noChangeArrowheads="1"/>
            </p:cNvSpPr>
            <p:nvPr/>
          </p:nvSpPr>
          <p:spPr bwMode="auto">
            <a:xfrm>
              <a:off x="146217" y="1116582"/>
              <a:ext cx="3592994" cy="5847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3200" b="1">
                  <a:latin typeface="微软雅黑" pitchFamily="34" charset="-122"/>
                  <a:ea typeface="微软雅黑" pitchFamily="34" charset="-122"/>
                </a:rPr>
                <a:t>单击此处添加标题</a:t>
              </a:r>
              <a:endParaRPr lang="zh-CN" altLang="en-US" sz="3200" b="1">
                <a:latin typeface="微软雅黑" pitchFamily="34" charset="-122"/>
                <a:ea typeface="微软雅黑" pitchFamily="34" charset="-122"/>
              </a:endParaRPr>
            </a:p>
          </p:txBody>
        </p:sp>
        <p:sp>
          <p:nvSpPr>
            <p:cNvPr id="41993" name="文本框 5"/>
            <p:cNvSpPr txBox="1">
              <a:spLocks noChangeArrowheads="1"/>
            </p:cNvSpPr>
            <p:nvPr/>
          </p:nvSpPr>
          <p:spPr bwMode="auto">
            <a:xfrm>
              <a:off x="1555852" y="1543099"/>
              <a:ext cx="773723" cy="1200329"/>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7200">
                  <a:solidFill>
                    <a:schemeClr val="bg1"/>
                  </a:solidFill>
                  <a:latin typeface="Impact" panose="020B0806030902050204" pitchFamily="34" charset="0"/>
                </a:rPr>
                <a:t>4</a:t>
              </a:r>
              <a:endParaRPr lang="zh-CN" altLang="en-US" sz="7200">
                <a:solidFill>
                  <a:schemeClr val="bg1"/>
                </a:solidFill>
                <a:latin typeface="Impact" panose="020B0806030902050204" pitchFamily="34" charset="0"/>
              </a:endParaRPr>
            </a:p>
          </p:txBody>
        </p:sp>
      </p:grpSp>
    </p:spTree>
  </p:cSld>
  <p:clrMapOvr>
    <a:masterClrMapping/>
  </p:clrMapOvr>
  <p:transition spd="slow" advTm="1000">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6"/>
          <p:cNvSpPr/>
          <p:nvPr/>
        </p:nvSpPr>
        <p:spPr bwMode="auto">
          <a:xfrm>
            <a:off x="5649913" y="3640138"/>
            <a:ext cx="504825" cy="344487"/>
          </a:xfrm>
          <a:custGeom>
            <a:avLst/>
            <a:gdLst>
              <a:gd name="T0" fmla="*/ 2147483646 w 93"/>
              <a:gd name="T1" fmla="*/ 2147483646 h 63"/>
              <a:gd name="T2" fmla="*/ 2147483646 w 93"/>
              <a:gd name="T3" fmla="*/ 2147483646 h 63"/>
              <a:gd name="T4" fmla="*/ 2147483646 w 93"/>
              <a:gd name="T5" fmla="*/ 2147483646 h 63"/>
              <a:gd name="T6" fmla="*/ 2147483646 w 93"/>
              <a:gd name="T7" fmla="*/ 2147483646 h 63"/>
              <a:gd name="T8" fmla="*/ 2147483646 w 93"/>
              <a:gd name="T9" fmla="*/ 0 h 63"/>
              <a:gd name="T10" fmla="*/ 2147483646 w 93"/>
              <a:gd name="T11" fmla="*/ 2147483646 h 63"/>
              <a:gd name="T12" fmla="*/ 2147483646 w 93"/>
              <a:gd name="T13" fmla="*/ 2147483646 h 63"/>
              <a:gd name="T14" fmla="*/ 2147483646 w 93"/>
              <a:gd name="T15" fmla="*/ 2147483646 h 63"/>
              <a:gd name="T16" fmla="*/ 2147483646 w 93"/>
              <a:gd name="T17" fmla="*/ 2147483646 h 63"/>
              <a:gd name="T18" fmla="*/ 2147483646 w 93"/>
              <a:gd name="T19" fmla="*/ 2147483646 h 63"/>
              <a:gd name="T20" fmla="*/ 2147483646 w 93"/>
              <a:gd name="T21" fmla="*/ 2147483646 h 63"/>
              <a:gd name="T22" fmla="*/ 2147483646 w 93"/>
              <a:gd name="T23" fmla="*/ 2147483646 h 63"/>
              <a:gd name="T24" fmla="*/ 2147483646 w 93"/>
              <a:gd name="T25" fmla="*/ 2147483646 h 63"/>
              <a:gd name="T26" fmla="*/ 2147483646 w 93"/>
              <a:gd name="T27" fmla="*/ 2147483646 h 63"/>
              <a:gd name="T28" fmla="*/ 2147483646 w 93"/>
              <a:gd name="T29" fmla="*/ 2147483646 h 63"/>
              <a:gd name="T30" fmla="*/ 2147483646 w 93"/>
              <a:gd name="T31" fmla="*/ 2147483646 h 63"/>
              <a:gd name="T32" fmla="*/ 2147483646 w 9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63">
                <a:moveTo>
                  <a:pt x="86" y="20"/>
                </a:moveTo>
                <a:cubicBezTo>
                  <a:pt x="85" y="16"/>
                  <a:pt x="83" y="13"/>
                  <a:pt x="80" y="10"/>
                </a:cubicBezTo>
                <a:cubicBezTo>
                  <a:pt x="79" y="10"/>
                  <a:pt x="79" y="10"/>
                  <a:pt x="79" y="10"/>
                </a:cubicBezTo>
                <a:cubicBezTo>
                  <a:pt x="79" y="10"/>
                  <a:pt x="79" y="10"/>
                  <a:pt x="79" y="10"/>
                </a:cubicBezTo>
                <a:cubicBezTo>
                  <a:pt x="72" y="4"/>
                  <a:pt x="60" y="0"/>
                  <a:pt x="47" y="0"/>
                </a:cubicBezTo>
                <a:cubicBezTo>
                  <a:pt x="33" y="0"/>
                  <a:pt x="21" y="4"/>
                  <a:pt x="14" y="11"/>
                </a:cubicBezTo>
                <a:cubicBezTo>
                  <a:pt x="14" y="11"/>
                  <a:pt x="14" y="11"/>
                  <a:pt x="14" y="11"/>
                </a:cubicBezTo>
                <a:cubicBezTo>
                  <a:pt x="14" y="11"/>
                  <a:pt x="14" y="11"/>
                  <a:pt x="14" y="11"/>
                </a:cubicBezTo>
                <a:cubicBezTo>
                  <a:pt x="12" y="13"/>
                  <a:pt x="10" y="16"/>
                  <a:pt x="9" y="18"/>
                </a:cubicBezTo>
                <a:cubicBezTo>
                  <a:pt x="5" y="25"/>
                  <a:pt x="0" y="33"/>
                  <a:pt x="1" y="38"/>
                </a:cubicBezTo>
                <a:cubicBezTo>
                  <a:pt x="3" y="46"/>
                  <a:pt x="7" y="54"/>
                  <a:pt x="9" y="59"/>
                </a:cubicBezTo>
                <a:cubicBezTo>
                  <a:pt x="9" y="63"/>
                  <a:pt x="10" y="49"/>
                  <a:pt x="11" y="41"/>
                </a:cubicBezTo>
                <a:cubicBezTo>
                  <a:pt x="19" y="35"/>
                  <a:pt x="32" y="26"/>
                  <a:pt x="45" y="26"/>
                </a:cubicBezTo>
                <a:cubicBezTo>
                  <a:pt x="59" y="26"/>
                  <a:pt x="74" y="34"/>
                  <a:pt x="82" y="40"/>
                </a:cubicBezTo>
                <a:cubicBezTo>
                  <a:pt x="83" y="49"/>
                  <a:pt x="84" y="63"/>
                  <a:pt x="85" y="59"/>
                </a:cubicBezTo>
                <a:cubicBezTo>
                  <a:pt x="86" y="54"/>
                  <a:pt x="90" y="46"/>
                  <a:pt x="92" y="38"/>
                </a:cubicBezTo>
                <a:cubicBezTo>
                  <a:pt x="93" y="33"/>
                  <a:pt x="90" y="26"/>
                  <a:pt x="86" y="20"/>
                </a:cubicBezTo>
                <a:close/>
              </a:path>
            </a:pathLst>
          </a:custGeom>
          <a:solidFill>
            <a:srgbClr val="D6E0F4"/>
          </a:solidFill>
          <a:ln w="9525">
            <a:noFill/>
            <a:round/>
          </a:ln>
        </p:spPr>
        <p:txBody>
          <a:bodyPr lIns="91262" tIns="45631" rIns="91262" bIns="45631"/>
          <a:lstStyle/>
          <a:p>
            <a:endParaRPr lang="zh-CN" altLang="en-US"/>
          </a:p>
        </p:txBody>
      </p:sp>
      <p:sp>
        <p:nvSpPr>
          <p:cNvPr id="44035" name="Freeform 7"/>
          <p:cNvSpPr/>
          <p:nvPr/>
        </p:nvSpPr>
        <p:spPr bwMode="auto">
          <a:xfrm>
            <a:off x="5645150" y="3781425"/>
            <a:ext cx="520700" cy="647700"/>
          </a:xfrm>
          <a:custGeom>
            <a:avLst/>
            <a:gdLst>
              <a:gd name="T0" fmla="*/ 2147483646 w 96"/>
              <a:gd name="T1" fmla="*/ 2147483646 h 119"/>
              <a:gd name="T2" fmla="*/ 2147483646 w 96"/>
              <a:gd name="T3" fmla="*/ 2147483646 h 119"/>
              <a:gd name="T4" fmla="*/ 2147483646 w 96"/>
              <a:gd name="T5" fmla="*/ 2147483646 h 119"/>
              <a:gd name="T6" fmla="*/ 2147483646 w 96"/>
              <a:gd name="T7" fmla="*/ 2147483646 h 119"/>
              <a:gd name="T8" fmla="*/ 2147483646 w 96"/>
              <a:gd name="T9" fmla="*/ 2147483646 h 119"/>
              <a:gd name="T10" fmla="*/ 2147483646 w 96"/>
              <a:gd name="T11" fmla="*/ 0 h 119"/>
              <a:gd name="T12" fmla="*/ 2147483646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 h="119">
                <a:moveTo>
                  <a:pt x="91" y="28"/>
                </a:moveTo>
                <a:cubicBezTo>
                  <a:pt x="90" y="27"/>
                  <a:pt x="88" y="30"/>
                  <a:pt x="86" y="33"/>
                </a:cubicBezTo>
                <a:cubicBezTo>
                  <a:pt x="86" y="33"/>
                  <a:pt x="86" y="32"/>
                  <a:pt x="86" y="31"/>
                </a:cubicBezTo>
                <a:cubicBezTo>
                  <a:pt x="86" y="32"/>
                  <a:pt x="86" y="33"/>
                  <a:pt x="86" y="33"/>
                </a:cubicBezTo>
                <a:cubicBezTo>
                  <a:pt x="85" y="37"/>
                  <a:pt x="84" y="23"/>
                  <a:pt x="83" y="14"/>
                </a:cubicBezTo>
                <a:cubicBezTo>
                  <a:pt x="75" y="8"/>
                  <a:pt x="60" y="0"/>
                  <a:pt x="46" y="0"/>
                </a:cubicBezTo>
                <a:cubicBezTo>
                  <a:pt x="33" y="0"/>
                  <a:pt x="20" y="9"/>
                  <a:pt x="12" y="15"/>
                </a:cubicBezTo>
                <a:cubicBezTo>
                  <a:pt x="11" y="22"/>
                  <a:pt x="11" y="33"/>
                  <a:pt x="10" y="34"/>
                </a:cubicBezTo>
                <a:cubicBezTo>
                  <a:pt x="9" y="30"/>
                  <a:pt x="7" y="26"/>
                  <a:pt x="5" y="28"/>
                </a:cubicBezTo>
                <a:cubicBezTo>
                  <a:pt x="3" y="32"/>
                  <a:pt x="0" y="37"/>
                  <a:pt x="4" y="43"/>
                </a:cubicBezTo>
                <a:cubicBezTo>
                  <a:pt x="7" y="49"/>
                  <a:pt x="8" y="52"/>
                  <a:pt x="10" y="50"/>
                </a:cubicBezTo>
                <a:cubicBezTo>
                  <a:pt x="11" y="49"/>
                  <a:pt x="11" y="49"/>
                  <a:pt x="11" y="48"/>
                </a:cubicBezTo>
                <a:cubicBezTo>
                  <a:pt x="14" y="63"/>
                  <a:pt x="23" y="75"/>
                  <a:pt x="34" y="80"/>
                </a:cubicBezTo>
                <a:cubicBezTo>
                  <a:pt x="35" y="88"/>
                  <a:pt x="35" y="98"/>
                  <a:pt x="34" y="100"/>
                </a:cubicBezTo>
                <a:cubicBezTo>
                  <a:pt x="32" y="104"/>
                  <a:pt x="14" y="119"/>
                  <a:pt x="19" y="117"/>
                </a:cubicBezTo>
                <a:cubicBezTo>
                  <a:pt x="25" y="115"/>
                  <a:pt x="25" y="118"/>
                  <a:pt x="75" y="117"/>
                </a:cubicBezTo>
                <a:cubicBezTo>
                  <a:pt x="75" y="117"/>
                  <a:pt x="63" y="103"/>
                  <a:pt x="62" y="99"/>
                </a:cubicBezTo>
                <a:cubicBezTo>
                  <a:pt x="61" y="96"/>
                  <a:pt x="62" y="87"/>
                  <a:pt x="63" y="80"/>
                </a:cubicBezTo>
                <a:cubicBezTo>
                  <a:pt x="74" y="74"/>
                  <a:pt x="82" y="62"/>
                  <a:pt x="85" y="48"/>
                </a:cubicBezTo>
                <a:cubicBezTo>
                  <a:pt x="85" y="49"/>
                  <a:pt x="85" y="49"/>
                  <a:pt x="86" y="50"/>
                </a:cubicBezTo>
                <a:cubicBezTo>
                  <a:pt x="88" y="52"/>
                  <a:pt x="89" y="49"/>
                  <a:pt x="92" y="43"/>
                </a:cubicBezTo>
                <a:cubicBezTo>
                  <a:pt x="96" y="37"/>
                  <a:pt x="93" y="32"/>
                  <a:pt x="91" y="28"/>
                </a:cubicBezTo>
                <a:close/>
              </a:path>
            </a:pathLst>
          </a:custGeom>
          <a:solidFill>
            <a:srgbClr val="D6E0F4"/>
          </a:solidFill>
          <a:ln w="9525">
            <a:noFill/>
            <a:round/>
          </a:ln>
        </p:spPr>
        <p:txBody>
          <a:bodyPr lIns="91262" tIns="45631" rIns="91262" bIns="45631"/>
          <a:lstStyle/>
          <a:p>
            <a:endParaRPr lang="zh-CN" altLang="en-US"/>
          </a:p>
        </p:txBody>
      </p:sp>
      <p:sp>
        <p:nvSpPr>
          <p:cNvPr id="44036" name="Freeform 8"/>
          <p:cNvSpPr>
            <a:spLocks noEditPoints="1"/>
          </p:cNvSpPr>
          <p:nvPr/>
        </p:nvSpPr>
        <p:spPr bwMode="auto">
          <a:xfrm>
            <a:off x="5645150" y="3776663"/>
            <a:ext cx="520700" cy="647700"/>
          </a:xfrm>
          <a:custGeom>
            <a:avLst/>
            <a:gdLst>
              <a:gd name="T0" fmla="*/ 2147483646 w 96"/>
              <a:gd name="T1" fmla="*/ 2147483646 h 119"/>
              <a:gd name="T2" fmla="*/ 2147483646 w 96"/>
              <a:gd name="T3" fmla="*/ 2147483646 h 119"/>
              <a:gd name="T4" fmla="*/ 2147483646 w 96"/>
              <a:gd name="T5" fmla="*/ 2147483646 h 119"/>
              <a:gd name="T6" fmla="*/ 2147483646 w 96"/>
              <a:gd name="T7" fmla="*/ 2147483646 h 119"/>
              <a:gd name="T8" fmla="*/ 2147483646 w 96"/>
              <a:gd name="T9" fmla="*/ 2147483646 h 119"/>
              <a:gd name="T10" fmla="*/ 2147483646 w 96"/>
              <a:gd name="T11" fmla="*/ 2147483646 h 119"/>
              <a:gd name="T12" fmla="*/ 2147483646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2147483646 w 96"/>
              <a:gd name="T45" fmla="*/ 2147483646 h 119"/>
              <a:gd name="T46" fmla="*/ 2147483646 w 96"/>
              <a:gd name="T47" fmla="*/ 2147483646 h 119"/>
              <a:gd name="T48" fmla="*/ 2147483646 w 96"/>
              <a:gd name="T49" fmla="*/ 2147483646 h 119"/>
              <a:gd name="T50" fmla="*/ 2147483646 w 96"/>
              <a:gd name="T51" fmla="*/ 2147483646 h 119"/>
              <a:gd name="T52" fmla="*/ 2147483646 w 96"/>
              <a:gd name="T53" fmla="*/ 2147483646 h 119"/>
              <a:gd name="T54" fmla="*/ 2147483646 w 96"/>
              <a:gd name="T55" fmla="*/ 2147483646 h 119"/>
              <a:gd name="T56" fmla="*/ 2147483646 w 96"/>
              <a:gd name="T57" fmla="*/ 2147483646 h 119"/>
              <a:gd name="T58" fmla="*/ 2147483646 w 96"/>
              <a:gd name="T59" fmla="*/ 2147483646 h 119"/>
              <a:gd name="T60" fmla="*/ 2147483646 w 96"/>
              <a:gd name="T61" fmla="*/ 2147483646 h 119"/>
              <a:gd name="T62" fmla="*/ 2147483646 w 96"/>
              <a:gd name="T63" fmla="*/ 2147483646 h 119"/>
              <a:gd name="T64" fmla="*/ 2147483646 w 96"/>
              <a:gd name="T65" fmla="*/ 2147483646 h 119"/>
              <a:gd name="T66" fmla="*/ 2147483646 w 96"/>
              <a:gd name="T67" fmla="*/ 2147483646 h 119"/>
              <a:gd name="T68" fmla="*/ 2147483646 w 96"/>
              <a:gd name="T69" fmla="*/ 2147483646 h 119"/>
              <a:gd name="T70" fmla="*/ 2147483646 w 96"/>
              <a:gd name="T71" fmla="*/ 2147483646 h 119"/>
              <a:gd name="T72" fmla="*/ 2147483646 w 96"/>
              <a:gd name="T73" fmla="*/ 2147483646 h 119"/>
              <a:gd name="T74" fmla="*/ 2147483646 w 96"/>
              <a:gd name="T75" fmla="*/ 2147483646 h 119"/>
              <a:gd name="T76" fmla="*/ 2147483646 w 96"/>
              <a:gd name="T77" fmla="*/ 2147483646 h 119"/>
              <a:gd name="T78" fmla="*/ 2147483646 w 96"/>
              <a:gd name="T79" fmla="*/ 2147483646 h 119"/>
              <a:gd name="T80" fmla="*/ 2147483646 w 96"/>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6" h="119">
                <a:moveTo>
                  <a:pt x="52" y="119"/>
                </a:moveTo>
                <a:cubicBezTo>
                  <a:pt x="39" y="119"/>
                  <a:pt x="32" y="118"/>
                  <a:pt x="27" y="118"/>
                </a:cubicBezTo>
                <a:cubicBezTo>
                  <a:pt x="23" y="118"/>
                  <a:pt x="22" y="118"/>
                  <a:pt x="19" y="118"/>
                </a:cubicBezTo>
                <a:cubicBezTo>
                  <a:pt x="18" y="119"/>
                  <a:pt x="18" y="118"/>
                  <a:pt x="18" y="118"/>
                </a:cubicBezTo>
                <a:cubicBezTo>
                  <a:pt x="17" y="117"/>
                  <a:pt x="19" y="116"/>
                  <a:pt x="24" y="110"/>
                </a:cubicBezTo>
                <a:cubicBezTo>
                  <a:pt x="28" y="107"/>
                  <a:pt x="32" y="102"/>
                  <a:pt x="33" y="101"/>
                </a:cubicBezTo>
                <a:cubicBezTo>
                  <a:pt x="34" y="100"/>
                  <a:pt x="34" y="96"/>
                  <a:pt x="34" y="82"/>
                </a:cubicBezTo>
                <a:cubicBezTo>
                  <a:pt x="23" y="76"/>
                  <a:pt x="14" y="65"/>
                  <a:pt x="11" y="51"/>
                </a:cubicBezTo>
                <a:cubicBezTo>
                  <a:pt x="11" y="51"/>
                  <a:pt x="11" y="51"/>
                  <a:pt x="11" y="51"/>
                </a:cubicBezTo>
                <a:cubicBezTo>
                  <a:pt x="10" y="52"/>
                  <a:pt x="9" y="52"/>
                  <a:pt x="9" y="52"/>
                </a:cubicBezTo>
                <a:cubicBezTo>
                  <a:pt x="7" y="52"/>
                  <a:pt x="6" y="50"/>
                  <a:pt x="4" y="46"/>
                </a:cubicBezTo>
                <a:cubicBezTo>
                  <a:pt x="3" y="44"/>
                  <a:pt x="3" y="44"/>
                  <a:pt x="3" y="44"/>
                </a:cubicBezTo>
                <a:cubicBezTo>
                  <a:pt x="0" y="38"/>
                  <a:pt x="3" y="33"/>
                  <a:pt x="5" y="29"/>
                </a:cubicBezTo>
                <a:cubicBezTo>
                  <a:pt x="5" y="28"/>
                  <a:pt x="6" y="28"/>
                  <a:pt x="6" y="28"/>
                </a:cubicBezTo>
                <a:cubicBezTo>
                  <a:pt x="7" y="28"/>
                  <a:pt x="8" y="29"/>
                  <a:pt x="10" y="33"/>
                </a:cubicBezTo>
                <a:cubicBezTo>
                  <a:pt x="10" y="31"/>
                  <a:pt x="11" y="26"/>
                  <a:pt x="11" y="16"/>
                </a:cubicBezTo>
                <a:cubicBezTo>
                  <a:pt x="11" y="15"/>
                  <a:pt x="11" y="15"/>
                  <a:pt x="11" y="15"/>
                </a:cubicBezTo>
                <a:cubicBezTo>
                  <a:pt x="11" y="15"/>
                  <a:pt x="11" y="15"/>
                  <a:pt x="11" y="15"/>
                </a:cubicBezTo>
                <a:cubicBezTo>
                  <a:pt x="19" y="10"/>
                  <a:pt x="33" y="0"/>
                  <a:pt x="46" y="0"/>
                </a:cubicBezTo>
                <a:cubicBezTo>
                  <a:pt x="60" y="0"/>
                  <a:pt x="75" y="8"/>
                  <a:pt x="84" y="15"/>
                </a:cubicBezTo>
                <a:cubicBezTo>
                  <a:pt x="84" y="15"/>
                  <a:pt x="84" y="15"/>
                  <a:pt x="84" y="15"/>
                </a:cubicBezTo>
                <a:cubicBezTo>
                  <a:pt x="84" y="15"/>
                  <a:pt x="84" y="15"/>
                  <a:pt x="84" y="15"/>
                </a:cubicBezTo>
                <a:cubicBezTo>
                  <a:pt x="85" y="27"/>
                  <a:pt x="85" y="31"/>
                  <a:pt x="85" y="33"/>
                </a:cubicBezTo>
                <a:cubicBezTo>
                  <a:pt x="85" y="33"/>
                  <a:pt x="86" y="32"/>
                  <a:pt x="86" y="32"/>
                </a:cubicBezTo>
                <a:cubicBezTo>
                  <a:pt x="87" y="28"/>
                  <a:pt x="87" y="28"/>
                  <a:pt x="87" y="28"/>
                </a:cubicBezTo>
                <a:cubicBezTo>
                  <a:pt x="87" y="32"/>
                  <a:pt x="87" y="32"/>
                  <a:pt x="87" y="32"/>
                </a:cubicBezTo>
                <a:cubicBezTo>
                  <a:pt x="88" y="29"/>
                  <a:pt x="89" y="28"/>
                  <a:pt x="90" y="28"/>
                </a:cubicBezTo>
                <a:cubicBezTo>
                  <a:pt x="90" y="28"/>
                  <a:pt x="91" y="28"/>
                  <a:pt x="91" y="29"/>
                </a:cubicBezTo>
                <a:cubicBezTo>
                  <a:pt x="93" y="33"/>
                  <a:pt x="96" y="38"/>
                  <a:pt x="93" y="44"/>
                </a:cubicBezTo>
                <a:cubicBezTo>
                  <a:pt x="92" y="46"/>
                  <a:pt x="92" y="46"/>
                  <a:pt x="92" y="46"/>
                </a:cubicBezTo>
                <a:cubicBezTo>
                  <a:pt x="90" y="50"/>
                  <a:pt x="89" y="52"/>
                  <a:pt x="87" y="52"/>
                </a:cubicBezTo>
                <a:cubicBezTo>
                  <a:pt x="87" y="52"/>
                  <a:pt x="87" y="52"/>
                  <a:pt x="87" y="52"/>
                </a:cubicBezTo>
                <a:cubicBezTo>
                  <a:pt x="87" y="52"/>
                  <a:pt x="86" y="52"/>
                  <a:pt x="85" y="51"/>
                </a:cubicBezTo>
                <a:cubicBezTo>
                  <a:pt x="85" y="51"/>
                  <a:pt x="85" y="51"/>
                  <a:pt x="85" y="51"/>
                </a:cubicBezTo>
                <a:cubicBezTo>
                  <a:pt x="82" y="64"/>
                  <a:pt x="74" y="75"/>
                  <a:pt x="63" y="81"/>
                </a:cubicBezTo>
                <a:cubicBezTo>
                  <a:pt x="62" y="91"/>
                  <a:pt x="62" y="97"/>
                  <a:pt x="62" y="99"/>
                </a:cubicBezTo>
                <a:cubicBezTo>
                  <a:pt x="64" y="104"/>
                  <a:pt x="75" y="117"/>
                  <a:pt x="76" y="117"/>
                </a:cubicBezTo>
                <a:cubicBezTo>
                  <a:pt x="76" y="118"/>
                  <a:pt x="76" y="118"/>
                  <a:pt x="76" y="118"/>
                </a:cubicBezTo>
                <a:cubicBezTo>
                  <a:pt x="75" y="118"/>
                  <a:pt x="75" y="118"/>
                  <a:pt x="75" y="118"/>
                </a:cubicBezTo>
                <a:cubicBezTo>
                  <a:pt x="67" y="119"/>
                  <a:pt x="59" y="119"/>
                  <a:pt x="52" y="119"/>
                </a:cubicBezTo>
                <a:close/>
                <a:moveTo>
                  <a:pt x="23" y="117"/>
                </a:moveTo>
                <a:cubicBezTo>
                  <a:pt x="24" y="117"/>
                  <a:pt x="26" y="117"/>
                  <a:pt x="27" y="117"/>
                </a:cubicBezTo>
                <a:cubicBezTo>
                  <a:pt x="32" y="117"/>
                  <a:pt x="39" y="118"/>
                  <a:pt x="52" y="118"/>
                </a:cubicBezTo>
                <a:cubicBezTo>
                  <a:pt x="59" y="118"/>
                  <a:pt x="66" y="118"/>
                  <a:pt x="74" y="117"/>
                </a:cubicBezTo>
                <a:cubicBezTo>
                  <a:pt x="71" y="114"/>
                  <a:pt x="63" y="104"/>
                  <a:pt x="61" y="100"/>
                </a:cubicBezTo>
                <a:cubicBezTo>
                  <a:pt x="61" y="98"/>
                  <a:pt x="61" y="91"/>
                  <a:pt x="62" y="81"/>
                </a:cubicBezTo>
                <a:cubicBezTo>
                  <a:pt x="62" y="80"/>
                  <a:pt x="62" y="80"/>
                  <a:pt x="62" y="80"/>
                </a:cubicBezTo>
                <a:cubicBezTo>
                  <a:pt x="62" y="80"/>
                  <a:pt x="62" y="80"/>
                  <a:pt x="62" y="80"/>
                </a:cubicBezTo>
                <a:cubicBezTo>
                  <a:pt x="73" y="75"/>
                  <a:pt x="81" y="63"/>
                  <a:pt x="84" y="49"/>
                </a:cubicBezTo>
                <a:cubicBezTo>
                  <a:pt x="85" y="47"/>
                  <a:pt x="85" y="47"/>
                  <a:pt x="85" y="47"/>
                </a:cubicBezTo>
                <a:cubicBezTo>
                  <a:pt x="85" y="49"/>
                  <a:pt x="85" y="49"/>
                  <a:pt x="85" y="49"/>
                </a:cubicBezTo>
                <a:cubicBezTo>
                  <a:pt x="86" y="49"/>
                  <a:pt x="86" y="50"/>
                  <a:pt x="86" y="50"/>
                </a:cubicBezTo>
                <a:cubicBezTo>
                  <a:pt x="87" y="51"/>
                  <a:pt x="87" y="51"/>
                  <a:pt x="87" y="51"/>
                </a:cubicBezTo>
                <a:cubicBezTo>
                  <a:pt x="88" y="51"/>
                  <a:pt x="89" y="49"/>
                  <a:pt x="91" y="46"/>
                </a:cubicBezTo>
                <a:cubicBezTo>
                  <a:pt x="92" y="44"/>
                  <a:pt x="92" y="44"/>
                  <a:pt x="92" y="44"/>
                </a:cubicBezTo>
                <a:cubicBezTo>
                  <a:pt x="95" y="38"/>
                  <a:pt x="92" y="33"/>
                  <a:pt x="90" y="30"/>
                </a:cubicBezTo>
                <a:cubicBezTo>
                  <a:pt x="90" y="30"/>
                  <a:pt x="90" y="29"/>
                  <a:pt x="90" y="29"/>
                </a:cubicBezTo>
                <a:cubicBezTo>
                  <a:pt x="90" y="29"/>
                  <a:pt x="89" y="30"/>
                  <a:pt x="87" y="35"/>
                </a:cubicBezTo>
                <a:cubicBezTo>
                  <a:pt x="86" y="37"/>
                  <a:pt x="86" y="37"/>
                  <a:pt x="86" y="37"/>
                </a:cubicBezTo>
                <a:cubicBezTo>
                  <a:pt x="86" y="35"/>
                  <a:pt x="86" y="35"/>
                  <a:pt x="86" y="35"/>
                </a:cubicBezTo>
                <a:cubicBezTo>
                  <a:pt x="86" y="35"/>
                  <a:pt x="85" y="35"/>
                  <a:pt x="85" y="35"/>
                </a:cubicBezTo>
                <a:cubicBezTo>
                  <a:pt x="85" y="35"/>
                  <a:pt x="84" y="35"/>
                  <a:pt x="83" y="16"/>
                </a:cubicBezTo>
                <a:cubicBezTo>
                  <a:pt x="75" y="9"/>
                  <a:pt x="60" y="1"/>
                  <a:pt x="46" y="1"/>
                </a:cubicBezTo>
                <a:cubicBezTo>
                  <a:pt x="33" y="1"/>
                  <a:pt x="20" y="11"/>
                  <a:pt x="12" y="16"/>
                </a:cubicBezTo>
                <a:cubicBezTo>
                  <a:pt x="12" y="28"/>
                  <a:pt x="11" y="34"/>
                  <a:pt x="10" y="35"/>
                </a:cubicBezTo>
                <a:cubicBezTo>
                  <a:pt x="10" y="36"/>
                  <a:pt x="10" y="36"/>
                  <a:pt x="10" y="36"/>
                </a:cubicBezTo>
                <a:cubicBezTo>
                  <a:pt x="9" y="35"/>
                  <a:pt x="9" y="35"/>
                  <a:pt x="9" y="35"/>
                </a:cubicBezTo>
                <a:cubicBezTo>
                  <a:pt x="7" y="30"/>
                  <a:pt x="6" y="29"/>
                  <a:pt x="6" y="29"/>
                </a:cubicBezTo>
                <a:cubicBezTo>
                  <a:pt x="6" y="29"/>
                  <a:pt x="6" y="30"/>
                  <a:pt x="6" y="30"/>
                </a:cubicBezTo>
                <a:cubicBezTo>
                  <a:pt x="4" y="33"/>
                  <a:pt x="1" y="38"/>
                  <a:pt x="4" y="44"/>
                </a:cubicBezTo>
                <a:cubicBezTo>
                  <a:pt x="5" y="46"/>
                  <a:pt x="5" y="46"/>
                  <a:pt x="5" y="46"/>
                </a:cubicBezTo>
                <a:cubicBezTo>
                  <a:pt x="7" y="49"/>
                  <a:pt x="8" y="51"/>
                  <a:pt x="9" y="51"/>
                </a:cubicBezTo>
                <a:cubicBezTo>
                  <a:pt x="9" y="51"/>
                  <a:pt x="9" y="51"/>
                  <a:pt x="10" y="50"/>
                </a:cubicBezTo>
                <a:cubicBezTo>
                  <a:pt x="10" y="50"/>
                  <a:pt x="10" y="50"/>
                  <a:pt x="11" y="49"/>
                </a:cubicBezTo>
                <a:cubicBezTo>
                  <a:pt x="11" y="48"/>
                  <a:pt x="11" y="48"/>
                  <a:pt x="11" y="48"/>
                </a:cubicBezTo>
                <a:cubicBezTo>
                  <a:pt x="12" y="49"/>
                  <a:pt x="12" y="49"/>
                  <a:pt x="12" y="49"/>
                </a:cubicBezTo>
                <a:cubicBezTo>
                  <a:pt x="15" y="64"/>
                  <a:pt x="23" y="75"/>
                  <a:pt x="35" y="81"/>
                </a:cubicBezTo>
                <a:cubicBezTo>
                  <a:pt x="35" y="81"/>
                  <a:pt x="35" y="81"/>
                  <a:pt x="35" y="81"/>
                </a:cubicBezTo>
                <a:cubicBezTo>
                  <a:pt x="35" y="81"/>
                  <a:pt x="35" y="81"/>
                  <a:pt x="35" y="81"/>
                </a:cubicBezTo>
                <a:cubicBezTo>
                  <a:pt x="35" y="92"/>
                  <a:pt x="35" y="99"/>
                  <a:pt x="34" y="101"/>
                </a:cubicBezTo>
                <a:cubicBezTo>
                  <a:pt x="33" y="103"/>
                  <a:pt x="29" y="107"/>
                  <a:pt x="25" y="111"/>
                </a:cubicBezTo>
                <a:cubicBezTo>
                  <a:pt x="23" y="113"/>
                  <a:pt x="20" y="116"/>
                  <a:pt x="19" y="117"/>
                </a:cubicBezTo>
                <a:cubicBezTo>
                  <a:pt x="21" y="117"/>
                  <a:pt x="22" y="117"/>
                  <a:pt x="23" y="117"/>
                </a:cubicBezTo>
                <a:close/>
              </a:path>
            </a:pathLst>
          </a:custGeom>
          <a:solidFill>
            <a:srgbClr val="D6E0F4"/>
          </a:solidFill>
          <a:ln w="9525">
            <a:noFill/>
            <a:round/>
          </a:ln>
        </p:spPr>
        <p:txBody>
          <a:bodyPr lIns="91262" tIns="45631" rIns="91262" bIns="45631"/>
          <a:lstStyle/>
          <a:p>
            <a:endParaRPr lang="zh-CN" altLang="en-US"/>
          </a:p>
        </p:txBody>
      </p:sp>
      <p:sp>
        <p:nvSpPr>
          <p:cNvPr id="44037" name="Freeform 9"/>
          <p:cNvSpPr/>
          <p:nvPr/>
        </p:nvSpPr>
        <p:spPr bwMode="auto">
          <a:xfrm>
            <a:off x="5475288" y="4330700"/>
            <a:ext cx="854075" cy="641350"/>
          </a:xfrm>
          <a:custGeom>
            <a:avLst/>
            <a:gdLst>
              <a:gd name="T0" fmla="*/ 2147483646 w 157"/>
              <a:gd name="T1" fmla="*/ 2147483646 h 118"/>
              <a:gd name="T2" fmla="*/ 2147483646 w 157"/>
              <a:gd name="T3" fmla="*/ 2147483646 h 118"/>
              <a:gd name="T4" fmla="*/ 2147483646 w 157"/>
              <a:gd name="T5" fmla="*/ 2147483646 h 118"/>
              <a:gd name="T6" fmla="*/ 2147483646 w 157"/>
              <a:gd name="T7" fmla="*/ 2147483646 h 118"/>
              <a:gd name="T8" fmla="*/ 2147483646 w 157"/>
              <a:gd name="T9" fmla="*/ 2147483646 h 118"/>
              <a:gd name="T10" fmla="*/ 2147483646 w 157"/>
              <a:gd name="T11" fmla="*/ 2147483646 h 118"/>
              <a:gd name="T12" fmla="*/ 2147483646 w 157"/>
              <a:gd name="T13" fmla="*/ 2147483646 h 118"/>
              <a:gd name="T14" fmla="*/ 2147483646 w 157"/>
              <a:gd name="T15" fmla="*/ 2147483646 h 118"/>
              <a:gd name="T16" fmla="*/ 2147483646 w 157"/>
              <a:gd name="T17" fmla="*/ 2147483646 h 118"/>
              <a:gd name="T18" fmla="*/ 2147483646 w 157"/>
              <a:gd name="T19" fmla="*/ 2147483646 h 118"/>
              <a:gd name="T20" fmla="*/ 2147483646 w 157"/>
              <a:gd name="T21" fmla="*/ 2147483646 h 118"/>
              <a:gd name="T22" fmla="*/ 2147483646 w 157"/>
              <a:gd name="T23" fmla="*/ 0 h 118"/>
              <a:gd name="T24" fmla="*/ 2147483646 w 157"/>
              <a:gd name="T25" fmla="*/ 2147483646 h 118"/>
              <a:gd name="T26" fmla="*/ 2147483646 w 157"/>
              <a:gd name="T27" fmla="*/ 0 h 118"/>
              <a:gd name="T28" fmla="*/ 2147483646 w 157"/>
              <a:gd name="T29" fmla="*/ 2147483646 h 118"/>
              <a:gd name="T30" fmla="*/ 0 w 157"/>
              <a:gd name="T31" fmla="*/ 2147483646 h 118"/>
              <a:gd name="T32" fmla="*/ 0 w 157"/>
              <a:gd name="T33" fmla="*/ 2147483646 h 118"/>
              <a:gd name="T34" fmla="*/ 2147483646 w 157"/>
              <a:gd name="T35" fmla="*/ 2147483646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 h="118">
                <a:moveTo>
                  <a:pt x="30" y="118"/>
                </a:moveTo>
                <a:cubicBezTo>
                  <a:pt x="32" y="61"/>
                  <a:pt x="32" y="61"/>
                  <a:pt x="32" y="61"/>
                </a:cubicBezTo>
                <a:cubicBezTo>
                  <a:pt x="32" y="61"/>
                  <a:pt x="35" y="57"/>
                  <a:pt x="36" y="61"/>
                </a:cubicBezTo>
                <a:cubicBezTo>
                  <a:pt x="37" y="64"/>
                  <a:pt x="38" y="95"/>
                  <a:pt x="38" y="118"/>
                </a:cubicBezTo>
                <a:cubicBezTo>
                  <a:pt x="119" y="118"/>
                  <a:pt x="119" y="118"/>
                  <a:pt x="119" y="118"/>
                </a:cubicBezTo>
                <a:cubicBezTo>
                  <a:pt x="119" y="95"/>
                  <a:pt x="119" y="64"/>
                  <a:pt x="120" y="61"/>
                </a:cubicBezTo>
                <a:cubicBezTo>
                  <a:pt x="122" y="57"/>
                  <a:pt x="125" y="61"/>
                  <a:pt x="125" y="61"/>
                </a:cubicBezTo>
                <a:cubicBezTo>
                  <a:pt x="127" y="118"/>
                  <a:pt x="127" y="118"/>
                  <a:pt x="127" y="118"/>
                </a:cubicBezTo>
                <a:cubicBezTo>
                  <a:pt x="157" y="118"/>
                  <a:pt x="157" y="118"/>
                  <a:pt x="157" y="118"/>
                </a:cubicBezTo>
                <a:cubicBezTo>
                  <a:pt x="156" y="106"/>
                  <a:pt x="156" y="106"/>
                  <a:pt x="156" y="106"/>
                </a:cubicBezTo>
                <a:cubicBezTo>
                  <a:pt x="156" y="106"/>
                  <a:pt x="154" y="53"/>
                  <a:pt x="153" y="38"/>
                </a:cubicBezTo>
                <a:cubicBezTo>
                  <a:pt x="151" y="0"/>
                  <a:pt x="97" y="0"/>
                  <a:pt x="97" y="0"/>
                </a:cubicBezTo>
                <a:cubicBezTo>
                  <a:pt x="97" y="0"/>
                  <a:pt x="102" y="10"/>
                  <a:pt x="78" y="12"/>
                </a:cubicBezTo>
                <a:cubicBezTo>
                  <a:pt x="54" y="10"/>
                  <a:pt x="60" y="0"/>
                  <a:pt x="60" y="0"/>
                </a:cubicBezTo>
                <a:cubicBezTo>
                  <a:pt x="60" y="0"/>
                  <a:pt x="6" y="0"/>
                  <a:pt x="4" y="38"/>
                </a:cubicBezTo>
                <a:cubicBezTo>
                  <a:pt x="3" y="53"/>
                  <a:pt x="0" y="106"/>
                  <a:pt x="0" y="106"/>
                </a:cubicBezTo>
                <a:cubicBezTo>
                  <a:pt x="0" y="118"/>
                  <a:pt x="0" y="118"/>
                  <a:pt x="0" y="118"/>
                </a:cubicBezTo>
                <a:lnTo>
                  <a:pt x="30" y="118"/>
                </a:lnTo>
                <a:close/>
              </a:path>
            </a:pathLst>
          </a:custGeom>
          <a:solidFill>
            <a:srgbClr val="D6E0F4"/>
          </a:solidFill>
          <a:ln w="9525">
            <a:noFill/>
            <a:round/>
          </a:ln>
        </p:spPr>
        <p:txBody>
          <a:bodyPr lIns="91262" tIns="45631" rIns="91262" bIns="45631"/>
          <a:lstStyle/>
          <a:p>
            <a:endParaRPr lang="zh-CN" altLang="en-US"/>
          </a:p>
        </p:txBody>
      </p:sp>
      <p:sp>
        <p:nvSpPr>
          <p:cNvPr id="44038" name="Freeform 10"/>
          <p:cNvSpPr/>
          <p:nvPr/>
        </p:nvSpPr>
        <p:spPr bwMode="auto">
          <a:xfrm>
            <a:off x="1651000" y="3962400"/>
            <a:ext cx="430213" cy="636588"/>
          </a:xfrm>
          <a:custGeom>
            <a:avLst/>
            <a:gdLst>
              <a:gd name="T0" fmla="*/ 2147483646 w 79"/>
              <a:gd name="T1" fmla="*/ 2147483646 h 117"/>
              <a:gd name="T2" fmla="*/ 2147483646 w 79"/>
              <a:gd name="T3" fmla="*/ 2147483646 h 117"/>
              <a:gd name="T4" fmla="*/ 2147483646 w 79"/>
              <a:gd name="T5" fmla="*/ 2147483646 h 117"/>
              <a:gd name="T6" fmla="*/ 2147483646 w 79"/>
              <a:gd name="T7" fmla="*/ 2147483646 h 117"/>
              <a:gd name="T8" fmla="*/ 2147483646 w 79"/>
              <a:gd name="T9" fmla="*/ 2147483646 h 117"/>
              <a:gd name="T10" fmla="*/ 2147483646 w 79"/>
              <a:gd name="T11" fmla="*/ 2147483646 h 117"/>
              <a:gd name="T12" fmla="*/ 2147483646 w 79"/>
              <a:gd name="T13" fmla="*/ 2147483646 h 117"/>
              <a:gd name="T14" fmla="*/ 2147483646 w 79"/>
              <a:gd name="T15" fmla="*/ 2147483646 h 117"/>
              <a:gd name="T16" fmla="*/ 2147483646 w 79"/>
              <a:gd name="T17" fmla="*/ 2147483646 h 117"/>
              <a:gd name="T18" fmla="*/ 2147483646 w 79"/>
              <a:gd name="T19" fmla="*/ 2147483646 h 117"/>
              <a:gd name="T20" fmla="*/ 2147483646 w 79"/>
              <a:gd name="T21" fmla="*/ 2147483646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117">
                <a:moveTo>
                  <a:pt x="20" y="75"/>
                </a:moveTo>
                <a:cubicBezTo>
                  <a:pt x="20" y="75"/>
                  <a:pt x="31" y="82"/>
                  <a:pt x="35" y="85"/>
                </a:cubicBezTo>
                <a:cubicBezTo>
                  <a:pt x="37" y="86"/>
                  <a:pt x="38" y="86"/>
                  <a:pt x="40" y="87"/>
                </a:cubicBezTo>
                <a:cubicBezTo>
                  <a:pt x="40" y="91"/>
                  <a:pt x="40" y="95"/>
                  <a:pt x="39" y="99"/>
                </a:cubicBezTo>
                <a:cubicBezTo>
                  <a:pt x="38" y="104"/>
                  <a:pt x="36" y="108"/>
                  <a:pt x="34" y="112"/>
                </a:cubicBezTo>
                <a:cubicBezTo>
                  <a:pt x="47" y="117"/>
                  <a:pt x="56" y="115"/>
                  <a:pt x="57" y="112"/>
                </a:cubicBezTo>
                <a:cubicBezTo>
                  <a:pt x="54" y="106"/>
                  <a:pt x="52" y="96"/>
                  <a:pt x="51" y="88"/>
                </a:cubicBezTo>
                <a:cubicBezTo>
                  <a:pt x="53" y="87"/>
                  <a:pt x="54" y="86"/>
                  <a:pt x="56" y="85"/>
                </a:cubicBezTo>
                <a:cubicBezTo>
                  <a:pt x="58" y="83"/>
                  <a:pt x="74" y="72"/>
                  <a:pt x="76" y="69"/>
                </a:cubicBezTo>
                <a:cubicBezTo>
                  <a:pt x="77" y="56"/>
                  <a:pt x="79" y="27"/>
                  <a:pt x="79" y="18"/>
                </a:cubicBezTo>
                <a:cubicBezTo>
                  <a:pt x="33" y="0"/>
                  <a:pt x="0" y="35"/>
                  <a:pt x="20" y="75"/>
                </a:cubicBezTo>
                <a:close/>
              </a:path>
            </a:pathLst>
          </a:custGeom>
          <a:solidFill>
            <a:srgbClr val="D6E0F4"/>
          </a:solidFill>
          <a:ln w="9525">
            <a:noFill/>
            <a:round/>
          </a:ln>
        </p:spPr>
        <p:txBody>
          <a:bodyPr lIns="91262" tIns="45631" rIns="91262" bIns="45631"/>
          <a:lstStyle/>
          <a:p>
            <a:endParaRPr lang="zh-CN" altLang="en-US"/>
          </a:p>
        </p:txBody>
      </p:sp>
      <p:sp>
        <p:nvSpPr>
          <p:cNvPr id="44039" name="Freeform 11"/>
          <p:cNvSpPr>
            <a:spLocks noEditPoints="1"/>
          </p:cNvSpPr>
          <p:nvPr/>
        </p:nvSpPr>
        <p:spPr bwMode="auto">
          <a:xfrm>
            <a:off x="1717675" y="4032250"/>
            <a:ext cx="363538" cy="555625"/>
          </a:xfrm>
          <a:custGeom>
            <a:avLst/>
            <a:gdLst>
              <a:gd name="T0" fmla="*/ 2147483646 w 67"/>
              <a:gd name="T1" fmla="*/ 2147483646 h 102"/>
              <a:gd name="T2" fmla="*/ 2147483646 w 67"/>
              <a:gd name="T3" fmla="*/ 2147483646 h 102"/>
              <a:gd name="T4" fmla="*/ 2147483646 w 67"/>
              <a:gd name="T5" fmla="*/ 2147483646 h 102"/>
              <a:gd name="T6" fmla="*/ 2147483646 w 67"/>
              <a:gd name="T7" fmla="*/ 2147483646 h 102"/>
              <a:gd name="T8" fmla="*/ 2147483646 w 67"/>
              <a:gd name="T9" fmla="*/ 2147483646 h 102"/>
              <a:gd name="T10" fmla="*/ 2147483646 w 67"/>
              <a:gd name="T11" fmla="*/ 2147483646 h 102"/>
              <a:gd name="T12" fmla="*/ 2147483646 w 67"/>
              <a:gd name="T13" fmla="*/ 2147483646 h 102"/>
              <a:gd name="T14" fmla="*/ 2147483646 w 67"/>
              <a:gd name="T15" fmla="*/ 2147483646 h 102"/>
              <a:gd name="T16" fmla="*/ 2147483646 w 67"/>
              <a:gd name="T17" fmla="*/ 2147483646 h 102"/>
              <a:gd name="T18" fmla="*/ 2147483646 w 67"/>
              <a:gd name="T19" fmla="*/ 2147483646 h 102"/>
              <a:gd name="T20" fmla="*/ 2147483646 w 67"/>
              <a:gd name="T21" fmla="*/ 0 h 102"/>
              <a:gd name="T22" fmla="*/ 2147483646 w 67"/>
              <a:gd name="T23" fmla="*/ 2147483646 h 102"/>
              <a:gd name="T24" fmla="*/ 2147483646 w 67"/>
              <a:gd name="T25" fmla="*/ 2147483646 h 102"/>
              <a:gd name="T26" fmla="*/ 2147483646 w 67"/>
              <a:gd name="T27" fmla="*/ 2147483646 h 102"/>
              <a:gd name="T28" fmla="*/ 2147483646 w 67"/>
              <a:gd name="T29" fmla="*/ 2147483646 h 102"/>
              <a:gd name="T30" fmla="*/ 2147483646 w 67"/>
              <a:gd name="T31" fmla="*/ 2147483646 h 102"/>
              <a:gd name="T32" fmla="*/ 2147483646 w 67"/>
              <a:gd name="T33" fmla="*/ 2147483646 h 102"/>
              <a:gd name="T34" fmla="*/ 2147483646 w 67"/>
              <a:gd name="T35" fmla="*/ 2147483646 h 102"/>
              <a:gd name="T36" fmla="*/ 2147483646 w 67"/>
              <a:gd name="T37" fmla="*/ 2147483646 h 102"/>
              <a:gd name="T38" fmla="*/ 2147483646 w 67"/>
              <a:gd name="T39" fmla="*/ 2147483646 h 102"/>
              <a:gd name="T40" fmla="*/ 2147483646 w 67"/>
              <a:gd name="T41" fmla="*/ 2147483646 h 102"/>
              <a:gd name="T42" fmla="*/ 2147483646 w 67"/>
              <a:gd name="T43" fmla="*/ 2147483646 h 102"/>
              <a:gd name="T44" fmla="*/ 2147483646 w 67"/>
              <a:gd name="T45" fmla="*/ 2147483646 h 102"/>
              <a:gd name="T46" fmla="*/ 2147483646 w 67"/>
              <a:gd name="T47" fmla="*/ 2147483646 h 102"/>
              <a:gd name="T48" fmla="*/ 2147483646 w 67"/>
              <a:gd name="T49" fmla="*/ 2147483646 h 102"/>
              <a:gd name="T50" fmla="*/ 2147483646 w 67"/>
              <a:gd name="T51" fmla="*/ 2147483646 h 102"/>
              <a:gd name="T52" fmla="*/ 2147483646 w 67"/>
              <a:gd name="T53" fmla="*/ 2147483646 h 102"/>
              <a:gd name="T54" fmla="*/ 2147483646 w 67"/>
              <a:gd name="T55" fmla="*/ 2147483646 h 102"/>
              <a:gd name="T56" fmla="*/ 2147483646 w 67"/>
              <a:gd name="T57" fmla="*/ 2147483646 h 102"/>
              <a:gd name="T58" fmla="*/ 2147483646 w 67"/>
              <a:gd name="T59" fmla="*/ 2147483646 h 102"/>
              <a:gd name="T60" fmla="*/ 2147483646 w 67"/>
              <a:gd name="T61" fmla="*/ 2147483646 h 102"/>
              <a:gd name="T62" fmla="*/ 2147483646 w 67"/>
              <a:gd name="T63" fmla="*/ 2147483646 h 102"/>
              <a:gd name="T64" fmla="*/ 2147483646 w 67"/>
              <a:gd name="T65" fmla="*/ 2147483646 h 102"/>
              <a:gd name="T66" fmla="*/ 2147483646 w 67"/>
              <a:gd name="T67" fmla="*/ 2147483646 h 102"/>
              <a:gd name="T68" fmla="*/ 2147483646 w 67"/>
              <a:gd name="T69" fmla="*/ 2147483646 h 102"/>
              <a:gd name="T70" fmla="*/ 2147483646 w 67"/>
              <a:gd name="T71" fmla="*/ 2147483646 h 102"/>
              <a:gd name="T72" fmla="*/ 2147483646 w 67"/>
              <a:gd name="T73" fmla="*/ 2147483646 h 102"/>
              <a:gd name="T74" fmla="*/ 2147483646 w 67"/>
              <a:gd name="T75" fmla="*/ 2147483646 h 102"/>
              <a:gd name="T76" fmla="*/ 2147483646 w 67"/>
              <a:gd name="T77" fmla="*/ 2147483646 h 102"/>
              <a:gd name="T78" fmla="*/ 2147483646 w 67"/>
              <a:gd name="T79" fmla="*/ 2147483646 h 102"/>
              <a:gd name="T80" fmla="*/ 2147483646 w 67"/>
              <a:gd name="T81" fmla="*/ 2147483646 h 102"/>
              <a:gd name="T82" fmla="*/ 2147483646 w 67"/>
              <a:gd name="T83" fmla="*/ 2147483646 h 102"/>
              <a:gd name="T84" fmla="*/ 2147483646 w 67"/>
              <a:gd name="T85" fmla="*/ 2147483646 h 102"/>
              <a:gd name="T86" fmla="*/ 2147483646 w 67"/>
              <a:gd name="T87" fmla="*/ 2147483646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102">
                <a:moveTo>
                  <a:pt x="36" y="102"/>
                </a:moveTo>
                <a:cubicBezTo>
                  <a:pt x="36" y="102"/>
                  <a:pt x="36" y="102"/>
                  <a:pt x="36" y="102"/>
                </a:cubicBezTo>
                <a:cubicBezTo>
                  <a:pt x="32" y="102"/>
                  <a:pt x="27" y="101"/>
                  <a:pt x="22" y="99"/>
                </a:cubicBezTo>
                <a:cubicBezTo>
                  <a:pt x="21" y="99"/>
                  <a:pt x="21" y="99"/>
                  <a:pt x="21" y="99"/>
                </a:cubicBezTo>
                <a:cubicBezTo>
                  <a:pt x="21" y="99"/>
                  <a:pt x="21" y="99"/>
                  <a:pt x="21" y="99"/>
                </a:cubicBezTo>
                <a:cubicBezTo>
                  <a:pt x="24" y="94"/>
                  <a:pt x="26" y="90"/>
                  <a:pt x="27" y="86"/>
                </a:cubicBezTo>
                <a:cubicBezTo>
                  <a:pt x="27" y="82"/>
                  <a:pt x="27" y="79"/>
                  <a:pt x="27" y="74"/>
                </a:cubicBezTo>
                <a:cubicBezTo>
                  <a:pt x="26" y="74"/>
                  <a:pt x="24" y="73"/>
                  <a:pt x="23" y="72"/>
                </a:cubicBezTo>
                <a:cubicBezTo>
                  <a:pt x="17" y="68"/>
                  <a:pt x="8" y="62"/>
                  <a:pt x="8" y="62"/>
                </a:cubicBezTo>
                <a:cubicBezTo>
                  <a:pt x="0" y="46"/>
                  <a:pt x="0" y="30"/>
                  <a:pt x="7" y="18"/>
                </a:cubicBezTo>
                <a:cubicBezTo>
                  <a:pt x="14" y="7"/>
                  <a:pt x="27" y="0"/>
                  <a:pt x="43" y="0"/>
                </a:cubicBezTo>
                <a:cubicBezTo>
                  <a:pt x="51" y="0"/>
                  <a:pt x="59" y="2"/>
                  <a:pt x="67" y="5"/>
                </a:cubicBezTo>
                <a:cubicBezTo>
                  <a:pt x="67" y="5"/>
                  <a:pt x="67" y="5"/>
                  <a:pt x="67" y="5"/>
                </a:cubicBezTo>
                <a:cubicBezTo>
                  <a:pt x="67" y="5"/>
                  <a:pt x="67" y="5"/>
                  <a:pt x="67" y="5"/>
                </a:cubicBezTo>
                <a:cubicBezTo>
                  <a:pt x="67" y="13"/>
                  <a:pt x="66" y="43"/>
                  <a:pt x="65" y="56"/>
                </a:cubicBezTo>
                <a:cubicBezTo>
                  <a:pt x="65" y="56"/>
                  <a:pt x="65" y="56"/>
                  <a:pt x="65" y="56"/>
                </a:cubicBezTo>
                <a:cubicBezTo>
                  <a:pt x="65" y="56"/>
                  <a:pt x="65" y="56"/>
                  <a:pt x="65" y="56"/>
                </a:cubicBezTo>
                <a:cubicBezTo>
                  <a:pt x="63" y="59"/>
                  <a:pt x="52" y="67"/>
                  <a:pt x="46" y="70"/>
                </a:cubicBezTo>
                <a:cubicBezTo>
                  <a:pt x="45" y="71"/>
                  <a:pt x="44" y="72"/>
                  <a:pt x="44" y="72"/>
                </a:cubicBezTo>
                <a:cubicBezTo>
                  <a:pt x="42" y="73"/>
                  <a:pt x="41" y="74"/>
                  <a:pt x="39" y="75"/>
                </a:cubicBezTo>
                <a:cubicBezTo>
                  <a:pt x="41" y="83"/>
                  <a:pt x="43" y="93"/>
                  <a:pt x="46" y="99"/>
                </a:cubicBezTo>
                <a:cubicBezTo>
                  <a:pt x="46" y="99"/>
                  <a:pt x="46" y="99"/>
                  <a:pt x="46" y="99"/>
                </a:cubicBezTo>
                <a:cubicBezTo>
                  <a:pt x="46" y="99"/>
                  <a:pt x="46" y="99"/>
                  <a:pt x="46" y="99"/>
                </a:cubicBezTo>
                <a:cubicBezTo>
                  <a:pt x="45" y="101"/>
                  <a:pt x="42" y="102"/>
                  <a:pt x="36" y="102"/>
                </a:cubicBezTo>
                <a:close/>
                <a:moveTo>
                  <a:pt x="22" y="99"/>
                </a:moveTo>
                <a:cubicBezTo>
                  <a:pt x="27" y="100"/>
                  <a:pt x="32" y="101"/>
                  <a:pt x="36" y="101"/>
                </a:cubicBezTo>
                <a:cubicBezTo>
                  <a:pt x="36" y="101"/>
                  <a:pt x="36" y="101"/>
                  <a:pt x="36" y="101"/>
                </a:cubicBezTo>
                <a:cubicBezTo>
                  <a:pt x="41" y="101"/>
                  <a:pt x="44" y="100"/>
                  <a:pt x="45" y="99"/>
                </a:cubicBezTo>
                <a:cubicBezTo>
                  <a:pt x="42" y="93"/>
                  <a:pt x="40" y="83"/>
                  <a:pt x="38" y="75"/>
                </a:cubicBezTo>
                <a:cubicBezTo>
                  <a:pt x="38" y="74"/>
                  <a:pt x="38" y="74"/>
                  <a:pt x="38" y="74"/>
                </a:cubicBezTo>
                <a:cubicBezTo>
                  <a:pt x="39" y="74"/>
                  <a:pt x="39" y="74"/>
                  <a:pt x="39" y="74"/>
                </a:cubicBezTo>
                <a:cubicBezTo>
                  <a:pt x="40" y="74"/>
                  <a:pt x="42" y="73"/>
                  <a:pt x="44" y="71"/>
                </a:cubicBezTo>
                <a:cubicBezTo>
                  <a:pt x="44" y="71"/>
                  <a:pt x="45" y="71"/>
                  <a:pt x="46" y="70"/>
                </a:cubicBezTo>
                <a:cubicBezTo>
                  <a:pt x="51" y="66"/>
                  <a:pt x="62" y="59"/>
                  <a:pt x="64" y="56"/>
                </a:cubicBezTo>
                <a:cubicBezTo>
                  <a:pt x="65" y="43"/>
                  <a:pt x="67" y="14"/>
                  <a:pt x="67" y="6"/>
                </a:cubicBezTo>
                <a:cubicBezTo>
                  <a:pt x="58" y="2"/>
                  <a:pt x="50" y="1"/>
                  <a:pt x="43" y="1"/>
                </a:cubicBezTo>
                <a:cubicBezTo>
                  <a:pt x="28" y="1"/>
                  <a:pt x="15" y="7"/>
                  <a:pt x="8" y="19"/>
                </a:cubicBezTo>
                <a:cubicBezTo>
                  <a:pt x="1" y="31"/>
                  <a:pt x="1" y="46"/>
                  <a:pt x="8" y="61"/>
                </a:cubicBezTo>
                <a:cubicBezTo>
                  <a:pt x="9" y="62"/>
                  <a:pt x="19" y="68"/>
                  <a:pt x="23" y="71"/>
                </a:cubicBezTo>
                <a:cubicBezTo>
                  <a:pt x="25" y="72"/>
                  <a:pt x="26" y="73"/>
                  <a:pt x="28" y="74"/>
                </a:cubicBezTo>
                <a:cubicBezTo>
                  <a:pt x="28" y="74"/>
                  <a:pt x="28" y="74"/>
                  <a:pt x="28" y="74"/>
                </a:cubicBezTo>
                <a:cubicBezTo>
                  <a:pt x="28" y="74"/>
                  <a:pt x="28" y="74"/>
                  <a:pt x="28" y="74"/>
                </a:cubicBezTo>
                <a:cubicBezTo>
                  <a:pt x="28" y="79"/>
                  <a:pt x="28" y="82"/>
                  <a:pt x="27" y="86"/>
                </a:cubicBezTo>
                <a:cubicBezTo>
                  <a:pt x="27" y="90"/>
                  <a:pt x="25" y="95"/>
                  <a:pt x="22" y="99"/>
                </a:cubicBezTo>
                <a:close/>
              </a:path>
            </a:pathLst>
          </a:custGeom>
          <a:solidFill>
            <a:srgbClr val="D6E0F4"/>
          </a:solidFill>
          <a:ln w="9525">
            <a:noFill/>
            <a:round/>
          </a:ln>
        </p:spPr>
        <p:txBody>
          <a:bodyPr lIns="91262" tIns="45631" rIns="91262" bIns="45631"/>
          <a:lstStyle/>
          <a:p>
            <a:endParaRPr lang="zh-CN" altLang="en-US"/>
          </a:p>
        </p:txBody>
      </p:sp>
      <p:sp>
        <p:nvSpPr>
          <p:cNvPr id="44040" name="Freeform 12"/>
          <p:cNvSpPr/>
          <p:nvPr/>
        </p:nvSpPr>
        <p:spPr bwMode="auto">
          <a:xfrm>
            <a:off x="1646238" y="4478338"/>
            <a:ext cx="515937" cy="493712"/>
          </a:xfrm>
          <a:custGeom>
            <a:avLst/>
            <a:gdLst>
              <a:gd name="T0" fmla="*/ 2147483646 w 95"/>
              <a:gd name="T1" fmla="*/ 2147483646 h 91"/>
              <a:gd name="T2" fmla="*/ 2147483646 w 95"/>
              <a:gd name="T3" fmla="*/ 2147483646 h 91"/>
              <a:gd name="T4" fmla="*/ 2147483646 w 95"/>
              <a:gd name="T5" fmla="*/ 2147483646 h 91"/>
              <a:gd name="T6" fmla="*/ 2147483646 w 95"/>
              <a:gd name="T7" fmla="*/ 2147483646 h 91"/>
              <a:gd name="T8" fmla="*/ 2147483646 w 95"/>
              <a:gd name="T9" fmla="*/ 2147483646 h 91"/>
              <a:gd name="T10" fmla="*/ 2147483646 w 95"/>
              <a:gd name="T11" fmla="*/ 2147483646 h 91"/>
              <a:gd name="T12" fmla="*/ 2147483646 w 95"/>
              <a:gd name="T13" fmla="*/ 2147483646 h 91"/>
              <a:gd name="T14" fmla="*/ 2147483646 w 95"/>
              <a:gd name="T15" fmla="*/ 2147483646 h 91"/>
              <a:gd name="T16" fmla="*/ 2147483646 w 95"/>
              <a:gd name="T17" fmla="*/ 2147483646 h 91"/>
              <a:gd name="T18" fmla="*/ 2147483646 w 95"/>
              <a:gd name="T19" fmla="*/ 2147483646 h 91"/>
              <a:gd name="T20" fmla="*/ 2147483646 w 95"/>
              <a:gd name="T21" fmla="*/ 2147483646 h 91"/>
              <a:gd name="T22" fmla="*/ 2147483646 w 95"/>
              <a:gd name="T23" fmla="*/ 2147483646 h 91"/>
              <a:gd name="T24" fmla="*/ 2147483646 w 95"/>
              <a:gd name="T25" fmla="*/ 2147483646 h 91"/>
              <a:gd name="T26" fmla="*/ 2147483646 w 95"/>
              <a:gd name="T27" fmla="*/ 0 h 91"/>
              <a:gd name="T28" fmla="*/ 2147483646 w 95"/>
              <a:gd name="T29" fmla="*/ 2147483646 h 91"/>
              <a:gd name="T30" fmla="*/ 2147483646 w 95"/>
              <a:gd name="T31" fmla="*/ 2147483646 h 91"/>
              <a:gd name="T32" fmla="*/ 2147483646 w 95"/>
              <a:gd name="T33" fmla="*/ 0 h 91"/>
              <a:gd name="T34" fmla="*/ 2147483646 w 95"/>
              <a:gd name="T35" fmla="*/ 2147483646 h 91"/>
              <a:gd name="T36" fmla="*/ 0 w 95"/>
              <a:gd name="T37" fmla="*/ 2147483646 h 91"/>
              <a:gd name="T38" fmla="*/ 2147483646 w 95"/>
              <a:gd name="T39" fmla="*/ 2147483646 h 91"/>
              <a:gd name="T40" fmla="*/ 2147483646 w 95"/>
              <a:gd name="T41" fmla="*/ 2147483646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5" h="91">
                <a:moveTo>
                  <a:pt x="13" y="91"/>
                </a:moveTo>
                <a:cubicBezTo>
                  <a:pt x="15" y="70"/>
                  <a:pt x="17" y="38"/>
                  <a:pt x="18" y="32"/>
                </a:cubicBezTo>
                <a:cubicBezTo>
                  <a:pt x="18" y="30"/>
                  <a:pt x="19" y="35"/>
                  <a:pt x="20" y="39"/>
                </a:cubicBezTo>
                <a:cubicBezTo>
                  <a:pt x="21" y="46"/>
                  <a:pt x="25" y="56"/>
                  <a:pt x="25" y="62"/>
                </a:cubicBezTo>
                <a:cubicBezTo>
                  <a:pt x="26" y="68"/>
                  <a:pt x="25" y="81"/>
                  <a:pt x="25" y="91"/>
                </a:cubicBezTo>
                <a:cubicBezTo>
                  <a:pt x="71" y="91"/>
                  <a:pt x="71" y="91"/>
                  <a:pt x="71" y="91"/>
                </a:cubicBezTo>
                <a:cubicBezTo>
                  <a:pt x="70" y="81"/>
                  <a:pt x="69" y="68"/>
                  <a:pt x="70" y="62"/>
                </a:cubicBezTo>
                <a:cubicBezTo>
                  <a:pt x="71" y="56"/>
                  <a:pt x="74" y="46"/>
                  <a:pt x="76" y="39"/>
                </a:cubicBezTo>
                <a:cubicBezTo>
                  <a:pt x="77" y="35"/>
                  <a:pt x="77" y="30"/>
                  <a:pt x="77" y="32"/>
                </a:cubicBezTo>
                <a:cubicBezTo>
                  <a:pt x="78" y="38"/>
                  <a:pt x="81" y="70"/>
                  <a:pt x="82" y="91"/>
                </a:cubicBezTo>
                <a:cubicBezTo>
                  <a:pt x="92" y="91"/>
                  <a:pt x="92" y="91"/>
                  <a:pt x="92" y="91"/>
                </a:cubicBezTo>
                <a:cubicBezTo>
                  <a:pt x="94" y="71"/>
                  <a:pt x="95" y="40"/>
                  <a:pt x="95" y="18"/>
                </a:cubicBezTo>
                <a:cubicBezTo>
                  <a:pt x="95" y="12"/>
                  <a:pt x="87" y="9"/>
                  <a:pt x="80" y="7"/>
                </a:cubicBezTo>
                <a:cubicBezTo>
                  <a:pt x="74" y="5"/>
                  <a:pt x="65" y="0"/>
                  <a:pt x="65" y="0"/>
                </a:cubicBezTo>
                <a:cubicBezTo>
                  <a:pt x="65" y="0"/>
                  <a:pt x="61" y="4"/>
                  <a:pt x="52" y="4"/>
                </a:cubicBezTo>
                <a:cubicBezTo>
                  <a:pt x="51" y="4"/>
                  <a:pt x="45" y="4"/>
                  <a:pt x="43" y="4"/>
                </a:cubicBezTo>
                <a:cubicBezTo>
                  <a:pt x="34" y="4"/>
                  <a:pt x="30" y="0"/>
                  <a:pt x="30" y="0"/>
                </a:cubicBezTo>
                <a:cubicBezTo>
                  <a:pt x="30" y="0"/>
                  <a:pt x="21" y="5"/>
                  <a:pt x="15" y="7"/>
                </a:cubicBezTo>
                <a:cubicBezTo>
                  <a:pt x="8" y="9"/>
                  <a:pt x="0" y="12"/>
                  <a:pt x="0" y="18"/>
                </a:cubicBezTo>
                <a:cubicBezTo>
                  <a:pt x="0" y="40"/>
                  <a:pt x="2" y="71"/>
                  <a:pt x="3" y="91"/>
                </a:cubicBezTo>
                <a:lnTo>
                  <a:pt x="13" y="91"/>
                </a:lnTo>
                <a:close/>
              </a:path>
            </a:pathLst>
          </a:custGeom>
          <a:solidFill>
            <a:srgbClr val="D6E0F4"/>
          </a:solidFill>
          <a:ln w="9525">
            <a:noFill/>
            <a:round/>
          </a:ln>
        </p:spPr>
        <p:txBody>
          <a:bodyPr lIns="91262" tIns="45631" rIns="91262" bIns="45631"/>
          <a:lstStyle/>
          <a:p>
            <a:endParaRPr lang="zh-CN" altLang="en-US"/>
          </a:p>
        </p:txBody>
      </p:sp>
      <p:sp>
        <p:nvSpPr>
          <p:cNvPr id="44041" name="Freeform 13"/>
          <p:cNvSpPr/>
          <p:nvPr/>
        </p:nvSpPr>
        <p:spPr bwMode="auto">
          <a:xfrm>
            <a:off x="1630363" y="3917950"/>
            <a:ext cx="547687" cy="538163"/>
          </a:xfrm>
          <a:custGeom>
            <a:avLst/>
            <a:gdLst>
              <a:gd name="T0" fmla="*/ 2147483646 w 101"/>
              <a:gd name="T1" fmla="*/ 0 h 99"/>
              <a:gd name="T2" fmla="*/ 2147483646 w 101"/>
              <a:gd name="T3" fmla="*/ 0 h 99"/>
              <a:gd name="T4" fmla="*/ 2147483646 w 101"/>
              <a:gd name="T5" fmla="*/ 2147483646 h 99"/>
              <a:gd name="T6" fmla="*/ 2147483646 w 101"/>
              <a:gd name="T7" fmla="*/ 0 h 99"/>
              <a:gd name="T8" fmla="*/ 2147483646 w 101"/>
              <a:gd name="T9" fmla="*/ 2147483646 h 99"/>
              <a:gd name="T10" fmla="*/ 2147483646 w 101"/>
              <a:gd name="T11" fmla="*/ 2147483646 h 99"/>
              <a:gd name="T12" fmla="*/ 2147483646 w 101"/>
              <a:gd name="T13" fmla="*/ 2147483646 h 99"/>
              <a:gd name="T14" fmla="*/ 2147483646 w 101"/>
              <a:gd name="T15" fmla="*/ 2147483646 h 99"/>
              <a:gd name="T16" fmla="*/ 2147483646 w 101"/>
              <a:gd name="T17" fmla="*/ 2147483646 h 99"/>
              <a:gd name="T18" fmla="*/ 2147483646 w 101"/>
              <a:gd name="T19" fmla="*/ 2147483646 h 99"/>
              <a:gd name="T20" fmla="*/ 2147483646 w 101"/>
              <a:gd name="T21" fmla="*/ 2147483646 h 99"/>
              <a:gd name="T22" fmla="*/ 2147483646 w 101"/>
              <a:gd name="T23" fmla="*/ 2147483646 h 99"/>
              <a:gd name="T24" fmla="*/ 2147483646 w 101"/>
              <a:gd name="T25" fmla="*/ 2147483646 h 99"/>
              <a:gd name="T26" fmla="*/ 2147483646 w 101"/>
              <a:gd name="T27" fmla="*/ 2147483646 h 99"/>
              <a:gd name="T28" fmla="*/ 2147483646 w 101"/>
              <a:gd name="T29" fmla="*/ 2147483646 h 99"/>
              <a:gd name="T30" fmla="*/ 2147483646 w 101"/>
              <a:gd name="T31" fmla="*/ 2147483646 h 99"/>
              <a:gd name="T32" fmla="*/ 2147483646 w 101"/>
              <a:gd name="T33" fmla="*/ 2147483646 h 99"/>
              <a:gd name="T34" fmla="*/ 2147483646 w 101"/>
              <a:gd name="T35" fmla="*/ 0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1" h="99">
                <a:moveTo>
                  <a:pt x="54" y="0"/>
                </a:moveTo>
                <a:cubicBezTo>
                  <a:pt x="53" y="0"/>
                  <a:pt x="52" y="0"/>
                  <a:pt x="50" y="0"/>
                </a:cubicBezTo>
                <a:cubicBezTo>
                  <a:pt x="50" y="1"/>
                  <a:pt x="50" y="1"/>
                  <a:pt x="50" y="1"/>
                </a:cubicBezTo>
                <a:cubicBezTo>
                  <a:pt x="49" y="0"/>
                  <a:pt x="48" y="0"/>
                  <a:pt x="47" y="0"/>
                </a:cubicBezTo>
                <a:cubicBezTo>
                  <a:pt x="24" y="0"/>
                  <a:pt x="0" y="29"/>
                  <a:pt x="8" y="68"/>
                </a:cubicBezTo>
                <a:cubicBezTo>
                  <a:pt x="12" y="91"/>
                  <a:pt x="43" y="99"/>
                  <a:pt x="43" y="99"/>
                </a:cubicBezTo>
                <a:cubicBezTo>
                  <a:pt x="43" y="99"/>
                  <a:pt x="32" y="88"/>
                  <a:pt x="28" y="79"/>
                </a:cubicBezTo>
                <a:cubicBezTo>
                  <a:pt x="25" y="73"/>
                  <a:pt x="23" y="60"/>
                  <a:pt x="24" y="52"/>
                </a:cubicBezTo>
                <a:cubicBezTo>
                  <a:pt x="33" y="52"/>
                  <a:pt x="33" y="52"/>
                  <a:pt x="33" y="52"/>
                </a:cubicBezTo>
                <a:cubicBezTo>
                  <a:pt x="36" y="39"/>
                  <a:pt x="36" y="39"/>
                  <a:pt x="36" y="39"/>
                </a:cubicBezTo>
                <a:cubicBezTo>
                  <a:pt x="40" y="52"/>
                  <a:pt x="40" y="52"/>
                  <a:pt x="40" y="52"/>
                </a:cubicBezTo>
                <a:cubicBezTo>
                  <a:pt x="51" y="52"/>
                  <a:pt x="51" y="52"/>
                  <a:pt x="51" y="52"/>
                </a:cubicBezTo>
                <a:cubicBezTo>
                  <a:pt x="51" y="52"/>
                  <a:pt x="51" y="52"/>
                  <a:pt x="51" y="52"/>
                </a:cubicBezTo>
                <a:cubicBezTo>
                  <a:pt x="77" y="52"/>
                  <a:pt x="77" y="52"/>
                  <a:pt x="77" y="52"/>
                </a:cubicBezTo>
                <a:cubicBezTo>
                  <a:pt x="78" y="60"/>
                  <a:pt x="76" y="73"/>
                  <a:pt x="73" y="79"/>
                </a:cubicBezTo>
                <a:cubicBezTo>
                  <a:pt x="69" y="88"/>
                  <a:pt x="58" y="99"/>
                  <a:pt x="58" y="99"/>
                </a:cubicBezTo>
                <a:cubicBezTo>
                  <a:pt x="58" y="99"/>
                  <a:pt x="89" y="91"/>
                  <a:pt x="93" y="68"/>
                </a:cubicBezTo>
                <a:cubicBezTo>
                  <a:pt x="101" y="29"/>
                  <a:pt x="77" y="0"/>
                  <a:pt x="54" y="0"/>
                </a:cubicBezTo>
                <a:close/>
              </a:path>
            </a:pathLst>
          </a:custGeom>
          <a:solidFill>
            <a:srgbClr val="D6E0F4"/>
          </a:solidFill>
          <a:ln w="9525">
            <a:noFill/>
            <a:round/>
          </a:ln>
        </p:spPr>
        <p:txBody>
          <a:bodyPr lIns="91262" tIns="45631" rIns="91262" bIns="45631"/>
          <a:lstStyle/>
          <a:p>
            <a:endParaRPr lang="zh-CN" altLang="en-US"/>
          </a:p>
        </p:txBody>
      </p:sp>
      <p:sp>
        <p:nvSpPr>
          <p:cNvPr id="44042" name="Freeform 14"/>
          <p:cNvSpPr/>
          <p:nvPr/>
        </p:nvSpPr>
        <p:spPr bwMode="auto">
          <a:xfrm>
            <a:off x="2244725" y="3792538"/>
            <a:ext cx="479425" cy="690562"/>
          </a:xfrm>
          <a:custGeom>
            <a:avLst/>
            <a:gdLst>
              <a:gd name="T0" fmla="*/ 2147483646 w 88"/>
              <a:gd name="T1" fmla="*/ 2147483646 h 127"/>
              <a:gd name="T2" fmla="*/ 2147483646 w 88"/>
              <a:gd name="T3" fmla="*/ 2147483646 h 127"/>
              <a:gd name="T4" fmla="*/ 2147483646 w 88"/>
              <a:gd name="T5" fmla="*/ 2147483646 h 127"/>
              <a:gd name="T6" fmla="*/ 2147483646 w 88"/>
              <a:gd name="T7" fmla="*/ 2147483646 h 127"/>
              <a:gd name="T8" fmla="*/ 2147483646 w 88"/>
              <a:gd name="T9" fmla="*/ 2147483646 h 127"/>
              <a:gd name="T10" fmla="*/ 2147483646 w 88"/>
              <a:gd name="T11" fmla="*/ 2147483646 h 127"/>
              <a:gd name="T12" fmla="*/ 2147483646 w 88"/>
              <a:gd name="T13" fmla="*/ 2147483646 h 127"/>
              <a:gd name="T14" fmla="*/ 2147483646 w 88"/>
              <a:gd name="T15" fmla="*/ 2147483646 h 127"/>
              <a:gd name="T16" fmla="*/ 2147483646 w 88"/>
              <a:gd name="T17" fmla="*/ 2147483646 h 127"/>
              <a:gd name="T18" fmla="*/ 2147483646 w 88"/>
              <a:gd name="T19" fmla="*/ 2147483646 h 127"/>
              <a:gd name="T20" fmla="*/ 2147483646 w 88"/>
              <a:gd name="T21" fmla="*/ 2147483646 h 127"/>
              <a:gd name="T22" fmla="*/ 2147483646 w 88"/>
              <a:gd name="T23" fmla="*/ 2147483646 h 127"/>
              <a:gd name="T24" fmla="*/ 2147483646 w 88"/>
              <a:gd name="T25" fmla="*/ 2147483646 h 127"/>
              <a:gd name="T26" fmla="*/ 2147483646 w 88"/>
              <a:gd name="T27" fmla="*/ 2147483646 h 127"/>
              <a:gd name="T28" fmla="*/ 2147483646 w 88"/>
              <a:gd name="T29" fmla="*/ 2147483646 h 127"/>
              <a:gd name="T30" fmla="*/ 2147483646 w 88"/>
              <a:gd name="T31" fmla="*/ 2147483646 h 127"/>
              <a:gd name="T32" fmla="*/ 2147483646 w 88"/>
              <a:gd name="T33" fmla="*/ 2147483646 h 127"/>
              <a:gd name="T34" fmla="*/ 2147483646 w 88"/>
              <a:gd name="T35" fmla="*/ 2147483646 h 127"/>
              <a:gd name="T36" fmla="*/ 2147483646 w 88"/>
              <a:gd name="T37" fmla="*/ 2147483646 h 127"/>
              <a:gd name="T38" fmla="*/ 2147483646 w 88"/>
              <a:gd name="T39" fmla="*/ 2147483646 h 127"/>
              <a:gd name="T40" fmla="*/ 2147483646 w 88"/>
              <a:gd name="T41" fmla="*/ 2147483646 h 127"/>
              <a:gd name="T42" fmla="*/ 2147483646 w 88"/>
              <a:gd name="T43" fmla="*/ 2147483646 h 1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8" h="127">
                <a:moveTo>
                  <a:pt x="84" y="44"/>
                </a:moveTo>
                <a:cubicBezTo>
                  <a:pt x="83" y="43"/>
                  <a:pt x="81" y="45"/>
                  <a:pt x="80" y="48"/>
                </a:cubicBezTo>
                <a:cubicBezTo>
                  <a:pt x="80" y="48"/>
                  <a:pt x="80" y="47"/>
                  <a:pt x="80" y="47"/>
                </a:cubicBezTo>
                <a:cubicBezTo>
                  <a:pt x="80" y="48"/>
                  <a:pt x="79" y="48"/>
                  <a:pt x="79" y="49"/>
                </a:cubicBezTo>
                <a:cubicBezTo>
                  <a:pt x="78" y="53"/>
                  <a:pt x="77" y="33"/>
                  <a:pt x="77" y="27"/>
                </a:cubicBezTo>
                <a:cubicBezTo>
                  <a:pt x="82" y="5"/>
                  <a:pt x="27" y="0"/>
                  <a:pt x="12" y="26"/>
                </a:cubicBezTo>
                <a:cubicBezTo>
                  <a:pt x="12" y="26"/>
                  <a:pt x="12" y="26"/>
                  <a:pt x="12" y="26"/>
                </a:cubicBezTo>
                <a:cubicBezTo>
                  <a:pt x="12" y="26"/>
                  <a:pt x="10" y="50"/>
                  <a:pt x="9" y="50"/>
                </a:cubicBezTo>
                <a:cubicBezTo>
                  <a:pt x="8" y="46"/>
                  <a:pt x="6" y="42"/>
                  <a:pt x="5" y="44"/>
                </a:cubicBezTo>
                <a:cubicBezTo>
                  <a:pt x="3" y="47"/>
                  <a:pt x="0" y="52"/>
                  <a:pt x="3" y="58"/>
                </a:cubicBezTo>
                <a:cubicBezTo>
                  <a:pt x="6" y="63"/>
                  <a:pt x="7" y="66"/>
                  <a:pt x="9" y="64"/>
                </a:cubicBezTo>
                <a:cubicBezTo>
                  <a:pt x="10" y="63"/>
                  <a:pt x="10" y="63"/>
                  <a:pt x="10" y="62"/>
                </a:cubicBezTo>
                <a:cubicBezTo>
                  <a:pt x="13" y="76"/>
                  <a:pt x="21" y="87"/>
                  <a:pt x="32" y="92"/>
                </a:cubicBezTo>
                <a:cubicBezTo>
                  <a:pt x="32" y="100"/>
                  <a:pt x="32" y="108"/>
                  <a:pt x="31" y="110"/>
                </a:cubicBezTo>
                <a:cubicBezTo>
                  <a:pt x="29" y="114"/>
                  <a:pt x="13" y="127"/>
                  <a:pt x="18" y="126"/>
                </a:cubicBezTo>
                <a:cubicBezTo>
                  <a:pt x="23" y="124"/>
                  <a:pt x="23" y="127"/>
                  <a:pt x="69" y="126"/>
                </a:cubicBezTo>
                <a:cubicBezTo>
                  <a:pt x="69" y="126"/>
                  <a:pt x="58" y="113"/>
                  <a:pt x="57" y="109"/>
                </a:cubicBezTo>
                <a:cubicBezTo>
                  <a:pt x="56" y="107"/>
                  <a:pt x="57" y="99"/>
                  <a:pt x="58" y="92"/>
                </a:cubicBezTo>
                <a:cubicBezTo>
                  <a:pt x="68" y="87"/>
                  <a:pt x="76" y="76"/>
                  <a:pt x="79" y="63"/>
                </a:cubicBezTo>
                <a:cubicBezTo>
                  <a:pt x="79" y="63"/>
                  <a:pt x="79" y="64"/>
                  <a:pt x="79" y="64"/>
                </a:cubicBezTo>
                <a:cubicBezTo>
                  <a:pt x="81" y="66"/>
                  <a:pt x="82" y="63"/>
                  <a:pt x="85" y="58"/>
                </a:cubicBezTo>
                <a:cubicBezTo>
                  <a:pt x="88" y="52"/>
                  <a:pt x="86" y="47"/>
                  <a:pt x="84" y="44"/>
                </a:cubicBezTo>
                <a:close/>
              </a:path>
            </a:pathLst>
          </a:custGeom>
          <a:solidFill>
            <a:srgbClr val="D6E0F4"/>
          </a:solidFill>
          <a:ln w="9525">
            <a:noFill/>
            <a:round/>
          </a:ln>
        </p:spPr>
        <p:txBody>
          <a:bodyPr lIns="91262" tIns="45631" rIns="91262" bIns="45631"/>
          <a:lstStyle/>
          <a:p>
            <a:endParaRPr lang="zh-CN" altLang="en-US"/>
          </a:p>
        </p:txBody>
      </p:sp>
      <p:sp>
        <p:nvSpPr>
          <p:cNvPr id="44043" name="Freeform 15"/>
          <p:cNvSpPr>
            <a:spLocks noEditPoints="1"/>
          </p:cNvSpPr>
          <p:nvPr/>
        </p:nvSpPr>
        <p:spPr bwMode="auto">
          <a:xfrm>
            <a:off x="2244725" y="3836988"/>
            <a:ext cx="479425" cy="641350"/>
          </a:xfrm>
          <a:custGeom>
            <a:avLst/>
            <a:gdLst>
              <a:gd name="T0" fmla="*/ 2147483646 w 88"/>
              <a:gd name="T1" fmla="*/ 2147483646 h 118"/>
              <a:gd name="T2" fmla="*/ 2147483646 w 88"/>
              <a:gd name="T3" fmla="*/ 2147483646 h 118"/>
              <a:gd name="T4" fmla="*/ 2147483646 w 88"/>
              <a:gd name="T5" fmla="*/ 2147483646 h 118"/>
              <a:gd name="T6" fmla="*/ 2147483646 w 88"/>
              <a:gd name="T7" fmla="*/ 2147483646 h 118"/>
              <a:gd name="T8" fmla="*/ 2147483646 w 88"/>
              <a:gd name="T9" fmla="*/ 2147483646 h 118"/>
              <a:gd name="T10" fmla="*/ 2147483646 w 88"/>
              <a:gd name="T11" fmla="*/ 2147483646 h 118"/>
              <a:gd name="T12" fmla="*/ 2147483646 w 88"/>
              <a:gd name="T13" fmla="*/ 2147483646 h 118"/>
              <a:gd name="T14" fmla="*/ 2147483646 w 88"/>
              <a:gd name="T15" fmla="*/ 2147483646 h 118"/>
              <a:gd name="T16" fmla="*/ 2147483646 w 88"/>
              <a:gd name="T17" fmla="*/ 2147483646 h 118"/>
              <a:gd name="T18" fmla="*/ 2147483646 w 88"/>
              <a:gd name="T19" fmla="*/ 0 h 118"/>
              <a:gd name="T20" fmla="*/ 2147483646 w 88"/>
              <a:gd name="T21" fmla="*/ 2147483646 h 118"/>
              <a:gd name="T22" fmla="*/ 2147483646 w 88"/>
              <a:gd name="T23" fmla="*/ 2147483646 h 118"/>
              <a:gd name="T24" fmla="*/ 2147483646 w 88"/>
              <a:gd name="T25" fmla="*/ 2147483646 h 118"/>
              <a:gd name="T26" fmla="*/ 2147483646 w 88"/>
              <a:gd name="T27" fmla="*/ 2147483646 h 118"/>
              <a:gd name="T28" fmla="*/ 2147483646 w 88"/>
              <a:gd name="T29" fmla="*/ 2147483646 h 118"/>
              <a:gd name="T30" fmla="*/ 2147483646 w 88"/>
              <a:gd name="T31" fmla="*/ 2147483646 h 118"/>
              <a:gd name="T32" fmla="*/ 2147483646 w 88"/>
              <a:gd name="T33" fmla="*/ 2147483646 h 118"/>
              <a:gd name="T34" fmla="*/ 2147483646 w 88"/>
              <a:gd name="T35" fmla="*/ 2147483646 h 118"/>
              <a:gd name="T36" fmla="*/ 2147483646 w 88"/>
              <a:gd name="T37" fmla="*/ 2147483646 h 118"/>
              <a:gd name="T38" fmla="*/ 2147483646 w 88"/>
              <a:gd name="T39" fmla="*/ 2147483646 h 118"/>
              <a:gd name="T40" fmla="*/ 2147483646 w 88"/>
              <a:gd name="T41" fmla="*/ 2147483646 h 118"/>
              <a:gd name="T42" fmla="*/ 2147483646 w 88"/>
              <a:gd name="T43" fmla="*/ 2147483646 h 118"/>
              <a:gd name="T44" fmla="*/ 2147483646 w 88"/>
              <a:gd name="T45" fmla="*/ 2147483646 h 118"/>
              <a:gd name="T46" fmla="*/ 2147483646 w 88"/>
              <a:gd name="T47" fmla="*/ 2147483646 h 118"/>
              <a:gd name="T48" fmla="*/ 2147483646 w 88"/>
              <a:gd name="T49" fmla="*/ 2147483646 h 118"/>
              <a:gd name="T50" fmla="*/ 2147483646 w 88"/>
              <a:gd name="T51" fmla="*/ 2147483646 h 118"/>
              <a:gd name="T52" fmla="*/ 2147483646 w 88"/>
              <a:gd name="T53" fmla="*/ 2147483646 h 118"/>
              <a:gd name="T54" fmla="*/ 2147483646 w 88"/>
              <a:gd name="T55" fmla="*/ 2147483646 h 118"/>
              <a:gd name="T56" fmla="*/ 2147483646 w 88"/>
              <a:gd name="T57" fmla="*/ 2147483646 h 118"/>
              <a:gd name="T58" fmla="*/ 2147483646 w 88"/>
              <a:gd name="T59" fmla="*/ 2147483646 h 118"/>
              <a:gd name="T60" fmla="*/ 2147483646 w 88"/>
              <a:gd name="T61" fmla="*/ 2147483646 h 118"/>
              <a:gd name="T62" fmla="*/ 2147483646 w 88"/>
              <a:gd name="T63" fmla="*/ 2147483646 h 118"/>
              <a:gd name="T64" fmla="*/ 2147483646 w 88"/>
              <a:gd name="T65" fmla="*/ 2147483646 h 118"/>
              <a:gd name="T66" fmla="*/ 2147483646 w 88"/>
              <a:gd name="T67" fmla="*/ 2147483646 h 118"/>
              <a:gd name="T68" fmla="*/ 2147483646 w 88"/>
              <a:gd name="T69" fmla="*/ 2147483646 h 118"/>
              <a:gd name="T70" fmla="*/ 2147483646 w 88"/>
              <a:gd name="T71" fmla="*/ 2147483646 h 118"/>
              <a:gd name="T72" fmla="*/ 2147483646 w 88"/>
              <a:gd name="T73" fmla="*/ 2147483646 h 118"/>
              <a:gd name="T74" fmla="*/ 2147483646 w 88"/>
              <a:gd name="T75" fmla="*/ 2147483646 h 118"/>
              <a:gd name="T76" fmla="*/ 2147483646 w 88"/>
              <a:gd name="T77" fmla="*/ 2147483646 h 118"/>
              <a:gd name="T78" fmla="*/ 2147483646 w 88"/>
              <a:gd name="T79" fmla="*/ 2147483646 h 118"/>
              <a:gd name="T80" fmla="*/ 2147483646 w 88"/>
              <a:gd name="T81" fmla="*/ 2147483646 h 118"/>
              <a:gd name="T82" fmla="*/ 2147483646 w 88"/>
              <a:gd name="T83" fmla="*/ 2147483646 h 118"/>
              <a:gd name="T84" fmla="*/ 2147483646 w 88"/>
              <a:gd name="T85" fmla="*/ 2147483646 h 118"/>
              <a:gd name="T86" fmla="*/ 2147483646 w 88"/>
              <a:gd name="T87" fmla="*/ 2147483646 h 118"/>
              <a:gd name="T88" fmla="*/ 2147483646 w 88"/>
              <a:gd name="T89" fmla="*/ 2147483646 h 118"/>
              <a:gd name="T90" fmla="*/ 2147483646 w 88"/>
              <a:gd name="T91" fmla="*/ 2147483646 h 118"/>
              <a:gd name="T92" fmla="*/ 2147483646 w 88"/>
              <a:gd name="T93" fmla="*/ 2147483646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8" h="118">
                <a:moveTo>
                  <a:pt x="48" y="118"/>
                </a:moveTo>
                <a:cubicBezTo>
                  <a:pt x="36" y="118"/>
                  <a:pt x="29" y="118"/>
                  <a:pt x="25" y="118"/>
                </a:cubicBezTo>
                <a:cubicBezTo>
                  <a:pt x="21" y="117"/>
                  <a:pt x="20" y="117"/>
                  <a:pt x="18" y="118"/>
                </a:cubicBezTo>
                <a:cubicBezTo>
                  <a:pt x="18" y="118"/>
                  <a:pt x="17" y="118"/>
                  <a:pt x="17" y="118"/>
                </a:cubicBezTo>
                <a:cubicBezTo>
                  <a:pt x="17" y="118"/>
                  <a:pt x="17" y="118"/>
                  <a:pt x="17" y="118"/>
                </a:cubicBezTo>
                <a:cubicBezTo>
                  <a:pt x="16" y="117"/>
                  <a:pt x="18" y="115"/>
                  <a:pt x="23" y="111"/>
                </a:cubicBezTo>
                <a:cubicBezTo>
                  <a:pt x="26" y="107"/>
                  <a:pt x="30" y="104"/>
                  <a:pt x="31" y="102"/>
                </a:cubicBezTo>
                <a:cubicBezTo>
                  <a:pt x="31" y="100"/>
                  <a:pt x="32" y="94"/>
                  <a:pt x="31" y="84"/>
                </a:cubicBezTo>
                <a:cubicBezTo>
                  <a:pt x="21" y="79"/>
                  <a:pt x="13" y="68"/>
                  <a:pt x="10" y="55"/>
                </a:cubicBezTo>
                <a:cubicBezTo>
                  <a:pt x="10" y="55"/>
                  <a:pt x="10" y="56"/>
                  <a:pt x="10" y="56"/>
                </a:cubicBezTo>
                <a:cubicBezTo>
                  <a:pt x="9" y="57"/>
                  <a:pt x="9" y="57"/>
                  <a:pt x="8" y="57"/>
                </a:cubicBezTo>
                <a:cubicBezTo>
                  <a:pt x="7" y="57"/>
                  <a:pt x="6" y="55"/>
                  <a:pt x="4" y="51"/>
                </a:cubicBezTo>
                <a:cubicBezTo>
                  <a:pt x="4" y="51"/>
                  <a:pt x="4" y="50"/>
                  <a:pt x="3" y="50"/>
                </a:cubicBezTo>
                <a:cubicBezTo>
                  <a:pt x="0" y="44"/>
                  <a:pt x="3" y="39"/>
                  <a:pt x="5" y="36"/>
                </a:cubicBezTo>
                <a:cubicBezTo>
                  <a:pt x="5" y="36"/>
                  <a:pt x="5" y="36"/>
                  <a:pt x="5" y="36"/>
                </a:cubicBezTo>
                <a:cubicBezTo>
                  <a:pt x="5" y="36"/>
                  <a:pt x="5" y="35"/>
                  <a:pt x="6" y="35"/>
                </a:cubicBezTo>
                <a:cubicBezTo>
                  <a:pt x="6" y="35"/>
                  <a:pt x="7" y="35"/>
                  <a:pt x="9" y="41"/>
                </a:cubicBezTo>
                <a:cubicBezTo>
                  <a:pt x="10" y="39"/>
                  <a:pt x="11" y="26"/>
                  <a:pt x="11" y="18"/>
                </a:cubicBezTo>
                <a:cubicBezTo>
                  <a:pt x="11" y="17"/>
                  <a:pt x="11" y="17"/>
                  <a:pt x="11" y="17"/>
                </a:cubicBezTo>
                <a:cubicBezTo>
                  <a:pt x="19" y="5"/>
                  <a:pt x="36" y="0"/>
                  <a:pt x="49" y="0"/>
                </a:cubicBezTo>
                <a:cubicBezTo>
                  <a:pt x="60" y="0"/>
                  <a:pt x="70" y="3"/>
                  <a:pt x="75" y="9"/>
                </a:cubicBezTo>
                <a:cubicBezTo>
                  <a:pt x="77" y="12"/>
                  <a:pt x="78" y="15"/>
                  <a:pt x="77" y="19"/>
                </a:cubicBezTo>
                <a:cubicBezTo>
                  <a:pt x="78" y="31"/>
                  <a:pt x="78" y="39"/>
                  <a:pt x="79" y="41"/>
                </a:cubicBezTo>
                <a:cubicBezTo>
                  <a:pt x="79" y="41"/>
                  <a:pt x="79" y="41"/>
                  <a:pt x="79" y="41"/>
                </a:cubicBezTo>
                <a:cubicBezTo>
                  <a:pt x="79" y="40"/>
                  <a:pt x="79" y="40"/>
                  <a:pt x="80" y="39"/>
                </a:cubicBezTo>
                <a:cubicBezTo>
                  <a:pt x="80" y="37"/>
                  <a:pt x="80" y="37"/>
                  <a:pt x="80" y="37"/>
                </a:cubicBezTo>
                <a:cubicBezTo>
                  <a:pt x="80" y="39"/>
                  <a:pt x="80" y="39"/>
                  <a:pt x="80" y="39"/>
                </a:cubicBezTo>
                <a:cubicBezTo>
                  <a:pt x="81" y="36"/>
                  <a:pt x="82" y="35"/>
                  <a:pt x="83" y="35"/>
                </a:cubicBezTo>
                <a:cubicBezTo>
                  <a:pt x="83" y="35"/>
                  <a:pt x="84" y="36"/>
                  <a:pt x="84" y="36"/>
                </a:cubicBezTo>
                <a:cubicBezTo>
                  <a:pt x="84" y="36"/>
                  <a:pt x="84" y="36"/>
                  <a:pt x="84" y="36"/>
                </a:cubicBezTo>
                <a:cubicBezTo>
                  <a:pt x="86" y="39"/>
                  <a:pt x="88" y="44"/>
                  <a:pt x="85" y="50"/>
                </a:cubicBezTo>
                <a:cubicBezTo>
                  <a:pt x="85" y="50"/>
                  <a:pt x="85" y="51"/>
                  <a:pt x="84" y="51"/>
                </a:cubicBezTo>
                <a:cubicBezTo>
                  <a:pt x="83" y="55"/>
                  <a:pt x="82" y="57"/>
                  <a:pt x="80" y="57"/>
                </a:cubicBezTo>
                <a:cubicBezTo>
                  <a:pt x="80" y="57"/>
                  <a:pt x="80" y="57"/>
                  <a:pt x="80" y="57"/>
                </a:cubicBezTo>
                <a:cubicBezTo>
                  <a:pt x="80" y="57"/>
                  <a:pt x="79" y="57"/>
                  <a:pt x="79" y="56"/>
                </a:cubicBezTo>
                <a:cubicBezTo>
                  <a:pt x="79" y="56"/>
                  <a:pt x="79" y="56"/>
                  <a:pt x="79" y="56"/>
                </a:cubicBezTo>
                <a:cubicBezTo>
                  <a:pt x="76" y="69"/>
                  <a:pt x="68" y="79"/>
                  <a:pt x="58" y="84"/>
                </a:cubicBezTo>
                <a:cubicBezTo>
                  <a:pt x="57" y="93"/>
                  <a:pt x="57" y="99"/>
                  <a:pt x="57" y="101"/>
                </a:cubicBezTo>
                <a:cubicBezTo>
                  <a:pt x="59" y="105"/>
                  <a:pt x="69" y="117"/>
                  <a:pt x="69" y="118"/>
                </a:cubicBezTo>
                <a:cubicBezTo>
                  <a:pt x="70" y="118"/>
                  <a:pt x="70" y="118"/>
                  <a:pt x="70" y="118"/>
                </a:cubicBezTo>
                <a:cubicBezTo>
                  <a:pt x="69" y="118"/>
                  <a:pt x="69" y="118"/>
                  <a:pt x="69" y="118"/>
                </a:cubicBezTo>
                <a:cubicBezTo>
                  <a:pt x="61" y="118"/>
                  <a:pt x="54" y="118"/>
                  <a:pt x="48" y="118"/>
                </a:cubicBezTo>
                <a:close/>
                <a:moveTo>
                  <a:pt x="21" y="117"/>
                </a:moveTo>
                <a:cubicBezTo>
                  <a:pt x="22" y="117"/>
                  <a:pt x="24" y="117"/>
                  <a:pt x="25" y="117"/>
                </a:cubicBezTo>
                <a:cubicBezTo>
                  <a:pt x="29" y="117"/>
                  <a:pt x="36" y="118"/>
                  <a:pt x="48" y="118"/>
                </a:cubicBezTo>
                <a:cubicBezTo>
                  <a:pt x="54" y="118"/>
                  <a:pt x="61" y="118"/>
                  <a:pt x="69" y="117"/>
                </a:cubicBezTo>
                <a:cubicBezTo>
                  <a:pt x="67" y="115"/>
                  <a:pt x="58" y="105"/>
                  <a:pt x="57" y="101"/>
                </a:cubicBezTo>
                <a:cubicBezTo>
                  <a:pt x="56" y="99"/>
                  <a:pt x="56" y="93"/>
                  <a:pt x="57" y="84"/>
                </a:cubicBezTo>
                <a:cubicBezTo>
                  <a:pt x="57" y="84"/>
                  <a:pt x="57" y="84"/>
                  <a:pt x="57" y="84"/>
                </a:cubicBezTo>
                <a:cubicBezTo>
                  <a:pt x="58" y="84"/>
                  <a:pt x="58" y="84"/>
                  <a:pt x="58" y="84"/>
                </a:cubicBezTo>
                <a:cubicBezTo>
                  <a:pt x="68" y="79"/>
                  <a:pt x="75" y="68"/>
                  <a:pt x="78" y="55"/>
                </a:cubicBezTo>
                <a:cubicBezTo>
                  <a:pt x="78" y="54"/>
                  <a:pt x="78" y="54"/>
                  <a:pt x="78" y="54"/>
                </a:cubicBezTo>
                <a:cubicBezTo>
                  <a:pt x="79" y="55"/>
                  <a:pt x="79" y="55"/>
                  <a:pt x="79" y="55"/>
                </a:cubicBezTo>
                <a:cubicBezTo>
                  <a:pt x="79" y="55"/>
                  <a:pt x="79" y="55"/>
                  <a:pt x="79" y="56"/>
                </a:cubicBezTo>
                <a:cubicBezTo>
                  <a:pt x="80" y="56"/>
                  <a:pt x="80" y="56"/>
                  <a:pt x="80" y="56"/>
                </a:cubicBezTo>
                <a:cubicBezTo>
                  <a:pt x="80" y="56"/>
                  <a:pt x="80" y="56"/>
                  <a:pt x="80" y="56"/>
                </a:cubicBezTo>
                <a:cubicBezTo>
                  <a:pt x="81" y="56"/>
                  <a:pt x="82" y="54"/>
                  <a:pt x="84" y="51"/>
                </a:cubicBezTo>
                <a:cubicBezTo>
                  <a:pt x="84" y="51"/>
                  <a:pt x="85" y="50"/>
                  <a:pt x="85" y="49"/>
                </a:cubicBezTo>
                <a:cubicBezTo>
                  <a:pt x="88" y="44"/>
                  <a:pt x="85" y="40"/>
                  <a:pt x="83" y="36"/>
                </a:cubicBezTo>
                <a:cubicBezTo>
                  <a:pt x="83" y="36"/>
                  <a:pt x="83" y="36"/>
                  <a:pt x="83" y="36"/>
                </a:cubicBezTo>
                <a:cubicBezTo>
                  <a:pt x="83" y="36"/>
                  <a:pt x="83" y="36"/>
                  <a:pt x="83" y="36"/>
                </a:cubicBezTo>
                <a:cubicBezTo>
                  <a:pt x="83" y="36"/>
                  <a:pt x="82" y="36"/>
                  <a:pt x="80" y="40"/>
                </a:cubicBezTo>
                <a:cubicBezTo>
                  <a:pt x="80" y="41"/>
                  <a:pt x="80" y="41"/>
                  <a:pt x="80" y="41"/>
                </a:cubicBezTo>
                <a:cubicBezTo>
                  <a:pt x="80" y="41"/>
                  <a:pt x="80" y="41"/>
                  <a:pt x="80" y="41"/>
                </a:cubicBezTo>
                <a:cubicBezTo>
                  <a:pt x="80" y="41"/>
                  <a:pt x="79" y="41"/>
                  <a:pt x="79" y="41"/>
                </a:cubicBezTo>
                <a:cubicBezTo>
                  <a:pt x="79" y="41"/>
                  <a:pt x="79" y="42"/>
                  <a:pt x="79" y="42"/>
                </a:cubicBezTo>
                <a:cubicBezTo>
                  <a:pt x="79" y="42"/>
                  <a:pt x="79" y="42"/>
                  <a:pt x="79" y="42"/>
                </a:cubicBezTo>
                <a:cubicBezTo>
                  <a:pt x="79" y="42"/>
                  <a:pt x="78" y="42"/>
                  <a:pt x="77" y="19"/>
                </a:cubicBezTo>
                <a:cubicBezTo>
                  <a:pt x="77" y="19"/>
                  <a:pt x="77" y="19"/>
                  <a:pt x="77" y="19"/>
                </a:cubicBezTo>
                <a:cubicBezTo>
                  <a:pt x="77" y="19"/>
                  <a:pt x="77" y="19"/>
                  <a:pt x="77" y="19"/>
                </a:cubicBezTo>
                <a:cubicBezTo>
                  <a:pt x="77" y="15"/>
                  <a:pt x="77" y="12"/>
                  <a:pt x="74" y="9"/>
                </a:cubicBezTo>
                <a:cubicBezTo>
                  <a:pt x="70" y="4"/>
                  <a:pt x="60" y="1"/>
                  <a:pt x="49" y="1"/>
                </a:cubicBezTo>
                <a:cubicBezTo>
                  <a:pt x="36" y="1"/>
                  <a:pt x="19" y="5"/>
                  <a:pt x="12" y="18"/>
                </a:cubicBezTo>
                <a:cubicBezTo>
                  <a:pt x="12" y="18"/>
                  <a:pt x="11" y="24"/>
                  <a:pt x="11" y="30"/>
                </a:cubicBezTo>
                <a:cubicBezTo>
                  <a:pt x="10" y="42"/>
                  <a:pt x="10" y="42"/>
                  <a:pt x="9" y="42"/>
                </a:cubicBezTo>
                <a:cubicBezTo>
                  <a:pt x="9" y="42"/>
                  <a:pt x="9" y="42"/>
                  <a:pt x="9" y="42"/>
                </a:cubicBezTo>
                <a:cubicBezTo>
                  <a:pt x="9" y="42"/>
                  <a:pt x="9" y="42"/>
                  <a:pt x="9" y="42"/>
                </a:cubicBezTo>
                <a:cubicBezTo>
                  <a:pt x="7" y="37"/>
                  <a:pt x="6" y="36"/>
                  <a:pt x="6" y="36"/>
                </a:cubicBezTo>
                <a:cubicBezTo>
                  <a:pt x="5" y="36"/>
                  <a:pt x="5" y="36"/>
                  <a:pt x="5" y="36"/>
                </a:cubicBezTo>
                <a:cubicBezTo>
                  <a:pt x="5" y="36"/>
                  <a:pt x="5" y="36"/>
                  <a:pt x="5" y="36"/>
                </a:cubicBezTo>
                <a:cubicBezTo>
                  <a:pt x="3" y="40"/>
                  <a:pt x="1" y="44"/>
                  <a:pt x="4" y="49"/>
                </a:cubicBezTo>
                <a:cubicBezTo>
                  <a:pt x="4" y="50"/>
                  <a:pt x="4" y="51"/>
                  <a:pt x="5" y="51"/>
                </a:cubicBezTo>
                <a:cubicBezTo>
                  <a:pt x="6" y="54"/>
                  <a:pt x="7" y="56"/>
                  <a:pt x="8" y="56"/>
                </a:cubicBezTo>
                <a:cubicBezTo>
                  <a:pt x="8" y="56"/>
                  <a:pt x="9" y="56"/>
                  <a:pt x="9" y="56"/>
                </a:cubicBezTo>
                <a:cubicBezTo>
                  <a:pt x="10" y="55"/>
                  <a:pt x="10" y="55"/>
                  <a:pt x="10" y="54"/>
                </a:cubicBezTo>
                <a:cubicBezTo>
                  <a:pt x="10" y="53"/>
                  <a:pt x="10" y="53"/>
                  <a:pt x="10" y="53"/>
                </a:cubicBezTo>
                <a:cubicBezTo>
                  <a:pt x="11" y="54"/>
                  <a:pt x="11" y="54"/>
                  <a:pt x="11" y="54"/>
                </a:cubicBezTo>
                <a:cubicBezTo>
                  <a:pt x="13" y="68"/>
                  <a:pt x="21" y="79"/>
                  <a:pt x="32" y="84"/>
                </a:cubicBezTo>
                <a:cubicBezTo>
                  <a:pt x="32" y="84"/>
                  <a:pt x="32" y="84"/>
                  <a:pt x="32" y="84"/>
                </a:cubicBezTo>
                <a:cubicBezTo>
                  <a:pt x="32" y="84"/>
                  <a:pt x="32" y="84"/>
                  <a:pt x="32" y="84"/>
                </a:cubicBezTo>
                <a:cubicBezTo>
                  <a:pt x="32" y="94"/>
                  <a:pt x="32" y="100"/>
                  <a:pt x="31" y="102"/>
                </a:cubicBezTo>
                <a:cubicBezTo>
                  <a:pt x="30" y="104"/>
                  <a:pt x="27" y="108"/>
                  <a:pt x="23" y="111"/>
                </a:cubicBezTo>
                <a:cubicBezTo>
                  <a:pt x="20" y="114"/>
                  <a:pt x="17" y="117"/>
                  <a:pt x="17" y="118"/>
                </a:cubicBezTo>
                <a:cubicBezTo>
                  <a:pt x="17" y="118"/>
                  <a:pt x="17" y="118"/>
                  <a:pt x="18" y="117"/>
                </a:cubicBezTo>
                <a:cubicBezTo>
                  <a:pt x="19" y="117"/>
                  <a:pt x="20" y="117"/>
                  <a:pt x="21" y="117"/>
                </a:cubicBezTo>
                <a:close/>
              </a:path>
            </a:pathLst>
          </a:custGeom>
          <a:solidFill>
            <a:srgbClr val="D6E0F4"/>
          </a:solidFill>
          <a:ln w="9525">
            <a:noFill/>
            <a:round/>
          </a:ln>
        </p:spPr>
        <p:txBody>
          <a:bodyPr lIns="91262" tIns="45631" rIns="91262" bIns="45631"/>
          <a:lstStyle/>
          <a:p>
            <a:endParaRPr lang="zh-CN" altLang="en-US"/>
          </a:p>
        </p:txBody>
      </p:sp>
      <p:sp>
        <p:nvSpPr>
          <p:cNvPr id="44044" name="Freeform 16"/>
          <p:cNvSpPr/>
          <p:nvPr/>
        </p:nvSpPr>
        <p:spPr bwMode="auto">
          <a:xfrm>
            <a:off x="2211388" y="3743325"/>
            <a:ext cx="506412" cy="333375"/>
          </a:xfrm>
          <a:custGeom>
            <a:avLst/>
            <a:gdLst>
              <a:gd name="T0" fmla="*/ 2147483646 w 93"/>
              <a:gd name="T1" fmla="*/ 2147483646 h 61"/>
              <a:gd name="T2" fmla="*/ 2147483646 w 93"/>
              <a:gd name="T3" fmla="*/ 2147483646 h 61"/>
              <a:gd name="T4" fmla="*/ 2147483646 w 93"/>
              <a:gd name="T5" fmla="*/ 0 h 61"/>
              <a:gd name="T6" fmla="*/ 2147483646 w 93"/>
              <a:gd name="T7" fmla="*/ 2147483646 h 61"/>
              <a:gd name="T8" fmla="*/ 2147483646 w 93"/>
              <a:gd name="T9" fmla="*/ 2147483646 h 61"/>
              <a:gd name="T10" fmla="*/ 2147483646 w 93"/>
              <a:gd name="T11" fmla="*/ 2147483646 h 61"/>
              <a:gd name="T12" fmla="*/ 2147483646 w 93"/>
              <a:gd name="T13" fmla="*/ 2147483646 h 61"/>
              <a:gd name="T14" fmla="*/ 2147483646 w 93"/>
              <a:gd name="T15" fmla="*/ 2147483646 h 61"/>
              <a:gd name="T16" fmla="*/ 2147483646 w 93"/>
              <a:gd name="T17" fmla="*/ 2147483646 h 61"/>
              <a:gd name="T18" fmla="*/ 0 w 93"/>
              <a:gd name="T19" fmla="*/ 2147483646 h 61"/>
              <a:gd name="T20" fmla="*/ 2147483646 w 93"/>
              <a:gd name="T21" fmla="*/ 2147483646 h 61"/>
              <a:gd name="T22" fmla="*/ 2147483646 w 93"/>
              <a:gd name="T23" fmla="*/ 2147483646 h 61"/>
              <a:gd name="T24" fmla="*/ 2147483646 w 93"/>
              <a:gd name="T25" fmla="*/ 2147483646 h 61"/>
              <a:gd name="T26" fmla="*/ 2147483646 w 93"/>
              <a:gd name="T27" fmla="*/ 2147483646 h 61"/>
              <a:gd name="T28" fmla="*/ 2147483646 w 93"/>
              <a:gd name="T29" fmla="*/ 2147483646 h 61"/>
              <a:gd name="T30" fmla="*/ 2147483646 w 93"/>
              <a:gd name="T31" fmla="*/ 2147483646 h 61"/>
              <a:gd name="T32" fmla="*/ 2147483646 w 93"/>
              <a:gd name="T33" fmla="*/ 2147483646 h 61"/>
              <a:gd name="T34" fmla="*/ 2147483646 w 93"/>
              <a:gd name="T35" fmla="*/ 2147483646 h 61"/>
              <a:gd name="T36" fmla="*/ 2147483646 w 93"/>
              <a:gd name="T37" fmla="*/ 2147483646 h 61"/>
              <a:gd name="T38" fmla="*/ 2147483646 w 93"/>
              <a:gd name="T39" fmla="*/ 2147483646 h 61"/>
              <a:gd name="T40" fmla="*/ 2147483646 w 93"/>
              <a:gd name="T41" fmla="*/ 2147483646 h 61"/>
              <a:gd name="T42" fmla="*/ 2147483646 w 93"/>
              <a:gd name="T43" fmla="*/ 2147483646 h 61"/>
              <a:gd name="T44" fmla="*/ 2147483646 w 93"/>
              <a:gd name="T45" fmla="*/ 2147483646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 h="61">
                <a:moveTo>
                  <a:pt x="79" y="17"/>
                </a:moveTo>
                <a:cubicBezTo>
                  <a:pt x="79" y="17"/>
                  <a:pt x="74" y="6"/>
                  <a:pt x="70" y="4"/>
                </a:cubicBezTo>
                <a:cubicBezTo>
                  <a:pt x="66" y="1"/>
                  <a:pt x="52" y="0"/>
                  <a:pt x="52" y="0"/>
                </a:cubicBezTo>
                <a:cubicBezTo>
                  <a:pt x="52" y="0"/>
                  <a:pt x="55" y="2"/>
                  <a:pt x="55" y="4"/>
                </a:cubicBezTo>
                <a:cubicBezTo>
                  <a:pt x="55" y="5"/>
                  <a:pt x="38" y="3"/>
                  <a:pt x="35" y="3"/>
                </a:cubicBezTo>
                <a:cubicBezTo>
                  <a:pt x="32" y="4"/>
                  <a:pt x="29" y="5"/>
                  <a:pt x="29" y="5"/>
                </a:cubicBezTo>
                <a:cubicBezTo>
                  <a:pt x="33" y="7"/>
                  <a:pt x="33" y="7"/>
                  <a:pt x="33" y="7"/>
                </a:cubicBezTo>
                <a:cubicBezTo>
                  <a:pt x="33" y="7"/>
                  <a:pt x="31" y="4"/>
                  <a:pt x="22" y="9"/>
                </a:cubicBezTo>
                <a:cubicBezTo>
                  <a:pt x="13" y="13"/>
                  <a:pt x="3" y="24"/>
                  <a:pt x="2" y="30"/>
                </a:cubicBezTo>
                <a:cubicBezTo>
                  <a:pt x="0" y="36"/>
                  <a:pt x="0" y="47"/>
                  <a:pt x="0" y="47"/>
                </a:cubicBezTo>
                <a:cubicBezTo>
                  <a:pt x="0" y="47"/>
                  <a:pt x="5" y="47"/>
                  <a:pt x="9" y="48"/>
                </a:cubicBezTo>
                <a:cubicBezTo>
                  <a:pt x="12" y="49"/>
                  <a:pt x="13" y="52"/>
                  <a:pt x="14" y="55"/>
                </a:cubicBezTo>
                <a:cubicBezTo>
                  <a:pt x="16" y="58"/>
                  <a:pt x="16" y="61"/>
                  <a:pt x="16" y="61"/>
                </a:cubicBezTo>
                <a:cubicBezTo>
                  <a:pt x="16" y="61"/>
                  <a:pt x="21" y="55"/>
                  <a:pt x="23" y="45"/>
                </a:cubicBezTo>
                <a:cubicBezTo>
                  <a:pt x="26" y="35"/>
                  <a:pt x="24" y="30"/>
                  <a:pt x="37" y="29"/>
                </a:cubicBezTo>
                <a:cubicBezTo>
                  <a:pt x="51" y="27"/>
                  <a:pt x="53" y="29"/>
                  <a:pt x="64" y="29"/>
                </a:cubicBezTo>
                <a:cubicBezTo>
                  <a:pt x="75" y="28"/>
                  <a:pt x="77" y="25"/>
                  <a:pt x="77" y="25"/>
                </a:cubicBezTo>
                <a:cubicBezTo>
                  <a:pt x="77" y="25"/>
                  <a:pt x="80" y="26"/>
                  <a:pt x="82" y="31"/>
                </a:cubicBezTo>
                <a:cubicBezTo>
                  <a:pt x="85" y="37"/>
                  <a:pt x="76" y="41"/>
                  <a:pt x="80" y="48"/>
                </a:cubicBezTo>
                <a:cubicBezTo>
                  <a:pt x="84" y="56"/>
                  <a:pt x="85" y="60"/>
                  <a:pt x="85" y="58"/>
                </a:cubicBezTo>
                <a:cubicBezTo>
                  <a:pt x="86" y="57"/>
                  <a:pt x="89" y="56"/>
                  <a:pt x="88" y="41"/>
                </a:cubicBezTo>
                <a:cubicBezTo>
                  <a:pt x="88" y="26"/>
                  <a:pt x="93" y="29"/>
                  <a:pt x="88" y="18"/>
                </a:cubicBezTo>
                <a:cubicBezTo>
                  <a:pt x="86" y="13"/>
                  <a:pt x="79" y="17"/>
                  <a:pt x="79" y="17"/>
                </a:cubicBezTo>
                <a:close/>
              </a:path>
            </a:pathLst>
          </a:custGeom>
          <a:solidFill>
            <a:srgbClr val="D6E0F4"/>
          </a:solidFill>
          <a:ln w="9525">
            <a:noFill/>
            <a:round/>
          </a:ln>
        </p:spPr>
        <p:txBody>
          <a:bodyPr lIns="91262" tIns="45631" rIns="91262" bIns="45631"/>
          <a:lstStyle/>
          <a:p>
            <a:endParaRPr lang="zh-CN" altLang="en-US"/>
          </a:p>
        </p:txBody>
      </p:sp>
      <p:sp>
        <p:nvSpPr>
          <p:cNvPr id="44045" name="Freeform 17"/>
          <p:cNvSpPr/>
          <p:nvPr/>
        </p:nvSpPr>
        <p:spPr bwMode="auto">
          <a:xfrm>
            <a:off x="2085975" y="4379913"/>
            <a:ext cx="788988" cy="592137"/>
          </a:xfrm>
          <a:custGeom>
            <a:avLst/>
            <a:gdLst>
              <a:gd name="T0" fmla="*/ 2147483646 w 145"/>
              <a:gd name="T1" fmla="*/ 2147483646 h 109"/>
              <a:gd name="T2" fmla="*/ 2147483646 w 145"/>
              <a:gd name="T3" fmla="*/ 2147483646 h 109"/>
              <a:gd name="T4" fmla="*/ 2147483646 w 145"/>
              <a:gd name="T5" fmla="*/ 2147483646 h 109"/>
              <a:gd name="T6" fmla="*/ 2147483646 w 145"/>
              <a:gd name="T7" fmla="*/ 2147483646 h 109"/>
              <a:gd name="T8" fmla="*/ 2147483646 w 145"/>
              <a:gd name="T9" fmla="*/ 2147483646 h 109"/>
              <a:gd name="T10" fmla="*/ 2147483646 w 145"/>
              <a:gd name="T11" fmla="*/ 2147483646 h 109"/>
              <a:gd name="T12" fmla="*/ 2147483646 w 145"/>
              <a:gd name="T13" fmla="*/ 2147483646 h 109"/>
              <a:gd name="T14" fmla="*/ 2147483646 w 145"/>
              <a:gd name="T15" fmla="*/ 2147483646 h 109"/>
              <a:gd name="T16" fmla="*/ 2147483646 w 145"/>
              <a:gd name="T17" fmla="*/ 2147483646 h 109"/>
              <a:gd name="T18" fmla="*/ 2147483646 w 145"/>
              <a:gd name="T19" fmla="*/ 2147483646 h 109"/>
              <a:gd name="T20" fmla="*/ 2147483646 w 145"/>
              <a:gd name="T21" fmla="*/ 2147483646 h 109"/>
              <a:gd name="T22" fmla="*/ 2147483646 w 145"/>
              <a:gd name="T23" fmla="*/ 0 h 109"/>
              <a:gd name="T24" fmla="*/ 2147483646 w 145"/>
              <a:gd name="T25" fmla="*/ 2147483646 h 109"/>
              <a:gd name="T26" fmla="*/ 2147483646 w 145"/>
              <a:gd name="T27" fmla="*/ 0 h 109"/>
              <a:gd name="T28" fmla="*/ 2147483646 w 145"/>
              <a:gd name="T29" fmla="*/ 2147483646 h 109"/>
              <a:gd name="T30" fmla="*/ 2147483646 w 145"/>
              <a:gd name="T31" fmla="*/ 2147483646 h 109"/>
              <a:gd name="T32" fmla="*/ 0 w 145"/>
              <a:gd name="T33" fmla="*/ 2147483646 h 109"/>
              <a:gd name="T34" fmla="*/ 2147483646 w 145"/>
              <a:gd name="T35" fmla="*/ 2147483646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5" h="109">
                <a:moveTo>
                  <a:pt x="28" y="109"/>
                </a:moveTo>
                <a:cubicBezTo>
                  <a:pt x="30" y="56"/>
                  <a:pt x="30" y="56"/>
                  <a:pt x="30" y="56"/>
                </a:cubicBezTo>
                <a:cubicBezTo>
                  <a:pt x="30" y="56"/>
                  <a:pt x="33" y="53"/>
                  <a:pt x="34" y="57"/>
                </a:cubicBezTo>
                <a:cubicBezTo>
                  <a:pt x="35" y="59"/>
                  <a:pt x="35" y="88"/>
                  <a:pt x="35" y="109"/>
                </a:cubicBezTo>
                <a:cubicBezTo>
                  <a:pt x="110" y="109"/>
                  <a:pt x="110" y="109"/>
                  <a:pt x="110" y="109"/>
                </a:cubicBezTo>
                <a:cubicBezTo>
                  <a:pt x="110" y="88"/>
                  <a:pt x="111" y="59"/>
                  <a:pt x="111" y="57"/>
                </a:cubicBezTo>
                <a:cubicBezTo>
                  <a:pt x="113" y="53"/>
                  <a:pt x="116" y="56"/>
                  <a:pt x="116" y="56"/>
                </a:cubicBezTo>
                <a:cubicBezTo>
                  <a:pt x="117" y="109"/>
                  <a:pt x="117" y="109"/>
                  <a:pt x="117" y="109"/>
                </a:cubicBezTo>
                <a:cubicBezTo>
                  <a:pt x="145" y="109"/>
                  <a:pt x="145" y="109"/>
                  <a:pt x="145" y="109"/>
                </a:cubicBezTo>
                <a:cubicBezTo>
                  <a:pt x="145" y="98"/>
                  <a:pt x="145" y="98"/>
                  <a:pt x="145" y="98"/>
                </a:cubicBezTo>
                <a:cubicBezTo>
                  <a:pt x="145" y="98"/>
                  <a:pt x="142" y="49"/>
                  <a:pt x="141" y="35"/>
                </a:cubicBezTo>
                <a:cubicBezTo>
                  <a:pt x="140" y="0"/>
                  <a:pt x="90" y="0"/>
                  <a:pt x="90" y="0"/>
                </a:cubicBezTo>
                <a:cubicBezTo>
                  <a:pt x="90" y="0"/>
                  <a:pt x="95" y="10"/>
                  <a:pt x="73" y="11"/>
                </a:cubicBezTo>
                <a:cubicBezTo>
                  <a:pt x="50" y="10"/>
                  <a:pt x="55" y="0"/>
                  <a:pt x="55" y="0"/>
                </a:cubicBezTo>
                <a:cubicBezTo>
                  <a:pt x="55" y="0"/>
                  <a:pt x="6" y="0"/>
                  <a:pt x="4" y="35"/>
                </a:cubicBezTo>
                <a:cubicBezTo>
                  <a:pt x="3" y="49"/>
                  <a:pt x="1" y="98"/>
                  <a:pt x="1" y="98"/>
                </a:cubicBezTo>
                <a:cubicBezTo>
                  <a:pt x="0" y="109"/>
                  <a:pt x="0" y="109"/>
                  <a:pt x="0" y="109"/>
                </a:cubicBezTo>
                <a:lnTo>
                  <a:pt x="28" y="109"/>
                </a:lnTo>
                <a:close/>
              </a:path>
            </a:pathLst>
          </a:custGeom>
          <a:solidFill>
            <a:srgbClr val="D6E0F4"/>
          </a:solidFill>
          <a:ln w="9525">
            <a:noFill/>
            <a:round/>
          </a:ln>
        </p:spPr>
        <p:txBody>
          <a:bodyPr lIns="91262" tIns="45631" rIns="91262" bIns="45631"/>
          <a:lstStyle/>
          <a:p>
            <a:endParaRPr lang="zh-CN" altLang="en-US"/>
          </a:p>
        </p:txBody>
      </p:sp>
      <p:sp>
        <p:nvSpPr>
          <p:cNvPr id="44046" name="Freeform 18"/>
          <p:cNvSpPr/>
          <p:nvPr/>
        </p:nvSpPr>
        <p:spPr bwMode="auto">
          <a:xfrm>
            <a:off x="2847975" y="3765550"/>
            <a:ext cx="452438" cy="712788"/>
          </a:xfrm>
          <a:custGeom>
            <a:avLst/>
            <a:gdLst>
              <a:gd name="T0" fmla="*/ 2147483646 w 83"/>
              <a:gd name="T1" fmla="*/ 2147483646 h 131"/>
              <a:gd name="T2" fmla="*/ 2147483646 w 83"/>
              <a:gd name="T3" fmla="*/ 2147483646 h 131"/>
              <a:gd name="T4" fmla="*/ 2147483646 w 83"/>
              <a:gd name="T5" fmla="*/ 2147483646 h 131"/>
              <a:gd name="T6" fmla="*/ 0 w 83"/>
              <a:gd name="T7" fmla="*/ 2147483646 h 131"/>
              <a:gd name="T8" fmla="*/ 2147483646 w 83"/>
              <a:gd name="T9" fmla="*/ 2147483646 h 131"/>
              <a:gd name="T10" fmla="*/ 2147483646 w 83"/>
              <a:gd name="T11" fmla="*/ 2147483646 h 131"/>
              <a:gd name="T12" fmla="*/ 2147483646 w 83"/>
              <a:gd name="T13" fmla="*/ 2147483646 h 131"/>
              <a:gd name="T14" fmla="*/ 2147483646 w 83"/>
              <a:gd name="T15" fmla="*/ 2147483646 h 131"/>
              <a:gd name="T16" fmla="*/ 2147483646 w 83"/>
              <a:gd name="T17" fmla="*/ 2147483646 h 131"/>
              <a:gd name="T18" fmla="*/ 2147483646 w 83"/>
              <a:gd name="T19" fmla="*/ 2147483646 h 131"/>
              <a:gd name="T20" fmla="*/ 2147483646 w 83"/>
              <a:gd name="T21" fmla="*/ 2147483646 h 131"/>
              <a:gd name="T22" fmla="*/ 2147483646 w 83"/>
              <a:gd name="T23" fmla="*/ 2147483646 h 131"/>
              <a:gd name="T24" fmla="*/ 2147483646 w 83"/>
              <a:gd name="T25" fmla="*/ 2147483646 h 131"/>
              <a:gd name="T26" fmla="*/ 2147483646 w 83"/>
              <a:gd name="T27" fmla="*/ 2147483646 h 131"/>
              <a:gd name="T28" fmla="*/ 2147483646 w 83"/>
              <a:gd name="T29" fmla="*/ 2147483646 h 131"/>
              <a:gd name="T30" fmla="*/ 2147483646 w 83"/>
              <a:gd name="T31" fmla="*/ 2147483646 h 131"/>
              <a:gd name="T32" fmla="*/ 2147483646 w 83"/>
              <a:gd name="T33" fmla="*/ 214748364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131">
                <a:moveTo>
                  <a:pt x="82" y="44"/>
                </a:moveTo>
                <a:cubicBezTo>
                  <a:pt x="83" y="33"/>
                  <a:pt x="75" y="14"/>
                  <a:pt x="75" y="13"/>
                </a:cubicBezTo>
                <a:cubicBezTo>
                  <a:pt x="73" y="17"/>
                  <a:pt x="40" y="0"/>
                  <a:pt x="19" y="13"/>
                </a:cubicBezTo>
                <a:cubicBezTo>
                  <a:pt x="7" y="19"/>
                  <a:pt x="7" y="44"/>
                  <a:pt x="0" y="46"/>
                </a:cubicBezTo>
                <a:cubicBezTo>
                  <a:pt x="1" y="50"/>
                  <a:pt x="11" y="70"/>
                  <a:pt x="12" y="74"/>
                </a:cubicBezTo>
                <a:cubicBezTo>
                  <a:pt x="14" y="77"/>
                  <a:pt x="16" y="80"/>
                  <a:pt x="18" y="82"/>
                </a:cubicBezTo>
                <a:cubicBezTo>
                  <a:pt x="22" y="87"/>
                  <a:pt x="26" y="91"/>
                  <a:pt x="31" y="95"/>
                </a:cubicBezTo>
                <a:cubicBezTo>
                  <a:pt x="33" y="96"/>
                  <a:pt x="34" y="97"/>
                  <a:pt x="36" y="98"/>
                </a:cubicBezTo>
                <a:cubicBezTo>
                  <a:pt x="36" y="101"/>
                  <a:pt x="36" y="104"/>
                  <a:pt x="35" y="107"/>
                </a:cubicBezTo>
                <a:cubicBezTo>
                  <a:pt x="34" y="113"/>
                  <a:pt x="32" y="119"/>
                  <a:pt x="29" y="124"/>
                </a:cubicBezTo>
                <a:cubicBezTo>
                  <a:pt x="45" y="131"/>
                  <a:pt x="57" y="127"/>
                  <a:pt x="58" y="124"/>
                </a:cubicBezTo>
                <a:cubicBezTo>
                  <a:pt x="55" y="117"/>
                  <a:pt x="53" y="108"/>
                  <a:pt x="51" y="99"/>
                </a:cubicBezTo>
                <a:cubicBezTo>
                  <a:pt x="53" y="98"/>
                  <a:pt x="54" y="97"/>
                  <a:pt x="56" y="96"/>
                </a:cubicBezTo>
                <a:cubicBezTo>
                  <a:pt x="59" y="95"/>
                  <a:pt x="61" y="93"/>
                  <a:pt x="63" y="91"/>
                </a:cubicBezTo>
                <a:cubicBezTo>
                  <a:pt x="68" y="87"/>
                  <a:pt x="72" y="82"/>
                  <a:pt x="75" y="77"/>
                </a:cubicBezTo>
                <a:cubicBezTo>
                  <a:pt x="75" y="77"/>
                  <a:pt x="75" y="77"/>
                  <a:pt x="75" y="77"/>
                </a:cubicBezTo>
                <a:cubicBezTo>
                  <a:pt x="79" y="64"/>
                  <a:pt x="82" y="50"/>
                  <a:pt x="82" y="44"/>
                </a:cubicBezTo>
                <a:close/>
              </a:path>
            </a:pathLst>
          </a:custGeom>
          <a:solidFill>
            <a:srgbClr val="D6E0F4"/>
          </a:solidFill>
          <a:ln w="9525">
            <a:noFill/>
            <a:round/>
          </a:ln>
        </p:spPr>
        <p:txBody>
          <a:bodyPr lIns="91262" tIns="45631" rIns="91262" bIns="45631"/>
          <a:lstStyle/>
          <a:p>
            <a:endParaRPr lang="zh-CN" altLang="en-US"/>
          </a:p>
        </p:txBody>
      </p:sp>
      <p:sp>
        <p:nvSpPr>
          <p:cNvPr id="44047" name="Freeform 19"/>
          <p:cNvSpPr>
            <a:spLocks noEditPoints="1"/>
          </p:cNvSpPr>
          <p:nvPr/>
        </p:nvSpPr>
        <p:spPr bwMode="auto">
          <a:xfrm>
            <a:off x="2847975" y="3803650"/>
            <a:ext cx="452438" cy="658813"/>
          </a:xfrm>
          <a:custGeom>
            <a:avLst/>
            <a:gdLst>
              <a:gd name="T0" fmla="*/ 2147483646 w 83"/>
              <a:gd name="T1" fmla="*/ 2147483646 h 121"/>
              <a:gd name="T2" fmla="*/ 2147483646 w 83"/>
              <a:gd name="T3" fmla="*/ 2147483646 h 121"/>
              <a:gd name="T4" fmla="*/ 2147483646 w 83"/>
              <a:gd name="T5" fmla="*/ 2147483646 h 121"/>
              <a:gd name="T6" fmla="*/ 2147483646 w 83"/>
              <a:gd name="T7" fmla="*/ 2147483646 h 121"/>
              <a:gd name="T8" fmla="*/ 2147483646 w 83"/>
              <a:gd name="T9" fmla="*/ 2147483646 h 121"/>
              <a:gd name="T10" fmla="*/ 2147483646 w 83"/>
              <a:gd name="T11" fmla="*/ 2147483646 h 121"/>
              <a:gd name="T12" fmla="*/ 2147483646 w 83"/>
              <a:gd name="T13" fmla="*/ 2147483646 h 121"/>
              <a:gd name="T14" fmla="*/ 2147483646 w 83"/>
              <a:gd name="T15" fmla="*/ 2147483646 h 121"/>
              <a:gd name="T16" fmla="*/ 2147483646 w 83"/>
              <a:gd name="T17" fmla="*/ 2147483646 h 121"/>
              <a:gd name="T18" fmla="*/ 2147483646 w 83"/>
              <a:gd name="T19" fmla="*/ 2147483646 h 121"/>
              <a:gd name="T20" fmla="*/ 2147483646 w 83"/>
              <a:gd name="T21" fmla="*/ 2147483646 h 121"/>
              <a:gd name="T22" fmla="*/ 2147483646 w 83"/>
              <a:gd name="T23" fmla="*/ 2147483646 h 121"/>
              <a:gd name="T24" fmla="*/ 0 w 83"/>
              <a:gd name="T25" fmla="*/ 2147483646 h 121"/>
              <a:gd name="T26" fmla="*/ 0 w 83"/>
              <a:gd name="T27" fmla="*/ 2147483646 h 121"/>
              <a:gd name="T28" fmla="*/ 0 w 83"/>
              <a:gd name="T29" fmla="*/ 2147483646 h 121"/>
              <a:gd name="T30" fmla="*/ 2147483646 w 83"/>
              <a:gd name="T31" fmla="*/ 2147483646 h 121"/>
              <a:gd name="T32" fmla="*/ 2147483646 w 83"/>
              <a:gd name="T33" fmla="*/ 2147483646 h 121"/>
              <a:gd name="T34" fmla="*/ 2147483646 w 83"/>
              <a:gd name="T35" fmla="*/ 0 h 121"/>
              <a:gd name="T36" fmla="*/ 2147483646 w 83"/>
              <a:gd name="T37" fmla="*/ 2147483646 h 121"/>
              <a:gd name="T38" fmla="*/ 2147483646 w 83"/>
              <a:gd name="T39" fmla="*/ 2147483646 h 121"/>
              <a:gd name="T40" fmla="*/ 2147483646 w 83"/>
              <a:gd name="T41" fmla="*/ 2147483646 h 121"/>
              <a:gd name="T42" fmla="*/ 2147483646 w 83"/>
              <a:gd name="T43" fmla="*/ 2147483646 h 121"/>
              <a:gd name="T44" fmla="*/ 2147483646 w 83"/>
              <a:gd name="T45" fmla="*/ 2147483646 h 121"/>
              <a:gd name="T46" fmla="*/ 2147483646 w 83"/>
              <a:gd name="T47" fmla="*/ 2147483646 h 121"/>
              <a:gd name="T48" fmla="*/ 2147483646 w 83"/>
              <a:gd name="T49" fmla="*/ 2147483646 h 121"/>
              <a:gd name="T50" fmla="*/ 2147483646 w 83"/>
              <a:gd name="T51" fmla="*/ 2147483646 h 121"/>
              <a:gd name="T52" fmla="*/ 2147483646 w 83"/>
              <a:gd name="T53" fmla="*/ 2147483646 h 121"/>
              <a:gd name="T54" fmla="*/ 2147483646 w 83"/>
              <a:gd name="T55" fmla="*/ 2147483646 h 121"/>
              <a:gd name="T56" fmla="*/ 2147483646 w 83"/>
              <a:gd name="T57" fmla="*/ 2147483646 h 121"/>
              <a:gd name="T58" fmla="*/ 2147483646 w 83"/>
              <a:gd name="T59" fmla="*/ 2147483646 h 121"/>
              <a:gd name="T60" fmla="*/ 2147483646 w 83"/>
              <a:gd name="T61" fmla="*/ 2147483646 h 121"/>
              <a:gd name="T62" fmla="*/ 2147483646 w 83"/>
              <a:gd name="T63" fmla="*/ 2147483646 h 121"/>
              <a:gd name="T64" fmla="*/ 2147483646 w 83"/>
              <a:gd name="T65" fmla="*/ 2147483646 h 121"/>
              <a:gd name="T66" fmla="*/ 2147483646 w 83"/>
              <a:gd name="T67" fmla="*/ 2147483646 h 121"/>
              <a:gd name="T68" fmla="*/ 2147483646 w 83"/>
              <a:gd name="T69" fmla="*/ 2147483646 h 121"/>
              <a:gd name="T70" fmla="*/ 2147483646 w 83"/>
              <a:gd name="T71" fmla="*/ 2147483646 h 121"/>
              <a:gd name="T72" fmla="*/ 2147483646 w 83"/>
              <a:gd name="T73" fmla="*/ 2147483646 h 121"/>
              <a:gd name="T74" fmla="*/ 2147483646 w 83"/>
              <a:gd name="T75" fmla="*/ 2147483646 h 121"/>
              <a:gd name="T76" fmla="*/ 2147483646 w 83"/>
              <a:gd name="T77" fmla="*/ 2147483646 h 121"/>
              <a:gd name="T78" fmla="*/ 2147483646 w 83"/>
              <a:gd name="T79" fmla="*/ 2147483646 h 121"/>
              <a:gd name="T80" fmla="*/ 2147483646 w 83"/>
              <a:gd name="T81" fmla="*/ 2147483646 h 121"/>
              <a:gd name="T82" fmla="*/ 2147483646 w 83"/>
              <a:gd name="T83" fmla="*/ 2147483646 h 121"/>
              <a:gd name="T84" fmla="*/ 2147483646 w 83"/>
              <a:gd name="T85" fmla="*/ 2147483646 h 121"/>
              <a:gd name="T86" fmla="*/ 2147483646 w 83"/>
              <a:gd name="T87" fmla="*/ 2147483646 h 121"/>
              <a:gd name="T88" fmla="*/ 2147483646 w 83"/>
              <a:gd name="T89" fmla="*/ 2147483646 h 121"/>
              <a:gd name="T90" fmla="*/ 2147483646 w 83"/>
              <a:gd name="T91" fmla="*/ 2147483646 h 121"/>
              <a:gd name="T92" fmla="*/ 2147483646 w 83"/>
              <a:gd name="T93" fmla="*/ 2147483646 h 121"/>
              <a:gd name="T94" fmla="*/ 2147483646 w 83"/>
              <a:gd name="T95" fmla="*/ 2147483646 h 121"/>
              <a:gd name="T96" fmla="*/ 2147483646 w 83"/>
              <a:gd name="T97" fmla="*/ 2147483646 h 121"/>
              <a:gd name="T98" fmla="*/ 2147483646 w 83"/>
              <a:gd name="T99" fmla="*/ 2147483646 h 121"/>
              <a:gd name="T100" fmla="*/ 2147483646 w 83"/>
              <a:gd name="T101" fmla="*/ 2147483646 h 121"/>
              <a:gd name="T102" fmla="*/ 2147483646 w 83"/>
              <a:gd name="T103" fmla="*/ 2147483646 h 121"/>
              <a:gd name="T104" fmla="*/ 2147483646 w 83"/>
              <a:gd name="T105" fmla="*/ 2147483646 h 121"/>
              <a:gd name="T106" fmla="*/ 2147483646 w 83"/>
              <a:gd name="T107" fmla="*/ 2147483646 h 121"/>
              <a:gd name="T108" fmla="*/ 2147483646 w 83"/>
              <a:gd name="T109" fmla="*/ 2147483646 h 121"/>
              <a:gd name="T110" fmla="*/ 2147483646 w 83"/>
              <a:gd name="T111" fmla="*/ 2147483646 h 121"/>
              <a:gd name="T112" fmla="*/ 2147483646 w 83"/>
              <a:gd name="T113" fmla="*/ 2147483646 h 121"/>
              <a:gd name="T114" fmla="*/ 2147483646 w 83"/>
              <a:gd name="T115" fmla="*/ 2147483646 h 121"/>
              <a:gd name="T116" fmla="*/ 2147483646 w 83"/>
              <a:gd name="T117" fmla="*/ 2147483646 h 121"/>
              <a:gd name="T118" fmla="*/ 2147483646 w 83"/>
              <a:gd name="T119" fmla="*/ 2147483646 h 121"/>
              <a:gd name="T120" fmla="*/ 2147483646 w 83"/>
              <a:gd name="T121" fmla="*/ 2147483646 h 121"/>
              <a:gd name="T122" fmla="*/ 2147483646 w 83"/>
              <a:gd name="T123" fmla="*/ 2147483646 h 1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121">
                <a:moveTo>
                  <a:pt x="47" y="121"/>
                </a:moveTo>
                <a:cubicBezTo>
                  <a:pt x="47" y="121"/>
                  <a:pt x="47" y="121"/>
                  <a:pt x="47" y="121"/>
                </a:cubicBezTo>
                <a:cubicBezTo>
                  <a:pt x="41" y="121"/>
                  <a:pt x="35" y="120"/>
                  <a:pt x="28" y="117"/>
                </a:cubicBezTo>
                <a:cubicBezTo>
                  <a:pt x="28" y="117"/>
                  <a:pt x="28" y="117"/>
                  <a:pt x="28" y="117"/>
                </a:cubicBezTo>
                <a:cubicBezTo>
                  <a:pt x="28" y="117"/>
                  <a:pt x="28" y="117"/>
                  <a:pt x="28" y="117"/>
                </a:cubicBezTo>
                <a:cubicBezTo>
                  <a:pt x="31" y="111"/>
                  <a:pt x="33" y="106"/>
                  <a:pt x="35" y="100"/>
                </a:cubicBezTo>
                <a:cubicBezTo>
                  <a:pt x="35" y="97"/>
                  <a:pt x="36" y="94"/>
                  <a:pt x="36" y="91"/>
                </a:cubicBezTo>
                <a:cubicBezTo>
                  <a:pt x="34" y="90"/>
                  <a:pt x="32" y="89"/>
                  <a:pt x="31" y="88"/>
                </a:cubicBezTo>
                <a:cubicBezTo>
                  <a:pt x="26" y="85"/>
                  <a:pt x="22" y="81"/>
                  <a:pt x="18" y="76"/>
                </a:cubicBezTo>
                <a:cubicBezTo>
                  <a:pt x="16" y="73"/>
                  <a:pt x="14" y="71"/>
                  <a:pt x="12" y="68"/>
                </a:cubicBezTo>
                <a:cubicBezTo>
                  <a:pt x="12" y="68"/>
                  <a:pt x="12" y="68"/>
                  <a:pt x="12" y="68"/>
                </a:cubicBezTo>
                <a:cubicBezTo>
                  <a:pt x="11" y="65"/>
                  <a:pt x="9" y="60"/>
                  <a:pt x="6" y="54"/>
                </a:cubicBezTo>
                <a:cubicBezTo>
                  <a:pt x="3" y="48"/>
                  <a:pt x="0" y="41"/>
                  <a:pt x="0" y="39"/>
                </a:cubicBezTo>
                <a:cubicBezTo>
                  <a:pt x="0" y="38"/>
                  <a:pt x="0" y="38"/>
                  <a:pt x="0" y="38"/>
                </a:cubicBezTo>
                <a:cubicBezTo>
                  <a:pt x="0" y="38"/>
                  <a:pt x="0" y="38"/>
                  <a:pt x="0" y="38"/>
                </a:cubicBezTo>
                <a:cubicBezTo>
                  <a:pt x="3" y="38"/>
                  <a:pt x="4" y="33"/>
                  <a:pt x="6" y="27"/>
                </a:cubicBezTo>
                <a:cubicBezTo>
                  <a:pt x="9" y="19"/>
                  <a:pt x="12" y="9"/>
                  <a:pt x="18" y="5"/>
                </a:cubicBezTo>
                <a:cubicBezTo>
                  <a:pt x="24" y="2"/>
                  <a:pt x="30" y="0"/>
                  <a:pt x="38" y="0"/>
                </a:cubicBezTo>
                <a:cubicBezTo>
                  <a:pt x="47" y="0"/>
                  <a:pt x="57" y="2"/>
                  <a:pt x="63" y="4"/>
                </a:cubicBezTo>
                <a:cubicBezTo>
                  <a:pt x="68" y="5"/>
                  <a:pt x="71" y="6"/>
                  <a:pt x="73" y="6"/>
                </a:cubicBezTo>
                <a:cubicBezTo>
                  <a:pt x="74" y="6"/>
                  <a:pt x="74" y="6"/>
                  <a:pt x="74" y="5"/>
                </a:cubicBezTo>
                <a:cubicBezTo>
                  <a:pt x="75" y="4"/>
                  <a:pt x="75" y="4"/>
                  <a:pt x="75" y="4"/>
                </a:cubicBezTo>
                <a:cubicBezTo>
                  <a:pt x="75" y="5"/>
                  <a:pt x="75" y="5"/>
                  <a:pt x="75" y="5"/>
                </a:cubicBezTo>
                <a:cubicBezTo>
                  <a:pt x="75" y="6"/>
                  <a:pt x="76" y="6"/>
                  <a:pt x="76" y="7"/>
                </a:cubicBezTo>
                <a:cubicBezTo>
                  <a:pt x="78" y="12"/>
                  <a:pt x="83" y="28"/>
                  <a:pt x="83" y="37"/>
                </a:cubicBezTo>
                <a:cubicBezTo>
                  <a:pt x="82" y="43"/>
                  <a:pt x="80" y="56"/>
                  <a:pt x="76" y="70"/>
                </a:cubicBezTo>
                <a:cubicBezTo>
                  <a:pt x="76" y="71"/>
                  <a:pt x="76" y="71"/>
                  <a:pt x="76" y="71"/>
                </a:cubicBezTo>
                <a:cubicBezTo>
                  <a:pt x="72" y="76"/>
                  <a:pt x="68" y="80"/>
                  <a:pt x="64" y="84"/>
                </a:cubicBezTo>
                <a:cubicBezTo>
                  <a:pt x="61" y="87"/>
                  <a:pt x="59" y="88"/>
                  <a:pt x="56" y="90"/>
                </a:cubicBezTo>
                <a:cubicBezTo>
                  <a:pt x="55" y="91"/>
                  <a:pt x="53" y="92"/>
                  <a:pt x="52" y="92"/>
                </a:cubicBezTo>
                <a:cubicBezTo>
                  <a:pt x="53" y="100"/>
                  <a:pt x="56" y="110"/>
                  <a:pt x="59" y="117"/>
                </a:cubicBezTo>
                <a:cubicBezTo>
                  <a:pt x="59" y="117"/>
                  <a:pt x="59" y="117"/>
                  <a:pt x="59" y="117"/>
                </a:cubicBezTo>
                <a:cubicBezTo>
                  <a:pt x="59" y="117"/>
                  <a:pt x="59" y="117"/>
                  <a:pt x="59" y="117"/>
                </a:cubicBezTo>
                <a:cubicBezTo>
                  <a:pt x="58" y="119"/>
                  <a:pt x="54" y="121"/>
                  <a:pt x="47" y="121"/>
                </a:cubicBezTo>
                <a:close/>
                <a:moveTo>
                  <a:pt x="29" y="117"/>
                </a:moveTo>
                <a:cubicBezTo>
                  <a:pt x="35" y="119"/>
                  <a:pt x="41" y="120"/>
                  <a:pt x="47" y="120"/>
                </a:cubicBezTo>
                <a:cubicBezTo>
                  <a:pt x="47" y="120"/>
                  <a:pt x="47" y="120"/>
                  <a:pt x="47" y="120"/>
                </a:cubicBezTo>
                <a:cubicBezTo>
                  <a:pt x="53" y="120"/>
                  <a:pt x="57" y="119"/>
                  <a:pt x="58" y="117"/>
                </a:cubicBezTo>
                <a:cubicBezTo>
                  <a:pt x="54" y="110"/>
                  <a:pt x="52" y="99"/>
                  <a:pt x="50" y="92"/>
                </a:cubicBezTo>
                <a:cubicBezTo>
                  <a:pt x="50" y="92"/>
                  <a:pt x="50" y="92"/>
                  <a:pt x="50" y="92"/>
                </a:cubicBezTo>
                <a:cubicBezTo>
                  <a:pt x="51" y="92"/>
                  <a:pt x="51" y="92"/>
                  <a:pt x="51" y="92"/>
                </a:cubicBezTo>
                <a:cubicBezTo>
                  <a:pt x="52" y="91"/>
                  <a:pt x="54" y="90"/>
                  <a:pt x="56" y="89"/>
                </a:cubicBezTo>
                <a:cubicBezTo>
                  <a:pt x="58" y="87"/>
                  <a:pt x="60" y="86"/>
                  <a:pt x="63" y="83"/>
                </a:cubicBezTo>
                <a:cubicBezTo>
                  <a:pt x="67" y="79"/>
                  <a:pt x="71" y="75"/>
                  <a:pt x="75" y="70"/>
                </a:cubicBezTo>
                <a:cubicBezTo>
                  <a:pt x="79" y="56"/>
                  <a:pt x="81" y="42"/>
                  <a:pt x="81" y="37"/>
                </a:cubicBezTo>
                <a:cubicBezTo>
                  <a:pt x="82" y="31"/>
                  <a:pt x="80" y="21"/>
                  <a:pt x="75" y="7"/>
                </a:cubicBezTo>
                <a:cubicBezTo>
                  <a:pt x="75" y="7"/>
                  <a:pt x="75" y="7"/>
                  <a:pt x="75" y="7"/>
                </a:cubicBezTo>
                <a:cubicBezTo>
                  <a:pt x="74" y="7"/>
                  <a:pt x="73" y="7"/>
                  <a:pt x="73" y="7"/>
                </a:cubicBezTo>
                <a:cubicBezTo>
                  <a:pt x="71" y="7"/>
                  <a:pt x="67" y="6"/>
                  <a:pt x="63" y="5"/>
                </a:cubicBezTo>
                <a:cubicBezTo>
                  <a:pt x="57" y="4"/>
                  <a:pt x="47" y="1"/>
                  <a:pt x="38" y="1"/>
                </a:cubicBezTo>
                <a:cubicBezTo>
                  <a:pt x="31" y="1"/>
                  <a:pt x="24" y="3"/>
                  <a:pt x="19" y="6"/>
                </a:cubicBezTo>
                <a:cubicBezTo>
                  <a:pt x="13" y="10"/>
                  <a:pt x="10" y="19"/>
                  <a:pt x="7" y="27"/>
                </a:cubicBezTo>
                <a:cubicBezTo>
                  <a:pt x="5" y="33"/>
                  <a:pt x="4" y="38"/>
                  <a:pt x="1" y="39"/>
                </a:cubicBezTo>
                <a:cubicBezTo>
                  <a:pt x="2" y="42"/>
                  <a:pt x="5" y="48"/>
                  <a:pt x="7" y="54"/>
                </a:cubicBezTo>
                <a:cubicBezTo>
                  <a:pt x="10" y="59"/>
                  <a:pt x="12" y="65"/>
                  <a:pt x="13" y="67"/>
                </a:cubicBezTo>
                <a:cubicBezTo>
                  <a:pt x="15" y="70"/>
                  <a:pt x="17" y="72"/>
                  <a:pt x="19" y="75"/>
                </a:cubicBezTo>
                <a:cubicBezTo>
                  <a:pt x="23" y="80"/>
                  <a:pt x="27" y="84"/>
                  <a:pt x="32" y="87"/>
                </a:cubicBezTo>
                <a:cubicBezTo>
                  <a:pt x="33" y="88"/>
                  <a:pt x="35" y="89"/>
                  <a:pt x="36" y="90"/>
                </a:cubicBezTo>
                <a:cubicBezTo>
                  <a:pt x="37" y="90"/>
                  <a:pt x="37" y="90"/>
                  <a:pt x="37" y="90"/>
                </a:cubicBezTo>
                <a:cubicBezTo>
                  <a:pt x="37" y="91"/>
                  <a:pt x="37" y="91"/>
                  <a:pt x="37" y="91"/>
                </a:cubicBezTo>
                <a:cubicBezTo>
                  <a:pt x="37" y="94"/>
                  <a:pt x="36" y="98"/>
                  <a:pt x="36" y="100"/>
                </a:cubicBezTo>
                <a:cubicBezTo>
                  <a:pt x="35" y="106"/>
                  <a:pt x="33" y="111"/>
                  <a:pt x="29" y="117"/>
                </a:cubicBezTo>
                <a:close/>
              </a:path>
            </a:pathLst>
          </a:custGeom>
          <a:solidFill>
            <a:srgbClr val="D6E0F4"/>
          </a:solidFill>
          <a:ln w="9525">
            <a:noFill/>
            <a:round/>
          </a:ln>
        </p:spPr>
        <p:txBody>
          <a:bodyPr lIns="91262" tIns="45631" rIns="91262" bIns="45631"/>
          <a:lstStyle/>
          <a:p>
            <a:endParaRPr lang="zh-CN" altLang="en-US"/>
          </a:p>
        </p:txBody>
      </p:sp>
      <p:sp>
        <p:nvSpPr>
          <p:cNvPr id="44048" name="Freeform 20"/>
          <p:cNvSpPr/>
          <p:nvPr/>
        </p:nvSpPr>
        <p:spPr bwMode="auto">
          <a:xfrm>
            <a:off x="2762250" y="4364038"/>
            <a:ext cx="652463" cy="608012"/>
          </a:xfrm>
          <a:custGeom>
            <a:avLst/>
            <a:gdLst>
              <a:gd name="T0" fmla="*/ 2147483646 w 120"/>
              <a:gd name="T1" fmla="*/ 2147483646 h 112"/>
              <a:gd name="T2" fmla="*/ 2147483646 w 120"/>
              <a:gd name="T3" fmla="*/ 2147483646 h 112"/>
              <a:gd name="T4" fmla="*/ 2147483646 w 120"/>
              <a:gd name="T5" fmla="*/ 2147483646 h 112"/>
              <a:gd name="T6" fmla="*/ 2147483646 w 120"/>
              <a:gd name="T7" fmla="*/ 2147483646 h 112"/>
              <a:gd name="T8" fmla="*/ 2147483646 w 120"/>
              <a:gd name="T9" fmla="*/ 2147483646 h 112"/>
              <a:gd name="T10" fmla="*/ 2147483646 w 120"/>
              <a:gd name="T11" fmla="*/ 2147483646 h 112"/>
              <a:gd name="T12" fmla="*/ 2147483646 w 120"/>
              <a:gd name="T13" fmla="*/ 2147483646 h 112"/>
              <a:gd name="T14" fmla="*/ 2147483646 w 120"/>
              <a:gd name="T15" fmla="*/ 2147483646 h 112"/>
              <a:gd name="T16" fmla="*/ 2147483646 w 120"/>
              <a:gd name="T17" fmla="*/ 2147483646 h 112"/>
              <a:gd name="T18" fmla="*/ 2147483646 w 120"/>
              <a:gd name="T19" fmla="*/ 2147483646 h 112"/>
              <a:gd name="T20" fmla="*/ 2147483646 w 120"/>
              <a:gd name="T21" fmla="*/ 2147483646 h 112"/>
              <a:gd name="T22" fmla="*/ 2147483646 w 120"/>
              <a:gd name="T23" fmla="*/ 2147483646 h 112"/>
              <a:gd name="T24" fmla="*/ 2147483646 w 120"/>
              <a:gd name="T25" fmla="*/ 2147483646 h 112"/>
              <a:gd name="T26" fmla="*/ 2147483646 w 120"/>
              <a:gd name="T27" fmla="*/ 0 h 112"/>
              <a:gd name="T28" fmla="*/ 2147483646 w 120"/>
              <a:gd name="T29" fmla="*/ 2147483646 h 112"/>
              <a:gd name="T30" fmla="*/ 2147483646 w 120"/>
              <a:gd name="T31" fmla="*/ 2147483646 h 112"/>
              <a:gd name="T32" fmla="*/ 2147483646 w 120"/>
              <a:gd name="T33" fmla="*/ 0 h 112"/>
              <a:gd name="T34" fmla="*/ 2147483646 w 120"/>
              <a:gd name="T35" fmla="*/ 2147483646 h 112"/>
              <a:gd name="T36" fmla="*/ 0 w 120"/>
              <a:gd name="T37" fmla="*/ 2147483646 h 112"/>
              <a:gd name="T38" fmla="*/ 2147483646 w 120"/>
              <a:gd name="T39" fmla="*/ 2147483646 h 112"/>
              <a:gd name="T40" fmla="*/ 2147483646 w 120"/>
              <a:gd name="T41" fmla="*/ 2147483646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12">
                <a:moveTo>
                  <a:pt x="17" y="112"/>
                </a:moveTo>
                <a:cubicBezTo>
                  <a:pt x="19" y="85"/>
                  <a:pt x="21" y="48"/>
                  <a:pt x="23" y="41"/>
                </a:cubicBezTo>
                <a:cubicBezTo>
                  <a:pt x="23" y="38"/>
                  <a:pt x="24" y="45"/>
                  <a:pt x="25" y="50"/>
                </a:cubicBezTo>
                <a:cubicBezTo>
                  <a:pt x="27" y="59"/>
                  <a:pt x="31" y="72"/>
                  <a:pt x="32" y="79"/>
                </a:cubicBezTo>
                <a:cubicBezTo>
                  <a:pt x="32" y="86"/>
                  <a:pt x="32" y="100"/>
                  <a:pt x="31" y="112"/>
                </a:cubicBezTo>
                <a:cubicBezTo>
                  <a:pt x="89" y="112"/>
                  <a:pt x="89" y="112"/>
                  <a:pt x="89" y="112"/>
                </a:cubicBezTo>
                <a:cubicBezTo>
                  <a:pt x="88" y="100"/>
                  <a:pt x="88" y="86"/>
                  <a:pt x="88" y="79"/>
                </a:cubicBezTo>
                <a:cubicBezTo>
                  <a:pt x="89" y="72"/>
                  <a:pt x="93" y="59"/>
                  <a:pt x="95" y="50"/>
                </a:cubicBezTo>
                <a:cubicBezTo>
                  <a:pt x="96" y="45"/>
                  <a:pt x="97" y="38"/>
                  <a:pt x="97" y="41"/>
                </a:cubicBezTo>
                <a:cubicBezTo>
                  <a:pt x="99" y="48"/>
                  <a:pt x="101" y="85"/>
                  <a:pt x="103" y="112"/>
                </a:cubicBezTo>
                <a:cubicBezTo>
                  <a:pt x="117" y="112"/>
                  <a:pt x="117" y="112"/>
                  <a:pt x="117" y="112"/>
                </a:cubicBezTo>
                <a:cubicBezTo>
                  <a:pt x="118" y="87"/>
                  <a:pt x="120" y="50"/>
                  <a:pt x="120" y="23"/>
                </a:cubicBezTo>
                <a:cubicBezTo>
                  <a:pt x="120" y="16"/>
                  <a:pt x="110" y="12"/>
                  <a:pt x="101" y="9"/>
                </a:cubicBezTo>
                <a:cubicBezTo>
                  <a:pt x="94" y="7"/>
                  <a:pt x="82" y="0"/>
                  <a:pt x="82" y="0"/>
                </a:cubicBezTo>
                <a:cubicBezTo>
                  <a:pt x="82" y="0"/>
                  <a:pt x="77" y="5"/>
                  <a:pt x="65" y="5"/>
                </a:cubicBezTo>
                <a:cubicBezTo>
                  <a:pt x="64" y="5"/>
                  <a:pt x="56" y="5"/>
                  <a:pt x="55" y="5"/>
                </a:cubicBezTo>
                <a:cubicBezTo>
                  <a:pt x="43" y="5"/>
                  <a:pt x="38" y="0"/>
                  <a:pt x="38" y="0"/>
                </a:cubicBezTo>
                <a:cubicBezTo>
                  <a:pt x="38" y="0"/>
                  <a:pt x="26" y="7"/>
                  <a:pt x="19" y="9"/>
                </a:cubicBezTo>
                <a:cubicBezTo>
                  <a:pt x="10" y="12"/>
                  <a:pt x="0" y="16"/>
                  <a:pt x="0" y="23"/>
                </a:cubicBezTo>
                <a:cubicBezTo>
                  <a:pt x="0" y="50"/>
                  <a:pt x="2" y="87"/>
                  <a:pt x="3" y="112"/>
                </a:cubicBezTo>
                <a:lnTo>
                  <a:pt x="17" y="112"/>
                </a:lnTo>
                <a:close/>
              </a:path>
            </a:pathLst>
          </a:custGeom>
          <a:solidFill>
            <a:srgbClr val="D6E0F4"/>
          </a:solidFill>
          <a:ln w="9525">
            <a:noFill/>
            <a:round/>
          </a:ln>
        </p:spPr>
        <p:txBody>
          <a:bodyPr lIns="91262" tIns="45631" rIns="91262" bIns="45631"/>
          <a:lstStyle/>
          <a:p>
            <a:endParaRPr lang="zh-CN" altLang="en-US"/>
          </a:p>
        </p:txBody>
      </p:sp>
      <p:sp>
        <p:nvSpPr>
          <p:cNvPr id="44049" name="Freeform 21"/>
          <p:cNvSpPr/>
          <p:nvPr/>
        </p:nvSpPr>
        <p:spPr bwMode="auto">
          <a:xfrm>
            <a:off x="2690813" y="3635375"/>
            <a:ext cx="723900" cy="635000"/>
          </a:xfrm>
          <a:custGeom>
            <a:avLst/>
            <a:gdLst>
              <a:gd name="T0" fmla="*/ 2147483646 w 133"/>
              <a:gd name="T1" fmla="*/ 2147483646 h 117"/>
              <a:gd name="T2" fmla="*/ 2147483646 w 133"/>
              <a:gd name="T3" fmla="*/ 2147483646 h 117"/>
              <a:gd name="T4" fmla="*/ 2147483646 w 133"/>
              <a:gd name="T5" fmla="*/ 2147483646 h 117"/>
              <a:gd name="T6" fmla="*/ 2147483646 w 133"/>
              <a:gd name="T7" fmla="*/ 2147483646 h 117"/>
              <a:gd name="T8" fmla="*/ 2147483646 w 133"/>
              <a:gd name="T9" fmla="*/ 2147483646 h 117"/>
              <a:gd name="T10" fmla="*/ 2147483646 w 133"/>
              <a:gd name="T11" fmla="*/ 2147483646 h 117"/>
              <a:gd name="T12" fmla="*/ 2147483646 w 133"/>
              <a:gd name="T13" fmla="*/ 2147483646 h 117"/>
              <a:gd name="T14" fmla="*/ 2147483646 w 133"/>
              <a:gd name="T15" fmla="*/ 2147483646 h 117"/>
              <a:gd name="T16" fmla="*/ 2147483646 w 133"/>
              <a:gd name="T17" fmla="*/ 2147483646 h 117"/>
              <a:gd name="T18" fmla="*/ 2147483646 w 133"/>
              <a:gd name="T19" fmla="*/ 2147483646 h 117"/>
              <a:gd name="T20" fmla="*/ 2147483646 w 133"/>
              <a:gd name="T21" fmla="*/ 2147483646 h 117"/>
              <a:gd name="T22" fmla="*/ 2147483646 w 133"/>
              <a:gd name="T23" fmla="*/ 2147483646 h 117"/>
              <a:gd name="T24" fmla="*/ 2147483646 w 133"/>
              <a:gd name="T25" fmla="*/ 2147483646 h 117"/>
              <a:gd name="T26" fmla="*/ 2147483646 w 133"/>
              <a:gd name="T27" fmla="*/ 2147483646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117">
                <a:moveTo>
                  <a:pt x="125" y="78"/>
                </a:moveTo>
                <a:cubicBezTo>
                  <a:pt x="129" y="60"/>
                  <a:pt x="133" y="13"/>
                  <a:pt x="91" y="3"/>
                </a:cubicBezTo>
                <a:cubicBezTo>
                  <a:pt x="79" y="0"/>
                  <a:pt x="64" y="3"/>
                  <a:pt x="63" y="6"/>
                </a:cubicBezTo>
                <a:cubicBezTo>
                  <a:pt x="63" y="6"/>
                  <a:pt x="59" y="1"/>
                  <a:pt x="50" y="3"/>
                </a:cubicBezTo>
                <a:cubicBezTo>
                  <a:pt x="0" y="17"/>
                  <a:pt x="11" y="60"/>
                  <a:pt x="24" y="89"/>
                </a:cubicBezTo>
                <a:cubicBezTo>
                  <a:pt x="26" y="108"/>
                  <a:pt x="26" y="108"/>
                  <a:pt x="26" y="108"/>
                </a:cubicBezTo>
                <a:cubicBezTo>
                  <a:pt x="29" y="99"/>
                  <a:pt x="29" y="99"/>
                  <a:pt x="29" y="99"/>
                </a:cubicBezTo>
                <a:cubicBezTo>
                  <a:pt x="35" y="109"/>
                  <a:pt x="39" y="116"/>
                  <a:pt x="39" y="116"/>
                </a:cubicBezTo>
                <a:cubicBezTo>
                  <a:pt x="40" y="51"/>
                  <a:pt x="40" y="51"/>
                  <a:pt x="40" y="51"/>
                </a:cubicBezTo>
                <a:cubicBezTo>
                  <a:pt x="40" y="51"/>
                  <a:pt x="77" y="59"/>
                  <a:pt x="91" y="60"/>
                </a:cubicBezTo>
                <a:cubicBezTo>
                  <a:pt x="121" y="62"/>
                  <a:pt x="99" y="117"/>
                  <a:pt x="99" y="117"/>
                </a:cubicBezTo>
                <a:cubicBezTo>
                  <a:pt x="99" y="117"/>
                  <a:pt x="108" y="105"/>
                  <a:pt x="115" y="95"/>
                </a:cubicBezTo>
                <a:cubicBezTo>
                  <a:pt x="120" y="108"/>
                  <a:pt x="120" y="108"/>
                  <a:pt x="120" y="108"/>
                </a:cubicBezTo>
                <a:lnTo>
                  <a:pt x="125" y="78"/>
                </a:lnTo>
                <a:close/>
              </a:path>
            </a:pathLst>
          </a:custGeom>
          <a:solidFill>
            <a:srgbClr val="D6E0F4"/>
          </a:solidFill>
          <a:ln w="9525">
            <a:noFill/>
            <a:round/>
          </a:ln>
        </p:spPr>
        <p:txBody>
          <a:bodyPr lIns="91262" tIns="45631" rIns="91262" bIns="45631"/>
          <a:lstStyle/>
          <a:p>
            <a:endParaRPr lang="zh-CN" altLang="en-US"/>
          </a:p>
        </p:txBody>
      </p:sp>
      <p:sp>
        <p:nvSpPr>
          <p:cNvPr id="44050" name="Freeform 22"/>
          <p:cNvSpPr/>
          <p:nvPr/>
        </p:nvSpPr>
        <p:spPr bwMode="auto">
          <a:xfrm>
            <a:off x="6853238" y="3973513"/>
            <a:ext cx="385762" cy="258762"/>
          </a:xfrm>
          <a:custGeom>
            <a:avLst/>
            <a:gdLst>
              <a:gd name="T0" fmla="*/ 2147483646 w 71"/>
              <a:gd name="T1" fmla="*/ 2147483646 h 48"/>
              <a:gd name="T2" fmla="*/ 2147483646 w 71"/>
              <a:gd name="T3" fmla="*/ 2147483646 h 48"/>
              <a:gd name="T4" fmla="*/ 2147483646 w 71"/>
              <a:gd name="T5" fmla="*/ 2147483646 h 48"/>
              <a:gd name="T6" fmla="*/ 2147483646 w 71"/>
              <a:gd name="T7" fmla="*/ 2147483646 h 48"/>
              <a:gd name="T8" fmla="*/ 2147483646 w 71"/>
              <a:gd name="T9" fmla="*/ 0 h 48"/>
              <a:gd name="T10" fmla="*/ 2147483646 w 71"/>
              <a:gd name="T11" fmla="*/ 2147483646 h 48"/>
              <a:gd name="T12" fmla="*/ 2147483646 w 71"/>
              <a:gd name="T13" fmla="*/ 2147483646 h 48"/>
              <a:gd name="T14" fmla="*/ 2147483646 w 71"/>
              <a:gd name="T15" fmla="*/ 2147483646 h 48"/>
              <a:gd name="T16" fmla="*/ 2147483646 w 71"/>
              <a:gd name="T17" fmla="*/ 2147483646 h 48"/>
              <a:gd name="T18" fmla="*/ 2147483646 w 71"/>
              <a:gd name="T19" fmla="*/ 2147483646 h 48"/>
              <a:gd name="T20" fmla="*/ 2147483646 w 71"/>
              <a:gd name="T21" fmla="*/ 2147483646 h 48"/>
              <a:gd name="T22" fmla="*/ 2147483646 w 71"/>
              <a:gd name="T23" fmla="*/ 2147483646 h 48"/>
              <a:gd name="T24" fmla="*/ 2147483646 w 71"/>
              <a:gd name="T25" fmla="*/ 2147483646 h 48"/>
              <a:gd name="T26" fmla="*/ 2147483646 w 71"/>
              <a:gd name="T27" fmla="*/ 2147483646 h 48"/>
              <a:gd name="T28" fmla="*/ 2147483646 w 71"/>
              <a:gd name="T29" fmla="*/ 2147483646 h 48"/>
              <a:gd name="T30" fmla="*/ 2147483646 w 71"/>
              <a:gd name="T31" fmla="*/ 2147483646 h 48"/>
              <a:gd name="T32" fmla="*/ 2147483646 w 71"/>
              <a:gd name="T33" fmla="*/ 2147483646 h 48"/>
              <a:gd name="T34" fmla="*/ 2147483646 w 71"/>
              <a:gd name="T35" fmla="*/ 214748364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48">
                <a:moveTo>
                  <a:pt x="65" y="15"/>
                </a:moveTo>
                <a:cubicBezTo>
                  <a:pt x="64" y="12"/>
                  <a:pt x="63" y="10"/>
                  <a:pt x="60" y="8"/>
                </a:cubicBezTo>
                <a:cubicBezTo>
                  <a:pt x="60" y="8"/>
                  <a:pt x="60" y="7"/>
                  <a:pt x="60" y="7"/>
                </a:cubicBezTo>
                <a:cubicBezTo>
                  <a:pt x="60" y="8"/>
                  <a:pt x="60" y="8"/>
                  <a:pt x="60" y="8"/>
                </a:cubicBezTo>
                <a:cubicBezTo>
                  <a:pt x="55" y="3"/>
                  <a:pt x="46" y="0"/>
                  <a:pt x="36" y="0"/>
                </a:cubicBezTo>
                <a:cubicBezTo>
                  <a:pt x="26" y="0"/>
                  <a:pt x="16" y="3"/>
                  <a:pt x="11" y="8"/>
                </a:cubicBezTo>
                <a:cubicBezTo>
                  <a:pt x="11" y="8"/>
                  <a:pt x="11" y="8"/>
                  <a:pt x="11" y="8"/>
                </a:cubicBezTo>
                <a:cubicBezTo>
                  <a:pt x="11" y="8"/>
                  <a:pt x="11" y="8"/>
                  <a:pt x="11" y="8"/>
                </a:cubicBezTo>
                <a:cubicBezTo>
                  <a:pt x="9" y="10"/>
                  <a:pt x="8" y="12"/>
                  <a:pt x="7" y="14"/>
                </a:cubicBezTo>
                <a:cubicBezTo>
                  <a:pt x="4" y="19"/>
                  <a:pt x="0" y="25"/>
                  <a:pt x="1" y="29"/>
                </a:cubicBezTo>
                <a:cubicBezTo>
                  <a:pt x="3" y="35"/>
                  <a:pt x="6" y="41"/>
                  <a:pt x="7" y="45"/>
                </a:cubicBezTo>
                <a:cubicBezTo>
                  <a:pt x="8" y="48"/>
                  <a:pt x="9" y="26"/>
                  <a:pt x="9" y="26"/>
                </a:cubicBezTo>
                <a:cubicBezTo>
                  <a:pt x="9" y="25"/>
                  <a:pt x="9" y="25"/>
                  <a:pt x="9" y="25"/>
                </a:cubicBezTo>
                <a:cubicBezTo>
                  <a:pt x="13" y="32"/>
                  <a:pt x="24" y="36"/>
                  <a:pt x="36" y="36"/>
                </a:cubicBezTo>
                <a:cubicBezTo>
                  <a:pt x="47" y="36"/>
                  <a:pt x="57" y="32"/>
                  <a:pt x="62" y="27"/>
                </a:cubicBezTo>
                <a:cubicBezTo>
                  <a:pt x="62" y="32"/>
                  <a:pt x="63" y="48"/>
                  <a:pt x="64" y="45"/>
                </a:cubicBezTo>
                <a:cubicBezTo>
                  <a:pt x="65" y="41"/>
                  <a:pt x="68" y="35"/>
                  <a:pt x="70" y="28"/>
                </a:cubicBezTo>
                <a:cubicBezTo>
                  <a:pt x="71" y="25"/>
                  <a:pt x="68" y="20"/>
                  <a:pt x="65" y="15"/>
                </a:cubicBezTo>
                <a:close/>
              </a:path>
            </a:pathLst>
          </a:custGeom>
          <a:solidFill>
            <a:srgbClr val="D6E0F4"/>
          </a:solidFill>
          <a:ln w="9525">
            <a:noFill/>
            <a:round/>
          </a:ln>
        </p:spPr>
        <p:txBody>
          <a:bodyPr lIns="91262" tIns="45631" rIns="91262" bIns="45631"/>
          <a:lstStyle/>
          <a:p>
            <a:endParaRPr lang="zh-CN" altLang="en-US"/>
          </a:p>
        </p:txBody>
      </p:sp>
      <p:sp>
        <p:nvSpPr>
          <p:cNvPr id="44051" name="Freeform 23"/>
          <p:cNvSpPr/>
          <p:nvPr/>
        </p:nvSpPr>
        <p:spPr bwMode="auto">
          <a:xfrm>
            <a:off x="6853238" y="4114800"/>
            <a:ext cx="385762" cy="444500"/>
          </a:xfrm>
          <a:custGeom>
            <a:avLst/>
            <a:gdLst>
              <a:gd name="T0" fmla="*/ 2147483646 w 71"/>
              <a:gd name="T1" fmla="*/ 2147483646 h 82"/>
              <a:gd name="T2" fmla="*/ 2147483646 w 71"/>
              <a:gd name="T3" fmla="*/ 2147483646 h 82"/>
              <a:gd name="T4" fmla="*/ 2147483646 w 71"/>
              <a:gd name="T5" fmla="*/ 2147483646 h 82"/>
              <a:gd name="T6" fmla="*/ 2147483646 w 71"/>
              <a:gd name="T7" fmla="*/ 2147483646 h 82"/>
              <a:gd name="T8" fmla="*/ 2147483646 w 71"/>
              <a:gd name="T9" fmla="*/ 2147483646 h 82"/>
              <a:gd name="T10" fmla="*/ 2147483646 w 71"/>
              <a:gd name="T11" fmla="*/ 2147483646 h 82"/>
              <a:gd name="T12" fmla="*/ 2147483646 w 71"/>
              <a:gd name="T13" fmla="*/ 0 h 82"/>
              <a:gd name="T14" fmla="*/ 2147483646 w 71"/>
              <a:gd name="T15" fmla="*/ 0 h 82"/>
              <a:gd name="T16" fmla="*/ 2147483646 w 71"/>
              <a:gd name="T17" fmla="*/ 2147483646 h 82"/>
              <a:gd name="T18" fmla="*/ 2147483646 w 71"/>
              <a:gd name="T19" fmla="*/ 2147483646 h 82"/>
              <a:gd name="T20" fmla="*/ 2147483646 w 71"/>
              <a:gd name="T21" fmla="*/ 2147483646 h 82"/>
              <a:gd name="T22" fmla="*/ 2147483646 w 71"/>
              <a:gd name="T23" fmla="*/ 2147483646 h 82"/>
              <a:gd name="T24" fmla="*/ 2147483646 w 71"/>
              <a:gd name="T25" fmla="*/ 2147483646 h 82"/>
              <a:gd name="T26" fmla="*/ 2147483646 w 71"/>
              <a:gd name="T27" fmla="*/ 2147483646 h 82"/>
              <a:gd name="T28" fmla="*/ 2147483646 w 71"/>
              <a:gd name="T29" fmla="*/ 2147483646 h 82"/>
              <a:gd name="T30" fmla="*/ 2147483646 w 71"/>
              <a:gd name="T31" fmla="*/ 2147483646 h 82"/>
              <a:gd name="T32" fmla="*/ 2147483646 w 71"/>
              <a:gd name="T33" fmla="*/ 2147483646 h 82"/>
              <a:gd name="T34" fmla="*/ 2147483646 w 71"/>
              <a:gd name="T35" fmla="*/ 2147483646 h 82"/>
              <a:gd name="T36" fmla="*/ 2147483646 w 71"/>
              <a:gd name="T37" fmla="*/ 2147483646 h 82"/>
              <a:gd name="T38" fmla="*/ 2147483646 w 71"/>
              <a:gd name="T39" fmla="*/ 2147483646 h 82"/>
              <a:gd name="T40" fmla="*/ 2147483646 w 71"/>
              <a:gd name="T41" fmla="*/ 2147483646 h 82"/>
              <a:gd name="T42" fmla="*/ 2147483646 w 71"/>
              <a:gd name="T43" fmla="*/ 2147483646 h 82"/>
              <a:gd name="T44" fmla="*/ 2147483646 w 71"/>
              <a:gd name="T45" fmla="*/ 2147483646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 h="82">
                <a:moveTo>
                  <a:pt x="68" y="15"/>
                </a:moveTo>
                <a:cubicBezTo>
                  <a:pt x="67" y="13"/>
                  <a:pt x="66" y="16"/>
                  <a:pt x="65" y="18"/>
                </a:cubicBezTo>
                <a:cubicBezTo>
                  <a:pt x="65" y="17"/>
                  <a:pt x="65" y="17"/>
                  <a:pt x="65" y="17"/>
                </a:cubicBezTo>
                <a:cubicBezTo>
                  <a:pt x="64" y="18"/>
                  <a:pt x="64" y="18"/>
                  <a:pt x="64" y="19"/>
                </a:cubicBezTo>
                <a:cubicBezTo>
                  <a:pt x="63" y="22"/>
                  <a:pt x="62" y="6"/>
                  <a:pt x="62" y="1"/>
                </a:cubicBezTo>
                <a:cubicBezTo>
                  <a:pt x="57" y="6"/>
                  <a:pt x="47" y="10"/>
                  <a:pt x="36" y="10"/>
                </a:cubicBezTo>
                <a:cubicBezTo>
                  <a:pt x="24" y="10"/>
                  <a:pt x="13" y="6"/>
                  <a:pt x="9" y="0"/>
                </a:cubicBezTo>
                <a:cubicBezTo>
                  <a:pt x="9" y="0"/>
                  <a:pt x="9" y="0"/>
                  <a:pt x="9" y="0"/>
                </a:cubicBezTo>
                <a:cubicBezTo>
                  <a:pt x="9" y="0"/>
                  <a:pt x="8" y="19"/>
                  <a:pt x="7" y="19"/>
                </a:cubicBezTo>
                <a:cubicBezTo>
                  <a:pt x="6" y="17"/>
                  <a:pt x="4" y="13"/>
                  <a:pt x="3" y="15"/>
                </a:cubicBezTo>
                <a:cubicBezTo>
                  <a:pt x="2" y="17"/>
                  <a:pt x="0" y="21"/>
                  <a:pt x="2" y="26"/>
                </a:cubicBezTo>
                <a:cubicBezTo>
                  <a:pt x="5" y="30"/>
                  <a:pt x="5" y="33"/>
                  <a:pt x="7" y="31"/>
                </a:cubicBezTo>
                <a:cubicBezTo>
                  <a:pt x="7" y="30"/>
                  <a:pt x="8" y="30"/>
                  <a:pt x="8" y="29"/>
                </a:cubicBezTo>
                <a:cubicBezTo>
                  <a:pt x="10" y="41"/>
                  <a:pt x="17" y="50"/>
                  <a:pt x="25" y="54"/>
                </a:cubicBezTo>
                <a:cubicBezTo>
                  <a:pt x="25" y="60"/>
                  <a:pt x="25" y="67"/>
                  <a:pt x="25" y="68"/>
                </a:cubicBezTo>
                <a:cubicBezTo>
                  <a:pt x="23" y="72"/>
                  <a:pt x="10" y="82"/>
                  <a:pt x="14" y="81"/>
                </a:cubicBezTo>
                <a:cubicBezTo>
                  <a:pt x="18" y="80"/>
                  <a:pt x="18" y="82"/>
                  <a:pt x="56" y="81"/>
                </a:cubicBezTo>
                <a:cubicBezTo>
                  <a:pt x="56" y="81"/>
                  <a:pt x="47" y="71"/>
                  <a:pt x="46" y="67"/>
                </a:cubicBezTo>
                <a:cubicBezTo>
                  <a:pt x="45" y="66"/>
                  <a:pt x="46" y="59"/>
                  <a:pt x="47" y="54"/>
                </a:cubicBezTo>
                <a:cubicBezTo>
                  <a:pt x="55" y="50"/>
                  <a:pt x="61" y="41"/>
                  <a:pt x="63" y="30"/>
                </a:cubicBezTo>
                <a:cubicBezTo>
                  <a:pt x="64" y="30"/>
                  <a:pt x="64" y="31"/>
                  <a:pt x="64" y="31"/>
                </a:cubicBezTo>
                <a:cubicBezTo>
                  <a:pt x="66" y="33"/>
                  <a:pt x="66" y="30"/>
                  <a:pt x="69" y="26"/>
                </a:cubicBezTo>
                <a:cubicBezTo>
                  <a:pt x="71" y="21"/>
                  <a:pt x="69" y="17"/>
                  <a:pt x="68" y="15"/>
                </a:cubicBezTo>
                <a:close/>
              </a:path>
            </a:pathLst>
          </a:custGeom>
          <a:solidFill>
            <a:srgbClr val="D6E0F4"/>
          </a:solidFill>
          <a:ln w="9525">
            <a:noFill/>
            <a:round/>
          </a:ln>
        </p:spPr>
        <p:txBody>
          <a:bodyPr lIns="91262" tIns="45631" rIns="91262" bIns="45631"/>
          <a:lstStyle/>
          <a:p>
            <a:endParaRPr lang="zh-CN" altLang="en-US"/>
          </a:p>
        </p:txBody>
      </p:sp>
      <p:sp>
        <p:nvSpPr>
          <p:cNvPr id="44052" name="Freeform 24"/>
          <p:cNvSpPr>
            <a:spLocks noEditPoints="1"/>
          </p:cNvSpPr>
          <p:nvPr/>
        </p:nvSpPr>
        <p:spPr bwMode="auto">
          <a:xfrm>
            <a:off x="6846888" y="4108450"/>
            <a:ext cx="396875" cy="450850"/>
          </a:xfrm>
          <a:custGeom>
            <a:avLst/>
            <a:gdLst>
              <a:gd name="T0" fmla="*/ 2147483646 w 73"/>
              <a:gd name="T1" fmla="*/ 2147483646 h 83"/>
              <a:gd name="T2" fmla="*/ 2147483646 w 73"/>
              <a:gd name="T3" fmla="*/ 2147483646 h 83"/>
              <a:gd name="T4" fmla="*/ 2147483646 w 73"/>
              <a:gd name="T5" fmla="*/ 2147483646 h 83"/>
              <a:gd name="T6" fmla="*/ 2147483646 w 73"/>
              <a:gd name="T7" fmla="*/ 2147483646 h 83"/>
              <a:gd name="T8" fmla="*/ 2147483646 w 73"/>
              <a:gd name="T9" fmla="*/ 2147483646 h 83"/>
              <a:gd name="T10" fmla="*/ 2147483646 w 73"/>
              <a:gd name="T11" fmla="*/ 2147483646 h 83"/>
              <a:gd name="T12" fmla="*/ 2147483646 w 73"/>
              <a:gd name="T13" fmla="*/ 2147483646 h 83"/>
              <a:gd name="T14" fmla="*/ 2147483646 w 73"/>
              <a:gd name="T15" fmla="*/ 2147483646 h 83"/>
              <a:gd name="T16" fmla="*/ 2147483646 w 73"/>
              <a:gd name="T17" fmla="*/ 0 h 83"/>
              <a:gd name="T18" fmla="*/ 2147483646 w 73"/>
              <a:gd name="T19" fmla="*/ 2147483646 h 83"/>
              <a:gd name="T20" fmla="*/ 2147483646 w 73"/>
              <a:gd name="T21" fmla="*/ 2147483646 h 83"/>
              <a:gd name="T22" fmla="*/ 2147483646 w 73"/>
              <a:gd name="T23" fmla="*/ 2147483646 h 83"/>
              <a:gd name="T24" fmla="*/ 2147483646 w 73"/>
              <a:gd name="T25" fmla="*/ 2147483646 h 83"/>
              <a:gd name="T26" fmla="*/ 2147483646 w 73"/>
              <a:gd name="T27" fmla="*/ 2147483646 h 83"/>
              <a:gd name="T28" fmla="*/ 2147483646 w 73"/>
              <a:gd name="T29" fmla="*/ 2147483646 h 83"/>
              <a:gd name="T30" fmla="*/ 2147483646 w 73"/>
              <a:gd name="T31" fmla="*/ 2147483646 h 83"/>
              <a:gd name="T32" fmla="*/ 2147483646 w 73"/>
              <a:gd name="T33" fmla="*/ 2147483646 h 83"/>
              <a:gd name="T34" fmla="*/ 2147483646 w 73"/>
              <a:gd name="T35" fmla="*/ 2147483646 h 83"/>
              <a:gd name="T36" fmla="*/ 2147483646 w 73"/>
              <a:gd name="T37" fmla="*/ 2147483646 h 83"/>
              <a:gd name="T38" fmla="*/ 2147483646 w 73"/>
              <a:gd name="T39" fmla="*/ 2147483646 h 83"/>
              <a:gd name="T40" fmla="*/ 2147483646 w 73"/>
              <a:gd name="T41" fmla="*/ 2147483646 h 83"/>
              <a:gd name="T42" fmla="*/ 2147483646 w 73"/>
              <a:gd name="T43" fmla="*/ 2147483646 h 83"/>
              <a:gd name="T44" fmla="*/ 2147483646 w 73"/>
              <a:gd name="T45" fmla="*/ 2147483646 h 83"/>
              <a:gd name="T46" fmla="*/ 2147483646 w 73"/>
              <a:gd name="T47" fmla="*/ 2147483646 h 83"/>
              <a:gd name="T48" fmla="*/ 2147483646 w 73"/>
              <a:gd name="T49" fmla="*/ 2147483646 h 83"/>
              <a:gd name="T50" fmla="*/ 2147483646 w 73"/>
              <a:gd name="T51" fmla="*/ 2147483646 h 83"/>
              <a:gd name="T52" fmla="*/ 2147483646 w 73"/>
              <a:gd name="T53" fmla="*/ 2147483646 h 83"/>
              <a:gd name="T54" fmla="*/ 2147483646 w 73"/>
              <a:gd name="T55" fmla="*/ 2147483646 h 83"/>
              <a:gd name="T56" fmla="*/ 2147483646 w 73"/>
              <a:gd name="T57" fmla="*/ 2147483646 h 83"/>
              <a:gd name="T58" fmla="*/ 2147483646 w 73"/>
              <a:gd name="T59" fmla="*/ 2147483646 h 83"/>
              <a:gd name="T60" fmla="*/ 2147483646 w 73"/>
              <a:gd name="T61" fmla="*/ 2147483646 h 83"/>
              <a:gd name="T62" fmla="*/ 2147483646 w 73"/>
              <a:gd name="T63" fmla="*/ 2147483646 h 83"/>
              <a:gd name="T64" fmla="*/ 2147483646 w 73"/>
              <a:gd name="T65" fmla="*/ 2147483646 h 83"/>
              <a:gd name="T66" fmla="*/ 2147483646 w 73"/>
              <a:gd name="T67" fmla="*/ 2147483646 h 83"/>
              <a:gd name="T68" fmla="*/ 2147483646 w 73"/>
              <a:gd name="T69" fmla="*/ 2147483646 h 83"/>
              <a:gd name="T70" fmla="*/ 2147483646 w 73"/>
              <a:gd name="T71" fmla="*/ 2147483646 h 83"/>
              <a:gd name="T72" fmla="*/ 2147483646 w 73"/>
              <a:gd name="T73" fmla="*/ 2147483646 h 83"/>
              <a:gd name="T74" fmla="*/ 2147483646 w 73"/>
              <a:gd name="T75" fmla="*/ 2147483646 h 83"/>
              <a:gd name="T76" fmla="*/ 2147483646 w 73"/>
              <a:gd name="T77" fmla="*/ 2147483646 h 83"/>
              <a:gd name="T78" fmla="*/ 2147483646 w 73"/>
              <a:gd name="T79" fmla="*/ 2147483646 h 83"/>
              <a:gd name="T80" fmla="*/ 2147483646 w 73"/>
              <a:gd name="T81" fmla="*/ 2147483646 h 83"/>
              <a:gd name="T82" fmla="*/ 2147483646 w 73"/>
              <a:gd name="T83" fmla="*/ 2147483646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 h="83">
                <a:moveTo>
                  <a:pt x="40" y="83"/>
                </a:moveTo>
                <a:cubicBezTo>
                  <a:pt x="30" y="83"/>
                  <a:pt x="24" y="83"/>
                  <a:pt x="21" y="82"/>
                </a:cubicBezTo>
                <a:cubicBezTo>
                  <a:pt x="18" y="82"/>
                  <a:pt x="17" y="82"/>
                  <a:pt x="15" y="83"/>
                </a:cubicBezTo>
                <a:cubicBezTo>
                  <a:pt x="14" y="83"/>
                  <a:pt x="14" y="83"/>
                  <a:pt x="14" y="82"/>
                </a:cubicBezTo>
                <a:cubicBezTo>
                  <a:pt x="14" y="82"/>
                  <a:pt x="15" y="81"/>
                  <a:pt x="19" y="76"/>
                </a:cubicBezTo>
                <a:cubicBezTo>
                  <a:pt x="22" y="74"/>
                  <a:pt x="25" y="71"/>
                  <a:pt x="25" y="69"/>
                </a:cubicBezTo>
                <a:cubicBezTo>
                  <a:pt x="26" y="69"/>
                  <a:pt x="26" y="66"/>
                  <a:pt x="26" y="55"/>
                </a:cubicBezTo>
                <a:cubicBezTo>
                  <a:pt x="18" y="51"/>
                  <a:pt x="11" y="42"/>
                  <a:pt x="9" y="32"/>
                </a:cubicBezTo>
                <a:cubicBezTo>
                  <a:pt x="9" y="32"/>
                  <a:pt x="9" y="32"/>
                  <a:pt x="9" y="32"/>
                </a:cubicBezTo>
                <a:cubicBezTo>
                  <a:pt x="8" y="33"/>
                  <a:pt x="8" y="33"/>
                  <a:pt x="7" y="33"/>
                </a:cubicBezTo>
                <a:cubicBezTo>
                  <a:pt x="6" y="33"/>
                  <a:pt x="5" y="31"/>
                  <a:pt x="4" y="28"/>
                </a:cubicBezTo>
                <a:cubicBezTo>
                  <a:pt x="3" y="27"/>
                  <a:pt x="3" y="27"/>
                  <a:pt x="3" y="27"/>
                </a:cubicBezTo>
                <a:cubicBezTo>
                  <a:pt x="0" y="22"/>
                  <a:pt x="2" y="18"/>
                  <a:pt x="4" y="16"/>
                </a:cubicBezTo>
                <a:cubicBezTo>
                  <a:pt x="4" y="15"/>
                  <a:pt x="5" y="15"/>
                  <a:pt x="5" y="15"/>
                </a:cubicBezTo>
                <a:cubicBezTo>
                  <a:pt x="6" y="15"/>
                  <a:pt x="7" y="15"/>
                  <a:pt x="8" y="19"/>
                </a:cubicBezTo>
                <a:cubicBezTo>
                  <a:pt x="9" y="16"/>
                  <a:pt x="9" y="7"/>
                  <a:pt x="9" y="1"/>
                </a:cubicBezTo>
                <a:cubicBezTo>
                  <a:pt x="10" y="0"/>
                  <a:pt x="10" y="0"/>
                  <a:pt x="10" y="0"/>
                </a:cubicBezTo>
                <a:cubicBezTo>
                  <a:pt x="10" y="0"/>
                  <a:pt x="10" y="0"/>
                  <a:pt x="10" y="0"/>
                </a:cubicBezTo>
                <a:cubicBezTo>
                  <a:pt x="15" y="7"/>
                  <a:pt x="25" y="11"/>
                  <a:pt x="37" y="11"/>
                </a:cubicBezTo>
                <a:cubicBezTo>
                  <a:pt x="48" y="11"/>
                  <a:pt x="58" y="7"/>
                  <a:pt x="63" y="1"/>
                </a:cubicBezTo>
                <a:cubicBezTo>
                  <a:pt x="64" y="1"/>
                  <a:pt x="64" y="1"/>
                  <a:pt x="64" y="1"/>
                </a:cubicBezTo>
                <a:cubicBezTo>
                  <a:pt x="64" y="2"/>
                  <a:pt x="64" y="2"/>
                  <a:pt x="64" y="2"/>
                </a:cubicBezTo>
                <a:cubicBezTo>
                  <a:pt x="64" y="10"/>
                  <a:pt x="64" y="17"/>
                  <a:pt x="65" y="19"/>
                </a:cubicBezTo>
                <a:cubicBezTo>
                  <a:pt x="65" y="19"/>
                  <a:pt x="65" y="18"/>
                  <a:pt x="65" y="18"/>
                </a:cubicBezTo>
                <a:cubicBezTo>
                  <a:pt x="66" y="15"/>
                  <a:pt x="66" y="15"/>
                  <a:pt x="66" y="15"/>
                </a:cubicBezTo>
                <a:cubicBezTo>
                  <a:pt x="66" y="17"/>
                  <a:pt x="66" y="17"/>
                  <a:pt x="66" y="17"/>
                </a:cubicBezTo>
                <a:cubicBezTo>
                  <a:pt x="67" y="15"/>
                  <a:pt x="68" y="15"/>
                  <a:pt x="68" y="15"/>
                </a:cubicBezTo>
                <a:cubicBezTo>
                  <a:pt x="68" y="15"/>
                  <a:pt x="69" y="15"/>
                  <a:pt x="69" y="16"/>
                </a:cubicBezTo>
                <a:cubicBezTo>
                  <a:pt x="71" y="18"/>
                  <a:pt x="73" y="22"/>
                  <a:pt x="70" y="27"/>
                </a:cubicBezTo>
                <a:cubicBezTo>
                  <a:pt x="70" y="28"/>
                  <a:pt x="70" y="28"/>
                  <a:pt x="70" y="28"/>
                </a:cubicBezTo>
                <a:cubicBezTo>
                  <a:pt x="68" y="31"/>
                  <a:pt x="67" y="33"/>
                  <a:pt x="66" y="33"/>
                </a:cubicBezTo>
                <a:cubicBezTo>
                  <a:pt x="66" y="33"/>
                  <a:pt x="66" y="33"/>
                  <a:pt x="66" y="33"/>
                </a:cubicBezTo>
                <a:cubicBezTo>
                  <a:pt x="66" y="33"/>
                  <a:pt x="65" y="33"/>
                  <a:pt x="65" y="32"/>
                </a:cubicBezTo>
                <a:cubicBezTo>
                  <a:pt x="62" y="42"/>
                  <a:pt x="56" y="51"/>
                  <a:pt x="48" y="55"/>
                </a:cubicBezTo>
                <a:cubicBezTo>
                  <a:pt x="47" y="64"/>
                  <a:pt x="47" y="67"/>
                  <a:pt x="47" y="68"/>
                </a:cubicBezTo>
                <a:cubicBezTo>
                  <a:pt x="48" y="72"/>
                  <a:pt x="57" y="82"/>
                  <a:pt x="57" y="82"/>
                </a:cubicBezTo>
                <a:cubicBezTo>
                  <a:pt x="58" y="83"/>
                  <a:pt x="58" y="83"/>
                  <a:pt x="58" y="83"/>
                </a:cubicBezTo>
                <a:cubicBezTo>
                  <a:pt x="57" y="83"/>
                  <a:pt x="57" y="83"/>
                  <a:pt x="57" y="83"/>
                </a:cubicBezTo>
                <a:cubicBezTo>
                  <a:pt x="51" y="83"/>
                  <a:pt x="45" y="83"/>
                  <a:pt x="40" y="83"/>
                </a:cubicBezTo>
                <a:close/>
                <a:moveTo>
                  <a:pt x="18" y="81"/>
                </a:moveTo>
                <a:cubicBezTo>
                  <a:pt x="19" y="81"/>
                  <a:pt x="20" y="81"/>
                  <a:pt x="21" y="82"/>
                </a:cubicBezTo>
                <a:cubicBezTo>
                  <a:pt x="24" y="82"/>
                  <a:pt x="30" y="82"/>
                  <a:pt x="40" y="82"/>
                </a:cubicBezTo>
                <a:cubicBezTo>
                  <a:pt x="45" y="82"/>
                  <a:pt x="50" y="82"/>
                  <a:pt x="56" y="82"/>
                </a:cubicBezTo>
                <a:cubicBezTo>
                  <a:pt x="54" y="79"/>
                  <a:pt x="48" y="72"/>
                  <a:pt x="47" y="69"/>
                </a:cubicBezTo>
                <a:cubicBezTo>
                  <a:pt x="46" y="67"/>
                  <a:pt x="46" y="62"/>
                  <a:pt x="47" y="55"/>
                </a:cubicBezTo>
                <a:cubicBezTo>
                  <a:pt x="47" y="55"/>
                  <a:pt x="47" y="55"/>
                  <a:pt x="47" y="55"/>
                </a:cubicBezTo>
                <a:cubicBezTo>
                  <a:pt x="47" y="54"/>
                  <a:pt x="47" y="54"/>
                  <a:pt x="47" y="54"/>
                </a:cubicBezTo>
                <a:cubicBezTo>
                  <a:pt x="55" y="50"/>
                  <a:pt x="62" y="42"/>
                  <a:pt x="64" y="31"/>
                </a:cubicBezTo>
                <a:cubicBezTo>
                  <a:pt x="64" y="30"/>
                  <a:pt x="64" y="30"/>
                  <a:pt x="64" y="30"/>
                </a:cubicBezTo>
                <a:cubicBezTo>
                  <a:pt x="65" y="31"/>
                  <a:pt x="65" y="31"/>
                  <a:pt x="65" y="31"/>
                </a:cubicBezTo>
                <a:cubicBezTo>
                  <a:pt x="65" y="31"/>
                  <a:pt x="65" y="31"/>
                  <a:pt x="65" y="31"/>
                </a:cubicBezTo>
                <a:cubicBezTo>
                  <a:pt x="66" y="32"/>
                  <a:pt x="66" y="32"/>
                  <a:pt x="66" y="32"/>
                </a:cubicBezTo>
                <a:cubicBezTo>
                  <a:pt x="66" y="32"/>
                  <a:pt x="66" y="32"/>
                  <a:pt x="66" y="32"/>
                </a:cubicBezTo>
                <a:cubicBezTo>
                  <a:pt x="67" y="32"/>
                  <a:pt x="68" y="30"/>
                  <a:pt x="69" y="28"/>
                </a:cubicBezTo>
                <a:cubicBezTo>
                  <a:pt x="69" y="27"/>
                  <a:pt x="69" y="27"/>
                  <a:pt x="69" y="27"/>
                </a:cubicBezTo>
                <a:cubicBezTo>
                  <a:pt x="72" y="22"/>
                  <a:pt x="70" y="19"/>
                  <a:pt x="68" y="16"/>
                </a:cubicBezTo>
                <a:cubicBezTo>
                  <a:pt x="68" y="16"/>
                  <a:pt x="68" y="16"/>
                  <a:pt x="68" y="16"/>
                </a:cubicBezTo>
                <a:cubicBezTo>
                  <a:pt x="68" y="16"/>
                  <a:pt x="67" y="16"/>
                  <a:pt x="66" y="19"/>
                </a:cubicBezTo>
                <a:cubicBezTo>
                  <a:pt x="65" y="21"/>
                  <a:pt x="65" y="21"/>
                  <a:pt x="65" y="21"/>
                </a:cubicBezTo>
                <a:cubicBezTo>
                  <a:pt x="65" y="21"/>
                  <a:pt x="65" y="21"/>
                  <a:pt x="65" y="21"/>
                </a:cubicBezTo>
                <a:cubicBezTo>
                  <a:pt x="65" y="21"/>
                  <a:pt x="65" y="21"/>
                  <a:pt x="65" y="21"/>
                </a:cubicBezTo>
                <a:cubicBezTo>
                  <a:pt x="65" y="21"/>
                  <a:pt x="65" y="21"/>
                  <a:pt x="65" y="21"/>
                </a:cubicBezTo>
                <a:cubicBezTo>
                  <a:pt x="64" y="21"/>
                  <a:pt x="64" y="21"/>
                  <a:pt x="63" y="3"/>
                </a:cubicBezTo>
                <a:cubicBezTo>
                  <a:pt x="57" y="8"/>
                  <a:pt x="48" y="12"/>
                  <a:pt x="37" y="12"/>
                </a:cubicBezTo>
                <a:cubicBezTo>
                  <a:pt x="26" y="12"/>
                  <a:pt x="15" y="8"/>
                  <a:pt x="10" y="2"/>
                </a:cubicBezTo>
                <a:cubicBezTo>
                  <a:pt x="9" y="21"/>
                  <a:pt x="9" y="21"/>
                  <a:pt x="8" y="21"/>
                </a:cubicBezTo>
                <a:cubicBezTo>
                  <a:pt x="8" y="21"/>
                  <a:pt x="8" y="21"/>
                  <a:pt x="8" y="21"/>
                </a:cubicBezTo>
                <a:cubicBezTo>
                  <a:pt x="8" y="20"/>
                  <a:pt x="8" y="20"/>
                  <a:pt x="8" y="20"/>
                </a:cubicBezTo>
                <a:cubicBezTo>
                  <a:pt x="6" y="16"/>
                  <a:pt x="5" y="16"/>
                  <a:pt x="5" y="16"/>
                </a:cubicBezTo>
                <a:cubicBezTo>
                  <a:pt x="5" y="16"/>
                  <a:pt x="5" y="16"/>
                  <a:pt x="5" y="16"/>
                </a:cubicBezTo>
                <a:cubicBezTo>
                  <a:pt x="3" y="19"/>
                  <a:pt x="1" y="22"/>
                  <a:pt x="4" y="27"/>
                </a:cubicBezTo>
                <a:cubicBezTo>
                  <a:pt x="4" y="28"/>
                  <a:pt x="4" y="28"/>
                  <a:pt x="4" y="28"/>
                </a:cubicBezTo>
                <a:cubicBezTo>
                  <a:pt x="6" y="30"/>
                  <a:pt x="6" y="32"/>
                  <a:pt x="7" y="32"/>
                </a:cubicBezTo>
                <a:cubicBezTo>
                  <a:pt x="7" y="32"/>
                  <a:pt x="8" y="32"/>
                  <a:pt x="8" y="31"/>
                </a:cubicBezTo>
                <a:cubicBezTo>
                  <a:pt x="8" y="31"/>
                  <a:pt x="8" y="31"/>
                  <a:pt x="8" y="30"/>
                </a:cubicBezTo>
                <a:cubicBezTo>
                  <a:pt x="9" y="29"/>
                  <a:pt x="9" y="29"/>
                  <a:pt x="9" y="29"/>
                </a:cubicBezTo>
                <a:cubicBezTo>
                  <a:pt x="9" y="30"/>
                  <a:pt x="9" y="30"/>
                  <a:pt x="9" y="30"/>
                </a:cubicBezTo>
                <a:cubicBezTo>
                  <a:pt x="12" y="41"/>
                  <a:pt x="18" y="50"/>
                  <a:pt x="26" y="55"/>
                </a:cubicBezTo>
                <a:cubicBezTo>
                  <a:pt x="27" y="55"/>
                  <a:pt x="27" y="55"/>
                  <a:pt x="27" y="55"/>
                </a:cubicBezTo>
                <a:cubicBezTo>
                  <a:pt x="27" y="55"/>
                  <a:pt x="27" y="55"/>
                  <a:pt x="27" y="55"/>
                </a:cubicBezTo>
                <a:cubicBezTo>
                  <a:pt x="27" y="63"/>
                  <a:pt x="27" y="68"/>
                  <a:pt x="26" y="70"/>
                </a:cubicBezTo>
                <a:cubicBezTo>
                  <a:pt x="25" y="71"/>
                  <a:pt x="22" y="74"/>
                  <a:pt x="19" y="77"/>
                </a:cubicBezTo>
                <a:cubicBezTo>
                  <a:pt x="18" y="79"/>
                  <a:pt x="15" y="81"/>
                  <a:pt x="15" y="82"/>
                </a:cubicBezTo>
                <a:cubicBezTo>
                  <a:pt x="16" y="81"/>
                  <a:pt x="17" y="81"/>
                  <a:pt x="18" y="81"/>
                </a:cubicBezTo>
                <a:close/>
              </a:path>
            </a:pathLst>
          </a:custGeom>
          <a:solidFill>
            <a:srgbClr val="D6E0F4"/>
          </a:solidFill>
          <a:ln w="9525">
            <a:noFill/>
            <a:round/>
          </a:ln>
        </p:spPr>
        <p:txBody>
          <a:bodyPr lIns="91262" tIns="45631" rIns="91262" bIns="45631"/>
          <a:lstStyle/>
          <a:p>
            <a:endParaRPr lang="zh-CN" altLang="en-US"/>
          </a:p>
        </p:txBody>
      </p:sp>
      <p:sp>
        <p:nvSpPr>
          <p:cNvPr id="44053" name="Freeform 25"/>
          <p:cNvSpPr/>
          <p:nvPr/>
        </p:nvSpPr>
        <p:spPr bwMode="auto">
          <a:xfrm>
            <a:off x="6721475" y="4489450"/>
            <a:ext cx="642938" cy="482600"/>
          </a:xfrm>
          <a:custGeom>
            <a:avLst/>
            <a:gdLst>
              <a:gd name="T0" fmla="*/ 2147483646 w 118"/>
              <a:gd name="T1" fmla="*/ 2147483646 h 89"/>
              <a:gd name="T2" fmla="*/ 2147483646 w 118"/>
              <a:gd name="T3" fmla="*/ 2147483646 h 89"/>
              <a:gd name="T4" fmla="*/ 2147483646 w 118"/>
              <a:gd name="T5" fmla="*/ 2147483646 h 89"/>
              <a:gd name="T6" fmla="*/ 2147483646 w 118"/>
              <a:gd name="T7" fmla="*/ 2147483646 h 89"/>
              <a:gd name="T8" fmla="*/ 2147483646 w 118"/>
              <a:gd name="T9" fmla="*/ 2147483646 h 89"/>
              <a:gd name="T10" fmla="*/ 2147483646 w 118"/>
              <a:gd name="T11" fmla="*/ 2147483646 h 89"/>
              <a:gd name="T12" fmla="*/ 2147483646 w 118"/>
              <a:gd name="T13" fmla="*/ 2147483646 h 89"/>
              <a:gd name="T14" fmla="*/ 2147483646 w 118"/>
              <a:gd name="T15" fmla="*/ 2147483646 h 89"/>
              <a:gd name="T16" fmla="*/ 2147483646 w 118"/>
              <a:gd name="T17" fmla="*/ 2147483646 h 89"/>
              <a:gd name="T18" fmla="*/ 2147483646 w 118"/>
              <a:gd name="T19" fmla="*/ 2147483646 h 89"/>
              <a:gd name="T20" fmla="*/ 2147483646 w 118"/>
              <a:gd name="T21" fmla="*/ 2147483646 h 89"/>
              <a:gd name="T22" fmla="*/ 2147483646 w 118"/>
              <a:gd name="T23" fmla="*/ 0 h 89"/>
              <a:gd name="T24" fmla="*/ 2147483646 w 118"/>
              <a:gd name="T25" fmla="*/ 2147483646 h 89"/>
              <a:gd name="T26" fmla="*/ 2147483646 w 118"/>
              <a:gd name="T27" fmla="*/ 0 h 89"/>
              <a:gd name="T28" fmla="*/ 2147483646 w 118"/>
              <a:gd name="T29" fmla="*/ 2147483646 h 89"/>
              <a:gd name="T30" fmla="*/ 0 w 118"/>
              <a:gd name="T31" fmla="*/ 2147483646 h 89"/>
              <a:gd name="T32" fmla="*/ 0 w 118"/>
              <a:gd name="T33" fmla="*/ 2147483646 h 89"/>
              <a:gd name="T34" fmla="*/ 2147483646 w 118"/>
              <a:gd name="T35" fmla="*/ 2147483646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8" h="89">
                <a:moveTo>
                  <a:pt x="23" y="89"/>
                </a:moveTo>
                <a:cubicBezTo>
                  <a:pt x="24" y="46"/>
                  <a:pt x="24" y="46"/>
                  <a:pt x="24" y="46"/>
                </a:cubicBezTo>
                <a:cubicBezTo>
                  <a:pt x="24" y="46"/>
                  <a:pt x="27" y="43"/>
                  <a:pt x="28" y="46"/>
                </a:cubicBezTo>
                <a:cubicBezTo>
                  <a:pt x="28" y="48"/>
                  <a:pt x="28" y="72"/>
                  <a:pt x="29" y="89"/>
                </a:cubicBezTo>
                <a:cubicBezTo>
                  <a:pt x="90" y="89"/>
                  <a:pt x="90" y="89"/>
                  <a:pt x="90" y="89"/>
                </a:cubicBezTo>
                <a:cubicBezTo>
                  <a:pt x="90" y="72"/>
                  <a:pt x="90" y="48"/>
                  <a:pt x="91" y="46"/>
                </a:cubicBezTo>
                <a:cubicBezTo>
                  <a:pt x="92" y="43"/>
                  <a:pt x="94" y="46"/>
                  <a:pt x="94" y="46"/>
                </a:cubicBezTo>
                <a:cubicBezTo>
                  <a:pt x="95" y="89"/>
                  <a:pt x="95" y="89"/>
                  <a:pt x="95" y="89"/>
                </a:cubicBezTo>
                <a:cubicBezTo>
                  <a:pt x="118" y="89"/>
                  <a:pt x="118" y="89"/>
                  <a:pt x="118" y="89"/>
                </a:cubicBezTo>
                <a:cubicBezTo>
                  <a:pt x="118" y="80"/>
                  <a:pt x="118" y="80"/>
                  <a:pt x="118" y="80"/>
                </a:cubicBezTo>
                <a:cubicBezTo>
                  <a:pt x="118" y="80"/>
                  <a:pt x="116" y="40"/>
                  <a:pt x="115" y="29"/>
                </a:cubicBezTo>
                <a:cubicBezTo>
                  <a:pt x="114" y="0"/>
                  <a:pt x="73" y="0"/>
                  <a:pt x="73" y="0"/>
                </a:cubicBezTo>
                <a:cubicBezTo>
                  <a:pt x="73" y="0"/>
                  <a:pt x="77" y="8"/>
                  <a:pt x="59" y="10"/>
                </a:cubicBezTo>
                <a:cubicBezTo>
                  <a:pt x="41" y="8"/>
                  <a:pt x="45" y="0"/>
                  <a:pt x="45" y="0"/>
                </a:cubicBezTo>
                <a:cubicBezTo>
                  <a:pt x="45" y="0"/>
                  <a:pt x="4" y="0"/>
                  <a:pt x="3" y="29"/>
                </a:cubicBezTo>
                <a:cubicBezTo>
                  <a:pt x="2" y="40"/>
                  <a:pt x="0" y="80"/>
                  <a:pt x="0" y="80"/>
                </a:cubicBezTo>
                <a:cubicBezTo>
                  <a:pt x="0" y="89"/>
                  <a:pt x="0" y="89"/>
                  <a:pt x="0" y="89"/>
                </a:cubicBezTo>
                <a:lnTo>
                  <a:pt x="23" y="89"/>
                </a:lnTo>
                <a:close/>
              </a:path>
            </a:pathLst>
          </a:custGeom>
          <a:solidFill>
            <a:srgbClr val="D6E0F4"/>
          </a:solidFill>
          <a:ln w="9525">
            <a:noFill/>
            <a:round/>
          </a:ln>
        </p:spPr>
        <p:txBody>
          <a:bodyPr lIns="91262" tIns="45631" rIns="91262" bIns="45631"/>
          <a:lstStyle/>
          <a:p>
            <a:endParaRPr lang="zh-CN" altLang="en-US"/>
          </a:p>
        </p:txBody>
      </p:sp>
      <p:sp>
        <p:nvSpPr>
          <p:cNvPr id="44054" name="Freeform 26"/>
          <p:cNvSpPr/>
          <p:nvPr/>
        </p:nvSpPr>
        <p:spPr bwMode="auto">
          <a:xfrm>
            <a:off x="5089525" y="3902075"/>
            <a:ext cx="374650" cy="598488"/>
          </a:xfrm>
          <a:custGeom>
            <a:avLst/>
            <a:gdLst>
              <a:gd name="T0" fmla="*/ 2147483646 w 69"/>
              <a:gd name="T1" fmla="*/ 2147483646 h 110"/>
              <a:gd name="T2" fmla="*/ 2147483646 w 69"/>
              <a:gd name="T3" fmla="*/ 2147483646 h 110"/>
              <a:gd name="T4" fmla="*/ 2147483646 w 69"/>
              <a:gd name="T5" fmla="*/ 0 h 110"/>
              <a:gd name="T6" fmla="*/ 2147483646 w 69"/>
              <a:gd name="T7" fmla="*/ 2147483646 h 110"/>
              <a:gd name="T8" fmla="*/ 0 w 69"/>
              <a:gd name="T9" fmla="*/ 2147483646 h 110"/>
              <a:gd name="T10" fmla="*/ 2147483646 w 69"/>
              <a:gd name="T11" fmla="*/ 2147483646 h 110"/>
              <a:gd name="T12" fmla="*/ 2147483646 w 69"/>
              <a:gd name="T13" fmla="*/ 2147483646 h 110"/>
              <a:gd name="T14" fmla="*/ 2147483646 w 69"/>
              <a:gd name="T15" fmla="*/ 2147483646 h 110"/>
              <a:gd name="T16" fmla="*/ 2147483646 w 69"/>
              <a:gd name="T17" fmla="*/ 2147483646 h 110"/>
              <a:gd name="T18" fmla="*/ 2147483646 w 69"/>
              <a:gd name="T19" fmla="*/ 2147483646 h 110"/>
              <a:gd name="T20" fmla="*/ 2147483646 w 69"/>
              <a:gd name="T21" fmla="*/ 2147483646 h 110"/>
              <a:gd name="T22" fmla="*/ 2147483646 w 69"/>
              <a:gd name="T23" fmla="*/ 2147483646 h 110"/>
              <a:gd name="T24" fmla="*/ 2147483646 w 69"/>
              <a:gd name="T25" fmla="*/ 2147483646 h 110"/>
              <a:gd name="T26" fmla="*/ 2147483646 w 69"/>
              <a:gd name="T27" fmla="*/ 2147483646 h 110"/>
              <a:gd name="T28" fmla="*/ 2147483646 w 69"/>
              <a:gd name="T29" fmla="*/ 2147483646 h 110"/>
              <a:gd name="T30" fmla="*/ 2147483646 w 69"/>
              <a:gd name="T31" fmla="*/ 2147483646 h 110"/>
              <a:gd name="T32" fmla="*/ 2147483646 w 69"/>
              <a:gd name="T33" fmla="*/ 2147483646 h 110"/>
              <a:gd name="T34" fmla="*/ 2147483646 w 69"/>
              <a:gd name="T35" fmla="*/ 2147483646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9" h="110">
                <a:moveTo>
                  <a:pt x="68" y="29"/>
                </a:moveTo>
                <a:cubicBezTo>
                  <a:pt x="67" y="19"/>
                  <a:pt x="63" y="8"/>
                  <a:pt x="62" y="5"/>
                </a:cubicBezTo>
                <a:cubicBezTo>
                  <a:pt x="61" y="3"/>
                  <a:pt x="61" y="2"/>
                  <a:pt x="60" y="0"/>
                </a:cubicBezTo>
                <a:cubicBezTo>
                  <a:pt x="58" y="4"/>
                  <a:pt x="50" y="18"/>
                  <a:pt x="32" y="32"/>
                </a:cubicBezTo>
                <a:cubicBezTo>
                  <a:pt x="24" y="38"/>
                  <a:pt x="6" y="42"/>
                  <a:pt x="0" y="44"/>
                </a:cubicBezTo>
                <a:cubicBezTo>
                  <a:pt x="1" y="48"/>
                  <a:pt x="2" y="52"/>
                  <a:pt x="3" y="57"/>
                </a:cubicBezTo>
                <a:cubicBezTo>
                  <a:pt x="5" y="59"/>
                  <a:pt x="7" y="62"/>
                  <a:pt x="9" y="64"/>
                </a:cubicBezTo>
                <a:cubicBezTo>
                  <a:pt x="12" y="69"/>
                  <a:pt x="16" y="73"/>
                  <a:pt x="21" y="76"/>
                </a:cubicBezTo>
                <a:cubicBezTo>
                  <a:pt x="23" y="77"/>
                  <a:pt x="24" y="78"/>
                  <a:pt x="26" y="79"/>
                </a:cubicBezTo>
                <a:cubicBezTo>
                  <a:pt x="26" y="82"/>
                  <a:pt x="25" y="85"/>
                  <a:pt x="25" y="88"/>
                </a:cubicBezTo>
                <a:cubicBezTo>
                  <a:pt x="24" y="93"/>
                  <a:pt x="22" y="98"/>
                  <a:pt x="19" y="103"/>
                </a:cubicBezTo>
                <a:cubicBezTo>
                  <a:pt x="34" y="110"/>
                  <a:pt x="45" y="106"/>
                  <a:pt x="46" y="103"/>
                </a:cubicBezTo>
                <a:cubicBezTo>
                  <a:pt x="44" y="97"/>
                  <a:pt x="41" y="88"/>
                  <a:pt x="40" y="80"/>
                </a:cubicBezTo>
                <a:cubicBezTo>
                  <a:pt x="41" y="79"/>
                  <a:pt x="43" y="78"/>
                  <a:pt x="44" y="77"/>
                </a:cubicBezTo>
                <a:cubicBezTo>
                  <a:pt x="47" y="76"/>
                  <a:pt x="49" y="74"/>
                  <a:pt x="51" y="72"/>
                </a:cubicBezTo>
                <a:cubicBezTo>
                  <a:pt x="55" y="68"/>
                  <a:pt x="59" y="64"/>
                  <a:pt x="62" y="60"/>
                </a:cubicBezTo>
                <a:cubicBezTo>
                  <a:pt x="62" y="60"/>
                  <a:pt x="62" y="60"/>
                  <a:pt x="62" y="60"/>
                </a:cubicBezTo>
                <a:cubicBezTo>
                  <a:pt x="66" y="47"/>
                  <a:pt x="69" y="34"/>
                  <a:pt x="68" y="29"/>
                </a:cubicBezTo>
                <a:close/>
              </a:path>
            </a:pathLst>
          </a:custGeom>
          <a:solidFill>
            <a:srgbClr val="FFFFFF"/>
          </a:solidFill>
          <a:ln w="9525">
            <a:noFill/>
            <a:round/>
          </a:ln>
        </p:spPr>
        <p:txBody>
          <a:bodyPr lIns="91262" tIns="45631" rIns="91262" bIns="45631"/>
          <a:lstStyle/>
          <a:p>
            <a:endParaRPr lang="zh-CN" altLang="en-US"/>
          </a:p>
        </p:txBody>
      </p:sp>
      <p:sp>
        <p:nvSpPr>
          <p:cNvPr id="44055" name="Freeform 27"/>
          <p:cNvSpPr>
            <a:spLocks noEditPoints="1"/>
          </p:cNvSpPr>
          <p:nvPr/>
        </p:nvSpPr>
        <p:spPr bwMode="auto">
          <a:xfrm>
            <a:off x="5084763" y="3897313"/>
            <a:ext cx="385762" cy="585787"/>
          </a:xfrm>
          <a:custGeom>
            <a:avLst/>
            <a:gdLst>
              <a:gd name="T0" fmla="*/ 2147483646 w 71"/>
              <a:gd name="T1" fmla="*/ 2147483646 h 108"/>
              <a:gd name="T2" fmla="*/ 2147483646 w 71"/>
              <a:gd name="T3" fmla="*/ 2147483646 h 108"/>
              <a:gd name="T4" fmla="*/ 2147483646 w 71"/>
              <a:gd name="T5" fmla="*/ 2147483646 h 108"/>
              <a:gd name="T6" fmla="*/ 2147483646 w 71"/>
              <a:gd name="T7" fmla="*/ 2147483646 h 108"/>
              <a:gd name="T8" fmla="*/ 2147483646 w 71"/>
              <a:gd name="T9" fmla="*/ 2147483646 h 108"/>
              <a:gd name="T10" fmla="*/ 2147483646 w 71"/>
              <a:gd name="T11" fmla="*/ 2147483646 h 108"/>
              <a:gd name="T12" fmla="*/ 2147483646 w 71"/>
              <a:gd name="T13" fmla="*/ 2147483646 h 108"/>
              <a:gd name="T14" fmla="*/ 2147483646 w 71"/>
              <a:gd name="T15" fmla="*/ 2147483646 h 108"/>
              <a:gd name="T16" fmla="*/ 2147483646 w 71"/>
              <a:gd name="T17" fmla="*/ 2147483646 h 108"/>
              <a:gd name="T18" fmla="*/ 2147483646 w 71"/>
              <a:gd name="T19" fmla="*/ 2147483646 h 108"/>
              <a:gd name="T20" fmla="*/ 2147483646 w 71"/>
              <a:gd name="T21" fmla="*/ 2147483646 h 108"/>
              <a:gd name="T22" fmla="*/ 0 w 71"/>
              <a:gd name="T23" fmla="*/ 2147483646 h 108"/>
              <a:gd name="T24" fmla="*/ 0 w 71"/>
              <a:gd name="T25" fmla="*/ 2147483646 h 108"/>
              <a:gd name="T26" fmla="*/ 2147483646 w 71"/>
              <a:gd name="T27" fmla="*/ 2147483646 h 108"/>
              <a:gd name="T28" fmla="*/ 2147483646 w 71"/>
              <a:gd name="T29" fmla="*/ 2147483646 h 108"/>
              <a:gd name="T30" fmla="*/ 2147483646 w 71"/>
              <a:gd name="T31" fmla="*/ 2147483646 h 108"/>
              <a:gd name="T32" fmla="*/ 2147483646 w 71"/>
              <a:gd name="T33" fmla="*/ 0 h 108"/>
              <a:gd name="T34" fmla="*/ 2147483646 w 71"/>
              <a:gd name="T35" fmla="*/ 2147483646 h 108"/>
              <a:gd name="T36" fmla="*/ 2147483646 w 71"/>
              <a:gd name="T37" fmla="*/ 2147483646 h 108"/>
              <a:gd name="T38" fmla="*/ 2147483646 w 71"/>
              <a:gd name="T39" fmla="*/ 2147483646 h 108"/>
              <a:gd name="T40" fmla="*/ 2147483646 w 71"/>
              <a:gd name="T41" fmla="*/ 2147483646 h 108"/>
              <a:gd name="T42" fmla="*/ 2147483646 w 71"/>
              <a:gd name="T43" fmla="*/ 2147483646 h 108"/>
              <a:gd name="T44" fmla="*/ 2147483646 w 71"/>
              <a:gd name="T45" fmla="*/ 2147483646 h 108"/>
              <a:gd name="T46" fmla="*/ 2147483646 w 71"/>
              <a:gd name="T47" fmla="*/ 2147483646 h 108"/>
              <a:gd name="T48" fmla="*/ 2147483646 w 71"/>
              <a:gd name="T49" fmla="*/ 2147483646 h 108"/>
              <a:gd name="T50" fmla="*/ 2147483646 w 71"/>
              <a:gd name="T51" fmla="*/ 2147483646 h 108"/>
              <a:gd name="T52" fmla="*/ 2147483646 w 71"/>
              <a:gd name="T53" fmla="*/ 2147483646 h 108"/>
              <a:gd name="T54" fmla="*/ 2147483646 w 71"/>
              <a:gd name="T55" fmla="*/ 2147483646 h 108"/>
              <a:gd name="T56" fmla="*/ 2147483646 w 71"/>
              <a:gd name="T57" fmla="*/ 2147483646 h 108"/>
              <a:gd name="T58" fmla="*/ 2147483646 w 71"/>
              <a:gd name="T59" fmla="*/ 2147483646 h 108"/>
              <a:gd name="T60" fmla="*/ 2147483646 w 71"/>
              <a:gd name="T61" fmla="*/ 2147483646 h 108"/>
              <a:gd name="T62" fmla="*/ 2147483646 w 71"/>
              <a:gd name="T63" fmla="*/ 2147483646 h 108"/>
              <a:gd name="T64" fmla="*/ 2147483646 w 71"/>
              <a:gd name="T65" fmla="*/ 2147483646 h 108"/>
              <a:gd name="T66" fmla="*/ 2147483646 w 71"/>
              <a:gd name="T67" fmla="*/ 2147483646 h 108"/>
              <a:gd name="T68" fmla="*/ 2147483646 w 71"/>
              <a:gd name="T69" fmla="*/ 2147483646 h 108"/>
              <a:gd name="T70" fmla="*/ 2147483646 w 71"/>
              <a:gd name="T71" fmla="*/ 2147483646 h 108"/>
              <a:gd name="T72" fmla="*/ 2147483646 w 71"/>
              <a:gd name="T73" fmla="*/ 2147483646 h 108"/>
              <a:gd name="T74" fmla="*/ 2147483646 w 71"/>
              <a:gd name="T75" fmla="*/ 2147483646 h 108"/>
              <a:gd name="T76" fmla="*/ 2147483646 w 71"/>
              <a:gd name="T77" fmla="*/ 2147483646 h 108"/>
              <a:gd name="T78" fmla="*/ 2147483646 w 71"/>
              <a:gd name="T79" fmla="*/ 2147483646 h 108"/>
              <a:gd name="T80" fmla="*/ 2147483646 w 71"/>
              <a:gd name="T81" fmla="*/ 2147483646 h 108"/>
              <a:gd name="T82" fmla="*/ 2147483646 w 71"/>
              <a:gd name="T83" fmla="*/ 2147483646 h 108"/>
              <a:gd name="T84" fmla="*/ 2147483646 w 71"/>
              <a:gd name="T85" fmla="*/ 2147483646 h 108"/>
              <a:gd name="T86" fmla="*/ 2147483646 w 71"/>
              <a:gd name="T87" fmla="*/ 2147483646 h 108"/>
              <a:gd name="T88" fmla="*/ 2147483646 w 71"/>
              <a:gd name="T89" fmla="*/ 2147483646 h 108"/>
              <a:gd name="T90" fmla="*/ 2147483646 w 71"/>
              <a:gd name="T91" fmla="*/ 2147483646 h 108"/>
              <a:gd name="T92" fmla="*/ 2147483646 w 71"/>
              <a:gd name="T93" fmla="*/ 2147483646 h 108"/>
              <a:gd name="T94" fmla="*/ 2147483646 w 71"/>
              <a:gd name="T95" fmla="*/ 2147483646 h 108"/>
              <a:gd name="T96" fmla="*/ 2147483646 w 71"/>
              <a:gd name="T97" fmla="*/ 2147483646 h 108"/>
              <a:gd name="T98" fmla="*/ 2147483646 w 71"/>
              <a:gd name="T99" fmla="*/ 2147483646 h 108"/>
              <a:gd name="T100" fmla="*/ 2147483646 w 71"/>
              <a:gd name="T101" fmla="*/ 2147483646 h 108"/>
              <a:gd name="T102" fmla="*/ 2147483646 w 71"/>
              <a:gd name="T103" fmla="*/ 2147483646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1" h="108">
                <a:moveTo>
                  <a:pt x="37" y="108"/>
                </a:moveTo>
                <a:cubicBezTo>
                  <a:pt x="37" y="108"/>
                  <a:pt x="37" y="108"/>
                  <a:pt x="37" y="108"/>
                </a:cubicBezTo>
                <a:cubicBezTo>
                  <a:pt x="31" y="108"/>
                  <a:pt x="25" y="107"/>
                  <a:pt x="19" y="105"/>
                </a:cubicBezTo>
                <a:cubicBezTo>
                  <a:pt x="19" y="104"/>
                  <a:pt x="19" y="104"/>
                  <a:pt x="19" y="104"/>
                </a:cubicBezTo>
                <a:cubicBezTo>
                  <a:pt x="19" y="104"/>
                  <a:pt x="19" y="104"/>
                  <a:pt x="19" y="104"/>
                </a:cubicBezTo>
                <a:cubicBezTo>
                  <a:pt x="22" y="99"/>
                  <a:pt x="24" y="94"/>
                  <a:pt x="25" y="89"/>
                </a:cubicBezTo>
                <a:cubicBezTo>
                  <a:pt x="26" y="86"/>
                  <a:pt x="26" y="83"/>
                  <a:pt x="26" y="80"/>
                </a:cubicBezTo>
                <a:cubicBezTo>
                  <a:pt x="25" y="79"/>
                  <a:pt x="23" y="78"/>
                  <a:pt x="22" y="77"/>
                </a:cubicBezTo>
                <a:cubicBezTo>
                  <a:pt x="18" y="74"/>
                  <a:pt x="14" y="70"/>
                  <a:pt x="9" y="66"/>
                </a:cubicBezTo>
                <a:cubicBezTo>
                  <a:pt x="8" y="63"/>
                  <a:pt x="6" y="61"/>
                  <a:pt x="4" y="58"/>
                </a:cubicBezTo>
                <a:cubicBezTo>
                  <a:pt x="4" y="58"/>
                  <a:pt x="4" y="58"/>
                  <a:pt x="4" y="58"/>
                </a:cubicBezTo>
                <a:cubicBezTo>
                  <a:pt x="2" y="53"/>
                  <a:pt x="1" y="49"/>
                  <a:pt x="0" y="45"/>
                </a:cubicBezTo>
                <a:cubicBezTo>
                  <a:pt x="0" y="44"/>
                  <a:pt x="0" y="44"/>
                  <a:pt x="0" y="44"/>
                </a:cubicBezTo>
                <a:cubicBezTo>
                  <a:pt x="1" y="44"/>
                  <a:pt x="1" y="44"/>
                  <a:pt x="1" y="44"/>
                </a:cubicBezTo>
                <a:cubicBezTo>
                  <a:pt x="6" y="43"/>
                  <a:pt x="25" y="39"/>
                  <a:pt x="33" y="33"/>
                </a:cubicBezTo>
                <a:cubicBezTo>
                  <a:pt x="51" y="19"/>
                  <a:pt x="59" y="5"/>
                  <a:pt x="61" y="1"/>
                </a:cubicBezTo>
                <a:cubicBezTo>
                  <a:pt x="62" y="0"/>
                  <a:pt x="62" y="0"/>
                  <a:pt x="62" y="0"/>
                </a:cubicBezTo>
                <a:cubicBezTo>
                  <a:pt x="62" y="1"/>
                  <a:pt x="62" y="1"/>
                  <a:pt x="62" y="1"/>
                </a:cubicBezTo>
                <a:cubicBezTo>
                  <a:pt x="62" y="3"/>
                  <a:pt x="63" y="4"/>
                  <a:pt x="63" y="6"/>
                </a:cubicBezTo>
                <a:cubicBezTo>
                  <a:pt x="64" y="9"/>
                  <a:pt x="69" y="19"/>
                  <a:pt x="70" y="30"/>
                </a:cubicBezTo>
                <a:cubicBezTo>
                  <a:pt x="71" y="34"/>
                  <a:pt x="68" y="45"/>
                  <a:pt x="64" y="61"/>
                </a:cubicBezTo>
                <a:cubicBezTo>
                  <a:pt x="64" y="61"/>
                  <a:pt x="64" y="61"/>
                  <a:pt x="64" y="61"/>
                </a:cubicBezTo>
                <a:cubicBezTo>
                  <a:pt x="60" y="66"/>
                  <a:pt x="56" y="70"/>
                  <a:pt x="52" y="74"/>
                </a:cubicBezTo>
                <a:cubicBezTo>
                  <a:pt x="50" y="76"/>
                  <a:pt x="48" y="78"/>
                  <a:pt x="45" y="79"/>
                </a:cubicBezTo>
                <a:cubicBezTo>
                  <a:pt x="44" y="80"/>
                  <a:pt x="43" y="81"/>
                  <a:pt x="41" y="81"/>
                </a:cubicBezTo>
                <a:cubicBezTo>
                  <a:pt x="43" y="88"/>
                  <a:pt x="45" y="97"/>
                  <a:pt x="48" y="104"/>
                </a:cubicBezTo>
                <a:cubicBezTo>
                  <a:pt x="48" y="104"/>
                  <a:pt x="48" y="104"/>
                  <a:pt x="48" y="104"/>
                </a:cubicBezTo>
                <a:cubicBezTo>
                  <a:pt x="48" y="104"/>
                  <a:pt x="48" y="104"/>
                  <a:pt x="48" y="104"/>
                </a:cubicBezTo>
                <a:cubicBezTo>
                  <a:pt x="47" y="106"/>
                  <a:pt x="43" y="108"/>
                  <a:pt x="37" y="108"/>
                </a:cubicBezTo>
                <a:close/>
                <a:moveTo>
                  <a:pt x="20" y="104"/>
                </a:moveTo>
                <a:cubicBezTo>
                  <a:pt x="26" y="106"/>
                  <a:pt x="32" y="107"/>
                  <a:pt x="37" y="107"/>
                </a:cubicBezTo>
                <a:cubicBezTo>
                  <a:pt x="37" y="107"/>
                  <a:pt x="37" y="107"/>
                  <a:pt x="37" y="107"/>
                </a:cubicBezTo>
                <a:cubicBezTo>
                  <a:pt x="42" y="107"/>
                  <a:pt x="46" y="106"/>
                  <a:pt x="47" y="104"/>
                </a:cubicBezTo>
                <a:cubicBezTo>
                  <a:pt x="44" y="97"/>
                  <a:pt x="41" y="88"/>
                  <a:pt x="40" y="81"/>
                </a:cubicBezTo>
                <a:cubicBezTo>
                  <a:pt x="40" y="81"/>
                  <a:pt x="40" y="81"/>
                  <a:pt x="40" y="81"/>
                </a:cubicBezTo>
                <a:cubicBezTo>
                  <a:pt x="40" y="80"/>
                  <a:pt x="40" y="80"/>
                  <a:pt x="40" y="80"/>
                </a:cubicBezTo>
                <a:cubicBezTo>
                  <a:pt x="42" y="80"/>
                  <a:pt x="43" y="79"/>
                  <a:pt x="45" y="78"/>
                </a:cubicBezTo>
                <a:cubicBezTo>
                  <a:pt x="47" y="77"/>
                  <a:pt x="49" y="75"/>
                  <a:pt x="52" y="73"/>
                </a:cubicBezTo>
                <a:cubicBezTo>
                  <a:pt x="56" y="69"/>
                  <a:pt x="59" y="65"/>
                  <a:pt x="63" y="60"/>
                </a:cubicBezTo>
                <a:cubicBezTo>
                  <a:pt x="67" y="45"/>
                  <a:pt x="69" y="34"/>
                  <a:pt x="69" y="30"/>
                </a:cubicBezTo>
                <a:cubicBezTo>
                  <a:pt x="68" y="20"/>
                  <a:pt x="63" y="9"/>
                  <a:pt x="62" y="6"/>
                </a:cubicBezTo>
                <a:cubicBezTo>
                  <a:pt x="62" y="5"/>
                  <a:pt x="62" y="4"/>
                  <a:pt x="61" y="3"/>
                </a:cubicBezTo>
                <a:cubicBezTo>
                  <a:pt x="58" y="8"/>
                  <a:pt x="50" y="21"/>
                  <a:pt x="33" y="33"/>
                </a:cubicBezTo>
                <a:cubicBezTo>
                  <a:pt x="26" y="39"/>
                  <a:pt x="9" y="44"/>
                  <a:pt x="2" y="45"/>
                </a:cubicBezTo>
                <a:cubicBezTo>
                  <a:pt x="2" y="49"/>
                  <a:pt x="4" y="53"/>
                  <a:pt x="5" y="58"/>
                </a:cubicBezTo>
                <a:cubicBezTo>
                  <a:pt x="7" y="60"/>
                  <a:pt x="8" y="63"/>
                  <a:pt x="10" y="65"/>
                </a:cubicBezTo>
                <a:cubicBezTo>
                  <a:pt x="14" y="70"/>
                  <a:pt x="18" y="73"/>
                  <a:pt x="22" y="76"/>
                </a:cubicBezTo>
                <a:cubicBezTo>
                  <a:pt x="24" y="77"/>
                  <a:pt x="25" y="78"/>
                  <a:pt x="27" y="79"/>
                </a:cubicBezTo>
                <a:cubicBezTo>
                  <a:pt x="27" y="79"/>
                  <a:pt x="27" y="79"/>
                  <a:pt x="27" y="79"/>
                </a:cubicBezTo>
                <a:cubicBezTo>
                  <a:pt x="27" y="80"/>
                  <a:pt x="27" y="80"/>
                  <a:pt x="27" y="80"/>
                </a:cubicBezTo>
                <a:cubicBezTo>
                  <a:pt x="27" y="83"/>
                  <a:pt x="27" y="86"/>
                  <a:pt x="26" y="89"/>
                </a:cubicBezTo>
                <a:cubicBezTo>
                  <a:pt x="25" y="94"/>
                  <a:pt x="23" y="99"/>
                  <a:pt x="20" y="104"/>
                </a:cubicBezTo>
                <a:close/>
              </a:path>
            </a:pathLst>
          </a:custGeom>
          <a:solidFill>
            <a:srgbClr val="D6E0F4"/>
          </a:solidFill>
          <a:ln w="9525">
            <a:noFill/>
            <a:round/>
          </a:ln>
        </p:spPr>
        <p:txBody>
          <a:bodyPr lIns="91262" tIns="45631" rIns="91262" bIns="45631"/>
          <a:lstStyle/>
          <a:p>
            <a:endParaRPr lang="zh-CN" altLang="en-US"/>
          </a:p>
        </p:txBody>
      </p:sp>
      <p:sp>
        <p:nvSpPr>
          <p:cNvPr id="44056" name="Freeform 28"/>
          <p:cNvSpPr/>
          <p:nvPr/>
        </p:nvSpPr>
        <p:spPr bwMode="auto">
          <a:xfrm>
            <a:off x="4981575" y="3716338"/>
            <a:ext cx="614363" cy="669925"/>
          </a:xfrm>
          <a:custGeom>
            <a:avLst/>
            <a:gdLst>
              <a:gd name="T0" fmla="*/ 2147483646 w 113"/>
              <a:gd name="T1" fmla="*/ 2147483646 h 123"/>
              <a:gd name="T2" fmla="*/ 2147483646 w 113"/>
              <a:gd name="T3" fmla="*/ 2147483646 h 123"/>
              <a:gd name="T4" fmla="*/ 2147483646 w 113"/>
              <a:gd name="T5" fmla="*/ 2147483646 h 123"/>
              <a:gd name="T6" fmla="*/ 2147483646 w 113"/>
              <a:gd name="T7" fmla="*/ 2147483646 h 123"/>
              <a:gd name="T8" fmla="*/ 2147483646 w 113"/>
              <a:gd name="T9" fmla="*/ 2147483646 h 123"/>
              <a:gd name="T10" fmla="*/ 2147483646 w 113"/>
              <a:gd name="T11" fmla="*/ 2147483646 h 123"/>
              <a:gd name="T12" fmla="*/ 2147483646 w 113"/>
              <a:gd name="T13" fmla="*/ 2147483646 h 123"/>
              <a:gd name="T14" fmla="*/ 2147483646 w 113"/>
              <a:gd name="T15" fmla="*/ 2147483646 h 123"/>
              <a:gd name="T16" fmla="*/ 2147483646 w 113"/>
              <a:gd name="T17" fmla="*/ 2147483646 h 123"/>
              <a:gd name="T18" fmla="*/ 2147483646 w 113"/>
              <a:gd name="T19" fmla="*/ 2147483646 h 123"/>
              <a:gd name="T20" fmla="*/ 2147483646 w 113"/>
              <a:gd name="T21" fmla="*/ 2147483646 h 123"/>
              <a:gd name="T22" fmla="*/ 2147483646 w 113"/>
              <a:gd name="T23" fmla="*/ 2147483646 h 123"/>
              <a:gd name="T24" fmla="*/ 2147483646 w 113"/>
              <a:gd name="T25" fmla="*/ 2147483646 h 123"/>
              <a:gd name="T26" fmla="*/ 2147483646 w 113"/>
              <a:gd name="T27" fmla="*/ 2147483646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123">
                <a:moveTo>
                  <a:pt x="108" y="43"/>
                </a:moveTo>
                <a:cubicBezTo>
                  <a:pt x="106" y="31"/>
                  <a:pt x="101" y="19"/>
                  <a:pt x="90" y="12"/>
                </a:cubicBezTo>
                <a:cubicBezTo>
                  <a:pt x="73" y="0"/>
                  <a:pt x="47" y="2"/>
                  <a:pt x="31" y="11"/>
                </a:cubicBezTo>
                <a:cubicBezTo>
                  <a:pt x="21" y="16"/>
                  <a:pt x="13" y="27"/>
                  <a:pt x="10" y="37"/>
                </a:cubicBezTo>
                <a:cubicBezTo>
                  <a:pt x="2" y="57"/>
                  <a:pt x="0" y="85"/>
                  <a:pt x="2" y="94"/>
                </a:cubicBezTo>
                <a:cubicBezTo>
                  <a:pt x="6" y="107"/>
                  <a:pt x="34" y="123"/>
                  <a:pt x="34" y="123"/>
                </a:cubicBezTo>
                <a:cubicBezTo>
                  <a:pt x="34" y="123"/>
                  <a:pt x="24" y="96"/>
                  <a:pt x="20" y="78"/>
                </a:cubicBezTo>
                <a:cubicBezTo>
                  <a:pt x="26" y="76"/>
                  <a:pt x="44" y="72"/>
                  <a:pt x="52" y="66"/>
                </a:cubicBezTo>
                <a:cubicBezTo>
                  <a:pt x="70" y="52"/>
                  <a:pt x="78" y="38"/>
                  <a:pt x="80" y="34"/>
                </a:cubicBezTo>
                <a:cubicBezTo>
                  <a:pt x="81" y="36"/>
                  <a:pt x="81" y="37"/>
                  <a:pt x="82" y="39"/>
                </a:cubicBezTo>
                <a:cubicBezTo>
                  <a:pt x="83" y="42"/>
                  <a:pt x="87" y="53"/>
                  <a:pt x="88" y="63"/>
                </a:cubicBezTo>
                <a:cubicBezTo>
                  <a:pt x="90" y="75"/>
                  <a:pt x="73" y="123"/>
                  <a:pt x="73" y="123"/>
                </a:cubicBezTo>
                <a:cubicBezTo>
                  <a:pt x="73" y="123"/>
                  <a:pt x="97" y="105"/>
                  <a:pt x="104" y="94"/>
                </a:cubicBezTo>
                <a:cubicBezTo>
                  <a:pt x="112" y="83"/>
                  <a:pt x="113" y="61"/>
                  <a:pt x="108" y="43"/>
                </a:cubicBezTo>
                <a:close/>
              </a:path>
            </a:pathLst>
          </a:custGeom>
          <a:solidFill>
            <a:srgbClr val="D6E0F4"/>
          </a:solidFill>
          <a:ln w="9525">
            <a:noFill/>
            <a:round/>
          </a:ln>
        </p:spPr>
        <p:txBody>
          <a:bodyPr lIns="91262" tIns="45631" rIns="91262" bIns="45631"/>
          <a:lstStyle/>
          <a:p>
            <a:endParaRPr lang="zh-CN" altLang="en-US"/>
          </a:p>
        </p:txBody>
      </p:sp>
      <p:sp>
        <p:nvSpPr>
          <p:cNvPr id="44057" name="Freeform 29"/>
          <p:cNvSpPr/>
          <p:nvPr/>
        </p:nvSpPr>
        <p:spPr bwMode="auto">
          <a:xfrm>
            <a:off x="4970463" y="4402138"/>
            <a:ext cx="603250" cy="569912"/>
          </a:xfrm>
          <a:custGeom>
            <a:avLst/>
            <a:gdLst>
              <a:gd name="T0" fmla="*/ 2147483646 w 111"/>
              <a:gd name="T1" fmla="*/ 2147483646 h 105"/>
              <a:gd name="T2" fmla="*/ 2147483646 w 111"/>
              <a:gd name="T3" fmla="*/ 2147483646 h 105"/>
              <a:gd name="T4" fmla="*/ 2147483646 w 111"/>
              <a:gd name="T5" fmla="*/ 2147483646 h 105"/>
              <a:gd name="T6" fmla="*/ 2147483646 w 111"/>
              <a:gd name="T7" fmla="*/ 2147483646 h 105"/>
              <a:gd name="T8" fmla="*/ 2147483646 w 111"/>
              <a:gd name="T9" fmla="*/ 2147483646 h 105"/>
              <a:gd name="T10" fmla="*/ 2147483646 w 111"/>
              <a:gd name="T11" fmla="*/ 2147483646 h 105"/>
              <a:gd name="T12" fmla="*/ 2147483646 w 111"/>
              <a:gd name="T13" fmla="*/ 2147483646 h 105"/>
              <a:gd name="T14" fmla="*/ 2147483646 w 111"/>
              <a:gd name="T15" fmla="*/ 2147483646 h 105"/>
              <a:gd name="T16" fmla="*/ 2147483646 w 111"/>
              <a:gd name="T17" fmla="*/ 2147483646 h 105"/>
              <a:gd name="T18" fmla="*/ 2147483646 w 111"/>
              <a:gd name="T19" fmla="*/ 2147483646 h 105"/>
              <a:gd name="T20" fmla="*/ 2147483646 w 111"/>
              <a:gd name="T21" fmla="*/ 2147483646 h 105"/>
              <a:gd name="T22" fmla="*/ 2147483646 w 111"/>
              <a:gd name="T23" fmla="*/ 2147483646 h 105"/>
              <a:gd name="T24" fmla="*/ 2147483646 w 111"/>
              <a:gd name="T25" fmla="*/ 2147483646 h 105"/>
              <a:gd name="T26" fmla="*/ 2147483646 w 111"/>
              <a:gd name="T27" fmla="*/ 0 h 105"/>
              <a:gd name="T28" fmla="*/ 2147483646 w 111"/>
              <a:gd name="T29" fmla="*/ 2147483646 h 105"/>
              <a:gd name="T30" fmla="*/ 2147483646 w 111"/>
              <a:gd name="T31" fmla="*/ 2147483646 h 105"/>
              <a:gd name="T32" fmla="*/ 2147483646 w 111"/>
              <a:gd name="T33" fmla="*/ 0 h 105"/>
              <a:gd name="T34" fmla="*/ 2147483646 w 111"/>
              <a:gd name="T35" fmla="*/ 2147483646 h 105"/>
              <a:gd name="T36" fmla="*/ 0 w 111"/>
              <a:gd name="T37" fmla="*/ 2147483646 h 105"/>
              <a:gd name="T38" fmla="*/ 2147483646 w 111"/>
              <a:gd name="T39" fmla="*/ 2147483646 h 105"/>
              <a:gd name="T40" fmla="*/ 2147483646 w 111"/>
              <a:gd name="T41" fmla="*/ 2147483646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1" h="105">
                <a:moveTo>
                  <a:pt x="15" y="105"/>
                </a:moveTo>
                <a:cubicBezTo>
                  <a:pt x="17" y="80"/>
                  <a:pt x="20" y="45"/>
                  <a:pt x="21" y="38"/>
                </a:cubicBezTo>
                <a:cubicBezTo>
                  <a:pt x="21" y="36"/>
                  <a:pt x="22" y="42"/>
                  <a:pt x="23" y="47"/>
                </a:cubicBezTo>
                <a:cubicBezTo>
                  <a:pt x="25" y="56"/>
                  <a:pt x="29" y="67"/>
                  <a:pt x="29" y="74"/>
                </a:cubicBezTo>
                <a:cubicBezTo>
                  <a:pt x="30" y="81"/>
                  <a:pt x="30" y="93"/>
                  <a:pt x="29" y="105"/>
                </a:cubicBezTo>
                <a:cubicBezTo>
                  <a:pt x="83" y="105"/>
                  <a:pt x="83" y="105"/>
                  <a:pt x="83" y="105"/>
                </a:cubicBezTo>
                <a:cubicBezTo>
                  <a:pt x="82" y="93"/>
                  <a:pt x="82" y="81"/>
                  <a:pt x="82" y="74"/>
                </a:cubicBezTo>
                <a:cubicBezTo>
                  <a:pt x="83" y="67"/>
                  <a:pt x="87" y="56"/>
                  <a:pt x="89" y="47"/>
                </a:cubicBezTo>
                <a:cubicBezTo>
                  <a:pt x="90" y="42"/>
                  <a:pt x="90" y="36"/>
                  <a:pt x="91" y="38"/>
                </a:cubicBezTo>
                <a:cubicBezTo>
                  <a:pt x="92" y="45"/>
                  <a:pt x="94" y="80"/>
                  <a:pt x="96" y="105"/>
                </a:cubicBezTo>
                <a:cubicBezTo>
                  <a:pt x="109" y="105"/>
                  <a:pt x="109" y="105"/>
                  <a:pt x="109" y="105"/>
                </a:cubicBezTo>
                <a:cubicBezTo>
                  <a:pt x="110" y="81"/>
                  <a:pt x="111" y="47"/>
                  <a:pt x="111" y="22"/>
                </a:cubicBezTo>
                <a:cubicBezTo>
                  <a:pt x="111" y="15"/>
                  <a:pt x="102" y="11"/>
                  <a:pt x="94" y="9"/>
                </a:cubicBezTo>
                <a:cubicBezTo>
                  <a:pt x="87" y="7"/>
                  <a:pt x="76" y="0"/>
                  <a:pt x="76" y="0"/>
                </a:cubicBezTo>
                <a:cubicBezTo>
                  <a:pt x="76" y="0"/>
                  <a:pt x="71" y="5"/>
                  <a:pt x="61" y="5"/>
                </a:cubicBezTo>
                <a:cubicBezTo>
                  <a:pt x="59" y="5"/>
                  <a:pt x="52" y="5"/>
                  <a:pt x="51" y="5"/>
                </a:cubicBezTo>
                <a:cubicBezTo>
                  <a:pt x="40" y="5"/>
                  <a:pt x="36" y="0"/>
                  <a:pt x="36" y="0"/>
                </a:cubicBezTo>
                <a:cubicBezTo>
                  <a:pt x="36" y="0"/>
                  <a:pt x="24" y="7"/>
                  <a:pt x="18" y="9"/>
                </a:cubicBezTo>
                <a:cubicBezTo>
                  <a:pt x="9" y="11"/>
                  <a:pt x="0" y="15"/>
                  <a:pt x="0" y="22"/>
                </a:cubicBezTo>
                <a:cubicBezTo>
                  <a:pt x="0" y="47"/>
                  <a:pt x="2" y="81"/>
                  <a:pt x="3" y="105"/>
                </a:cubicBezTo>
                <a:lnTo>
                  <a:pt x="15" y="105"/>
                </a:lnTo>
                <a:close/>
              </a:path>
            </a:pathLst>
          </a:custGeom>
          <a:solidFill>
            <a:srgbClr val="D6E0F4"/>
          </a:solidFill>
          <a:ln w="9525">
            <a:noFill/>
            <a:round/>
          </a:ln>
        </p:spPr>
        <p:txBody>
          <a:bodyPr lIns="91262" tIns="45631" rIns="91262" bIns="45631"/>
          <a:lstStyle/>
          <a:p>
            <a:endParaRPr lang="zh-CN" altLang="en-US"/>
          </a:p>
        </p:txBody>
      </p:sp>
      <p:sp>
        <p:nvSpPr>
          <p:cNvPr id="44058" name="Freeform 30"/>
          <p:cNvSpPr/>
          <p:nvPr/>
        </p:nvSpPr>
        <p:spPr bwMode="auto">
          <a:xfrm>
            <a:off x="6308725" y="3984625"/>
            <a:ext cx="358775" cy="547688"/>
          </a:xfrm>
          <a:custGeom>
            <a:avLst/>
            <a:gdLst>
              <a:gd name="T0" fmla="*/ 2147483646 w 66"/>
              <a:gd name="T1" fmla="*/ 2147483646 h 101"/>
              <a:gd name="T2" fmla="*/ 2147483646 w 66"/>
              <a:gd name="T3" fmla="*/ 2147483646 h 101"/>
              <a:gd name="T4" fmla="*/ 2147483646 w 66"/>
              <a:gd name="T5" fmla="*/ 2147483646 h 101"/>
              <a:gd name="T6" fmla="*/ 2147483646 w 66"/>
              <a:gd name="T7" fmla="*/ 2147483646 h 101"/>
              <a:gd name="T8" fmla="*/ 2147483646 w 66"/>
              <a:gd name="T9" fmla="*/ 2147483646 h 101"/>
              <a:gd name="T10" fmla="*/ 2147483646 w 66"/>
              <a:gd name="T11" fmla="*/ 2147483646 h 101"/>
              <a:gd name="T12" fmla="*/ 2147483646 w 66"/>
              <a:gd name="T13" fmla="*/ 2147483646 h 101"/>
              <a:gd name="T14" fmla="*/ 2147483646 w 66"/>
              <a:gd name="T15" fmla="*/ 2147483646 h 101"/>
              <a:gd name="T16" fmla="*/ 2147483646 w 66"/>
              <a:gd name="T17" fmla="*/ 2147483646 h 101"/>
              <a:gd name="T18" fmla="*/ 2147483646 w 66"/>
              <a:gd name="T19" fmla="*/ 2147483646 h 101"/>
              <a:gd name="T20" fmla="*/ 2147483646 w 66"/>
              <a:gd name="T21" fmla="*/ 2147483646 h 101"/>
              <a:gd name="T22" fmla="*/ 2147483646 w 66"/>
              <a:gd name="T23" fmla="*/ 2147483646 h 101"/>
              <a:gd name="T24" fmla="*/ 2147483646 w 66"/>
              <a:gd name="T25" fmla="*/ 2147483646 h 101"/>
              <a:gd name="T26" fmla="*/ 2147483646 w 66"/>
              <a:gd name="T27" fmla="*/ 2147483646 h 101"/>
              <a:gd name="T28" fmla="*/ 2147483646 w 66"/>
              <a:gd name="T29" fmla="*/ 2147483646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 h="101">
                <a:moveTo>
                  <a:pt x="36" y="12"/>
                </a:moveTo>
                <a:cubicBezTo>
                  <a:pt x="36" y="12"/>
                  <a:pt x="14" y="11"/>
                  <a:pt x="8" y="12"/>
                </a:cubicBezTo>
                <a:cubicBezTo>
                  <a:pt x="2" y="23"/>
                  <a:pt x="0" y="39"/>
                  <a:pt x="11" y="55"/>
                </a:cubicBezTo>
                <a:cubicBezTo>
                  <a:pt x="11" y="55"/>
                  <a:pt x="11" y="55"/>
                  <a:pt x="12" y="55"/>
                </a:cubicBezTo>
                <a:cubicBezTo>
                  <a:pt x="15" y="59"/>
                  <a:pt x="19" y="63"/>
                  <a:pt x="24" y="66"/>
                </a:cubicBezTo>
                <a:cubicBezTo>
                  <a:pt x="26" y="67"/>
                  <a:pt x="27" y="68"/>
                  <a:pt x="29" y="68"/>
                </a:cubicBezTo>
                <a:cubicBezTo>
                  <a:pt x="29" y="73"/>
                  <a:pt x="29" y="77"/>
                  <a:pt x="28" y="81"/>
                </a:cubicBezTo>
                <a:cubicBezTo>
                  <a:pt x="27" y="86"/>
                  <a:pt x="25" y="91"/>
                  <a:pt x="22" y="95"/>
                </a:cubicBezTo>
                <a:cubicBezTo>
                  <a:pt x="37" y="101"/>
                  <a:pt x="47" y="98"/>
                  <a:pt x="48" y="95"/>
                </a:cubicBezTo>
                <a:cubicBezTo>
                  <a:pt x="45" y="88"/>
                  <a:pt x="43" y="78"/>
                  <a:pt x="41" y="69"/>
                </a:cubicBezTo>
                <a:cubicBezTo>
                  <a:pt x="43" y="68"/>
                  <a:pt x="45" y="67"/>
                  <a:pt x="46" y="66"/>
                </a:cubicBezTo>
                <a:cubicBezTo>
                  <a:pt x="49" y="64"/>
                  <a:pt x="51" y="62"/>
                  <a:pt x="53" y="60"/>
                </a:cubicBezTo>
                <a:cubicBezTo>
                  <a:pt x="56" y="57"/>
                  <a:pt x="61" y="53"/>
                  <a:pt x="63" y="50"/>
                </a:cubicBezTo>
                <a:cubicBezTo>
                  <a:pt x="65" y="36"/>
                  <a:pt x="66" y="11"/>
                  <a:pt x="64" y="1"/>
                </a:cubicBezTo>
                <a:cubicBezTo>
                  <a:pt x="59" y="0"/>
                  <a:pt x="51" y="13"/>
                  <a:pt x="36" y="12"/>
                </a:cubicBezTo>
                <a:close/>
              </a:path>
            </a:pathLst>
          </a:custGeom>
          <a:solidFill>
            <a:srgbClr val="D6E0F4"/>
          </a:solidFill>
          <a:ln w="9525">
            <a:noFill/>
            <a:round/>
          </a:ln>
        </p:spPr>
        <p:txBody>
          <a:bodyPr lIns="91262" tIns="45631" rIns="91262" bIns="45631"/>
          <a:lstStyle/>
          <a:p>
            <a:endParaRPr lang="zh-CN" altLang="en-US"/>
          </a:p>
        </p:txBody>
      </p:sp>
      <p:sp>
        <p:nvSpPr>
          <p:cNvPr id="44059" name="Freeform 31"/>
          <p:cNvSpPr>
            <a:spLocks noEditPoints="1"/>
          </p:cNvSpPr>
          <p:nvPr/>
        </p:nvSpPr>
        <p:spPr bwMode="auto">
          <a:xfrm>
            <a:off x="6308725" y="3984625"/>
            <a:ext cx="365125" cy="536575"/>
          </a:xfrm>
          <a:custGeom>
            <a:avLst/>
            <a:gdLst>
              <a:gd name="T0" fmla="*/ 2147483646 w 67"/>
              <a:gd name="T1" fmla="*/ 2147483646 h 99"/>
              <a:gd name="T2" fmla="*/ 2147483646 w 67"/>
              <a:gd name="T3" fmla="*/ 2147483646 h 99"/>
              <a:gd name="T4" fmla="*/ 2147483646 w 67"/>
              <a:gd name="T5" fmla="*/ 2147483646 h 99"/>
              <a:gd name="T6" fmla="*/ 2147483646 w 67"/>
              <a:gd name="T7" fmla="*/ 2147483646 h 99"/>
              <a:gd name="T8" fmla="*/ 2147483646 w 67"/>
              <a:gd name="T9" fmla="*/ 2147483646 h 99"/>
              <a:gd name="T10" fmla="*/ 2147483646 w 67"/>
              <a:gd name="T11" fmla="*/ 2147483646 h 99"/>
              <a:gd name="T12" fmla="*/ 2147483646 w 67"/>
              <a:gd name="T13" fmla="*/ 2147483646 h 99"/>
              <a:gd name="T14" fmla="*/ 2147483646 w 67"/>
              <a:gd name="T15" fmla="*/ 2147483646 h 99"/>
              <a:gd name="T16" fmla="*/ 2147483646 w 67"/>
              <a:gd name="T17" fmla="*/ 2147483646 h 99"/>
              <a:gd name="T18" fmla="*/ 2147483646 w 67"/>
              <a:gd name="T19" fmla="*/ 2147483646 h 99"/>
              <a:gd name="T20" fmla="*/ 2147483646 w 67"/>
              <a:gd name="T21" fmla="*/ 2147483646 h 99"/>
              <a:gd name="T22" fmla="*/ 2147483646 w 67"/>
              <a:gd name="T23" fmla="*/ 2147483646 h 99"/>
              <a:gd name="T24" fmla="*/ 2147483646 w 67"/>
              <a:gd name="T25" fmla="*/ 2147483646 h 99"/>
              <a:gd name="T26" fmla="*/ 2147483646 w 67"/>
              <a:gd name="T27" fmla="*/ 2147483646 h 99"/>
              <a:gd name="T28" fmla="*/ 2147483646 w 67"/>
              <a:gd name="T29" fmla="*/ 2147483646 h 99"/>
              <a:gd name="T30" fmla="*/ 2147483646 w 67"/>
              <a:gd name="T31" fmla="*/ 2147483646 h 99"/>
              <a:gd name="T32" fmla="*/ 2147483646 w 67"/>
              <a:gd name="T33" fmla="*/ 2147483646 h 99"/>
              <a:gd name="T34" fmla="*/ 2147483646 w 67"/>
              <a:gd name="T35" fmla="*/ 2147483646 h 99"/>
              <a:gd name="T36" fmla="*/ 2147483646 w 67"/>
              <a:gd name="T37" fmla="*/ 0 h 99"/>
              <a:gd name="T38" fmla="*/ 2147483646 w 67"/>
              <a:gd name="T39" fmla="*/ 0 h 99"/>
              <a:gd name="T40" fmla="*/ 2147483646 w 67"/>
              <a:gd name="T41" fmla="*/ 2147483646 h 99"/>
              <a:gd name="T42" fmla="*/ 2147483646 w 67"/>
              <a:gd name="T43" fmla="*/ 2147483646 h 99"/>
              <a:gd name="T44" fmla="*/ 2147483646 w 67"/>
              <a:gd name="T45" fmla="*/ 2147483646 h 99"/>
              <a:gd name="T46" fmla="*/ 2147483646 w 67"/>
              <a:gd name="T47" fmla="*/ 2147483646 h 99"/>
              <a:gd name="T48" fmla="*/ 2147483646 w 67"/>
              <a:gd name="T49" fmla="*/ 2147483646 h 99"/>
              <a:gd name="T50" fmla="*/ 2147483646 w 67"/>
              <a:gd name="T51" fmla="*/ 2147483646 h 99"/>
              <a:gd name="T52" fmla="*/ 2147483646 w 67"/>
              <a:gd name="T53" fmla="*/ 2147483646 h 99"/>
              <a:gd name="T54" fmla="*/ 2147483646 w 67"/>
              <a:gd name="T55" fmla="*/ 2147483646 h 99"/>
              <a:gd name="T56" fmla="*/ 2147483646 w 67"/>
              <a:gd name="T57" fmla="*/ 2147483646 h 99"/>
              <a:gd name="T58" fmla="*/ 2147483646 w 67"/>
              <a:gd name="T59" fmla="*/ 2147483646 h 99"/>
              <a:gd name="T60" fmla="*/ 2147483646 w 67"/>
              <a:gd name="T61" fmla="*/ 2147483646 h 99"/>
              <a:gd name="T62" fmla="*/ 2147483646 w 67"/>
              <a:gd name="T63" fmla="*/ 2147483646 h 99"/>
              <a:gd name="T64" fmla="*/ 2147483646 w 67"/>
              <a:gd name="T65" fmla="*/ 2147483646 h 99"/>
              <a:gd name="T66" fmla="*/ 2147483646 w 67"/>
              <a:gd name="T67" fmla="*/ 2147483646 h 99"/>
              <a:gd name="T68" fmla="*/ 2147483646 w 67"/>
              <a:gd name="T69" fmla="*/ 2147483646 h 99"/>
              <a:gd name="T70" fmla="*/ 2147483646 w 67"/>
              <a:gd name="T71" fmla="*/ 2147483646 h 99"/>
              <a:gd name="T72" fmla="*/ 2147483646 w 67"/>
              <a:gd name="T73" fmla="*/ 2147483646 h 99"/>
              <a:gd name="T74" fmla="*/ 2147483646 w 67"/>
              <a:gd name="T75" fmla="*/ 2147483646 h 99"/>
              <a:gd name="T76" fmla="*/ 2147483646 w 67"/>
              <a:gd name="T77" fmla="*/ 2147483646 h 99"/>
              <a:gd name="T78" fmla="*/ 2147483646 w 67"/>
              <a:gd name="T79" fmla="*/ 2147483646 h 99"/>
              <a:gd name="T80" fmla="*/ 2147483646 w 67"/>
              <a:gd name="T81" fmla="*/ 2147483646 h 99"/>
              <a:gd name="T82" fmla="*/ 2147483646 w 67"/>
              <a:gd name="T83" fmla="*/ 2147483646 h 99"/>
              <a:gd name="T84" fmla="*/ 2147483646 w 67"/>
              <a:gd name="T85" fmla="*/ 2147483646 h 99"/>
              <a:gd name="T86" fmla="*/ 2147483646 w 67"/>
              <a:gd name="T87" fmla="*/ 2147483646 h 99"/>
              <a:gd name="T88" fmla="*/ 2147483646 w 67"/>
              <a:gd name="T89" fmla="*/ 2147483646 h 99"/>
              <a:gd name="T90" fmla="*/ 2147483646 w 67"/>
              <a:gd name="T91" fmla="*/ 2147483646 h 99"/>
              <a:gd name="T92" fmla="*/ 2147483646 w 67"/>
              <a:gd name="T93" fmla="*/ 2147483646 h 99"/>
              <a:gd name="T94" fmla="*/ 2147483646 w 67"/>
              <a:gd name="T95" fmla="*/ 2147483646 h 99"/>
              <a:gd name="T96" fmla="*/ 2147483646 w 67"/>
              <a:gd name="T97" fmla="*/ 2147483646 h 99"/>
              <a:gd name="T98" fmla="*/ 2147483646 w 67"/>
              <a:gd name="T99" fmla="*/ 2147483646 h 99"/>
              <a:gd name="T100" fmla="*/ 2147483646 w 67"/>
              <a:gd name="T101" fmla="*/ 2147483646 h 99"/>
              <a:gd name="T102" fmla="*/ 2147483646 w 67"/>
              <a:gd name="T103" fmla="*/ 2147483646 h 99"/>
              <a:gd name="T104" fmla="*/ 2147483646 w 67"/>
              <a:gd name="T105" fmla="*/ 2147483646 h 99"/>
              <a:gd name="T106" fmla="*/ 2147483646 w 67"/>
              <a:gd name="T107" fmla="*/ 2147483646 h 99"/>
              <a:gd name="T108" fmla="*/ 2147483646 w 67"/>
              <a:gd name="T109" fmla="*/ 2147483646 h 99"/>
              <a:gd name="T110" fmla="*/ 2147483646 w 67"/>
              <a:gd name="T111" fmla="*/ 2147483646 h 99"/>
              <a:gd name="T112" fmla="*/ 2147483646 w 67"/>
              <a:gd name="T113" fmla="*/ 2147483646 h 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7" h="99">
                <a:moveTo>
                  <a:pt x="38" y="99"/>
                </a:moveTo>
                <a:cubicBezTo>
                  <a:pt x="38" y="99"/>
                  <a:pt x="38" y="99"/>
                  <a:pt x="38" y="99"/>
                </a:cubicBezTo>
                <a:cubicBezTo>
                  <a:pt x="33" y="99"/>
                  <a:pt x="28" y="98"/>
                  <a:pt x="22" y="96"/>
                </a:cubicBezTo>
                <a:cubicBezTo>
                  <a:pt x="22" y="95"/>
                  <a:pt x="22" y="95"/>
                  <a:pt x="22" y="95"/>
                </a:cubicBezTo>
                <a:cubicBezTo>
                  <a:pt x="22" y="95"/>
                  <a:pt x="22" y="95"/>
                  <a:pt x="22" y="95"/>
                </a:cubicBezTo>
                <a:cubicBezTo>
                  <a:pt x="25" y="91"/>
                  <a:pt x="27" y="86"/>
                  <a:pt x="28" y="81"/>
                </a:cubicBezTo>
                <a:cubicBezTo>
                  <a:pt x="28" y="77"/>
                  <a:pt x="29" y="73"/>
                  <a:pt x="29" y="69"/>
                </a:cubicBezTo>
                <a:cubicBezTo>
                  <a:pt x="27" y="68"/>
                  <a:pt x="25" y="67"/>
                  <a:pt x="24" y="66"/>
                </a:cubicBezTo>
                <a:cubicBezTo>
                  <a:pt x="20" y="63"/>
                  <a:pt x="15" y="60"/>
                  <a:pt x="11" y="55"/>
                </a:cubicBezTo>
                <a:cubicBezTo>
                  <a:pt x="11" y="55"/>
                  <a:pt x="11" y="55"/>
                  <a:pt x="11" y="55"/>
                </a:cubicBezTo>
                <a:cubicBezTo>
                  <a:pt x="11" y="55"/>
                  <a:pt x="11" y="55"/>
                  <a:pt x="11" y="55"/>
                </a:cubicBezTo>
                <a:cubicBezTo>
                  <a:pt x="1" y="42"/>
                  <a:pt x="0" y="25"/>
                  <a:pt x="8" y="12"/>
                </a:cubicBezTo>
                <a:cubicBezTo>
                  <a:pt x="8" y="12"/>
                  <a:pt x="8" y="12"/>
                  <a:pt x="8" y="12"/>
                </a:cubicBezTo>
                <a:cubicBezTo>
                  <a:pt x="8" y="12"/>
                  <a:pt x="8" y="12"/>
                  <a:pt x="8" y="12"/>
                </a:cubicBezTo>
                <a:cubicBezTo>
                  <a:pt x="10" y="11"/>
                  <a:pt x="14" y="11"/>
                  <a:pt x="20" y="11"/>
                </a:cubicBezTo>
                <a:cubicBezTo>
                  <a:pt x="26" y="11"/>
                  <a:pt x="35" y="11"/>
                  <a:pt x="36" y="12"/>
                </a:cubicBezTo>
                <a:cubicBezTo>
                  <a:pt x="36" y="12"/>
                  <a:pt x="36" y="12"/>
                  <a:pt x="36" y="12"/>
                </a:cubicBezTo>
                <a:cubicBezTo>
                  <a:pt x="45" y="12"/>
                  <a:pt x="51" y="8"/>
                  <a:pt x="56" y="4"/>
                </a:cubicBezTo>
                <a:cubicBezTo>
                  <a:pt x="59" y="2"/>
                  <a:pt x="62" y="0"/>
                  <a:pt x="64" y="0"/>
                </a:cubicBezTo>
                <a:cubicBezTo>
                  <a:pt x="64" y="0"/>
                  <a:pt x="64" y="0"/>
                  <a:pt x="64" y="0"/>
                </a:cubicBezTo>
                <a:cubicBezTo>
                  <a:pt x="64" y="1"/>
                  <a:pt x="64" y="1"/>
                  <a:pt x="64" y="1"/>
                </a:cubicBezTo>
                <a:cubicBezTo>
                  <a:pt x="67" y="11"/>
                  <a:pt x="65" y="37"/>
                  <a:pt x="64" y="50"/>
                </a:cubicBezTo>
                <a:cubicBezTo>
                  <a:pt x="64" y="50"/>
                  <a:pt x="64" y="50"/>
                  <a:pt x="64" y="50"/>
                </a:cubicBezTo>
                <a:cubicBezTo>
                  <a:pt x="64" y="50"/>
                  <a:pt x="64" y="50"/>
                  <a:pt x="64" y="50"/>
                </a:cubicBezTo>
                <a:cubicBezTo>
                  <a:pt x="62" y="52"/>
                  <a:pt x="59" y="55"/>
                  <a:pt x="57" y="57"/>
                </a:cubicBezTo>
                <a:cubicBezTo>
                  <a:pt x="55" y="58"/>
                  <a:pt x="54" y="60"/>
                  <a:pt x="53" y="61"/>
                </a:cubicBezTo>
                <a:cubicBezTo>
                  <a:pt x="51" y="63"/>
                  <a:pt x="49" y="65"/>
                  <a:pt x="47" y="66"/>
                </a:cubicBezTo>
                <a:cubicBezTo>
                  <a:pt x="45" y="68"/>
                  <a:pt x="43" y="69"/>
                  <a:pt x="41" y="69"/>
                </a:cubicBezTo>
                <a:cubicBezTo>
                  <a:pt x="43" y="78"/>
                  <a:pt x="45" y="88"/>
                  <a:pt x="48" y="95"/>
                </a:cubicBezTo>
                <a:cubicBezTo>
                  <a:pt x="49" y="95"/>
                  <a:pt x="49" y="95"/>
                  <a:pt x="49" y="95"/>
                </a:cubicBezTo>
                <a:cubicBezTo>
                  <a:pt x="49" y="96"/>
                  <a:pt x="49" y="96"/>
                  <a:pt x="49" y="96"/>
                </a:cubicBezTo>
                <a:cubicBezTo>
                  <a:pt x="48" y="97"/>
                  <a:pt x="44" y="99"/>
                  <a:pt x="38" y="99"/>
                </a:cubicBezTo>
                <a:close/>
                <a:moveTo>
                  <a:pt x="23" y="95"/>
                </a:moveTo>
                <a:cubicBezTo>
                  <a:pt x="28" y="97"/>
                  <a:pt x="33" y="98"/>
                  <a:pt x="38" y="98"/>
                </a:cubicBezTo>
                <a:cubicBezTo>
                  <a:pt x="43" y="98"/>
                  <a:pt x="47" y="97"/>
                  <a:pt x="48" y="95"/>
                </a:cubicBezTo>
                <a:cubicBezTo>
                  <a:pt x="44" y="88"/>
                  <a:pt x="42" y="78"/>
                  <a:pt x="40" y="69"/>
                </a:cubicBezTo>
                <a:cubicBezTo>
                  <a:pt x="40" y="69"/>
                  <a:pt x="40" y="69"/>
                  <a:pt x="40" y="69"/>
                </a:cubicBezTo>
                <a:cubicBezTo>
                  <a:pt x="41" y="69"/>
                  <a:pt x="41" y="69"/>
                  <a:pt x="41" y="69"/>
                </a:cubicBezTo>
                <a:cubicBezTo>
                  <a:pt x="42" y="68"/>
                  <a:pt x="44" y="67"/>
                  <a:pt x="46" y="66"/>
                </a:cubicBezTo>
                <a:cubicBezTo>
                  <a:pt x="48" y="64"/>
                  <a:pt x="50" y="62"/>
                  <a:pt x="52" y="60"/>
                </a:cubicBezTo>
                <a:cubicBezTo>
                  <a:pt x="53" y="59"/>
                  <a:pt x="55" y="58"/>
                  <a:pt x="56" y="56"/>
                </a:cubicBezTo>
                <a:cubicBezTo>
                  <a:pt x="59" y="54"/>
                  <a:pt x="61" y="52"/>
                  <a:pt x="63" y="50"/>
                </a:cubicBezTo>
                <a:cubicBezTo>
                  <a:pt x="64" y="37"/>
                  <a:pt x="66" y="11"/>
                  <a:pt x="64" y="1"/>
                </a:cubicBezTo>
                <a:cubicBezTo>
                  <a:pt x="64" y="1"/>
                  <a:pt x="64" y="1"/>
                  <a:pt x="63" y="1"/>
                </a:cubicBezTo>
                <a:cubicBezTo>
                  <a:pt x="62" y="1"/>
                  <a:pt x="59" y="3"/>
                  <a:pt x="56" y="5"/>
                </a:cubicBezTo>
                <a:cubicBezTo>
                  <a:pt x="52" y="8"/>
                  <a:pt x="45" y="13"/>
                  <a:pt x="36" y="12"/>
                </a:cubicBezTo>
                <a:cubicBezTo>
                  <a:pt x="36" y="12"/>
                  <a:pt x="27" y="12"/>
                  <a:pt x="20" y="12"/>
                </a:cubicBezTo>
                <a:cubicBezTo>
                  <a:pt x="14" y="12"/>
                  <a:pt x="10" y="12"/>
                  <a:pt x="9" y="13"/>
                </a:cubicBezTo>
                <a:cubicBezTo>
                  <a:pt x="1" y="26"/>
                  <a:pt x="2" y="41"/>
                  <a:pt x="12" y="54"/>
                </a:cubicBezTo>
                <a:cubicBezTo>
                  <a:pt x="12" y="54"/>
                  <a:pt x="12" y="55"/>
                  <a:pt x="12" y="55"/>
                </a:cubicBezTo>
                <a:cubicBezTo>
                  <a:pt x="12" y="55"/>
                  <a:pt x="12" y="55"/>
                  <a:pt x="12" y="55"/>
                </a:cubicBezTo>
                <a:cubicBezTo>
                  <a:pt x="16" y="59"/>
                  <a:pt x="20" y="63"/>
                  <a:pt x="24" y="65"/>
                </a:cubicBezTo>
                <a:cubicBezTo>
                  <a:pt x="26" y="66"/>
                  <a:pt x="27" y="67"/>
                  <a:pt x="29" y="68"/>
                </a:cubicBezTo>
                <a:cubicBezTo>
                  <a:pt x="29" y="68"/>
                  <a:pt x="29" y="68"/>
                  <a:pt x="29" y="68"/>
                </a:cubicBezTo>
                <a:cubicBezTo>
                  <a:pt x="29" y="68"/>
                  <a:pt x="29" y="68"/>
                  <a:pt x="29" y="68"/>
                </a:cubicBezTo>
                <a:cubicBezTo>
                  <a:pt x="30" y="73"/>
                  <a:pt x="29" y="77"/>
                  <a:pt x="28" y="81"/>
                </a:cubicBezTo>
                <a:cubicBezTo>
                  <a:pt x="27" y="86"/>
                  <a:pt x="26" y="91"/>
                  <a:pt x="23" y="95"/>
                </a:cubicBezTo>
                <a:close/>
              </a:path>
            </a:pathLst>
          </a:custGeom>
          <a:solidFill>
            <a:srgbClr val="D6E0F4"/>
          </a:solidFill>
          <a:ln w="9525">
            <a:noFill/>
            <a:round/>
          </a:ln>
        </p:spPr>
        <p:txBody>
          <a:bodyPr lIns="91262" tIns="45631" rIns="91262" bIns="45631"/>
          <a:lstStyle/>
          <a:p>
            <a:endParaRPr lang="zh-CN" altLang="en-US"/>
          </a:p>
        </p:txBody>
      </p:sp>
      <p:sp>
        <p:nvSpPr>
          <p:cNvPr id="44060" name="Freeform 32"/>
          <p:cNvSpPr/>
          <p:nvPr/>
        </p:nvSpPr>
        <p:spPr bwMode="auto">
          <a:xfrm>
            <a:off x="6221413" y="4429125"/>
            <a:ext cx="560387" cy="542925"/>
          </a:xfrm>
          <a:custGeom>
            <a:avLst/>
            <a:gdLst>
              <a:gd name="T0" fmla="*/ 2147483646 w 103"/>
              <a:gd name="T1" fmla="*/ 2147483646 h 100"/>
              <a:gd name="T2" fmla="*/ 2147483646 w 103"/>
              <a:gd name="T3" fmla="*/ 2147483646 h 100"/>
              <a:gd name="T4" fmla="*/ 2147483646 w 103"/>
              <a:gd name="T5" fmla="*/ 2147483646 h 100"/>
              <a:gd name="T6" fmla="*/ 2147483646 w 103"/>
              <a:gd name="T7" fmla="*/ 2147483646 h 100"/>
              <a:gd name="T8" fmla="*/ 2147483646 w 103"/>
              <a:gd name="T9" fmla="*/ 2147483646 h 100"/>
              <a:gd name="T10" fmla="*/ 2147483646 w 103"/>
              <a:gd name="T11" fmla="*/ 2147483646 h 100"/>
              <a:gd name="T12" fmla="*/ 2147483646 w 103"/>
              <a:gd name="T13" fmla="*/ 2147483646 h 100"/>
              <a:gd name="T14" fmla="*/ 2147483646 w 103"/>
              <a:gd name="T15" fmla="*/ 2147483646 h 100"/>
              <a:gd name="T16" fmla="*/ 2147483646 w 103"/>
              <a:gd name="T17" fmla="*/ 2147483646 h 100"/>
              <a:gd name="T18" fmla="*/ 2147483646 w 103"/>
              <a:gd name="T19" fmla="*/ 2147483646 h 100"/>
              <a:gd name="T20" fmla="*/ 2147483646 w 103"/>
              <a:gd name="T21" fmla="*/ 2147483646 h 100"/>
              <a:gd name="T22" fmla="*/ 2147483646 w 103"/>
              <a:gd name="T23" fmla="*/ 2147483646 h 100"/>
              <a:gd name="T24" fmla="*/ 2147483646 w 103"/>
              <a:gd name="T25" fmla="*/ 2147483646 h 100"/>
              <a:gd name="T26" fmla="*/ 2147483646 w 103"/>
              <a:gd name="T27" fmla="*/ 0 h 100"/>
              <a:gd name="T28" fmla="*/ 2147483646 w 103"/>
              <a:gd name="T29" fmla="*/ 2147483646 h 100"/>
              <a:gd name="T30" fmla="*/ 2147483646 w 103"/>
              <a:gd name="T31" fmla="*/ 2147483646 h 100"/>
              <a:gd name="T32" fmla="*/ 2147483646 w 103"/>
              <a:gd name="T33" fmla="*/ 0 h 100"/>
              <a:gd name="T34" fmla="*/ 2147483646 w 103"/>
              <a:gd name="T35" fmla="*/ 2147483646 h 100"/>
              <a:gd name="T36" fmla="*/ 0 w 103"/>
              <a:gd name="T37" fmla="*/ 2147483646 h 100"/>
              <a:gd name="T38" fmla="*/ 2147483646 w 103"/>
              <a:gd name="T39" fmla="*/ 2147483646 h 100"/>
              <a:gd name="T40" fmla="*/ 2147483646 w 103"/>
              <a:gd name="T41" fmla="*/ 2147483646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00">
                <a:moveTo>
                  <a:pt x="14" y="100"/>
                </a:moveTo>
                <a:cubicBezTo>
                  <a:pt x="16" y="77"/>
                  <a:pt x="18" y="42"/>
                  <a:pt x="20" y="36"/>
                </a:cubicBezTo>
                <a:cubicBezTo>
                  <a:pt x="20" y="34"/>
                  <a:pt x="20" y="39"/>
                  <a:pt x="21" y="44"/>
                </a:cubicBezTo>
                <a:cubicBezTo>
                  <a:pt x="23" y="51"/>
                  <a:pt x="27" y="62"/>
                  <a:pt x="27" y="69"/>
                </a:cubicBezTo>
                <a:cubicBezTo>
                  <a:pt x="28" y="75"/>
                  <a:pt x="28" y="89"/>
                  <a:pt x="27" y="100"/>
                </a:cubicBezTo>
                <a:cubicBezTo>
                  <a:pt x="77" y="100"/>
                  <a:pt x="77" y="100"/>
                  <a:pt x="77" y="100"/>
                </a:cubicBezTo>
                <a:cubicBezTo>
                  <a:pt x="76" y="89"/>
                  <a:pt x="76" y="75"/>
                  <a:pt x="76" y="69"/>
                </a:cubicBezTo>
                <a:cubicBezTo>
                  <a:pt x="77" y="62"/>
                  <a:pt x="81" y="51"/>
                  <a:pt x="82" y="44"/>
                </a:cubicBezTo>
                <a:cubicBezTo>
                  <a:pt x="83" y="39"/>
                  <a:pt x="84" y="34"/>
                  <a:pt x="84" y="36"/>
                </a:cubicBezTo>
                <a:cubicBezTo>
                  <a:pt x="85" y="42"/>
                  <a:pt x="88" y="77"/>
                  <a:pt x="89" y="100"/>
                </a:cubicBezTo>
                <a:cubicBezTo>
                  <a:pt x="101" y="100"/>
                  <a:pt x="101" y="100"/>
                  <a:pt x="101" y="100"/>
                </a:cubicBezTo>
                <a:cubicBezTo>
                  <a:pt x="102" y="78"/>
                  <a:pt x="103" y="44"/>
                  <a:pt x="103" y="20"/>
                </a:cubicBezTo>
                <a:cubicBezTo>
                  <a:pt x="103" y="14"/>
                  <a:pt x="95" y="11"/>
                  <a:pt x="87" y="8"/>
                </a:cubicBezTo>
                <a:cubicBezTo>
                  <a:pt x="81" y="6"/>
                  <a:pt x="71" y="0"/>
                  <a:pt x="71" y="0"/>
                </a:cubicBezTo>
                <a:cubicBezTo>
                  <a:pt x="71" y="0"/>
                  <a:pt x="66" y="5"/>
                  <a:pt x="57" y="5"/>
                </a:cubicBezTo>
                <a:cubicBezTo>
                  <a:pt x="55" y="5"/>
                  <a:pt x="49" y="5"/>
                  <a:pt x="47" y="5"/>
                </a:cubicBezTo>
                <a:cubicBezTo>
                  <a:pt x="37" y="5"/>
                  <a:pt x="33" y="0"/>
                  <a:pt x="33" y="0"/>
                </a:cubicBezTo>
                <a:cubicBezTo>
                  <a:pt x="33" y="0"/>
                  <a:pt x="23" y="6"/>
                  <a:pt x="17" y="8"/>
                </a:cubicBezTo>
                <a:cubicBezTo>
                  <a:pt x="9" y="11"/>
                  <a:pt x="0" y="14"/>
                  <a:pt x="0" y="20"/>
                </a:cubicBezTo>
                <a:cubicBezTo>
                  <a:pt x="0" y="44"/>
                  <a:pt x="2" y="78"/>
                  <a:pt x="3" y="100"/>
                </a:cubicBezTo>
                <a:lnTo>
                  <a:pt x="14" y="100"/>
                </a:lnTo>
                <a:close/>
              </a:path>
            </a:pathLst>
          </a:custGeom>
          <a:solidFill>
            <a:srgbClr val="D6E0F4"/>
          </a:solidFill>
          <a:ln w="9525">
            <a:noFill/>
            <a:round/>
          </a:ln>
        </p:spPr>
        <p:txBody>
          <a:bodyPr lIns="91262" tIns="45631" rIns="91262" bIns="45631"/>
          <a:lstStyle/>
          <a:p>
            <a:endParaRPr lang="zh-CN" altLang="en-US"/>
          </a:p>
        </p:txBody>
      </p:sp>
      <p:sp>
        <p:nvSpPr>
          <p:cNvPr id="44061" name="Freeform 33"/>
          <p:cNvSpPr/>
          <p:nvPr/>
        </p:nvSpPr>
        <p:spPr bwMode="auto">
          <a:xfrm>
            <a:off x="6242050" y="3771900"/>
            <a:ext cx="528638" cy="706438"/>
          </a:xfrm>
          <a:custGeom>
            <a:avLst/>
            <a:gdLst>
              <a:gd name="T0" fmla="*/ 2147483646 w 97"/>
              <a:gd name="T1" fmla="*/ 2147483646 h 130"/>
              <a:gd name="T2" fmla="*/ 2147483646 w 97"/>
              <a:gd name="T3" fmla="*/ 2147483646 h 130"/>
              <a:gd name="T4" fmla="*/ 2147483646 w 97"/>
              <a:gd name="T5" fmla="*/ 2147483646 h 130"/>
              <a:gd name="T6" fmla="*/ 0 w 97"/>
              <a:gd name="T7" fmla="*/ 2147483646 h 130"/>
              <a:gd name="T8" fmla="*/ 2147483646 w 97"/>
              <a:gd name="T9" fmla="*/ 2147483646 h 130"/>
              <a:gd name="T10" fmla="*/ 2147483646 w 97"/>
              <a:gd name="T11" fmla="*/ 2147483646 h 130"/>
              <a:gd name="T12" fmla="*/ 2147483646 w 97"/>
              <a:gd name="T13" fmla="*/ 2147483646 h 130"/>
              <a:gd name="T14" fmla="*/ 2147483646 w 97"/>
              <a:gd name="T15" fmla="*/ 2147483646 h 130"/>
              <a:gd name="T16" fmla="*/ 2147483646 w 97"/>
              <a:gd name="T17" fmla="*/ 2147483646 h 130"/>
              <a:gd name="T18" fmla="*/ 2147483646 w 97"/>
              <a:gd name="T19" fmla="*/ 2147483646 h 130"/>
              <a:gd name="T20" fmla="*/ 2147483646 w 97"/>
              <a:gd name="T21" fmla="*/ 2147483646 h 130"/>
              <a:gd name="T22" fmla="*/ 2147483646 w 97"/>
              <a:gd name="T23" fmla="*/ 2147483646 h 130"/>
              <a:gd name="T24" fmla="*/ 2147483646 w 97"/>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130">
                <a:moveTo>
                  <a:pt x="94" y="47"/>
                </a:moveTo>
                <a:cubicBezTo>
                  <a:pt x="93" y="37"/>
                  <a:pt x="88" y="24"/>
                  <a:pt x="79" y="18"/>
                </a:cubicBezTo>
                <a:cubicBezTo>
                  <a:pt x="63" y="7"/>
                  <a:pt x="27" y="0"/>
                  <a:pt x="7" y="42"/>
                </a:cubicBezTo>
                <a:cubicBezTo>
                  <a:pt x="0" y="61"/>
                  <a:pt x="0" y="130"/>
                  <a:pt x="0" y="130"/>
                </a:cubicBezTo>
                <a:cubicBezTo>
                  <a:pt x="0" y="130"/>
                  <a:pt x="8" y="130"/>
                  <a:pt x="16" y="126"/>
                </a:cubicBezTo>
                <a:cubicBezTo>
                  <a:pt x="24" y="122"/>
                  <a:pt x="31" y="114"/>
                  <a:pt x="31" y="114"/>
                </a:cubicBezTo>
                <a:cubicBezTo>
                  <a:pt x="31" y="114"/>
                  <a:pt x="20" y="90"/>
                  <a:pt x="16" y="73"/>
                </a:cubicBezTo>
                <a:cubicBezTo>
                  <a:pt x="21" y="71"/>
                  <a:pt x="31" y="73"/>
                  <a:pt x="45" y="66"/>
                </a:cubicBezTo>
                <a:cubicBezTo>
                  <a:pt x="63" y="56"/>
                  <a:pt x="71" y="42"/>
                  <a:pt x="71" y="44"/>
                </a:cubicBezTo>
                <a:cubicBezTo>
                  <a:pt x="87" y="69"/>
                  <a:pt x="63" y="114"/>
                  <a:pt x="63" y="114"/>
                </a:cubicBezTo>
                <a:cubicBezTo>
                  <a:pt x="63" y="114"/>
                  <a:pt x="70" y="120"/>
                  <a:pt x="78" y="124"/>
                </a:cubicBezTo>
                <a:cubicBezTo>
                  <a:pt x="86" y="127"/>
                  <a:pt x="94" y="129"/>
                  <a:pt x="94" y="129"/>
                </a:cubicBezTo>
                <a:cubicBezTo>
                  <a:pt x="94" y="129"/>
                  <a:pt x="97" y="68"/>
                  <a:pt x="94" y="47"/>
                </a:cubicBezTo>
                <a:close/>
              </a:path>
            </a:pathLst>
          </a:custGeom>
          <a:solidFill>
            <a:srgbClr val="D6E0F4"/>
          </a:solidFill>
          <a:ln w="9525">
            <a:noFill/>
            <a:round/>
          </a:ln>
        </p:spPr>
        <p:txBody>
          <a:bodyPr lIns="91262" tIns="45631" rIns="91262" bIns="45631"/>
          <a:lstStyle/>
          <a:p>
            <a:endParaRPr lang="zh-CN" altLang="en-US"/>
          </a:p>
        </p:txBody>
      </p:sp>
      <p:sp>
        <p:nvSpPr>
          <p:cNvPr id="44062" name="Freeform 34"/>
          <p:cNvSpPr/>
          <p:nvPr/>
        </p:nvSpPr>
        <p:spPr bwMode="auto">
          <a:xfrm>
            <a:off x="3392488" y="3771900"/>
            <a:ext cx="592137" cy="630238"/>
          </a:xfrm>
          <a:custGeom>
            <a:avLst/>
            <a:gdLst>
              <a:gd name="T0" fmla="*/ 2147483646 w 109"/>
              <a:gd name="T1" fmla="*/ 2147483646 h 116"/>
              <a:gd name="T2" fmla="*/ 2147483646 w 109"/>
              <a:gd name="T3" fmla="*/ 2147483646 h 116"/>
              <a:gd name="T4" fmla="*/ 2147483646 w 109"/>
              <a:gd name="T5" fmla="*/ 0 h 116"/>
              <a:gd name="T6" fmla="*/ 2147483646 w 109"/>
              <a:gd name="T7" fmla="*/ 2147483646 h 116"/>
              <a:gd name="T8" fmla="*/ 2147483646 w 109"/>
              <a:gd name="T9" fmla="*/ 2147483646 h 116"/>
              <a:gd name="T10" fmla="*/ 2147483646 w 109"/>
              <a:gd name="T11" fmla="*/ 2147483646 h 116"/>
              <a:gd name="T12" fmla="*/ 2147483646 w 109"/>
              <a:gd name="T13" fmla="*/ 2147483646 h 116"/>
              <a:gd name="T14" fmla="*/ 2147483646 w 109"/>
              <a:gd name="T15" fmla="*/ 2147483646 h 116"/>
              <a:gd name="T16" fmla="*/ 2147483646 w 109"/>
              <a:gd name="T17" fmla="*/ 2147483646 h 116"/>
              <a:gd name="T18" fmla="*/ 2147483646 w 109"/>
              <a:gd name="T19" fmla="*/ 2147483646 h 116"/>
              <a:gd name="T20" fmla="*/ 2147483646 w 109"/>
              <a:gd name="T21" fmla="*/ 2147483646 h 116"/>
              <a:gd name="T22" fmla="*/ 2147483646 w 109"/>
              <a:gd name="T23" fmla="*/ 2147483646 h 116"/>
              <a:gd name="T24" fmla="*/ 2147483646 w 109"/>
              <a:gd name="T25" fmla="*/ 2147483646 h 116"/>
              <a:gd name="T26" fmla="*/ 2147483646 w 109"/>
              <a:gd name="T27" fmla="*/ 2147483646 h 116"/>
              <a:gd name="T28" fmla="*/ 2147483646 w 109"/>
              <a:gd name="T29" fmla="*/ 2147483646 h 116"/>
              <a:gd name="T30" fmla="*/ 2147483646 w 109"/>
              <a:gd name="T31" fmla="*/ 2147483646 h 116"/>
              <a:gd name="T32" fmla="*/ 2147483646 w 109"/>
              <a:gd name="T33" fmla="*/ 2147483646 h 116"/>
              <a:gd name="T34" fmla="*/ 2147483646 w 109"/>
              <a:gd name="T35" fmla="*/ 2147483646 h 116"/>
              <a:gd name="T36" fmla="*/ 2147483646 w 109"/>
              <a:gd name="T37" fmla="*/ 2147483646 h 116"/>
              <a:gd name="T38" fmla="*/ 2147483646 w 109"/>
              <a:gd name="T39" fmla="*/ 2147483646 h 116"/>
              <a:gd name="T40" fmla="*/ 2147483646 w 109"/>
              <a:gd name="T41" fmla="*/ 2147483646 h 116"/>
              <a:gd name="T42" fmla="*/ 2147483646 w 109"/>
              <a:gd name="T43" fmla="*/ 2147483646 h 116"/>
              <a:gd name="T44" fmla="*/ 2147483646 w 109"/>
              <a:gd name="T45" fmla="*/ 2147483646 h 116"/>
              <a:gd name="T46" fmla="*/ 2147483646 w 109"/>
              <a:gd name="T47" fmla="*/ 2147483646 h 1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9" h="116">
                <a:moveTo>
                  <a:pt x="99" y="24"/>
                </a:moveTo>
                <a:cubicBezTo>
                  <a:pt x="95" y="17"/>
                  <a:pt x="88" y="9"/>
                  <a:pt x="79" y="5"/>
                </a:cubicBezTo>
                <a:cubicBezTo>
                  <a:pt x="72" y="2"/>
                  <a:pt x="64" y="0"/>
                  <a:pt x="55" y="0"/>
                </a:cubicBezTo>
                <a:cubicBezTo>
                  <a:pt x="46" y="0"/>
                  <a:pt x="37" y="2"/>
                  <a:pt x="31" y="5"/>
                </a:cubicBezTo>
                <a:cubicBezTo>
                  <a:pt x="21" y="9"/>
                  <a:pt x="14" y="17"/>
                  <a:pt x="11" y="24"/>
                </a:cubicBezTo>
                <a:cubicBezTo>
                  <a:pt x="3" y="38"/>
                  <a:pt x="0" y="114"/>
                  <a:pt x="9" y="114"/>
                </a:cubicBezTo>
                <a:cubicBezTo>
                  <a:pt x="25" y="116"/>
                  <a:pt x="32" y="116"/>
                  <a:pt x="32" y="116"/>
                </a:cubicBezTo>
                <a:cubicBezTo>
                  <a:pt x="32" y="116"/>
                  <a:pt x="32" y="114"/>
                  <a:pt x="31" y="110"/>
                </a:cubicBezTo>
                <a:cubicBezTo>
                  <a:pt x="47" y="110"/>
                  <a:pt x="47" y="110"/>
                  <a:pt x="47" y="110"/>
                </a:cubicBezTo>
                <a:cubicBezTo>
                  <a:pt x="47" y="107"/>
                  <a:pt x="47" y="105"/>
                  <a:pt x="47" y="102"/>
                </a:cubicBezTo>
                <a:cubicBezTo>
                  <a:pt x="45" y="101"/>
                  <a:pt x="44" y="100"/>
                  <a:pt x="42" y="99"/>
                </a:cubicBezTo>
                <a:cubicBezTo>
                  <a:pt x="37" y="96"/>
                  <a:pt x="33" y="93"/>
                  <a:pt x="29" y="89"/>
                </a:cubicBezTo>
                <a:cubicBezTo>
                  <a:pt x="28" y="73"/>
                  <a:pt x="26" y="54"/>
                  <a:pt x="26" y="43"/>
                </a:cubicBezTo>
                <a:cubicBezTo>
                  <a:pt x="32" y="42"/>
                  <a:pt x="55" y="43"/>
                  <a:pt x="55" y="43"/>
                </a:cubicBezTo>
                <a:cubicBezTo>
                  <a:pt x="70" y="44"/>
                  <a:pt x="78" y="42"/>
                  <a:pt x="84" y="43"/>
                </a:cubicBezTo>
                <a:cubicBezTo>
                  <a:pt x="84" y="53"/>
                  <a:pt x="82" y="69"/>
                  <a:pt x="81" y="83"/>
                </a:cubicBezTo>
                <a:cubicBezTo>
                  <a:pt x="78" y="87"/>
                  <a:pt x="75" y="90"/>
                  <a:pt x="72" y="94"/>
                </a:cubicBezTo>
                <a:cubicBezTo>
                  <a:pt x="70" y="96"/>
                  <a:pt x="68" y="98"/>
                  <a:pt x="66" y="99"/>
                </a:cubicBezTo>
                <a:cubicBezTo>
                  <a:pt x="64" y="101"/>
                  <a:pt x="62" y="102"/>
                  <a:pt x="60" y="103"/>
                </a:cubicBezTo>
                <a:cubicBezTo>
                  <a:pt x="60" y="105"/>
                  <a:pt x="61" y="108"/>
                  <a:pt x="61" y="110"/>
                </a:cubicBezTo>
                <a:cubicBezTo>
                  <a:pt x="78" y="110"/>
                  <a:pt x="78" y="110"/>
                  <a:pt x="78" y="110"/>
                </a:cubicBezTo>
                <a:cubicBezTo>
                  <a:pt x="78" y="114"/>
                  <a:pt x="78" y="116"/>
                  <a:pt x="78" y="116"/>
                </a:cubicBezTo>
                <a:cubicBezTo>
                  <a:pt x="78" y="116"/>
                  <a:pt x="85" y="116"/>
                  <a:pt x="101" y="114"/>
                </a:cubicBezTo>
                <a:cubicBezTo>
                  <a:pt x="109" y="114"/>
                  <a:pt x="106" y="38"/>
                  <a:pt x="99" y="24"/>
                </a:cubicBezTo>
                <a:close/>
              </a:path>
            </a:pathLst>
          </a:custGeom>
          <a:solidFill>
            <a:srgbClr val="D6E0F4"/>
          </a:solidFill>
          <a:ln w="9525">
            <a:noFill/>
            <a:round/>
          </a:ln>
        </p:spPr>
        <p:txBody>
          <a:bodyPr lIns="91262" tIns="45631" rIns="91262" bIns="45631"/>
          <a:lstStyle/>
          <a:p>
            <a:endParaRPr lang="zh-CN" altLang="en-US"/>
          </a:p>
        </p:txBody>
      </p:sp>
      <p:sp>
        <p:nvSpPr>
          <p:cNvPr id="44063" name="Freeform 35"/>
          <p:cNvSpPr/>
          <p:nvPr/>
        </p:nvSpPr>
        <p:spPr bwMode="auto">
          <a:xfrm>
            <a:off x="3533775" y="4000500"/>
            <a:ext cx="315913" cy="511175"/>
          </a:xfrm>
          <a:custGeom>
            <a:avLst/>
            <a:gdLst>
              <a:gd name="T0" fmla="*/ 2147483646 w 58"/>
              <a:gd name="T1" fmla="*/ 2147483646 h 94"/>
              <a:gd name="T2" fmla="*/ 0 w 58"/>
              <a:gd name="T3" fmla="*/ 2147483646 h 94"/>
              <a:gd name="T4" fmla="*/ 2147483646 w 58"/>
              <a:gd name="T5" fmla="*/ 2147483646 h 94"/>
              <a:gd name="T6" fmla="*/ 2147483646 w 58"/>
              <a:gd name="T7" fmla="*/ 2147483646 h 94"/>
              <a:gd name="T8" fmla="*/ 2147483646 w 58"/>
              <a:gd name="T9" fmla="*/ 2147483646 h 94"/>
              <a:gd name="T10" fmla="*/ 2147483646 w 58"/>
              <a:gd name="T11" fmla="*/ 2147483646 h 94"/>
              <a:gd name="T12" fmla="*/ 2147483646 w 58"/>
              <a:gd name="T13" fmla="*/ 2147483646 h 94"/>
              <a:gd name="T14" fmla="*/ 2147483646 w 58"/>
              <a:gd name="T15" fmla="*/ 2147483646 h 94"/>
              <a:gd name="T16" fmla="*/ 2147483646 w 58"/>
              <a:gd name="T17" fmla="*/ 2147483646 h 94"/>
              <a:gd name="T18" fmla="*/ 2147483646 w 58"/>
              <a:gd name="T19" fmla="*/ 2147483646 h 94"/>
              <a:gd name="T20" fmla="*/ 2147483646 w 58"/>
              <a:gd name="T21" fmla="*/ 2147483646 h 94"/>
              <a:gd name="T22" fmla="*/ 2147483646 w 58"/>
              <a:gd name="T23" fmla="*/ 2147483646 h 94"/>
              <a:gd name="T24" fmla="*/ 2147483646 w 58"/>
              <a:gd name="T25" fmla="*/ 2147483646 h 94"/>
              <a:gd name="T26" fmla="*/ 2147483646 w 58"/>
              <a:gd name="T27" fmla="*/ 2147483646 h 94"/>
              <a:gd name="T28" fmla="*/ 2147483646 w 58"/>
              <a:gd name="T29" fmla="*/ 2147483646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94">
                <a:moveTo>
                  <a:pt x="29" y="1"/>
                </a:moveTo>
                <a:cubicBezTo>
                  <a:pt x="29" y="1"/>
                  <a:pt x="6" y="0"/>
                  <a:pt x="0" y="1"/>
                </a:cubicBezTo>
                <a:cubicBezTo>
                  <a:pt x="0" y="12"/>
                  <a:pt x="1" y="30"/>
                  <a:pt x="3" y="46"/>
                </a:cubicBezTo>
                <a:cubicBezTo>
                  <a:pt x="3" y="46"/>
                  <a:pt x="3" y="46"/>
                  <a:pt x="3" y="46"/>
                </a:cubicBezTo>
                <a:cubicBezTo>
                  <a:pt x="7" y="50"/>
                  <a:pt x="12" y="54"/>
                  <a:pt x="16" y="57"/>
                </a:cubicBezTo>
                <a:cubicBezTo>
                  <a:pt x="18" y="58"/>
                  <a:pt x="20" y="59"/>
                  <a:pt x="22" y="60"/>
                </a:cubicBezTo>
                <a:cubicBezTo>
                  <a:pt x="22" y="65"/>
                  <a:pt x="22" y="69"/>
                  <a:pt x="21" y="73"/>
                </a:cubicBezTo>
                <a:cubicBezTo>
                  <a:pt x="20" y="79"/>
                  <a:pt x="18" y="84"/>
                  <a:pt x="15" y="88"/>
                </a:cubicBezTo>
                <a:cubicBezTo>
                  <a:pt x="30" y="94"/>
                  <a:pt x="40" y="91"/>
                  <a:pt x="42" y="88"/>
                </a:cubicBezTo>
                <a:cubicBezTo>
                  <a:pt x="38" y="81"/>
                  <a:pt x="36" y="70"/>
                  <a:pt x="34" y="61"/>
                </a:cubicBezTo>
                <a:cubicBezTo>
                  <a:pt x="36" y="60"/>
                  <a:pt x="38" y="59"/>
                  <a:pt x="40" y="58"/>
                </a:cubicBezTo>
                <a:cubicBezTo>
                  <a:pt x="42" y="56"/>
                  <a:pt x="44" y="54"/>
                  <a:pt x="46" y="52"/>
                </a:cubicBezTo>
                <a:cubicBezTo>
                  <a:pt x="49" y="49"/>
                  <a:pt x="52" y="45"/>
                  <a:pt x="55" y="41"/>
                </a:cubicBezTo>
                <a:cubicBezTo>
                  <a:pt x="56" y="27"/>
                  <a:pt x="58" y="11"/>
                  <a:pt x="58" y="1"/>
                </a:cubicBezTo>
                <a:cubicBezTo>
                  <a:pt x="52" y="0"/>
                  <a:pt x="44" y="2"/>
                  <a:pt x="29" y="1"/>
                </a:cubicBezTo>
                <a:close/>
              </a:path>
            </a:pathLst>
          </a:custGeom>
          <a:solidFill>
            <a:srgbClr val="D6E0F4"/>
          </a:solidFill>
          <a:ln w="9525">
            <a:noFill/>
            <a:round/>
          </a:ln>
        </p:spPr>
        <p:txBody>
          <a:bodyPr lIns="91262" tIns="45631" rIns="91262" bIns="45631"/>
          <a:lstStyle/>
          <a:p>
            <a:endParaRPr lang="zh-CN" altLang="en-US"/>
          </a:p>
        </p:txBody>
      </p:sp>
      <p:sp>
        <p:nvSpPr>
          <p:cNvPr id="44064" name="Freeform 36"/>
          <p:cNvSpPr>
            <a:spLocks noEditPoints="1"/>
          </p:cNvSpPr>
          <p:nvPr/>
        </p:nvSpPr>
        <p:spPr bwMode="auto">
          <a:xfrm>
            <a:off x="3529013" y="4000500"/>
            <a:ext cx="320675" cy="500063"/>
          </a:xfrm>
          <a:custGeom>
            <a:avLst/>
            <a:gdLst>
              <a:gd name="T0" fmla="*/ 2147483646 w 59"/>
              <a:gd name="T1" fmla="*/ 2147483646 h 92"/>
              <a:gd name="T2" fmla="*/ 2147483646 w 59"/>
              <a:gd name="T3" fmla="*/ 2147483646 h 92"/>
              <a:gd name="T4" fmla="*/ 2147483646 w 59"/>
              <a:gd name="T5" fmla="*/ 2147483646 h 92"/>
              <a:gd name="T6" fmla="*/ 2147483646 w 59"/>
              <a:gd name="T7" fmla="*/ 2147483646 h 92"/>
              <a:gd name="T8" fmla="*/ 2147483646 w 59"/>
              <a:gd name="T9" fmla="*/ 2147483646 h 92"/>
              <a:gd name="T10" fmla="*/ 2147483646 w 59"/>
              <a:gd name="T11" fmla="*/ 2147483646 h 92"/>
              <a:gd name="T12" fmla="*/ 2147483646 w 59"/>
              <a:gd name="T13" fmla="*/ 2147483646 h 92"/>
              <a:gd name="T14" fmla="*/ 2147483646 w 59"/>
              <a:gd name="T15" fmla="*/ 2147483646 h 92"/>
              <a:gd name="T16" fmla="*/ 2147483646 w 59"/>
              <a:gd name="T17" fmla="*/ 2147483646 h 92"/>
              <a:gd name="T18" fmla="*/ 2147483646 w 59"/>
              <a:gd name="T19" fmla="*/ 2147483646 h 92"/>
              <a:gd name="T20" fmla="*/ 2147483646 w 59"/>
              <a:gd name="T21" fmla="*/ 2147483646 h 92"/>
              <a:gd name="T22" fmla="*/ 0 w 59"/>
              <a:gd name="T23" fmla="*/ 2147483646 h 92"/>
              <a:gd name="T24" fmla="*/ 0 w 59"/>
              <a:gd name="T25" fmla="*/ 2147483646 h 92"/>
              <a:gd name="T26" fmla="*/ 2147483646 w 59"/>
              <a:gd name="T27" fmla="*/ 2147483646 h 92"/>
              <a:gd name="T28" fmla="*/ 2147483646 w 59"/>
              <a:gd name="T29" fmla="*/ 0 h 92"/>
              <a:gd name="T30" fmla="*/ 2147483646 w 59"/>
              <a:gd name="T31" fmla="*/ 2147483646 h 92"/>
              <a:gd name="T32" fmla="*/ 2147483646 w 59"/>
              <a:gd name="T33" fmla="*/ 2147483646 h 92"/>
              <a:gd name="T34" fmla="*/ 2147483646 w 59"/>
              <a:gd name="T35" fmla="*/ 2147483646 h 92"/>
              <a:gd name="T36" fmla="*/ 2147483646 w 59"/>
              <a:gd name="T37" fmla="*/ 2147483646 h 92"/>
              <a:gd name="T38" fmla="*/ 2147483646 w 59"/>
              <a:gd name="T39" fmla="*/ 2147483646 h 92"/>
              <a:gd name="T40" fmla="*/ 2147483646 w 59"/>
              <a:gd name="T41" fmla="*/ 2147483646 h 92"/>
              <a:gd name="T42" fmla="*/ 2147483646 w 59"/>
              <a:gd name="T43" fmla="*/ 2147483646 h 92"/>
              <a:gd name="T44" fmla="*/ 2147483646 w 59"/>
              <a:gd name="T45" fmla="*/ 2147483646 h 92"/>
              <a:gd name="T46" fmla="*/ 2147483646 w 59"/>
              <a:gd name="T47" fmla="*/ 2147483646 h 92"/>
              <a:gd name="T48" fmla="*/ 2147483646 w 59"/>
              <a:gd name="T49" fmla="*/ 2147483646 h 92"/>
              <a:gd name="T50" fmla="*/ 2147483646 w 59"/>
              <a:gd name="T51" fmla="*/ 2147483646 h 92"/>
              <a:gd name="T52" fmla="*/ 2147483646 w 59"/>
              <a:gd name="T53" fmla="*/ 2147483646 h 92"/>
              <a:gd name="T54" fmla="*/ 2147483646 w 59"/>
              <a:gd name="T55" fmla="*/ 2147483646 h 92"/>
              <a:gd name="T56" fmla="*/ 2147483646 w 59"/>
              <a:gd name="T57" fmla="*/ 2147483646 h 92"/>
              <a:gd name="T58" fmla="*/ 2147483646 w 59"/>
              <a:gd name="T59" fmla="*/ 2147483646 h 92"/>
              <a:gd name="T60" fmla="*/ 2147483646 w 59"/>
              <a:gd name="T61" fmla="*/ 2147483646 h 92"/>
              <a:gd name="T62" fmla="*/ 2147483646 w 59"/>
              <a:gd name="T63" fmla="*/ 2147483646 h 92"/>
              <a:gd name="T64" fmla="*/ 2147483646 w 59"/>
              <a:gd name="T65" fmla="*/ 2147483646 h 92"/>
              <a:gd name="T66" fmla="*/ 2147483646 w 59"/>
              <a:gd name="T67" fmla="*/ 2147483646 h 92"/>
              <a:gd name="T68" fmla="*/ 2147483646 w 59"/>
              <a:gd name="T69" fmla="*/ 2147483646 h 92"/>
              <a:gd name="T70" fmla="*/ 2147483646 w 59"/>
              <a:gd name="T71" fmla="*/ 2147483646 h 92"/>
              <a:gd name="T72" fmla="*/ 2147483646 w 59"/>
              <a:gd name="T73" fmla="*/ 2147483646 h 92"/>
              <a:gd name="T74" fmla="*/ 2147483646 w 59"/>
              <a:gd name="T75" fmla="*/ 2147483646 h 92"/>
              <a:gd name="T76" fmla="*/ 2147483646 w 59"/>
              <a:gd name="T77" fmla="*/ 2147483646 h 92"/>
              <a:gd name="T78" fmla="*/ 2147483646 w 59"/>
              <a:gd name="T79" fmla="*/ 2147483646 h 92"/>
              <a:gd name="T80" fmla="*/ 2147483646 w 59"/>
              <a:gd name="T81" fmla="*/ 2147483646 h 92"/>
              <a:gd name="T82" fmla="*/ 2147483646 w 59"/>
              <a:gd name="T83" fmla="*/ 2147483646 h 92"/>
              <a:gd name="T84" fmla="*/ 2147483646 w 59"/>
              <a:gd name="T85" fmla="*/ 2147483646 h 92"/>
              <a:gd name="T86" fmla="*/ 2147483646 w 59"/>
              <a:gd name="T87" fmla="*/ 2147483646 h 92"/>
              <a:gd name="T88" fmla="*/ 2147483646 w 59"/>
              <a:gd name="T89" fmla="*/ 2147483646 h 92"/>
              <a:gd name="T90" fmla="*/ 2147483646 w 59"/>
              <a:gd name="T91" fmla="*/ 2147483646 h 92"/>
              <a:gd name="T92" fmla="*/ 2147483646 w 59"/>
              <a:gd name="T93" fmla="*/ 2147483646 h 92"/>
              <a:gd name="T94" fmla="*/ 2147483646 w 59"/>
              <a:gd name="T95" fmla="*/ 2147483646 h 92"/>
              <a:gd name="T96" fmla="*/ 2147483646 w 59"/>
              <a:gd name="T97" fmla="*/ 2147483646 h 92"/>
              <a:gd name="T98" fmla="*/ 2147483646 w 59"/>
              <a:gd name="T99" fmla="*/ 2147483646 h 92"/>
              <a:gd name="T100" fmla="*/ 2147483646 w 59"/>
              <a:gd name="T101" fmla="*/ 2147483646 h 92"/>
              <a:gd name="T102" fmla="*/ 2147483646 w 59"/>
              <a:gd name="T103" fmla="*/ 2147483646 h 92"/>
              <a:gd name="T104" fmla="*/ 2147483646 w 59"/>
              <a:gd name="T105" fmla="*/ 2147483646 h 92"/>
              <a:gd name="T106" fmla="*/ 2147483646 w 59"/>
              <a:gd name="T107" fmla="*/ 2147483646 h 92"/>
              <a:gd name="T108" fmla="*/ 2147483646 w 59"/>
              <a:gd name="T109" fmla="*/ 2147483646 h 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 h="92">
                <a:moveTo>
                  <a:pt x="32" y="92"/>
                </a:moveTo>
                <a:cubicBezTo>
                  <a:pt x="32" y="92"/>
                  <a:pt x="32" y="92"/>
                  <a:pt x="32" y="92"/>
                </a:cubicBezTo>
                <a:cubicBezTo>
                  <a:pt x="27" y="92"/>
                  <a:pt x="21" y="91"/>
                  <a:pt x="15" y="89"/>
                </a:cubicBezTo>
                <a:cubicBezTo>
                  <a:pt x="15" y="88"/>
                  <a:pt x="15" y="88"/>
                  <a:pt x="15" y="88"/>
                </a:cubicBezTo>
                <a:cubicBezTo>
                  <a:pt x="15" y="88"/>
                  <a:pt x="15" y="88"/>
                  <a:pt x="15" y="88"/>
                </a:cubicBezTo>
                <a:cubicBezTo>
                  <a:pt x="18" y="83"/>
                  <a:pt x="20" y="79"/>
                  <a:pt x="21" y="73"/>
                </a:cubicBezTo>
                <a:cubicBezTo>
                  <a:pt x="22" y="69"/>
                  <a:pt x="22" y="65"/>
                  <a:pt x="22" y="60"/>
                </a:cubicBezTo>
                <a:cubicBezTo>
                  <a:pt x="20" y="60"/>
                  <a:pt x="19" y="59"/>
                  <a:pt x="17" y="58"/>
                </a:cubicBezTo>
                <a:cubicBezTo>
                  <a:pt x="13" y="55"/>
                  <a:pt x="8" y="51"/>
                  <a:pt x="4" y="47"/>
                </a:cubicBezTo>
                <a:cubicBezTo>
                  <a:pt x="4" y="46"/>
                  <a:pt x="4" y="46"/>
                  <a:pt x="4" y="46"/>
                </a:cubicBezTo>
                <a:cubicBezTo>
                  <a:pt x="4" y="46"/>
                  <a:pt x="4" y="46"/>
                  <a:pt x="4" y="46"/>
                </a:cubicBezTo>
                <a:cubicBezTo>
                  <a:pt x="1" y="25"/>
                  <a:pt x="0" y="10"/>
                  <a:pt x="0" y="1"/>
                </a:cubicBezTo>
                <a:cubicBezTo>
                  <a:pt x="0" y="1"/>
                  <a:pt x="0" y="1"/>
                  <a:pt x="0" y="1"/>
                </a:cubicBezTo>
                <a:cubicBezTo>
                  <a:pt x="1" y="1"/>
                  <a:pt x="1" y="1"/>
                  <a:pt x="1" y="1"/>
                </a:cubicBezTo>
                <a:cubicBezTo>
                  <a:pt x="3" y="0"/>
                  <a:pt x="7" y="0"/>
                  <a:pt x="13" y="0"/>
                </a:cubicBezTo>
                <a:cubicBezTo>
                  <a:pt x="20" y="0"/>
                  <a:pt x="30" y="1"/>
                  <a:pt x="30" y="1"/>
                </a:cubicBezTo>
                <a:cubicBezTo>
                  <a:pt x="33" y="1"/>
                  <a:pt x="36" y="1"/>
                  <a:pt x="39" y="1"/>
                </a:cubicBezTo>
                <a:cubicBezTo>
                  <a:pt x="43" y="1"/>
                  <a:pt x="46" y="1"/>
                  <a:pt x="49" y="1"/>
                </a:cubicBezTo>
                <a:cubicBezTo>
                  <a:pt x="53" y="0"/>
                  <a:pt x="56" y="0"/>
                  <a:pt x="59" y="1"/>
                </a:cubicBezTo>
                <a:cubicBezTo>
                  <a:pt x="59" y="1"/>
                  <a:pt x="59" y="1"/>
                  <a:pt x="59" y="1"/>
                </a:cubicBezTo>
                <a:cubicBezTo>
                  <a:pt x="59" y="1"/>
                  <a:pt x="59" y="1"/>
                  <a:pt x="59" y="1"/>
                </a:cubicBezTo>
                <a:cubicBezTo>
                  <a:pt x="59" y="9"/>
                  <a:pt x="58" y="23"/>
                  <a:pt x="57" y="41"/>
                </a:cubicBezTo>
                <a:cubicBezTo>
                  <a:pt x="56" y="41"/>
                  <a:pt x="56" y="41"/>
                  <a:pt x="56" y="41"/>
                </a:cubicBezTo>
                <a:cubicBezTo>
                  <a:pt x="56" y="42"/>
                  <a:pt x="56" y="42"/>
                  <a:pt x="56" y="42"/>
                </a:cubicBezTo>
                <a:cubicBezTo>
                  <a:pt x="54" y="46"/>
                  <a:pt x="51" y="49"/>
                  <a:pt x="48" y="52"/>
                </a:cubicBezTo>
                <a:cubicBezTo>
                  <a:pt x="45" y="54"/>
                  <a:pt x="43" y="56"/>
                  <a:pt x="41" y="58"/>
                </a:cubicBezTo>
                <a:cubicBezTo>
                  <a:pt x="39" y="59"/>
                  <a:pt x="37" y="60"/>
                  <a:pt x="36" y="61"/>
                </a:cubicBezTo>
                <a:cubicBezTo>
                  <a:pt x="37" y="71"/>
                  <a:pt x="40" y="81"/>
                  <a:pt x="43" y="88"/>
                </a:cubicBezTo>
                <a:cubicBezTo>
                  <a:pt x="43" y="88"/>
                  <a:pt x="43" y="88"/>
                  <a:pt x="43" y="88"/>
                </a:cubicBezTo>
                <a:cubicBezTo>
                  <a:pt x="43" y="89"/>
                  <a:pt x="43" y="89"/>
                  <a:pt x="43" y="89"/>
                </a:cubicBezTo>
                <a:cubicBezTo>
                  <a:pt x="42" y="90"/>
                  <a:pt x="39" y="92"/>
                  <a:pt x="32" y="92"/>
                </a:cubicBezTo>
                <a:close/>
                <a:moveTo>
                  <a:pt x="16" y="88"/>
                </a:moveTo>
                <a:cubicBezTo>
                  <a:pt x="22" y="90"/>
                  <a:pt x="27" y="91"/>
                  <a:pt x="32" y="91"/>
                </a:cubicBezTo>
                <a:cubicBezTo>
                  <a:pt x="32" y="91"/>
                  <a:pt x="32" y="91"/>
                  <a:pt x="32" y="91"/>
                </a:cubicBezTo>
                <a:cubicBezTo>
                  <a:pt x="38" y="91"/>
                  <a:pt x="41" y="90"/>
                  <a:pt x="42" y="88"/>
                </a:cubicBezTo>
                <a:cubicBezTo>
                  <a:pt x="39" y="81"/>
                  <a:pt x="36" y="70"/>
                  <a:pt x="34" y="61"/>
                </a:cubicBezTo>
                <a:cubicBezTo>
                  <a:pt x="34" y="61"/>
                  <a:pt x="34" y="61"/>
                  <a:pt x="34" y="61"/>
                </a:cubicBezTo>
                <a:cubicBezTo>
                  <a:pt x="35" y="60"/>
                  <a:pt x="35" y="60"/>
                  <a:pt x="35" y="60"/>
                </a:cubicBezTo>
                <a:cubicBezTo>
                  <a:pt x="37" y="60"/>
                  <a:pt x="38" y="59"/>
                  <a:pt x="41" y="57"/>
                </a:cubicBezTo>
                <a:cubicBezTo>
                  <a:pt x="43" y="56"/>
                  <a:pt x="45" y="54"/>
                  <a:pt x="47" y="51"/>
                </a:cubicBezTo>
                <a:cubicBezTo>
                  <a:pt x="50" y="48"/>
                  <a:pt x="53" y="45"/>
                  <a:pt x="55" y="41"/>
                </a:cubicBezTo>
                <a:cubicBezTo>
                  <a:pt x="57" y="23"/>
                  <a:pt x="58" y="10"/>
                  <a:pt x="58" y="2"/>
                </a:cubicBezTo>
                <a:cubicBezTo>
                  <a:pt x="56" y="1"/>
                  <a:pt x="53" y="1"/>
                  <a:pt x="49" y="2"/>
                </a:cubicBezTo>
                <a:cubicBezTo>
                  <a:pt x="46" y="2"/>
                  <a:pt x="43" y="2"/>
                  <a:pt x="39" y="2"/>
                </a:cubicBezTo>
                <a:cubicBezTo>
                  <a:pt x="36" y="2"/>
                  <a:pt x="33" y="2"/>
                  <a:pt x="30" y="2"/>
                </a:cubicBezTo>
                <a:cubicBezTo>
                  <a:pt x="30" y="2"/>
                  <a:pt x="21" y="1"/>
                  <a:pt x="13" y="1"/>
                </a:cubicBezTo>
                <a:cubicBezTo>
                  <a:pt x="7" y="1"/>
                  <a:pt x="3" y="1"/>
                  <a:pt x="1" y="2"/>
                </a:cubicBezTo>
                <a:cubicBezTo>
                  <a:pt x="2" y="10"/>
                  <a:pt x="3" y="25"/>
                  <a:pt x="5" y="46"/>
                </a:cubicBezTo>
                <a:cubicBezTo>
                  <a:pt x="5" y="46"/>
                  <a:pt x="5" y="46"/>
                  <a:pt x="5" y="46"/>
                </a:cubicBezTo>
                <a:cubicBezTo>
                  <a:pt x="9" y="50"/>
                  <a:pt x="13" y="54"/>
                  <a:pt x="18" y="57"/>
                </a:cubicBezTo>
                <a:cubicBezTo>
                  <a:pt x="19" y="58"/>
                  <a:pt x="21" y="59"/>
                  <a:pt x="23" y="60"/>
                </a:cubicBezTo>
                <a:cubicBezTo>
                  <a:pt x="23" y="60"/>
                  <a:pt x="23" y="60"/>
                  <a:pt x="23" y="60"/>
                </a:cubicBezTo>
                <a:cubicBezTo>
                  <a:pt x="23" y="60"/>
                  <a:pt x="23" y="60"/>
                  <a:pt x="23" y="60"/>
                </a:cubicBezTo>
                <a:cubicBezTo>
                  <a:pt x="23" y="65"/>
                  <a:pt x="23" y="70"/>
                  <a:pt x="22" y="73"/>
                </a:cubicBezTo>
                <a:cubicBezTo>
                  <a:pt x="21" y="79"/>
                  <a:pt x="19" y="83"/>
                  <a:pt x="16" y="88"/>
                </a:cubicBezTo>
                <a:close/>
              </a:path>
            </a:pathLst>
          </a:custGeom>
          <a:solidFill>
            <a:srgbClr val="D6E0F4"/>
          </a:solidFill>
          <a:ln w="9525">
            <a:noFill/>
            <a:round/>
          </a:ln>
        </p:spPr>
        <p:txBody>
          <a:bodyPr lIns="91262" tIns="45631" rIns="91262" bIns="45631"/>
          <a:lstStyle/>
          <a:p>
            <a:endParaRPr lang="zh-CN" altLang="en-US"/>
          </a:p>
        </p:txBody>
      </p:sp>
      <p:sp>
        <p:nvSpPr>
          <p:cNvPr id="44065" name="Freeform 37"/>
          <p:cNvSpPr/>
          <p:nvPr/>
        </p:nvSpPr>
        <p:spPr bwMode="auto">
          <a:xfrm>
            <a:off x="3398838" y="4406900"/>
            <a:ext cx="585787" cy="565150"/>
          </a:xfrm>
          <a:custGeom>
            <a:avLst/>
            <a:gdLst>
              <a:gd name="T0" fmla="*/ 2147483646 w 108"/>
              <a:gd name="T1" fmla="*/ 2147483646 h 104"/>
              <a:gd name="T2" fmla="*/ 2147483646 w 108"/>
              <a:gd name="T3" fmla="*/ 2147483646 h 104"/>
              <a:gd name="T4" fmla="*/ 2147483646 w 108"/>
              <a:gd name="T5" fmla="*/ 2147483646 h 104"/>
              <a:gd name="T6" fmla="*/ 2147483646 w 108"/>
              <a:gd name="T7" fmla="*/ 2147483646 h 104"/>
              <a:gd name="T8" fmla="*/ 2147483646 w 108"/>
              <a:gd name="T9" fmla="*/ 2147483646 h 104"/>
              <a:gd name="T10" fmla="*/ 2147483646 w 108"/>
              <a:gd name="T11" fmla="*/ 2147483646 h 104"/>
              <a:gd name="T12" fmla="*/ 2147483646 w 108"/>
              <a:gd name="T13" fmla="*/ 2147483646 h 104"/>
              <a:gd name="T14" fmla="*/ 2147483646 w 108"/>
              <a:gd name="T15" fmla="*/ 2147483646 h 104"/>
              <a:gd name="T16" fmla="*/ 2147483646 w 108"/>
              <a:gd name="T17" fmla="*/ 2147483646 h 104"/>
              <a:gd name="T18" fmla="*/ 2147483646 w 108"/>
              <a:gd name="T19" fmla="*/ 2147483646 h 104"/>
              <a:gd name="T20" fmla="*/ 2147483646 w 108"/>
              <a:gd name="T21" fmla="*/ 2147483646 h 104"/>
              <a:gd name="T22" fmla="*/ 2147483646 w 108"/>
              <a:gd name="T23" fmla="*/ 2147483646 h 104"/>
              <a:gd name="T24" fmla="*/ 2147483646 w 108"/>
              <a:gd name="T25" fmla="*/ 2147483646 h 104"/>
              <a:gd name="T26" fmla="*/ 2147483646 w 108"/>
              <a:gd name="T27" fmla="*/ 0 h 104"/>
              <a:gd name="T28" fmla="*/ 2147483646 w 108"/>
              <a:gd name="T29" fmla="*/ 2147483646 h 104"/>
              <a:gd name="T30" fmla="*/ 2147483646 w 108"/>
              <a:gd name="T31" fmla="*/ 2147483646 h 104"/>
              <a:gd name="T32" fmla="*/ 2147483646 w 108"/>
              <a:gd name="T33" fmla="*/ 0 h 104"/>
              <a:gd name="T34" fmla="*/ 2147483646 w 108"/>
              <a:gd name="T35" fmla="*/ 2147483646 h 104"/>
              <a:gd name="T36" fmla="*/ 0 w 108"/>
              <a:gd name="T37" fmla="*/ 2147483646 h 104"/>
              <a:gd name="T38" fmla="*/ 2147483646 w 108"/>
              <a:gd name="T39" fmla="*/ 2147483646 h 104"/>
              <a:gd name="T40" fmla="*/ 2147483646 w 108"/>
              <a:gd name="T41" fmla="*/ 2147483646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104">
                <a:moveTo>
                  <a:pt x="15" y="104"/>
                </a:moveTo>
                <a:cubicBezTo>
                  <a:pt x="16" y="80"/>
                  <a:pt x="19" y="43"/>
                  <a:pt x="20" y="37"/>
                </a:cubicBezTo>
                <a:cubicBezTo>
                  <a:pt x="20" y="35"/>
                  <a:pt x="21" y="40"/>
                  <a:pt x="22" y="45"/>
                </a:cubicBezTo>
                <a:cubicBezTo>
                  <a:pt x="24" y="53"/>
                  <a:pt x="28" y="65"/>
                  <a:pt x="28" y="71"/>
                </a:cubicBezTo>
                <a:cubicBezTo>
                  <a:pt x="29" y="78"/>
                  <a:pt x="28" y="92"/>
                  <a:pt x="28" y="104"/>
                </a:cubicBezTo>
                <a:cubicBezTo>
                  <a:pt x="80" y="104"/>
                  <a:pt x="80" y="104"/>
                  <a:pt x="80" y="104"/>
                </a:cubicBezTo>
                <a:cubicBezTo>
                  <a:pt x="79" y="92"/>
                  <a:pt x="79" y="78"/>
                  <a:pt x="79" y="71"/>
                </a:cubicBezTo>
                <a:cubicBezTo>
                  <a:pt x="80" y="65"/>
                  <a:pt x="84" y="53"/>
                  <a:pt x="86" y="45"/>
                </a:cubicBezTo>
                <a:cubicBezTo>
                  <a:pt x="87" y="40"/>
                  <a:pt x="87" y="35"/>
                  <a:pt x="88" y="37"/>
                </a:cubicBezTo>
                <a:cubicBezTo>
                  <a:pt x="89" y="43"/>
                  <a:pt x="91" y="80"/>
                  <a:pt x="93" y="104"/>
                </a:cubicBezTo>
                <a:cubicBezTo>
                  <a:pt x="105" y="104"/>
                  <a:pt x="105" y="104"/>
                  <a:pt x="105" y="104"/>
                </a:cubicBezTo>
                <a:cubicBezTo>
                  <a:pt x="106" y="81"/>
                  <a:pt x="108" y="46"/>
                  <a:pt x="108" y="21"/>
                </a:cubicBezTo>
                <a:cubicBezTo>
                  <a:pt x="108" y="14"/>
                  <a:pt x="99" y="10"/>
                  <a:pt x="90" y="8"/>
                </a:cubicBezTo>
                <a:cubicBezTo>
                  <a:pt x="84" y="6"/>
                  <a:pt x="73" y="0"/>
                  <a:pt x="73" y="0"/>
                </a:cubicBezTo>
                <a:cubicBezTo>
                  <a:pt x="73" y="0"/>
                  <a:pt x="69" y="4"/>
                  <a:pt x="59" y="5"/>
                </a:cubicBezTo>
                <a:cubicBezTo>
                  <a:pt x="57" y="5"/>
                  <a:pt x="50" y="5"/>
                  <a:pt x="49" y="5"/>
                </a:cubicBezTo>
                <a:cubicBezTo>
                  <a:pt x="39" y="4"/>
                  <a:pt x="34" y="0"/>
                  <a:pt x="34" y="0"/>
                </a:cubicBezTo>
                <a:cubicBezTo>
                  <a:pt x="34" y="0"/>
                  <a:pt x="23" y="6"/>
                  <a:pt x="17" y="8"/>
                </a:cubicBezTo>
                <a:cubicBezTo>
                  <a:pt x="9" y="10"/>
                  <a:pt x="0" y="14"/>
                  <a:pt x="0" y="21"/>
                </a:cubicBezTo>
                <a:cubicBezTo>
                  <a:pt x="0" y="46"/>
                  <a:pt x="1" y="81"/>
                  <a:pt x="3" y="104"/>
                </a:cubicBezTo>
                <a:lnTo>
                  <a:pt x="15" y="104"/>
                </a:lnTo>
                <a:close/>
              </a:path>
            </a:pathLst>
          </a:custGeom>
          <a:solidFill>
            <a:srgbClr val="D6E0F4"/>
          </a:solidFill>
          <a:ln w="9525">
            <a:noFill/>
            <a:round/>
          </a:ln>
        </p:spPr>
        <p:txBody>
          <a:bodyPr lIns="91262" tIns="45631" rIns="91262" bIns="45631"/>
          <a:lstStyle/>
          <a:p>
            <a:endParaRPr lang="zh-CN" altLang="en-US"/>
          </a:p>
        </p:txBody>
      </p:sp>
      <p:sp>
        <p:nvSpPr>
          <p:cNvPr id="44066" name="Freeform 38"/>
          <p:cNvSpPr/>
          <p:nvPr/>
        </p:nvSpPr>
        <p:spPr bwMode="auto">
          <a:xfrm>
            <a:off x="4181475" y="3287713"/>
            <a:ext cx="717550" cy="950912"/>
          </a:xfrm>
          <a:custGeom>
            <a:avLst/>
            <a:gdLst>
              <a:gd name="T0" fmla="*/ 2147483646 w 132"/>
              <a:gd name="T1" fmla="*/ 2147483646 h 175"/>
              <a:gd name="T2" fmla="*/ 2147483646 w 132"/>
              <a:gd name="T3" fmla="*/ 2147483646 h 175"/>
              <a:gd name="T4" fmla="*/ 2147483646 w 132"/>
              <a:gd name="T5" fmla="*/ 2147483646 h 175"/>
              <a:gd name="T6" fmla="*/ 2147483646 w 132"/>
              <a:gd name="T7" fmla="*/ 2147483646 h 175"/>
              <a:gd name="T8" fmla="*/ 2147483646 w 132"/>
              <a:gd name="T9" fmla="*/ 2147483646 h 175"/>
              <a:gd name="T10" fmla="*/ 2147483646 w 132"/>
              <a:gd name="T11" fmla="*/ 2147483646 h 175"/>
              <a:gd name="T12" fmla="*/ 2147483646 w 132"/>
              <a:gd name="T13" fmla="*/ 2147483646 h 175"/>
              <a:gd name="T14" fmla="*/ 2147483646 w 132"/>
              <a:gd name="T15" fmla="*/ 2147483646 h 175"/>
              <a:gd name="T16" fmla="*/ 2147483646 w 132"/>
              <a:gd name="T17" fmla="*/ 2147483646 h 175"/>
              <a:gd name="T18" fmla="*/ 2147483646 w 132"/>
              <a:gd name="T19" fmla="*/ 2147483646 h 175"/>
              <a:gd name="T20" fmla="*/ 2147483646 w 132"/>
              <a:gd name="T21" fmla="*/ 2147483646 h 175"/>
              <a:gd name="T22" fmla="*/ 2147483646 w 132"/>
              <a:gd name="T23" fmla="*/ 2147483646 h 175"/>
              <a:gd name="T24" fmla="*/ 2147483646 w 132"/>
              <a:gd name="T25" fmla="*/ 2147483646 h 175"/>
              <a:gd name="T26" fmla="*/ 2147483646 w 132"/>
              <a:gd name="T27" fmla="*/ 2147483646 h 175"/>
              <a:gd name="T28" fmla="*/ 2147483646 w 132"/>
              <a:gd name="T29" fmla="*/ 2147483646 h 175"/>
              <a:gd name="T30" fmla="*/ 2147483646 w 132"/>
              <a:gd name="T31" fmla="*/ 2147483646 h 175"/>
              <a:gd name="T32" fmla="*/ 2147483646 w 132"/>
              <a:gd name="T33" fmla="*/ 2147483646 h 175"/>
              <a:gd name="T34" fmla="*/ 2147483646 w 132"/>
              <a:gd name="T35" fmla="*/ 2147483646 h 175"/>
              <a:gd name="T36" fmla="*/ 2147483646 w 132"/>
              <a:gd name="T37" fmla="*/ 2147483646 h 175"/>
              <a:gd name="T38" fmla="*/ 2147483646 w 132"/>
              <a:gd name="T39" fmla="*/ 2147483646 h 175"/>
              <a:gd name="T40" fmla="*/ 2147483646 w 132"/>
              <a:gd name="T41" fmla="*/ 2147483646 h 175"/>
              <a:gd name="T42" fmla="*/ 2147483646 w 132"/>
              <a:gd name="T43" fmla="*/ 2147483646 h 175"/>
              <a:gd name="T44" fmla="*/ 2147483646 w 132"/>
              <a:gd name="T45" fmla="*/ 2147483646 h 175"/>
              <a:gd name="T46" fmla="*/ 2147483646 w 132"/>
              <a:gd name="T47" fmla="*/ 2147483646 h 175"/>
              <a:gd name="T48" fmla="*/ 2147483646 w 132"/>
              <a:gd name="T49" fmla="*/ 2147483646 h 175"/>
              <a:gd name="T50" fmla="*/ 2147483646 w 132"/>
              <a:gd name="T51" fmla="*/ 2147483646 h 175"/>
              <a:gd name="T52" fmla="*/ 2147483646 w 132"/>
              <a:gd name="T53" fmla="*/ 2147483646 h 175"/>
              <a:gd name="T54" fmla="*/ 2147483646 w 132"/>
              <a:gd name="T55" fmla="*/ 2147483646 h 175"/>
              <a:gd name="T56" fmla="*/ 2147483646 w 132"/>
              <a:gd name="T57" fmla="*/ 2147483646 h 175"/>
              <a:gd name="T58" fmla="*/ 2147483646 w 132"/>
              <a:gd name="T59" fmla="*/ 2147483646 h 175"/>
              <a:gd name="T60" fmla="*/ 2147483646 w 132"/>
              <a:gd name="T61" fmla="*/ 2147483646 h 175"/>
              <a:gd name="T62" fmla="*/ 2147483646 w 132"/>
              <a:gd name="T63" fmla="*/ 2147483646 h 175"/>
              <a:gd name="T64" fmla="*/ 2147483646 w 132"/>
              <a:gd name="T65" fmla="*/ 2147483646 h 175"/>
              <a:gd name="T66" fmla="*/ 2147483646 w 132"/>
              <a:gd name="T67" fmla="*/ 2147483646 h 175"/>
              <a:gd name="T68" fmla="*/ 2147483646 w 132"/>
              <a:gd name="T69" fmla="*/ 2147483646 h 175"/>
              <a:gd name="T70" fmla="*/ 2147483646 w 132"/>
              <a:gd name="T71" fmla="*/ 2147483646 h 175"/>
              <a:gd name="T72" fmla="*/ 2147483646 w 132"/>
              <a:gd name="T73" fmla="*/ 2147483646 h 175"/>
              <a:gd name="T74" fmla="*/ 2147483646 w 132"/>
              <a:gd name="T75" fmla="*/ 2147483646 h 175"/>
              <a:gd name="T76" fmla="*/ 2147483646 w 132"/>
              <a:gd name="T77" fmla="*/ 2147483646 h 175"/>
              <a:gd name="T78" fmla="*/ 2147483646 w 132"/>
              <a:gd name="T79" fmla="*/ 2147483646 h 175"/>
              <a:gd name="T80" fmla="*/ 2147483646 w 132"/>
              <a:gd name="T81" fmla="*/ 2147483646 h 175"/>
              <a:gd name="T82" fmla="*/ 2147483646 w 132"/>
              <a:gd name="T83" fmla="*/ 2147483646 h 175"/>
              <a:gd name="T84" fmla="*/ 2147483646 w 132"/>
              <a:gd name="T85" fmla="*/ 2147483646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175">
                <a:moveTo>
                  <a:pt x="107" y="175"/>
                </a:moveTo>
                <a:cubicBezTo>
                  <a:pt x="106" y="173"/>
                  <a:pt x="102" y="169"/>
                  <a:pt x="98" y="166"/>
                </a:cubicBezTo>
                <a:cubicBezTo>
                  <a:pt x="93" y="160"/>
                  <a:pt x="87" y="155"/>
                  <a:pt x="86" y="152"/>
                </a:cubicBezTo>
                <a:cubicBezTo>
                  <a:pt x="85" y="149"/>
                  <a:pt x="84" y="140"/>
                  <a:pt x="85" y="124"/>
                </a:cubicBezTo>
                <a:cubicBezTo>
                  <a:pt x="85" y="123"/>
                  <a:pt x="85" y="123"/>
                  <a:pt x="85" y="123"/>
                </a:cubicBezTo>
                <a:cubicBezTo>
                  <a:pt x="85" y="123"/>
                  <a:pt x="85" y="123"/>
                  <a:pt x="85" y="123"/>
                </a:cubicBezTo>
                <a:cubicBezTo>
                  <a:pt x="101" y="116"/>
                  <a:pt x="113" y="99"/>
                  <a:pt x="118" y="79"/>
                </a:cubicBezTo>
                <a:cubicBezTo>
                  <a:pt x="118" y="76"/>
                  <a:pt x="118" y="76"/>
                  <a:pt x="118" y="76"/>
                </a:cubicBezTo>
                <a:cubicBezTo>
                  <a:pt x="119" y="79"/>
                  <a:pt x="119" y="79"/>
                  <a:pt x="119" y="79"/>
                </a:cubicBezTo>
                <a:cubicBezTo>
                  <a:pt x="119" y="79"/>
                  <a:pt x="120" y="80"/>
                  <a:pt x="120" y="80"/>
                </a:cubicBezTo>
                <a:cubicBezTo>
                  <a:pt x="121" y="81"/>
                  <a:pt x="121" y="81"/>
                  <a:pt x="122" y="81"/>
                </a:cubicBezTo>
                <a:cubicBezTo>
                  <a:pt x="123" y="81"/>
                  <a:pt x="124" y="78"/>
                  <a:pt x="127" y="73"/>
                </a:cubicBezTo>
                <a:cubicBezTo>
                  <a:pt x="128" y="71"/>
                  <a:pt x="128" y="71"/>
                  <a:pt x="128" y="71"/>
                </a:cubicBezTo>
                <a:cubicBezTo>
                  <a:pt x="132" y="62"/>
                  <a:pt x="129" y="56"/>
                  <a:pt x="126" y="51"/>
                </a:cubicBezTo>
                <a:cubicBezTo>
                  <a:pt x="126" y="51"/>
                  <a:pt x="125" y="51"/>
                  <a:pt x="125" y="51"/>
                </a:cubicBezTo>
                <a:cubicBezTo>
                  <a:pt x="125" y="51"/>
                  <a:pt x="124" y="51"/>
                  <a:pt x="121" y="59"/>
                </a:cubicBezTo>
                <a:cubicBezTo>
                  <a:pt x="120" y="60"/>
                  <a:pt x="120" y="60"/>
                  <a:pt x="120" y="60"/>
                </a:cubicBezTo>
                <a:cubicBezTo>
                  <a:pt x="119" y="59"/>
                  <a:pt x="119" y="59"/>
                  <a:pt x="119" y="59"/>
                </a:cubicBezTo>
                <a:cubicBezTo>
                  <a:pt x="118" y="57"/>
                  <a:pt x="125" y="46"/>
                  <a:pt x="117" y="32"/>
                </a:cubicBezTo>
                <a:cubicBezTo>
                  <a:pt x="110" y="20"/>
                  <a:pt x="105" y="6"/>
                  <a:pt x="71" y="5"/>
                </a:cubicBezTo>
                <a:cubicBezTo>
                  <a:pt x="51" y="5"/>
                  <a:pt x="31" y="0"/>
                  <a:pt x="17" y="26"/>
                </a:cubicBezTo>
                <a:cubicBezTo>
                  <a:pt x="15" y="53"/>
                  <a:pt x="15" y="59"/>
                  <a:pt x="14" y="59"/>
                </a:cubicBezTo>
                <a:cubicBezTo>
                  <a:pt x="13" y="59"/>
                  <a:pt x="13" y="59"/>
                  <a:pt x="13" y="59"/>
                </a:cubicBezTo>
                <a:cubicBezTo>
                  <a:pt x="13" y="62"/>
                  <a:pt x="13" y="62"/>
                  <a:pt x="13" y="62"/>
                </a:cubicBezTo>
                <a:cubicBezTo>
                  <a:pt x="12" y="58"/>
                  <a:pt x="12" y="58"/>
                  <a:pt x="12" y="58"/>
                </a:cubicBezTo>
                <a:cubicBezTo>
                  <a:pt x="9" y="51"/>
                  <a:pt x="7" y="51"/>
                  <a:pt x="7" y="51"/>
                </a:cubicBezTo>
                <a:cubicBezTo>
                  <a:pt x="7" y="51"/>
                  <a:pt x="7" y="51"/>
                  <a:pt x="7" y="51"/>
                </a:cubicBezTo>
                <a:cubicBezTo>
                  <a:pt x="4" y="56"/>
                  <a:pt x="0" y="62"/>
                  <a:pt x="4" y="71"/>
                </a:cubicBezTo>
                <a:cubicBezTo>
                  <a:pt x="6" y="73"/>
                  <a:pt x="6" y="73"/>
                  <a:pt x="6" y="73"/>
                </a:cubicBezTo>
                <a:cubicBezTo>
                  <a:pt x="8" y="78"/>
                  <a:pt x="10" y="81"/>
                  <a:pt x="11" y="81"/>
                </a:cubicBezTo>
                <a:cubicBezTo>
                  <a:pt x="11" y="81"/>
                  <a:pt x="12" y="81"/>
                  <a:pt x="12" y="80"/>
                </a:cubicBezTo>
                <a:cubicBezTo>
                  <a:pt x="13" y="80"/>
                  <a:pt x="13" y="79"/>
                  <a:pt x="13" y="78"/>
                </a:cubicBezTo>
                <a:cubicBezTo>
                  <a:pt x="14" y="75"/>
                  <a:pt x="14" y="75"/>
                  <a:pt x="14" y="75"/>
                </a:cubicBezTo>
                <a:cubicBezTo>
                  <a:pt x="15" y="78"/>
                  <a:pt x="15" y="78"/>
                  <a:pt x="15" y="78"/>
                </a:cubicBezTo>
                <a:cubicBezTo>
                  <a:pt x="19" y="98"/>
                  <a:pt x="31" y="114"/>
                  <a:pt x="46" y="122"/>
                </a:cubicBezTo>
                <a:cubicBezTo>
                  <a:pt x="46" y="122"/>
                  <a:pt x="46" y="122"/>
                  <a:pt x="46" y="122"/>
                </a:cubicBezTo>
                <a:cubicBezTo>
                  <a:pt x="46" y="123"/>
                  <a:pt x="46" y="123"/>
                  <a:pt x="46" y="123"/>
                </a:cubicBezTo>
                <a:cubicBezTo>
                  <a:pt x="48" y="138"/>
                  <a:pt x="49" y="147"/>
                  <a:pt x="48" y="150"/>
                </a:cubicBezTo>
                <a:cubicBezTo>
                  <a:pt x="46" y="156"/>
                  <a:pt x="33" y="170"/>
                  <a:pt x="30" y="175"/>
                </a:cubicBezTo>
                <a:cubicBezTo>
                  <a:pt x="41" y="175"/>
                  <a:pt x="51" y="175"/>
                  <a:pt x="60" y="175"/>
                </a:cubicBezTo>
                <a:cubicBezTo>
                  <a:pt x="79" y="175"/>
                  <a:pt x="89" y="174"/>
                  <a:pt x="95" y="174"/>
                </a:cubicBezTo>
                <a:cubicBezTo>
                  <a:pt x="98" y="174"/>
                  <a:pt x="100" y="174"/>
                  <a:pt x="101" y="174"/>
                </a:cubicBezTo>
                <a:cubicBezTo>
                  <a:pt x="103" y="174"/>
                  <a:pt x="105" y="174"/>
                  <a:pt x="107" y="175"/>
                </a:cubicBezTo>
                <a:close/>
              </a:path>
            </a:pathLst>
          </a:custGeom>
          <a:solidFill>
            <a:srgbClr val="FFFFFF"/>
          </a:solidFill>
          <a:ln w="9525" cmpd="sng">
            <a:solidFill>
              <a:srgbClr val="000000"/>
            </a:solidFill>
            <a:bevel/>
          </a:ln>
        </p:spPr>
        <p:txBody>
          <a:bodyPr lIns="91262" tIns="45631" rIns="91262" bIns="45631"/>
          <a:lstStyle/>
          <a:p>
            <a:endParaRPr lang="zh-CN" altLang="en-US"/>
          </a:p>
        </p:txBody>
      </p:sp>
      <p:sp>
        <p:nvSpPr>
          <p:cNvPr id="44067" name="Freeform 39"/>
          <p:cNvSpPr>
            <a:spLocks noEditPoints="1"/>
          </p:cNvSpPr>
          <p:nvPr/>
        </p:nvSpPr>
        <p:spPr bwMode="auto">
          <a:xfrm>
            <a:off x="4176713" y="3309938"/>
            <a:ext cx="728662" cy="933450"/>
          </a:xfrm>
          <a:custGeom>
            <a:avLst/>
            <a:gdLst>
              <a:gd name="T0" fmla="*/ 2147483646 w 134"/>
              <a:gd name="T1" fmla="*/ 2147483646 h 172"/>
              <a:gd name="T2" fmla="*/ 2147483646 w 134"/>
              <a:gd name="T3" fmla="*/ 2147483646 h 172"/>
              <a:gd name="T4" fmla="*/ 2147483646 w 134"/>
              <a:gd name="T5" fmla="*/ 2147483646 h 172"/>
              <a:gd name="T6" fmla="*/ 2147483646 w 134"/>
              <a:gd name="T7" fmla="*/ 2147483646 h 172"/>
              <a:gd name="T8" fmla="*/ 2147483646 w 134"/>
              <a:gd name="T9" fmla="*/ 2147483646 h 172"/>
              <a:gd name="T10" fmla="*/ 2147483646 w 134"/>
              <a:gd name="T11" fmla="*/ 2147483646 h 172"/>
              <a:gd name="T12" fmla="*/ 2147483646 w 134"/>
              <a:gd name="T13" fmla="*/ 2147483646 h 172"/>
              <a:gd name="T14" fmla="*/ 2147483646 w 134"/>
              <a:gd name="T15" fmla="*/ 2147483646 h 172"/>
              <a:gd name="T16" fmla="*/ 2147483646 w 134"/>
              <a:gd name="T17" fmla="*/ 2147483646 h 172"/>
              <a:gd name="T18" fmla="*/ 2147483646 w 134"/>
              <a:gd name="T19" fmla="*/ 2147483646 h 172"/>
              <a:gd name="T20" fmla="*/ 2147483646 w 134"/>
              <a:gd name="T21" fmla="*/ 2147483646 h 172"/>
              <a:gd name="T22" fmla="*/ 2147483646 w 134"/>
              <a:gd name="T23" fmla="*/ 0 h 172"/>
              <a:gd name="T24" fmla="*/ 2147483646 w 134"/>
              <a:gd name="T25" fmla="*/ 2147483646 h 172"/>
              <a:gd name="T26" fmla="*/ 2147483646 w 134"/>
              <a:gd name="T27" fmla="*/ 2147483646 h 172"/>
              <a:gd name="T28" fmla="*/ 2147483646 w 134"/>
              <a:gd name="T29" fmla="*/ 2147483646 h 172"/>
              <a:gd name="T30" fmla="*/ 2147483646 w 134"/>
              <a:gd name="T31" fmla="*/ 2147483646 h 172"/>
              <a:gd name="T32" fmla="*/ 2147483646 w 134"/>
              <a:gd name="T33" fmla="*/ 2147483646 h 172"/>
              <a:gd name="T34" fmla="*/ 2147483646 w 134"/>
              <a:gd name="T35" fmla="*/ 2147483646 h 172"/>
              <a:gd name="T36" fmla="*/ 2147483646 w 134"/>
              <a:gd name="T37" fmla="*/ 2147483646 h 172"/>
              <a:gd name="T38" fmla="*/ 2147483646 w 134"/>
              <a:gd name="T39" fmla="*/ 2147483646 h 172"/>
              <a:gd name="T40" fmla="*/ 2147483646 w 134"/>
              <a:gd name="T41" fmla="*/ 2147483646 h 172"/>
              <a:gd name="T42" fmla="*/ 2147483646 w 134"/>
              <a:gd name="T43" fmla="*/ 2147483646 h 172"/>
              <a:gd name="T44" fmla="*/ 2147483646 w 134"/>
              <a:gd name="T45" fmla="*/ 2147483646 h 172"/>
              <a:gd name="T46" fmla="*/ 2147483646 w 134"/>
              <a:gd name="T47" fmla="*/ 2147483646 h 172"/>
              <a:gd name="T48" fmla="*/ 2147483646 w 134"/>
              <a:gd name="T49" fmla="*/ 2147483646 h 172"/>
              <a:gd name="T50" fmla="*/ 2147483646 w 134"/>
              <a:gd name="T51" fmla="*/ 2147483646 h 172"/>
              <a:gd name="T52" fmla="*/ 2147483646 w 134"/>
              <a:gd name="T53" fmla="*/ 2147483646 h 172"/>
              <a:gd name="T54" fmla="*/ 2147483646 w 134"/>
              <a:gd name="T55" fmla="*/ 2147483646 h 172"/>
              <a:gd name="T56" fmla="*/ 2147483646 w 134"/>
              <a:gd name="T57" fmla="*/ 2147483646 h 172"/>
              <a:gd name="T58" fmla="*/ 2147483646 w 134"/>
              <a:gd name="T59" fmla="*/ 2147483646 h 172"/>
              <a:gd name="T60" fmla="*/ 2147483646 w 134"/>
              <a:gd name="T61" fmla="*/ 2147483646 h 172"/>
              <a:gd name="T62" fmla="*/ 2147483646 w 134"/>
              <a:gd name="T63" fmla="*/ 2147483646 h 172"/>
              <a:gd name="T64" fmla="*/ 2147483646 w 134"/>
              <a:gd name="T65" fmla="*/ 2147483646 h 172"/>
              <a:gd name="T66" fmla="*/ 2147483646 w 134"/>
              <a:gd name="T67" fmla="*/ 2147483646 h 172"/>
              <a:gd name="T68" fmla="*/ 2147483646 w 134"/>
              <a:gd name="T69" fmla="*/ 2147483646 h 172"/>
              <a:gd name="T70" fmla="*/ 2147483646 w 134"/>
              <a:gd name="T71" fmla="*/ 2147483646 h 172"/>
              <a:gd name="T72" fmla="*/ 2147483646 w 134"/>
              <a:gd name="T73" fmla="*/ 2147483646 h 172"/>
              <a:gd name="T74" fmla="*/ 2147483646 w 134"/>
              <a:gd name="T75" fmla="*/ 2147483646 h 172"/>
              <a:gd name="T76" fmla="*/ 2147483646 w 134"/>
              <a:gd name="T77" fmla="*/ 2147483646 h 172"/>
              <a:gd name="T78" fmla="*/ 2147483646 w 134"/>
              <a:gd name="T79" fmla="*/ 2147483646 h 172"/>
              <a:gd name="T80" fmla="*/ 2147483646 w 134"/>
              <a:gd name="T81" fmla="*/ 2147483646 h 172"/>
              <a:gd name="T82" fmla="*/ 2147483646 w 134"/>
              <a:gd name="T83" fmla="*/ 2147483646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4" h="172">
                <a:moveTo>
                  <a:pt x="110" y="172"/>
                </a:moveTo>
                <a:cubicBezTo>
                  <a:pt x="108" y="171"/>
                  <a:pt x="108" y="171"/>
                  <a:pt x="108" y="171"/>
                </a:cubicBezTo>
                <a:cubicBezTo>
                  <a:pt x="104" y="170"/>
                  <a:pt x="102" y="170"/>
                  <a:pt x="97" y="171"/>
                </a:cubicBezTo>
                <a:cubicBezTo>
                  <a:pt x="96" y="171"/>
                  <a:pt x="96" y="171"/>
                  <a:pt x="96" y="171"/>
                </a:cubicBezTo>
                <a:cubicBezTo>
                  <a:pt x="90" y="171"/>
                  <a:pt x="80" y="172"/>
                  <a:pt x="61" y="172"/>
                </a:cubicBezTo>
                <a:cubicBezTo>
                  <a:pt x="52" y="172"/>
                  <a:pt x="42" y="172"/>
                  <a:pt x="31" y="171"/>
                </a:cubicBezTo>
                <a:cubicBezTo>
                  <a:pt x="29" y="171"/>
                  <a:pt x="29" y="171"/>
                  <a:pt x="29" y="171"/>
                </a:cubicBezTo>
                <a:cubicBezTo>
                  <a:pt x="30" y="170"/>
                  <a:pt x="30" y="170"/>
                  <a:pt x="30" y="170"/>
                </a:cubicBezTo>
                <a:cubicBezTo>
                  <a:pt x="34" y="166"/>
                  <a:pt x="46" y="151"/>
                  <a:pt x="48" y="146"/>
                </a:cubicBezTo>
                <a:cubicBezTo>
                  <a:pt x="48" y="144"/>
                  <a:pt x="49" y="137"/>
                  <a:pt x="47" y="119"/>
                </a:cubicBezTo>
                <a:cubicBezTo>
                  <a:pt x="31" y="111"/>
                  <a:pt x="20" y="94"/>
                  <a:pt x="15" y="74"/>
                </a:cubicBezTo>
                <a:cubicBezTo>
                  <a:pt x="15" y="75"/>
                  <a:pt x="14" y="76"/>
                  <a:pt x="14" y="77"/>
                </a:cubicBezTo>
                <a:cubicBezTo>
                  <a:pt x="13" y="78"/>
                  <a:pt x="13" y="78"/>
                  <a:pt x="12" y="78"/>
                </a:cubicBezTo>
                <a:cubicBezTo>
                  <a:pt x="10" y="78"/>
                  <a:pt x="9" y="75"/>
                  <a:pt x="6" y="70"/>
                </a:cubicBezTo>
                <a:cubicBezTo>
                  <a:pt x="5" y="67"/>
                  <a:pt x="5" y="67"/>
                  <a:pt x="5" y="67"/>
                </a:cubicBezTo>
                <a:cubicBezTo>
                  <a:pt x="0" y="58"/>
                  <a:pt x="4" y="52"/>
                  <a:pt x="7" y="47"/>
                </a:cubicBezTo>
                <a:cubicBezTo>
                  <a:pt x="7" y="47"/>
                  <a:pt x="7" y="46"/>
                  <a:pt x="8" y="46"/>
                </a:cubicBezTo>
                <a:cubicBezTo>
                  <a:pt x="9" y="46"/>
                  <a:pt x="11" y="49"/>
                  <a:pt x="13" y="54"/>
                </a:cubicBezTo>
                <a:cubicBezTo>
                  <a:pt x="13" y="53"/>
                  <a:pt x="13" y="53"/>
                  <a:pt x="13" y="53"/>
                </a:cubicBezTo>
                <a:cubicBezTo>
                  <a:pt x="15" y="54"/>
                  <a:pt x="15" y="54"/>
                  <a:pt x="15" y="54"/>
                </a:cubicBezTo>
                <a:cubicBezTo>
                  <a:pt x="15" y="52"/>
                  <a:pt x="16" y="41"/>
                  <a:pt x="17" y="22"/>
                </a:cubicBezTo>
                <a:cubicBezTo>
                  <a:pt x="17" y="21"/>
                  <a:pt x="17" y="21"/>
                  <a:pt x="17" y="21"/>
                </a:cubicBezTo>
                <a:cubicBezTo>
                  <a:pt x="27" y="2"/>
                  <a:pt x="41" y="0"/>
                  <a:pt x="55" y="0"/>
                </a:cubicBezTo>
                <a:cubicBezTo>
                  <a:pt x="58" y="0"/>
                  <a:pt x="62" y="0"/>
                  <a:pt x="66" y="0"/>
                </a:cubicBezTo>
                <a:cubicBezTo>
                  <a:pt x="68" y="0"/>
                  <a:pt x="70" y="0"/>
                  <a:pt x="72" y="1"/>
                </a:cubicBezTo>
                <a:cubicBezTo>
                  <a:pt x="104" y="2"/>
                  <a:pt x="112" y="15"/>
                  <a:pt x="117" y="26"/>
                </a:cubicBezTo>
                <a:cubicBezTo>
                  <a:pt x="118" y="27"/>
                  <a:pt x="118" y="27"/>
                  <a:pt x="118" y="27"/>
                </a:cubicBezTo>
                <a:cubicBezTo>
                  <a:pt x="124" y="38"/>
                  <a:pt x="122" y="48"/>
                  <a:pt x="121" y="52"/>
                </a:cubicBezTo>
                <a:cubicBezTo>
                  <a:pt x="121" y="53"/>
                  <a:pt x="121" y="54"/>
                  <a:pt x="121" y="54"/>
                </a:cubicBezTo>
                <a:cubicBezTo>
                  <a:pt x="124" y="47"/>
                  <a:pt x="126" y="45"/>
                  <a:pt x="127" y="47"/>
                </a:cubicBezTo>
                <a:cubicBezTo>
                  <a:pt x="131" y="52"/>
                  <a:pt x="134" y="58"/>
                  <a:pt x="130" y="67"/>
                </a:cubicBezTo>
                <a:cubicBezTo>
                  <a:pt x="128" y="70"/>
                  <a:pt x="128" y="70"/>
                  <a:pt x="128" y="70"/>
                </a:cubicBezTo>
                <a:cubicBezTo>
                  <a:pt x="126" y="75"/>
                  <a:pt x="124" y="78"/>
                  <a:pt x="123" y="78"/>
                </a:cubicBezTo>
                <a:cubicBezTo>
                  <a:pt x="122" y="78"/>
                  <a:pt x="121" y="78"/>
                  <a:pt x="120" y="77"/>
                </a:cubicBezTo>
                <a:cubicBezTo>
                  <a:pt x="120" y="76"/>
                  <a:pt x="120" y="76"/>
                  <a:pt x="119" y="75"/>
                </a:cubicBezTo>
                <a:cubicBezTo>
                  <a:pt x="115" y="95"/>
                  <a:pt x="103" y="112"/>
                  <a:pt x="87" y="120"/>
                </a:cubicBezTo>
                <a:cubicBezTo>
                  <a:pt x="87" y="120"/>
                  <a:pt x="87" y="120"/>
                  <a:pt x="87" y="120"/>
                </a:cubicBezTo>
                <a:cubicBezTo>
                  <a:pt x="86" y="139"/>
                  <a:pt x="87" y="146"/>
                  <a:pt x="88" y="147"/>
                </a:cubicBezTo>
                <a:cubicBezTo>
                  <a:pt x="89" y="150"/>
                  <a:pt x="95" y="156"/>
                  <a:pt x="100" y="161"/>
                </a:cubicBezTo>
                <a:cubicBezTo>
                  <a:pt x="103" y="164"/>
                  <a:pt x="107" y="168"/>
                  <a:pt x="109" y="170"/>
                </a:cubicBezTo>
                <a:lnTo>
                  <a:pt x="110" y="172"/>
                </a:lnTo>
                <a:close/>
                <a:moveTo>
                  <a:pt x="32" y="170"/>
                </a:moveTo>
                <a:cubicBezTo>
                  <a:pt x="43" y="170"/>
                  <a:pt x="53" y="170"/>
                  <a:pt x="61" y="170"/>
                </a:cubicBezTo>
                <a:cubicBezTo>
                  <a:pt x="80" y="170"/>
                  <a:pt x="90" y="170"/>
                  <a:pt x="96" y="169"/>
                </a:cubicBezTo>
                <a:cubicBezTo>
                  <a:pt x="96" y="169"/>
                  <a:pt x="96" y="169"/>
                  <a:pt x="96" y="169"/>
                </a:cubicBezTo>
                <a:cubicBezTo>
                  <a:pt x="101" y="169"/>
                  <a:pt x="103" y="169"/>
                  <a:pt x="106" y="169"/>
                </a:cubicBezTo>
                <a:cubicBezTo>
                  <a:pt x="104" y="167"/>
                  <a:pt x="101" y="165"/>
                  <a:pt x="99" y="162"/>
                </a:cubicBezTo>
                <a:cubicBezTo>
                  <a:pt x="93" y="157"/>
                  <a:pt x="87" y="151"/>
                  <a:pt x="86" y="148"/>
                </a:cubicBezTo>
                <a:cubicBezTo>
                  <a:pt x="85" y="145"/>
                  <a:pt x="84" y="136"/>
                  <a:pt x="85" y="120"/>
                </a:cubicBezTo>
                <a:cubicBezTo>
                  <a:pt x="85" y="119"/>
                  <a:pt x="85" y="119"/>
                  <a:pt x="85" y="119"/>
                </a:cubicBezTo>
                <a:cubicBezTo>
                  <a:pt x="86" y="118"/>
                  <a:pt x="86" y="118"/>
                  <a:pt x="86" y="118"/>
                </a:cubicBezTo>
                <a:cubicBezTo>
                  <a:pt x="101" y="111"/>
                  <a:pt x="113" y="95"/>
                  <a:pt x="118" y="75"/>
                </a:cubicBezTo>
                <a:cubicBezTo>
                  <a:pt x="119" y="70"/>
                  <a:pt x="119" y="70"/>
                  <a:pt x="119" y="70"/>
                </a:cubicBezTo>
                <a:cubicBezTo>
                  <a:pt x="121" y="74"/>
                  <a:pt x="121" y="74"/>
                  <a:pt x="121" y="74"/>
                </a:cubicBezTo>
                <a:cubicBezTo>
                  <a:pt x="121" y="75"/>
                  <a:pt x="121" y="75"/>
                  <a:pt x="122" y="76"/>
                </a:cubicBezTo>
                <a:cubicBezTo>
                  <a:pt x="122" y="76"/>
                  <a:pt x="123" y="76"/>
                  <a:pt x="123" y="76"/>
                </a:cubicBezTo>
                <a:cubicBezTo>
                  <a:pt x="123" y="76"/>
                  <a:pt x="125" y="72"/>
                  <a:pt x="127" y="69"/>
                </a:cubicBezTo>
                <a:cubicBezTo>
                  <a:pt x="128" y="66"/>
                  <a:pt x="128" y="66"/>
                  <a:pt x="128" y="66"/>
                </a:cubicBezTo>
                <a:cubicBezTo>
                  <a:pt x="132" y="58"/>
                  <a:pt x="129" y="53"/>
                  <a:pt x="126" y="48"/>
                </a:cubicBezTo>
                <a:cubicBezTo>
                  <a:pt x="126" y="48"/>
                  <a:pt x="124" y="50"/>
                  <a:pt x="122" y="55"/>
                </a:cubicBezTo>
                <a:cubicBezTo>
                  <a:pt x="121" y="58"/>
                  <a:pt x="121" y="58"/>
                  <a:pt x="121" y="58"/>
                </a:cubicBezTo>
                <a:cubicBezTo>
                  <a:pt x="120" y="55"/>
                  <a:pt x="120" y="55"/>
                  <a:pt x="120" y="55"/>
                </a:cubicBezTo>
                <a:cubicBezTo>
                  <a:pt x="119" y="54"/>
                  <a:pt x="119" y="54"/>
                  <a:pt x="120" y="52"/>
                </a:cubicBezTo>
                <a:cubicBezTo>
                  <a:pt x="121" y="48"/>
                  <a:pt x="123" y="39"/>
                  <a:pt x="117" y="28"/>
                </a:cubicBezTo>
                <a:cubicBezTo>
                  <a:pt x="116" y="26"/>
                  <a:pt x="116" y="26"/>
                  <a:pt x="116" y="26"/>
                </a:cubicBezTo>
                <a:cubicBezTo>
                  <a:pt x="110" y="15"/>
                  <a:pt x="103" y="3"/>
                  <a:pt x="72" y="2"/>
                </a:cubicBezTo>
                <a:cubicBezTo>
                  <a:pt x="70" y="2"/>
                  <a:pt x="68" y="2"/>
                  <a:pt x="65" y="2"/>
                </a:cubicBezTo>
                <a:cubicBezTo>
                  <a:pt x="62" y="2"/>
                  <a:pt x="58" y="1"/>
                  <a:pt x="55" y="1"/>
                </a:cubicBezTo>
                <a:cubicBezTo>
                  <a:pt x="42" y="1"/>
                  <a:pt x="29" y="4"/>
                  <a:pt x="19" y="22"/>
                </a:cubicBezTo>
                <a:cubicBezTo>
                  <a:pt x="17" y="54"/>
                  <a:pt x="16" y="56"/>
                  <a:pt x="15" y="56"/>
                </a:cubicBezTo>
                <a:cubicBezTo>
                  <a:pt x="15" y="62"/>
                  <a:pt x="15" y="62"/>
                  <a:pt x="15" y="62"/>
                </a:cubicBezTo>
                <a:cubicBezTo>
                  <a:pt x="12" y="54"/>
                  <a:pt x="12" y="54"/>
                  <a:pt x="12" y="54"/>
                </a:cubicBezTo>
                <a:cubicBezTo>
                  <a:pt x="10" y="50"/>
                  <a:pt x="9" y="48"/>
                  <a:pt x="8" y="48"/>
                </a:cubicBezTo>
                <a:cubicBezTo>
                  <a:pt x="5" y="53"/>
                  <a:pt x="2" y="58"/>
                  <a:pt x="6" y="66"/>
                </a:cubicBezTo>
                <a:cubicBezTo>
                  <a:pt x="7" y="69"/>
                  <a:pt x="7" y="69"/>
                  <a:pt x="7" y="69"/>
                </a:cubicBezTo>
                <a:cubicBezTo>
                  <a:pt x="9" y="72"/>
                  <a:pt x="11" y="76"/>
                  <a:pt x="12" y="76"/>
                </a:cubicBezTo>
                <a:cubicBezTo>
                  <a:pt x="12" y="76"/>
                  <a:pt x="12" y="76"/>
                  <a:pt x="13" y="76"/>
                </a:cubicBezTo>
                <a:cubicBezTo>
                  <a:pt x="13" y="75"/>
                  <a:pt x="13" y="75"/>
                  <a:pt x="14" y="74"/>
                </a:cubicBezTo>
                <a:cubicBezTo>
                  <a:pt x="16" y="68"/>
                  <a:pt x="16" y="68"/>
                  <a:pt x="16" y="68"/>
                </a:cubicBezTo>
                <a:cubicBezTo>
                  <a:pt x="17" y="74"/>
                  <a:pt x="17" y="74"/>
                  <a:pt x="17" y="74"/>
                </a:cubicBezTo>
                <a:cubicBezTo>
                  <a:pt x="21" y="93"/>
                  <a:pt x="32" y="110"/>
                  <a:pt x="47" y="118"/>
                </a:cubicBezTo>
                <a:cubicBezTo>
                  <a:pt x="48" y="118"/>
                  <a:pt x="48" y="118"/>
                  <a:pt x="48" y="118"/>
                </a:cubicBezTo>
                <a:cubicBezTo>
                  <a:pt x="48" y="119"/>
                  <a:pt x="48" y="119"/>
                  <a:pt x="48" y="119"/>
                </a:cubicBezTo>
                <a:cubicBezTo>
                  <a:pt x="50" y="134"/>
                  <a:pt x="50" y="143"/>
                  <a:pt x="49" y="146"/>
                </a:cubicBezTo>
                <a:cubicBezTo>
                  <a:pt x="47" y="151"/>
                  <a:pt x="37" y="164"/>
                  <a:pt x="32" y="170"/>
                </a:cubicBezTo>
                <a:close/>
              </a:path>
            </a:pathLst>
          </a:custGeom>
          <a:solidFill>
            <a:srgbClr val="BA324A"/>
          </a:solidFill>
          <a:ln w="9525">
            <a:noFill/>
            <a:round/>
          </a:ln>
        </p:spPr>
        <p:txBody>
          <a:bodyPr lIns="91262" tIns="45631" rIns="91262" bIns="45631"/>
          <a:lstStyle/>
          <a:p>
            <a:endParaRPr lang="zh-CN" altLang="en-US"/>
          </a:p>
        </p:txBody>
      </p:sp>
      <p:sp>
        <p:nvSpPr>
          <p:cNvPr id="44068" name="Freeform 40"/>
          <p:cNvSpPr/>
          <p:nvPr/>
        </p:nvSpPr>
        <p:spPr bwMode="auto">
          <a:xfrm>
            <a:off x="3952875" y="4065588"/>
            <a:ext cx="1208088" cy="906462"/>
          </a:xfrm>
          <a:custGeom>
            <a:avLst/>
            <a:gdLst>
              <a:gd name="T0" fmla="*/ 2147483646 w 222"/>
              <a:gd name="T1" fmla="*/ 2147483646 h 167"/>
              <a:gd name="T2" fmla="*/ 2147483646 w 222"/>
              <a:gd name="T3" fmla="*/ 2147483646 h 167"/>
              <a:gd name="T4" fmla="*/ 2147483646 w 222"/>
              <a:gd name="T5" fmla="*/ 2147483646 h 167"/>
              <a:gd name="T6" fmla="*/ 2147483646 w 222"/>
              <a:gd name="T7" fmla="*/ 2147483646 h 167"/>
              <a:gd name="T8" fmla="*/ 2147483646 w 222"/>
              <a:gd name="T9" fmla="*/ 2147483646 h 167"/>
              <a:gd name="T10" fmla="*/ 2147483646 w 222"/>
              <a:gd name="T11" fmla="*/ 2147483646 h 167"/>
              <a:gd name="T12" fmla="*/ 2147483646 w 222"/>
              <a:gd name="T13" fmla="*/ 2147483646 h 167"/>
              <a:gd name="T14" fmla="*/ 2147483646 w 222"/>
              <a:gd name="T15" fmla="*/ 2147483646 h 167"/>
              <a:gd name="T16" fmla="*/ 2147483646 w 222"/>
              <a:gd name="T17" fmla="*/ 2147483646 h 167"/>
              <a:gd name="T18" fmla="*/ 2147483646 w 222"/>
              <a:gd name="T19" fmla="*/ 2147483646 h 167"/>
              <a:gd name="T20" fmla="*/ 2147483646 w 222"/>
              <a:gd name="T21" fmla="*/ 2147483646 h 167"/>
              <a:gd name="T22" fmla="*/ 2147483646 w 222"/>
              <a:gd name="T23" fmla="*/ 0 h 167"/>
              <a:gd name="T24" fmla="*/ 2147483646 w 222"/>
              <a:gd name="T25" fmla="*/ 2147483646 h 167"/>
              <a:gd name="T26" fmla="*/ 2147483646 w 222"/>
              <a:gd name="T27" fmla="*/ 0 h 167"/>
              <a:gd name="T28" fmla="*/ 2147483646 w 222"/>
              <a:gd name="T29" fmla="*/ 2147483646 h 167"/>
              <a:gd name="T30" fmla="*/ 2147483646 w 222"/>
              <a:gd name="T31" fmla="*/ 2147483646 h 167"/>
              <a:gd name="T32" fmla="*/ 0 w 222"/>
              <a:gd name="T33" fmla="*/ 2147483646 h 167"/>
              <a:gd name="T34" fmla="*/ 2147483646 w 222"/>
              <a:gd name="T35" fmla="*/ 2147483646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 h="167">
                <a:moveTo>
                  <a:pt x="43" y="167"/>
                </a:moveTo>
                <a:cubicBezTo>
                  <a:pt x="45" y="86"/>
                  <a:pt x="45" y="86"/>
                  <a:pt x="45" y="86"/>
                </a:cubicBezTo>
                <a:cubicBezTo>
                  <a:pt x="45" y="86"/>
                  <a:pt x="50" y="81"/>
                  <a:pt x="52" y="87"/>
                </a:cubicBezTo>
                <a:cubicBezTo>
                  <a:pt x="53" y="90"/>
                  <a:pt x="54" y="135"/>
                  <a:pt x="54" y="167"/>
                </a:cubicBezTo>
                <a:cubicBezTo>
                  <a:pt x="168" y="167"/>
                  <a:pt x="168" y="167"/>
                  <a:pt x="168" y="167"/>
                </a:cubicBezTo>
                <a:cubicBezTo>
                  <a:pt x="168" y="135"/>
                  <a:pt x="169" y="90"/>
                  <a:pt x="170" y="87"/>
                </a:cubicBezTo>
                <a:cubicBezTo>
                  <a:pt x="172" y="81"/>
                  <a:pt x="177" y="86"/>
                  <a:pt x="177" y="86"/>
                </a:cubicBezTo>
                <a:cubicBezTo>
                  <a:pt x="179" y="167"/>
                  <a:pt x="179" y="167"/>
                  <a:pt x="179" y="167"/>
                </a:cubicBezTo>
                <a:cubicBezTo>
                  <a:pt x="222" y="167"/>
                  <a:pt x="222" y="167"/>
                  <a:pt x="222" y="167"/>
                </a:cubicBezTo>
                <a:cubicBezTo>
                  <a:pt x="221" y="149"/>
                  <a:pt x="221" y="149"/>
                  <a:pt x="221" y="149"/>
                </a:cubicBezTo>
                <a:cubicBezTo>
                  <a:pt x="221" y="149"/>
                  <a:pt x="217" y="75"/>
                  <a:pt x="216" y="54"/>
                </a:cubicBezTo>
                <a:cubicBezTo>
                  <a:pt x="214" y="0"/>
                  <a:pt x="137" y="0"/>
                  <a:pt x="137" y="0"/>
                </a:cubicBezTo>
                <a:cubicBezTo>
                  <a:pt x="137" y="0"/>
                  <a:pt x="145" y="15"/>
                  <a:pt x="111" y="18"/>
                </a:cubicBezTo>
                <a:cubicBezTo>
                  <a:pt x="77" y="15"/>
                  <a:pt x="85" y="0"/>
                  <a:pt x="85" y="0"/>
                </a:cubicBezTo>
                <a:cubicBezTo>
                  <a:pt x="85" y="0"/>
                  <a:pt x="8" y="0"/>
                  <a:pt x="6" y="54"/>
                </a:cubicBezTo>
                <a:cubicBezTo>
                  <a:pt x="5" y="75"/>
                  <a:pt x="1" y="149"/>
                  <a:pt x="1" y="149"/>
                </a:cubicBezTo>
                <a:cubicBezTo>
                  <a:pt x="0" y="167"/>
                  <a:pt x="0" y="167"/>
                  <a:pt x="0" y="167"/>
                </a:cubicBezTo>
                <a:lnTo>
                  <a:pt x="43" y="167"/>
                </a:lnTo>
                <a:close/>
              </a:path>
            </a:pathLst>
          </a:custGeom>
          <a:solidFill>
            <a:srgbClr val="0B7EC5"/>
          </a:solidFill>
          <a:ln w="9525">
            <a:noFill/>
            <a:round/>
          </a:ln>
        </p:spPr>
        <p:txBody>
          <a:bodyPr lIns="91262" tIns="45631" rIns="91262" bIns="45631"/>
          <a:lstStyle/>
          <a:p>
            <a:endParaRPr lang="zh-CN" altLang="en-US"/>
          </a:p>
        </p:txBody>
      </p:sp>
      <p:sp>
        <p:nvSpPr>
          <p:cNvPr id="44069" name="Freeform 41"/>
          <p:cNvSpPr/>
          <p:nvPr/>
        </p:nvSpPr>
        <p:spPr bwMode="auto">
          <a:xfrm>
            <a:off x="4138613" y="3090863"/>
            <a:ext cx="782637" cy="604837"/>
          </a:xfrm>
          <a:custGeom>
            <a:avLst/>
            <a:gdLst>
              <a:gd name="T0" fmla="*/ 2147483646 w 144"/>
              <a:gd name="T1" fmla="*/ 2147483646 h 111"/>
              <a:gd name="T2" fmla="*/ 2147483646 w 144"/>
              <a:gd name="T3" fmla="*/ 2147483646 h 111"/>
              <a:gd name="T4" fmla="*/ 2147483646 w 144"/>
              <a:gd name="T5" fmla="*/ 2147483646 h 111"/>
              <a:gd name="T6" fmla="*/ 2147483646 w 144"/>
              <a:gd name="T7" fmla="*/ 2147483646 h 111"/>
              <a:gd name="T8" fmla="*/ 2147483646 w 144"/>
              <a:gd name="T9" fmla="*/ 2147483646 h 111"/>
              <a:gd name="T10" fmla="*/ 2147483646 w 144"/>
              <a:gd name="T11" fmla="*/ 2147483646 h 111"/>
              <a:gd name="T12" fmla="*/ 2147483646 w 144"/>
              <a:gd name="T13" fmla="*/ 2147483646 h 111"/>
              <a:gd name="T14" fmla="*/ 2147483646 w 144"/>
              <a:gd name="T15" fmla="*/ 2147483646 h 111"/>
              <a:gd name="T16" fmla="*/ 2147483646 w 144"/>
              <a:gd name="T17" fmla="*/ 2147483646 h 111"/>
              <a:gd name="T18" fmla="*/ 2147483646 w 144"/>
              <a:gd name="T19" fmla="*/ 2147483646 h 111"/>
              <a:gd name="T20" fmla="*/ 2147483646 w 144"/>
              <a:gd name="T21" fmla="*/ 2147483646 h 111"/>
              <a:gd name="T22" fmla="*/ 2147483646 w 144"/>
              <a:gd name="T23" fmla="*/ 2147483646 h 111"/>
              <a:gd name="T24" fmla="*/ 2147483646 w 144"/>
              <a:gd name="T25" fmla="*/ 2147483646 h 111"/>
              <a:gd name="T26" fmla="*/ 2147483646 w 144"/>
              <a:gd name="T27" fmla="*/ 2147483646 h 111"/>
              <a:gd name="T28" fmla="*/ 2147483646 w 144"/>
              <a:gd name="T29" fmla="*/ 2147483646 h 111"/>
              <a:gd name="T30" fmla="*/ 2147483646 w 144"/>
              <a:gd name="T31" fmla="*/ 2147483646 h 111"/>
              <a:gd name="T32" fmla="*/ 2147483646 w 144"/>
              <a:gd name="T33" fmla="*/ 2147483646 h 111"/>
              <a:gd name="T34" fmla="*/ 2147483646 w 144"/>
              <a:gd name="T35" fmla="*/ 2147483646 h 111"/>
              <a:gd name="T36" fmla="*/ 2147483646 w 144"/>
              <a:gd name="T37" fmla="*/ 2147483646 h 111"/>
              <a:gd name="T38" fmla="*/ 2147483646 w 144"/>
              <a:gd name="T39" fmla="*/ 2147483646 h 111"/>
              <a:gd name="T40" fmla="*/ 2147483646 w 144"/>
              <a:gd name="T41" fmla="*/ 2147483646 h 111"/>
              <a:gd name="T42" fmla="*/ 2147483646 w 144"/>
              <a:gd name="T43" fmla="*/ 2147483646 h 111"/>
              <a:gd name="T44" fmla="*/ 2147483646 w 144"/>
              <a:gd name="T45" fmla="*/ 2147483646 h 111"/>
              <a:gd name="T46" fmla="*/ 2147483646 w 144"/>
              <a:gd name="T47" fmla="*/ 2147483646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4" h="111">
                <a:moveTo>
                  <a:pt x="29" y="106"/>
                </a:moveTo>
                <a:cubicBezTo>
                  <a:pt x="29" y="106"/>
                  <a:pt x="26" y="86"/>
                  <a:pt x="25" y="82"/>
                </a:cubicBezTo>
                <a:cubicBezTo>
                  <a:pt x="25" y="77"/>
                  <a:pt x="26" y="65"/>
                  <a:pt x="29" y="61"/>
                </a:cubicBezTo>
                <a:cubicBezTo>
                  <a:pt x="31" y="57"/>
                  <a:pt x="45" y="51"/>
                  <a:pt x="49" y="49"/>
                </a:cubicBezTo>
                <a:cubicBezTo>
                  <a:pt x="54" y="47"/>
                  <a:pt x="74" y="47"/>
                  <a:pt x="86" y="49"/>
                </a:cubicBezTo>
                <a:cubicBezTo>
                  <a:pt x="97" y="51"/>
                  <a:pt x="113" y="58"/>
                  <a:pt x="118" y="61"/>
                </a:cubicBezTo>
                <a:cubicBezTo>
                  <a:pt x="123" y="64"/>
                  <a:pt x="125" y="72"/>
                  <a:pt x="124" y="78"/>
                </a:cubicBezTo>
                <a:cubicBezTo>
                  <a:pt x="123" y="84"/>
                  <a:pt x="122" y="92"/>
                  <a:pt x="122" y="95"/>
                </a:cubicBezTo>
                <a:cubicBezTo>
                  <a:pt x="122" y="97"/>
                  <a:pt x="119" y="107"/>
                  <a:pt x="119" y="107"/>
                </a:cubicBezTo>
                <a:cubicBezTo>
                  <a:pt x="119" y="107"/>
                  <a:pt x="121" y="111"/>
                  <a:pt x="123" y="107"/>
                </a:cubicBezTo>
                <a:cubicBezTo>
                  <a:pt x="125" y="104"/>
                  <a:pt x="129" y="92"/>
                  <a:pt x="130" y="91"/>
                </a:cubicBezTo>
                <a:cubicBezTo>
                  <a:pt x="131" y="90"/>
                  <a:pt x="144" y="67"/>
                  <a:pt x="141" y="47"/>
                </a:cubicBezTo>
                <a:cubicBezTo>
                  <a:pt x="139" y="38"/>
                  <a:pt x="133" y="26"/>
                  <a:pt x="126" y="19"/>
                </a:cubicBezTo>
                <a:cubicBezTo>
                  <a:pt x="118" y="13"/>
                  <a:pt x="104" y="8"/>
                  <a:pt x="96" y="8"/>
                </a:cubicBezTo>
                <a:cubicBezTo>
                  <a:pt x="88" y="7"/>
                  <a:pt x="77" y="7"/>
                  <a:pt x="77" y="7"/>
                </a:cubicBezTo>
                <a:cubicBezTo>
                  <a:pt x="77" y="7"/>
                  <a:pt x="77" y="5"/>
                  <a:pt x="79" y="3"/>
                </a:cubicBezTo>
                <a:cubicBezTo>
                  <a:pt x="82" y="1"/>
                  <a:pt x="78" y="0"/>
                  <a:pt x="72" y="3"/>
                </a:cubicBezTo>
                <a:cubicBezTo>
                  <a:pt x="66" y="6"/>
                  <a:pt x="59" y="10"/>
                  <a:pt x="59" y="10"/>
                </a:cubicBezTo>
                <a:cubicBezTo>
                  <a:pt x="59" y="10"/>
                  <a:pt x="54" y="13"/>
                  <a:pt x="55" y="11"/>
                </a:cubicBezTo>
                <a:cubicBezTo>
                  <a:pt x="56" y="8"/>
                  <a:pt x="61" y="1"/>
                  <a:pt x="61" y="1"/>
                </a:cubicBezTo>
                <a:cubicBezTo>
                  <a:pt x="61" y="1"/>
                  <a:pt x="32" y="12"/>
                  <a:pt x="24" y="21"/>
                </a:cubicBezTo>
                <a:cubicBezTo>
                  <a:pt x="0" y="46"/>
                  <a:pt x="20" y="93"/>
                  <a:pt x="21" y="97"/>
                </a:cubicBezTo>
                <a:cubicBezTo>
                  <a:pt x="23" y="101"/>
                  <a:pt x="25" y="104"/>
                  <a:pt x="26" y="106"/>
                </a:cubicBezTo>
                <a:cubicBezTo>
                  <a:pt x="28" y="108"/>
                  <a:pt x="29" y="106"/>
                  <a:pt x="29" y="106"/>
                </a:cubicBezTo>
                <a:close/>
              </a:path>
            </a:pathLst>
          </a:custGeom>
          <a:solidFill>
            <a:srgbClr val="0B7EC5"/>
          </a:solidFill>
          <a:ln w="9525">
            <a:noFill/>
            <a:round/>
          </a:ln>
        </p:spPr>
        <p:txBody>
          <a:bodyPr lIns="91262" tIns="45631" rIns="91262" bIns="45631"/>
          <a:lstStyle/>
          <a:p>
            <a:endParaRPr lang="zh-CN" altLang="en-US"/>
          </a:p>
        </p:txBody>
      </p:sp>
      <p:sp>
        <p:nvSpPr>
          <p:cNvPr id="44070" name="Freeform 42"/>
          <p:cNvSpPr/>
          <p:nvPr/>
        </p:nvSpPr>
        <p:spPr bwMode="auto">
          <a:xfrm>
            <a:off x="3621088" y="1322388"/>
            <a:ext cx="1593850" cy="1709737"/>
          </a:xfrm>
          <a:custGeom>
            <a:avLst/>
            <a:gdLst>
              <a:gd name="T0" fmla="*/ 2147483646 w 293"/>
              <a:gd name="T1" fmla="*/ 2147483646 h 314"/>
              <a:gd name="T2" fmla="*/ 2147483646 w 293"/>
              <a:gd name="T3" fmla="*/ 2147483646 h 314"/>
              <a:gd name="T4" fmla="*/ 2147483646 w 293"/>
              <a:gd name="T5" fmla="*/ 2147483646 h 314"/>
              <a:gd name="T6" fmla="*/ 2147483646 w 293"/>
              <a:gd name="T7" fmla="*/ 2147483646 h 314"/>
              <a:gd name="T8" fmla="*/ 2147483646 w 293"/>
              <a:gd name="T9" fmla="*/ 2147483646 h 314"/>
              <a:gd name="T10" fmla="*/ 2147483646 w 293"/>
              <a:gd name="T11" fmla="*/ 2147483646 h 314"/>
              <a:gd name="T12" fmla="*/ 2147483646 w 293"/>
              <a:gd name="T13" fmla="*/ 2147483646 h 314"/>
              <a:gd name="T14" fmla="*/ 2147483646 w 293"/>
              <a:gd name="T15" fmla="*/ 2147483646 h 314"/>
              <a:gd name="T16" fmla="*/ 2147483646 w 293"/>
              <a:gd name="T17" fmla="*/ 2147483646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 h="314">
                <a:moveTo>
                  <a:pt x="240" y="51"/>
                </a:moveTo>
                <a:cubicBezTo>
                  <a:pt x="187" y="0"/>
                  <a:pt x="103" y="0"/>
                  <a:pt x="51" y="53"/>
                </a:cubicBezTo>
                <a:cubicBezTo>
                  <a:pt x="0" y="105"/>
                  <a:pt x="0" y="189"/>
                  <a:pt x="52" y="241"/>
                </a:cubicBezTo>
                <a:cubicBezTo>
                  <a:pt x="69" y="257"/>
                  <a:pt x="88" y="268"/>
                  <a:pt x="108" y="274"/>
                </a:cubicBezTo>
                <a:cubicBezTo>
                  <a:pt x="121" y="286"/>
                  <a:pt x="121" y="286"/>
                  <a:pt x="121" y="286"/>
                </a:cubicBezTo>
                <a:cubicBezTo>
                  <a:pt x="149" y="314"/>
                  <a:pt x="149" y="314"/>
                  <a:pt x="149" y="314"/>
                </a:cubicBezTo>
                <a:cubicBezTo>
                  <a:pt x="158" y="279"/>
                  <a:pt x="158" y="279"/>
                  <a:pt x="158" y="279"/>
                </a:cubicBezTo>
                <a:cubicBezTo>
                  <a:pt x="189" y="276"/>
                  <a:pt x="218" y="263"/>
                  <a:pt x="241" y="240"/>
                </a:cubicBezTo>
                <a:cubicBezTo>
                  <a:pt x="293" y="188"/>
                  <a:pt x="292" y="103"/>
                  <a:pt x="240" y="51"/>
                </a:cubicBezTo>
                <a:close/>
              </a:path>
            </a:pathLst>
          </a:custGeom>
          <a:solidFill>
            <a:srgbClr val="0B7EC5"/>
          </a:solidFill>
          <a:ln w="9525">
            <a:noFill/>
            <a:round/>
          </a:ln>
        </p:spPr>
        <p:txBody>
          <a:bodyPr lIns="91262" tIns="45631" rIns="91262" bIns="45631"/>
          <a:lstStyle/>
          <a:p>
            <a:endParaRPr lang="zh-CN" altLang="en-US"/>
          </a:p>
        </p:txBody>
      </p:sp>
      <p:sp>
        <p:nvSpPr>
          <p:cNvPr id="44071" name="Freeform 43"/>
          <p:cNvSpPr/>
          <p:nvPr/>
        </p:nvSpPr>
        <p:spPr bwMode="auto">
          <a:xfrm>
            <a:off x="3179763" y="2938463"/>
            <a:ext cx="717550" cy="750887"/>
          </a:xfrm>
          <a:custGeom>
            <a:avLst/>
            <a:gdLst>
              <a:gd name="T0" fmla="*/ 2147483646 w 132"/>
              <a:gd name="T1" fmla="*/ 2147483646 h 138"/>
              <a:gd name="T2" fmla="*/ 2147483646 w 132"/>
              <a:gd name="T3" fmla="*/ 2147483646 h 138"/>
              <a:gd name="T4" fmla="*/ 2147483646 w 132"/>
              <a:gd name="T5" fmla="*/ 2147483646 h 138"/>
              <a:gd name="T6" fmla="*/ 2147483646 w 132"/>
              <a:gd name="T7" fmla="*/ 2147483646 h 138"/>
              <a:gd name="T8" fmla="*/ 2147483646 w 132"/>
              <a:gd name="T9" fmla="*/ 2147483646 h 138"/>
              <a:gd name="T10" fmla="*/ 2147483646 w 132"/>
              <a:gd name="T11" fmla="*/ 2147483646 h 138"/>
              <a:gd name="T12" fmla="*/ 2147483646 w 132"/>
              <a:gd name="T13" fmla="*/ 2147483646 h 138"/>
              <a:gd name="T14" fmla="*/ 2147483646 w 132"/>
              <a:gd name="T15" fmla="*/ 2147483646 h 138"/>
              <a:gd name="T16" fmla="*/ 2147483646 w 132"/>
              <a:gd name="T17" fmla="*/ 2147483646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138">
                <a:moveTo>
                  <a:pt x="101" y="19"/>
                </a:moveTo>
                <a:cubicBezTo>
                  <a:pt x="76" y="0"/>
                  <a:pt x="39" y="5"/>
                  <a:pt x="20" y="30"/>
                </a:cubicBezTo>
                <a:cubicBezTo>
                  <a:pt x="0" y="56"/>
                  <a:pt x="5" y="93"/>
                  <a:pt x="31" y="112"/>
                </a:cubicBezTo>
                <a:cubicBezTo>
                  <a:pt x="39" y="118"/>
                  <a:pt x="48" y="122"/>
                  <a:pt x="57" y="123"/>
                </a:cubicBezTo>
                <a:cubicBezTo>
                  <a:pt x="63" y="128"/>
                  <a:pt x="63" y="128"/>
                  <a:pt x="63" y="128"/>
                </a:cubicBezTo>
                <a:cubicBezTo>
                  <a:pt x="77" y="138"/>
                  <a:pt x="77" y="138"/>
                  <a:pt x="77" y="138"/>
                </a:cubicBezTo>
                <a:cubicBezTo>
                  <a:pt x="79" y="123"/>
                  <a:pt x="79" y="123"/>
                  <a:pt x="79" y="123"/>
                </a:cubicBezTo>
                <a:cubicBezTo>
                  <a:pt x="92" y="120"/>
                  <a:pt x="104" y="112"/>
                  <a:pt x="112" y="101"/>
                </a:cubicBezTo>
                <a:cubicBezTo>
                  <a:pt x="132" y="75"/>
                  <a:pt x="127" y="39"/>
                  <a:pt x="101" y="19"/>
                </a:cubicBezTo>
                <a:close/>
              </a:path>
            </a:pathLst>
          </a:custGeom>
          <a:solidFill>
            <a:srgbClr val="D6E0F4"/>
          </a:solidFill>
          <a:ln w="9525">
            <a:noFill/>
            <a:round/>
          </a:ln>
        </p:spPr>
        <p:txBody>
          <a:bodyPr lIns="91262" tIns="45631" rIns="91262" bIns="45631"/>
          <a:lstStyle/>
          <a:p>
            <a:endParaRPr lang="zh-CN" altLang="en-US"/>
          </a:p>
        </p:txBody>
      </p:sp>
      <p:sp>
        <p:nvSpPr>
          <p:cNvPr id="44072" name="Freeform 44"/>
          <p:cNvSpPr/>
          <p:nvPr/>
        </p:nvSpPr>
        <p:spPr bwMode="auto">
          <a:xfrm>
            <a:off x="4959350" y="2857500"/>
            <a:ext cx="717550" cy="755650"/>
          </a:xfrm>
          <a:custGeom>
            <a:avLst/>
            <a:gdLst>
              <a:gd name="T0" fmla="*/ 2147483646 w 132"/>
              <a:gd name="T1" fmla="*/ 2147483646 h 139"/>
              <a:gd name="T2" fmla="*/ 2147483646 w 132"/>
              <a:gd name="T3" fmla="*/ 2147483646 h 139"/>
              <a:gd name="T4" fmla="*/ 2147483646 w 132"/>
              <a:gd name="T5" fmla="*/ 2147483646 h 139"/>
              <a:gd name="T6" fmla="*/ 2147483646 w 132"/>
              <a:gd name="T7" fmla="*/ 2147483646 h 139"/>
              <a:gd name="T8" fmla="*/ 2147483646 w 132"/>
              <a:gd name="T9" fmla="*/ 2147483646 h 139"/>
              <a:gd name="T10" fmla="*/ 2147483646 w 132"/>
              <a:gd name="T11" fmla="*/ 2147483646 h 139"/>
              <a:gd name="T12" fmla="*/ 2147483646 w 132"/>
              <a:gd name="T13" fmla="*/ 2147483646 h 139"/>
              <a:gd name="T14" fmla="*/ 2147483646 w 132"/>
              <a:gd name="T15" fmla="*/ 2147483646 h 139"/>
              <a:gd name="T16" fmla="*/ 2147483646 w 132"/>
              <a:gd name="T17" fmla="*/ 2147483646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139">
                <a:moveTo>
                  <a:pt x="31" y="19"/>
                </a:moveTo>
                <a:cubicBezTo>
                  <a:pt x="56" y="0"/>
                  <a:pt x="93" y="5"/>
                  <a:pt x="112" y="31"/>
                </a:cubicBezTo>
                <a:cubicBezTo>
                  <a:pt x="132" y="56"/>
                  <a:pt x="127" y="93"/>
                  <a:pt x="101" y="112"/>
                </a:cubicBezTo>
                <a:cubicBezTo>
                  <a:pt x="93" y="118"/>
                  <a:pt x="85" y="122"/>
                  <a:pt x="75" y="123"/>
                </a:cubicBezTo>
                <a:cubicBezTo>
                  <a:pt x="69" y="128"/>
                  <a:pt x="69" y="128"/>
                  <a:pt x="69" y="128"/>
                </a:cubicBezTo>
                <a:cubicBezTo>
                  <a:pt x="55" y="139"/>
                  <a:pt x="55" y="139"/>
                  <a:pt x="55" y="139"/>
                </a:cubicBezTo>
                <a:cubicBezTo>
                  <a:pt x="53" y="123"/>
                  <a:pt x="53" y="123"/>
                  <a:pt x="53" y="123"/>
                </a:cubicBezTo>
                <a:cubicBezTo>
                  <a:pt x="40" y="120"/>
                  <a:pt x="28" y="112"/>
                  <a:pt x="20" y="101"/>
                </a:cubicBezTo>
                <a:cubicBezTo>
                  <a:pt x="0" y="76"/>
                  <a:pt x="5" y="39"/>
                  <a:pt x="31" y="19"/>
                </a:cubicBezTo>
                <a:close/>
              </a:path>
            </a:pathLst>
          </a:custGeom>
          <a:solidFill>
            <a:srgbClr val="D6E0F4"/>
          </a:solidFill>
          <a:ln w="9525">
            <a:noFill/>
            <a:round/>
          </a:ln>
        </p:spPr>
        <p:txBody>
          <a:bodyPr lIns="91262" tIns="45631" rIns="91262" bIns="45631"/>
          <a:lstStyle/>
          <a:p>
            <a:endParaRPr lang="zh-CN" altLang="en-US"/>
          </a:p>
        </p:txBody>
      </p:sp>
      <p:sp>
        <p:nvSpPr>
          <p:cNvPr id="44073" name="Freeform 45"/>
          <p:cNvSpPr/>
          <p:nvPr/>
        </p:nvSpPr>
        <p:spPr bwMode="auto">
          <a:xfrm>
            <a:off x="6221413" y="2971800"/>
            <a:ext cx="717550" cy="750888"/>
          </a:xfrm>
          <a:custGeom>
            <a:avLst/>
            <a:gdLst>
              <a:gd name="T0" fmla="*/ 2147483646 w 132"/>
              <a:gd name="T1" fmla="*/ 2147483646 h 138"/>
              <a:gd name="T2" fmla="*/ 2147483646 w 132"/>
              <a:gd name="T3" fmla="*/ 2147483646 h 138"/>
              <a:gd name="T4" fmla="*/ 2147483646 w 132"/>
              <a:gd name="T5" fmla="*/ 2147483646 h 138"/>
              <a:gd name="T6" fmla="*/ 2147483646 w 132"/>
              <a:gd name="T7" fmla="*/ 2147483646 h 138"/>
              <a:gd name="T8" fmla="*/ 2147483646 w 132"/>
              <a:gd name="T9" fmla="*/ 2147483646 h 138"/>
              <a:gd name="T10" fmla="*/ 2147483646 w 132"/>
              <a:gd name="T11" fmla="*/ 2147483646 h 138"/>
              <a:gd name="T12" fmla="*/ 2147483646 w 132"/>
              <a:gd name="T13" fmla="*/ 2147483646 h 138"/>
              <a:gd name="T14" fmla="*/ 2147483646 w 132"/>
              <a:gd name="T15" fmla="*/ 2147483646 h 138"/>
              <a:gd name="T16" fmla="*/ 2147483646 w 132"/>
              <a:gd name="T17" fmla="*/ 2147483646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138">
                <a:moveTo>
                  <a:pt x="31" y="19"/>
                </a:moveTo>
                <a:cubicBezTo>
                  <a:pt x="57" y="0"/>
                  <a:pt x="93" y="5"/>
                  <a:pt x="113" y="30"/>
                </a:cubicBezTo>
                <a:cubicBezTo>
                  <a:pt x="132" y="56"/>
                  <a:pt x="127" y="93"/>
                  <a:pt x="102" y="112"/>
                </a:cubicBezTo>
                <a:cubicBezTo>
                  <a:pt x="94" y="118"/>
                  <a:pt x="85" y="122"/>
                  <a:pt x="75" y="123"/>
                </a:cubicBezTo>
                <a:cubicBezTo>
                  <a:pt x="69" y="128"/>
                  <a:pt x="69" y="128"/>
                  <a:pt x="69" y="128"/>
                </a:cubicBezTo>
                <a:cubicBezTo>
                  <a:pt x="56" y="138"/>
                  <a:pt x="56" y="138"/>
                  <a:pt x="56" y="138"/>
                </a:cubicBezTo>
                <a:cubicBezTo>
                  <a:pt x="53" y="123"/>
                  <a:pt x="53" y="123"/>
                  <a:pt x="53" y="123"/>
                </a:cubicBezTo>
                <a:cubicBezTo>
                  <a:pt x="41" y="120"/>
                  <a:pt x="29" y="112"/>
                  <a:pt x="20" y="101"/>
                </a:cubicBezTo>
                <a:cubicBezTo>
                  <a:pt x="0" y="75"/>
                  <a:pt x="5" y="39"/>
                  <a:pt x="31" y="19"/>
                </a:cubicBezTo>
                <a:close/>
              </a:path>
            </a:pathLst>
          </a:custGeom>
          <a:solidFill>
            <a:srgbClr val="D6E0F4"/>
          </a:solidFill>
          <a:ln w="9525">
            <a:noFill/>
            <a:round/>
          </a:ln>
        </p:spPr>
        <p:txBody>
          <a:bodyPr lIns="91262" tIns="45631" rIns="91262" bIns="45631"/>
          <a:lstStyle/>
          <a:p>
            <a:endParaRPr lang="zh-CN" altLang="en-US"/>
          </a:p>
        </p:txBody>
      </p:sp>
      <p:sp>
        <p:nvSpPr>
          <p:cNvPr id="44074" name="Freeform 46"/>
          <p:cNvSpPr/>
          <p:nvPr/>
        </p:nvSpPr>
        <p:spPr bwMode="auto">
          <a:xfrm>
            <a:off x="2054225" y="2927350"/>
            <a:ext cx="712788" cy="757238"/>
          </a:xfrm>
          <a:custGeom>
            <a:avLst/>
            <a:gdLst>
              <a:gd name="T0" fmla="*/ 2147483646 w 131"/>
              <a:gd name="T1" fmla="*/ 2147483646 h 139"/>
              <a:gd name="T2" fmla="*/ 2147483646 w 131"/>
              <a:gd name="T3" fmla="*/ 2147483646 h 139"/>
              <a:gd name="T4" fmla="*/ 2147483646 w 131"/>
              <a:gd name="T5" fmla="*/ 2147483646 h 139"/>
              <a:gd name="T6" fmla="*/ 2147483646 w 131"/>
              <a:gd name="T7" fmla="*/ 2147483646 h 139"/>
              <a:gd name="T8" fmla="*/ 2147483646 w 131"/>
              <a:gd name="T9" fmla="*/ 2147483646 h 139"/>
              <a:gd name="T10" fmla="*/ 2147483646 w 131"/>
              <a:gd name="T11" fmla="*/ 2147483646 h 139"/>
              <a:gd name="T12" fmla="*/ 2147483646 w 131"/>
              <a:gd name="T13" fmla="*/ 2147483646 h 139"/>
              <a:gd name="T14" fmla="*/ 2147483646 w 131"/>
              <a:gd name="T15" fmla="*/ 2147483646 h 139"/>
              <a:gd name="T16" fmla="*/ 2147483646 w 131"/>
              <a:gd name="T17" fmla="*/ 2147483646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139">
                <a:moveTo>
                  <a:pt x="101" y="20"/>
                </a:moveTo>
                <a:cubicBezTo>
                  <a:pt x="75" y="0"/>
                  <a:pt x="39" y="5"/>
                  <a:pt x="19" y="31"/>
                </a:cubicBezTo>
                <a:cubicBezTo>
                  <a:pt x="0" y="56"/>
                  <a:pt x="5" y="93"/>
                  <a:pt x="30" y="113"/>
                </a:cubicBezTo>
                <a:cubicBezTo>
                  <a:pt x="38" y="119"/>
                  <a:pt x="47" y="122"/>
                  <a:pt x="56" y="124"/>
                </a:cubicBezTo>
                <a:cubicBezTo>
                  <a:pt x="62" y="128"/>
                  <a:pt x="62" y="128"/>
                  <a:pt x="62" y="128"/>
                </a:cubicBezTo>
                <a:cubicBezTo>
                  <a:pt x="76" y="139"/>
                  <a:pt x="76" y="139"/>
                  <a:pt x="76" y="139"/>
                </a:cubicBezTo>
                <a:cubicBezTo>
                  <a:pt x="78" y="123"/>
                  <a:pt x="78" y="123"/>
                  <a:pt x="78" y="123"/>
                </a:cubicBezTo>
                <a:cubicBezTo>
                  <a:pt x="91" y="120"/>
                  <a:pt x="103" y="113"/>
                  <a:pt x="112" y="101"/>
                </a:cubicBezTo>
                <a:cubicBezTo>
                  <a:pt x="131" y="76"/>
                  <a:pt x="126" y="39"/>
                  <a:pt x="101" y="20"/>
                </a:cubicBezTo>
                <a:close/>
              </a:path>
            </a:pathLst>
          </a:custGeom>
          <a:solidFill>
            <a:srgbClr val="D6E0F4"/>
          </a:solidFill>
          <a:ln w="9525">
            <a:noFill/>
            <a:round/>
          </a:ln>
        </p:spPr>
        <p:txBody>
          <a:bodyPr lIns="91262" tIns="45631" rIns="91262" bIns="45631"/>
          <a:lstStyle/>
          <a:p>
            <a:endParaRPr lang="zh-CN" altLang="en-US"/>
          </a:p>
        </p:txBody>
      </p:sp>
      <p:sp>
        <p:nvSpPr>
          <p:cNvPr id="44075" name="Freeform 47"/>
          <p:cNvSpPr/>
          <p:nvPr/>
        </p:nvSpPr>
        <p:spPr bwMode="auto">
          <a:xfrm>
            <a:off x="2735263" y="2797175"/>
            <a:ext cx="531812" cy="723900"/>
          </a:xfrm>
          <a:custGeom>
            <a:avLst/>
            <a:gdLst>
              <a:gd name="T0" fmla="*/ 2147483646 w 98"/>
              <a:gd name="T1" fmla="*/ 2147483646 h 133"/>
              <a:gd name="T2" fmla="*/ 2147483646 w 98"/>
              <a:gd name="T3" fmla="*/ 2147483646 h 133"/>
              <a:gd name="T4" fmla="*/ 2147483646 w 98"/>
              <a:gd name="T5" fmla="*/ 2147483646 h 133"/>
              <a:gd name="T6" fmla="*/ 2147483646 w 98"/>
              <a:gd name="T7" fmla="*/ 2147483646 h 133"/>
              <a:gd name="T8" fmla="*/ 2147483646 w 98"/>
              <a:gd name="T9" fmla="*/ 2147483646 h 133"/>
              <a:gd name="T10" fmla="*/ 2147483646 w 98"/>
              <a:gd name="T11" fmla="*/ 2147483646 h 133"/>
              <a:gd name="T12" fmla="*/ 2147483646 w 98"/>
              <a:gd name="T13" fmla="*/ 2147483646 h 133"/>
              <a:gd name="T14" fmla="*/ 2147483646 w 98"/>
              <a:gd name="T15" fmla="*/ 2147483646 h 133"/>
              <a:gd name="T16" fmla="*/ 2147483646 w 98"/>
              <a:gd name="T17" fmla="*/ 2147483646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133">
                <a:moveTo>
                  <a:pt x="82" y="19"/>
                </a:moveTo>
                <a:cubicBezTo>
                  <a:pt x="66" y="1"/>
                  <a:pt x="38" y="0"/>
                  <a:pt x="19" y="16"/>
                </a:cubicBezTo>
                <a:cubicBezTo>
                  <a:pt x="1" y="32"/>
                  <a:pt x="0" y="60"/>
                  <a:pt x="16" y="79"/>
                </a:cubicBezTo>
                <a:cubicBezTo>
                  <a:pt x="21" y="84"/>
                  <a:pt x="27" y="88"/>
                  <a:pt x="34" y="91"/>
                </a:cubicBezTo>
                <a:cubicBezTo>
                  <a:pt x="38" y="95"/>
                  <a:pt x="38" y="95"/>
                  <a:pt x="38" y="95"/>
                </a:cubicBezTo>
                <a:cubicBezTo>
                  <a:pt x="52" y="133"/>
                  <a:pt x="52" y="133"/>
                  <a:pt x="52" y="133"/>
                </a:cubicBezTo>
                <a:cubicBezTo>
                  <a:pt x="50" y="93"/>
                  <a:pt x="50" y="93"/>
                  <a:pt x="50" y="93"/>
                </a:cubicBezTo>
                <a:cubicBezTo>
                  <a:pt x="60" y="93"/>
                  <a:pt x="70" y="89"/>
                  <a:pt x="79" y="82"/>
                </a:cubicBezTo>
                <a:cubicBezTo>
                  <a:pt x="97" y="66"/>
                  <a:pt x="98" y="38"/>
                  <a:pt x="82" y="19"/>
                </a:cubicBezTo>
                <a:close/>
              </a:path>
            </a:pathLst>
          </a:custGeom>
          <a:solidFill>
            <a:srgbClr val="D6E0F4"/>
          </a:solidFill>
          <a:ln w="9525">
            <a:noFill/>
            <a:round/>
          </a:ln>
        </p:spPr>
        <p:txBody>
          <a:bodyPr lIns="91262" tIns="45631" rIns="91262" bIns="45631"/>
          <a:lstStyle/>
          <a:p>
            <a:endParaRPr lang="zh-CN" altLang="en-US"/>
          </a:p>
        </p:txBody>
      </p:sp>
      <p:sp>
        <p:nvSpPr>
          <p:cNvPr id="44076" name="Freeform 48"/>
          <p:cNvSpPr/>
          <p:nvPr/>
        </p:nvSpPr>
        <p:spPr bwMode="auto">
          <a:xfrm>
            <a:off x="5656263" y="2714625"/>
            <a:ext cx="614362" cy="833438"/>
          </a:xfrm>
          <a:custGeom>
            <a:avLst/>
            <a:gdLst>
              <a:gd name="T0" fmla="*/ 2147483646 w 113"/>
              <a:gd name="T1" fmla="*/ 2147483646 h 153"/>
              <a:gd name="T2" fmla="*/ 2147483646 w 113"/>
              <a:gd name="T3" fmla="*/ 2147483646 h 153"/>
              <a:gd name="T4" fmla="*/ 2147483646 w 113"/>
              <a:gd name="T5" fmla="*/ 2147483646 h 153"/>
              <a:gd name="T6" fmla="*/ 2147483646 w 113"/>
              <a:gd name="T7" fmla="*/ 2147483646 h 153"/>
              <a:gd name="T8" fmla="*/ 2147483646 w 113"/>
              <a:gd name="T9" fmla="*/ 2147483646 h 153"/>
              <a:gd name="T10" fmla="*/ 2147483646 w 113"/>
              <a:gd name="T11" fmla="*/ 2147483646 h 153"/>
              <a:gd name="T12" fmla="*/ 2147483646 w 113"/>
              <a:gd name="T13" fmla="*/ 2147483646 h 153"/>
              <a:gd name="T14" fmla="*/ 2147483646 w 113"/>
              <a:gd name="T15" fmla="*/ 2147483646 h 153"/>
              <a:gd name="T16" fmla="*/ 2147483646 w 113"/>
              <a:gd name="T17" fmla="*/ 2147483646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53">
                <a:moveTo>
                  <a:pt x="19" y="23"/>
                </a:moveTo>
                <a:cubicBezTo>
                  <a:pt x="38" y="2"/>
                  <a:pt x="70" y="0"/>
                  <a:pt x="91" y="19"/>
                </a:cubicBezTo>
                <a:cubicBezTo>
                  <a:pt x="112" y="38"/>
                  <a:pt x="113" y="70"/>
                  <a:pt x="95" y="91"/>
                </a:cubicBezTo>
                <a:cubicBezTo>
                  <a:pt x="89" y="98"/>
                  <a:pt x="82" y="102"/>
                  <a:pt x="74" y="105"/>
                </a:cubicBezTo>
                <a:cubicBezTo>
                  <a:pt x="70" y="110"/>
                  <a:pt x="70" y="110"/>
                  <a:pt x="70" y="110"/>
                </a:cubicBezTo>
                <a:cubicBezTo>
                  <a:pt x="53" y="153"/>
                  <a:pt x="53" y="153"/>
                  <a:pt x="53" y="153"/>
                </a:cubicBezTo>
                <a:cubicBezTo>
                  <a:pt x="55" y="108"/>
                  <a:pt x="55" y="108"/>
                  <a:pt x="55" y="108"/>
                </a:cubicBezTo>
                <a:cubicBezTo>
                  <a:pt x="43" y="108"/>
                  <a:pt x="32" y="103"/>
                  <a:pt x="23" y="95"/>
                </a:cubicBezTo>
                <a:cubicBezTo>
                  <a:pt x="2" y="76"/>
                  <a:pt x="0" y="44"/>
                  <a:pt x="19" y="23"/>
                </a:cubicBezTo>
                <a:close/>
              </a:path>
            </a:pathLst>
          </a:custGeom>
          <a:solidFill>
            <a:srgbClr val="D6E0F4"/>
          </a:solidFill>
          <a:ln w="9525">
            <a:noFill/>
            <a:round/>
          </a:ln>
        </p:spPr>
        <p:txBody>
          <a:bodyPr lIns="91262" tIns="45631" rIns="91262" bIns="45631"/>
          <a:lstStyle/>
          <a:p>
            <a:endParaRPr lang="zh-CN" altLang="en-US"/>
          </a:p>
        </p:txBody>
      </p:sp>
      <p:sp>
        <p:nvSpPr>
          <p:cNvPr id="44077" name="Freeform 49"/>
          <p:cNvSpPr/>
          <p:nvPr/>
        </p:nvSpPr>
        <p:spPr bwMode="auto">
          <a:xfrm>
            <a:off x="6954838" y="3260725"/>
            <a:ext cx="501650" cy="663575"/>
          </a:xfrm>
          <a:custGeom>
            <a:avLst/>
            <a:gdLst>
              <a:gd name="T0" fmla="*/ 2147483646 w 92"/>
              <a:gd name="T1" fmla="*/ 2147483646 h 122"/>
              <a:gd name="T2" fmla="*/ 2147483646 w 92"/>
              <a:gd name="T3" fmla="*/ 2147483646 h 122"/>
              <a:gd name="T4" fmla="*/ 2147483646 w 92"/>
              <a:gd name="T5" fmla="*/ 2147483646 h 122"/>
              <a:gd name="T6" fmla="*/ 2147483646 w 92"/>
              <a:gd name="T7" fmla="*/ 2147483646 h 122"/>
              <a:gd name="T8" fmla="*/ 2147483646 w 92"/>
              <a:gd name="T9" fmla="*/ 2147483646 h 122"/>
              <a:gd name="T10" fmla="*/ 2147483646 w 92"/>
              <a:gd name="T11" fmla="*/ 2147483646 h 122"/>
              <a:gd name="T12" fmla="*/ 2147483646 w 92"/>
              <a:gd name="T13" fmla="*/ 2147483646 h 122"/>
              <a:gd name="T14" fmla="*/ 2147483646 w 92"/>
              <a:gd name="T15" fmla="*/ 2147483646 h 122"/>
              <a:gd name="T16" fmla="*/ 2147483646 w 92"/>
              <a:gd name="T17" fmla="*/ 2147483646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22">
                <a:moveTo>
                  <a:pt x="20" y="14"/>
                </a:moveTo>
                <a:cubicBezTo>
                  <a:pt x="38" y="0"/>
                  <a:pt x="63" y="3"/>
                  <a:pt x="77" y="20"/>
                </a:cubicBezTo>
                <a:cubicBezTo>
                  <a:pt x="92" y="38"/>
                  <a:pt x="89" y="64"/>
                  <a:pt x="71" y="78"/>
                </a:cubicBezTo>
                <a:cubicBezTo>
                  <a:pt x="66" y="82"/>
                  <a:pt x="60" y="85"/>
                  <a:pt x="53" y="86"/>
                </a:cubicBezTo>
                <a:cubicBezTo>
                  <a:pt x="49" y="89"/>
                  <a:pt x="49" y="89"/>
                  <a:pt x="49" y="89"/>
                </a:cubicBezTo>
                <a:cubicBezTo>
                  <a:pt x="31" y="122"/>
                  <a:pt x="31" y="122"/>
                  <a:pt x="31" y="122"/>
                </a:cubicBezTo>
                <a:cubicBezTo>
                  <a:pt x="38" y="86"/>
                  <a:pt x="38" y="86"/>
                  <a:pt x="38" y="86"/>
                </a:cubicBezTo>
                <a:cubicBezTo>
                  <a:pt x="29" y="84"/>
                  <a:pt x="20" y="79"/>
                  <a:pt x="14" y="72"/>
                </a:cubicBezTo>
                <a:cubicBezTo>
                  <a:pt x="0" y="54"/>
                  <a:pt x="2" y="28"/>
                  <a:pt x="20" y="14"/>
                </a:cubicBezTo>
                <a:close/>
              </a:path>
            </a:pathLst>
          </a:custGeom>
          <a:solidFill>
            <a:srgbClr val="D6E0F4"/>
          </a:solidFill>
          <a:ln w="9525">
            <a:noFill/>
            <a:round/>
          </a:ln>
        </p:spPr>
        <p:txBody>
          <a:bodyPr lIns="91262" tIns="45631" rIns="91262" bIns="45631"/>
          <a:lstStyle/>
          <a:p>
            <a:endParaRPr lang="zh-CN" altLang="en-US"/>
          </a:p>
        </p:txBody>
      </p:sp>
      <p:sp>
        <p:nvSpPr>
          <p:cNvPr id="44078" name="Freeform 50"/>
          <p:cNvSpPr/>
          <p:nvPr/>
        </p:nvSpPr>
        <p:spPr bwMode="auto">
          <a:xfrm>
            <a:off x="1493838" y="3167063"/>
            <a:ext cx="538162" cy="723900"/>
          </a:xfrm>
          <a:custGeom>
            <a:avLst/>
            <a:gdLst>
              <a:gd name="T0" fmla="*/ 2147483646 w 99"/>
              <a:gd name="T1" fmla="*/ 2147483646 h 133"/>
              <a:gd name="T2" fmla="*/ 2147483646 w 99"/>
              <a:gd name="T3" fmla="*/ 2147483646 h 133"/>
              <a:gd name="T4" fmla="*/ 2147483646 w 99"/>
              <a:gd name="T5" fmla="*/ 2147483646 h 133"/>
              <a:gd name="T6" fmla="*/ 2147483646 w 99"/>
              <a:gd name="T7" fmla="*/ 2147483646 h 133"/>
              <a:gd name="T8" fmla="*/ 2147483646 w 99"/>
              <a:gd name="T9" fmla="*/ 2147483646 h 133"/>
              <a:gd name="T10" fmla="*/ 2147483646 w 99"/>
              <a:gd name="T11" fmla="*/ 2147483646 h 133"/>
              <a:gd name="T12" fmla="*/ 2147483646 w 99"/>
              <a:gd name="T13" fmla="*/ 2147483646 h 133"/>
              <a:gd name="T14" fmla="*/ 2147483646 w 99"/>
              <a:gd name="T15" fmla="*/ 2147483646 h 133"/>
              <a:gd name="T16" fmla="*/ 2147483646 w 99"/>
              <a:gd name="T17" fmla="*/ 2147483646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 h="133">
                <a:moveTo>
                  <a:pt x="82" y="19"/>
                </a:moveTo>
                <a:cubicBezTo>
                  <a:pt x="66" y="1"/>
                  <a:pt x="38" y="0"/>
                  <a:pt x="20" y="16"/>
                </a:cubicBezTo>
                <a:cubicBezTo>
                  <a:pt x="2" y="32"/>
                  <a:pt x="0" y="60"/>
                  <a:pt x="17" y="79"/>
                </a:cubicBezTo>
                <a:cubicBezTo>
                  <a:pt x="22" y="84"/>
                  <a:pt x="28" y="88"/>
                  <a:pt x="34" y="91"/>
                </a:cubicBezTo>
                <a:cubicBezTo>
                  <a:pt x="38" y="95"/>
                  <a:pt x="38" y="95"/>
                  <a:pt x="38" y="95"/>
                </a:cubicBezTo>
                <a:cubicBezTo>
                  <a:pt x="53" y="133"/>
                  <a:pt x="53" y="133"/>
                  <a:pt x="53" y="133"/>
                </a:cubicBezTo>
                <a:cubicBezTo>
                  <a:pt x="51" y="93"/>
                  <a:pt x="51" y="93"/>
                  <a:pt x="51" y="93"/>
                </a:cubicBezTo>
                <a:cubicBezTo>
                  <a:pt x="61" y="93"/>
                  <a:pt x="71" y="89"/>
                  <a:pt x="79" y="82"/>
                </a:cubicBezTo>
                <a:cubicBezTo>
                  <a:pt x="97" y="66"/>
                  <a:pt x="99" y="38"/>
                  <a:pt x="82" y="19"/>
                </a:cubicBezTo>
                <a:close/>
              </a:path>
            </a:pathLst>
          </a:custGeom>
          <a:solidFill>
            <a:srgbClr val="D6E0F4"/>
          </a:solidFill>
          <a:ln w="9525">
            <a:noFill/>
            <a:round/>
          </a:ln>
        </p:spPr>
        <p:txBody>
          <a:bodyPr lIns="91262" tIns="45631" rIns="91262" bIns="45631"/>
          <a:lstStyle/>
          <a:p>
            <a:endParaRPr lang="zh-CN" altLang="en-US"/>
          </a:p>
        </p:txBody>
      </p:sp>
      <p:sp>
        <p:nvSpPr>
          <p:cNvPr id="44079" name="矩形 50"/>
          <p:cNvSpPr>
            <a:spLocks noChangeArrowheads="1"/>
          </p:cNvSpPr>
          <p:nvPr/>
        </p:nvSpPr>
        <p:spPr bwMode="auto">
          <a:xfrm>
            <a:off x="1473200" y="5343525"/>
            <a:ext cx="6010275" cy="388938"/>
          </a:xfrm>
          <a:prstGeom prst="rect">
            <a:avLst/>
          </a:prstGeom>
          <a:noFill/>
          <a:ln w="9525">
            <a:noFill/>
            <a:miter lim="800000"/>
          </a:ln>
        </p:spPr>
        <p:txBody>
          <a:bodyPr lIns="0" tIns="0" rIns="0" bIns="0">
            <a:spAutoFit/>
          </a:bodyPr>
          <a:lstStyle/>
          <a:p>
            <a:pPr algn="ctr" defTabSz="911225" eaLnBrk="1" hangingPunct="1">
              <a:lnSpc>
                <a:spcPct val="120000"/>
              </a:lnSpc>
              <a:spcBef>
                <a:spcPct val="20000"/>
              </a:spcBef>
              <a:buFont typeface="Arial" panose="020B0604020202020204" pitchFamily="34" charset="0"/>
              <a:buNone/>
            </a:pPr>
            <a:r>
              <a:rPr lang="zh-CN" altLang="en-US" sz="1000">
                <a:solidFill>
                  <a:srgbClr val="000000"/>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a:solidFill>
                <a:srgbClr val="000000"/>
              </a:solidFill>
              <a:latin typeface="微软雅黑" pitchFamily="34" charset="-122"/>
              <a:ea typeface="微软雅黑" pitchFamily="34" charset="-122"/>
              <a:sym typeface="Arial" panose="020B0604020202020204" pitchFamily="34" charset="0"/>
            </a:endParaRPr>
          </a:p>
        </p:txBody>
      </p:sp>
      <p:grpSp>
        <p:nvGrpSpPr>
          <p:cNvPr id="44080" name="组合 59"/>
          <p:cNvGrpSpPr/>
          <p:nvPr/>
        </p:nvGrpSpPr>
        <p:grpSpPr bwMode="auto">
          <a:xfrm>
            <a:off x="0" y="0"/>
            <a:ext cx="3989388" cy="496888"/>
            <a:chOff x="0" y="0"/>
            <a:chExt cx="3988895" cy="496711"/>
          </a:xfrm>
        </p:grpSpPr>
        <p:sp>
          <p:nvSpPr>
            <p:cNvPr id="44081" name="矩形 60"/>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4082" name="十字形 61"/>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4083" name="矩形 62"/>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4084" name="文本框 63"/>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PP_SMEDI_TLE_Female_Physician"/>
          <p:cNvPicPr>
            <a:picLocks noChangeAspect="1" noChangeArrowheads="1"/>
          </p:cNvPicPr>
          <p:nvPr/>
        </p:nvPicPr>
        <p:blipFill>
          <a:blip r:embed="rId1"/>
          <a:srcRect l="24583" b="32979"/>
          <a:stretch>
            <a:fillRect/>
          </a:stretch>
        </p:blipFill>
        <p:spPr bwMode="auto">
          <a:xfrm>
            <a:off x="4537075" y="2241550"/>
            <a:ext cx="4225925" cy="2816225"/>
          </a:xfrm>
          <a:prstGeom prst="rect">
            <a:avLst/>
          </a:prstGeom>
          <a:noFill/>
          <a:ln w="9525">
            <a:noFill/>
            <a:miter lim="800000"/>
            <a:headEnd/>
            <a:tailEnd/>
          </a:ln>
        </p:spPr>
      </p:pic>
      <p:sp>
        <p:nvSpPr>
          <p:cNvPr id="46083" name="Oval 47"/>
          <p:cNvSpPr>
            <a:spLocks noChangeArrowheads="1"/>
          </p:cNvSpPr>
          <p:nvPr/>
        </p:nvSpPr>
        <p:spPr bwMode="auto">
          <a:xfrm>
            <a:off x="3819525" y="3073400"/>
            <a:ext cx="1231900" cy="1231900"/>
          </a:xfrm>
          <a:prstGeom prst="ellipse">
            <a:avLst/>
          </a:prstGeom>
          <a:solidFill>
            <a:srgbClr val="17ADFA"/>
          </a:solidFill>
          <a:ln w="9525">
            <a:noFill/>
            <a:round/>
          </a:ln>
        </p:spPr>
        <p:txBody>
          <a:bodyPr anchor="ctr"/>
          <a:lstStyle/>
          <a:p>
            <a:pPr algn="ctr" eaLnBrk="1" hangingPunct="1">
              <a:buFont typeface="Arial" panose="020B0604020202020204" pitchFamily="34" charset="0"/>
              <a:buNone/>
            </a:pPr>
            <a:endParaRPr lang="en-US" altLang="zh-CN" sz="1300">
              <a:solidFill>
                <a:srgbClr val="FFFFFF"/>
              </a:solidFill>
            </a:endParaRPr>
          </a:p>
        </p:txBody>
      </p:sp>
      <p:sp>
        <p:nvSpPr>
          <p:cNvPr id="46084" name="Freeform 122"/>
          <p:cNvSpPr/>
          <p:nvPr/>
        </p:nvSpPr>
        <p:spPr bwMode="auto">
          <a:xfrm>
            <a:off x="4222750" y="3489325"/>
            <a:ext cx="428625" cy="427038"/>
          </a:xfrm>
          <a:custGeom>
            <a:avLst/>
            <a:gdLst>
              <a:gd name="T0" fmla="*/ 2147483646 w 290"/>
              <a:gd name="T1" fmla="*/ 2147483646 h 290"/>
              <a:gd name="T2" fmla="*/ 2147483646 w 290"/>
              <a:gd name="T3" fmla="*/ 2147483646 h 290"/>
              <a:gd name="T4" fmla="*/ 2147483646 w 290"/>
              <a:gd name="T5" fmla="*/ 2147483646 h 290"/>
              <a:gd name="T6" fmla="*/ 2147483646 w 290"/>
              <a:gd name="T7" fmla="*/ 2147483646 h 290"/>
              <a:gd name="T8" fmla="*/ 2147483646 w 290"/>
              <a:gd name="T9" fmla="*/ 2147483646 h 290"/>
              <a:gd name="T10" fmla="*/ 2147483646 w 290"/>
              <a:gd name="T11" fmla="*/ 2147483646 h 290"/>
              <a:gd name="T12" fmla="*/ 2147483646 w 290"/>
              <a:gd name="T13" fmla="*/ 2147483646 h 290"/>
              <a:gd name="T14" fmla="*/ 2147483646 w 290"/>
              <a:gd name="T15" fmla="*/ 2147483646 h 290"/>
              <a:gd name="T16" fmla="*/ 2147483646 w 290"/>
              <a:gd name="T17" fmla="*/ 2147483646 h 290"/>
              <a:gd name="T18" fmla="*/ 2147483646 w 290"/>
              <a:gd name="T19" fmla="*/ 2147483646 h 290"/>
              <a:gd name="T20" fmla="*/ 2147483646 w 290"/>
              <a:gd name="T21" fmla="*/ 2147483646 h 290"/>
              <a:gd name="T22" fmla="*/ 2147483646 w 290"/>
              <a:gd name="T23" fmla="*/ 2147483646 h 290"/>
              <a:gd name="T24" fmla="*/ 2147483646 w 290"/>
              <a:gd name="T25" fmla="*/ 2147483646 h 290"/>
              <a:gd name="T26" fmla="*/ 2147483646 w 290"/>
              <a:gd name="T27" fmla="*/ 2147483646 h 290"/>
              <a:gd name="T28" fmla="*/ 2147483646 w 290"/>
              <a:gd name="T29" fmla="*/ 2147483646 h 290"/>
              <a:gd name="T30" fmla="*/ 2147483646 w 290"/>
              <a:gd name="T31" fmla="*/ 2147483646 h 290"/>
              <a:gd name="T32" fmla="*/ 2147483646 w 290"/>
              <a:gd name="T33" fmla="*/ 2147483646 h 290"/>
              <a:gd name="T34" fmla="*/ 2147483646 w 290"/>
              <a:gd name="T35" fmla="*/ 2147483646 h 290"/>
              <a:gd name="T36" fmla="*/ 2147483646 w 290"/>
              <a:gd name="T37" fmla="*/ 2147483646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w="9525">
            <a:noFill/>
            <a:round/>
          </a:ln>
        </p:spPr>
        <p:txBody>
          <a:bodyPr lIns="68580" tIns="34290" rIns="68580" bIns="34290"/>
          <a:lstStyle/>
          <a:p>
            <a:endParaRPr lang="zh-CN" altLang="en-US"/>
          </a:p>
        </p:txBody>
      </p:sp>
      <p:sp>
        <p:nvSpPr>
          <p:cNvPr id="46085" name="矩形 8"/>
          <p:cNvSpPr>
            <a:spLocks noChangeArrowheads="1"/>
          </p:cNvSpPr>
          <p:nvPr/>
        </p:nvSpPr>
        <p:spPr bwMode="auto">
          <a:xfrm>
            <a:off x="771525" y="3073400"/>
            <a:ext cx="2667000" cy="776288"/>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a:solidFill>
                <a:srgbClr val="445469"/>
              </a:solidFill>
              <a:latin typeface="微软雅黑" pitchFamily="34" charset="-122"/>
              <a:ea typeface="微软雅黑" pitchFamily="34" charset="-122"/>
              <a:sym typeface="Arial" panose="020B0604020202020204" pitchFamily="34" charset="0"/>
            </a:endParaRPr>
          </a:p>
        </p:txBody>
      </p:sp>
      <p:sp>
        <p:nvSpPr>
          <p:cNvPr id="46086" name="TextBox 13"/>
          <p:cNvSpPr txBox="1">
            <a:spLocks noChangeArrowheads="1"/>
          </p:cNvSpPr>
          <p:nvPr/>
        </p:nvSpPr>
        <p:spPr bwMode="auto">
          <a:xfrm>
            <a:off x="782638" y="2751138"/>
            <a:ext cx="2065337" cy="185737"/>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6087" name="矩形 10"/>
          <p:cNvSpPr>
            <a:spLocks noChangeArrowheads="1"/>
          </p:cNvSpPr>
          <p:nvPr/>
        </p:nvSpPr>
        <p:spPr bwMode="auto">
          <a:xfrm>
            <a:off x="782638" y="3986213"/>
            <a:ext cx="2689225" cy="776287"/>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445469"/>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a:solidFill>
                <a:srgbClr val="445469"/>
              </a:solidFill>
              <a:latin typeface="微软雅黑" pitchFamily="34" charset="-122"/>
              <a:ea typeface="微软雅黑" pitchFamily="34" charset="-122"/>
              <a:sym typeface="Arial" panose="020B0604020202020204" pitchFamily="34" charset="0"/>
            </a:endParaRPr>
          </a:p>
        </p:txBody>
      </p:sp>
      <p:grpSp>
        <p:nvGrpSpPr>
          <p:cNvPr id="46088" name="组合 19"/>
          <p:cNvGrpSpPr/>
          <p:nvPr/>
        </p:nvGrpSpPr>
        <p:grpSpPr bwMode="auto">
          <a:xfrm>
            <a:off x="0" y="0"/>
            <a:ext cx="3989388" cy="496888"/>
            <a:chOff x="0" y="0"/>
            <a:chExt cx="3988895" cy="496711"/>
          </a:xfrm>
        </p:grpSpPr>
        <p:sp>
          <p:nvSpPr>
            <p:cNvPr id="46089" name="矩形 20"/>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6090" name="十字形 21"/>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6091" name="矩形 22"/>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6092" name="文本框 23"/>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ounded Rectangle 37"/>
          <p:cNvSpPr>
            <a:spLocks noChangeArrowheads="1"/>
          </p:cNvSpPr>
          <p:nvPr/>
        </p:nvSpPr>
        <p:spPr bwMode="auto">
          <a:xfrm>
            <a:off x="6356350" y="2308225"/>
            <a:ext cx="452438" cy="452438"/>
          </a:xfrm>
          <a:prstGeom prst="roundRect">
            <a:avLst>
              <a:gd name="adj" fmla="val 16556"/>
            </a:avLst>
          </a:prstGeom>
          <a:solidFill>
            <a:srgbClr val="17ADFA"/>
          </a:solidFill>
          <a:ln w="9525">
            <a:noFill/>
            <a:round/>
          </a:ln>
        </p:spPr>
        <p:txBody>
          <a:bodyPr lIns="0" tIns="0" rIns="0" bIns="0" anchor="ctr"/>
          <a:lstStyle/>
          <a:p>
            <a:pPr algn="ctr" eaLnBrk="1" hangingPunct="1">
              <a:buFont typeface="Arial" panose="020B0604020202020204" pitchFamily="34" charset="0"/>
              <a:buNone/>
            </a:pPr>
            <a:endParaRPr lang="en-US" altLang="zh-CN" sz="1000">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8131" name="Rounded Rectangle 38"/>
          <p:cNvSpPr>
            <a:spLocks noChangeArrowheads="1"/>
          </p:cNvSpPr>
          <p:nvPr/>
        </p:nvSpPr>
        <p:spPr bwMode="auto">
          <a:xfrm>
            <a:off x="6356350" y="3319463"/>
            <a:ext cx="452438" cy="454025"/>
          </a:xfrm>
          <a:prstGeom prst="roundRect">
            <a:avLst>
              <a:gd name="adj" fmla="val 16556"/>
            </a:avLst>
          </a:prstGeom>
          <a:solidFill>
            <a:srgbClr val="17ADFA"/>
          </a:solidFill>
          <a:ln w="9525">
            <a:noFill/>
            <a:round/>
          </a:ln>
        </p:spPr>
        <p:txBody>
          <a:bodyPr lIns="0" tIns="0" rIns="0" bIns="0" anchor="ctr"/>
          <a:lstStyle/>
          <a:p>
            <a:pPr algn="ctr" eaLnBrk="1" hangingPunct="1">
              <a:buFont typeface="Arial" panose="020B0604020202020204" pitchFamily="34" charset="0"/>
              <a:buNone/>
            </a:pPr>
            <a:endParaRPr lang="en-US" altLang="zh-CN" sz="12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48132" name="Rounded Rectangle 39"/>
          <p:cNvSpPr>
            <a:spLocks noChangeArrowheads="1"/>
          </p:cNvSpPr>
          <p:nvPr/>
        </p:nvSpPr>
        <p:spPr bwMode="auto">
          <a:xfrm>
            <a:off x="6356350" y="4332288"/>
            <a:ext cx="452438" cy="454025"/>
          </a:xfrm>
          <a:prstGeom prst="roundRect">
            <a:avLst>
              <a:gd name="adj" fmla="val 16556"/>
            </a:avLst>
          </a:prstGeom>
          <a:solidFill>
            <a:srgbClr val="17ADFA"/>
          </a:solidFill>
          <a:ln w="9525">
            <a:noFill/>
            <a:round/>
          </a:ln>
        </p:spPr>
        <p:txBody>
          <a:bodyPr lIns="0" tIns="0" rIns="0" bIns="0" anchor="ctr"/>
          <a:lstStyle/>
          <a:p>
            <a:pPr algn="ctr" eaLnBrk="1" hangingPunct="1">
              <a:buFont typeface="Arial" panose="020B0604020202020204" pitchFamily="34" charset="0"/>
              <a:buNone/>
            </a:pPr>
            <a:endParaRPr lang="en-US" altLang="zh-CN" sz="12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48133" name="Rounded Rectangle 46"/>
          <p:cNvSpPr>
            <a:spLocks noChangeArrowheads="1"/>
          </p:cNvSpPr>
          <p:nvPr/>
        </p:nvSpPr>
        <p:spPr bwMode="auto">
          <a:xfrm flipH="1">
            <a:off x="2290763" y="2290763"/>
            <a:ext cx="454025" cy="452437"/>
          </a:xfrm>
          <a:prstGeom prst="roundRect">
            <a:avLst>
              <a:gd name="adj" fmla="val 16556"/>
            </a:avLst>
          </a:prstGeom>
          <a:solidFill>
            <a:srgbClr val="0B7EC5"/>
          </a:solidFill>
          <a:ln w="9525">
            <a:noFill/>
            <a:round/>
          </a:ln>
        </p:spPr>
        <p:txBody>
          <a:bodyPr lIns="0" tIns="0" rIns="0" bIns="0" anchor="ctr"/>
          <a:lstStyle/>
          <a:p>
            <a:pPr algn="ctr" eaLnBrk="1" hangingPunct="1">
              <a:buFont typeface="Arial" panose="020B0604020202020204" pitchFamily="34" charset="0"/>
              <a:buNone/>
            </a:pPr>
            <a:endParaRPr lang="en-US" altLang="zh-CN" sz="12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48134" name="Rounded Rectangle 47"/>
          <p:cNvSpPr>
            <a:spLocks noChangeArrowheads="1"/>
          </p:cNvSpPr>
          <p:nvPr/>
        </p:nvSpPr>
        <p:spPr bwMode="auto">
          <a:xfrm flipH="1">
            <a:off x="2332038" y="3319463"/>
            <a:ext cx="452437" cy="454025"/>
          </a:xfrm>
          <a:prstGeom prst="roundRect">
            <a:avLst>
              <a:gd name="adj" fmla="val 16556"/>
            </a:avLst>
          </a:prstGeom>
          <a:solidFill>
            <a:srgbClr val="0B7EC5"/>
          </a:solidFill>
          <a:ln w="9525">
            <a:noFill/>
            <a:round/>
          </a:ln>
        </p:spPr>
        <p:txBody>
          <a:bodyPr lIns="0" tIns="0" rIns="0" bIns="0" anchor="ctr"/>
          <a:lstStyle/>
          <a:p>
            <a:pPr algn="ctr" eaLnBrk="1" hangingPunct="1">
              <a:buFont typeface="Arial" panose="020B0604020202020204" pitchFamily="34" charset="0"/>
              <a:buNone/>
            </a:pPr>
            <a:endParaRPr lang="en-US" altLang="zh-CN" sz="1000">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8135" name="Rounded Rectangle 48"/>
          <p:cNvSpPr>
            <a:spLocks noChangeArrowheads="1"/>
          </p:cNvSpPr>
          <p:nvPr/>
        </p:nvSpPr>
        <p:spPr bwMode="auto">
          <a:xfrm flipH="1">
            <a:off x="2332038" y="4332288"/>
            <a:ext cx="452437" cy="454025"/>
          </a:xfrm>
          <a:prstGeom prst="roundRect">
            <a:avLst>
              <a:gd name="adj" fmla="val 16556"/>
            </a:avLst>
          </a:prstGeom>
          <a:solidFill>
            <a:srgbClr val="0B7EC5"/>
          </a:solidFill>
          <a:ln w="9525">
            <a:noFill/>
            <a:round/>
          </a:ln>
        </p:spPr>
        <p:txBody>
          <a:bodyPr lIns="0" tIns="0" rIns="0" bIns="0" anchor="ctr"/>
          <a:lstStyle/>
          <a:p>
            <a:pPr algn="ctr" eaLnBrk="1" hangingPunct="1">
              <a:buFont typeface="Arial" panose="020B0604020202020204" pitchFamily="34" charset="0"/>
              <a:buNone/>
            </a:pPr>
            <a:endParaRPr lang="en-US" altLang="zh-CN" sz="1000">
              <a:solidFill>
                <a:schemeClr val="bg1"/>
              </a:solidFill>
              <a:latin typeface="Arial" panose="020B0604020202020204" pitchFamily="34" charset="0"/>
              <a:ea typeface="微软雅黑" pitchFamily="34" charset="-122"/>
              <a:sym typeface="Arial" panose="020B0604020202020204" pitchFamily="34" charset="0"/>
            </a:endParaRPr>
          </a:p>
        </p:txBody>
      </p:sp>
      <p:sp>
        <p:nvSpPr>
          <p:cNvPr id="48136" name="Freeform 5"/>
          <p:cNvSpPr/>
          <p:nvPr/>
        </p:nvSpPr>
        <p:spPr bwMode="auto">
          <a:xfrm>
            <a:off x="3197225" y="3263900"/>
            <a:ext cx="1371600" cy="565150"/>
          </a:xfrm>
          <a:custGeom>
            <a:avLst/>
            <a:gdLst>
              <a:gd name="T0" fmla="*/ 0 w 486"/>
              <a:gd name="T1" fmla="*/ 2147483646 h 200"/>
              <a:gd name="T2" fmla="*/ 2147483646 w 486"/>
              <a:gd name="T3" fmla="*/ 2147483646 h 200"/>
              <a:gd name="T4" fmla="*/ 2147483646 w 486"/>
              <a:gd name="T5" fmla="*/ 2147483646 h 200"/>
              <a:gd name="T6" fmla="*/ 2147483646 w 486"/>
              <a:gd name="T7" fmla="*/ 2147483646 h 200"/>
              <a:gd name="T8" fmla="*/ 2147483646 w 486"/>
              <a:gd name="T9" fmla="*/ 0 h 200"/>
              <a:gd name="T10" fmla="*/ 2147483646 w 486"/>
              <a:gd name="T11" fmla="*/ 0 h 200"/>
              <a:gd name="T12" fmla="*/ 0 w 486"/>
              <a:gd name="T13" fmla="*/ 2147483646 h 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6" h="200">
                <a:moveTo>
                  <a:pt x="0" y="100"/>
                </a:moveTo>
                <a:cubicBezTo>
                  <a:pt x="0" y="155"/>
                  <a:pt x="45" y="200"/>
                  <a:pt x="100" y="200"/>
                </a:cubicBezTo>
                <a:cubicBezTo>
                  <a:pt x="313" y="200"/>
                  <a:pt x="313" y="200"/>
                  <a:pt x="313" y="200"/>
                </a:cubicBezTo>
                <a:cubicBezTo>
                  <a:pt x="486" y="100"/>
                  <a:pt x="486" y="100"/>
                  <a:pt x="486" y="100"/>
                </a:cubicBezTo>
                <a:cubicBezTo>
                  <a:pt x="313" y="0"/>
                  <a:pt x="313" y="0"/>
                  <a:pt x="313" y="0"/>
                </a:cubicBezTo>
                <a:cubicBezTo>
                  <a:pt x="100" y="0"/>
                  <a:pt x="100" y="0"/>
                  <a:pt x="100" y="0"/>
                </a:cubicBezTo>
                <a:cubicBezTo>
                  <a:pt x="45" y="0"/>
                  <a:pt x="0" y="45"/>
                  <a:pt x="0" y="100"/>
                </a:cubicBezTo>
                <a:close/>
              </a:path>
            </a:pathLst>
          </a:custGeom>
          <a:solidFill>
            <a:srgbClr val="17ADFA"/>
          </a:solidFill>
          <a:ln w="9525">
            <a:noFill/>
            <a:round/>
          </a:ln>
        </p:spPr>
        <p:txBody>
          <a:bodyPr lIns="68580" tIns="34290" rIns="68580" bIns="34290"/>
          <a:lstStyle/>
          <a:p>
            <a:endParaRPr lang="zh-CN" altLang="en-US"/>
          </a:p>
        </p:txBody>
      </p:sp>
      <p:sp>
        <p:nvSpPr>
          <p:cNvPr id="48137" name="Freeform 6"/>
          <p:cNvSpPr/>
          <p:nvPr/>
        </p:nvSpPr>
        <p:spPr bwMode="auto">
          <a:xfrm>
            <a:off x="4568825" y="3263900"/>
            <a:ext cx="1373188" cy="565150"/>
          </a:xfrm>
          <a:custGeom>
            <a:avLst/>
            <a:gdLst>
              <a:gd name="T0" fmla="*/ 2147483646 w 487"/>
              <a:gd name="T1" fmla="*/ 2147483646 h 200"/>
              <a:gd name="T2" fmla="*/ 2147483646 w 487"/>
              <a:gd name="T3" fmla="*/ 2147483646 h 200"/>
              <a:gd name="T4" fmla="*/ 2147483646 w 487"/>
              <a:gd name="T5" fmla="*/ 2147483646 h 200"/>
              <a:gd name="T6" fmla="*/ 0 w 487"/>
              <a:gd name="T7" fmla="*/ 2147483646 h 200"/>
              <a:gd name="T8" fmla="*/ 2147483646 w 487"/>
              <a:gd name="T9" fmla="*/ 0 h 200"/>
              <a:gd name="T10" fmla="*/ 2147483646 w 487"/>
              <a:gd name="T11" fmla="*/ 0 h 200"/>
              <a:gd name="T12" fmla="*/ 2147483646 w 487"/>
              <a:gd name="T13" fmla="*/ 2147483646 h 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7" h="200">
                <a:moveTo>
                  <a:pt x="487" y="100"/>
                </a:moveTo>
                <a:cubicBezTo>
                  <a:pt x="487" y="155"/>
                  <a:pt x="442" y="200"/>
                  <a:pt x="387" y="200"/>
                </a:cubicBezTo>
                <a:cubicBezTo>
                  <a:pt x="174" y="200"/>
                  <a:pt x="174" y="200"/>
                  <a:pt x="174" y="200"/>
                </a:cubicBezTo>
                <a:cubicBezTo>
                  <a:pt x="0" y="100"/>
                  <a:pt x="0" y="100"/>
                  <a:pt x="0" y="100"/>
                </a:cubicBezTo>
                <a:cubicBezTo>
                  <a:pt x="174" y="0"/>
                  <a:pt x="174" y="0"/>
                  <a:pt x="174" y="0"/>
                </a:cubicBezTo>
                <a:cubicBezTo>
                  <a:pt x="387" y="0"/>
                  <a:pt x="387" y="0"/>
                  <a:pt x="387" y="0"/>
                </a:cubicBezTo>
                <a:cubicBezTo>
                  <a:pt x="442" y="0"/>
                  <a:pt x="486" y="45"/>
                  <a:pt x="487" y="100"/>
                </a:cubicBezTo>
                <a:close/>
              </a:path>
            </a:pathLst>
          </a:custGeom>
          <a:solidFill>
            <a:srgbClr val="0B7EC5"/>
          </a:solidFill>
          <a:ln w="9525">
            <a:noFill/>
            <a:round/>
          </a:ln>
        </p:spPr>
        <p:txBody>
          <a:bodyPr lIns="68580" tIns="34290" rIns="68580" bIns="34290"/>
          <a:lstStyle/>
          <a:p>
            <a:endParaRPr lang="zh-CN" altLang="en-US"/>
          </a:p>
        </p:txBody>
      </p:sp>
      <p:sp>
        <p:nvSpPr>
          <p:cNvPr id="48138" name="Freeform 7"/>
          <p:cNvSpPr/>
          <p:nvPr/>
        </p:nvSpPr>
        <p:spPr bwMode="auto">
          <a:xfrm>
            <a:off x="3702050" y="3546475"/>
            <a:ext cx="866775" cy="1268413"/>
          </a:xfrm>
          <a:custGeom>
            <a:avLst/>
            <a:gdLst>
              <a:gd name="T0" fmla="*/ 2147483646 w 307"/>
              <a:gd name="T1" fmla="*/ 2147483646 h 449"/>
              <a:gd name="T2" fmla="*/ 2147483646 w 307"/>
              <a:gd name="T3" fmla="*/ 2147483646 h 449"/>
              <a:gd name="T4" fmla="*/ 2147483646 w 307"/>
              <a:gd name="T5" fmla="*/ 2147483646 h 449"/>
              <a:gd name="T6" fmla="*/ 2147483646 w 307"/>
              <a:gd name="T7" fmla="*/ 0 h 449"/>
              <a:gd name="T8" fmla="*/ 2147483646 w 307"/>
              <a:gd name="T9" fmla="*/ 2147483646 h 449"/>
              <a:gd name="T10" fmla="*/ 2147483646 w 307"/>
              <a:gd name="T11" fmla="*/ 2147483646 h 449"/>
              <a:gd name="T12" fmla="*/ 2147483646 w 307"/>
              <a:gd name="T13" fmla="*/ 2147483646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49">
                <a:moveTo>
                  <a:pt x="64" y="421"/>
                </a:moveTo>
                <a:cubicBezTo>
                  <a:pt x="112" y="449"/>
                  <a:pt x="173" y="432"/>
                  <a:pt x="201" y="384"/>
                </a:cubicBezTo>
                <a:cubicBezTo>
                  <a:pt x="307" y="200"/>
                  <a:pt x="307" y="200"/>
                  <a:pt x="307" y="200"/>
                </a:cubicBezTo>
                <a:cubicBezTo>
                  <a:pt x="307" y="0"/>
                  <a:pt x="307" y="0"/>
                  <a:pt x="307" y="0"/>
                </a:cubicBezTo>
                <a:cubicBezTo>
                  <a:pt x="134" y="100"/>
                  <a:pt x="134" y="100"/>
                  <a:pt x="134" y="100"/>
                </a:cubicBezTo>
                <a:cubicBezTo>
                  <a:pt x="28" y="284"/>
                  <a:pt x="28" y="284"/>
                  <a:pt x="28" y="284"/>
                </a:cubicBezTo>
                <a:cubicBezTo>
                  <a:pt x="0" y="332"/>
                  <a:pt x="16" y="393"/>
                  <a:pt x="64" y="421"/>
                </a:cubicBezTo>
                <a:close/>
              </a:path>
            </a:pathLst>
          </a:custGeom>
          <a:solidFill>
            <a:srgbClr val="0B7EC5"/>
          </a:solidFill>
          <a:ln w="9525">
            <a:noFill/>
            <a:round/>
          </a:ln>
        </p:spPr>
        <p:txBody>
          <a:bodyPr lIns="68580" tIns="34290" rIns="68580" bIns="34290"/>
          <a:lstStyle/>
          <a:p>
            <a:endParaRPr lang="zh-CN" altLang="en-US"/>
          </a:p>
        </p:txBody>
      </p:sp>
      <p:sp>
        <p:nvSpPr>
          <p:cNvPr id="48139" name="Freeform 8"/>
          <p:cNvSpPr/>
          <p:nvPr/>
        </p:nvSpPr>
        <p:spPr bwMode="auto">
          <a:xfrm>
            <a:off x="4568825" y="2278063"/>
            <a:ext cx="868363" cy="1268412"/>
          </a:xfrm>
          <a:custGeom>
            <a:avLst/>
            <a:gdLst>
              <a:gd name="T0" fmla="*/ 2147483646 w 308"/>
              <a:gd name="T1" fmla="*/ 2147483646 h 449"/>
              <a:gd name="T2" fmla="*/ 2147483646 w 308"/>
              <a:gd name="T3" fmla="*/ 2147483646 h 449"/>
              <a:gd name="T4" fmla="*/ 2147483646 w 308"/>
              <a:gd name="T5" fmla="*/ 2147483646 h 449"/>
              <a:gd name="T6" fmla="*/ 0 w 308"/>
              <a:gd name="T7" fmla="*/ 2147483646 h 449"/>
              <a:gd name="T8" fmla="*/ 0 w 308"/>
              <a:gd name="T9" fmla="*/ 2147483646 h 449"/>
              <a:gd name="T10" fmla="*/ 2147483646 w 308"/>
              <a:gd name="T11" fmla="*/ 2147483646 h 449"/>
              <a:gd name="T12" fmla="*/ 2147483646 w 308"/>
              <a:gd name="T13" fmla="*/ 2147483646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449">
                <a:moveTo>
                  <a:pt x="243" y="28"/>
                </a:moveTo>
                <a:cubicBezTo>
                  <a:pt x="291" y="56"/>
                  <a:pt x="308" y="117"/>
                  <a:pt x="280" y="165"/>
                </a:cubicBezTo>
                <a:cubicBezTo>
                  <a:pt x="174" y="349"/>
                  <a:pt x="174" y="349"/>
                  <a:pt x="174" y="349"/>
                </a:cubicBezTo>
                <a:cubicBezTo>
                  <a:pt x="0" y="449"/>
                  <a:pt x="0" y="449"/>
                  <a:pt x="0" y="449"/>
                </a:cubicBezTo>
                <a:cubicBezTo>
                  <a:pt x="0" y="249"/>
                  <a:pt x="0" y="249"/>
                  <a:pt x="0" y="249"/>
                </a:cubicBezTo>
                <a:cubicBezTo>
                  <a:pt x="107" y="65"/>
                  <a:pt x="107" y="65"/>
                  <a:pt x="107" y="65"/>
                </a:cubicBezTo>
                <a:cubicBezTo>
                  <a:pt x="134" y="17"/>
                  <a:pt x="196" y="0"/>
                  <a:pt x="243" y="28"/>
                </a:cubicBezTo>
                <a:close/>
              </a:path>
            </a:pathLst>
          </a:custGeom>
          <a:solidFill>
            <a:srgbClr val="17ADFA"/>
          </a:solidFill>
          <a:ln w="9525">
            <a:noFill/>
            <a:round/>
          </a:ln>
        </p:spPr>
        <p:txBody>
          <a:bodyPr lIns="68580" tIns="34290" rIns="68580" bIns="34290"/>
          <a:lstStyle/>
          <a:p>
            <a:endParaRPr lang="zh-CN" altLang="en-US"/>
          </a:p>
        </p:txBody>
      </p:sp>
      <p:sp>
        <p:nvSpPr>
          <p:cNvPr id="48140" name="Freeform 9"/>
          <p:cNvSpPr/>
          <p:nvPr/>
        </p:nvSpPr>
        <p:spPr bwMode="auto">
          <a:xfrm>
            <a:off x="4568825" y="3546475"/>
            <a:ext cx="868363" cy="1268413"/>
          </a:xfrm>
          <a:custGeom>
            <a:avLst/>
            <a:gdLst>
              <a:gd name="T0" fmla="*/ 2147483646 w 308"/>
              <a:gd name="T1" fmla="*/ 2147483646 h 449"/>
              <a:gd name="T2" fmla="*/ 2147483646 w 308"/>
              <a:gd name="T3" fmla="*/ 2147483646 h 449"/>
              <a:gd name="T4" fmla="*/ 2147483646 w 308"/>
              <a:gd name="T5" fmla="*/ 2147483646 h 449"/>
              <a:gd name="T6" fmla="*/ 0 w 308"/>
              <a:gd name="T7" fmla="*/ 0 h 449"/>
              <a:gd name="T8" fmla="*/ 0 w 308"/>
              <a:gd name="T9" fmla="*/ 2147483646 h 449"/>
              <a:gd name="T10" fmla="*/ 2147483646 w 308"/>
              <a:gd name="T11" fmla="*/ 2147483646 h 449"/>
              <a:gd name="T12" fmla="*/ 2147483646 w 308"/>
              <a:gd name="T13" fmla="*/ 2147483646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449">
                <a:moveTo>
                  <a:pt x="243" y="421"/>
                </a:moveTo>
                <a:cubicBezTo>
                  <a:pt x="291" y="393"/>
                  <a:pt x="308" y="332"/>
                  <a:pt x="280" y="284"/>
                </a:cubicBezTo>
                <a:cubicBezTo>
                  <a:pt x="174" y="100"/>
                  <a:pt x="174" y="100"/>
                  <a:pt x="174" y="100"/>
                </a:cubicBezTo>
                <a:cubicBezTo>
                  <a:pt x="0" y="0"/>
                  <a:pt x="0" y="0"/>
                  <a:pt x="0" y="0"/>
                </a:cubicBezTo>
                <a:cubicBezTo>
                  <a:pt x="0" y="200"/>
                  <a:pt x="0" y="200"/>
                  <a:pt x="0" y="200"/>
                </a:cubicBezTo>
                <a:cubicBezTo>
                  <a:pt x="107" y="384"/>
                  <a:pt x="107" y="384"/>
                  <a:pt x="107" y="384"/>
                </a:cubicBezTo>
                <a:cubicBezTo>
                  <a:pt x="134" y="432"/>
                  <a:pt x="196" y="449"/>
                  <a:pt x="243" y="421"/>
                </a:cubicBezTo>
                <a:close/>
              </a:path>
            </a:pathLst>
          </a:custGeom>
          <a:solidFill>
            <a:srgbClr val="17ADFA"/>
          </a:solidFill>
          <a:ln w="9525">
            <a:noFill/>
            <a:round/>
          </a:ln>
        </p:spPr>
        <p:txBody>
          <a:bodyPr lIns="68580" tIns="34290" rIns="68580" bIns="34290"/>
          <a:lstStyle/>
          <a:p>
            <a:endParaRPr lang="zh-CN" altLang="en-US"/>
          </a:p>
        </p:txBody>
      </p:sp>
      <p:sp>
        <p:nvSpPr>
          <p:cNvPr id="48141" name="Freeform 10"/>
          <p:cNvSpPr/>
          <p:nvPr/>
        </p:nvSpPr>
        <p:spPr bwMode="auto">
          <a:xfrm>
            <a:off x="3702050" y="2278063"/>
            <a:ext cx="866775" cy="1268412"/>
          </a:xfrm>
          <a:custGeom>
            <a:avLst/>
            <a:gdLst>
              <a:gd name="T0" fmla="*/ 2147483646 w 307"/>
              <a:gd name="T1" fmla="*/ 2147483646 h 449"/>
              <a:gd name="T2" fmla="*/ 2147483646 w 307"/>
              <a:gd name="T3" fmla="*/ 2147483646 h 449"/>
              <a:gd name="T4" fmla="*/ 2147483646 w 307"/>
              <a:gd name="T5" fmla="*/ 2147483646 h 449"/>
              <a:gd name="T6" fmla="*/ 2147483646 w 307"/>
              <a:gd name="T7" fmla="*/ 2147483646 h 449"/>
              <a:gd name="T8" fmla="*/ 2147483646 w 307"/>
              <a:gd name="T9" fmla="*/ 2147483646 h 449"/>
              <a:gd name="T10" fmla="*/ 2147483646 w 307"/>
              <a:gd name="T11" fmla="*/ 2147483646 h 449"/>
              <a:gd name="T12" fmla="*/ 2147483646 w 307"/>
              <a:gd name="T13" fmla="*/ 2147483646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49">
                <a:moveTo>
                  <a:pt x="64" y="28"/>
                </a:moveTo>
                <a:cubicBezTo>
                  <a:pt x="112" y="0"/>
                  <a:pt x="173" y="17"/>
                  <a:pt x="201" y="65"/>
                </a:cubicBezTo>
                <a:cubicBezTo>
                  <a:pt x="307" y="249"/>
                  <a:pt x="307" y="249"/>
                  <a:pt x="307" y="249"/>
                </a:cubicBezTo>
                <a:cubicBezTo>
                  <a:pt x="307" y="449"/>
                  <a:pt x="307" y="449"/>
                  <a:pt x="307" y="449"/>
                </a:cubicBezTo>
                <a:cubicBezTo>
                  <a:pt x="134" y="349"/>
                  <a:pt x="134" y="349"/>
                  <a:pt x="134" y="349"/>
                </a:cubicBezTo>
                <a:cubicBezTo>
                  <a:pt x="28" y="165"/>
                  <a:pt x="28" y="165"/>
                  <a:pt x="28" y="165"/>
                </a:cubicBezTo>
                <a:cubicBezTo>
                  <a:pt x="0" y="117"/>
                  <a:pt x="16" y="56"/>
                  <a:pt x="64" y="28"/>
                </a:cubicBezTo>
                <a:close/>
              </a:path>
            </a:pathLst>
          </a:custGeom>
          <a:solidFill>
            <a:srgbClr val="0B7EC5"/>
          </a:solidFill>
          <a:ln w="9525">
            <a:noFill/>
            <a:round/>
          </a:ln>
        </p:spPr>
        <p:txBody>
          <a:bodyPr lIns="68580" tIns="34290" rIns="68580" bIns="34290"/>
          <a:lstStyle/>
          <a:p>
            <a:endParaRPr lang="zh-CN" altLang="en-US"/>
          </a:p>
        </p:txBody>
      </p:sp>
      <p:sp>
        <p:nvSpPr>
          <p:cNvPr id="48142" name="Oval 51"/>
          <p:cNvSpPr>
            <a:spLocks noChangeArrowheads="1"/>
          </p:cNvSpPr>
          <p:nvPr/>
        </p:nvSpPr>
        <p:spPr bwMode="auto">
          <a:xfrm>
            <a:off x="3835400" y="2411413"/>
            <a:ext cx="388938" cy="388937"/>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en-US" altLang="zh-CN" sz="1200">
              <a:solidFill>
                <a:srgbClr val="A5A5A5"/>
              </a:solidFill>
              <a:latin typeface="Arial" panose="020B0604020202020204" pitchFamily="34" charset="0"/>
              <a:ea typeface="微软雅黑" pitchFamily="34" charset="-122"/>
              <a:sym typeface="Arial" panose="020B0604020202020204" pitchFamily="34" charset="0"/>
            </a:endParaRPr>
          </a:p>
        </p:txBody>
      </p:sp>
      <p:sp>
        <p:nvSpPr>
          <p:cNvPr id="48143" name="Oval 52"/>
          <p:cNvSpPr>
            <a:spLocks noChangeArrowheads="1"/>
          </p:cNvSpPr>
          <p:nvPr/>
        </p:nvSpPr>
        <p:spPr bwMode="auto">
          <a:xfrm>
            <a:off x="4919663" y="2411413"/>
            <a:ext cx="390525" cy="388937"/>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en-US" altLang="zh-CN" sz="1000">
              <a:solidFill>
                <a:srgbClr val="70AD47"/>
              </a:solidFill>
              <a:latin typeface="Arial" panose="020B0604020202020204" pitchFamily="34" charset="0"/>
              <a:ea typeface="微软雅黑" pitchFamily="34" charset="-122"/>
              <a:sym typeface="Arial" panose="020B0604020202020204" pitchFamily="34" charset="0"/>
            </a:endParaRPr>
          </a:p>
        </p:txBody>
      </p:sp>
      <p:sp>
        <p:nvSpPr>
          <p:cNvPr id="48144" name="Oval 53"/>
          <p:cNvSpPr>
            <a:spLocks noChangeArrowheads="1"/>
          </p:cNvSpPr>
          <p:nvPr/>
        </p:nvSpPr>
        <p:spPr bwMode="auto">
          <a:xfrm>
            <a:off x="3835400" y="4292600"/>
            <a:ext cx="388938" cy="388938"/>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en-US" altLang="zh-CN" sz="1000">
              <a:solidFill>
                <a:srgbClr val="70AD47"/>
              </a:solidFill>
              <a:latin typeface="Arial" panose="020B0604020202020204" pitchFamily="34" charset="0"/>
              <a:ea typeface="微软雅黑" pitchFamily="34" charset="-122"/>
              <a:sym typeface="Arial" panose="020B0604020202020204" pitchFamily="34" charset="0"/>
            </a:endParaRPr>
          </a:p>
        </p:txBody>
      </p:sp>
      <p:sp>
        <p:nvSpPr>
          <p:cNvPr id="48145" name="Oval 54"/>
          <p:cNvSpPr>
            <a:spLocks noChangeArrowheads="1"/>
          </p:cNvSpPr>
          <p:nvPr/>
        </p:nvSpPr>
        <p:spPr bwMode="auto">
          <a:xfrm>
            <a:off x="4919663" y="4292600"/>
            <a:ext cx="390525" cy="388938"/>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en-US" altLang="zh-CN" sz="1200">
              <a:solidFill>
                <a:srgbClr val="A5A5A5"/>
              </a:solidFill>
              <a:latin typeface="Arial" panose="020B0604020202020204" pitchFamily="34" charset="0"/>
              <a:ea typeface="微软雅黑" pitchFamily="34" charset="-122"/>
              <a:sym typeface="Arial" panose="020B0604020202020204" pitchFamily="34" charset="0"/>
            </a:endParaRPr>
          </a:p>
        </p:txBody>
      </p:sp>
      <p:sp>
        <p:nvSpPr>
          <p:cNvPr id="48146" name="Oval 55"/>
          <p:cNvSpPr>
            <a:spLocks noChangeArrowheads="1"/>
          </p:cNvSpPr>
          <p:nvPr/>
        </p:nvSpPr>
        <p:spPr bwMode="auto">
          <a:xfrm>
            <a:off x="5456238" y="3354388"/>
            <a:ext cx="390525" cy="390525"/>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en-US" altLang="zh-CN" sz="1200">
              <a:solidFill>
                <a:srgbClr val="4472C4"/>
              </a:solidFill>
              <a:latin typeface="Arial" panose="020B0604020202020204" pitchFamily="34" charset="0"/>
              <a:ea typeface="微软雅黑" pitchFamily="34" charset="-122"/>
              <a:sym typeface="Arial" panose="020B0604020202020204" pitchFamily="34" charset="0"/>
            </a:endParaRPr>
          </a:p>
        </p:txBody>
      </p:sp>
      <p:sp>
        <p:nvSpPr>
          <p:cNvPr id="48147" name="Oval 56"/>
          <p:cNvSpPr>
            <a:spLocks noChangeArrowheads="1"/>
          </p:cNvSpPr>
          <p:nvPr/>
        </p:nvSpPr>
        <p:spPr bwMode="auto">
          <a:xfrm>
            <a:off x="3300413" y="3354388"/>
            <a:ext cx="388937" cy="390525"/>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en-US" altLang="zh-CN" sz="1200">
              <a:solidFill>
                <a:srgbClr val="4472C4"/>
              </a:solidFill>
              <a:latin typeface="Arial" panose="020B0604020202020204" pitchFamily="34" charset="0"/>
              <a:ea typeface="微软雅黑" pitchFamily="34" charset="-122"/>
              <a:sym typeface="Arial" panose="020B0604020202020204" pitchFamily="34" charset="0"/>
            </a:endParaRPr>
          </a:p>
        </p:txBody>
      </p:sp>
      <p:sp>
        <p:nvSpPr>
          <p:cNvPr id="48148" name="Freeform 118"/>
          <p:cNvSpPr>
            <a:spLocks noEditPoints="1"/>
          </p:cNvSpPr>
          <p:nvPr/>
        </p:nvSpPr>
        <p:spPr bwMode="auto">
          <a:xfrm>
            <a:off x="6467475" y="2401888"/>
            <a:ext cx="230188" cy="230187"/>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w="9525">
            <a:noFill/>
            <a:round/>
          </a:ln>
        </p:spPr>
        <p:txBody>
          <a:bodyPr lIns="60222" tIns="30111" rIns="60222" bIns="30111"/>
          <a:lstStyle/>
          <a:p>
            <a:endParaRPr lang="zh-CN" altLang="en-US"/>
          </a:p>
        </p:txBody>
      </p:sp>
      <p:sp>
        <p:nvSpPr>
          <p:cNvPr id="48149" name="Freeform 139"/>
          <p:cNvSpPr>
            <a:spLocks noEditPoints="1"/>
          </p:cNvSpPr>
          <p:nvPr/>
        </p:nvSpPr>
        <p:spPr bwMode="auto">
          <a:xfrm>
            <a:off x="6464300" y="4446588"/>
            <a:ext cx="263525" cy="261937"/>
          </a:xfrm>
          <a:custGeom>
            <a:avLst/>
            <a:gdLst>
              <a:gd name="T0" fmla="*/ 2147483646 w 97"/>
              <a:gd name="T1" fmla="*/ 2147483646 h 97"/>
              <a:gd name="T2" fmla="*/ 2147483646 w 97"/>
              <a:gd name="T3" fmla="*/ 2147483646 h 97"/>
              <a:gd name="T4" fmla="*/ 2147483646 w 97"/>
              <a:gd name="T5" fmla="*/ 0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2147483646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2147483646 w 97"/>
              <a:gd name="T79" fmla="*/ 2147483646 h 97"/>
              <a:gd name="T80" fmla="*/ 2147483646 w 97"/>
              <a:gd name="T81" fmla="*/ 2147483646 h 97"/>
              <a:gd name="T82" fmla="*/ 2147483646 w 97"/>
              <a:gd name="T83" fmla="*/ 2147483646 h 97"/>
              <a:gd name="T84" fmla="*/ 2147483646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2147483646 w 97"/>
              <a:gd name="T105" fmla="*/ 2147483646 h 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1"/>
          </a:solidFill>
          <a:ln w="9525">
            <a:noFill/>
            <a:round/>
          </a:ln>
        </p:spPr>
        <p:txBody>
          <a:bodyPr lIns="60222" tIns="30111" rIns="60222" bIns="30111"/>
          <a:lstStyle/>
          <a:p>
            <a:endParaRPr lang="zh-CN" altLang="en-US"/>
          </a:p>
        </p:txBody>
      </p:sp>
      <p:sp>
        <p:nvSpPr>
          <p:cNvPr id="48150" name="Freeform 144"/>
          <p:cNvSpPr>
            <a:spLocks noEditPoints="1"/>
          </p:cNvSpPr>
          <p:nvPr/>
        </p:nvSpPr>
        <p:spPr bwMode="auto">
          <a:xfrm>
            <a:off x="2473325" y="3417888"/>
            <a:ext cx="160338" cy="257175"/>
          </a:xfrm>
          <a:custGeom>
            <a:avLst/>
            <a:gdLst>
              <a:gd name="T0" fmla="*/ 2147483646 w 59"/>
              <a:gd name="T1" fmla="*/ 2147483646 h 95"/>
              <a:gd name="T2" fmla="*/ 2147483646 w 59"/>
              <a:gd name="T3" fmla="*/ 0 h 95"/>
              <a:gd name="T4" fmla="*/ 2147483646 w 59"/>
              <a:gd name="T5" fmla="*/ 2147483646 h 95"/>
              <a:gd name="T6" fmla="*/ 2147483646 w 59"/>
              <a:gd name="T7" fmla="*/ 2147483646 h 95"/>
              <a:gd name="T8" fmla="*/ 2147483646 w 59"/>
              <a:gd name="T9" fmla="*/ 2147483646 h 95"/>
              <a:gd name="T10" fmla="*/ 2147483646 w 59"/>
              <a:gd name="T11" fmla="*/ 2147483646 h 95"/>
              <a:gd name="T12" fmla="*/ 2147483646 w 59"/>
              <a:gd name="T13" fmla="*/ 2147483646 h 95"/>
              <a:gd name="T14" fmla="*/ 0 w 59"/>
              <a:gd name="T15" fmla="*/ 2147483646 h 95"/>
              <a:gd name="T16" fmla="*/ 2147483646 w 59"/>
              <a:gd name="T17" fmla="*/ 2147483646 h 95"/>
              <a:gd name="T18" fmla="*/ 2147483646 w 59"/>
              <a:gd name="T19" fmla="*/ 2147483646 h 95"/>
              <a:gd name="T20" fmla="*/ 2147483646 w 59"/>
              <a:gd name="T21" fmla="*/ 2147483646 h 95"/>
              <a:gd name="T22" fmla="*/ 2147483646 w 59"/>
              <a:gd name="T23" fmla="*/ 2147483646 h 95"/>
              <a:gd name="T24" fmla="*/ 2147483646 w 59"/>
              <a:gd name="T25" fmla="*/ 2147483646 h 95"/>
              <a:gd name="T26" fmla="*/ 2147483646 w 59"/>
              <a:gd name="T27" fmla="*/ 2147483646 h 95"/>
              <a:gd name="T28" fmla="*/ 2147483646 w 59"/>
              <a:gd name="T29" fmla="*/ 2147483646 h 95"/>
              <a:gd name="T30" fmla="*/ 2147483646 w 59"/>
              <a:gd name="T31" fmla="*/ 2147483646 h 95"/>
              <a:gd name="T32" fmla="*/ 2147483646 w 59"/>
              <a:gd name="T33" fmla="*/ 2147483646 h 95"/>
              <a:gd name="T34" fmla="*/ 2147483646 w 59"/>
              <a:gd name="T35" fmla="*/ 2147483646 h 95"/>
              <a:gd name="T36" fmla="*/ 2147483646 w 59"/>
              <a:gd name="T37" fmla="*/ 2147483646 h 95"/>
              <a:gd name="T38" fmla="*/ 2147483646 w 59"/>
              <a:gd name="T39" fmla="*/ 2147483646 h 95"/>
              <a:gd name="T40" fmla="*/ 2147483646 w 59"/>
              <a:gd name="T41" fmla="*/ 2147483646 h 95"/>
              <a:gd name="T42" fmla="*/ 2147483646 w 59"/>
              <a:gd name="T43" fmla="*/ 2147483646 h 95"/>
              <a:gd name="T44" fmla="*/ 2147483646 w 59"/>
              <a:gd name="T45" fmla="*/ 2147483646 h 95"/>
              <a:gd name="T46" fmla="*/ 2147483646 w 59"/>
              <a:gd name="T47" fmla="*/ 2147483646 h 95"/>
              <a:gd name="T48" fmla="*/ 2147483646 w 59"/>
              <a:gd name="T49" fmla="*/ 2147483646 h 95"/>
              <a:gd name="T50" fmla="*/ 2147483646 w 59"/>
              <a:gd name="T51" fmla="*/ 2147483646 h 95"/>
              <a:gd name="T52" fmla="*/ 2147483646 w 59"/>
              <a:gd name="T53" fmla="*/ 2147483646 h 95"/>
              <a:gd name="T54" fmla="*/ 2147483646 w 59"/>
              <a:gd name="T55" fmla="*/ 2147483646 h 95"/>
              <a:gd name="T56" fmla="*/ 2147483646 w 59"/>
              <a:gd name="T57" fmla="*/ 2147483646 h 95"/>
              <a:gd name="T58" fmla="*/ 2147483646 w 59"/>
              <a:gd name="T59" fmla="*/ 2147483646 h 95"/>
              <a:gd name="T60" fmla="*/ 2147483646 w 59"/>
              <a:gd name="T61" fmla="*/ 2147483646 h 95"/>
              <a:gd name="T62" fmla="*/ 2147483646 w 59"/>
              <a:gd name="T63" fmla="*/ 2147483646 h 95"/>
              <a:gd name="T64" fmla="*/ 2147483646 w 59"/>
              <a:gd name="T65" fmla="*/ 2147483646 h 95"/>
              <a:gd name="T66" fmla="*/ 2147483646 w 59"/>
              <a:gd name="T67" fmla="*/ 2147483646 h 95"/>
              <a:gd name="T68" fmla="*/ 2147483646 w 59"/>
              <a:gd name="T69" fmla="*/ 2147483646 h 95"/>
              <a:gd name="T70" fmla="*/ 2147483646 w 59"/>
              <a:gd name="T71" fmla="*/ 2147483646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chemeClr val="bg1"/>
          </a:solidFill>
          <a:ln w="9525">
            <a:noFill/>
            <a:round/>
          </a:ln>
        </p:spPr>
        <p:txBody>
          <a:bodyPr lIns="60222" tIns="30111" rIns="60222" bIns="30111"/>
          <a:lstStyle/>
          <a:p>
            <a:endParaRPr lang="zh-CN" altLang="en-US"/>
          </a:p>
        </p:txBody>
      </p:sp>
      <p:sp>
        <p:nvSpPr>
          <p:cNvPr id="48151" name="Freeform 145"/>
          <p:cNvSpPr>
            <a:spLocks noEditPoints="1"/>
          </p:cNvSpPr>
          <p:nvPr/>
        </p:nvSpPr>
        <p:spPr bwMode="auto">
          <a:xfrm>
            <a:off x="2447925" y="4440238"/>
            <a:ext cx="266700" cy="268287"/>
          </a:xfrm>
          <a:custGeom>
            <a:avLst/>
            <a:gdLst>
              <a:gd name="T0" fmla="*/ 2147483646 w 98"/>
              <a:gd name="T1" fmla="*/ 2147483646 h 99"/>
              <a:gd name="T2" fmla="*/ 2147483646 w 98"/>
              <a:gd name="T3" fmla="*/ 2147483646 h 99"/>
              <a:gd name="T4" fmla="*/ 2147483646 w 98"/>
              <a:gd name="T5" fmla="*/ 2147483646 h 99"/>
              <a:gd name="T6" fmla="*/ 2147483646 w 98"/>
              <a:gd name="T7" fmla="*/ 2147483646 h 99"/>
              <a:gd name="T8" fmla="*/ 2147483646 w 98"/>
              <a:gd name="T9" fmla="*/ 2147483646 h 99"/>
              <a:gd name="T10" fmla="*/ 2147483646 w 98"/>
              <a:gd name="T11" fmla="*/ 2147483646 h 99"/>
              <a:gd name="T12" fmla="*/ 2147483646 w 98"/>
              <a:gd name="T13" fmla="*/ 2147483646 h 99"/>
              <a:gd name="T14" fmla="*/ 2147483646 w 98"/>
              <a:gd name="T15" fmla="*/ 2147483646 h 99"/>
              <a:gd name="T16" fmla="*/ 2147483646 w 98"/>
              <a:gd name="T17" fmla="*/ 0 h 99"/>
              <a:gd name="T18" fmla="*/ 2147483646 w 98"/>
              <a:gd name="T19" fmla="*/ 2147483646 h 99"/>
              <a:gd name="T20" fmla="*/ 2147483646 w 98"/>
              <a:gd name="T21" fmla="*/ 2147483646 h 99"/>
              <a:gd name="T22" fmla="*/ 2147483646 w 98"/>
              <a:gd name="T23" fmla="*/ 2147483646 h 99"/>
              <a:gd name="T24" fmla="*/ 2147483646 w 98"/>
              <a:gd name="T25" fmla="*/ 2147483646 h 99"/>
              <a:gd name="T26" fmla="*/ 2147483646 w 98"/>
              <a:gd name="T27" fmla="*/ 2147483646 h 99"/>
              <a:gd name="T28" fmla="*/ 2147483646 w 98"/>
              <a:gd name="T29" fmla="*/ 2147483646 h 99"/>
              <a:gd name="T30" fmla="*/ 2147483646 w 98"/>
              <a:gd name="T31" fmla="*/ 2147483646 h 99"/>
              <a:gd name="T32" fmla="*/ 2147483646 w 98"/>
              <a:gd name="T33" fmla="*/ 2147483646 h 99"/>
              <a:gd name="T34" fmla="*/ 2147483646 w 98"/>
              <a:gd name="T35" fmla="*/ 2147483646 h 99"/>
              <a:gd name="T36" fmla="*/ 2147483646 w 98"/>
              <a:gd name="T37" fmla="*/ 2147483646 h 99"/>
              <a:gd name="T38" fmla="*/ 2147483646 w 98"/>
              <a:gd name="T39" fmla="*/ 2147483646 h 99"/>
              <a:gd name="T40" fmla="*/ 2147483646 w 98"/>
              <a:gd name="T41" fmla="*/ 2147483646 h 99"/>
              <a:gd name="T42" fmla="*/ 2147483646 w 98"/>
              <a:gd name="T43" fmla="*/ 2147483646 h 99"/>
              <a:gd name="T44" fmla="*/ 2147483646 w 98"/>
              <a:gd name="T45" fmla="*/ 2147483646 h 99"/>
              <a:gd name="T46" fmla="*/ 2147483646 w 98"/>
              <a:gd name="T47" fmla="*/ 2147483646 h 99"/>
              <a:gd name="T48" fmla="*/ 2147483646 w 98"/>
              <a:gd name="T49" fmla="*/ 2147483646 h 99"/>
              <a:gd name="T50" fmla="*/ 2147483646 w 98"/>
              <a:gd name="T51" fmla="*/ 2147483646 h 99"/>
              <a:gd name="T52" fmla="*/ 2147483646 w 98"/>
              <a:gd name="T53" fmla="*/ 2147483646 h 99"/>
              <a:gd name="T54" fmla="*/ 2147483646 w 98"/>
              <a:gd name="T55" fmla="*/ 2147483646 h 99"/>
              <a:gd name="T56" fmla="*/ 2147483646 w 98"/>
              <a:gd name="T57" fmla="*/ 2147483646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w="9525">
            <a:noFill/>
            <a:round/>
          </a:ln>
        </p:spPr>
        <p:txBody>
          <a:bodyPr lIns="60222" tIns="30111" rIns="60222" bIns="30111"/>
          <a:lstStyle/>
          <a:p>
            <a:endParaRPr lang="zh-CN" altLang="en-US"/>
          </a:p>
        </p:txBody>
      </p:sp>
      <p:sp>
        <p:nvSpPr>
          <p:cNvPr id="48152" name="Freeform 202"/>
          <p:cNvSpPr>
            <a:spLocks noEditPoints="1"/>
          </p:cNvSpPr>
          <p:nvPr/>
        </p:nvSpPr>
        <p:spPr bwMode="auto">
          <a:xfrm>
            <a:off x="2400300" y="2393950"/>
            <a:ext cx="249238" cy="239713"/>
          </a:xfrm>
          <a:custGeom>
            <a:avLst/>
            <a:gdLst>
              <a:gd name="T0" fmla="*/ 2147483646 w 198"/>
              <a:gd name="T1" fmla="*/ 2147483646 h 190"/>
              <a:gd name="T2" fmla="*/ 2147483646 w 198"/>
              <a:gd name="T3" fmla="*/ 2147483646 h 190"/>
              <a:gd name="T4" fmla="*/ 2147483646 w 198"/>
              <a:gd name="T5" fmla="*/ 2147483646 h 190"/>
              <a:gd name="T6" fmla="*/ 2147483646 w 198"/>
              <a:gd name="T7" fmla="*/ 2147483646 h 190"/>
              <a:gd name="T8" fmla="*/ 2147483646 w 198"/>
              <a:gd name="T9" fmla="*/ 2147483646 h 190"/>
              <a:gd name="T10" fmla="*/ 2147483646 w 198"/>
              <a:gd name="T11" fmla="*/ 2147483646 h 190"/>
              <a:gd name="T12" fmla="*/ 2147483646 w 198"/>
              <a:gd name="T13" fmla="*/ 2147483646 h 190"/>
              <a:gd name="T14" fmla="*/ 2147483646 w 198"/>
              <a:gd name="T15" fmla="*/ 2147483646 h 190"/>
              <a:gd name="T16" fmla="*/ 2147483646 w 198"/>
              <a:gd name="T17" fmla="*/ 2147483646 h 190"/>
              <a:gd name="T18" fmla="*/ 2147483646 w 198"/>
              <a:gd name="T19" fmla="*/ 2147483646 h 190"/>
              <a:gd name="T20" fmla="*/ 2147483646 w 198"/>
              <a:gd name="T21" fmla="*/ 2147483646 h 190"/>
              <a:gd name="T22" fmla="*/ 2147483646 w 198"/>
              <a:gd name="T23" fmla="*/ 2147483646 h 190"/>
              <a:gd name="T24" fmla="*/ 2147483646 w 198"/>
              <a:gd name="T25" fmla="*/ 2147483646 h 190"/>
              <a:gd name="T26" fmla="*/ 2147483646 w 198"/>
              <a:gd name="T27" fmla="*/ 2147483646 h 190"/>
              <a:gd name="T28" fmla="*/ 2147483646 w 198"/>
              <a:gd name="T29" fmla="*/ 2147483646 h 190"/>
              <a:gd name="T30" fmla="*/ 2147483646 w 198"/>
              <a:gd name="T31" fmla="*/ 2147483646 h 190"/>
              <a:gd name="T32" fmla="*/ 2147483646 w 198"/>
              <a:gd name="T33" fmla="*/ 2147483646 h 190"/>
              <a:gd name="T34" fmla="*/ 2147483646 w 198"/>
              <a:gd name="T35" fmla="*/ 2147483646 h 190"/>
              <a:gd name="T36" fmla="*/ 2147483646 w 198"/>
              <a:gd name="T37" fmla="*/ 2147483646 h 190"/>
              <a:gd name="T38" fmla="*/ 2147483646 w 198"/>
              <a:gd name="T39" fmla="*/ 2147483646 h 190"/>
              <a:gd name="T40" fmla="*/ 2147483646 w 198"/>
              <a:gd name="T41" fmla="*/ 2147483646 h 190"/>
              <a:gd name="T42" fmla="*/ 2147483646 w 198"/>
              <a:gd name="T43" fmla="*/ 2147483646 h 190"/>
              <a:gd name="T44" fmla="*/ 2147483646 w 198"/>
              <a:gd name="T45" fmla="*/ 2147483646 h 190"/>
              <a:gd name="T46" fmla="*/ 2147483646 w 198"/>
              <a:gd name="T47" fmla="*/ 2147483646 h 190"/>
              <a:gd name="T48" fmla="*/ 2147483646 w 198"/>
              <a:gd name="T49" fmla="*/ 2147483646 h 190"/>
              <a:gd name="T50" fmla="*/ 2147483646 w 198"/>
              <a:gd name="T51" fmla="*/ 2147483646 h 190"/>
              <a:gd name="T52" fmla="*/ 2147483646 w 198"/>
              <a:gd name="T53" fmla="*/ 2147483646 h 190"/>
              <a:gd name="T54" fmla="*/ 2147483646 w 198"/>
              <a:gd name="T55" fmla="*/ 2147483646 h 190"/>
              <a:gd name="T56" fmla="*/ 2147483646 w 198"/>
              <a:gd name="T57" fmla="*/ 2147483646 h 190"/>
              <a:gd name="T58" fmla="*/ 0 w 198"/>
              <a:gd name="T59" fmla="*/ 2147483646 h 190"/>
              <a:gd name="T60" fmla="*/ 2147483646 w 198"/>
              <a:gd name="T61" fmla="*/ 2147483646 h 190"/>
              <a:gd name="T62" fmla="*/ 2147483646 w 198"/>
              <a:gd name="T63" fmla="*/ 2147483646 h 190"/>
              <a:gd name="T64" fmla="*/ 2147483646 w 198"/>
              <a:gd name="T65" fmla="*/ 2147483646 h 190"/>
              <a:gd name="T66" fmla="*/ 2147483646 w 198"/>
              <a:gd name="T67" fmla="*/ 2147483646 h 190"/>
              <a:gd name="T68" fmla="*/ 2147483646 w 198"/>
              <a:gd name="T69" fmla="*/ 2147483646 h 190"/>
              <a:gd name="T70" fmla="*/ 2147483646 w 198"/>
              <a:gd name="T71" fmla="*/ 2147483646 h 190"/>
              <a:gd name="T72" fmla="*/ 2147483646 w 198"/>
              <a:gd name="T73" fmla="*/ 0 h 190"/>
              <a:gd name="T74" fmla="*/ 2147483646 w 198"/>
              <a:gd name="T75" fmla="*/ 2147483646 h 190"/>
              <a:gd name="T76" fmla="*/ 2147483646 w 198"/>
              <a:gd name="T77" fmla="*/ 2147483646 h 190"/>
              <a:gd name="T78" fmla="*/ 2147483646 w 198"/>
              <a:gd name="T79" fmla="*/ 2147483646 h 190"/>
              <a:gd name="T80" fmla="*/ 2147483646 w 198"/>
              <a:gd name="T81" fmla="*/ 2147483646 h 190"/>
              <a:gd name="T82" fmla="*/ 2147483646 w 198"/>
              <a:gd name="T83" fmla="*/ 2147483646 h 190"/>
              <a:gd name="T84" fmla="*/ 2147483646 w 198"/>
              <a:gd name="T85" fmla="*/ 2147483646 h 190"/>
              <a:gd name="T86" fmla="*/ 2147483646 w 198"/>
              <a:gd name="T87" fmla="*/ 2147483646 h 190"/>
              <a:gd name="T88" fmla="*/ 2147483646 w 198"/>
              <a:gd name="T89" fmla="*/ 2147483646 h 190"/>
              <a:gd name="T90" fmla="*/ 2147483646 w 198"/>
              <a:gd name="T91" fmla="*/ 2147483646 h 1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 h="190">
                <a:moveTo>
                  <a:pt x="80" y="39"/>
                </a:moveTo>
                <a:lnTo>
                  <a:pt x="32" y="39"/>
                </a:lnTo>
                <a:lnTo>
                  <a:pt x="24" y="52"/>
                </a:lnTo>
                <a:lnTo>
                  <a:pt x="32" y="65"/>
                </a:lnTo>
                <a:lnTo>
                  <a:pt x="80" y="65"/>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close/>
                <a:moveTo>
                  <a:pt x="166" y="84"/>
                </a:moveTo>
                <a:lnTo>
                  <a:pt x="116" y="84"/>
                </a:lnTo>
                <a:lnTo>
                  <a:pt x="116" y="112"/>
                </a:lnTo>
                <a:lnTo>
                  <a:pt x="166" y="112"/>
                </a:lnTo>
                <a:lnTo>
                  <a:pt x="175" y="99"/>
                </a:lnTo>
                <a:lnTo>
                  <a:pt x="166" y="84"/>
                </a:lnTo>
                <a:close/>
              </a:path>
            </a:pathLst>
          </a:custGeom>
          <a:solidFill>
            <a:schemeClr val="bg1"/>
          </a:solidFill>
          <a:ln w="9525">
            <a:noFill/>
            <a:round/>
          </a:ln>
        </p:spPr>
        <p:txBody>
          <a:bodyPr lIns="60222" tIns="30111" rIns="60222" bIns="30111"/>
          <a:lstStyle/>
          <a:p>
            <a:endParaRPr lang="zh-CN" altLang="en-US"/>
          </a:p>
        </p:txBody>
      </p:sp>
      <p:sp>
        <p:nvSpPr>
          <p:cNvPr id="48153" name="Freeform 203"/>
          <p:cNvSpPr>
            <a:spLocks noEditPoints="1"/>
          </p:cNvSpPr>
          <p:nvPr/>
        </p:nvSpPr>
        <p:spPr bwMode="auto">
          <a:xfrm>
            <a:off x="6453188" y="3462338"/>
            <a:ext cx="220662" cy="219075"/>
          </a:xfrm>
          <a:custGeom>
            <a:avLst/>
            <a:gdLst>
              <a:gd name="T0" fmla="*/ 2147483646 w 82"/>
              <a:gd name="T1" fmla="*/ 2147483646 h 80"/>
              <a:gd name="T2" fmla="*/ 2147483646 w 82"/>
              <a:gd name="T3" fmla="*/ 2147483646 h 80"/>
              <a:gd name="T4" fmla="*/ 2147483646 w 82"/>
              <a:gd name="T5" fmla="*/ 2147483646 h 80"/>
              <a:gd name="T6" fmla="*/ 2147483646 w 82"/>
              <a:gd name="T7" fmla="*/ 2147483646 h 80"/>
              <a:gd name="T8" fmla="*/ 2147483646 w 82"/>
              <a:gd name="T9" fmla="*/ 2147483646 h 80"/>
              <a:gd name="T10" fmla="*/ 2147483646 w 82"/>
              <a:gd name="T11" fmla="*/ 2147483646 h 80"/>
              <a:gd name="T12" fmla="*/ 2147483646 w 82"/>
              <a:gd name="T13" fmla="*/ 2147483646 h 80"/>
              <a:gd name="T14" fmla="*/ 2147483646 w 82"/>
              <a:gd name="T15" fmla="*/ 2147483646 h 80"/>
              <a:gd name="T16" fmla="*/ 2147483646 w 82"/>
              <a:gd name="T17" fmla="*/ 2147483646 h 80"/>
              <a:gd name="T18" fmla="*/ 2147483646 w 82"/>
              <a:gd name="T19" fmla="*/ 2147483646 h 80"/>
              <a:gd name="T20" fmla="*/ 2147483646 w 82"/>
              <a:gd name="T21" fmla="*/ 2147483646 h 80"/>
              <a:gd name="T22" fmla="*/ 2147483646 w 82"/>
              <a:gd name="T23" fmla="*/ 2147483646 h 80"/>
              <a:gd name="T24" fmla="*/ 2147483646 w 82"/>
              <a:gd name="T25" fmla="*/ 2147483646 h 80"/>
              <a:gd name="T26" fmla="*/ 2147483646 w 82"/>
              <a:gd name="T27" fmla="*/ 2147483646 h 80"/>
              <a:gd name="T28" fmla="*/ 2147483646 w 82"/>
              <a:gd name="T29" fmla="*/ 2147483646 h 80"/>
              <a:gd name="T30" fmla="*/ 2147483646 w 82"/>
              <a:gd name="T31" fmla="*/ 2147483646 h 80"/>
              <a:gd name="T32" fmla="*/ 2147483646 w 82"/>
              <a:gd name="T33" fmla="*/ 2147483646 h 80"/>
              <a:gd name="T34" fmla="*/ 0 w 82"/>
              <a:gd name="T35" fmla="*/ 2147483646 h 80"/>
              <a:gd name="T36" fmla="*/ 2147483646 w 82"/>
              <a:gd name="T37" fmla="*/ 2147483646 h 80"/>
              <a:gd name="T38" fmla="*/ 2147483646 w 82"/>
              <a:gd name="T39" fmla="*/ 2147483646 h 80"/>
              <a:gd name="T40" fmla="*/ 2147483646 w 82"/>
              <a:gd name="T41" fmla="*/ 2147483646 h 80"/>
              <a:gd name="T42" fmla="*/ 2147483646 w 82"/>
              <a:gd name="T43" fmla="*/ 2147483646 h 80"/>
              <a:gd name="T44" fmla="*/ 2147483646 w 82"/>
              <a:gd name="T45" fmla="*/ 2147483646 h 80"/>
              <a:gd name="T46" fmla="*/ 2147483646 w 82"/>
              <a:gd name="T47" fmla="*/ 2147483646 h 80"/>
              <a:gd name="T48" fmla="*/ 2147483646 w 82"/>
              <a:gd name="T49" fmla="*/ 2147483646 h 80"/>
              <a:gd name="T50" fmla="*/ 2147483646 w 82"/>
              <a:gd name="T51" fmla="*/ 2147483646 h 80"/>
              <a:gd name="T52" fmla="*/ 2147483646 w 82"/>
              <a:gd name="T53" fmla="*/ 2147483646 h 80"/>
              <a:gd name="T54" fmla="*/ 2147483646 w 82"/>
              <a:gd name="T55" fmla="*/ 0 h 80"/>
              <a:gd name="T56" fmla="*/ 2147483646 w 82"/>
              <a:gd name="T57" fmla="*/ 2147483646 h 80"/>
              <a:gd name="T58" fmla="*/ 2147483646 w 82"/>
              <a:gd name="T59" fmla="*/ 2147483646 h 80"/>
              <a:gd name="T60" fmla="*/ 2147483646 w 82"/>
              <a:gd name="T61" fmla="*/ 2147483646 h 80"/>
              <a:gd name="T62" fmla="*/ 2147483646 w 82"/>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w="9525">
            <a:noFill/>
            <a:round/>
          </a:ln>
        </p:spPr>
        <p:txBody>
          <a:bodyPr lIns="60222" tIns="30111" rIns="60222" bIns="30111"/>
          <a:lstStyle/>
          <a:p>
            <a:endParaRPr lang="zh-CN" altLang="en-US"/>
          </a:p>
        </p:txBody>
      </p:sp>
      <p:sp>
        <p:nvSpPr>
          <p:cNvPr id="48154" name="文本框 29"/>
          <p:cNvSpPr txBox="1">
            <a:spLocks noChangeArrowheads="1"/>
          </p:cNvSpPr>
          <p:nvPr/>
        </p:nvSpPr>
        <p:spPr bwMode="auto">
          <a:xfrm>
            <a:off x="4981575" y="2457450"/>
            <a:ext cx="206375" cy="32385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500" b="1">
                <a:solidFill>
                  <a:srgbClr val="445469"/>
                </a:solidFill>
                <a:latin typeface="Arial" panose="020B0604020202020204" pitchFamily="34" charset="0"/>
                <a:ea typeface="微软雅黑" pitchFamily="34" charset="-122"/>
                <a:sym typeface="Arial" panose="020B0604020202020204" pitchFamily="34" charset="0"/>
              </a:rPr>
              <a:t>1</a:t>
            </a:r>
            <a:endParaRPr lang="zh-CN" altLang="en-US" sz="15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55" name="文本框 30"/>
          <p:cNvSpPr txBox="1">
            <a:spLocks noChangeArrowheads="1"/>
          </p:cNvSpPr>
          <p:nvPr/>
        </p:nvSpPr>
        <p:spPr bwMode="auto">
          <a:xfrm>
            <a:off x="5526088" y="3398838"/>
            <a:ext cx="206375" cy="32385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500" b="1">
                <a:solidFill>
                  <a:srgbClr val="445469"/>
                </a:solidFill>
                <a:latin typeface="Arial" panose="020B0604020202020204" pitchFamily="34" charset="0"/>
                <a:ea typeface="微软雅黑" pitchFamily="34" charset="-122"/>
                <a:sym typeface="Arial" panose="020B0604020202020204" pitchFamily="34" charset="0"/>
              </a:rPr>
              <a:t>2</a:t>
            </a:r>
            <a:endParaRPr lang="zh-CN" altLang="en-US" sz="15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56" name="文本框 31"/>
          <p:cNvSpPr txBox="1">
            <a:spLocks noChangeArrowheads="1"/>
          </p:cNvSpPr>
          <p:nvPr/>
        </p:nvSpPr>
        <p:spPr bwMode="auto">
          <a:xfrm>
            <a:off x="4987925" y="4348163"/>
            <a:ext cx="206375" cy="322262"/>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500" b="1">
                <a:solidFill>
                  <a:srgbClr val="445469"/>
                </a:solidFill>
                <a:latin typeface="Arial" panose="020B0604020202020204" pitchFamily="34" charset="0"/>
                <a:ea typeface="微软雅黑" pitchFamily="34" charset="-122"/>
                <a:sym typeface="Arial" panose="020B0604020202020204" pitchFamily="34" charset="0"/>
              </a:rPr>
              <a:t>3</a:t>
            </a:r>
            <a:endParaRPr lang="zh-CN" altLang="en-US" sz="15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57" name="文本框 32"/>
          <p:cNvSpPr txBox="1">
            <a:spLocks noChangeArrowheads="1"/>
          </p:cNvSpPr>
          <p:nvPr/>
        </p:nvSpPr>
        <p:spPr bwMode="auto">
          <a:xfrm>
            <a:off x="3894138" y="4349750"/>
            <a:ext cx="206375" cy="32385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500" b="1">
                <a:solidFill>
                  <a:srgbClr val="445469"/>
                </a:solidFill>
                <a:latin typeface="Arial" panose="020B0604020202020204" pitchFamily="34" charset="0"/>
                <a:ea typeface="微软雅黑" pitchFamily="34" charset="-122"/>
                <a:sym typeface="Arial" panose="020B0604020202020204" pitchFamily="34" charset="0"/>
              </a:rPr>
              <a:t>4</a:t>
            </a:r>
            <a:endParaRPr lang="zh-CN" altLang="en-US" sz="15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58" name="文本框 33"/>
          <p:cNvSpPr txBox="1">
            <a:spLocks noChangeArrowheads="1"/>
          </p:cNvSpPr>
          <p:nvPr/>
        </p:nvSpPr>
        <p:spPr bwMode="auto">
          <a:xfrm>
            <a:off x="3341688" y="3394075"/>
            <a:ext cx="206375" cy="322263"/>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500" b="1">
                <a:solidFill>
                  <a:srgbClr val="445469"/>
                </a:solidFill>
                <a:latin typeface="Arial" panose="020B0604020202020204" pitchFamily="34" charset="0"/>
                <a:ea typeface="微软雅黑" pitchFamily="34" charset="-122"/>
                <a:sym typeface="Arial" panose="020B0604020202020204" pitchFamily="34" charset="0"/>
              </a:rPr>
              <a:t>5</a:t>
            </a:r>
            <a:endParaRPr lang="zh-CN" altLang="en-US" sz="15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59" name="文本框 34"/>
          <p:cNvSpPr txBox="1">
            <a:spLocks noChangeArrowheads="1"/>
          </p:cNvSpPr>
          <p:nvPr/>
        </p:nvSpPr>
        <p:spPr bwMode="auto">
          <a:xfrm>
            <a:off x="3902075" y="2457450"/>
            <a:ext cx="207963" cy="32385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500" b="1">
                <a:solidFill>
                  <a:srgbClr val="445469"/>
                </a:solidFill>
                <a:latin typeface="Arial" panose="020B0604020202020204" pitchFamily="34" charset="0"/>
                <a:ea typeface="微软雅黑" pitchFamily="34" charset="-122"/>
                <a:sym typeface="Arial" panose="020B0604020202020204" pitchFamily="34" charset="0"/>
              </a:rPr>
              <a:t>6</a:t>
            </a:r>
            <a:endParaRPr lang="zh-CN" altLang="en-US" sz="15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60" name="TextBox 13"/>
          <p:cNvSpPr txBox="1">
            <a:spLocks noChangeArrowheads="1"/>
          </p:cNvSpPr>
          <p:nvPr/>
        </p:nvSpPr>
        <p:spPr bwMode="auto">
          <a:xfrm>
            <a:off x="1566863" y="2217738"/>
            <a:ext cx="601662" cy="184150"/>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61" name="TextBox 13"/>
          <p:cNvSpPr txBox="1">
            <a:spLocks noChangeArrowheads="1"/>
          </p:cNvSpPr>
          <p:nvPr/>
        </p:nvSpPr>
        <p:spPr bwMode="auto">
          <a:xfrm>
            <a:off x="647700" y="2457450"/>
            <a:ext cx="1520825" cy="276225"/>
          </a:xfrm>
          <a:prstGeom prst="rect">
            <a:avLst/>
          </a:prstGeom>
          <a:noFill/>
          <a:ln w="9525">
            <a:noFill/>
            <a:miter lim="800000"/>
          </a:ln>
        </p:spPr>
        <p:txBody>
          <a:bodyPr lIns="0" tIns="0" rIns="0" bIns="0">
            <a:spAutoFit/>
          </a:bodyPr>
          <a:lstStyle/>
          <a:p>
            <a:pPr algn="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62" name="TextBox 13"/>
          <p:cNvSpPr txBox="1">
            <a:spLocks noChangeArrowheads="1"/>
          </p:cNvSpPr>
          <p:nvPr/>
        </p:nvSpPr>
        <p:spPr bwMode="auto">
          <a:xfrm>
            <a:off x="6921500" y="2257425"/>
            <a:ext cx="571500" cy="184150"/>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63" name="TextBox 13"/>
          <p:cNvSpPr txBox="1">
            <a:spLocks noChangeArrowheads="1"/>
          </p:cNvSpPr>
          <p:nvPr/>
        </p:nvSpPr>
        <p:spPr bwMode="auto">
          <a:xfrm>
            <a:off x="6992938" y="2457450"/>
            <a:ext cx="1579562" cy="276225"/>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64" name="TextBox 13"/>
          <p:cNvSpPr txBox="1">
            <a:spLocks noChangeArrowheads="1"/>
          </p:cNvSpPr>
          <p:nvPr/>
        </p:nvSpPr>
        <p:spPr bwMode="auto">
          <a:xfrm>
            <a:off x="1566863" y="3246438"/>
            <a:ext cx="601662" cy="185737"/>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65" name="TextBox 13"/>
          <p:cNvSpPr txBox="1">
            <a:spLocks noChangeArrowheads="1"/>
          </p:cNvSpPr>
          <p:nvPr/>
        </p:nvSpPr>
        <p:spPr bwMode="auto">
          <a:xfrm>
            <a:off x="647700" y="3486150"/>
            <a:ext cx="1520825" cy="277813"/>
          </a:xfrm>
          <a:prstGeom prst="rect">
            <a:avLst/>
          </a:prstGeom>
          <a:noFill/>
          <a:ln w="9525">
            <a:noFill/>
            <a:miter lim="800000"/>
          </a:ln>
        </p:spPr>
        <p:txBody>
          <a:bodyPr lIns="0" tIns="0" rIns="0" bIns="0">
            <a:spAutoFit/>
          </a:bodyPr>
          <a:lstStyle/>
          <a:p>
            <a:pPr algn="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66" name="TextBox 13"/>
          <p:cNvSpPr txBox="1">
            <a:spLocks noChangeArrowheads="1"/>
          </p:cNvSpPr>
          <p:nvPr/>
        </p:nvSpPr>
        <p:spPr bwMode="auto">
          <a:xfrm>
            <a:off x="6921500" y="3286125"/>
            <a:ext cx="571500" cy="185738"/>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67" name="TextBox 13"/>
          <p:cNvSpPr txBox="1">
            <a:spLocks noChangeArrowheads="1"/>
          </p:cNvSpPr>
          <p:nvPr/>
        </p:nvSpPr>
        <p:spPr bwMode="auto">
          <a:xfrm>
            <a:off x="6992938" y="3486150"/>
            <a:ext cx="1579562" cy="277813"/>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68" name="TextBox 13"/>
          <p:cNvSpPr txBox="1">
            <a:spLocks noChangeArrowheads="1"/>
          </p:cNvSpPr>
          <p:nvPr/>
        </p:nvSpPr>
        <p:spPr bwMode="auto">
          <a:xfrm>
            <a:off x="1566863" y="4240213"/>
            <a:ext cx="601662" cy="184150"/>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69" name="TextBox 13"/>
          <p:cNvSpPr txBox="1">
            <a:spLocks noChangeArrowheads="1"/>
          </p:cNvSpPr>
          <p:nvPr/>
        </p:nvSpPr>
        <p:spPr bwMode="auto">
          <a:xfrm>
            <a:off x="647700" y="4479925"/>
            <a:ext cx="1520825" cy="276225"/>
          </a:xfrm>
          <a:prstGeom prst="rect">
            <a:avLst/>
          </a:prstGeom>
          <a:noFill/>
          <a:ln w="9525">
            <a:noFill/>
            <a:miter lim="800000"/>
          </a:ln>
        </p:spPr>
        <p:txBody>
          <a:bodyPr lIns="0" tIns="0" rIns="0" bIns="0">
            <a:spAutoFit/>
          </a:bodyPr>
          <a:lstStyle/>
          <a:p>
            <a:pPr algn="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70" name="TextBox 13"/>
          <p:cNvSpPr txBox="1">
            <a:spLocks noChangeArrowheads="1"/>
          </p:cNvSpPr>
          <p:nvPr/>
        </p:nvSpPr>
        <p:spPr bwMode="auto">
          <a:xfrm>
            <a:off x="6921500" y="4279900"/>
            <a:ext cx="571500" cy="184150"/>
          </a:xfrm>
          <a:prstGeom prst="rect">
            <a:avLst/>
          </a:prstGeom>
          <a:noFill/>
          <a:ln w="9525">
            <a:no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48171" name="TextBox 13"/>
          <p:cNvSpPr txBox="1">
            <a:spLocks noChangeArrowheads="1"/>
          </p:cNvSpPr>
          <p:nvPr/>
        </p:nvSpPr>
        <p:spPr bwMode="auto">
          <a:xfrm>
            <a:off x="6992938" y="4479925"/>
            <a:ext cx="1579562" cy="276225"/>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grpSp>
        <p:nvGrpSpPr>
          <p:cNvPr id="48172" name="组合 55"/>
          <p:cNvGrpSpPr/>
          <p:nvPr/>
        </p:nvGrpSpPr>
        <p:grpSpPr bwMode="auto">
          <a:xfrm>
            <a:off x="0" y="0"/>
            <a:ext cx="3989388" cy="496888"/>
            <a:chOff x="0" y="0"/>
            <a:chExt cx="3988895" cy="496711"/>
          </a:xfrm>
        </p:grpSpPr>
        <p:sp>
          <p:nvSpPr>
            <p:cNvPr id="48173" name="矩形 56"/>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8174" name="十字形 57"/>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8175" name="矩形 58"/>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48176" name="文本框 59"/>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图片 1"/>
          <p:cNvPicPr>
            <a:picLocks noChangeAspect="1" noChangeArrowheads="1"/>
          </p:cNvPicPr>
          <p:nvPr/>
        </p:nvPicPr>
        <p:blipFill>
          <a:blip r:embed="rId1"/>
          <a:srcRect/>
          <a:stretch>
            <a:fillRect/>
          </a:stretch>
        </p:blipFill>
        <p:spPr bwMode="auto">
          <a:xfrm>
            <a:off x="333375" y="1990725"/>
            <a:ext cx="2806700" cy="2876550"/>
          </a:xfrm>
          <a:prstGeom prst="rect">
            <a:avLst/>
          </a:prstGeom>
          <a:noFill/>
          <a:ln w="9525">
            <a:noFill/>
            <a:miter lim="800000"/>
            <a:headEnd/>
            <a:tailEnd/>
          </a:ln>
        </p:spPr>
      </p:pic>
      <p:sp>
        <p:nvSpPr>
          <p:cNvPr id="50179" name="Rectangle 12"/>
          <p:cNvSpPr>
            <a:spLocks noChangeArrowheads="1"/>
          </p:cNvSpPr>
          <p:nvPr/>
        </p:nvSpPr>
        <p:spPr bwMode="auto">
          <a:xfrm>
            <a:off x="3140075" y="1990725"/>
            <a:ext cx="5573713" cy="2876550"/>
          </a:xfrm>
          <a:prstGeom prst="rect">
            <a:avLst/>
          </a:prstGeom>
          <a:solidFill>
            <a:srgbClr val="445469"/>
          </a:solidFill>
          <a:ln w="9525">
            <a:noFill/>
            <a:miter lim="800000"/>
          </a:ln>
        </p:spPr>
        <p:txBody>
          <a:bodyPr anchor="ctr"/>
          <a:lstStyle/>
          <a:p>
            <a:pPr algn="ctr" defTabSz="912495" eaLnBrk="1" hangingPunct="1">
              <a:buFont typeface="Arial" panose="020B0604020202020204" pitchFamily="34" charset="0"/>
              <a:buNone/>
            </a:pPr>
            <a:endParaRPr lang="en-US" altLang="zh-CN" sz="2300">
              <a:solidFill>
                <a:srgbClr val="0076A3"/>
              </a:solidFill>
              <a:latin typeface="Roboto" pitchFamily="2" charset="0"/>
            </a:endParaRPr>
          </a:p>
        </p:txBody>
      </p:sp>
      <p:sp>
        <p:nvSpPr>
          <p:cNvPr id="50180" name="Rectangle 42"/>
          <p:cNvSpPr>
            <a:spLocks noChangeArrowheads="1"/>
          </p:cNvSpPr>
          <p:nvPr/>
        </p:nvSpPr>
        <p:spPr bwMode="auto">
          <a:xfrm>
            <a:off x="333375" y="4956175"/>
            <a:ext cx="8380413" cy="173038"/>
          </a:xfrm>
          <a:prstGeom prst="rect">
            <a:avLst/>
          </a:prstGeom>
          <a:solidFill>
            <a:srgbClr val="17ADFA"/>
          </a:solidFill>
          <a:ln w="9525">
            <a:noFill/>
            <a:miter lim="800000"/>
          </a:ln>
        </p:spPr>
        <p:txBody>
          <a:bodyPr anchor="ctr"/>
          <a:lstStyle/>
          <a:p>
            <a:pPr algn="ctr" defTabSz="912495" eaLnBrk="1" hangingPunct="1">
              <a:buFont typeface="Arial" panose="020B0604020202020204" pitchFamily="34" charset="0"/>
              <a:buNone/>
            </a:pPr>
            <a:endParaRPr lang="en-US" altLang="zh-CN" sz="2300">
              <a:solidFill>
                <a:srgbClr val="0076A3"/>
              </a:solidFill>
              <a:latin typeface="Roboto" pitchFamily="2" charset="0"/>
            </a:endParaRPr>
          </a:p>
        </p:txBody>
      </p:sp>
      <p:sp>
        <p:nvSpPr>
          <p:cNvPr id="50181" name="Rectangle 44"/>
          <p:cNvSpPr>
            <a:spLocks noChangeArrowheads="1"/>
          </p:cNvSpPr>
          <p:nvPr/>
        </p:nvSpPr>
        <p:spPr bwMode="auto">
          <a:xfrm>
            <a:off x="333375" y="4956175"/>
            <a:ext cx="249238" cy="173038"/>
          </a:xfrm>
          <a:prstGeom prst="rect">
            <a:avLst/>
          </a:prstGeom>
          <a:solidFill>
            <a:srgbClr val="BAA6AB"/>
          </a:solidFill>
          <a:ln w="9525">
            <a:noFill/>
            <a:miter lim="800000"/>
          </a:ln>
        </p:spPr>
        <p:txBody>
          <a:bodyPr anchor="ctr"/>
          <a:lstStyle/>
          <a:p>
            <a:pPr algn="ctr" defTabSz="912495" eaLnBrk="1" hangingPunct="1">
              <a:buFont typeface="Arial" panose="020B0604020202020204" pitchFamily="34" charset="0"/>
              <a:buNone/>
            </a:pPr>
            <a:endParaRPr lang="en-US" altLang="zh-CN" sz="2300">
              <a:solidFill>
                <a:srgbClr val="0076A3"/>
              </a:solidFill>
              <a:latin typeface="Roboto" pitchFamily="2" charset="0"/>
            </a:endParaRPr>
          </a:p>
        </p:txBody>
      </p:sp>
      <p:sp>
        <p:nvSpPr>
          <p:cNvPr id="50182" name="TextBox 2047"/>
          <p:cNvSpPr txBox="1">
            <a:spLocks noChangeArrowheads="1"/>
          </p:cNvSpPr>
          <p:nvPr/>
        </p:nvSpPr>
        <p:spPr bwMode="auto">
          <a:xfrm>
            <a:off x="3287713" y="2363788"/>
            <a:ext cx="333375" cy="706437"/>
          </a:xfrm>
          <a:prstGeom prst="rect">
            <a:avLst/>
          </a:prstGeom>
          <a:noFill/>
          <a:ln w="9525">
            <a:noFill/>
            <a:miter lim="800000"/>
          </a:ln>
        </p:spPr>
        <p:txBody>
          <a:bodyPr wrap="none">
            <a:spAutoFit/>
          </a:bodyPr>
          <a:lstStyle/>
          <a:p>
            <a:pPr defTabSz="912495" eaLnBrk="1" hangingPunct="1">
              <a:buFont typeface="Arial" panose="020B0604020202020204" pitchFamily="34" charset="0"/>
              <a:buNone/>
            </a:pPr>
            <a:r>
              <a:rPr lang="en-US" altLang="zh-CN" sz="3900">
                <a:solidFill>
                  <a:srgbClr val="FFFFFF"/>
                </a:solidFill>
                <a:latin typeface="Roboto" pitchFamily="2" charset="0"/>
              </a:rPr>
              <a:t>”</a:t>
            </a:r>
            <a:endParaRPr lang="en-US" altLang="zh-CN" sz="2300">
              <a:solidFill>
                <a:srgbClr val="000000"/>
              </a:solidFill>
              <a:latin typeface="Roboto" pitchFamily="2" charset="0"/>
            </a:endParaRPr>
          </a:p>
        </p:txBody>
      </p:sp>
      <p:sp>
        <p:nvSpPr>
          <p:cNvPr id="50183" name="TextBox 47"/>
          <p:cNvSpPr txBox="1">
            <a:spLocks noChangeArrowheads="1"/>
          </p:cNvSpPr>
          <p:nvPr/>
        </p:nvSpPr>
        <p:spPr bwMode="auto">
          <a:xfrm>
            <a:off x="8147050" y="3575050"/>
            <a:ext cx="331788" cy="706438"/>
          </a:xfrm>
          <a:prstGeom prst="rect">
            <a:avLst/>
          </a:prstGeom>
          <a:noFill/>
          <a:ln w="9525">
            <a:noFill/>
            <a:miter lim="800000"/>
          </a:ln>
        </p:spPr>
        <p:txBody>
          <a:bodyPr wrap="none">
            <a:spAutoFit/>
          </a:bodyPr>
          <a:lstStyle/>
          <a:p>
            <a:pPr defTabSz="912495" eaLnBrk="1" hangingPunct="1">
              <a:buFont typeface="Arial" panose="020B0604020202020204" pitchFamily="34" charset="0"/>
              <a:buNone/>
            </a:pPr>
            <a:r>
              <a:rPr lang="en-US" altLang="zh-CN" sz="3900">
                <a:solidFill>
                  <a:srgbClr val="FFFFFF"/>
                </a:solidFill>
                <a:latin typeface="Roboto" pitchFamily="2" charset="0"/>
              </a:rPr>
              <a:t>”</a:t>
            </a:r>
            <a:endParaRPr lang="en-US" altLang="zh-CN" sz="2300">
              <a:solidFill>
                <a:srgbClr val="000000"/>
              </a:solidFill>
              <a:latin typeface="Roboto" pitchFamily="2" charset="0"/>
            </a:endParaRPr>
          </a:p>
        </p:txBody>
      </p:sp>
      <p:sp>
        <p:nvSpPr>
          <p:cNvPr id="50184" name="矩形 11"/>
          <p:cNvSpPr>
            <a:spLocks noChangeArrowheads="1"/>
          </p:cNvSpPr>
          <p:nvPr/>
        </p:nvSpPr>
        <p:spPr bwMode="auto">
          <a:xfrm>
            <a:off x="3573463" y="2528888"/>
            <a:ext cx="4573587" cy="1414462"/>
          </a:xfrm>
          <a:prstGeom prst="rect">
            <a:avLst/>
          </a:prstGeom>
          <a:solidFill>
            <a:srgbClr val="445469"/>
          </a:solidFill>
          <a:ln w="3175">
            <a:solidFill>
              <a:srgbClr val="FFFFFF"/>
            </a:solidFill>
            <a:miter lim="800000"/>
          </a:ln>
        </p:spPr>
        <p:txBody>
          <a:bodyPr anchor="ctr"/>
          <a:lstStyle/>
          <a:p>
            <a:pPr algn="ctr" eaLnBrk="1" hangingPunct="1">
              <a:buFont typeface="Arial" panose="020B0604020202020204" pitchFamily="34" charset="0"/>
              <a:buNone/>
            </a:pPr>
            <a:endParaRPr lang="zh-CN" altLang="en-US" sz="1300">
              <a:solidFill>
                <a:srgbClr val="FFFFFF"/>
              </a:solidFill>
            </a:endParaRPr>
          </a:p>
        </p:txBody>
      </p:sp>
      <p:sp>
        <p:nvSpPr>
          <p:cNvPr id="50185" name="矩形 12"/>
          <p:cNvSpPr>
            <a:spLocks noChangeArrowheads="1"/>
          </p:cNvSpPr>
          <p:nvPr/>
        </p:nvSpPr>
        <p:spPr bwMode="auto">
          <a:xfrm>
            <a:off x="4092575" y="2992438"/>
            <a:ext cx="3535363" cy="582612"/>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chemeClr val="bg1"/>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a:solidFill>
                <a:schemeClr val="bg1"/>
              </a:solidFill>
              <a:latin typeface="微软雅黑" pitchFamily="34" charset="-122"/>
              <a:ea typeface="微软雅黑" pitchFamily="34" charset="-122"/>
              <a:sym typeface="Arial" panose="020B0604020202020204" pitchFamily="34" charset="0"/>
            </a:endParaRPr>
          </a:p>
        </p:txBody>
      </p:sp>
      <p:sp>
        <p:nvSpPr>
          <p:cNvPr id="50186" name="矩形 13"/>
          <p:cNvSpPr>
            <a:spLocks noChangeArrowheads="1"/>
          </p:cNvSpPr>
          <p:nvPr/>
        </p:nvSpPr>
        <p:spPr bwMode="auto">
          <a:xfrm>
            <a:off x="3573463" y="4065588"/>
            <a:ext cx="4573587" cy="387350"/>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chemeClr val="bg1"/>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chemeClr val="bg1"/>
              </a:solidFill>
              <a:latin typeface="微软雅黑" pitchFamily="34" charset="-122"/>
              <a:ea typeface="微软雅黑" pitchFamily="34" charset="-122"/>
              <a:sym typeface="Arial" panose="020B0604020202020204" pitchFamily="34" charset="0"/>
            </a:endParaRPr>
          </a:p>
        </p:txBody>
      </p:sp>
      <p:grpSp>
        <p:nvGrpSpPr>
          <p:cNvPr id="50187" name="组合 17"/>
          <p:cNvGrpSpPr/>
          <p:nvPr/>
        </p:nvGrpSpPr>
        <p:grpSpPr bwMode="auto">
          <a:xfrm>
            <a:off x="0" y="0"/>
            <a:ext cx="3989388" cy="496888"/>
            <a:chOff x="0" y="0"/>
            <a:chExt cx="3988895" cy="496711"/>
          </a:xfrm>
        </p:grpSpPr>
        <p:sp>
          <p:nvSpPr>
            <p:cNvPr id="50189" name="矩形 18"/>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0190" name="十字形 19"/>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0191" name="矩形 20"/>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0192" name="文本框 21"/>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pic>
        <p:nvPicPr>
          <p:cNvPr id="50188" name="图片 2"/>
          <p:cNvPicPr>
            <a:picLocks noChangeAspect="1" noChangeArrowheads="1"/>
          </p:cNvPicPr>
          <p:nvPr/>
        </p:nvPicPr>
        <p:blipFill>
          <a:blip r:embed="rId2"/>
          <a:srcRect b="27592"/>
          <a:stretch>
            <a:fillRect/>
          </a:stretch>
        </p:blipFill>
        <p:spPr bwMode="auto">
          <a:xfrm>
            <a:off x="333375" y="1990725"/>
            <a:ext cx="2806700" cy="2874963"/>
          </a:xfrm>
          <a:prstGeom prst="rect">
            <a:avLst/>
          </a:prstGeom>
          <a:noFill/>
          <a:ln w="9525">
            <a:noFill/>
            <a:miter lim="800000"/>
            <a:headEnd/>
            <a:tailEnd/>
          </a:ln>
        </p:spPr>
      </p:pic>
    </p:spTree>
  </p:cSld>
  <p:clrMapOvr>
    <a:masterClrMapping/>
  </p:clrMapOvr>
  <p:transition spd="slow" advTm="1000">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图片 3"/>
          <p:cNvPicPr>
            <a:picLocks noChangeAspect="1" noChangeArrowheads="1"/>
          </p:cNvPicPr>
          <p:nvPr/>
        </p:nvPicPr>
        <p:blipFill>
          <a:blip r:embed="rId1"/>
          <a:srcRect l="6110" r="5611"/>
          <a:stretch>
            <a:fillRect/>
          </a:stretch>
        </p:blipFill>
        <p:spPr bwMode="auto">
          <a:xfrm>
            <a:off x="0" y="0"/>
            <a:ext cx="9144000" cy="6905625"/>
          </a:xfrm>
          <a:prstGeom prst="rect">
            <a:avLst/>
          </a:prstGeom>
          <a:noFill/>
          <a:ln w="9525">
            <a:noFill/>
            <a:miter lim="800000"/>
            <a:headEnd/>
            <a:tailEnd/>
          </a:ln>
        </p:spPr>
      </p:pic>
      <p:sp>
        <p:nvSpPr>
          <p:cNvPr id="52227" name="矩形 7"/>
          <p:cNvSpPr>
            <a:spLocks noChangeArrowheads="1"/>
          </p:cNvSpPr>
          <p:nvPr/>
        </p:nvSpPr>
        <p:spPr bwMode="auto">
          <a:xfrm>
            <a:off x="485775" y="4583113"/>
            <a:ext cx="8167688" cy="1570037"/>
          </a:xfrm>
          <a:prstGeom prst="rect">
            <a:avLst/>
          </a:prstGeom>
          <a:solidFill>
            <a:srgbClr val="149BF2"/>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2228" name="平行四边形 8"/>
          <p:cNvSpPr>
            <a:spLocks noChangeArrowheads="1"/>
          </p:cNvSpPr>
          <p:nvPr/>
        </p:nvSpPr>
        <p:spPr bwMode="auto">
          <a:xfrm rot="5400000">
            <a:off x="-714375" y="4953000"/>
            <a:ext cx="1914525" cy="485775"/>
          </a:xfrm>
          <a:prstGeom prst="parallelogram">
            <a:avLst>
              <a:gd name="adj" fmla="val 70394"/>
            </a:avLst>
          </a:prstGeom>
          <a:solidFill>
            <a:srgbClr val="0B7EC5"/>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2229" name="平行四边形 21"/>
          <p:cNvSpPr>
            <a:spLocks noChangeArrowheads="1"/>
          </p:cNvSpPr>
          <p:nvPr/>
        </p:nvSpPr>
        <p:spPr bwMode="auto">
          <a:xfrm rot="5400000" flipV="1">
            <a:off x="7941469" y="4950619"/>
            <a:ext cx="1914525" cy="490537"/>
          </a:xfrm>
          <a:prstGeom prst="parallelogram">
            <a:avLst>
              <a:gd name="adj" fmla="val 70524"/>
            </a:avLst>
          </a:prstGeom>
          <a:solidFill>
            <a:srgbClr val="0B7EC5"/>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52230" name="文本框 9"/>
          <p:cNvSpPr txBox="1">
            <a:spLocks noChangeArrowheads="1"/>
          </p:cNvSpPr>
          <p:nvPr/>
        </p:nvSpPr>
        <p:spPr bwMode="auto">
          <a:xfrm>
            <a:off x="1724025" y="4595813"/>
            <a:ext cx="6480175" cy="120015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7200">
                <a:solidFill>
                  <a:srgbClr val="FFFFFF"/>
                </a:solidFill>
                <a:latin typeface="微软雅黑" pitchFamily="34" charset="-122"/>
                <a:ea typeface="微软雅黑" pitchFamily="34" charset="-122"/>
              </a:rPr>
              <a:t>THANK YOU</a:t>
            </a:r>
            <a:endParaRPr lang="zh-CN" altLang="en-US" sz="7200">
              <a:solidFill>
                <a:srgbClr val="FFFFFF"/>
              </a:solidFill>
              <a:latin typeface="微软雅黑" pitchFamily="34" charset="-122"/>
              <a:ea typeface="微软雅黑" pitchFamily="34" charset="-122"/>
            </a:endParaRPr>
          </a:p>
        </p:txBody>
      </p:sp>
      <p:sp>
        <p:nvSpPr>
          <p:cNvPr id="52231" name="文本框 10"/>
          <p:cNvSpPr txBox="1">
            <a:spLocks noChangeArrowheads="1"/>
          </p:cNvSpPr>
          <p:nvPr/>
        </p:nvSpPr>
        <p:spPr bwMode="auto">
          <a:xfrm>
            <a:off x="1724025" y="5619750"/>
            <a:ext cx="5546725" cy="376238"/>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a:solidFill>
                  <a:srgbClr val="FFFFFF"/>
                </a:solidFill>
                <a:latin typeface="微软雅黑" pitchFamily="34" charset="-122"/>
                <a:ea typeface="微软雅黑" pitchFamily="34" charset="-122"/>
              </a:rPr>
              <a:t>THE PROFESSIONAL BUSINESS TEMPLATE</a:t>
            </a:r>
            <a:endParaRPr lang="zh-CN" altLang="en-US">
              <a:solidFill>
                <a:srgbClr val="FFFFFF"/>
              </a:solidFill>
              <a:latin typeface="微软雅黑" pitchFamily="34" charset="-122"/>
              <a:ea typeface="微软雅黑" pitchFamily="34" charset="-122"/>
            </a:endParaRPr>
          </a:p>
        </p:txBody>
      </p:sp>
    </p:spTree>
  </p:cSld>
  <p:clrMapOvr>
    <a:masterClrMapping/>
  </p:clrMapOvr>
  <p:transition spd="slow" advTm="1000">
    <p:circle/>
  </p:transition>
</p:sld>
</file>

<file path=ppt/slides/slide26.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1703705"/>
            <a:ext cx="9134475" cy="760730"/>
            <a:chOff x="4445" y="1703705"/>
            <a:chExt cx="9134475" cy="760730"/>
          </a:xfrm>
        </p:grpSpPr>
        <p:sp>
          <p:nvSpPr>
            <p:cNvPr id="749" name="矩形"/>
            <p:cNvSpPr>
              <a:spLocks/>
            </p:cNvSpPr>
            <p:nvPr/>
          </p:nvSpPr>
          <p:spPr>
            <a:xfrm rot="0">
              <a:off x="4445" y="1703705"/>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base" defTabSz="914400" eaLnBrk="0" latinLnBrk="0">
                <a:lnSpc>
                  <a:spcPct val="100000"/>
                </a:lnSpc>
                <a:spcBef>
                  <a:spcPts val="0"/>
                </a:spcBef>
                <a:spcAft>
                  <a:spcPts val="0"/>
                </a:spcAft>
                <a:buFontTx/>
                <a:buNone/>
              </a:pPr>
              <a:endParaRPr lang="ko-KR" altLang="en-US" sz="1200" cap="none" dirty="0" smtClean="0" b="0" strike="noStrike">
                <a:latin typeface="Calibri" charset="0"/>
                <a:ea typeface="Calibri" charset="0"/>
              </a:endParaRPr>
            </a:p>
          </p:txBody>
        </p:sp>
        <p:sp>
          <p:nvSpPr>
            <p:cNvPr id="750" name="更多资源请关注微信公众号：学苑君"/>
            <p:cNvSpPr txBox="1">
              <a:spLocks/>
            </p:cNvSpPr>
            <p:nvPr/>
          </p:nvSpPr>
          <p:spPr>
            <a:xfrm rot="0">
              <a:off x="4445" y="1934210"/>
              <a:ext cx="9135110" cy="300355"/>
            </a:xfrm>
            <a:prstGeom prst="rect"/>
            <a:noFill/>
            <a:ln w="0">
              <a:noFill/>
              <a:prstDash/>
            </a:ln>
          </p:spPr>
          <p:txBody>
            <a:bodyPr wrap="square" lIns="0" tIns="0" rIns="0" bIns="0" numCol="1" vert="horz" anchor="ctr">
              <a:spAutoFit/>
            </a:bodyPr>
            <a:lstStyle/>
            <a:p>
              <a:pPr marL="0" indent="0" algn="ctr" fontAlgn="base" defTabSz="9144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7640_3333872/fImage27348594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89369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2"/>
          <p:cNvPicPr>
            <a:picLocks noChangeAspect="1" noChangeArrowheads="1"/>
          </p:cNvPicPr>
          <p:nvPr/>
        </p:nvPicPr>
        <p:blipFill>
          <a:blip r:embed="rId1"/>
          <a:srcRect l="11356"/>
          <a:stretch>
            <a:fillRect/>
          </a:stretch>
        </p:blipFill>
        <p:spPr bwMode="auto">
          <a:xfrm>
            <a:off x="-34925" y="0"/>
            <a:ext cx="9178925" cy="6858000"/>
          </a:xfrm>
          <a:prstGeom prst="rect">
            <a:avLst/>
          </a:prstGeom>
          <a:noFill/>
          <a:ln w="9525">
            <a:noFill/>
            <a:miter lim="800000"/>
            <a:headEnd/>
            <a:tailEnd/>
          </a:ln>
        </p:spPr>
      </p:pic>
      <p:sp>
        <p:nvSpPr>
          <p:cNvPr id="7171" name="TextBox 13"/>
          <p:cNvSpPr txBox="1">
            <a:spLocks noChangeArrowheads="1"/>
          </p:cNvSpPr>
          <p:nvPr/>
        </p:nvSpPr>
        <p:spPr bwMode="auto">
          <a:xfrm>
            <a:off x="2128838" y="4843463"/>
            <a:ext cx="4849812" cy="731837"/>
          </a:xfrm>
          <a:prstGeom prst="rect">
            <a:avLst/>
          </a:prstGeom>
          <a:noFill/>
          <a:ln w="9525">
            <a:noFill/>
            <a:miter lim="800000"/>
          </a:ln>
        </p:spPr>
        <p:txBody>
          <a:bodyPr lIns="0" tIns="0" rIns="0" bIns="0">
            <a:spAutoFit/>
          </a:bodyPr>
          <a:lstStyle/>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单击此处可编辑内容，根据您的需要自由拉伸文本框大小。</a:t>
            </a:r>
            <a:endParaRPr lang="en-US" altLang="zh-CN" sz="1400">
              <a:latin typeface="微软雅黑" pitchFamily="34" charset="-122"/>
              <a:ea typeface="微软雅黑" pitchFamily="34" charset="-122"/>
              <a:sym typeface="Arial" panose="020B0604020202020204" pitchFamily="34" charset="0"/>
            </a:endParaRPr>
          </a:p>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您可以在此处添加关于本章节的简要介绍，模板所有素材</a:t>
            </a:r>
            <a:endParaRPr lang="en-US" altLang="zh-CN" sz="1400">
              <a:latin typeface="微软雅黑" pitchFamily="34" charset="-122"/>
              <a:ea typeface="微软雅黑" pitchFamily="34" charset="-122"/>
              <a:sym typeface="Arial" panose="020B0604020202020204" pitchFamily="34" charset="0"/>
            </a:endParaRPr>
          </a:p>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均可自由编辑</a:t>
            </a:r>
            <a:endParaRPr lang="en-US" altLang="zh-CN" sz="1400">
              <a:latin typeface="微软雅黑" pitchFamily="34" charset="-122"/>
              <a:ea typeface="微软雅黑" pitchFamily="34" charset="-122"/>
              <a:sym typeface="Arial" panose="020B0604020202020204" pitchFamily="34" charset="0"/>
            </a:endParaRPr>
          </a:p>
        </p:txBody>
      </p:sp>
      <p:grpSp>
        <p:nvGrpSpPr>
          <p:cNvPr id="7172" name="组合 6"/>
          <p:cNvGrpSpPr/>
          <p:nvPr/>
        </p:nvGrpSpPr>
        <p:grpSpPr bwMode="auto">
          <a:xfrm>
            <a:off x="2595563" y="1782763"/>
            <a:ext cx="3738562" cy="3224212"/>
            <a:chOff x="0" y="0"/>
            <a:chExt cx="3739211" cy="3223458"/>
          </a:xfrm>
        </p:grpSpPr>
        <p:sp>
          <p:nvSpPr>
            <p:cNvPr id="7173" name="等腰三角形 15"/>
            <p:cNvSpPr>
              <a:spLocks noChangeArrowheads="1"/>
            </p:cNvSpPr>
            <p:nvPr/>
          </p:nvSpPr>
          <p:spPr bwMode="auto">
            <a:xfrm rot="10800000">
              <a:off x="0" y="0"/>
              <a:ext cx="3739211" cy="3223458"/>
            </a:xfrm>
            <a:prstGeom prst="triangle">
              <a:avLst>
                <a:gd name="adj" fmla="val 50000"/>
              </a:avLst>
            </a:prstGeom>
            <a:solidFill>
              <a:schemeClr val="bg1">
                <a:alpha val="2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7174" name="等腰三角形 8"/>
            <p:cNvSpPr>
              <a:spLocks noChangeArrowheads="1"/>
            </p:cNvSpPr>
            <p:nvPr/>
          </p:nvSpPr>
          <p:spPr bwMode="auto">
            <a:xfrm rot="10800000">
              <a:off x="274568" y="168064"/>
              <a:ext cx="3190081" cy="2750070"/>
            </a:xfrm>
            <a:prstGeom prst="triangle">
              <a:avLst>
                <a:gd name="adj" fmla="val 50000"/>
              </a:avLst>
            </a:prstGeom>
            <a:solidFill>
              <a:srgbClr val="1BB3FE">
                <a:alpha val="65097"/>
              </a:srgb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7175" name="文本框 7"/>
            <p:cNvSpPr txBox="1">
              <a:spLocks noChangeArrowheads="1"/>
            </p:cNvSpPr>
            <p:nvPr/>
          </p:nvSpPr>
          <p:spPr bwMode="auto">
            <a:xfrm>
              <a:off x="977274" y="324802"/>
              <a:ext cx="1784661" cy="1015663"/>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6000">
                  <a:solidFill>
                    <a:schemeClr val="bg1"/>
                  </a:solidFill>
                  <a:latin typeface="Impact" panose="020B0806030902050204" pitchFamily="34" charset="0"/>
                </a:rPr>
                <a:t>PART </a:t>
              </a:r>
              <a:endParaRPr lang="en-US" altLang="zh-CN" sz="6000">
                <a:solidFill>
                  <a:schemeClr val="bg1"/>
                </a:solidFill>
                <a:latin typeface="Impact" panose="020B0806030902050204" pitchFamily="34" charset="0"/>
              </a:endParaRPr>
            </a:p>
          </p:txBody>
        </p:sp>
        <p:sp>
          <p:nvSpPr>
            <p:cNvPr id="7176" name="文本框 10"/>
            <p:cNvSpPr txBox="1">
              <a:spLocks noChangeArrowheads="1"/>
            </p:cNvSpPr>
            <p:nvPr/>
          </p:nvSpPr>
          <p:spPr bwMode="auto">
            <a:xfrm>
              <a:off x="146217" y="1116582"/>
              <a:ext cx="3592994" cy="5847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3200" b="1">
                  <a:latin typeface="微软雅黑" pitchFamily="34" charset="-122"/>
                  <a:ea typeface="微软雅黑" pitchFamily="34" charset="-122"/>
                </a:rPr>
                <a:t>单击此处添加标题</a:t>
              </a:r>
              <a:endParaRPr lang="zh-CN" altLang="en-US" sz="3200" b="1">
                <a:latin typeface="微软雅黑" pitchFamily="34" charset="-122"/>
                <a:ea typeface="微软雅黑" pitchFamily="34" charset="-122"/>
              </a:endParaRPr>
            </a:p>
          </p:txBody>
        </p:sp>
        <p:sp>
          <p:nvSpPr>
            <p:cNvPr id="7177" name="文本框 5"/>
            <p:cNvSpPr txBox="1">
              <a:spLocks noChangeArrowheads="1"/>
            </p:cNvSpPr>
            <p:nvPr/>
          </p:nvSpPr>
          <p:spPr bwMode="auto">
            <a:xfrm>
              <a:off x="1555852" y="1543099"/>
              <a:ext cx="773723" cy="1200329"/>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7200">
                  <a:solidFill>
                    <a:schemeClr val="bg1"/>
                  </a:solidFill>
                  <a:latin typeface="Impact" panose="020B0806030902050204" pitchFamily="34" charset="0"/>
                </a:rPr>
                <a:t>1</a:t>
              </a:r>
              <a:endParaRPr lang="zh-CN" altLang="en-US" sz="7200">
                <a:solidFill>
                  <a:schemeClr val="bg1"/>
                </a:solidFill>
                <a:latin typeface="Impact" panose="020B0806030902050204" pitchFamily="34" charset="0"/>
              </a:endParaRPr>
            </a:p>
          </p:txBody>
        </p:sp>
      </p:grpSp>
    </p:spTree>
  </p:cSld>
  <p:clrMapOvr>
    <a:masterClrMapping/>
  </p:clrMapOvr>
  <p:transition spd="slow" advTm="1000">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Straight Connector 8"/>
          <p:cNvCxnSpPr>
            <a:cxnSpLocks noChangeShapeType="1"/>
          </p:cNvCxnSpPr>
          <p:nvPr/>
        </p:nvCxnSpPr>
        <p:spPr bwMode="auto">
          <a:xfrm rot="5400000">
            <a:off x="2104232" y="3504406"/>
            <a:ext cx="2889250" cy="1587"/>
          </a:xfrm>
          <a:prstGeom prst="line">
            <a:avLst/>
          </a:prstGeom>
          <a:noFill/>
          <a:ln w="6350">
            <a:solidFill>
              <a:srgbClr val="ADBACA"/>
            </a:solidFill>
            <a:round/>
          </a:ln>
        </p:spPr>
      </p:cxnSp>
      <p:sp>
        <p:nvSpPr>
          <p:cNvPr id="9219" name="Oval 4"/>
          <p:cNvSpPr>
            <a:spLocks noChangeArrowheads="1"/>
          </p:cNvSpPr>
          <p:nvPr/>
        </p:nvSpPr>
        <p:spPr bwMode="auto">
          <a:xfrm>
            <a:off x="1112838" y="2895600"/>
            <a:ext cx="1263650" cy="1265238"/>
          </a:xfrm>
          <a:prstGeom prst="ellipse">
            <a:avLst/>
          </a:prstGeom>
          <a:solidFill>
            <a:srgbClr val="17ADFA"/>
          </a:solidFill>
          <a:ln w="9525">
            <a:noFill/>
            <a:round/>
          </a:ln>
        </p:spPr>
        <p:txBody>
          <a:bodyPr anchor="ctr"/>
          <a:lstStyle/>
          <a:p>
            <a:pPr algn="ctr" defTabSz="912495" eaLnBrk="1" hangingPunct="1">
              <a:buFont typeface="Arial" panose="020B0604020202020204" pitchFamily="34" charset="0"/>
              <a:buNone/>
            </a:pPr>
            <a:endParaRPr lang="en-US" altLang="zh-CN" sz="23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9220" name="TextBox 25"/>
          <p:cNvSpPr txBox="1">
            <a:spLocks noChangeArrowheads="1"/>
          </p:cNvSpPr>
          <p:nvPr/>
        </p:nvSpPr>
        <p:spPr bwMode="auto">
          <a:xfrm>
            <a:off x="1341438" y="4189413"/>
            <a:ext cx="762000" cy="322262"/>
          </a:xfrm>
          <a:prstGeom prst="rect">
            <a:avLst/>
          </a:prstGeom>
          <a:noFill/>
          <a:ln w="9525">
            <a:noFill/>
            <a:miter lim="800000"/>
          </a:ln>
        </p:spPr>
        <p:txBody>
          <a:bodyPr wrap="none">
            <a:spAutoFit/>
          </a:bodyPr>
          <a:lstStyle/>
          <a:p>
            <a:pPr defTabSz="912495" eaLnBrk="1" hangingPunct="1">
              <a:buFont typeface="Arial" panose="020B0604020202020204" pitchFamily="34" charset="0"/>
              <a:buNone/>
            </a:pPr>
            <a:r>
              <a:rPr lang="zh-CN" altLang="en-US" sz="1500" b="1">
                <a:solidFill>
                  <a:srgbClr val="445469"/>
                </a:solidFill>
                <a:latin typeface="Arial" panose="020B0604020202020204" pitchFamily="34" charset="0"/>
                <a:ea typeface="微软雅黑" pitchFamily="34" charset="-122"/>
                <a:sym typeface="Arial" panose="020B0604020202020204" pitchFamily="34" charset="0"/>
              </a:rPr>
              <a:t>关键词</a:t>
            </a:r>
            <a:endParaRPr lang="zh-CN" altLang="en-US" sz="1500" b="1">
              <a:solidFill>
                <a:srgbClr val="445469"/>
              </a:solidFill>
              <a:latin typeface="Arial" panose="020B0604020202020204" pitchFamily="34" charset="0"/>
              <a:ea typeface="微软雅黑" pitchFamily="34" charset="-122"/>
              <a:sym typeface="Arial" panose="020B0604020202020204" pitchFamily="34" charset="0"/>
            </a:endParaRPr>
          </a:p>
        </p:txBody>
      </p:sp>
      <p:pic>
        <p:nvPicPr>
          <p:cNvPr id="9221" name="Group 27"/>
          <p:cNvPicPr>
            <a:picLocks noChangeArrowheads="1"/>
          </p:cNvPicPr>
          <p:nvPr/>
        </p:nvPicPr>
        <p:blipFill>
          <a:blip r:embed="rId1"/>
          <a:srcRect/>
          <a:stretch>
            <a:fillRect/>
          </a:stretch>
        </p:blipFill>
        <p:spPr bwMode="auto">
          <a:xfrm>
            <a:off x="1468438" y="3255963"/>
            <a:ext cx="561975" cy="547687"/>
          </a:xfrm>
          <a:prstGeom prst="rect">
            <a:avLst/>
          </a:prstGeom>
          <a:noFill/>
          <a:ln w="9525">
            <a:noFill/>
            <a:miter lim="800000"/>
            <a:headEnd/>
            <a:tailEnd/>
          </a:ln>
        </p:spPr>
      </p:pic>
      <p:sp>
        <p:nvSpPr>
          <p:cNvPr id="9222" name="Oval 9"/>
          <p:cNvSpPr>
            <a:spLocks noChangeArrowheads="1"/>
          </p:cNvSpPr>
          <p:nvPr/>
        </p:nvSpPr>
        <p:spPr bwMode="auto">
          <a:xfrm>
            <a:off x="3317875" y="2058988"/>
            <a:ext cx="444500" cy="444500"/>
          </a:xfrm>
          <a:prstGeom prst="ellipse">
            <a:avLst/>
          </a:prstGeom>
          <a:solidFill>
            <a:srgbClr val="0B7EC5"/>
          </a:solidFill>
          <a:ln w="9525">
            <a:noFill/>
            <a:round/>
          </a:ln>
        </p:spPr>
        <p:txBody>
          <a:bodyPr anchor="ctr"/>
          <a:lstStyle/>
          <a:p>
            <a:pPr algn="ctr" defTabSz="912495" eaLnBrk="1" hangingPunct="1">
              <a:buFont typeface="Arial" panose="020B0604020202020204" pitchFamily="34" charset="0"/>
              <a:buNone/>
            </a:pPr>
            <a:endParaRPr lang="en-US" altLang="zh-CN" sz="2300">
              <a:solidFill>
                <a:srgbClr val="FFFFFF"/>
              </a:solidFill>
              <a:latin typeface="Arial" panose="020B0604020202020204" pitchFamily="34" charset="0"/>
              <a:ea typeface="微软雅黑" pitchFamily="34" charset="-122"/>
              <a:sym typeface="Arial" panose="020B0604020202020204" pitchFamily="34" charset="0"/>
            </a:endParaRPr>
          </a:p>
        </p:txBody>
      </p:sp>
      <p:cxnSp>
        <p:nvCxnSpPr>
          <p:cNvPr id="9223" name="Straight Connector 22"/>
          <p:cNvCxnSpPr>
            <a:cxnSpLocks noChangeShapeType="1"/>
          </p:cNvCxnSpPr>
          <p:nvPr/>
        </p:nvCxnSpPr>
        <p:spPr bwMode="auto">
          <a:xfrm>
            <a:off x="5038725" y="2325688"/>
            <a:ext cx="684213" cy="1587"/>
          </a:xfrm>
          <a:prstGeom prst="line">
            <a:avLst/>
          </a:prstGeom>
          <a:noFill/>
          <a:ln w="6350">
            <a:solidFill>
              <a:srgbClr val="ADBACA"/>
            </a:solidFill>
            <a:round/>
            <a:headEnd type="oval" w="med" len="med"/>
            <a:tailEnd type="oval" w="med" len="med"/>
          </a:ln>
        </p:spPr>
      </p:cxnSp>
      <p:sp>
        <p:nvSpPr>
          <p:cNvPr id="9224" name="Freeform 35"/>
          <p:cNvSpPr>
            <a:spLocks noEditPoints="1"/>
          </p:cNvSpPr>
          <p:nvPr/>
        </p:nvSpPr>
        <p:spPr bwMode="auto">
          <a:xfrm>
            <a:off x="3448050" y="2178050"/>
            <a:ext cx="184150" cy="206375"/>
          </a:xfrm>
          <a:custGeom>
            <a:avLst/>
            <a:gdLst>
              <a:gd name="T0" fmla="*/ 2147483646 w 320"/>
              <a:gd name="T1" fmla="*/ 0 h 360"/>
              <a:gd name="T2" fmla="*/ 2147483646 w 320"/>
              <a:gd name="T3" fmla="*/ 0 h 360"/>
              <a:gd name="T4" fmla="*/ 2147483646 w 320"/>
              <a:gd name="T5" fmla="*/ 2147483646 h 360"/>
              <a:gd name="T6" fmla="*/ 2147483646 w 320"/>
              <a:gd name="T7" fmla="*/ 2147483646 h 360"/>
              <a:gd name="T8" fmla="*/ 2147483646 w 320"/>
              <a:gd name="T9" fmla="*/ 2147483646 h 360"/>
              <a:gd name="T10" fmla="*/ 2147483646 w 320"/>
              <a:gd name="T11" fmla="*/ 2147483646 h 360"/>
              <a:gd name="T12" fmla="*/ 2147483646 w 320"/>
              <a:gd name="T13" fmla="*/ 0 h 360"/>
              <a:gd name="T14" fmla="*/ 2147483646 w 320"/>
              <a:gd name="T15" fmla="*/ 2147483646 h 360"/>
              <a:gd name="T16" fmla="*/ 2147483646 w 320"/>
              <a:gd name="T17" fmla="*/ 2147483646 h 360"/>
              <a:gd name="T18" fmla="*/ 2147483646 w 320"/>
              <a:gd name="T19" fmla="*/ 2147483646 h 360"/>
              <a:gd name="T20" fmla="*/ 2147483646 w 320"/>
              <a:gd name="T21" fmla="*/ 2147483646 h 360"/>
              <a:gd name="T22" fmla="*/ 2147483646 w 320"/>
              <a:gd name="T23" fmla="*/ 2147483646 h 360"/>
              <a:gd name="T24" fmla="*/ 2147483646 w 320"/>
              <a:gd name="T25" fmla="*/ 2147483646 h 360"/>
              <a:gd name="T26" fmla="*/ 2147483646 w 320"/>
              <a:gd name="T27" fmla="*/ 2147483646 h 360"/>
              <a:gd name="T28" fmla="*/ 2147483646 w 320"/>
              <a:gd name="T29" fmla="*/ 2147483646 h 360"/>
              <a:gd name="T30" fmla="*/ 2147483646 w 320"/>
              <a:gd name="T31" fmla="*/ 2147483646 h 360"/>
              <a:gd name="T32" fmla="*/ 0 w 320"/>
              <a:gd name="T33" fmla="*/ 2147483646 h 360"/>
              <a:gd name="T34" fmla="*/ 0 w 320"/>
              <a:gd name="T35" fmla="*/ 2147483646 h 360"/>
              <a:gd name="T36" fmla="*/ 2147483646 w 320"/>
              <a:gd name="T37" fmla="*/ 2147483646 h 360"/>
              <a:gd name="T38" fmla="*/ 2147483646 w 320"/>
              <a:gd name="T39" fmla="*/ 2147483646 h 360"/>
              <a:gd name="T40" fmla="*/ 2147483646 w 320"/>
              <a:gd name="T41" fmla="*/ 2147483646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w="9525">
            <a:noFill/>
            <a:round/>
          </a:ln>
        </p:spPr>
        <p:txBody>
          <a:bodyPr lIns="91262" tIns="45631" rIns="91262" bIns="45631"/>
          <a:lstStyle/>
          <a:p>
            <a:endParaRPr lang="zh-CN" altLang="en-US"/>
          </a:p>
        </p:txBody>
      </p:sp>
      <p:sp>
        <p:nvSpPr>
          <p:cNvPr id="9225" name="Oval 10"/>
          <p:cNvSpPr>
            <a:spLocks noChangeArrowheads="1"/>
          </p:cNvSpPr>
          <p:nvPr/>
        </p:nvSpPr>
        <p:spPr bwMode="auto">
          <a:xfrm>
            <a:off x="3317875" y="4568825"/>
            <a:ext cx="444500" cy="444500"/>
          </a:xfrm>
          <a:prstGeom prst="ellipse">
            <a:avLst/>
          </a:prstGeom>
          <a:solidFill>
            <a:srgbClr val="0B7EC5"/>
          </a:solidFill>
          <a:ln w="9525">
            <a:noFill/>
            <a:round/>
          </a:ln>
        </p:spPr>
        <p:txBody>
          <a:bodyPr anchor="ctr"/>
          <a:lstStyle/>
          <a:p>
            <a:pPr algn="ctr" defTabSz="912495" eaLnBrk="1" hangingPunct="1">
              <a:buFont typeface="Arial" panose="020B0604020202020204" pitchFamily="34" charset="0"/>
              <a:buNone/>
            </a:pPr>
            <a:endParaRPr lang="en-US" altLang="zh-CN" sz="2300">
              <a:solidFill>
                <a:srgbClr val="FFFFFF"/>
              </a:solidFill>
              <a:latin typeface="Arial" panose="020B0604020202020204" pitchFamily="34" charset="0"/>
              <a:ea typeface="微软雅黑" pitchFamily="34" charset="-122"/>
              <a:sym typeface="Arial" panose="020B0604020202020204" pitchFamily="34" charset="0"/>
            </a:endParaRPr>
          </a:p>
        </p:txBody>
      </p:sp>
      <p:cxnSp>
        <p:nvCxnSpPr>
          <p:cNvPr id="9226" name="Straight Connector 24"/>
          <p:cNvCxnSpPr>
            <a:cxnSpLocks noChangeShapeType="1"/>
          </p:cNvCxnSpPr>
          <p:nvPr/>
        </p:nvCxnSpPr>
        <p:spPr bwMode="auto">
          <a:xfrm>
            <a:off x="5038725" y="4797425"/>
            <a:ext cx="684213" cy="1588"/>
          </a:xfrm>
          <a:prstGeom prst="line">
            <a:avLst/>
          </a:prstGeom>
          <a:noFill/>
          <a:ln w="6350">
            <a:solidFill>
              <a:srgbClr val="ADBACA"/>
            </a:solidFill>
            <a:round/>
            <a:headEnd type="oval" w="med" len="med"/>
            <a:tailEnd type="oval" w="med" len="med"/>
          </a:ln>
        </p:spPr>
      </p:cxnSp>
      <p:pic>
        <p:nvPicPr>
          <p:cNvPr id="9227" name="Group 5"/>
          <p:cNvPicPr>
            <a:picLocks noChangeArrowheads="1"/>
          </p:cNvPicPr>
          <p:nvPr/>
        </p:nvPicPr>
        <p:blipFill>
          <a:blip r:embed="rId2"/>
          <a:srcRect/>
          <a:stretch>
            <a:fillRect/>
          </a:stretch>
        </p:blipFill>
        <p:spPr bwMode="auto">
          <a:xfrm>
            <a:off x="3438525" y="4681538"/>
            <a:ext cx="225425" cy="219075"/>
          </a:xfrm>
          <a:prstGeom prst="rect">
            <a:avLst/>
          </a:prstGeom>
          <a:noFill/>
          <a:ln w="9525">
            <a:noFill/>
            <a:miter lim="800000"/>
            <a:headEnd/>
            <a:tailEnd/>
          </a:ln>
        </p:spPr>
      </p:pic>
      <p:sp>
        <p:nvSpPr>
          <p:cNvPr id="9228" name="Oval 11"/>
          <p:cNvSpPr>
            <a:spLocks noChangeArrowheads="1"/>
          </p:cNvSpPr>
          <p:nvPr/>
        </p:nvSpPr>
        <p:spPr bwMode="auto">
          <a:xfrm>
            <a:off x="3317875" y="3275013"/>
            <a:ext cx="444500" cy="442912"/>
          </a:xfrm>
          <a:prstGeom prst="ellipse">
            <a:avLst/>
          </a:prstGeom>
          <a:solidFill>
            <a:srgbClr val="0B7EC5"/>
          </a:solidFill>
          <a:ln w="9525">
            <a:noFill/>
            <a:round/>
          </a:ln>
        </p:spPr>
        <p:txBody>
          <a:bodyPr anchor="ctr"/>
          <a:lstStyle/>
          <a:p>
            <a:pPr algn="ctr" defTabSz="912495" eaLnBrk="1" hangingPunct="1">
              <a:buFont typeface="Arial" panose="020B0604020202020204" pitchFamily="34" charset="0"/>
              <a:buNone/>
            </a:pPr>
            <a:endParaRPr lang="en-US" altLang="zh-CN" sz="2300">
              <a:solidFill>
                <a:srgbClr val="FFFFFF"/>
              </a:solidFill>
              <a:latin typeface="Arial" panose="020B0604020202020204" pitchFamily="34" charset="0"/>
              <a:ea typeface="微软雅黑" pitchFamily="34" charset="-122"/>
              <a:sym typeface="Arial" panose="020B0604020202020204" pitchFamily="34" charset="0"/>
            </a:endParaRPr>
          </a:p>
        </p:txBody>
      </p:sp>
      <p:cxnSp>
        <p:nvCxnSpPr>
          <p:cNvPr id="9229" name="Straight Connector 23"/>
          <p:cNvCxnSpPr>
            <a:cxnSpLocks noChangeShapeType="1"/>
          </p:cNvCxnSpPr>
          <p:nvPr/>
        </p:nvCxnSpPr>
        <p:spPr bwMode="auto">
          <a:xfrm>
            <a:off x="5038725" y="3560763"/>
            <a:ext cx="684213" cy="1587"/>
          </a:xfrm>
          <a:prstGeom prst="line">
            <a:avLst/>
          </a:prstGeom>
          <a:noFill/>
          <a:ln w="6350">
            <a:solidFill>
              <a:srgbClr val="ADBACA"/>
            </a:solidFill>
            <a:round/>
            <a:headEnd type="oval" w="med" len="med"/>
            <a:tailEnd type="oval" w="med" len="med"/>
          </a:ln>
        </p:spPr>
      </p:cxnSp>
      <p:sp>
        <p:nvSpPr>
          <p:cNvPr id="9230" name="AutoShape 130"/>
          <p:cNvSpPr/>
          <p:nvPr/>
        </p:nvSpPr>
        <p:spPr bwMode="auto">
          <a:xfrm>
            <a:off x="3436938" y="3384550"/>
            <a:ext cx="222250" cy="222250"/>
          </a:xfrm>
          <a:custGeom>
            <a:avLst/>
            <a:gdLst>
              <a:gd name="T0" fmla="*/ 162442840 w 21373"/>
              <a:gd name="T1" fmla="*/ 2147483646 h 21600"/>
              <a:gd name="T2" fmla="*/ 859605007 w 21373"/>
              <a:gd name="T3" fmla="*/ 2070165004 h 21600"/>
              <a:gd name="T4" fmla="*/ 1061322748 w 21373"/>
              <a:gd name="T5" fmla="*/ 2028300533 h 21600"/>
              <a:gd name="T6" fmla="*/ 1299263704 w 21373"/>
              <a:gd name="T7" fmla="*/ 2101873617 h 21600"/>
              <a:gd name="T8" fmla="*/ 1537321552 w 21373"/>
              <a:gd name="T9" fmla="*/ 2028300533 h 21600"/>
              <a:gd name="T10" fmla="*/ 1739040375 w 21373"/>
              <a:gd name="T11" fmla="*/ 2070165004 h 21600"/>
              <a:gd name="T12" fmla="*/ 2147483646 w 21373"/>
              <a:gd name="T13" fmla="*/ 2147483646 h 21600"/>
              <a:gd name="T14" fmla="*/ 162442840 w 21373"/>
              <a:gd name="T15" fmla="*/ 2147483646 h 21600"/>
              <a:gd name="T16" fmla="*/ 1645897888 w 21373"/>
              <a:gd name="T17" fmla="*/ 1821400795 h 21600"/>
              <a:gd name="T18" fmla="*/ 1619156834 w 21373"/>
              <a:gd name="T19" fmla="*/ 1853692115 h 21600"/>
              <a:gd name="T20" fmla="*/ 979487362 w 21373"/>
              <a:gd name="T21" fmla="*/ 1853692115 h 21600"/>
              <a:gd name="T22" fmla="*/ 952746422 w 21373"/>
              <a:gd name="T23" fmla="*/ 1821400795 h 21600"/>
              <a:gd name="T24" fmla="*/ 662762810 w 21373"/>
              <a:gd name="T25" fmla="*/ 836712302 h 21600"/>
              <a:gd name="T26" fmla="*/ 1299263704 w 21373"/>
              <a:gd name="T27" fmla="*/ 155698513 h 21600"/>
              <a:gd name="T28" fmla="*/ 1935882571 w 21373"/>
              <a:gd name="T29" fmla="*/ 836712302 h 21600"/>
              <a:gd name="T30" fmla="*/ 1645897888 w 21373"/>
              <a:gd name="T31" fmla="*/ 1821400795 h 21600"/>
              <a:gd name="T32" fmla="*/ 2147483646 w 21373"/>
              <a:gd name="T33" fmla="*/ 2147483646 h 21600"/>
              <a:gd name="T34" fmla="*/ 1773321769 w 21373"/>
              <a:gd name="T35" fmla="*/ 1917929516 h 21600"/>
              <a:gd name="T36" fmla="*/ 2082762358 w 21373"/>
              <a:gd name="T37" fmla="*/ 1281884773 h 21600"/>
              <a:gd name="T38" fmla="*/ 1876180313 w 21373"/>
              <a:gd name="T39" fmla="*/ 265140299 h 21600"/>
              <a:gd name="T40" fmla="*/ 1299263704 w 21373"/>
              <a:gd name="T41" fmla="*/ 0 h 21600"/>
              <a:gd name="T42" fmla="*/ 722463987 w 21373"/>
              <a:gd name="T43" fmla="*/ 265140299 h 21600"/>
              <a:gd name="T44" fmla="*/ 515881952 w 21373"/>
              <a:gd name="T45" fmla="*/ 1281884773 h 21600"/>
              <a:gd name="T46" fmla="*/ 825322541 w 21373"/>
              <a:gd name="T47" fmla="*/ 1917929516 h 21600"/>
              <a:gd name="T48" fmla="*/ 72340789 w 21373"/>
              <a:gd name="T49" fmla="*/ 2147483646 h 21600"/>
              <a:gd name="T50" fmla="*/ 6933185 w 21373"/>
              <a:gd name="T51" fmla="*/ 2147483646 h 21600"/>
              <a:gd name="T52" fmla="*/ 162442840 w 21373"/>
              <a:gd name="T53" fmla="*/ 2147483646 h 21600"/>
              <a:gd name="T54" fmla="*/ 2147483646 w 21373"/>
              <a:gd name="T55" fmla="*/ 2147483646 h 21600"/>
              <a:gd name="T56" fmla="*/ 2147483646 w 21373"/>
              <a:gd name="T57" fmla="*/ 2147483646 h 21600"/>
              <a:gd name="T58" fmla="*/ 2147483646 w 21373"/>
              <a:gd name="T59" fmla="*/ 2147483646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w="9525">
            <a:noFill/>
            <a:round/>
          </a:ln>
        </p:spPr>
        <p:txBody>
          <a:bodyPr lIns="38026" tIns="38026" rIns="38026" bIns="38026" anchor="ctr"/>
          <a:lstStyle/>
          <a:p>
            <a:endParaRPr lang="zh-CN" altLang="en-US"/>
          </a:p>
        </p:txBody>
      </p:sp>
      <p:sp>
        <p:nvSpPr>
          <p:cNvPr id="9231" name="TextBox 25"/>
          <p:cNvSpPr txBox="1">
            <a:spLocks noChangeArrowheads="1"/>
          </p:cNvSpPr>
          <p:nvPr/>
        </p:nvSpPr>
        <p:spPr bwMode="auto">
          <a:xfrm>
            <a:off x="4092575" y="2178050"/>
            <a:ext cx="762000" cy="323850"/>
          </a:xfrm>
          <a:prstGeom prst="rect">
            <a:avLst/>
          </a:prstGeom>
          <a:noFill/>
          <a:ln w="9525">
            <a:noFill/>
            <a:miter lim="800000"/>
          </a:ln>
        </p:spPr>
        <p:txBody>
          <a:bodyPr wrap="none">
            <a:spAutoFit/>
          </a:bodyPr>
          <a:lstStyle/>
          <a:p>
            <a:pPr defTabSz="912495" eaLnBrk="1" hangingPunct="1">
              <a:buFont typeface="Arial" panose="020B0604020202020204" pitchFamily="34" charset="0"/>
              <a:buNone/>
            </a:pPr>
            <a:r>
              <a:rPr lang="zh-CN" altLang="en-US" sz="1500" b="1">
                <a:solidFill>
                  <a:srgbClr val="445469"/>
                </a:solidFill>
                <a:latin typeface="Arial" panose="020B0604020202020204" pitchFamily="34" charset="0"/>
                <a:ea typeface="微软雅黑" pitchFamily="34" charset="-122"/>
                <a:sym typeface="Arial" panose="020B0604020202020204" pitchFamily="34" charset="0"/>
              </a:rPr>
              <a:t>关键词</a:t>
            </a:r>
            <a:endParaRPr lang="zh-CN" altLang="en-US" sz="15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9232" name="TextBox 25"/>
          <p:cNvSpPr txBox="1">
            <a:spLocks noChangeArrowheads="1"/>
          </p:cNvSpPr>
          <p:nvPr/>
        </p:nvSpPr>
        <p:spPr bwMode="auto">
          <a:xfrm>
            <a:off x="4092575" y="3411538"/>
            <a:ext cx="762000" cy="323850"/>
          </a:xfrm>
          <a:prstGeom prst="rect">
            <a:avLst/>
          </a:prstGeom>
          <a:noFill/>
          <a:ln w="9525">
            <a:noFill/>
            <a:miter lim="800000"/>
          </a:ln>
        </p:spPr>
        <p:txBody>
          <a:bodyPr wrap="none">
            <a:spAutoFit/>
          </a:bodyPr>
          <a:lstStyle/>
          <a:p>
            <a:pPr defTabSz="912495" eaLnBrk="1" hangingPunct="1">
              <a:buFont typeface="Arial" panose="020B0604020202020204" pitchFamily="34" charset="0"/>
              <a:buNone/>
            </a:pPr>
            <a:r>
              <a:rPr lang="zh-CN" altLang="en-US" sz="1500" b="1">
                <a:solidFill>
                  <a:srgbClr val="445469"/>
                </a:solidFill>
                <a:latin typeface="Arial" panose="020B0604020202020204" pitchFamily="34" charset="0"/>
                <a:ea typeface="微软雅黑" pitchFamily="34" charset="-122"/>
                <a:sym typeface="Arial" panose="020B0604020202020204" pitchFamily="34" charset="0"/>
              </a:rPr>
              <a:t>关键词</a:t>
            </a:r>
            <a:endParaRPr lang="zh-CN" altLang="en-US" sz="15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9233" name="TextBox 25"/>
          <p:cNvSpPr txBox="1">
            <a:spLocks noChangeArrowheads="1"/>
          </p:cNvSpPr>
          <p:nvPr/>
        </p:nvSpPr>
        <p:spPr bwMode="auto">
          <a:xfrm>
            <a:off x="4092575" y="4645025"/>
            <a:ext cx="762000" cy="323850"/>
          </a:xfrm>
          <a:prstGeom prst="rect">
            <a:avLst/>
          </a:prstGeom>
          <a:noFill/>
          <a:ln w="9525">
            <a:noFill/>
            <a:miter lim="800000"/>
          </a:ln>
        </p:spPr>
        <p:txBody>
          <a:bodyPr wrap="none">
            <a:spAutoFit/>
          </a:bodyPr>
          <a:lstStyle/>
          <a:p>
            <a:pPr defTabSz="912495" eaLnBrk="1" hangingPunct="1">
              <a:buFont typeface="Arial" panose="020B0604020202020204" pitchFamily="34" charset="0"/>
              <a:buNone/>
            </a:pPr>
            <a:r>
              <a:rPr lang="zh-CN" altLang="en-US" sz="1500" b="1">
                <a:solidFill>
                  <a:srgbClr val="445469"/>
                </a:solidFill>
                <a:latin typeface="Arial" panose="020B0604020202020204" pitchFamily="34" charset="0"/>
                <a:ea typeface="微软雅黑" pitchFamily="34" charset="-122"/>
                <a:sym typeface="Arial" panose="020B0604020202020204" pitchFamily="34" charset="0"/>
              </a:rPr>
              <a:t>关键词</a:t>
            </a:r>
            <a:endParaRPr lang="zh-CN" altLang="en-US" sz="15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9234" name="TextBox 13"/>
          <p:cNvSpPr txBox="1">
            <a:spLocks noChangeArrowheads="1"/>
          </p:cNvSpPr>
          <p:nvPr/>
        </p:nvSpPr>
        <p:spPr bwMode="auto">
          <a:xfrm>
            <a:off x="6026150" y="2143125"/>
            <a:ext cx="1122363"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9235" name="TextBox 13"/>
          <p:cNvSpPr txBox="1">
            <a:spLocks noChangeArrowheads="1"/>
          </p:cNvSpPr>
          <p:nvPr/>
        </p:nvSpPr>
        <p:spPr bwMode="auto">
          <a:xfrm>
            <a:off x="6026150" y="2384425"/>
            <a:ext cx="1506538" cy="276225"/>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9236" name="TextBox 13"/>
          <p:cNvSpPr txBox="1">
            <a:spLocks noChangeArrowheads="1"/>
          </p:cNvSpPr>
          <p:nvPr/>
        </p:nvSpPr>
        <p:spPr bwMode="auto">
          <a:xfrm>
            <a:off x="6026150" y="3422650"/>
            <a:ext cx="1122363"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9237" name="TextBox 13"/>
          <p:cNvSpPr txBox="1">
            <a:spLocks noChangeArrowheads="1"/>
          </p:cNvSpPr>
          <p:nvPr/>
        </p:nvSpPr>
        <p:spPr bwMode="auto">
          <a:xfrm>
            <a:off x="6026150" y="3663950"/>
            <a:ext cx="1506538" cy="276225"/>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9238" name="TextBox 13"/>
          <p:cNvSpPr txBox="1">
            <a:spLocks noChangeArrowheads="1"/>
          </p:cNvSpPr>
          <p:nvPr/>
        </p:nvSpPr>
        <p:spPr bwMode="auto">
          <a:xfrm>
            <a:off x="6026150" y="4619625"/>
            <a:ext cx="1122363"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9239" name="TextBox 13"/>
          <p:cNvSpPr txBox="1">
            <a:spLocks noChangeArrowheads="1"/>
          </p:cNvSpPr>
          <p:nvPr/>
        </p:nvSpPr>
        <p:spPr bwMode="auto">
          <a:xfrm>
            <a:off x="6026150" y="4860925"/>
            <a:ext cx="1506538" cy="276225"/>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itchFamily="34" charset="-122"/>
              <a:sym typeface="Arial" panose="020B0604020202020204" pitchFamily="34" charset="0"/>
            </a:endParaRPr>
          </a:p>
        </p:txBody>
      </p:sp>
      <p:grpSp>
        <p:nvGrpSpPr>
          <p:cNvPr id="9240" name="组合 41"/>
          <p:cNvGrpSpPr/>
          <p:nvPr/>
        </p:nvGrpSpPr>
        <p:grpSpPr bwMode="auto">
          <a:xfrm>
            <a:off x="0" y="0"/>
            <a:ext cx="3989388" cy="496888"/>
            <a:chOff x="0" y="0"/>
            <a:chExt cx="3988895" cy="496711"/>
          </a:xfrm>
        </p:grpSpPr>
        <p:sp>
          <p:nvSpPr>
            <p:cNvPr id="9241" name="矩形 3"/>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9242" name="十字形 33"/>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9243" name="矩形 39"/>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9244" name="文本框 40"/>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4"/>
          <p:cNvSpPr>
            <a:spLocks noChangeArrowheads="1"/>
          </p:cNvSpPr>
          <p:nvPr/>
        </p:nvSpPr>
        <p:spPr bwMode="auto">
          <a:xfrm>
            <a:off x="1358900" y="2728913"/>
            <a:ext cx="2163763" cy="2165350"/>
          </a:xfrm>
          <a:prstGeom prst="ellipse">
            <a:avLst/>
          </a:prstGeom>
          <a:noFill/>
          <a:ln w="6350">
            <a:solidFill>
              <a:srgbClr val="ADBACA"/>
            </a:solidFill>
            <a:prstDash val="dash"/>
            <a:round/>
          </a:ln>
        </p:spPr>
        <p:txBody>
          <a:bodyPr wrap="none" anchor="ctr"/>
          <a:lstStyle/>
          <a:p>
            <a:pPr eaLnBrk="1" hangingPunct="1">
              <a:buFont typeface="Arial" panose="020B0604020202020204" pitchFamily="34" charset="0"/>
              <a:buNone/>
            </a:pPr>
            <a:endParaRPr lang="zh-CN" altLang="en-US" sz="1300">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11267" name="Oval 5"/>
          <p:cNvSpPr>
            <a:spLocks noChangeArrowheads="1"/>
          </p:cNvSpPr>
          <p:nvPr/>
        </p:nvSpPr>
        <p:spPr bwMode="auto">
          <a:xfrm>
            <a:off x="1157288" y="2889250"/>
            <a:ext cx="736600" cy="736600"/>
          </a:xfrm>
          <a:prstGeom prst="ellipse">
            <a:avLst/>
          </a:prstGeom>
          <a:solidFill>
            <a:srgbClr val="0B7EC5"/>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3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68" name="Oval 6"/>
          <p:cNvSpPr>
            <a:spLocks noChangeArrowheads="1"/>
          </p:cNvSpPr>
          <p:nvPr/>
        </p:nvSpPr>
        <p:spPr bwMode="auto">
          <a:xfrm>
            <a:off x="2960688" y="2889250"/>
            <a:ext cx="736600" cy="736600"/>
          </a:xfrm>
          <a:prstGeom prst="ellipse">
            <a:avLst/>
          </a:prstGeom>
          <a:solidFill>
            <a:srgbClr val="0B7EC5"/>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3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69" name="Oval 7"/>
          <p:cNvSpPr>
            <a:spLocks noChangeArrowheads="1"/>
          </p:cNvSpPr>
          <p:nvPr/>
        </p:nvSpPr>
        <p:spPr bwMode="auto">
          <a:xfrm>
            <a:off x="2092325" y="4510088"/>
            <a:ext cx="736600" cy="736600"/>
          </a:xfrm>
          <a:prstGeom prst="ellipse">
            <a:avLst/>
          </a:prstGeom>
          <a:solidFill>
            <a:srgbClr val="0B7EC5"/>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3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70" name="Oval 8"/>
          <p:cNvSpPr>
            <a:spLocks noChangeArrowheads="1"/>
          </p:cNvSpPr>
          <p:nvPr/>
        </p:nvSpPr>
        <p:spPr bwMode="auto">
          <a:xfrm>
            <a:off x="2178050" y="2509838"/>
            <a:ext cx="477838" cy="501650"/>
          </a:xfrm>
          <a:prstGeom prst="ellipse">
            <a:avLst/>
          </a:prstGeom>
          <a:solidFill>
            <a:srgbClr val="17ADFA"/>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3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71" name="Oval 9"/>
          <p:cNvSpPr>
            <a:spLocks noChangeArrowheads="1"/>
          </p:cNvSpPr>
          <p:nvPr/>
        </p:nvSpPr>
        <p:spPr bwMode="auto">
          <a:xfrm>
            <a:off x="3117850" y="4038600"/>
            <a:ext cx="501650" cy="501650"/>
          </a:xfrm>
          <a:prstGeom prst="ellipse">
            <a:avLst/>
          </a:prstGeom>
          <a:solidFill>
            <a:srgbClr val="17ADFA"/>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3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72" name="Oval 10"/>
          <p:cNvSpPr>
            <a:spLocks noChangeArrowheads="1"/>
          </p:cNvSpPr>
          <p:nvPr/>
        </p:nvSpPr>
        <p:spPr bwMode="auto">
          <a:xfrm>
            <a:off x="1233488" y="4064000"/>
            <a:ext cx="501650" cy="501650"/>
          </a:xfrm>
          <a:prstGeom prst="ellipse">
            <a:avLst/>
          </a:prstGeom>
          <a:solidFill>
            <a:srgbClr val="17ADFA"/>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300">
              <a:solidFill>
                <a:srgbClr val="FFFFFF"/>
              </a:solidFill>
              <a:latin typeface="Arial" panose="020B0604020202020204" pitchFamily="34" charset="0"/>
              <a:ea typeface="微软雅黑" pitchFamily="34" charset="-122"/>
              <a:sym typeface="Arial" panose="020B0604020202020204" pitchFamily="34" charset="0"/>
            </a:endParaRPr>
          </a:p>
        </p:txBody>
      </p:sp>
      <p:cxnSp>
        <p:nvCxnSpPr>
          <p:cNvPr id="11273" name="AutoShape 11"/>
          <p:cNvCxnSpPr>
            <a:cxnSpLocks noChangeShapeType="1"/>
            <a:stCxn id="11269" idx="0"/>
          </p:cNvCxnSpPr>
          <p:nvPr/>
        </p:nvCxnSpPr>
        <p:spPr bwMode="auto">
          <a:xfrm flipH="1" flipV="1">
            <a:off x="2454275" y="4205288"/>
            <a:ext cx="6350" cy="292100"/>
          </a:xfrm>
          <a:prstGeom prst="straightConnector1">
            <a:avLst/>
          </a:prstGeom>
          <a:noFill/>
          <a:ln w="9525">
            <a:solidFill>
              <a:srgbClr val="ADBACA"/>
            </a:solidFill>
            <a:round/>
          </a:ln>
        </p:spPr>
      </p:cxnSp>
      <p:cxnSp>
        <p:nvCxnSpPr>
          <p:cNvPr id="11274" name="AutoShape 12"/>
          <p:cNvCxnSpPr>
            <a:cxnSpLocks noChangeShapeType="1"/>
            <a:stCxn id="11268" idx="3"/>
          </p:cNvCxnSpPr>
          <p:nvPr/>
        </p:nvCxnSpPr>
        <p:spPr bwMode="auto">
          <a:xfrm flipH="1">
            <a:off x="2801938" y="3530600"/>
            <a:ext cx="265112" cy="71438"/>
          </a:xfrm>
          <a:prstGeom prst="straightConnector1">
            <a:avLst/>
          </a:prstGeom>
          <a:noFill/>
          <a:ln w="9525">
            <a:solidFill>
              <a:srgbClr val="ADBACA"/>
            </a:solidFill>
            <a:round/>
          </a:ln>
        </p:spPr>
      </p:cxnSp>
      <p:cxnSp>
        <p:nvCxnSpPr>
          <p:cNvPr id="11275" name="AutoShape 13"/>
          <p:cNvCxnSpPr>
            <a:cxnSpLocks noChangeShapeType="1"/>
            <a:stCxn id="11267" idx="5"/>
          </p:cNvCxnSpPr>
          <p:nvPr/>
        </p:nvCxnSpPr>
        <p:spPr bwMode="auto">
          <a:xfrm>
            <a:off x="1787525" y="3530600"/>
            <a:ext cx="319088" cy="71438"/>
          </a:xfrm>
          <a:prstGeom prst="straightConnector1">
            <a:avLst/>
          </a:prstGeom>
          <a:noFill/>
          <a:ln w="9525">
            <a:solidFill>
              <a:srgbClr val="ADBACA"/>
            </a:solidFill>
            <a:round/>
          </a:ln>
        </p:spPr>
      </p:cxnSp>
      <p:sp>
        <p:nvSpPr>
          <p:cNvPr id="11276" name="Oval 16"/>
          <p:cNvSpPr>
            <a:spLocks noChangeArrowheads="1"/>
          </p:cNvSpPr>
          <p:nvPr/>
        </p:nvSpPr>
        <p:spPr bwMode="auto">
          <a:xfrm>
            <a:off x="1966913" y="3289300"/>
            <a:ext cx="949325" cy="928688"/>
          </a:xfrm>
          <a:prstGeom prst="ellipse">
            <a:avLst/>
          </a:prstGeom>
          <a:solidFill>
            <a:srgbClr val="17ADFA"/>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3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77" name="AutoShape 2"/>
          <p:cNvSpPr>
            <a:spLocks noChangeArrowheads="1"/>
          </p:cNvSpPr>
          <p:nvPr/>
        </p:nvSpPr>
        <p:spPr bwMode="auto">
          <a:xfrm>
            <a:off x="4932363" y="2551113"/>
            <a:ext cx="2560637" cy="2403475"/>
          </a:xfrm>
          <a:prstGeom prst="roundRect">
            <a:avLst>
              <a:gd name="adj" fmla="val 2259"/>
            </a:avLst>
          </a:prstGeom>
          <a:noFill/>
          <a:ln w="9525">
            <a:noFill/>
            <a:round/>
          </a:ln>
        </p:spPr>
        <p:txBody>
          <a:bodyPr lIns="68580" tIns="34290" rIns="68580" bIns="34290" anchor="ctr"/>
          <a:lstStyle/>
          <a:p>
            <a:pPr algn="ctr" eaLnBrk="1" hangingPunct="1">
              <a:buFont typeface="Arial" panose="020B0604020202020204" pitchFamily="34" charset="0"/>
              <a:buNone/>
            </a:pPr>
            <a:endParaRPr lang="zh-CN" altLang="en-US" sz="13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78" name="矩形 17"/>
          <p:cNvSpPr>
            <a:spLocks noChangeArrowheads="1"/>
          </p:cNvSpPr>
          <p:nvPr/>
        </p:nvSpPr>
        <p:spPr bwMode="auto">
          <a:xfrm>
            <a:off x="2184400" y="2613025"/>
            <a:ext cx="531813" cy="300038"/>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1300">
                <a:solidFill>
                  <a:srgbClr val="FFFFFF"/>
                </a:solidFill>
                <a:latin typeface="Arial" panose="020B0604020202020204" pitchFamily="34" charset="0"/>
                <a:ea typeface="微软雅黑" pitchFamily="34" charset="-122"/>
                <a:sym typeface="Arial" panose="020B0604020202020204" pitchFamily="34" charset="0"/>
              </a:rPr>
              <a:t>内容</a:t>
            </a:r>
            <a:endParaRPr lang="zh-CN" altLang="en-US" sz="13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79" name="矩形 18"/>
          <p:cNvSpPr>
            <a:spLocks noChangeArrowheads="1"/>
          </p:cNvSpPr>
          <p:nvPr/>
        </p:nvSpPr>
        <p:spPr bwMode="auto">
          <a:xfrm>
            <a:off x="1241425" y="4176713"/>
            <a:ext cx="530225" cy="300037"/>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1300">
                <a:solidFill>
                  <a:srgbClr val="FFFFFF"/>
                </a:solidFill>
                <a:latin typeface="Arial" panose="020B0604020202020204" pitchFamily="34" charset="0"/>
                <a:ea typeface="微软雅黑" pitchFamily="34" charset="-122"/>
                <a:sym typeface="Arial" panose="020B0604020202020204" pitchFamily="34" charset="0"/>
              </a:rPr>
              <a:t>内容</a:t>
            </a:r>
            <a:endParaRPr lang="zh-CN" altLang="en-US" sz="13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80" name="矩形 19"/>
          <p:cNvSpPr>
            <a:spLocks noChangeArrowheads="1"/>
          </p:cNvSpPr>
          <p:nvPr/>
        </p:nvSpPr>
        <p:spPr bwMode="auto">
          <a:xfrm>
            <a:off x="3144838" y="4149725"/>
            <a:ext cx="530225" cy="300038"/>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1300">
                <a:solidFill>
                  <a:srgbClr val="FFFFFF"/>
                </a:solidFill>
                <a:latin typeface="Arial" panose="020B0604020202020204" pitchFamily="34" charset="0"/>
                <a:ea typeface="微软雅黑" pitchFamily="34" charset="-122"/>
                <a:sym typeface="Arial" panose="020B0604020202020204" pitchFamily="34" charset="0"/>
              </a:rPr>
              <a:t>内容</a:t>
            </a:r>
            <a:endParaRPr lang="zh-CN" altLang="en-US" sz="13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81" name="矩形 20"/>
          <p:cNvSpPr>
            <a:spLocks noChangeArrowheads="1"/>
          </p:cNvSpPr>
          <p:nvPr/>
        </p:nvSpPr>
        <p:spPr bwMode="auto">
          <a:xfrm>
            <a:off x="1189038" y="3040063"/>
            <a:ext cx="722312" cy="414337"/>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2100">
                <a:solidFill>
                  <a:srgbClr val="FFFFFF"/>
                </a:solidFill>
                <a:latin typeface="Arial" panose="020B0604020202020204" pitchFamily="34" charset="0"/>
                <a:ea typeface="微软雅黑" pitchFamily="34" charset="-122"/>
                <a:sym typeface="Arial" panose="020B0604020202020204" pitchFamily="34" charset="0"/>
              </a:rPr>
              <a:t>内容</a:t>
            </a:r>
            <a:endParaRPr lang="zh-CN" altLang="en-US" sz="21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82" name="矩形 21"/>
          <p:cNvSpPr>
            <a:spLocks noChangeArrowheads="1"/>
          </p:cNvSpPr>
          <p:nvPr/>
        </p:nvSpPr>
        <p:spPr bwMode="auto">
          <a:xfrm>
            <a:off x="2987675" y="3065463"/>
            <a:ext cx="723900" cy="415925"/>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2100">
                <a:solidFill>
                  <a:srgbClr val="FFFFFF"/>
                </a:solidFill>
                <a:latin typeface="Arial" panose="020B0604020202020204" pitchFamily="34" charset="0"/>
                <a:ea typeface="微软雅黑" pitchFamily="34" charset="-122"/>
                <a:sym typeface="Arial" panose="020B0604020202020204" pitchFamily="34" charset="0"/>
              </a:rPr>
              <a:t>内容</a:t>
            </a:r>
            <a:endParaRPr lang="zh-CN" altLang="en-US" sz="21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83" name="矩形 22"/>
          <p:cNvSpPr>
            <a:spLocks noChangeArrowheads="1"/>
          </p:cNvSpPr>
          <p:nvPr/>
        </p:nvSpPr>
        <p:spPr bwMode="auto">
          <a:xfrm>
            <a:off x="2122488" y="4697413"/>
            <a:ext cx="722312" cy="415925"/>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2100">
                <a:solidFill>
                  <a:srgbClr val="FFFFFF"/>
                </a:solidFill>
                <a:latin typeface="Arial" panose="020B0604020202020204" pitchFamily="34" charset="0"/>
                <a:ea typeface="微软雅黑" pitchFamily="34" charset="-122"/>
                <a:sym typeface="Arial" panose="020B0604020202020204" pitchFamily="34" charset="0"/>
              </a:rPr>
              <a:t>内容</a:t>
            </a:r>
            <a:endParaRPr lang="zh-CN" altLang="en-US" sz="21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84" name="矩形 23"/>
          <p:cNvSpPr>
            <a:spLocks noChangeArrowheads="1"/>
          </p:cNvSpPr>
          <p:nvPr/>
        </p:nvSpPr>
        <p:spPr bwMode="auto">
          <a:xfrm>
            <a:off x="2055813" y="3527425"/>
            <a:ext cx="800100" cy="461963"/>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2400">
                <a:solidFill>
                  <a:srgbClr val="FFFFFF"/>
                </a:solidFill>
                <a:latin typeface="Arial" panose="020B0604020202020204" pitchFamily="34" charset="0"/>
                <a:ea typeface="微软雅黑" pitchFamily="34" charset="-122"/>
                <a:sym typeface="Arial" panose="020B0604020202020204" pitchFamily="34" charset="0"/>
              </a:rPr>
              <a:t>标题</a:t>
            </a:r>
            <a:endParaRPr lang="zh-CN" altLang="en-US" sz="24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1285" name="矩形 24"/>
          <p:cNvSpPr>
            <a:spLocks noChangeArrowheads="1"/>
          </p:cNvSpPr>
          <p:nvPr/>
        </p:nvSpPr>
        <p:spPr bwMode="auto">
          <a:xfrm>
            <a:off x="5000625" y="3314700"/>
            <a:ext cx="3290888" cy="776288"/>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000000"/>
                </a:solidFill>
                <a:latin typeface="微软雅黑" pitchFamily="34" charset="-122"/>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a:solidFill>
                <a:srgbClr val="000000"/>
              </a:solidFill>
              <a:latin typeface="微软雅黑" pitchFamily="34" charset="-122"/>
              <a:ea typeface="微软雅黑" pitchFamily="34" charset="-122"/>
              <a:sym typeface="Arial" panose="020B0604020202020204" pitchFamily="34" charset="0"/>
            </a:endParaRPr>
          </a:p>
        </p:txBody>
      </p:sp>
      <p:sp>
        <p:nvSpPr>
          <p:cNvPr id="9238" name="TextBox 13"/>
          <p:cNvSpPr txBox="1">
            <a:spLocks noChangeArrowheads="1"/>
          </p:cNvSpPr>
          <p:nvPr/>
        </p:nvSpPr>
        <p:spPr bwMode="auto">
          <a:xfrm>
            <a:off x="5000625" y="3073400"/>
            <a:ext cx="2065338"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000000"/>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000000"/>
              </a:solidFill>
              <a:latin typeface="Arial" panose="020B0604020202020204" pitchFamily="34" charset="0"/>
              <a:ea typeface="微软雅黑" pitchFamily="34" charset="-122"/>
              <a:sym typeface="Arial" panose="020B0604020202020204" pitchFamily="34" charset="0"/>
            </a:endParaRPr>
          </a:p>
        </p:txBody>
      </p:sp>
      <p:grpSp>
        <p:nvGrpSpPr>
          <p:cNvPr id="11287" name="组合 29"/>
          <p:cNvGrpSpPr/>
          <p:nvPr/>
        </p:nvGrpSpPr>
        <p:grpSpPr bwMode="auto">
          <a:xfrm>
            <a:off x="0" y="0"/>
            <a:ext cx="3989388" cy="496888"/>
            <a:chOff x="0" y="0"/>
            <a:chExt cx="3988895" cy="496711"/>
          </a:xfrm>
        </p:grpSpPr>
        <p:sp>
          <p:nvSpPr>
            <p:cNvPr id="11288" name="矩形 30"/>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1289" name="十字形 31"/>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1290" name="矩形 32"/>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1291" name="文本框 33"/>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38"/>
                                        </p:tgtEl>
                                        <p:attrNameLst>
                                          <p:attrName>style.visibility</p:attrName>
                                        </p:attrNameLst>
                                      </p:cBhvr>
                                      <p:to>
                                        <p:strVal val="visible"/>
                                      </p:to>
                                    </p:set>
                                    <p:animEffect transition="in" filter="wipe(left)">
                                      <p:cBhvr>
                                        <p:cTn id="7" dur="500"/>
                                        <p:tgtEl>
                                          <p:spTgt spid="9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p:cNvPicPr>
            <a:picLocks noChangeAspect="1" noChangeArrowheads="1"/>
          </p:cNvPicPr>
          <p:nvPr/>
        </p:nvPicPr>
        <p:blipFill>
          <a:blip r:embed="rId1"/>
          <a:srcRect b="35205"/>
          <a:stretch>
            <a:fillRect/>
          </a:stretch>
        </p:blipFill>
        <p:spPr bwMode="auto">
          <a:xfrm>
            <a:off x="-26988" y="1916113"/>
            <a:ext cx="9170988" cy="3627437"/>
          </a:xfrm>
          <a:prstGeom prst="rect">
            <a:avLst/>
          </a:prstGeom>
          <a:noFill/>
          <a:ln w="9525">
            <a:noFill/>
            <a:miter lim="800000"/>
            <a:headEnd/>
            <a:tailEnd/>
          </a:ln>
        </p:spPr>
      </p:pic>
      <p:sp>
        <p:nvSpPr>
          <p:cNvPr id="13315" name="矩形 2"/>
          <p:cNvSpPr>
            <a:spLocks noChangeArrowheads="1"/>
          </p:cNvSpPr>
          <p:nvPr/>
        </p:nvSpPr>
        <p:spPr bwMode="auto">
          <a:xfrm>
            <a:off x="-33338" y="1916113"/>
            <a:ext cx="9177338" cy="3613150"/>
          </a:xfrm>
          <a:prstGeom prst="rect">
            <a:avLst/>
          </a:prstGeom>
          <a:solidFill>
            <a:schemeClr val="tx1">
              <a:alpha val="56862"/>
            </a:schemeClr>
          </a:solidFill>
          <a:ln w="12700">
            <a:solidFill>
              <a:srgbClr val="41719C"/>
            </a:solid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3316" name="圆角矩形 5"/>
          <p:cNvSpPr>
            <a:spLocks noChangeArrowheads="1"/>
          </p:cNvSpPr>
          <p:nvPr/>
        </p:nvSpPr>
        <p:spPr bwMode="auto">
          <a:xfrm>
            <a:off x="1076325" y="3986213"/>
            <a:ext cx="1868488" cy="342900"/>
          </a:xfrm>
          <a:prstGeom prst="roundRect">
            <a:avLst>
              <a:gd name="adj" fmla="val 16667"/>
            </a:avLst>
          </a:prstGeom>
          <a:solidFill>
            <a:schemeClr val="bg1"/>
          </a:solidFill>
          <a:ln w="9525">
            <a:noFill/>
            <a:round/>
          </a:ln>
          <a:effectLst>
            <a:outerShdw dist="38100" dir="2700000" algn="ctr" rotWithShape="0">
              <a:srgbClr val="000000">
                <a:alpha val="39000"/>
              </a:srgbClr>
            </a:outerShdw>
          </a:effectLst>
        </p:spPr>
        <p:txBody>
          <a:bodyPr anchor="ctr"/>
          <a:lstStyle/>
          <a:p>
            <a:pPr algn="ctr" eaLnBrk="1" hangingPunct="1">
              <a:buFont typeface="Arial" panose="020B0604020202020204" pitchFamily="34" charset="0"/>
              <a:buNone/>
            </a:pPr>
            <a:endParaRPr lang="zh-CN" altLang="en-US" sz="1300">
              <a:solidFill>
                <a:srgbClr val="FFFFFF"/>
              </a:solidFill>
            </a:endParaRPr>
          </a:p>
        </p:txBody>
      </p:sp>
      <p:sp>
        <p:nvSpPr>
          <p:cNvPr id="13317" name="文本框 7"/>
          <p:cNvSpPr txBox="1">
            <a:spLocks noChangeArrowheads="1"/>
          </p:cNvSpPr>
          <p:nvPr/>
        </p:nvSpPr>
        <p:spPr bwMode="auto">
          <a:xfrm>
            <a:off x="1076325" y="4008438"/>
            <a:ext cx="1868488" cy="322262"/>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500" b="1">
                <a:solidFill>
                  <a:srgbClr val="445469"/>
                </a:solidFill>
                <a:latin typeface="微软雅黑" pitchFamily="34" charset="-122"/>
                <a:ea typeface="微软雅黑" pitchFamily="34" charset="-122"/>
                <a:sym typeface="Gill Sans" panose="020B0502020104020203"/>
              </a:rPr>
              <a:t>    单击编辑标题</a:t>
            </a:r>
            <a:endParaRPr lang="zh-CN" altLang="en-US" sz="1500" b="1">
              <a:solidFill>
                <a:srgbClr val="445469"/>
              </a:solidFill>
              <a:latin typeface="微软雅黑" pitchFamily="34" charset="-122"/>
              <a:ea typeface="微软雅黑" pitchFamily="34" charset="-122"/>
              <a:sym typeface="Gill Sans" panose="020B0502020104020203"/>
            </a:endParaRPr>
          </a:p>
        </p:txBody>
      </p:sp>
      <p:sp>
        <p:nvSpPr>
          <p:cNvPr id="13318" name="圆角矩形 8"/>
          <p:cNvSpPr>
            <a:spLocks noChangeArrowheads="1"/>
          </p:cNvSpPr>
          <p:nvPr/>
        </p:nvSpPr>
        <p:spPr bwMode="auto">
          <a:xfrm>
            <a:off x="3638550" y="3986213"/>
            <a:ext cx="1868488" cy="342900"/>
          </a:xfrm>
          <a:prstGeom prst="roundRect">
            <a:avLst>
              <a:gd name="adj" fmla="val 16667"/>
            </a:avLst>
          </a:prstGeom>
          <a:solidFill>
            <a:schemeClr val="bg1"/>
          </a:solidFill>
          <a:ln w="9525">
            <a:noFill/>
            <a:round/>
          </a:ln>
          <a:effectLst>
            <a:outerShdw dist="38100" dir="2700000" algn="ctr" rotWithShape="0">
              <a:srgbClr val="000000">
                <a:alpha val="39000"/>
              </a:srgbClr>
            </a:outerShdw>
          </a:effectLst>
        </p:spPr>
        <p:txBody>
          <a:bodyPr anchor="ctr"/>
          <a:lstStyle/>
          <a:p>
            <a:pPr algn="ctr" eaLnBrk="1" hangingPunct="1">
              <a:buFont typeface="Arial" panose="020B0604020202020204" pitchFamily="34" charset="0"/>
              <a:buNone/>
            </a:pPr>
            <a:endParaRPr lang="zh-CN" altLang="en-US" sz="1300">
              <a:solidFill>
                <a:srgbClr val="FFFFFF"/>
              </a:solidFill>
            </a:endParaRPr>
          </a:p>
        </p:txBody>
      </p:sp>
      <p:sp>
        <p:nvSpPr>
          <p:cNvPr id="13319" name="文本框 9"/>
          <p:cNvSpPr txBox="1">
            <a:spLocks noChangeArrowheads="1"/>
          </p:cNvSpPr>
          <p:nvPr/>
        </p:nvSpPr>
        <p:spPr bwMode="auto">
          <a:xfrm>
            <a:off x="3638550" y="4008438"/>
            <a:ext cx="1868488" cy="322262"/>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500" b="1">
                <a:solidFill>
                  <a:srgbClr val="445469"/>
                </a:solidFill>
                <a:latin typeface="微软雅黑" pitchFamily="34" charset="-122"/>
                <a:ea typeface="微软雅黑" pitchFamily="34" charset="-122"/>
                <a:sym typeface="Gill Sans" panose="020B0502020104020203"/>
              </a:rPr>
              <a:t>     单击编辑标题</a:t>
            </a:r>
            <a:endParaRPr lang="zh-CN" altLang="en-US" sz="1500" b="1">
              <a:solidFill>
                <a:srgbClr val="445469"/>
              </a:solidFill>
              <a:latin typeface="微软雅黑" pitchFamily="34" charset="-122"/>
              <a:ea typeface="微软雅黑" pitchFamily="34" charset="-122"/>
              <a:sym typeface="Gill Sans" panose="020B0502020104020203"/>
            </a:endParaRPr>
          </a:p>
        </p:txBody>
      </p:sp>
      <p:sp>
        <p:nvSpPr>
          <p:cNvPr id="13320" name="圆角矩形 10"/>
          <p:cNvSpPr>
            <a:spLocks noChangeArrowheads="1"/>
          </p:cNvSpPr>
          <p:nvPr/>
        </p:nvSpPr>
        <p:spPr bwMode="auto">
          <a:xfrm>
            <a:off x="6350000" y="3986213"/>
            <a:ext cx="1870075" cy="342900"/>
          </a:xfrm>
          <a:prstGeom prst="roundRect">
            <a:avLst>
              <a:gd name="adj" fmla="val 16667"/>
            </a:avLst>
          </a:prstGeom>
          <a:solidFill>
            <a:schemeClr val="bg1"/>
          </a:solidFill>
          <a:ln w="9525">
            <a:noFill/>
            <a:round/>
          </a:ln>
          <a:effectLst>
            <a:outerShdw dist="38100" dir="2700000" algn="ctr" rotWithShape="0">
              <a:srgbClr val="000000">
                <a:alpha val="39000"/>
              </a:srgbClr>
            </a:outerShdw>
          </a:effectLst>
        </p:spPr>
        <p:txBody>
          <a:bodyPr anchor="ctr"/>
          <a:lstStyle/>
          <a:p>
            <a:pPr algn="ctr" eaLnBrk="1" hangingPunct="1">
              <a:buFont typeface="Arial" panose="020B0604020202020204" pitchFamily="34" charset="0"/>
              <a:buNone/>
            </a:pPr>
            <a:endParaRPr lang="zh-CN" altLang="en-US" sz="1300">
              <a:solidFill>
                <a:srgbClr val="FFFFFF"/>
              </a:solidFill>
            </a:endParaRPr>
          </a:p>
        </p:txBody>
      </p:sp>
      <p:sp>
        <p:nvSpPr>
          <p:cNvPr id="13321" name="文本框 11"/>
          <p:cNvSpPr txBox="1">
            <a:spLocks noChangeArrowheads="1"/>
          </p:cNvSpPr>
          <p:nvPr/>
        </p:nvSpPr>
        <p:spPr bwMode="auto">
          <a:xfrm>
            <a:off x="6350000" y="4008438"/>
            <a:ext cx="1870075" cy="322262"/>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500" b="1">
                <a:solidFill>
                  <a:srgbClr val="445469"/>
                </a:solidFill>
                <a:latin typeface="微软雅黑" pitchFamily="34" charset="-122"/>
                <a:ea typeface="微软雅黑" pitchFamily="34" charset="-122"/>
                <a:sym typeface="Gill Sans" panose="020B0502020104020203"/>
              </a:rPr>
              <a:t>     单击编辑标题</a:t>
            </a:r>
            <a:endParaRPr lang="zh-CN" altLang="en-US" sz="1500" b="1">
              <a:solidFill>
                <a:srgbClr val="445469"/>
              </a:solidFill>
              <a:latin typeface="微软雅黑" pitchFamily="34" charset="-122"/>
              <a:ea typeface="微软雅黑" pitchFamily="34" charset="-122"/>
              <a:sym typeface="Gill Sans" panose="020B0502020104020203"/>
            </a:endParaRPr>
          </a:p>
        </p:txBody>
      </p:sp>
      <p:pic>
        <p:nvPicPr>
          <p:cNvPr id="13322" name="图片 12"/>
          <p:cNvPicPr>
            <a:picLocks noChangeAspect="1" noChangeArrowheads="1"/>
          </p:cNvPicPr>
          <p:nvPr/>
        </p:nvPicPr>
        <p:blipFill>
          <a:blip r:embed="rId2"/>
          <a:srcRect r="6017" b="12338"/>
          <a:stretch>
            <a:fillRect/>
          </a:stretch>
        </p:blipFill>
        <p:spPr bwMode="auto">
          <a:xfrm>
            <a:off x="6291263" y="2533650"/>
            <a:ext cx="1987550" cy="1230313"/>
          </a:xfrm>
          <a:prstGeom prst="rect">
            <a:avLst/>
          </a:prstGeom>
          <a:solidFill>
            <a:srgbClr val="E71F3C"/>
          </a:solidFill>
          <a:ln w="9525">
            <a:noFill/>
            <a:miter lim="800000"/>
            <a:headEnd/>
            <a:tailEnd/>
          </a:ln>
        </p:spPr>
      </p:pic>
      <p:pic>
        <p:nvPicPr>
          <p:cNvPr id="13323" name="图片 13"/>
          <p:cNvPicPr>
            <a:picLocks noChangeAspect="1" noChangeArrowheads="1"/>
          </p:cNvPicPr>
          <p:nvPr/>
        </p:nvPicPr>
        <p:blipFill>
          <a:blip r:embed="rId3" cstate="print"/>
          <a:srcRect r="5856" b="12288"/>
          <a:stretch>
            <a:fillRect/>
          </a:stretch>
        </p:blipFill>
        <p:spPr bwMode="auto">
          <a:xfrm>
            <a:off x="3608388" y="2530475"/>
            <a:ext cx="1982787" cy="1233488"/>
          </a:xfrm>
          <a:prstGeom prst="rect">
            <a:avLst/>
          </a:prstGeom>
          <a:solidFill>
            <a:srgbClr val="E71F3C"/>
          </a:solidFill>
          <a:ln w="9525">
            <a:noFill/>
            <a:miter lim="800000"/>
            <a:headEnd/>
            <a:tailEnd/>
          </a:ln>
        </p:spPr>
      </p:pic>
      <p:pic>
        <p:nvPicPr>
          <p:cNvPr id="13324" name="图片 14"/>
          <p:cNvPicPr>
            <a:picLocks noChangeAspect="1" noChangeArrowheads="1"/>
          </p:cNvPicPr>
          <p:nvPr/>
        </p:nvPicPr>
        <p:blipFill>
          <a:blip r:embed="rId4"/>
          <a:srcRect b="12975"/>
          <a:stretch>
            <a:fillRect/>
          </a:stretch>
        </p:blipFill>
        <p:spPr bwMode="auto">
          <a:xfrm>
            <a:off x="973138" y="2530475"/>
            <a:ext cx="2020887" cy="1233488"/>
          </a:xfrm>
          <a:prstGeom prst="rect">
            <a:avLst/>
          </a:prstGeom>
          <a:solidFill>
            <a:srgbClr val="E71F3C"/>
          </a:solidFill>
          <a:ln w="9525">
            <a:noFill/>
            <a:miter lim="800000"/>
            <a:headEnd/>
            <a:tailEnd/>
          </a:ln>
        </p:spPr>
      </p:pic>
      <p:sp>
        <p:nvSpPr>
          <p:cNvPr id="13325" name="矩形 15"/>
          <p:cNvSpPr>
            <a:spLocks noChangeArrowheads="1"/>
          </p:cNvSpPr>
          <p:nvPr/>
        </p:nvSpPr>
        <p:spPr bwMode="auto">
          <a:xfrm>
            <a:off x="1119188" y="4541838"/>
            <a:ext cx="1874837" cy="388937"/>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chemeClr val="bg1"/>
                </a:solidFill>
                <a:latin typeface="微软雅黑" pitchFamily="34" charset="-122"/>
                <a:ea typeface="微软雅黑" pitchFamily="34" charset="-122"/>
                <a:sym typeface="Arial" panose="020B0604020202020204" pitchFamily="34" charset="0"/>
              </a:rPr>
              <a:t>单击此处编辑您要的内容，建议您在展示时采用微软雅黑字体</a:t>
            </a:r>
            <a:endParaRPr lang="en-US" altLang="zh-CN" sz="1000">
              <a:solidFill>
                <a:schemeClr val="bg1"/>
              </a:solidFill>
              <a:latin typeface="微软雅黑" pitchFamily="34" charset="-122"/>
              <a:ea typeface="微软雅黑" pitchFamily="34" charset="-122"/>
              <a:sym typeface="Arial" panose="020B0604020202020204" pitchFamily="34" charset="0"/>
            </a:endParaRPr>
          </a:p>
        </p:txBody>
      </p:sp>
      <p:sp>
        <p:nvSpPr>
          <p:cNvPr id="13326" name="矩形 16"/>
          <p:cNvSpPr>
            <a:spLocks noChangeArrowheads="1"/>
          </p:cNvSpPr>
          <p:nvPr/>
        </p:nvSpPr>
        <p:spPr bwMode="auto">
          <a:xfrm>
            <a:off x="3608388" y="4541838"/>
            <a:ext cx="1873250" cy="388937"/>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chemeClr val="bg1"/>
                </a:solidFill>
                <a:latin typeface="微软雅黑" pitchFamily="34" charset="-122"/>
                <a:ea typeface="微软雅黑" pitchFamily="34" charset="-122"/>
                <a:sym typeface="Arial" panose="020B0604020202020204" pitchFamily="34" charset="0"/>
              </a:rPr>
              <a:t>单击此处编辑您要的内容，建议您在展示时采用微软雅黑字体</a:t>
            </a:r>
            <a:endParaRPr lang="en-US" altLang="zh-CN" sz="1000">
              <a:solidFill>
                <a:schemeClr val="bg1"/>
              </a:solidFill>
              <a:latin typeface="微软雅黑" pitchFamily="34" charset="-122"/>
              <a:ea typeface="微软雅黑" pitchFamily="34" charset="-122"/>
              <a:sym typeface="Arial" panose="020B0604020202020204" pitchFamily="34" charset="0"/>
            </a:endParaRPr>
          </a:p>
        </p:txBody>
      </p:sp>
      <p:sp>
        <p:nvSpPr>
          <p:cNvPr id="13327" name="矩形 17"/>
          <p:cNvSpPr>
            <a:spLocks noChangeArrowheads="1"/>
          </p:cNvSpPr>
          <p:nvPr/>
        </p:nvSpPr>
        <p:spPr bwMode="auto">
          <a:xfrm>
            <a:off x="6350000" y="4541838"/>
            <a:ext cx="1874838" cy="388937"/>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chemeClr val="bg1"/>
                </a:solidFill>
                <a:latin typeface="微软雅黑" pitchFamily="34" charset="-122"/>
                <a:ea typeface="微软雅黑" pitchFamily="34" charset="-122"/>
                <a:sym typeface="Arial" panose="020B0604020202020204" pitchFamily="34" charset="0"/>
              </a:rPr>
              <a:t>单击此处编辑您要的内容，建议您在展示时采用微软雅黑字体</a:t>
            </a:r>
            <a:endParaRPr lang="en-US" altLang="zh-CN" sz="1000">
              <a:solidFill>
                <a:schemeClr val="bg1"/>
              </a:solidFill>
              <a:latin typeface="微软雅黑" pitchFamily="34" charset="-122"/>
              <a:ea typeface="微软雅黑" pitchFamily="34" charset="-122"/>
              <a:sym typeface="Arial" panose="020B0604020202020204" pitchFamily="34" charset="0"/>
            </a:endParaRPr>
          </a:p>
        </p:txBody>
      </p:sp>
      <p:grpSp>
        <p:nvGrpSpPr>
          <p:cNvPr id="13328" name="组合 24"/>
          <p:cNvGrpSpPr/>
          <p:nvPr/>
        </p:nvGrpSpPr>
        <p:grpSpPr bwMode="auto">
          <a:xfrm>
            <a:off x="0" y="0"/>
            <a:ext cx="3989388" cy="496888"/>
            <a:chOff x="0" y="0"/>
            <a:chExt cx="3988895" cy="496711"/>
          </a:xfrm>
        </p:grpSpPr>
        <p:sp>
          <p:nvSpPr>
            <p:cNvPr id="13329" name="矩形 25"/>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3330" name="十字形 26"/>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3331" name="矩形 27"/>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3332" name="文本框 28"/>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txBox="1">
            <a:spLocks noGrp="1" noChangeArrowheads="1"/>
          </p:cNvSpPr>
          <p:nvPr/>
        </p:nvSpPr>
        <p:spPr bwMode="auto">
          <a:xfrm>
            <a:off x="8462963" y="1123950"/>
            <a:ext cx="398462" cy="274638"/>
          </a:xfrm>
          <a:prstGeom prst="rect">
            <a:avLst/>
          </a:prstGeom>
          <a:noFill/>
          <a:ln w="9525">
            <a:noFill/>
            <a:miter lim="800000"/>
          </a:ln>
        </p:spPr>
        <p:txBody>
          <a:bodyPr anchor="ctr"/>
          <a:lstStyle/>
          <a:p>
            <a:pPr algn="r" eaLnBrk="1" hangingPunct="1">
              <a:buFont typeface="Arial" panose="020B0604020202020204" pitchFamily="34" charset="0"/>
              <a:buNone/>
            </a:pPr>
            <a:fld id="{92A7158B-BBAD-4E92-8466-F7442F0986B4}" type="slidenum">
              <a:rPr lang="en-US" altLang="zh-CN" sz="1200">
                <a:solidFill>
                  <a:srgbClr val="FFFFFF"/>
                </a:solidFill>
                <a:latin typeface="Arial" panose="020B0604020202020204" pitchFamily="34" charset="0"/>
                <a:ea typeface="微软雅黑" pitchFamily="34" charset="-122"/>
                <a:sym typeface="Arial" panose="020B0604020202020204" pitchFamily="34" charset="0"/>
              </a:rPr>
            </a:fld>
            <a:endParaRPr lang="en-US" altLang="zh-CN" sz="12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5363" name="Oval 6"/>
          <p:cNvSpPr>
            <a:spLocks noChangeArrowheads="1"/>
          </p:cNvSpPr>
          <p:nvPr/>
        </p:nvSpPr>
        <p:spPr bwMode="auto">
          <a:xfrm>
            <a:off x="990600" y="2446338"/>
            <a:ext cx="1600200" cy="1600200"/>
          </a:xfrm>
          <a:prstGeom prst="ellipse">
            <a:avLst/>
          </a:prstGeom>
          <a:solidFill>
            <a:srgbClr val="0B7EC5"/>
          </a:solidFill>
          <a:ln w="9525">
            <a:noFill/>
            <a:round/>
          </a:ln>
        </p:spPr>
        <p:txBody>
          <a:bodyPr anchor="ctr"/>
          <a:lstStyle/>
          <a:p>
            <a:pPr algn="ctr" defTabSz="455295" eaLnBrk="1" hangingPunct="1">
              <a:buFont typeface="Arial" panose="020B0604020202020204" pitchFamily="34" charset="0"/>
              <a:buNone/>
            </a:pPr>
            <a:endParaRPr lang="en-US" altLang="zh-CN">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15364" name="Freeform 22"/>
          <p:cNvSpPr>
            <a:spLocks noEditPoints="1"/>
          </p:cNvSpPr>
          <p:nvPr/>
        </p:nvSpPr>
        <p:spPr bwMode="auto">
          <a:xfrm>
            <a:off x="1295400" y="2820988"/>
            <a:ext cx="1028700" cy="741362"/>
          </a:xfrm>
          <a:custGeom>
            <a:avLst/>
            <a:gdLst>
              <a:gd name="T0" fmla="*/ 2147483646 w 368"/>
              <a:gd name="T1" fmla="*/ 2147483646 h 265"/>
              <a:gd name="T2" fmla="*/ 2147483646 w 368"/>
              <a:gd name="T3" fmla="*/ 0 h 265"/>
              <a:gd name="T4" fmla="*/ 2147483646 w 368"/>
              <a:gd name="T5" fmla="*/ 2147483646 h 265"/>
              <a:gd name="T6" fmla="*/ 2147483646 w 368"/>
              <a:gd name="T7" fmla="*/ 2147483646 h 265"/>
              <a:gd name="T8" fmla="*/ 2147483646 w 368"/>
              <a:gd name="T9" fmla="*/ 2147483646 h 265"/>
              <a:gd name="T10" fmla="*/ 2147483646 w 368"/>
              <a:gd name="T11" fmla="*/ 2147483646 h 265"/>
              <a:gd name="T12" fmla="*/ 0 w 368"/>
              <a:gd name="T13" fmla="*/ 2147483646 h 265"/>
              <a:gd name="T14" fmla="*/ 2147483646 w 368"/>
              <a:gd name="T15" fmla="*/ 2147483646 h 265"/>
              <a:gd name="T16" fmla="*/ 2147483646 w 368"/>
              <a:gd name="T17" fmla="*/ 2147483646 h 265"/>
              <a:gd name="T18" fmla="*/ 2147483646 w 368"/>
              <a:gd name="T19" fmla="*/ 2147483646 h 265"/>
              <a:gd name="T20" fmla="*/ 2147483646 w 368"/>
              <a:gd name="T21" fmla="*/ 2147483646 h 265"/>
              <a:gd name="T22" fmla="*/ 2147483646 w 368"/>
              <a:gd name="T23" fmla="*/ 2147483646 h 265"/>
              <a:gd name="T24" fmla="*/ 2147483646 w 368"/>
              <a:gd name="T25" fmla="*/ 2147483646 h 265"/>
              <a:gd name="T26" fmla="*/ 2147483646 w 368"/>
              <a:gd name="T27" fmla="*/ 2147483646 h 265"/>
              <a:gd name="T28" fmla="*/ 2147483646 w 368"/>
              <a:gd name="T29" fmla="*/ 2147483646 h 265"/>
              <a:gd name="T30" fmla="*/ 2147483646 w 368"/>
              <a:gd name="T31" fmla="*/ 2147483646 h 265"/>
              <a:gd name="T32" fmla="*/ 2147483646 w 368"/>
              <a:gd name="T33" fmla="*/ 2147483646 h 265"/>
              <a:gd name="T34" fmla="*/ 2147483646 w 368"/>
              <a:gd name="T35" fmla="*/ 2147483646 h 265"/>
              <a:gd name="T36" fmla="*/ 2147483646 w 368"/>
              <a:gd name="T37" fmla="*/ 2147483646 h 265"/>
              <a:gd name="T38" fmla="*/ 2147483646 w 368"/>
              <a:gd name="T39" fmla="*/ 2147483646 h 265"/>
              <a:gd name="T40" fmla="*/ 2147483646 w 368"/>
              <a:gd name="T41" fmla="*/ 2147483646 h 265"/>
              <a:gd name="T42" fmla="*/ 2147483646 w 368"/>
              <a:gd name="T43" fmla="*/ 2147483646 h 265"/>
              <a:gd name="T44" fmla="*/ 2147483646 w 368"/>
              <a:gd name="T45" fmla="*/ 2147483646 h 265"/>
              <a:gd name="T46" fmla="*/ 2147483646 w 368"/>
              <a:gd name="T47" fmla="*/ 2147483646 h 265"/>
              <a:gd name="T48" fmla="*/ 2147483646 w 368"/>
              <a:gd name="T49" fmla="*/ 2147483646 h 265"/>
              <a:gd name="T50" fmla="*/ 2147483646 w 368"/>
              <a:gd name="T51" fmla="*/ 2147483646 h 265"/>
              <a:gd name="T52" fmla="*/ 2147483646 w 368"/>
              <a:gd name="T53" fmla="*/ 2147483646 h 265"/>
              <a:gd name="T54" fmla="*/ 2147483646 w 368"/>
              <a:gd name="T55" fmla="*/ 2147483646 h 2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w="9525">
            <a:noFill/>
            <a:round/>
          </a:ln>
        </p:spPr>
        <p:txBody>
          <a:bodyPr lIns="34286" tIns="17143" rIns="34286" bIns="17143"/>
          <a:lstStyle/>
          <a:p>
            <a:endParaRPr lang="zh-CN" altLang="en-US"/>
          </a:p>
        </p:txBody>
      </p:sp>
      <p:sp>
        <p:nvSpPr>
          <p:cNvPr id="15365" name="TextBox 13"/>
          <p:cNvSpPr txBox="1">
            <a:spLocks noChangeArrowheads="1"/>
          </p:cNvSpPr>
          <p:nvPr/>
        </p:nvSpPr>
        <p:spPr bwMode="auto">
          <a:xfrm>
            <a:off x="1209675" y="4213225"/>
            <a:ext cx="1028700" cy="207963"/>
          </a:xfrm>
          <a:prstGeom prst="rect">
            <a:avLst/>
          </a:prstGeom>
          <a:noFill/>
          <a:ln w="9525">
            <a:solidFill>
              <a:srgbClr val="445469"/>
            </a:solidFill>
            <a:miter lim="800000"/>
          </a:ln>
        </p:spPr>
        <p:txBody>
          <a:bodyPr lIns="0" tIns="0" rIns="0" bIns="0">
            <a:spAutoFit/>
          </a:bodyPr>
          <a:lstStyle/>
          <a:p>
            <a:pPr algn="ctr" defTabSz="911225" eaLnBrk="1" hangingPunct="1">
              <a:spcBef>
                <a:spcPct val="20000"/>
              </a:spcBef>
              <a:buFont typeface="Arial" panose="020B0604020202020204" pitchFamily="34" charset="0"/>
              <a:buNone/>
            </a:pPr>
            <a:r>
              <a:rPr lang="zh-CN" altLang="en-US" sz="1300" b="1">
                <a:solidFill>
                  <a:srgbClr val="000000"/>
                </a:solidFill>
                <a:latin typeface="Arial" panose="020B0604020202020204" pitchFamily="34" charset="0"/>
                <a:ea typeface="微软雅黑" pitchFamily="34" charset="-122"/>
                <a:sym typeface="Arial" panose="020B0604020202020204" pitchFamily="34" charset="0"/>
              </a:rPr>
              <a:t>关键词</a:t>
            </a:r>
            <a:endParaRPr lang="en-US" altLang="zh-CN" sz="1300" b="1">
              <a:solidFill>
                <a:srgbClr val="000000"/>
              </a:solidFill>
              <a:latin typeface="Arial" panose="020B0604020202020204" pitchFamily="34" charset="0"/>
              <a:ea typeface="微软雅黑" pitchFamily="34" charset="-122"/>
              <a:sym typeface="Arial" panose="020B0604020202020204" pitchFamily="34" charset="0"/>
            </a:endParaRPr>
          </a:p>
        </p:txBody>
      </p:sp>
      <p:sp>
        <p:nvSpPr>
          <p:cNvPr id="15366" name="矩形 9"/>
          <p:cNvSpPr>
            <a:spLocks noChangeArrowheads="1"/>
          </p:cNvSpPr>
          <p:nvPr/>
        </p:nvSpPr>
        <p:spPr bwMode="auto">
          <a:xfrm>
            <a:off x="3352800" y="2755900"/>
            <a:ext cx="4575175" cy="582613"/>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445469"/>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15367" name="TextBox 13"/>
          <p:cNvSpPr txBox="1">
            <a:spLocks noChangeArrowheads="1"/>
          </p:cNvSpPr>
          <p:nvPr/>
        </p:nvSpPr>
        <p:spPr bwMode="auto">
          <a:xfrm>
            <a:off x="3352800" y="2470150"/>
            <a:ext cx="969963"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15368" name="矩形 11"/>
          <p:cNvSpPr>
            <a:spLocks noChangeArrowheads="1"/>
          </p:cNvSpPr>
          <p:nvPr/>
        </p:nvSpPr>
        <p:spPr bwMode="auto">
          <a:xfrm>
            <a:off x="3352800" y="3922713"/>
            <a:ext cx="4575175" cy="581025"/>
          </a:xfrm>
          <a:prstGeom prst="rect">
            <a:avLst/>
          </a:prstGeom>
          <a:noFill/>
          <a:ln w="9525">
            <a:noFill/>
            <a:miter lim="800000"/>
          </a:ln>
        </p:spPr>
        <p:txBody>
          <a:bodyPr lIns="0" tIns="0" rIns="0" bIns="0">
            <a:spAutoFit/>
          </a:bodyPr>
          <a:lstStyle/>
          <a:p>
            <a:pPr defTabSz="911225" eaLnBrk="1" hangingPunct="1">
              <a:lnSpc>
                <a:spcPct val="120000"/>
              </a:lnSpc>
              <a:spcBef>
                <a:spcPct val="20000"/>
              </a:spcBef>
              <a:buFont typeface="Arial" panose="020B0604020202020204" pitchFamily="34" charset="0"/>
              <a:buNone/>
            </a:pPr>
            <a:r>
              <a:rPr lang="zh-CN" altLang="en-US" sz="1000">
                <a:solidFill>
                  <a:srgbClr val="445469"/>
                </a:solidFill>
                <a:latin typeface="Arial" panose="020B0604020202020204" pitchFamily="34" charset="0"/>
                <a:ea typeface="微软雅黑"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a:solidFill>
                <a:srgbClr val="445469"/>
              </a:solidFill>
              <a:latin typeface="Arial" panose="020B0604020202020204" pitchFamily="34" charset="0"/>
              <a:ea typeface="微软雅黑" pitchFamily="34" charset="-122"/>
              <a:sym typeface="Arial" panose="020B0604020202020204" pitchFamily="34" charset="0"/>
            </a:endParaRPr>
          </a:p>
        </p:txBody>
      </p:sp>
      <p:sp>
        <p:nvSpPr>
          <p:cNvPr id="15369" name="TextBox 13"/>
          <p:cNvSpPr txBox="1">
            <a:spLocks noChangeArrowheads="1"/>
          </p:cNvSpPr>
          <p:nvPr/>
        </p:nvSpPr>
        <p:spPr bwMode="auto">
          <a:xfrm>
            <a:off x="3352800" y="3636963"/>
            <a:ext cx="969963" cy="184150"/>
          </a:xfrm>
          <a:prstGeom prst="rect">
            <a:avLst/>
          </a:prstGeom>
          <a:noFill/>
          <a:ln w="9525">
            <a:noFill/>
            <a:miter lim="800000"/>
          </a:ln>
        </p:spPr>
        <p:txBody>
          <a:bodyPr lIns="0" tIns="0" rIns="0" bIns="0">
            <a:spAutoFit/>
          </a:bodyPr>
          <a:lstStyle/>
          <a:p>
            <a:pPr defTabSz="911225" eaLnBrk="1" hangingPunct="1">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itchFamily="34" charset="-122"/>
              <a:sym typeface="Arial" panose="020B0604020202020204" pitchFamily="34" charset="0"/>
            </a:endParaRPr>
          </a:p>
        </p:txBody>
      </p:sp>
      <p:grpSp>
        <p:nvGrpSpPr>
          <p:cNvPr id="15370" name="组合 21"/>
          <p:cNvGrpSpPr/>
          <p:nvPr/>
        </p:nvGrpSpPr>
        <p:grpSpPr bwMode="auto">
          <a:xfrm>
            <a:off x="0" y="0"/>
            <a:ext cx="3989388" cy="496888"/>
            <a:chOff x="0" y="0"/>
            <a:chExt cx="3988895" cy="496711"/>
          </a:xfrm>
        </p:grpSpPr>
        <p:sp>
          <p:nvSpPr>
            <p:cNvPr id="15371" name="矩形 22"/>
            <p:cNvSpPr>
              <a:spLocks noChangeArrowheads="1"/>
            </p:cNvSpPr>
            <p:nvPr/>
          </p:nvSpPr>
          <p:spPr bwMode="auto">
            <a:xfrm>
              <a:off x="0" y="0"/>
              <a:ext cx="677332"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5372" name="十字形 23"/>
            <p:cNvSpPr>
              <a:spLocks noChangeArrowheads="1"/>
            </p:cNvSpPr>
            <p:nvPr/>
          </p:nvSpPr>
          <p:spPr bwMode="auto">
            <a:xfrm>
              <a:off x="125272" y="34960"/>
              <a:ext cx="426789" cy="426789"/>
            </a:xfrm>
            <a:prstGeom prst="plus">
              <a:avLst>
                <a:gd name="adj" fmla="val 36931"/>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5373" name="矩形 24"/>
            <p:cNvSpPr>
              <a:spLocks noChangeArrowheads="1"/>
            </p:cNvSpPr>
            <p:nvPr/>
          </p:nvSpPr>
          <p:spPr bwMode="auto">
            <a:xfrm>
              <a:off x="750649" y="0"/>
              <a:ext cx="3238246" cy="496711"/>
            </a:xfrm>
            <a:prstGeom prst="rect">
              <a:avLst/>
            </a:prstGeom>
            <a:solidFill>
              <a:srgbClr val="17ADFA"/>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5374" name="文本框 25"/>
            <p:cNvSpPr txBox="1">
              <a:spLocks noChangeArrowheads="1"/>
            </p:cNvSpPr>
            <p:nvPr/>
          </p:nvSpPr>
          <p:spPr bwMode="auto">
            <a:xfrm>
              <a:off x="847360" y="48299"/>
              <a:ext cx="3044424" cy="40011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000">
                  <a:solidFill>
                    <a:schemeClr val="bg1"/>
                  </a:solidFill>
                  <a:latin typeface="微软雅黑" pitchFamily="34" charset="-122"/>
                  <a:ea typeface="微软雅黑" pitchFamily="34" charset="-122"/>
                </a:rPr>
                <a:t>ADD YOUR TITLE HERE</a:t>
              </a:r>
              <a:endParaRPr lang="zh-CN" altLang="en-US" sz="2000">
                <a:solidFill>
                  <a:schemeClr val="bg1"/>
                </a:solidFill>
                <a:latin typeface="微软雅黑" pitchFamily="34" charset="-122"/>
                <a:ea typeface="微软雅黑" pitchFamily="34" charset="-122"/>
              </a:endParaRPr>
            </a:p>
          </p:txBody>
        </p:sp>
      </p:grpSp>
    </p:spTree>
  </p:cSld>
  <p:clrMapOvr>
    <a:masterClrMapping/>
  </p:clrMapOvr>
  <p:transition spd="slow" advTm="1000">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2"/>
          <p:cNvPicPr>
            <a:picLocks noChangeAspect="1" noChangeArrowheads="1"/>
          </p:cNvPicPr>
          <p:nvPr/>
        </p:nvPicPr>
        <p:blipFill>
          <a:blip r:embed="rId1"/>
          <a:srcRect l="5356"/>
          <a:stretch>
            <a:fillRect/>
          </a:stretch>
        </p:blipFill>
        <p:spPr bwMode="auto">
          <a:xfrm>
            <a:off x="0" y="0"/>
            <a:ext cx="9144000" cy="6858000"/>
          </a:xfrm>
          <a:prstGeom prst="rect">
            <a:avLst/>
          </a:prstGeom>
          <a:noFill/>
          <a:ln w="9525">
            <a:noFill/>
            <a:miter lim="800000"/>
            <a:headEnd/>
            <a:tailEnd/>
          </a:ln>
        </p:spPr>
      </p:pic>
      <p:sp>
        <p:nvSpPr>
          <p:cNvPr id="17411" name="任意多边形 37"/>
          <p:cNvSpPr/>
          <p:nvPr/>
        </p:nvSpPr>
        <p:spPr bwMode="auto">
          <a:xfrm flipH="1">
            <a:off x="-214313" y="2322513"/>
            <a:ext cx="5407026" cy="5003800"/>
          </a:xfrm>
          <a:custGeom>
            <a:avLst/>
            <a:gdLst>
              <a:gd name="T0" fmla="*/ 821627 w 7347524"/>
              <a:gd name="T1" fmla="*/ 0 h 6606402"/>
              <a:gd name="T2" fmla="*/ 0 w 7347524"/>
              <a:gd name="T3" fmla="*/ 948992 h 6606402"/>
              <a:gd name="T4" fmla="*/ 233721 w 7347524"/>
              <a:gd name="T5" fmla="*/ 1611931 h 6606402"/>
              <a:gd name="T6" fmla="*/ 264820 w 7347524"/>
              <a:gd name="T7" fmla="*/ 1646795 h 6606402"/>
              <a:gd name="T8" fmla="*/ 1378286 w 7347524"/>
              <a:gd name="T9" fmla="*/ 1646795 h 6606402"/>
              <a:gd name="T10" fmla="*/ 1381777 w 7347524"/>
              <a:gd name="T11" fmla="*/ 1643258 h 6606402"/>
              <a:gd name="T12" fmla="*/ 1580621 w 7347524"/>
              <a:gd name="T13" fmla="*/ 1313051 h 6606402"/>
              <a:gd name="T14" fmla="*/ 1585726 w 7347524"/>
              <a:gd name="T15" fmla="*/ 1297684 h 6606402"/>
              <a:gd name="T16" fmla="*/ 1585726 w 7347524"/>
              <a:gd name="T17" fmla="*/ 600224 h 6606402"/>
              <a:gd name="T18" fmla="*/ 1578687 w 7347524"/>
              <a:gd name="T19" fmla="*/ 579601 h 6606402"/>
              <a:gd name="T20" fmla="*/ 821627 w 7347524"/>
              <a:gd name="T21" fmla="*/ 0 h 6606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47524" h="6606402">
                <a:moveTo>
                  <a:pt x="3807040" y="0"/>
                </a:moveTo>
                <a:cubicBezTo>
                  <a:pt x="1704470" y="0"/>
                  <a:pt x="0" y="1704470"/>
                  <a:pt x="0" y="3807040"/>
                </a:cubicBezTo>
                <a:cubicBezTo>
                  <a:pt x="0" y="4841899"/>
                  <a:pt x="412906" y="5780319"/>
                  <a:pt x="1082956" y="6466538"/>
                </a:cubicBezTo>
                <a:lnTo>
                  <a:pt x="1227052" y="6606402"/>
                </a:lnTo>
                <a:lnTo>
                  <a:pt x="6386340" y="6606402"/>
                </a:lnTo>
                <a:lnTo>
                  <a:pt x="6402515" y="6592211"/>
                </a:lnTo>
                <a:cubicBezTo>
                  <a:pt x="6797156" y="6224288"/>
                  <a:pt x="7113516" y="5773487"/>
                  <a:pt x="7323871" y="5267529"/>
                </a:cubicBezTo>
                <a:lnTo>
                  <a:pt x="7347524" y="5205878"/>
                </a:lnTo>
                <a:lnTo>
                  <a:pt x="7347524" y="2407900"/>
                </a:lnTo>
                <a:lnTo>
                  <a:pt x="7314904" y="2325169"/>
                </a:lnTo>
                <a:cubicBezTo>
                  <a:pt x="6736964" y="958765"/>
                  <a:pt x="5383968" y="0"/>
                  <a:pt x="3807040" y="0"/>
                </a:cubicBezTo>
                <a:close/>
              </a:path>
            </a:pathLst>
          </a:custGeom>
          <a:solidFill>
            <a:schemeClr val="bg1">
              <a:alpha val="58038"/>
            </a:schemeClr>
          </a:solidFill>
          <a:ln w="9525">
            <a:noFill/>
            <a:round/>
          </a:ln>
        </p:spPr>
        <p:txBody>
          <a:bodyPr anchor="ctr"/>
          <a:lstStyle/>
          <a:p>
            <a:endParaRPr lang="zh-CN" altLang="en-US"/>
          </a:p>
        </p:txBody>
      </p:sp>
      <p:sp>
        <p:nvSpPr>
          <p:cNvPr id="17412" name="矩形 27"/>
          <p:cNvSpPr>
            <a:spLocks noChangeArrowheads="1"/>
          </p:cNvSpPr>
          <p:nvPr/>
        </p:nvSpPr>
        <p:spPr bwMode="auto">
          <a:xfrm>
            <a:off x="744538" y="3302000"/>
            <a:ext cx="2111375" cy="2030413"/>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400">
                <a:solidFill>
                  <a:srgbClr val="FFFFFF"/>
                </a:solidFill>
                <a:latin typeface="微软雅黑" pitchFamily="34" charset="-122"/>
                <a:ea typeface="微软雅黑" pitchFamily="34" charset="-122"/>
              </a:rPr>
              <a:t>我们工作室致力于专业PPT模板的发布，课件及汇报PPT的美化，并为您提供专业的PPT个性定制服务。我们秉承“给您演示的光和热”的理念，为您分担职场压力,让您的每一次亮相都信心澎湃。</a:t>
            </a:r>
            <a:endParaRPr lang="zh-CN" altLang="en-US" sz="1400">
              <a:solidFill>
                <a:srgbClr val="FFFFFF"/>
              </a:solidFill>
              <a:latin typeface="微软雅黑" pitchFamily="34" charset="-122"/>
              <a:ea typeface="微软雅黑" pitchFamily="34" charset="-122"/>
            </a:endParaRPr>
          </a:p>
        </p:txBody>
      </p:sp>
      <p:sp>
        <p:nvSpPr>
          <p:cNvPr id="17413" name="任意多边形 29"/>
          <p:cNvSpPr/>
          <p:nvPr/>
        </p:nvSpPr>
        <p:spPr bwMode="auto">
          <a:xfrm flipH="1">
            <a:off x="0" y="3194050"/>
            <a:ext cx="4076700" cy="3663950"/>
          </a:xfrm>
          <a:custGeom>
            <a:avLst/>
            <a:gdLst>
              <a:gd name="T0" fmla="*/ 200182 w 7347524"/>
              <a:gd name="T1" fmla="*/ 0 h 6606402"/>
              <a:gd name="T2" fmla="*/ 0 w 7347524"/>
              <a:gd name="T3" fmla="*/ 199761 h 6606402"/>
              <a:gd name="T4" fmla="*/ 56944 w 7347524"/>
              <a:gd name="T5" fmla="*/ 339308 h 6606402"/>
              <a:gd name="T6" fmla="*/ 64521 w 7347524"/>
              <a:gd name="T7" fmla="*/ 346648 h 6606402"/>
              <a:gd name="T8" fmla="*/ 335807 w 7347524"/>
              <a:gd name="T9" fmla="*/ 346648 h 6606402"/>
              <a:gd name="T10" fmla="*/ 336658 w 7347524"/>
              <a:gd name="T11" fmla="*/ 345903 h 6606402"/>
              <a:gd name="T12" fmla="*/ 385105 w 7347524"/>
              <a:gd name="T13" fmla="*/ 276395 h 6606402"/>
              <a:gd name="T14" fmla="*/ 386349 w 7347524"/>
              <a:gd name="T15" fmla="*/ 273160 h 6606402"/>
              <a:gd name="T16" fmla="*/ 386349 w 7347524"/>
              <a:gd name="T17" fmla="*/ 126346 h 6606402"/>
              <a:gd name="T18" fmla="*/ 384634 w 7347524"/>
              <a:gd name="T19" fmla="*/ 122005 h 6606402"/>
              <a:gd name="T20" fmla="*/ 200182 w 7347524"/>
              <a:gd name="T21" fmla="*/ 0 h 6606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47524" h="6606402">
                <a:moveTo>
                  <a:pt x="3807040" y="0"/>
                </a:moveTo>
                <a:cubicBezTo>
                  <a:pt x="1704470" y="0"/>
                  <a:pt x="0" y="1704470"/>
                  <a:pt x="0" y="3807040"/>
                </a:cubicBezTo>
                <a:cubicBezTo>
                  <a:pt x="0" y="4841899"/>
                  <a:pt x="412906" y="5780319"/>
                  <a:pt x="1082956" y="6466538"/>
                </a:cubicBezTo>
                <a:lnTo>
                  <a:pt x="1227052" y="6606402"/>
                </a:lnTo>
                <a:lnTo>
                  <a:pt x="6386340" y="6606402"/>
                </a:lnTo>
                <a:lnTo>
                  <a:pt x="6402515" y="6592211"/>
                </a:lnTo>
                <a:cubicBezTo>
                  <a:pt x="6797156" y="6224288"/>
                  <a:pt x="7113516" y="5773487"/>
                  <a:pt x="7323871" y="5267529"/>
                </a:cubicBezTo>
                <a:lnTo>
                  <a:pt x="7347524" y="5205878"/>
                </a:lnTo>
                <a:lnTo>
                  <a:pt x="7347524" y="2407900"/>
                </a:lnTo>
                <a:lnTo>
                  <a:pt x="7314904" y="2325169"/>
                </a:lnTo>
                <a:cubicBezTo>
                  <a:pt x="6736964" y="958765"/>
                  <a:pt x="5383968" y="0"/>
                  <a:pt x="3807040" y="0"/>
                </a:cubicBezTo>
                <a:close/>
              </a:path>
            </a:pathLst>
          </a:custGeom>
          <a:solidFill>
            <a:srgbClr val="17ADFA"/>
          </a:solidFill>
          <a:ln w="9525">
            <a:noFill/>
            <a:round/>
          </a:ln>
        </p:spPr>
        <p:txBody>
          <a:bodyPr anchor="ctr"/>
          <a:lstStyle/>
          <a:p>
            <a:endParaRPr lang="zh-CN" altLang="en-US"/>
          </a:p>
        </p:txBody>
      </p:sp>
      <p:sp>
        <p:nvSpPr>
          <p:cNvPr id="17414" name="椭圆 30"/>
          <p:cNvSpPr>
            <a:spLocks noChangeArrowheads="1"/>
          </p:cNvSpPr>
          <p:nvPr/>
        </p:nvSpPr>
        <p:spPr bwMode="auto">
          <a:xfrm flipV="1">
            <a:off x="3798888" y="3524250"/>
            <a:ext cx="979487" cy="981075"/>
          </a:xfrm>
          <a:prstGeom prst="ellipse">
            <a:avLst/>
          </a:prstGeom>
          <a:solidFill>
            <a:srgbClr val="17ADFA"/>
          </a:solidFill>
          <a:ln w="9525">
            <a:noFill/>
            <a:round/>
          </a:ln>
        </p:spPr>
        <p:txBody>
          <a:bodyPr anchor="ctr"/>
          <a:lstStyle/>
          <a:p>
            <a:pPr algn="ctr" eaLnBrk="1" hangingPunct="1">
              <a:buFont typeface="Arial" panose="020B0604020202020204" pitchFamily="34" charset="0"/>
              <a:buNone/>
            </a:pPr>
            <a:endParaRPr lang="zh-CN" altLang="en-US" sz="1300">
              <a:solidFill>
                <a:srgbClr val="FFFFFF"/>
              </a:solidFill>
            </a:endParaRPr>
          </a:p>
        </p:txBody>
      </p:sp>
      <p:sp>
        <p:nvSpPr>
          <p:cNvPr id="17415" name="文本框 31"/>
          <p:cNvSpPr txBox="1">
            <a:spLocks noChangeArrowheads="1"/>
          </p:cNvSpPr>
          <p:nvPr/>
        </p:nvSpPr>
        <p:spPr bwMode="auto">
          <a:xfrm flipH="1">
            <a:off x="195263" y="4964113"/>
            <a:ext cx="3514725" cy="1092200"/>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1300">
                <a:solidFill>
                  <a:srgbClr val="FFFFFF"/>
                </a:solidFill>
                <a:latin typeface="微软雅黑" pitchFamily="34" charset="-122"/>
                <a:ea typeface="微软雅黑" pitchFamily="34" charset="-122"/>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zh-CN" altLang="en-US" sz="1300">
              <a:solidFill>
                <a:srgbClr val="FFFFFF"/>
              </a:solidFill>
              <a:latin typeface="微软雅黑" pitchFamily="34" charset="-122"/>
              <a:ea typeface="微软雅黑" pitchFamily="34" charset="-122"/>
            </a:endParaRPr>
          </a:p>
        </p:txBody>
      </p:sp>
      <p:sp>
        <p:nvSpPr>
          <p:cNvPr id="17416" name="文本框 32"/>
          <p:cNvSpPr txBox="1">
            <a:spLocks noChangeArrowheads="1"/>
          </p:cNvSpPr>
          <p:nvPr/>
        </p:nvSpPr>
        <p:spPr bwMode="auto">
          <a:xfrm flipH="1">
            <a:off x="0" y="4316413"/>
            <a:ext cx="3906838" cy="508000"/>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2700" b="1">
                <a:solidFill>
                  <a:srgbClr val="FFFFFF"/>
                </a:solidFill>
                <a:latin typeface="微软雅黑" pitchFamily="34" charset="-122"/>
                <a:ea typeface="微软雅黑" pitchFamily="34" charset="-122"/>
              </a:rPr>
              <a:t>单击此处添加标题</a:t>
            </a:r>
            <a:endParaRPr lang="zh-CN" altLang="en-US" sz="2700" b="1">
              <a:solidFill>
                <a:srgbClr val="FFFFFF"/>
              </a:solidFill>
              <a:latin typeface="微软雅黑" pitchFamily="34" charset="-122"/>
              <a:ea typeface="微软雅黑" pitchFamily="34" charset="-122"/>
            </a:endParaRPr>
          </a:p>
        </p:txBody>
      </p:sp>
      <p:pic>
        <p:nvPicPr>
          <p:cNvPr id="17417" name="组合 34"/>
          <p:cNvPicPr>
            <a:picLocks noChangeArrowheads="1"/>
          </p:cNvPicPr>
          <p:nvPr/>
        </p:nvPicPr>
        <p:blipFill>
          <a:blip r:embed="rId2"/>
          <a:srcRect/>
          <a:stretch>
            <a:fillRect/>
          </a:stretch>
        </p:blipFill>
        <p:spPr bwMode="auto">
          <a:xfrm>
            <a:off x="3992563" y="3724275"/>
            <a:ext cx="592137" cy="585788"/>
          </a:xfrm>
          <a:prstGeom prst="rect">
            <a:avLst/>
          </a:prstGeom>
          <a:noFill/>
          <a:ln w="9525">
            <a:noFill/>
            <a:miter lim="800000"/>
            <a:headEnd/>
            <a:tailEnd/>
          </a:ln>
        </p:spPr>
      </p:pic>
    </p:spTree>
  </p:cSld>
  <p:clrMapOvr>
    <a:masterClrMapping/>
  </p:clrMapOvr>
  <p:transition spd="slow" advTm="1000">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2"/>
          <p:cNvPicPr>
            <a:picLocks noChangeAspect="1" noChangeArrowheads="1"/>
          </p:cNvPicPr>
          <p:nvPr/>
        </p:nvPicPr>
        <p:blipFill>
          <a:blip r:embed="rId1"/>
          <a:srcRect l="11356"/>
          <a:stretch>
            <a:fillRect/>
          </a:stretch>
        </p:blipFill>
        <p:spPr bwMode="auto">
          <a:xfrm>
            <a:off x="-34925" y="0"/>
            <a:ext cx="9178925" cy="6858000"/>
          </a:xfrm>
          <a:prstGeom prst="rect">
            <a:avLst/>
          </a:prstGeom>
          <a:noFill/>
          <a:ln w="9525">
            <a:noFill/>
            <a:miter lim="800000"/>
            <a:headEnd/>
            <a:tailEnd/>
          </a:ln>
        </p:spPr>
      </p:pic>
      <p:sp>
        <p:nvSpPr>
          <p:cNvPr id="19459" name="TextBox 13"/>
          <p:cNvSpPr txBox="1">
            <a:spLocks noChangeArrowheads="1"/>
          </p:cNvSpPr>
          <p:nvPr/>
        </p:nvSpPr>
        <p:spPr bwMode="auto">
          <a:xfrm>
            <a:off x="2128838" y="4843463"/>
            <a:ext cx="4849812" cy="731837"/>
          </a:xfrm>
          <a:prstGeom prst="rect">
            <a:avLst/>
          </a:prstGeom>
          <a:noFill/>
          <a:ln w="9525">
            <a:noFill/>
            <a:miter lim="800000"/>
          </a:ln>
        </p:spPr>
        <p:txBody>
          <a:bodyPr lIns="0" tIns="0" rIns="0" bIns="0">
            <a:spAutoFit/>
          </a:bodyPr>
          <a:lstStyle/>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单击此处可编辑内容，根据您的需要自由拉伸文本框大小。</a:t>
            </a:r>
            <a:endParaRPr lang="en-US" altLang="zh-CN" sz="1400">
              <a:latin typeface="微软雅黑" pitchFamily="34" charset="-122"/>
              <a:ea typeface="微软雅黑" pitchFamily="34" charset="-122"/>
              <a:sym typeface="Arial" panose="020B0604020202020204" pitchFamily="34" charset="0"/>
            </a:endParaRPr>
          </a:p>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您可以在此处添加关于本章节的简要介绍，模板所有素材</a:t>
            </a:r>
            <a:endParaRPr lang="en-US" altLang="zh-CN" sz="1400">
              <a:latin typeface="微软雅黑" pitchFamily="34" charset="-122"/>
              <a:ea typeface="微软雅黑" pitchFamily="34" charset="-122"/>
              <a:sym typeface="Arial" panose="020B0604020202020204" pitchFamily="34" charset="0"/>
            </a:endParaRPr>
          </a:p>
          <a:p>
            <a:pPr algn="ctr" defTabSz="1216025" eaLnBrk="1" hangingPunct="1">
              <a:spcBef>
                <a:spcPct val="20000"/>
              </a:spcBef>
              <a:buFont typeface="Arial" panose="020B0604020202020204" pitchFamily="34" charset="0"/>
              <a:buNone/>
            </a:pPr>
            <a:r>
              <a:rPr lang="zh-CN" altLang="en-US" sz="1400">
                <a:latin typeface="微软雅黑" pitchFamily="34" charset="-122"/>
                <a:ea typeface="微软雅黑" pitchFamily="34" charset="-122"/>
                <a:sym typeface="Arial" panose="020B0604020202020204" pitchFamily="34" charset="0"/>
              </a:rPr>
              <a:t>均可自由编辑</a:t>
            </a:r>
            <a:endParaRPr lang="en-US" altLang="zh-CN" sz="1400">
              <a:latin typeface="微软雅黑" pitchFamily="34" charset="-122"/>
              <a:ea typeface="微软雅黑" pitchFamily="34" charset="-122"/>
              <a:sym typeface="Arial" panose="020B0604020202020204" pitchFamily="34" charset="0"/>
            </a:endParaRPr>
          </a:p>
        </p:txBody>
      </p:sp>
      <p:grpSp>
        <p:nvGrpSpPr>
          <p:cNvPr id="19460" name="组合 6"/>
          <p:cNvGrpSpPr/>
          <p:nvPr/>
        </p:nvGrpSpPr>
        <p:grpSpPr bwMode="auto">
          <a:xfrm>
            <a:off x="2595563" y="1782763"/>
            <a:ext cx="3738562" cy="3224212"/>
            <a:chOff x="0" y="0"/>
            <a:chExt cx="3739211" cy="3223458"/>
          </a:xfrm>
        </p:grpSpPr>
        <p:sp>
          <p:nvSpPr>
            <p:cNvPr id="19461" name="等腰三角形 15"/>
            <p:cNvSpPr>
              <a:spLocks noChangeArrowheads="1"/>
            </p:cNvSpPr>
            <p:nvPr/>
          </p:nvSpPr>
          <p:spPr bwMode="auto">
            <a:xfrm rot="10800000">
              <a:off x="0" y="0"/>
              <a:ext cx="3739211" cy="3223458"/>
            </a:xfrm>
            <a:prstGeom prst="triangle">
              <a:avLst>
                <a:gd name="adj" fmla="val 50000"/>
              </a:avLst>
            </a:prstGeom>
            <a:solidFill>
              <a:schemeClr val="bg1">
                <a:alpha val="2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9462" name="等腰三角形 8"/>
            <p:cNvSpPr>
              <a:spLocks noChangeArrowheads="1"/>
            </p:cNvSpPr>
            <p:nvPr/>
          </p:nvSpPr>
          <p:spPr bwMode="auto">
            <a:xfrm rot="10800000">
              <a:off x="274568" y="168064"/>
              <a:ext cx="3190081" cy="2750070"/>
            </a:xfrm>
            <a:prstGeom prst="triangle">
              <a:avLst>
                <a:gd name="adj" fmla="val 50000"/>
              </a:avLst>
            </a:prstGeom>
            <a:solidFill>
              <a:srgbClr val="1BB3FE">
                <a:alpha val="65097"/>
              </a:srgb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9463" name="文本框 7"/>
            <p:cNvSpPr txBox="1">
              <a:spLocks noChangeArrowheads="1"/>
            </p:cNvSpPr>
            <p:nvPr/>
          </p:nvSpPr>
          <p:spPr bwMode="auto">
            <a:xfrm>
              <a:off x="977274" y="324802"/>
              <a:ext cx="1784661" cy="1015663"/>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6000">
                  <a:solidFill>
                    <a:schemeClr val="bg1"/>
                  </a:solidFill>
                  <a:latin typeface="Impact" panose="020B0806030902050204" pitchFamily="34" charset="0"/>
                </a:rPr>
                <a:t>PART </a:t>
              </a:r>
              <a:endParaRPr lang="en-US" altLang="zh-CN" sz="6000">
                <a:solidFill>
                  <a:schemeClr val="bg1"/>
                </a:solidFill>
                <a:latin typeface="Impact" panose="020B0806030902050204" pitchFamily="34" charset="0"/>
              </a:endParaRPr>
            </a:p>
          </p:txBody>
        </p:sp>
        <p:sp>
          <p:nvSpPr>
            <p:cNvPr id="19464" name="文本框 10"/>
            <p:cNvSpPr txBox="1">
              <a:spLocks noChangeArrowheads="1"/>
            </p:cNvSpPr>
            <p:nvPr/>
          </p:nvSpPr>
          <p:spPr bwMode="auto">
            <a:xfrm>
              <a:off x="146217" y="1116582"/>
              <a:ext cx="3592994" cy="5847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3200" b="1">
                  <a:latin typeface="微软雅黑" pitchFamily="34" charset="-122"/>
                  <a:ea typeface="微软雅黑" pitchFamily="34" charset="-122"/>
                </a:rPr>
                <a:t>单击此处添加标题</a:t>
              </a:r>
              <a:endParaRPr lang="zh-CN" altLang="en-US" sz="3200" b="1">
                <a:latin typeface="微软雅黑" pitchFamily="34" charset="-122"/>
                <a:ea typeface="微软雅黑" pitchFamily="34" charset="-122"/>
              </a:endParaRPr>
            </a:p>
          </p:txBody>
        </p:sp>
        <p:sp>
          <p:nvSpPr>
            <p:cNvPr id="19465" name="文本框 5"/>
            <p:cNvSpPr txBox="1">
              <a:spLocks noChangeArrowheads="1"/>
            </p:cNvSpPr>
            <p:nvPr/>
          </p:nvSpPr>
          <p:spPr bwMode="auto">
            <a:xfrm>
              <a:off x="1555852" y="1543099"/>
              <a:ext cx="773723" cy="1200329"/>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7200">
                  <a:solidFill>
                    <a:schemeClr val="bg1"/>
                  </a:solidFill>
                  <a:latin typeface="Impact" panose="020B0806030902050204" pitchFamily="34" charset="0"/>
                </a:rPr>
                <a:t>2</a:t>
              </a:r>
              <a:endParaRPr lang="zh-CN" altLang="en-US" sz="7200">
                <a:solidFill>
                  <a:schemeClr val="bg1"/>
                </a:solidFill>
                <a:latin typeface="Impact" panose="020B0806030902050204" pitchFamily="34" charset="0"/>
              </a:endParaRPr>
            </a:p>
          </p:txBody>
        </p:sp>
      </p:grpSp>
    </p:spTree>
  </p:cSld>
  <p:clrMapOvr>
    <a:masterClrMapping/>
  </p:clrMapOvr>
  <p:transition spd="slow" advTm="1000">
    <p:circle/>
  </p:transition>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DocSecurity>0</DocSecurity>
  <HyperlinksChanged>false</HyperlinksChanged>
  <Lines>0</Lines>
  <LinksUpToDate>false</LinksUpToDate>
  <Pages>26</Pages>
  <Paragraphs>352</Paragraphs>
  <Words>3086</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chenying0907</dc:creator>
  <cp:lastModifiedBy>Administrator</cp:lastModifiedBy>
  <dc:title>58d5fd2758b39</dc:title>
  <dcterms:modified xsi:type="dcterms:W3CDTF">2019-01-12T14:45:24Z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