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Relationship Id="rId5" Type="http://schemas.openxmlformats.org/officeDocument/2006/relationships/custom-properties" Target="docProps/custom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sldMasterIdLst>
    <p:sldMasterId id="2147483673" r:id="rId25"/>
    <p:sldMasterId id="2147483674" r:id="rId27"/>
  </p:sldMasterIdLst>
  <p:notesMasterIdLst>
    <p:notesMasterId r:id="rId29"/>
  </p:notesMasterIdLst>
  <p:sldIdLst>
    <p:sldId id="256" r:id="rId31"/>
    <p:sldId id="257" r:id="rId32"/>
    <p:sldId id="260" r:id="rId34"/>
    <p:sldId id="272" r:id="rId36"/>
    <p:sldId id="274" r:id="rId38"/>
    <p:sldId id="275" r:id="rId40"/>
    <p:sldId id="264" r:id="rId42"/>
    <p:sldId id="273" r:id="rId44"/>
    <p:sldId id="268" r:id="rId46"/>
    <p:sldId id="261" r:id="rId48"/>
    <p:sldId id="269" r:id="rId50"/>
    <p:sldId id="271" r:id="rId52"/>
    <p:sldId id="258" r:id="rId54"/>
    <p:sldId id="270" r:id="rId56"/>
    <p:sldId id="267" r:id="rId58"/>
    <p:sldId id="262" r:id="rId60"/>
    <p:sldId id="263" r:id="rId62"/>
    <p:sldId id="265" r:id="rId64"/>
    <p:sldId id="266" r:id="rId66"/>
    <p:sldId id="276" r:id="rId68"/>
    <p:sldId id="290" r:id="rId7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14" userDrawn="1">
          <p15:clr>
            <a:srgbClr val="A4A3A4"/>
          </p15:clr>
        </p15:guide>
        <p15:guide id="1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404040"/>
    <a:srgbClr val="FFC000"/>
    <a:srgbClr val="018DC9"/>
    <a:srgbClr val="0A4383"/>
    <a:srgbClr val="1B6099"/>
    <a:srgbClr val="B8C8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showOutlineIcons="0"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062" y="-102"/>
      </p:cViewPr>
      <p:guideLst>
        <p:guide orient="horz" pos="211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25" Type="http://schemas.openxmlformats.org/officeDocument/2006/relationships/slideMaster" Target="slideMasters/slideMaster1.xml"></Relationship><Relationship Id="rId26" Type="http://schemas.openxmlformats.org/officeDocument/2006/relationships/theme" Target="theme/theme1.xml"></Relationship><Relationship Id="rId27" Type="http://schemas.openxmlformats.org/officeDocument/2006/relationships/slideMaster" Target="slideMasters/slideMaster2.xml"></Relationship><Relationship Id="rId29" Type="http://schemas.openxmlformats.org/officeDocument/2006/relationships/notesMaster" Target="notesMasters/notesMaster1.xml"></Relationship><Relationship Id="rId31" Type="http://schemas.openxmlformats.org/officeDocument/2006/relationships/slide" Target="slides/slide1.xml"></Relationship><Relationship Id="rId32" Type="http://schemas.openxmlformats.org/officeDocument/2006/relationships/slide" Target="slides/slide2.xml"></Relationship><Relationship Id="rId34" Type="http://schemas.openxmlformats.org/officeDocument/2006/relationships/slide" Target="slides/slide3.xml"></Relationship><Relationship Id="rId36" Type="http://schemas.openxmlformats.org/officeDocument/2006/relationships/slide" Target="slides/slide4.xml"></Relationship><Relationship Id="rId38" Type="http://schemas.openxmlformats.org/officeDocument/2006/relationships/slide" Target="slides/slide5.xml"></Relationship><Relationship Id="rId40" Type="http://schemas.openxmlformats.org/officeDocument/2006/relationships/slide" Target="slides/slide6.xml"></Relationship><Relationship Id="rId42" Type="http://schemas.openxmlformats.org/officeDocument/2006/relationships/slide" Target="slides/slide7.xml"></Relationship><Relationship Id="rId44" Type="http://schemas.openxmlformats.org/officeDocument/2006/relationships/slide" Target="slides/slide8.xml"></Relationship><Relationship Id="rId46" Type="http://schemas.openxmlformats.org/officeDocument/2006/relationships/slide" Target="slides/slide9.xml"></Relationship><Relationship Id="rId48" Type="http://schemas.openxmlformats.org/officeDocument/2006/relationships/slide" Target="slides/slide10.xml"></Relationship><Relationship Id="rId50" Type="http://schemas.openxmlformats.org/officeDocument/2006/relationships/slide" Target="slides/slide11.xml"></Relationship><Relationship Id="rId52" Type="http://schemas.openxmlformats.org/officeDocument/2006/relationships/slide" Target="slides/slide12.xml"></Relationship><Relationship Id="rId54" Type="http://schemas.openxmlformats.org/officeDocument/2006/relationships/slide" Target="slides/slide13.xml"></Relationship><Relationship Id="rId56" Type="http://schemas.openxmlformats.org/officeDocument/2006/relationships/slide" Target="slides/slide14.xml"></Relationship><Relationship Id="rId58" Type="http://schemas.openxmlformats.org/officeDocument/2006/relationships/slide" Target="slides/slide15.xml"></Relationship><Relationship Id="rId60" Type="http://schemas.openxmlformats.org/officeDocument/2006/relationships/slide" Target="slides/slide16.xml"></Relationship><Relationship Id="rId62" Type="http://schemas.openxmlformats.org/officeDocument/2006/relationships/slide" Target="slides/slide17.xml"></Relationship><Relationship Id="rId64" Type="http://schemas.openxmlformats.org/officeDocument/2006/relationships/slide" Target="slides/slide18.xml"></Relationship><Relationship Id="rId66" Type="http://schemas.openxmlformats.org/officeDocument/2006/relationships/slide" Target="slides/slide19.xml"></Relationship><Relationship Id="rId68" Type="http://schemas.openxmlformats.org/officeDocument/2006/relationships/slide" Target="slides/slide20.xml"></Relationship><Relationship Id="rId70" Type="http://schemas.openxmlformats.org/officeDocument/2006/relationships/slide" Target="slides/slide21.xml"></Relationship><Relationship Id="rId73" Type="http://schemas.openxmlformats.org/officeDocument/2006/relationships/viewProps" Target="viewProps.xml"></Relationship><Relationship Id="rId74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4B4C0BA-AE73-4B59-A845-6462E54B9EB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F6B59F2-257C-4936-A446-45AB13D5B6E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.xml"></Relationship></Relationships>
</file>

<file path=ppt/notesSlides/_rels/notesSlide1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0.xml"></Relationship></Relationships>
</file>

<file path=ppt/notesSlides/_rels/notesSlide1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1.xml"></Relationship></Relationships>
</file>

<file path=ppt/notesSlides/_rels/notesSlide1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2.xml"></Relationship></Relationships>
</file>

<file path=ppt/notesSlides/_rels/notesSlide1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3.xml"></Relationship></Relationships>
</file>

<file path=ppt/notesSlides/_rels/notesSlide1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4.xml"></Relationship></Relationships>
</file>

<file path=ppt/notesSlides/_rels/notesSlide1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5.xml"></Relationship></Relationships>
</file>

<file path=ppt/notesSlides/_rels/notesSlide1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6.xml"></Relationship></Relationships>
</file>

<file path=ppt/notesSlides/_rels/notesSlide1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7.xml"></Relationship></Relationships>
</file>

<file path=ppt/notesSlides/_rels/notesSlide1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8.xml"></Relationship></Relationships>
</file>

<file path=ppt/notesSlides/_rels/notesSlide1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9.xml"></Relationship></Relationships>
</file>

<file path=ppt/notesSlides/_rels/notesSlide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.xml"></Relationship></Relationships>
</file>

<file path=ppt/notesSlides/_rels/notesSlide2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0.xml"></Relationship></Relationships>
</file>

<file path=ppt/notesSlides/_rels/notesSlide2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1.xml"></Relationship></Relationships>
</file>

<file path=ppt/notesSlides/_rels/notesSlide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3.xml"></Relationship></Relationships>
</file>

<file path=ppt/notesSlides/_rels/notesSlide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4.xml"></Relationship></Relationships>
</file>

<file path=ppt/notesSlides/_rels/notesSlide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5.xml"></Relationship></Relationships>
</file>

<file path=ppt/notesSlides/_rels/notesSlide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6.xml"></Relationship></Relationships>
</file>

<file path=ppt/notesSlides/_rels/notesSlide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7.xml"></Relationship></Relationships>
</file>

<file path=ppt/notesSlides/_rels/notesSlide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8.xml"></Relationship></Relationships>
</file>

<file path=ppt/notesSlides/_rels/notesSlide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9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A9D7DCB-F102-4721-BBB7-9C6AA59752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DC77DD3-0752-4239-9976-458646CF0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F7ED66C-2776-4773-9BD8-27DA46B794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05DA7DCA-EAFA-414A-9547-629588E184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D514824-55BD-4700-9E55-464B13C900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8569DB42-C798-4196-9B4E-59928DF7D9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81D8CFD-FDBF-467F-BC95-58627BEE92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BDFCDF8-8394-4E8F-A133-1E4FA167C3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0B71F3C-0C8A-4199-9E15-F7AECA6A0D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21661135-C1AD-4D6C-8928-C9C2491413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83192E1-1FCC-481F-A6E7-43F948B15E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7786565-FF9F-44B5-AB4B-FC9CE4A142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301AF70-6F61-4CC0-8284-2584CC0CB4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754" name="Shape 7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模板来自于 http://www.ypppt.com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5224471-498C-4E58-932D-16B1226F8F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1D1EDCF-2A7F-4041-B350-2069BC522E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5E104F8-E122-4111-9518-B3D123E8F7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B5BC470-6720-442D-B05D-C191DD5BB0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89DCC96E-4730-4095-8276-BD0243E0EA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864FAF2-9A7B-4380-8421-6F7F97294C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50692F5-0AF0-423E-9BBF-ED9F8683AF6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BE79-9BBB-43A2-80A5-F61C0AAF1FD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831B1-1B2A-4C81-8564-4E01E4DD06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72A5-716B-4A9D-A43B-8542F06419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3FD13-DD8E-4138-8ED9-A5FFD9405F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942E-167A-4F96-995B-39627A1C8E8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0E216-D741-49D9-B1C5-B1299E3B4F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C705-B66B-4275-A822-6B436880784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12577-214B-4072-9616-D3CDBEE0BE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A5F9-7100-4570-A21E-15A32173044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86BDF-3B2F-4536-88FE-EDA7A8C27F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7286-D577-42D6-A815-31518B3DDC3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7AB2F-C375-43D1-B8B2-5447F9BFFA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D5B7-AE33-485F-BCC8-3D18C604D89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0E5CC-A3CD-4CB4-B8B1-5EF5745364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4F98-967C-4920-A7B4-4D70EE07EC0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3958D-CE53-4B46-869C-EA260FB31E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27DE-A7E8-4701-BD6E-5C668CC6EF7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DFBEB-5100-4E03-AA5D-19884F9C44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8F97E-38AF-4C12-8329-BCCD301CC8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9E3EA-29BC-4907-BF44-350CD0552E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8771-3617-4A13-8E4C-F5E14D4AFAA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193A-6EE9-4144-8D9A-37624E1333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D253-E6D1-455E-9A86-681C5F54F85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A5E72-5271-4398-A220-4F6E700123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8E8B-E33A-401F-AE86-07BC9CDF0FD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20A73-5D8D-4D81-85CB-E08DCE60E8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343A-09A0-4E93-A343-6110EB3028E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F967F-22D2-474A-BEEE-528C313C27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9FBB-408F-4FF1-8D66-CD70CC3C601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FC3A-64AB-4DBD-BA87-C559CCAA10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D02C-12B3-423F-B22C-E46E28115F9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25D1D-1EC4-4A46-AFC6-713AB0FA29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2F92-BF19-4DC8-BEBB-EFA0B4DE09E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0411E-1A92-4D68-8147-66A4B30B94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37EA-1EF4-4F91-8B5E-2A16F970DDD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3813A-7143-4C18-A64F-5F0491DEB2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26C0-9671-4A58-AF7C-59E757E362D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188E6-3196-41F3-AC25-C9A986F0B4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A5D9-6182-48BF-81C8-DD2CFADD863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68B55-B5D2-44BD-9B45-255569EF72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3702-7759-465B-AB82-3A5DE1DEB66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00F33-8831-4DB7-8B7F-B16BC52049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84BD57-B5D0-4965-96C9-718CB6D6EBC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7981670-3CFC-4918-A3F6-2A2138E38A3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D828F5-69BA-4BEE-A99A-C5E40FE148B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407450-A6CC-417D-9E40-3CBA45DF026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3" Type="http://schemas.openxmlformats.org/officeDocument/2006/relationships/notesSlide" Target="../notesSlides/notesSlide1.xml"></Relationship><Relationship Id="rId1" Type="http://schemas.openxmlformats.org/officeDocument/2006/relationships/image" Target="../media/image2.jpeg"></Relationship><Relationship Id="rId4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3" Type="http://schemas.openxmlformats.org/officeDocument/2006/relationships/notesSlide" Target="../notesSlides/notesSlide10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5.png"></Relationship></Relationships>
</file>

<file path=ppt/slides/_rels/slide11.xml.rels><?xml version="1.0" encoding="UTF-8"?>
<Relationships xmlns="http://schemas.openxmlformats.org/package/2006/relationships"><Relationship Id="rId2" Type="http://schemas.openxmlformats.org/officeDocument/2006/relationships/notesSlide" Target="../notesSlides/notesSlide11.xml"></Relationship><Relationship Id="rId1" Type="http://schemas.openxmlformats.org/officeDocument/2006/relationships/slideLayout" Target="../slideLayouts/slideLayout18.xml"></Relationship></Relationships>
</file>

<file path=ppt/slides/_rels/slide12.xml.rels><?xml version="1.0" encoding="UTF-8"?>
<Relationships xmlns="http://schemas.openxmlformats.org/package/2006/relationships"><Relationship Id="rId6" Type="http://schemas.openxmlformats.org/officeDocument/2006/relationships/notesSlide" Target="../notesSlides/notesSlide12.xml"></Relationship><Relationship Id="rId5" Type="http://schemas.openxmlformats.org/officeDocument/2006/relationships/slideLayout" Target="../slideLayouts/slideLayout18.xml"></Relationship><Relationship Id="rId4" Type="http://schemas.openxmlformats.org/officeDocument/2006/relationships/image" Target="../media/image12.jpeg"></Relationship><Relationship Id="rId3" Type="http://schemas.openxmlformats.org/officeDocument/2006/relationships/image" Target="../media/image11.jpeg"></Relationship><Relationship Id="rId2" Type="http://schemas.openxmlformats.org/officeDocument/2006/relationships/image" Target="../media/image10.jpeg"></Relationship><Relationship Id="rId1" Type="http://schemas.openxmlformats.org/officeDocument/2006/relationships/image" Target="../media/image9.jpeg"></Relationship></Relationships>
</file>

<file path=ppt/slides/_rels/slide13.xml.rels><?xml version="1.0" encoding="UTF-8"?>
<Relationships xmlns="http://schemas.openxmlformats.org/package/2006/relationships"><Relationship Id="rId2" Type="http://schemas.openxmlformats.org/officeDocument/2006/relationships/notesSlide" Target="../notesSlides/notesSlide13.xml"></Relationship><Relationship Id="rId1" Type="http://schemas.openxmlformats.org/officeDocument/2006/relationships/slideLayout" Target="../slideLayouts/slideLayout18.xml"></Relationship></Relationships>
</file>

<file path=ppt/slides/_rels/slide14.xml.rels><?xml version="1.0" encoding="UTF-8"?>
<Relationships xmlns="http://schemas.openxmlformats.org/package/2006/relationships"><Relationship Id="rId2" Type="http://schemas.openxmlformats.org/officeDocument/2006/relationships/notesSlide" Target="../notesSlides/notesSlide14.xml"></Relationship><Relationship Id="rId1" Type="http://schemas.openxmlformats.org/officeDocument/2006/relationships/slideLayout" Target="../slideLayouts/slideLayout18.xml"></Relationship></Relationships>
</file>

<file path=ppt/slides/_rels/slide15.xml.rels><?xml version="1.0" encoding="UTF-8"?>
<Relationships xmlns="http://schemas.openxmlformats.org/package/2006/relationships"><Relationship Id="rId2" Type="http://schemas.openxmlformats.org/officeDocument/2006/relationships/notesSlide" Target="../notesSlides/notesSlide15.xml"></Relationship><Relationship Id="rId1" Type="http://schemas.openxmlformats.org/officeDocument/2006/relationships/slideLayout" Target="../slideLayouts/slideLayout18.xml"></Relationship></Relationships>
</file>

<file path=ppt/slides/_rels/slide16.xml.rels><?xml version="1.0" encoding="UTF-8"?>
<Relationships xmlns="http://schemas.openxmlformats.org/package/2006/relationships"><Relationship Id="rId3" Type="http://schemas.openxmlformats.org/officeDocument/2006/relationships/notesSlide" Target="../notesSlides/notesSlide16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5.png"></Relationship></Relationships>
</file>

<file path=ppt/slides/_rels/slide17.xml.rels><?xml version="1.0" encoding="UTF-8"?>
<Relationships xmlns="http://schemas.openxmlformats.org/package/2006/relationships"><Relationship Id="rId2" Type="http://schemas.openxmlformats.org/officeDocument/2006/relationships/notesSlide" Target="../notesSlides/notesSlide17.xml"></Relationship><Relationship Id="rId1" Type="http://schemas.openxmlformats.org/officeDocument/2006/relationships/slideLayout" Target="../slideLayouts/slideLayout18.xml"></Relationship></Relationships>
</file>

<file path=ppt/slides/_rels/slide18.xml.rels><?xml version="1.0" encoding="UTF-8"?>
<Relationships xmlns="http://schemas.openxmlformats.org/package/2006/relationships"><Relationship Id="rId4" Type="http://schemas.openxmlformats.org/officeDocument/2006/relationships/notesSlide" Target="../notesSlides/notesSlide18.xml"></Relationship><Relationship Id="rId3" Type="http://schemas.openxmlformats.org/officeDocument/2006/relationships/slideLayout" Target="../slideLayouts/slideLayout18.xml"></Relationship><Relationship Id="rId2" Type="http://schemas.openxmlformats.org/officeDocument/2006/relationships/image" Target="../media/image14.jpeg"></Relationship><Relationship Id="rId1" Type="http://schemas.openxmlformats.org/officeDocument/2006/relationships/image" Target="../media/image13.png"></Relationship></Relationships>
</file>

<file path=ppt/slides/_rels/slide19.xml.rels><?xml version="1.0" encoding="UTF-8"?>
<Relationships xmlns="http://schemas.openxmlformats.org/package/2006/relationships"><Relationship Id="rId2" Type="http://schemas.openxmlformats.org/officeDocument/2006/relationships/notesSlide" Target="../notesSlides/notesSlide19.xml"></Relationship><Relationship Id="rId1" Type="http://schemas.openxmlformats.org/officeDocument/2006/relationships/slideLayout" Target="../slideLayouts/slideLayout18.xml"></Relationship></Relationships>
</file>

<file path=ppt/slides/_rels/slide2.xml.rels><?xml version="1.0" encoding="UTF-8"?>
<Relationships xmlns="http://schemas.openxmlformats.org/package/2006/relationships"><Relationship Id="rId4" Type="http://schemas.openxmlformats.org/officeDocument/2006/relationships/notesSlide" Target="../notesSlides/notesSlide2.xml"></Relationship><Relationship Id="rId3" Type="http://schemas.openxmlformats.org/officeDocument/2006/relationships/slideLayout" Target="../slideLayouts/slideLayout2.xml"></Relationship><Relationship Id="rId2" Type="http://schemas.openxmlformats.org/officeDocument/2006/relationships/image" Target="../media/image4.png"></Relationship><Relationship Id="rId1" Type="http://schemas.openxmlformats.org/officeDocument/2006/relationships/image" Target="../media/image3.jpeg"></Relationship></Relationships>
</file>

<file path=ppt/slides/_rels/slide20.xml.rels><?xml version="1.0" encoding="UTF-8"?>
<Relationships xmlns="http://schemas.openxmlformats.org/package/2006/relationships"><Relationship Id="rId3" Type="http://schemas.openxmlformats.org/officeDocument/2006/relationships/notesSlide" Target="../notesSlides/notesSlide20.xml"></Relationship><Relationship Id="rId2" Type="http://schemas.openxmlformats.org/officeDocument/2006/relationships/slideLayout" Target="../slideLayouts/slideLayout23.xml"></Relationship><Relationship Id="rId1" Type="http://schemas.openxmlformats.org/officeDocument/2006/relationships/image" Target="../media/image15.jpeg"></Relationship></Relationships>
</file>

<file path=ppt/slides/_rels/slide21.xml.rels><?xml version="1.0" encoding="UTF-8"?>
<Relationships xmlns="http://schemas.openxmlformats.org/package/2006/relationships"><Relationship Id="rId3" Type="http://schemas.openxmlformats.org/officeDocument/2006/relationships/notesSlide" Target="../notesSlides/notesSlide21.xml"></Relationship><Relationship Id="rId4" Type="http://schemas.openxmlformats.org/officeDocument/2006/relationships/image" Target="../media/fImage2734811941.jpeg"></Relationship><Relationship Id="rId5" Type="http://schemas.openxmlformats.org/officeDocument/2006/relationships/slideLayout" Target="../slideLayouts/slideLayout18.xml"></Relationship></Relationships>
</file>

<file path=ppt/slides/_rels/slide3.xml.rels><?xml version="1.0" encoding="UTF-8"?>
<Relationships xmlns="http://schemas.openxmlformats.org/package/2006/relationships"><Relationship Id="rId3" Type="http://schemas.openxmlformats.org/officeDocument/2006/relationships/notesSlide" Target="../notesSlides/notesSlide3.xml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image" Target="../media/image5.png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notesSlide" Target="../notesSlides/notesSlide4.xml"></Relationship><Relationship Id="rId2" Type="http://schemas.openxmlformats.org/officeDocument/2006/relationships/slideLayout" Target="../slideLayouts/slideLayout18.xml"></Relationship><Relationship Id="rId1" Type="http://schemas.openxmlformats.org/officeDocument/2006/relationships/image" Target="../media/image6.jpeg"></Relationship></Relationships>
</file>

<file path=ppt/slides/_rels/slide5.xml.rels><?xml version="1.0" encoding="UTF-8"?>
<Relationships xmlns="http://schemas.openxmlformats.org/package/2006/relationships"><Relationship Id="rId3" Type="http://schemas.openxmlformats.org/officeDocument/2006/relationships/notesSlide" Target="../notesSlides/notesSlide5.xml"></Relationship><Relationship Id="rId2" Type="http://schemas.openxmlformats.org/officeDocument/2006/relationships/slideLayout" Target="../slideLayouts/slideLayout18.xml"></Relationship><Relationship Id="rId1" Type="http://schemas.openxmlformats.org/officeDocument/2006/relationships/image" Target="../media/image7.jpeg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notesSlide" Target="../notesSlides/notesSlide6.xml"></Relationship><Relationship Id="rId1" Type="http://schemas.openxmlformats.org/officeDocument/2006/relationships/slideLayout" Target="../slideLayouts/slideLayout18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notesSlide" Target="../notesSlides/notesSlide7.xml"></Relationship><Relationship Id="rId1" Type="http://schemas.openxmlformats.org/officeDocument/2006/relationships/slideLayout" Target="../slideLayouts/slideLayout18.xml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notesSlide" Target="../notesSlides/notesSlide8.xml"></Relationship><Relationship Id="rId2" Type="http://schemas.openxmlformats.org/officeDocument/2006/relationships/slideLayout" Target="../slideLayouts/slideLayout18.xml"></Relationship><Relationship Id="rId1" Type="http://schemas.openxmlformats.org/officeDocument/2006/relationships/image" Target="../media/image8.jpeg"></Relationship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notesSlide" Target="../notesSlides/notesSlide9.xml"></Relationship><Relationship Id="rId1" Type="http://schemas.openxmlformats.org/officeDocument/2006/relationships/slideLayout" Target="../slideLayouts/slideLayout18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7"/>
          <p:cNvPicPr>
            <a:picLocks noChangeAspect="1"/>
          </p:cNvPicPr>
          <p:nvPr/>
        </p:nvPicPr>
        <p:blipFill>
          <a:blip r:embed="rId1"/>
          <a:srcRect t="19757"/>
          <a:stretch>
            <a:fillRect/>
          </a:stretch>
        </p:blipFill>
        <p:spPr bwMode="auto">
          <a:xfrm>
            <a:off x="3175" y="-85725"/>
            <a:ext cx="12188825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直角三角形 5"/>
          <p:cNvSpPr/>
          <p:nvPr/>
        </p:nvSpPr>
        <p:spPr>
          <a:xfrm flipH="1">
            <a:off x="457200" y="12700"/>
            <a:ext cx="11731625" cy="6845300"/>
          </a:xfrm>
          <a:custGeom>
            <a:avLst/>
            <a:gdLst>
              <a:gd name="connsiteX0" fmla="*/ 0 w 10637520"/>
              <a:gd name="connsiteY0" fmla="*/ 6858000 h 6858000"/>
              <a:gd name="connsiteX1" fmla="*/ 0 w 10637520"/>
              <a:gd name="connsiteY1" fmla="*/ 0 h 6858000"/>
              <a:gd name="connsiteX2" fmla="*/ 10637520 w 10637520"/>
              <a:gd name="connsiteY2" fmla="*/ 6858000 h 6858000"/>
              <a:gd name="connsiteX3" fmla="*/ 0 w 10637520"/>
              <a:gd name="connsiteY3" fmla="*/ 6858000 h 6858000"/>
              <a:gd name="connsiteX0-1" fmla="*/ 0 w 10637520"/>
              <a:gd name="connsiteY0-2" fmla="*/ 6858000 h 6858000"/>
              <a:gd name="connsiteX1-3" fmla="*/ 0 w 10637520"/>
              <a:gd name="connsiteY1-4" fmla="*/ 0 h 6858000"/>
              <a:gd name="connsiteX2-5" fmla="*/ 10637520 w 10637520"/>
              <a:gd name="connsiteY2-6" fmla="*/ 6858000 h 6858000"/>
              <a:gd name="connsiteX3-7" fmla="*/ 0 w 10637520"/>
              <a:gd name="connsiteY3-8" fmla="*/ 6858000 h 6858000"/>
              <a:gd name="connsiteX0-9" fmla="*/ 0 w 10637520"/>
              <a:gd name="connsiteY0-10" fmla="*/ 6858000 h 6858000"/>
              <a:gd name="connsiteX1-11" fmla="*/ 0 w 10637520"/>
              <a:gd name="connsiteY1-12" fmla="*/ 0 h 6858000"/>
              <a:gd name="connsiteX2-13" fmla="*/ 10637520 w 10637520"/>
              <a:gd name="connsiteY2-14" fmla="*/ 6858000 h 6858000"/>
              <a:gd name="connsiteX3-15" fmla="*/ 0 w 10637520"/>
              <a:gd name="connsiteY3-16" fmla="*/ 6858000 h 6858000"/>
              <a:gd name="connsiteX0-17" fmla="*/ 0 w 10637520"/>
              <a:gd name="connsiteY0-18" fmla="*/ 6858000 h 6858000"/>
              <a:gd name="connsiteX1-19" fmla="*/ 0 w 10637520"/>
              <a:gd name="connsiteY1-20" fmla="*/ 0 h 6858000"/>
              <a:gd name="connsiteX2-21" fmla="*/ 10637520 w 10637520"/>
              <a:gd name="connsiteY2-22" fmla="*/ 6858000 h 6858000"/>
              <a:gd name="connsiteX3-23" fmla="*/ 0 w 10637520"/>
              <a:gd name="connsiteY3-24" fmla="*/ 6858000 h 6858000"/>
              <a:gd name="connsiteX0-25" fmla="*/ 0 w 10637520"/>
              <a:gd name="connsiteY0-26" fmla="*/ 6858000 h 6858000"/>
              <a:gd name="connsiteX1-27" fmla="*/ 0 w 10637520"/>
              <a:gd name="connsiteY1-28" fmla="*/ 0 h 6858000"/>
              <a:gd name="connsiteX2-29" fmla="*/ 10637520 w 10637520"/>
              <a:gd name="connsiteY2-30" fmla="*/ 6858000 h 6858000"/>
              <a:gd name="connsiteX3-31" fmla="*/ 0 w 10637520"/>
              <a:gd name="connsiteY3-32" fmla="*/ 6858000 h 6858000"/>
              <a:gd name="connsiteX0-33" fmla="*/ 0 w 10637520"/>
              <a:gd name="connsiteY0-34" fmla="*/ 6858000 h 6858000"/>
              <a:gd name="connsiteX1-35" fmla="*/ 0 w 10637520"/>
              <a:gd name="connsiteY1-36" fmla="*/ 0 h 6858000"/>
              <a:gd name="connsiteX2-37" fmla="*/ 10637520 w 10637520"/>
              <a:gd name="connsiteY2-38" fmla="*/ 6858000 h 6858000"/>
              <a:gd name="connsiteX3-39" fmla="*/ 0 w 10637520"/>
              <a:gd name="connsiteY3-40" fmla="*/ 6858000 h 6858000"/>
              <a:gd name="connsiteX0-41" fmla="*/ 0 w 10637520"/>
              <a:gd name="connsiteY0-42" fmla="*/ 6858000 h 6858000"/>
              <a:gd name="connsiteX1-43" fmla="*/ 0 w 10637520"/>
              <a:gd name="connsiteY1-44" fmla="*/ 0 h 6858000"/>
              <a:gd name="connsiteX2-45" fmla="*/ 10637520 w 10637520"/>
              <a:gd name="connsiteY2-46" fmla="*/ 6858000 h 6858000"/>
              <a:gd name="connsiteX3-47" fmla="*/ 0 w 10637520"/>
              <a:gd name="connsiteY3-48" fmla="*/ 6858000 h 6858000"/>
              <a:gd name="connsiteX0-49" fmla="*/ 0 w 10637520"/>
              <a:gd name="connsiteY0-50" fmla="*/ 6858000 h 6858000"/>
              <a:gd name="connsiteX1-51" fmla="*/ 0 w 10637520"/>
              <a:gd name="connsiteY1-52" fmla="*/ 0 h 6858000"/>
              <a:gd name="connsiteX2-53" fmla="*/ 10637520 w 10637520"/>
              <a:gd name="connsiteY2-54" fmla="*/ 6858000 h 6858000"/>
              <a:gd name="connsiteX3-55" fmla="*/ 0 w 10637520"/>
              <a:gd name="connsiteY3-56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37520" h="6858000">
                <a:moveTo>
                  <a:pt x="0" y="6858000"/>
                </a:moveTo>
                <a:lnTo>
                  <a:pt x="0" y="0"/>
                </a:lnTo>
                <a:cubicBezTo>
                  <a:pt x="3069997" y="5467521"/>
                  <a:pt x="8822717" y="6415863"/>
                  <a:pt x="1063752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flipH="1">
            <a:off x="1554480" y="0"/>
            <a:ext cx="10637520" cy="6858000"/>
          </a:xfrm>
          <a:custGeom>
            <a:avLst/>
            <a:gdLst>
              <a:gd name="connsiteX0" fmla="*/ 0 w 10637520"/>
              <a:gd name="connsiteY0" fmla="*/ 6858000 h 6858000"/>
              <a:gd name="connsiteX1" fmla="*/ 0 w 10637520"/>
              <a:gd name="connsiteY1" fmla="*/ 0 h 6858000"/>
              <a:gd name="connsiteX2" fmla="*/ 10637520 w 10637520"/>
              <a:gd name="connsiteY2" fmla="*/ 6858000 h 6858000"/>
              <a:gd name="connsiteX3" fmla="*/ 0 w 10637520"/>
              <a:gd name="connsiteY3" fmla="*/ 6858000 h 6858000"/>
              <a:gd name="connsiteX0-1" fmla="*/ 0 w 10637520"/>
              <a:gd name="connsiteY0-2" fmla="*/ 6858000 h 6858000"/>
              <a:gd name="connsiteX1-3" fmla="*/ 0 w 10637520"/>
              <a:gd name="connsiteY1-4" fmla="*/ 0 h 6858000"/>
              <a:gd name="connsiteX2-5" fmla="*/ 10637520 w 10637520"/>
              <a:gd name="connsiteY2-6" fmla="*/ 6858000 h 6858000"/>
              <a:gd name="connsiteX3-7" fmla="*/ 0 w 10637520"/>
              <a:gd name="connsiteY3-8" fmla="*/ 6858000 h 6858000"/>
              <a:gd name="connsiteX0-9" fmla="*/ 0 w 10637520"/>
              <a:gd name="connsiteY0-10" fmla="*/ 6858000 h 6858000"/>
              <a:gd name="connsiteX1-11" fmla="*/ 0 w 10637520"/>
              <a:gd name="connsiteY1-12" fmla="*/ 0 h 6858000"/>
              <a:gd name="connsiteX2-13" fmla="*/ 10637520 w 10637520"/>
              <a:gd name="connsiteY2-14" fmla="*/ 6858000 h 6858000"/>
              <a:gd name="connsiteX3-15" fmla="*/ 0 w 10637520"/>
              <a:gd name="connsiteY3-16" fmla="*/ 6858000 h 6858000"/>
              <a:gd name="connsiteX0-17" fmla="*/ 0 w 10637520"/>
              <a:gd name="connsiteY0-18" fmla="*/ 6858000 h 6858000"/>
              <a:gd name="connsiteX1-19" fmla="*/ 0 w 10637520"/>
              <a:gd name="connsiteY1-20" fmla="*/ 0 h 6858000"/>
              <a:gd name="connsiteX2-21" fmla="*/ 10637520 w 10637520"/>
              <a:gd name="connsiteY2-22" fmla="*/ 6858000 h 6858000"/>
              <a:gd name="connsiteX3-23" fmla="*/ 0 w 10637520"/>
              <a:gd name="connsiteY3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37520" h="6858000">
                <a:moveTo>
                  <a:pt x="0" y="6858000"/>
                </a:moveTo>
                <a:lnTo>
                  <a:pt x="0" y="0"/>
                </a:lnTo>
                <a:cubicBezTo>
                  <a:pt x="2555240" y="5379720"/>
                  <a:pt x="9057640" y="6507480"/>
                  <a:pt x="1063752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9" name="文本框 92"/>
          <p:cNvSpPr txBox="1">
            <a:spLocks noChangeArrowheads="1"/>
          </p:cNvSpPr>
          <p:nvPr/>
        </p:nvSpPr>
        <p:spPr bwMode="auto">
          <a:xfrm>
            <a:off x="5568950" y="4479925"/>
            <a:ext cx="6378575" cy="1446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蓝色医药医生</a:t>
            </a:r>
            <a:endParaRPr lang="en-US" altLang="zh-CN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医疗健康</a:t>
            </a:r>
            <a:r>
              <a: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endParaRPr lang="zh-CN" altLang="en-US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0" name="文本框 36"/>
          <p:cNvSpPr txBox="1">
            <a:spLocks noChangeArrowheads="1"/>
          </p:cNvSpPr>
          <p:nvPr/>
        </p:nvSpPr>
        <p:spPr bwMode="auto">
          <a:xfrm>
            <a:off x="7907655" y="5765800"/>
            <a:ext cx="4039870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PROFESSIONNAL BUSINESS TEMPALTE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151" name="文本框 93"/>
          <p:cNvSpPr txBox="1">
            <a:spLocks noChangeArrowheads="1"/>
          </p:cNvSpPr>
          <p:nvPr/>
        </p:nvSpPr>
        <p:spPr bwMode="auto">
          <a:xfrm>
            <a:off x="9070975" y="6086475"/>
            <a:ext cx="2877185" cy="645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fontAlgn="base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/>
                </a:solidFill>
                <a:latin typeface="微软雅黑" charset="0"/>
                <a:ea typeface="微软雅黑" charset="0"/>
              </a:rPr>
              <a:t>汇报人：雷少；汇报时间：XX年ＸＸ月</a:t>
            </a:r>
            <a:endParaRPr lang="ko-KR" altLang="en-US" sz="1800" cap="none" dirty="0" smtClean="0" b="0" strike="noStrike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/>
          </p:cNvPicPr>
          <p:nvPr/>
        </p:nvPicPr>
        <p:blipFill>
          <a:blip r:embed="rId1"/>
          <a:srcRect l="584" t="3026" r="693" b="13507"/>
          <a:stretch>
            <a:fillRect/>
          </a:stretch>
        </p:blipFill>
        <p:spPr bwMode="auto">
          <a:xfrm>
            <a:off x="-28575" y="-28575"/>
            <a:ext cx="122205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直角三角形 24"/>
          <p:cNvSpPr/>
          <p:nvPr/>
        </p:nvSpPr>
        <p:spPr>
          <a:xfrm rot="8094733" flipH="1">
            <a:off x="9440863" y="741363"/>
            <a:ext cx="5414962" cy="5414962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直角三角形 17"/>
          <p:cNvSpPr/>
          <p:nvPr/>
        </p:nvSpPr>
        <p:spPr>
          <a:xfrm rot="8094733" flipH="1">
            <a:off x="9763920" y="1005681"/>
            <a:ext cx="4856162" cy="4854575"/>
          </a:xfrm>
          <a:prstGeom prst="rtTriangle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1" name="文本框 7"/>
          <p:cNvSpPr txBox="1">
            <a:spLocks noChangeArrowheads="1"/>
          </p:cNvSpPr>
          <p:nvPr/>
        </p:nvSpPr>
        <p:spPr bwMode="auto">
          <a:xfrm>
            <a:off x="9906000" y="2036763"/>
            <a:ext cx="2725738" cy="1862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500" b="1">
                <a:solidFill>
                  <a:schemeClr val="bg1"/>
                </a:solidFill>
              </a:rPr>
              <a:t>02</a:t>
            </a:r>
            <a:endParaRPr lang="zh-CN" altLang="en-US" sz="11500" b="1">
              <a:solidFill>
                <a:schemeClr val="bg1"/>
              </a:solidFill>
            </a:endParaRPr>
          </a:p>
        </p:txBody>
      </p:sp>
      <p:sp>
        <p:nvSpPr>
          <p:cNvPr id="24582" name="矩形 8"/>
          <p:cNvSpPr>
            <a:spLocks noChangeArrowheads="1"/>
          </p:cNvSpPr>
          <p:nvPr/>
        </p:nvSpPr>
        <p:spPr bwMode="auto">
          <a:xfrm>
            <a:off x="9617075" y="3975100"/>
            <a:ext cx="2343150" cy="60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en-US" altLang="zh-CN" sz="1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endParaRPr lang="en-US" altLang="zh-CN" sz="1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en-US" altLang="zh-CN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PT</a:t>
            </a:r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的美化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4583" name="文本框 9"/>
          <p:cNvSpPr txBox="1">
            <a:spLocks noChangeArrowheads="1"/>
          </p:cNvSpPr>
          <p:nvPr/>
        </p:nvSpPr>
        <p:spPr bwMode="auto">
          <a:xfrm>
            <a:off x="10067925" y="3554413"/>
            <a:ext cx="16478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主要工作</a:t>
            </a:r>
            <a:endParaRPr lang="zh-CN" altLang="en-US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627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26627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29" name="Straight Connector 69@|9FFC:0|FBC:0|LFC:9868950|LBC:16777215"/>
          <p:cNvCxnSpPr>
            <a:cxnSpLocks noChangeShapeType="1"/>
          </p:cNvCxnSpPr>
          <p:nvPr/>
        </p:nvCxnSpPr>
        <p:spPr bwMode="auto">
          <a:xfrm flipV="1">
            <a:off x="2230438" y="3467100"/>
            <a:ext cx="0" cy="471488"/>
          </a:xfrm>
          <a:prstGeom prst="line">
            <a:avLst/>
          </a:prstGeom>
          <a:noFill/>
          <a:ln w="12700" algn="ctr">
            <a:solidFill>
              <a:srgbClr val="ADBACA"/>
            </a:solidFill>
            <a:miter lim="800000"/>
          </a:ln>
        </p:spPr>
      </p:cxnSp>
      <p:cxnSp>
        <p:nvCxnSpPr>
          <p:cNvPr id="26630" name="Straight Connector 70@|9FFC:0|FBC:0|LFC:9868950|LBC:16777215"/>
          <p:cNvCxnSpPr>
            <a:cxnSpLocks noChangeShapeType="1"/>
          </p:cNvCxnSpPr>
          <p:nvPr/>
        </p:nvCxnSpPr>
        <p:spPr bwMode="auto">
          <a:xfrm flipV="1">
            <a:off x="4751388" y="3467100"/>
            <a:ext cx="0" cy="471488"/>
          </a:xfrm>
          <a:prstGeom prst="line">
            <a:avLst/>
          </a:prstGeom>
          <a:noFill/>
          <a:ln w="12700" algn="ctr">
            <a:solidFill>
              <a:srgbClr val="ADBACA"/>
            </a:solidFill>
            <a:miter lim="800000"/>
          </a:ln>
        </p:spPr>
      </p:cxnSp>
      <p:cxnSp>
        <p:nvCxnSpPr>
          <p:cNvPr id="26631" name="Straight Connector 71@|9FFC:0|FBC:0|LFC:9868950|LBC:16777215"/>
          <p:cNvCxnSpPr>
            <a:cxnSpLocks noChangeShapeType="1"/>
          </p:cNvCxnSpPr>
          <p:nvPr/>
        </p:nvCxnSpPr>
        <p:spPr bwMode="auto">
          <a:xfrm flipV="1">
            <a:off x="7273925" y="3467100"/>
            <a:ext cx="0" cy="471488"/>
          </a:xfrm>
          <a:prstGeom prst="line">
            <a:avLst/>
          </a:prstGeom>
          <a:noFill/>
          <a:ln w="12700" algn="ctr">
            <a:solidFill>
              <a:srgbClr val="ADBACA"/>
            </a:solidFill>
            <a:miter lim="800000"/>
          </a:ln>
        </p:spPr>
      </p:cxnSp>
      <p:cxnSp>
        <p:nvCxnSpPr>
          <p:cNvPr id="26632" name="Straight Connector 72@|9FFC:0|FBC:0|LFC:9868950|LBC:16777215"/>
          <p:cNvCxnSpPr>
            <a:cxnSpLocks noChangeShapeType="1"/>
          </p:cNvCxnSpPr>
          <p:nvPr/>
        </p:nvCxnSpPr>
        <p:spPr bwMode="auto">
          <a:xfrm flipV="1">
            <a:off x="9780588" y="3467100"/>
            <a:ext cx="0" cy="471488"/>
          </a:xfrm>
          <a:prstGeom prst="line">
            <a:avLst/>
          </a:prstGeom>
          <a:noFill/>
          <a:ln w="12700" algn="ctr">
            <a:solidFill>
              <a:srgbClr val="ADBACA"/>
            </a:solidFill>
            <a:miter lim="800000"/>
          </a:ln>
        </p:spPr>
      </p:cxnSp>
      <p:cxnSp>
        <p:nvCxnSpPr>
          <p:cNvPr id="26633" name="Straight Connector 73@|9FFC:0|FBC:0|LFC:9868950|LBC:16777215"/>
          <p:cNvCxnSpPr>
            <a:cxnSpLocks noChangeShapeType="1"/>
          </p:cNvCxnSpPr>
          <p:nvPr/>
        </p:nvCxnSpPr>
        <p:spPr bwMode="auto">
          <a:xfrm>
            <a:off x="2230438" y="3467100"/>
            <a:ext cx="7550150" cy="0"/>
          </a:xfrm>
          <a:prstGeom prst="line">
            <a:avLst/>
          </a:prstGeom>
          <a:noFill/>
          <a:ln w="12700" algn="ctr">
            <a:solidFill>
              <a:srgbClr val="ADBACA"/>
            </a:solidFill>
            <a:miter lim="800000"/>
          </a:ln>
        </p:spPr>
      </p:cxnSp>
      <p:cxnSp>
        <p:nvCxnSpPr>
          <p:cNvPr id="26634" name="Straight Connector 74@|9FFC:0|FBC:0|LFC:9868950|LBC:16777215"/>
          <p:cNvCxnSpPr>
            <a:cxnSpLocks noChangeShapeType="1"/>
          </p:cNvCxnSpPr>
          <p:nvPr/>
        </p:nvCxnSpPr>
        <p:spPr bwMode="auto">
          <a:xfrm flipV="1">
            <a:off x="6013450" y="2995613"/>
            <a:ext cx="0" cy="471487"/>
          </a:xfrm>
          <a:prstGeom prst="line">
            <a:avLst/>
          </a:prstGeom>
          <a:noFill/>
          <a:ln w="12700" algn="ctr">
            <a:solidFill>
              <a:srgbClr val="ADBACA"/>
            </a:solidFill>
            <a:miter lim="800000"/>
          </a:ln>
        </p:spPr>
      </p:cxn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5514975" y="2049463"/>
            <a:ext cx="996950" cy="993775"/>
          </a:xfrm>
          <a:prstGeom prst="ellipse">
            <a:avLst/>
          </a:prstGeom>
          <a:solidFill>
            <a:srgbClr val="0A4383"/>
          </a:solidFill>
          <a:ln>
            <a:noFill/>
          </a:ln>
        </p:spPr>
        <p:txBody>
          <a:bodyPr lIns="0" tIns="0" rIns="0" bIns="0"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1735138" y="3762375"/>
            <a:ext cx="995362" cy="992188"/>
          </a:xfrm>
          <a:prstGeom prst="ellipse">
            <a:avLst/>
          </a:prstGeom>
          <a:solidFill>
            <a:srgbClr val="018DC9"/>
          </a:solidFill>
          <a:ln>
            <a:noFill/>
          </a:ln>
        </p:spPr>
        <p:txBody>
          <a:bodyPr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4259263" y="3762375"/>
            <a:ext cx="995362" cy="9921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783388" y="3762375"/>
            <a:ext cx="995362" cy="992188"/>
          </a:xfrm>
          <a:prstGeom prst="ellipse">
            <a:avLst/>
          </a:prstGeom>
          <a:solidFill>
            <a:srgbClr val="018DC9"/>
          </a:solidFill>
          <a:ln>
            <a:noFill/>
          </a:ln>
        </p:spPr>
        <p:txBody>
          <a:bodyPr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400" kern="0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9307513" y="3762375"/>
            <a:ext cx="995362" cy="9921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32"/>
          <p:cNvSpPr/>
          <p:nvPr/>
        </p:nvSpPr>
        <p:spPr bwMode="auto">
          <a:xfrm>
            <a:off x="2068513" y="4075113"/>
            <a:ext cx="323850" cy="403225"/>
          </a:xfrm>
          <a:custGeom>
            <a:avLst/>
            <a:gdLst>
              <a:gd name="T0" fmla="*/ 231 w 231"/>
              <a:gd name="T1" fmla="*/ 0 h 288"/>
              <a:gd name="T2" fmla="*/ 0 w 231"/>
              <a:gd name="T3" fmla="*/ 0 h 288"/>
              <a:gd name="T4" fmla="*/ 99 w 231"/>
              <a:gd name="T5" fmla="*/ 114 h 288"/>
              <a:gd name="T6" fmla="*/ 99 w 231"/>
              <a:gd name="T7" fmla="*/ 243 h 288"/>
              <a:gd name="T8" fmla="*/ 46 w 231"/>
              <a:gd name="T9" fmla="*/ 288 h 288"/>
              <a:gd name="T10" fmla="*/ 185 w 231"/>
              <a:gd name="T11" fmla="*/ 288 h 288"/>
              <a:gd name="T12" fmla="*/ 132 w 231"/>
              <a:gd name="T13" fmla="*/ 243 h 288"/>
              <a:gd name="T14" fmla="*/ 132 w 231"/>
              <a:gd name="T15" fmla="*/ 114 h 288"/>
              <a:gd name="T16" fmla="*/ 231 w 231"/>
              <a:gd name="T1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208"/>
          <p:cNvSpPr>
            <a:spLocks noEditPoints="1"/>
          </p:cNvSpPr>
          <p:nvPr/>
        </p:nvSpPr>
        <p:spPr bwMode="auto">
          <a:xfrm>
            <a:off x="9628188" y="4030663"/>
            <a:ext cx="350837" cy="403225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250"/>
          <p:cNvSpPr>
            <a:spLocks noEditPoints="1"/>
          </p:cNvSpPr>
          <p:nvPr/>
        </p:nvSpPr>
        <p:spPr bwMode="auto">
          <a:xfrm>
            <a:off x="4532313" y="4060825"/>
            <a:ext cx="439737" cy="417513"/>
          </a:xfrm>
          <a:custGeom>
            <a:avLst/>
            <a:gdLst>
              <a:gd name="T0" fmla="*/ 313 w 313"/>
              <a:gd name="T1" fmla="*/ 8 h 297"/>
              <a:gd name="T2" fmla="*/ 206 w 313"/>
              <a:gd name="T3" fmla="*/ 13 h 297"/>
              <a:gd name="T4" fmla="*/ 61 w 313"/>
              <a:gd name="T5" fmla="*/ 45 h 297"/>
              <a:gd name="T6" fmla="*/ 61 w 313"/>
              <a:gd name="T7" fmla="*/ 225 h 297"/>
              <a:gd name="T8" fmla="*/ 25 w 313"/>
              <a:gd name="T9" fmla="*/ 278 h 297"/>
              <a:gd name="T10" fmla="*/ 38 w 313"/>
              <a:gd name="T11" fmla="*/ 297 h 297"/>
              <a:gd name="T12" fmla="*/ 91 w 313"/>
              <a:gd name="T13" fmla="*/ 254 h 297"/>
              <a:gd name="T14" fmla="*/ 169 w 313"/>
              <a:gd name="T15" fmla="*/ 285 h 297"/>
              <a:gd name="T16" fmla="*/ 310 w 313"/>
              <a:gd name="T17" fmla="*/ 162 h 297"/>
              <a:gd name="T18" fmla="*/ 313 w 313"/>
              <a:gd name="T19" fmla="*/ 8 h 297"/>
              <a:gd name="T20" fmla="*/ 267 w 313"/>
              <a:gd name="T21" fmla="*/ 63 h 297"/>
              <a:gd name="T22" fmla="*/ 192 w 313"/>
              <a:gd name="T23" fmla="*/ 136 h 297"/>
              <a:gd name="T24" fmla="*/ 101 w 313"/>
              <a:gd name="T25" fmla="*/ 222 h 297"/>
              <a:gd name="T26" fmla="*/ 98 w 313"/>
              <a:gd name="T27" fmla="*/ 223 h 297"/>
              <a:gd name="T28" fmla="*/ 95 w 313"/>
              <a:gd name="T29" fmla="*/ 222 h 297"/>
              <a:gd name="T30" fmla="*/ 95 w 313"/>
              <a:gd name="T31" fmla="*/ 217 h 297"/>
              <a:gd name="T32" fmla="*/ 172 w 313"/>
              <a:gd name="T33" fmla="*/ 116 h 297"/>
              <a:gd name="T34" fmla="*/ 263 w 313"/>
              <a:gd name="T35" fmla="*/ 56 h 297"/>
              <a:gd name="T36" fmla="*/ 268 w 313"/>
              <a:gd name="T37" fmla="*/ 58 h 297"/>
              <a:gd name="T38" fmla="*/ 267 w 313"/>
              <a:gd name="T39" fmla="*/ 63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297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51"/>
          <p:cNvSpPr>
            <a:spLocks noEditPoints="1"/>
          </p:cNvSpPr>
          <p:nvPr/>
        </p:nvSpPr>
        <p:spPr bwMode="auto">
          <a:xfrm>
            <a:off x="7062788" y="4071938"/>
            <a:ext cx="422275" cy="395287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67"/>
          <p:cNvSpPr>
            <a:spLocks noEditPoints="1"/>
          </p:cNvSpPr>
          <p:nvPr/>
        </p:nvSpPr>
        <p:spPr bwMode="auto">
          <a:xfrm>
            <a:off x="5824538" y="2320925"/>
            <a:ext cx="377825" cy="403225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1362075" y="4945063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@|17FFC:16777215|FBC:16777215|LFC:16777215|LBC:16777215"/>
          <p:cNvSpPr txBox="1"/>
          <p:nvPr/>
        </p:nvSpPr>
        <p:spPr>
          <a:xfrm>
            <a:off x="1365250" y="5230813"/>
            <a:ext cx="2335213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@|17FFC:16777215|FBC:16777215|LFC:16777215|LBC:16777215"/>
          <p:cNvSpPr txBox="1"/>
          <p:nvPr/>
        </p:nvSpPr>
        <p:spPr>
          <a:xfrm>
            <a:off x="4144963" y="4945063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@|17FFC:16777215|FBC:16777215|LFC:16777215|LBC:16777215"/>
          <p:cNvSpPr txBox="1"/>
          <p:nvPr/>
        </p:nvSpPr>
        <p:spPr>
          <a:xfrm>
            <a:off x="4148138" y="5230813"/>
            <a:ext cx="2333625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@|17FFC:16777215|FBC:16777215|LFC:16777215|LBC:16777215"/>
          <p:cNvSpPr txBox="1"/>
          <p:nvPr/>
        </p:nvSpPr>
        <p:spPr>
          <a:xfrm>
            <a:off x="6694488" y="4956175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@|17FFC:16777215|FBC:16777215|LFC:16777215|LBC:16777215"/>
          <p:cNvSpPr txBox="1"/>
          <p:nvPr/>
        </p:nvSpPr>
        <p:spPr>
          <a:xfrm>
            <a:off x="6699250" y="5241925"/>
            <a:ext cx="233362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@|17FFC:16777215|FBC:16777215|LFC:16777215|LBC:16777215"/>
          <p:cNvSpPr txBox="1"/>
          <p:nvPr/>
        </p:nvSpPr>
        <p:spPr>
          <a:xfrm>
            <a:off x="9305925" y="4945063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3@|17FFC:16777215|FBC:16777215|LFC:16777215|LBC:16777215"/>
          <p:cNvSpPr txBox="1"/>
          <p:nvPr/>
        </p:nvSpPr>
        <p:spPr>
          <a:xfrm>
            <a:off x="9309100" y="5230813"/>
            <a:ext cx="2335213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/>
        </p:nvPicPr>
        <p:blipFill>
          <a:blip r:embed="rId1"/>
          <a:srcRect l="2068" r="7419"/>
          <a:stretch>
            <a:fillRect/>
          </a:stretch>
        </p:blipFill>
        <p:spPr bwMode="auto">
          <a:xfrm>
            <a:off x="8686800" y="2116138"/>
            <a:ext cx="2324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图片 4"/>
          <p:cNvPicPr>
            <a:picLocks noChangeAspect="1"/>
          </p:cNvPicPr>
          <p:nvPr/>
        </p:nvPicPr>
        <p:blipFill>
          <a:blip r:embed="rId2"/>
          <a:srcRect b="7253"/>
          <a:stretch>
            <a:fillRect/>
          </a:stretch>
        </p:blipFill>
        <p:spPr bwMode="auto">
          <a:xfrm>
            <a:off x="6234113" y="2128838"/>
            <a:ext cx="23336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图片 2"/>
          <p:cNvPicPr>
            <a:picLocks noChangeAspect="1"/>
          </p:cNvPicPr>
          <p:nvPr/>
        </p:nvPicPr>
        <p:blipFill>
          <a:blip r:embed="rId3"/>
          <a:srcRect r="10107"/>
          <a:stretch>
            <a:fillRect/>
          </a:stretch>
        </p:blipFill>
        <p:spPr bwMode="auto">
          <a:xfrm>
            <a:off x="3778250" y="2146300"/>
            <a:ext cx="23368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图片 3"/>
          <p:cNvPicPr>
            <a:picLocks noChangeAspect="1"/>
          </p:cNvPicPr>
          <p:nvPr/>
        </p:nvPicPr>
        <p:blipFill>
          <a:blip r:embed="rId4"/>
          <a:srcRect r="1048"/>
          <a:stretch>
            <a:fillRect/>
          </a:stretch>
        </p:blipFill>
        <p:spPr bwMode="auto">
          <a:xfrm>
            <a:off x="1350963" y="2146300"/>
            <a:ext cx="2363787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8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679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28679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1350963" y="4059238"/>
            <a:ext cx="2349500" cy="438150"/>
          </a:xfrm>
          <a:prstGeom prst="roundRect">
            <a:avLst/>
          </a:pr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82" name="文本框 11"/>
          <p:cNvSpPr txBox="1">
            <a:spLocks noChangeArrowheads="1"/>
          </p:cNvSpPr>
          <p:nvPr/>
        </p:nvSpPr>
        <p:spPr bwMode="auto">
          <a:xfrm>
            <a:off x="1830388" y="4111625"/>
            <a:ext cx="158908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单击编辑标题</a:t>
            </a: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798888" y="4059238"/>
            <a:ext cx="2349500" cy="4381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240463" y="4059238"/>
            <a:ext cx="2349500" cy="438150"/>
          </a:xfrm>
          <a:prstGeom prst="roundRect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682038" y="4052888"/>
            <a:ext cx="2349500" cy="438150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86" name="文本框 15"/>
          <p:cNvSpPr txBox="1">
            <a:spLocks noChangeArrowheads="1"/>
          </p:cNvSpPr>
          <p:nvPr/>
        </p:nvSpPr>
        <p:spPr bwMode="auto">
          <a:xfrm>
            <a:off x="4194175" y="4103688"/>
            <a:ext cx="1589088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单击编辑标题</a:t>
            </a: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87" name="文本框 16"/>
          <p:cNvSpPr txBox="1">
            <a:spLocks noChangeArrowheads="1"/>
          </p:cNvSpPr>
          <p:nvPr/>
        </p:nvSpPr>
        <p:spPr bwMode="auto">
          <a:xfrm>
            <a:off x="6727825" y="4103688"/>
            <a:ext cx="1589088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单击编辑标题</a:t>
            </a: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88" name="文本框 17"/>
          <p:cNvSpPr txBox="1">
            <a:spLocks noChangeArrowheads="1"/>
          </p:cNvSpPr>
          <p:nvPr/>
        </p:nvSpPr>
        <p:spPr bwMode="auto">
          <a:xfrm>
            <a:off x="9158288" y="4103688"/>
            <a:ext cx="1589087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单击编辑标题</a:t>
            </a: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89" name="矩形 18"/>
          <p:cNvSpPr>
            <a:spLocks noChangeArrowheads="1"/>
          </p:cNvSpPr>
          <p:nvPr/>
        </p:nvSpPr>
        <p:spPr bwMode="auto">
          <a:xfrm>
            <a:off x="1489075" y="4697413"/>
            <a:ext cx="2068513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8690" name="矩形 19"/>
          <p:cNvSpPr>
            <a:spLocks noChangeArrowheads="1"/>
          </p:cNvSpPr>
          <p:nvPr/>
        </p:nvSpPr>
        <p:spPr bwMode="auto">
          <a:xfrm>
            <a:off x="3933825" y="4697413"/>
            <a:ext cx="2068513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8691" name="矩形 20"/>
          <p:cNvSpPr>
            <a:spLocks noChangeArrowheads="1"/>
          </p:cNvSpPr>
          <p:nvPr/>
        </p:nvSpPr>
        <p:spPr bwMode="auto">
          <a:xfrm>
            <a:off x="6378575" y="4697413"/>
            <a:ext cx="2066925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8692" name="矩形 21"/>
          <p:cNvSpPr>
            <a:spLocks noChangeArrowheads="1"/>
          </p:cNvSpPr>
          <p:nvPr/>
        </p:nvSpPr>
        <p:spPr bwMode="auto">
          <a:xfrm>
            <a:off x="8821738" y="4697413"/>
            <a:ext cx="2068512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723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30723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65300" y="2297113"/>
            <a:ext cx="2044700" cy="3411537"/>
          </a:xfrm>
          <a:prstGeom prst="rect">
            <a:avLst/>
          </a:prstGeom>
          <a:solidFill>
            <a:srgbClr val="0A43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103438" y="3462338"/>
            <a:ext cx="1495425" cy="4286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12430" y="2681281"/>
            <a:ext cx="149502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$80</a:t>
            </a:r>
            <a:endParaRPr lang="zh-CN" alt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8813" y="3522663"/>
            <a:ext cx="18446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48400" y="2297113"/>
            <a:ext cx="1992313" cy="341153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473825" y="3462338"/>
            <a:ext cx="1493838" cy="4286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90404" y="2681281"/>
            <a:ext cx="149502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$120</a:t>
            </a:r>
            <a:endParaRPr lang="zh-CN" alt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23013" y="3522663"/>
            <a:ext cx="18446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67700" y="2297113"/>
            <a:ext cx="2114550" cy="3411537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550275" y="3462338"/>
            <a:ext cx="1493838" cy="4286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49567" y="2681281"/>
            <a:ext cx="1495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$120</a:t>
            </a:r>
            <a:endParaRPr lang="zh-CN" alt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75650" y="3535363"/>
            <a:ext cx="1843088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35400" y="2125663"/>
            <a:ext cx="2387600" cy="3754437"/>
          </a:xfrm>
          <a:prstGeom prst="rect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287838" y="3462338"/>
            <a:ext cx="1495425" cy="4286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53827" y="2434347"/>
            <a:ext cx="20403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$100</a:t>
            </a:r>
            <a:endParaRPr lang="zh-CN" alt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10038" y="3522663"/>
            <a:ext cx="18446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0741" name="矩形 22"/>
          <p:cNvSpPr>
            <a:spLocks noChangeArrowheads="1"/>
          </p:cNvSpPr>
          <p:nvPr/>
        </p:nvSpPr>
        <p:spPr bwMode="auto">
          <a:xfrm>
            <a:off x="2133600" y="4038600"/>
            <a:ext cx="1466850" cy="1328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0742" name="矩形 26"/>
          <p:cNvSpPr>
            <a:spLocks noChangeArrowheads="1"/>
          </p:cNvSpPr>
          <p:nvPr/>
        </p:nvSpPr>
        <p:spPr bwMode="auto">
          <a:xfrm>
            <a:off x="4295775" y="3971925"/>
            <a:ext cx="1468438" cy="1330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0743" name="矩形 28"/>
          <p:cNvSpPr>
            <a:spLocks noChangeArrowheads="1"/>
          </p:cNvSpPr>
          <p:nvPr/>
        </p:nvSpPr>
        <p:spPr bwMode="auto">
          <a:xfrm>
            <a:off x="6511925" y="3971925"/>
            <a:ext cx="1468438" cy="1330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0744" name="矩形 30"/>
          <p:cNvSpPr>
            <a:spLocks noChangeArrowheads="1"/>
          </p:cNvSpPr>
          <p:nvPr/>
        </p:nvSpPr>
        <p:spPr bwMode="auto">
          <a:xfrm>
            <a:off x="8589963" y="3971925"/>
            <a:ext cx="1468437" cy="1330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2771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32771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48"/>
          <p:cNvSpPr/>
          <p:nvPr/>
        </p:nvSpPr>
        <p:spPr>
          <a:xfrm>
            <a:off x="7954963" y="2952750"/>
            <a:ext cx="317500" cy="317500"/>
          </a:xfrm>
          <a:prstGeom prst="ellipse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149"/>
          <p:cNvSpPr/>
          <p:nvPr/>
        </p:nvSpPr>
        <p:spPr>
          <a:xfrm>
            <a:off x="3881438" y="2952750"/>
            <a:ext cx="317500" cy="317500"/>
          </a:xfrm>
          <a:prstGeom prst="ellipse">
            <a:avLst/>
          </a:prstGeom>
          <a:solidFill>
            <a:srgbClr val="0A438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50"/>
          <p:cNvSpPr/>
          <p:nvPr/>
        </p:nvSpPr>
        <p:spPr>
          <a:xfrm>
            <a:off x="3881438" y="4622800"/>
            <a:ext cx="317500" cy="319088"/>
          </a:xfrm>
          <a:prstGeom prst="ellipse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52"/>
          <p:cNvSpPr/>
          <p:nvPr/>
        </p:nvSpPr>
        <p:spPr>
          <a:xfrm>
            <a:off x="7954963" y="4621213"/>
            <a:ext cx="317500" cy="317500"/>
          </a:xfrm>
          <a:prstGeom prst="ellipse">
            <a:avLst/>
          </a:prstGeom>
          <a:solidFill>
            <a:srgbClr val="0A438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2777" name="Freeform 8@|5FFC:4308095|FBC:16777215|LFC:0|LBC:16777215"/>
          <p:cNvSpPr/>
          <p:nvPr/>
        </p:nvSpPr>
        <p:spPr bwMode="auto">
          <a:xfrm>
            <a:off x="4321175" y="2254250"/>
            <a:ext cx="1868488" cy="1778000"/>
          </a:xfrm>
          <a:custGeom>
            <a:avLst/>
            <a:gdLst>
              <a:gd name="T0" fmla="*/ 2147483646 w 497"/>
              <a:gd name="T1" fmla="*/ 1893415882 h 473"/>
              <a:gd name="T2" fmla="*/ 2147483646 w 497"/>
              <a:gd name="T3" fmla="*/ 2147483646 h 473"/>
              <a:gd name="T4" fmla="*/ 2147483646 w 497"/>
              <a:gd name="T5" fmla="*/ 2147483646 h 473"/>
              <a:gd name="T6" fmla="*/ 1837430496 w 497"/>
              <a:gd name="T7" fmla="*/ 2147483646 h 473"/>
              <a:gd name="T8" fmla="*/ 0 w 497"/>
              <a:gd name="T9" fmla="*/ 2147483646 h 473"/>
              <a:gd name="T10" fmla="*/ 0 w 497"/>
              <a:gd name="T11" fmla="*/ 2147483646 h 473"/>
              <a:gd name="T12" fmla="*/ 2147483646 w 497"/>
              <a:gd name="T13" fmla="*/ 0 h 473"/>
              <a:gd name="T14" fmla="*/ 2147483646 w 497"/>
              <a:gd name="T15" fmla="*/ 1893415882 h 4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rgbClr val="0A4383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8" name="Freeform 5@|5FFC:1554685|FBC:16777215|LFC:0|LBC:16777215"/>
          <p:cNvSpPr/>
          <p:nvPr/>
        </p:nvSpPr>
        <p:spPr bwMode="auto">
          <a:xfrm>
            <a:off x="5997575" y="2205038"/>
            <a:ext cx="1836738" cy="1898650"/>
          </a:xfrm>
          <a:custGeom>
            <a:avLst/>
            <a:gdLst>
              <a:gd name="T0" fmla="*/ 2147483646 w 488"/>
              <a:gd name="T1" fmla="*/ 2147483646 h 505"/>
              <a:gd name="T2" fmla="*/ 2147483646 w 488"/>
              <a:gd name="T3" fmla="*/ 2147483646 h 505"/>
              <a:gd name="T4" fmla="*/ 2147483646 w 488"/>
              <a:gd name="T5" fmla="*/ 2147483646 h 505"/>
              <a:gd name="T6" fmla="*/ 892474005 w 488"/>
              <a:gd name="T7" fmla="*/ 2147483646 h 505"/>
              <a:gd name="T8" fmla="*/ 2096602553 w 488"/>
              <a:gd name="T9" fmla="*/ 2063764875 h 505"/>
              <a:gd name="T10" fmla="*/ 0 w 488"/>
              <a:gd name="T11" fmla="*/ 14136483 h 505"/>
              <a:gd name="T12" fmla="*/ 368322426 w 488"/>
              <a:gd name="T13" fmla="*/ 0 h 505"/>
              <a:gd name="T14" fmla="*/ 2147483646 w 488"/>
              <a:gd name="T15" fmla="*/ 2147483646 h 5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rgbClr val="018DC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9" name="Freeform 7@|5FFC:2381804|FBC:16777215|LFC:0|LBC:16777215"/>
          <p:cNvSpPr/>
          <p:nvPr/>
        </p:nvSpPr>
        <p:spPr bwMode="auto">
          <a:xfrm>
            <a:off x="4362450" y="3900488"/>
            <a:ext cx="1804988" cy="1851025"/>
          </a:xfrm>
          <a:custGeom>
            <a:avLst/>
            <a:gdLst>
              <a:gd name="T0" fmla="*/ 2147483646 w 480"/>
              <a:gd name="T1" fmla="*/ 2147483646 h 492"/>
              <a:gd name="T2" fmla="*/ 2147483646 w 480"/>
              <a:gd name="T3" fmla="*/ 2147483646 h 492"/>
              <a:gd name="T4" fmla="*/ 0 w 480"/>
              <a:gd name="T5" fmla="*/ 1726848311 h 492"/>
              <a:gd name="T6" fmla="*/ 1696865458 w 480"/>
              <a:gd name="T7" fmla="*/ 0 h 492"/>
              <a:gd name="T8" fmla="*/ 2147483646 w 480"/>
              <a:gd name="T9" fmla="*/ 1670230272 h 492"/>
              <a:gd name="T10" fmla="*/ 2147483646 w 480"/>
              <a:gd name="T11" fmla="*/ 2147483646 h 492"/>
              <a:gd name="T12" fmla="*/ 2147483646 w 480"/>
              <a:gd name="T13" fmla="*/ 2147483646 h 492"/>
              <a:gd name="T14" fmla="*/ 2147483646 w 480"/>
              <a:gd name="T15" fmla="*/ 2147483646 h 4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rgbClr val="018DC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0" name="Freeform 6@|5FFC:14657585|FBC:16777215|LFC:0|LBC:16777215"/>
          <p:cNvSpPr/>
          <p:nvPr/>
        </p:nvSpPr>
        <p:spPr bwMode="auto">
          <a:xfrm>
            <a:off x="5986463" y="3946525"/>
            <a:ext cx="1884362" cy="1763713"/>
          </a:xfrm>
          <a:custGeom>
            <a:avLst/>
            <a:gdLst>
              <a:gd name="T0" fmla="*/ 2147483646 w 501"/>
              <a:gd name="T1" fmla="*/ 127276901 h 469"/>
              <a:gd name="T2" fmla="*/ 1895649366 w 501"/>
              <a:gd name="T3" fmla="*/ 2147483646 h 469"/>
              <a:gd name="T4" fmla="*/ 0 w 501"/>
              <a:gd name="T5" fmla="*/ 2147483646 h 469"/>
              <a:gd name="T6" fmla="*/ 1315638229 w 501"/>
              <a:gd name="T7" fmla="*/ 2147483646 h 469"/>
              <a:gd name="T8" fmla="*/ 1315638229 w 501"/>
              <a:gd name="T9" fmla="*/ 2147483646 h 469"/>
              <a:gd name="T10" fmla="*/ 2147483646 w 501"/>
              <a:gd name="T11" fmla="*/ 636388265 h 469"/>
              <a:gd name="T12" fmla="*/ 2147483646 w 501"/>
              <a:gd name="T13" fmla="*/ 1965735230 h 469"/>
              <a:gd name="T14" fmla="*/ 2147483646 w 501"/>
              <a:gd name="T15" fmla="*/ 0 h 469"/>
              <a:gd name="T16" fmla="*/ 2147483646 w 501"/>
              <a:gd name="T17" fmla="*/ 127276901 h 4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rgbClr val="0A4383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5" name="Group 5"/>
          <p:cNvGrpSpPr/>
          <p:nvPr/>
        </p:nvGrpSpPr>
        <p:grpSpPr>
          <a:xfrm>
            <a:off x="5609193" y="3558300"/>
            <a:ext cx="925276" cy="787356"/>
            <a:chOff x="5599039" y="2671224"/>
            <a:chExt cx="925276" cy="787356"/>
          </a:xfrm>
          <a:solidFill>
            <a:srgbClr val="C1C7D0"/>
          </a:solidFill>
        </p:grpSpPr>
        <p:sp>
          <p:nvSpPr>
            <p:cNvPr id="16" name="Oval 11@|1FFC:0|FBC:0|LFC:0|LBC:16777215"/>
            <p:cNvSpPr>
              <a:spLocks noChangeArrowheads="1"/>
            </p:cNvSpPr>
            <p:nvPr/>
          </p:nvSpPr>
          <p:spPr bwMode="auto">
            <a:xfrm>
              <a:off x="5936492" y="3324636"/>
              <a:ext cx="139094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2@|1FFC:0|FBC:0|LFC:0|LBC:16777215"/>
            <p:cNvSpPr>
              <a:spLocks noChangeArrowheads="1"/>
            </p:cNvSpPr>
            <p:nvPr/>
          </p:nvSpPr>
          <p:spPr bwMode="auto">
            <a:xfrm>
              <a:off x="6215889" y="3324636"/>
              <a:ext cx="140303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3@|5FFC:0|FBC:0|LFC:0|LBC:16777215"/>
            <p:cNvSpPr>
              <a:spLocks noEditPoints="1"/>
            </p:cNvSpPr>
            <p:nvPr/>
          </p:nvSpPr>
          <p:spPr bwMode="auto">
            <a:xfrm>
              <a:off x="5599039" y="2671224"/>
              <a:ext cx="925276" cy="604494"/>
            </a:xfrm>
            <a:custGeom>
              <a:avLst/>
              <a:gdLst>
                <a:gd name="T0" fmla="*/ 383 w 390"/>
                <a:gd name="T1" fmla="*/ 64 h 265"/>
                <a:gd name="T2" fmla="*/ 364 w 390"/>
                <a:gd name="T3" fmla="*/ 57 h 265"/>
                <a:gd name="T4" fmla="*/ 105 w 390"/>
                <a:gd name="T5" fmla="*/ 57 h 265"/>
                <a:gd name="T6" fmla="*/ 102 w 390"/>
                <a:gd name="T7" fmla="*/ 44 h 265"/>
                <a:gd name="T8" fmla="*/ 61 w 390"/>
                <a:gd name="T9" fmla="*/ 0 h 265"/>
                <a:gd name="T10" fmla="*/ 0 w 390"/>
                <a:gd name="T11" fmla="*/ 0 h 265"/>
                <a:gd name="T12" fmla="*/ 14 w 390"/>
                <a:gd name="T13" fmla="*/ 28 h 265"/>
                <a:gd name="T14" fmla="*/ 62 w 390"/>
                <a:gd name="T15" fmla="*/ 28 h 265"/>
                <a:gd name="T16" fmla="*/ 75 w 390"/>
                <a:gd name="T17" fmla="*/ 44 h 265"/>
                <a:gd name="T18" fmla="*/ 116 w 390"/>
                <a:gd name="T19" fmla="*/ 242 h 265"/>
                <a:gd name="T20" fmla="*/ 163 w 390"/>
                <a:gd name="T21" fmla="*/ 265 h 265"/>
                <a:gd name="T22" fmla="*/ 327 w 390"/>
                <a:gd name="T23" fmla="*/ 265 h 265"/>
                <a:gd name="T24" fmla="*/ 352 w 390"/>
                <a:gd name="T25" fmla="*/ 239 h 265"/>
                <a:gd name="T26" fmla="*/ 166 w 390"/>
                <a:gd name="T27" fmla="*/ 239 h 265"/>
                <a:gd name="T28" fmla="*/ 138 w 390"/>
                <a:gd name="T29" fmla="*/ 213 h 265"/>
                <a:gd name="T30" fmla="*/ 130 w 390"/>
                <a:gd name="T31" fmla="*/ 172 h 265"/>
                <a:gd name="T32" fmla="*/ 362 w 390"/>
                <a:gd name="T33" fmla="*/ 172 h 265"/>
                <a:gd name="T34" fmla="*/ 362 w 390"/>
                <a:gd name="T35" fmla="*/ 172 h 265"/>
                <a:gd name="T36" fmla="*/ 382 w 390"/>
                <a:gd name="T37" fmla="*/ 153 h 265"/>
                <a:gd name="T38" fmla="*/ 390 w 390"/>
                <a:gd name="T39" fmla="*/ 81 h 265"/>
                <a:gd name="T40" fmla="*/ 383 w 390"/>
                <a:gd name="T41" fmla="*/ 64 h 265"/>
                <a:gd name="T42" fmla="*/ 356 w 390"/>
                <a:gd name="T43" fmla="*/ 143 h 265"/>
                <a:gd name="T44" fmla="*/ 123 w 390"/>
                <a:gd name="T45" fmla="*/ 143 h 265"/>
                <a:gd name="T46" fmla="*/ 112 w 390"/>
                <a:gd name="T47" fmla="*/ 90 h 265"/>
                <a:gd name="T48" fmla="*/ 362 w 390"/>
                <a:gd name="T49" fmla="*/ 90 h 265"/>
                <a:gd name="T50" fmla="*/ 356 w 390"/>
                <a:gd name="T51" fmla="*/ 14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0" h="265">
                  <a:moveTo>
                    <a:pt x="383" y="64"/>
                  </a:moveTo>
                  <a:cubicBezTo>
                    <a:pt x="377" y="57"/>
                    <a:pt x="364" y="57"/>
                    <a:pt x="364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96" y="0"/>
                    <a:pt x="61" y="0"/>
                  </a:cubicBezTo>
                  <a:cubicBezTo>
                    <a:pt x="26" y="0"/>
                    <a:pt x="0" y="0"/>
                    <a:pt x="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73" y="25"/>
                    <a:pt x="75" y="44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16" y="242"/>
                    <a:pt x="123" y="265"/>
                    <a:pt x="163" y="265"/>
                  </a:cubicBezTo>
                  <a:cubicBezTo>
                    <a:pt x="163" y="265"/>
                    <a:pt x="304" y="265"/>
                    <a:pt x="327" y="265"/>
                  </a:cubicBezTo>
                  <a:cubicBezTo>
                    <a:pt x="350" y="265"/>
                    <a:pt x="352" y="239"/>
                    <a:pt x="352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66" y="239"/>
                    <a:pt x="142" y="241"/>
                    <a:pt x="138" y="213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72" y="171"/>
                    <a:pt x="381" y="163"/>
                    <a:pt x="382" y="153"/>
                  </a:cubicBezTo>
                  <a:cubicBezTo>
                    <a:pt x="390" y="81"/>
                    <a:pt x="390" y="81"/>
                    <a:pt x="390" y="81"/>
                  </a:cubicBezTo>
                  <a:cubicBezTo>
                    <a:pt x="390" y="74"/>
                    <a:pt x="390" y="70"/>
                    <a:pt x="383" y="64"/>
                  </a:cubicBezTo>
                  <a:close/>
                  <a:moveTo>
                    <a:pt x="356" y="143"/>
                  </a:moveTo>
                  <a:cubicBezTo>
                    <a:pt x="123" y="143"/>
                    <a:pt x="123" y="143"/>
                    <a:pt x="123" y="143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362" y="90"/>
                    <a:pt x="362" y="90"/>
                    <a:pt x="362" y="90"/>
                  </a:cubicBezTo>
                  <a:lnTo>
                    <a:pt x="35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782" name="Shape 3659@|5FFC:16777215|FBC:16777215|LFC:16777215|LBC:16777215"/>
          <p:cNvSpPr/>
          <p:nvPr/>
        </p:nvSpPr>
        <p:spPr bwMode="auto">
          <a:xfrm>
            <a:off x="6738938" y="4710113"/>
            <a:ext cx="487362" cy="442912"/>
          </a:xfrm>
          <a:custGeom>
            <a:avLst/>
            <a:gdLst>
              <a:gd name="T0" fmla="*/ 5665406 w 20993"/>
              <a:gd name="T1" fmla="*/ 4582569 h 21440"/>
              <a:gd name="T2" fmla="*/ 5665406 w 20993"/>
              <a:gd name="T3" fmla="*/ 4582569 h 21440"/>
              <a:gd name="T4" fmla="*/ 5665406 w 20993"/>
              <a:gd name="T5" fmla="*/ 4582569 h 21440"/>
              <a:gd name="T6" fmla="*/ 5665406 w 20993"/>
              <a:gd name="T7" fmla="*/ 4582569 h 2144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32783" name="Freeform 157@|5FFC:16777215|FBC:16777215|LFC:16777215|LBC:16777215"/>
          <p:cNvSpPr>
            <a:spLocks noChangeAspect="1" noChangeArrowheads="1"/>
          </p:cNvSpPr>
          <p:nvPr/>
        </p:nvSpPr>
        <p:spPr bwMode="auto">
          <a:xfrm>
            <a:off x="4940300" y="2790825"/>
            <a:ext cx="400050" cy="479425"/>
          </a:xfrm>
          <a:custGeom>
            <a:avLst/>
            <a:gdLst>
              <a:gd name="T0" fmla="*/ 163733 w 449768"/>
              <a:gd name="T1" fmla="*/ 336348 h 538305"/>
              <a:gd name="T2" fmla="*/ 165454 w 449768"/>
              <a:gd name="T3" fmla="*/ 345064 h 538305"/>
              <a:gd name="T4" fmla="*/ 108009 w 449768"/>
              <a:gd name="T5" fmla="*/ 419136 h 538305"/>
              <a:gd name="T6" fmla="*/ 95812 w 449768"/>
              <a:gd name="T7" fmla="*/ 410862 h 538305"/>
              <a:gd name="T8" fmla="*/ 152864 w 449768"/>
              <a:gd name="T9" fmla="*/ 336791 h 538305"/>
              <a:gd name="T10" fmla="*/ 163733 w 449768"/>
              <a:gd name="T11" fmla="*/ 336348 h 538305"/>
              <a:gd name="T12" fmla="*/ 125653 w 449768"/>
              <a:gd name="T13" fmla="*/ 306906 h 538305"/>
              <a:gd name="T14" fmla="*/ 127177 w 449768"/>
              <a:gd name="T15" fmla="*/ 315396 h 538305"/>
              <a:gd name="T16" fmla="*/ 41039 w 449768"/>
              <a:gd name="T17" fmla="*/ 426121 h 538305"/>
              <a:gd name="T18" fmla="*/ 32780 w 449768"/>
              <a:gd name="T19" fmla="*/ 417875 h 538305"/>
              <a:gd name="T20" fmla="*/ 114984 w 449768"/>
              <a:gd name="T21" fmla="*/ 307543 h 538305"/>
              <a:gd name="T22" fmla="*/ 125653 w 449768"/>
              <a:gd name="T23" fmla="*/ 306906 h 538305"/>
              <a:gd name="T24" fmla="*/ 88866 w 449768"/>
              <a:gd name="T25" fmla="*/ 278033 h 538305"/>
              <a:gd name="T26" fmla="*/ 90243 w 449768"/>
              <a:gd name="T27" fmla="*/ 288326 h 538305"/>
              <a:gd name="T28" fmla="*/ 32798 w 449768"/>
              <a:gd name="T29" fmla="*/ 361648 h 538305"/>
              <a:gd name="T30" fmla="*/ 20601 w 449768"/>
              <a:gd name="T31" fmla="*/ 353414 h 538305"/>
              <a:gd name="T32" fmla="*/ 78046 w 449768"/>
              <a:gd name="T33" fmla="*/ 280091 h 538305"/>
              <a:gd name="T34" fmla="*/ 88866 w 449768"/>
              <a:gd name="T35" fmla="*/ 278033 h 538305"/>
              <a:gd name="T36" fmla="*/ 228111 w 449768"/>
              <a:gd name="T37" fmla="*/ 121764 h 538305"/>
              <a:gd name="T38" fmla="*/ 207095 w 449768"/>
              <a:gd name="T39" fmla="*/ 131434 h 538305"/>
              <a:gd name="T40" fmla="*/ 202754 w 449768"/>
              <a:gd name="T41" fmla="*/ 139722 h 538305"/>
              <a:gd name="T42" fmla="*/ 219331 w 449768"/>
              <a:gd name="T43" fmla="*/ 184717 h 538305"/>
              <a:gd name="T44" fmla="*/ 260377 w 449768"/>
              <a:gd name="T45" fmla="*/ 180770 h 538305"/>
              <a:gd name="T46" fmla="*/ 264717 w 449768"/>
              <a:gd name="T47" fmla="*/ 172482 h 538305"/>
              <a:gd name="T48" fmla="*/ 252088 w 449768"/>
              <a:gd name="T49" fmla="*/ 127486 h 538305"/>
              <a:gd name="T50" fmla="*/ 228111 w 449768"/>
              <a:gd name="T51" fmla="*/ 121764 h 538305"/>
              <a:gd name="T52" fmla="*/ 346808 w 449768"/>
              <a:gd name="T53" fmla="*/ 0 h 538305"/>
              <a:gd name="T54" fmla="*/ 350755 w 449768"/>
              <a:gd name="T55" fmla="*/ 0 h 538305"/>
              <a:gd name="T56" fmla="*/ 355096 w 449768"/>
              <a:gd name="T57" fmla="*/ 3947 h 538305"/>
              <a:gd name="T58" fmla="*/ 355096 w 449768"/>
              <a:gd name="T59" fmla="*/ 7894 h 538305"/>
              <a:gd name="T60" fmla="*/ 355096 w 449768"/>
              <a:gd name="T61" fmla="*/ 16183 h 538305"/>
              <a:gd name="T62" fmla="*/ 355096 w 449768"/>
              <a:gd name="T63" fmla="*/ 36707 h 538305"/>
              <a:gd name="T64" fmla="*/ 350755 w 449768"/>
              <a:gd name="T65" fmla="*/ 82096 h 538305"/>
              <a:gd name="T66" fmla="*/ 350755 w 449768"/>
              <a:gd name="T67" fmla="*/ 90385 h 538305"/>
              <a:gd name="T68" fmla="*/ 346808 w 449768"/>
              <a:gd name="T69" fmla="*/ 106568 h 538305"/>
              <a:gd name="T70" fmla="*/ 334179 w 449768"/>
              <a:gd name="T71" fmla="*/ 139722 h 538305"/>
              <a:gd name="T72" fmla="*/ 280898 w 449768"/>
              <a:gd name="T73" fmla="*/ 230107 h 538305"/>
              <a:gd name="T74" fmla="*/ 273005 w 449768"/>
              <a:gd name="T75" fmla="*/ 258920 h 538305"/>
              <a:gd name="T76" fmla="*/ 219331 w 449768"/>
              <a:gd name="T77" fmla="*/ 402588 h 538305"/>
              <a:gd name="T78" fmla="*/ 207095 w 449768"/>
              <a:gd name="T79" fmla="*/ 394300 h 538305"/>
              <a:gd name="T80" fmla="*/ 13708 w 449768"/>
              <a:gd name="T81" fmla="*/ 246684 h 538305"/>
              <a:gd name="T82" fmla="*/ 1474 w 449768"/>
              <a:gd name="T83" fmla="*/ 230107 h 538305"/>
              <a:gd name="T84" fmla="*/ 128951 w 449768"/>
              <a:gd name="T85" fmla="*/ 148010 h 538305"/>
              <a:gd name="T86" fmla="*/ 153421 w 449768"/>
              <a:gd name="T87" fmla="*/ 131434 h 538305"/>
              <a:gd name="T88" fmla="*/ 248141 w 449768"/>
              <a:gd name="T89" fmla="*/ 41048 h 538305"/>
              <a:gd name="T90" fmla="*/ 317997 w 449768"/>
              <a:gd name="T91" fmla="*/ 7894 h 538305"/>
              <a:gd name="T92" fmla="*/ 338520 w 449768"/>
              <a:gd name="T93" fmla="*/ 3947 h 538305"/>
              <a:gd name="T94" fmla="*/ 346808 w 449768"/>
              <a:gd name="T95" fmla="*/ 0 h 5383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4" name="Freeform 101@|5FFC:16777215|FBC:16777215|LFC:16777215|LBC:16777215"/>
          <p:cNvSpPr>
            <a:spLocks noEditPoints="1"/>
          </p:cNvSpPr>
          <p:nvPr/>
        </p:nvSpPr>
        <p:spPr bwMode="auto">
          <a:xfrm>
            <a:off x="6850063" y="2886075"/>
            <a:ext cx="433387" cy="400050"/>
          </a:xfrm>
          <a:custGeom>
            <a:avLst/>
            <a:gdLst>
              <a:gd name="T0" fmla="*/ 248560 w 68"/>
              <a:gd name="T1" fmla="*/ 228600 h 63"/>
              <a:gd name="T2" fmla="*/ 261307 w 68"/>
              <a:gd name="T3" fmla="*/ 279400 h 63"/>
              <a:gd name="T4" fmla="*/ 223067 w 68"/>
              <a:gd name="T5" fmla="*/ 317500 h 63"/>
              <a:gd name="T6" fmla="*/ 172080 w 68"/>
              <a:gd name="T7" fmla="*/ 336550 h 63"/>
              <a:gd name="T8" fmla="*/ 114720 w 68"/>
              <a:gd name="T9" fmla="*/ 336550 h 63"/>
              <a:gd name="T10" fmla="*/ 70107 w 68"/>
              <a:gd name="T11" fmla="*/ 317500 h 63"/>
              <a:gd name="T12" fmla="*/ 25493 w 68"/>
              <a:gd name="T13" fmla="*/ 279400 h 63"/>
              <a:gd name="T14" fmla="*/ 38240 w 68"/>
              <a:gd name="T15" fmla="*/ 228600 h 63"/>
              <a:gd name="T16" fmla="*/ 0 w 68"/>
              <a:gd name="T17" fmla="*/ 177800 h 63"/>
              <a:gd name="T18" fmla="*/ 44613 w 68"/>
              <a:gd name="T19" fmla="*/ 146050 h 63"/>
              <a:gd name="T20" fmla="*/ 25493 w 68"/>
              <a:gd name="T21" fmla="*/ 114300 h 63"/>
              <a:gd name="T22" fmla="*/ 95600 w 68"/>
              <a:gd name="T23" fmla="*/ 101600 h 63"/>
              <a:gd name="T24" fmla="*/ 121093 w 68"/>
              <a:gd name="T25" fmla="*/ 50800 h 63"/>
              <a:gd name="T26" fmla="*/ 178453 w 68"/>
              <a:gd name="T27" fmla="*/ 95250 h 63"/>
              <a:gd name="T28" fmla="*/ 223067 w 68"/>
              <a:gd name="T29" fmla="*/ 76200 h 63"/>
              <a:gd name="T30" fmla="*/ 261307 w 68"/>
              <a:gd name="T31" fmla="*/ 120650 h 63"/>
              <a:gd name="T32" fmla="*/ 286800 w 68"/>
              <a:gd name="T33" fmla="*/ 171450 h 63"/>
              <a:gd name="T34" fmla="*/ 146587 w 68"/>
              <a:gd name="T35" fmla="*/ 139700 h 63"/>
              <a:gd name="T36" fmla="*/ 203947 w 68"/>
              <a:gd name="T37" fmla="*/ 196850 h 63"/>
              <a:gd name="T38" fmla="*/ 401520 w 68"/>
              <a:gd name="T39" fmla="*/ 101600 h 63"/>
              <a:gd name="T40" fmla="*/ 407894 w 68"/>
              <a:gd name="T41" fmla="*/ 152400 h 63"/>
              <a:gd name="T42" fmla="*/ 350534 w 68"/>
              <a:gd name="T43" fmla="*/ 139700 h 63"/>
              <a:gd name="T44" fmla="*/ 293174 w 68"/>
              <a:gd name="T45" fmla="*/ 152400 h 63"/>
              <a:gd name="T46" fmla="*/ 293174 w 68"/>
              <a:gd name="T47" fmla="*/ 101600 h 63"/>
              <a:gd name="T48" fmla="*/ 293174 w 68"/>
              <a:gd name="T49" fmla="*/ 57150 h 63"/>
              <a:gd name="T50" fmla="*/ 293174 w 68"/>
              <a:gd name="T51" fmla="*/ 12700 h 63"/>
              <a:gd name="T52" fmla="*/ 350534 w 68"/>
              <a:gd name="T53" fmla="*/ 25400 h 63"/>
              <a:gd name="T54" fmla="*/ 376027 w 68"/>
              <a:gd name="T55" fmla="*/ 0 h 63"/>
              <a:gd name="T56" fmla="*/ 395147 w 68"/>
              <a:gd name="T57" fmla="*/ 44450 h 63"/>
              <a:gd name="T58" fmla="*/ 433387 w 68"/>
              <a:gd name="T59" fmla="*/ 95250 h 63"/>
              <a:gd name="T60" fmla="*/ 395147 w 68"/>
              <a:gd name="T61" fmla="*/ 349250 h 63"/>
              <a:gd name="T62" fmla="*/ 376027 w 68"/>
              <a:gd name="T63" fmla="*/ 400050 h 63"/>
              <a:gd name="T64" fmla="*/ 344160 w 68"/>
              <a:gd name="T65" fmla="*/ 374650 h 63"/>
              <a:gd name="T66" fmla="*/ 286800 w 68"/>
              <a:gd name="T67" fmla="*/ 381000 h 63"/>
              <a:gd name="T68" fmla="*/ 261307 w 68"/>
              <a:gd name="T69" fmla="*/ 330200 h 63"/>
              <a:gd name="T70" fmla="*/ 299547 w 68"/>
              <a:gd name="T71" fmla="*/ 279400 h 63"/>
              <a:gd name="T72" fmla="*/ 318667 w 68"/>
              <a:gd name="T73" fmla="*/ 228600 h 63"/>
              <a:gd name="T74" fmla="*/ 356907 w 68"/>
              <a:gd name="T75" fmla="*/ 254000 h 63"/>
              <a:gd name="T76" fmla="*/ 407894 w 68"/>
              <a:gd name="T77" fmla="*/ 247650 h 63"/>
              <a:gd name="T78" fmla="*/ 401520 w 68"/>
              <a:gd name="T79" fmla="*/ 292100 h 63"/>
              <a:gd name="T80" fmla="*/ 350534 w 68"/>
              <a:gd name="T81" fmla="*/ 50800 h 63"/>
              <a:gd name="T82" fmla="*/ 376027 w 68"/>
              <a:gd name="T83" fmla="*/ 82550 h 63"/>
              <a:gd name="T84" fmla="*/ 318667 w 68"/>
              <a:gd name="T85" fmla="*/ 311150 h 63"/>
              <a:gd name="T86" fmla="*/ 350534 w 68"/>
              <a:gd name="T87" fmla="*/ 285750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AutoShape 91@|5FFC:16777215|FBC:16777215|LFC:16777215|LBC:16777215"/>
          <p:cNvSpPr>
            <a:spLocks noChangeAspect="1"/>
          </p:cNvSpPr>
          <p:nvPr/>
        </p:nvSpPr>
        <p:spPr bwMode="auto">
          <a:xfrm>
            <a:off x="4852988" y="4629150"/>
            <a:ext cx="358775" cy="39370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itchFamily="34" charset="-122"/>
              <a:cs typeface="Gill Sans" panose="020B0502020104020203" charset="0"/>
              <a:sym typeface="Arial" panose="020B0604020202020204" pitchFamily="34" charset="0"/>
            </a:endParaRPr>
          </a:p>
        </p:txBody>
      </p:sp>
      <p:sp>
        <p:nvSpPr>
          <p:cNvPr id="32786" name="TextBox 13"/>
          <p:cNvSpPr txBox="1">
            <a:spLocks noChangeArrowheads="1"/>
          </p:cNvSpPr>
          <p:nvPr/>
        </p:nvSpPr>
        <p:spPr bwMode="auto">
          <a:xfrm>
            <a:off x="8470900" y="2917825"/>
            <a:ext cx="2338388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2787" name="TextBox 13"/>
          <p:cNvSpPr txBox="1">
            <a:spLocks noChangeArrowheads="1"/>
          </p:cNvSpPr>
          <p:nvPr/>
        </p:nvSpPr>
        <p:spPr bwMode="auto">
          <a:xfrm>
            <a:off x="8475663" y="3203575"/>
            <a:ext cx="23336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2788" name="TextBox 13"/>
          <p:cNvSpPr txBox="1">
            <a:spLocks noChangeArrowheads="1"/>
          </p:cNvSpPr>
          <p:nvPr/>
        </p:nvSpPr>
        <p:spPr bwMode="auto">
          <a:xfrm>
            <a:off x="8493125" y="4622800"/>
            <a:ext cx="2336800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2789" name="TextBox 13"/>
          <p:cNvSpPr txBox="1">
            <a:spLocks noChangeArrowheads="1"/>
          </p:cNvSpPr>
          <p:nvPr/>
        </p:nvSpPr>
        <p:spPr bwMode="auto">
          <a:xfrm>
            <a:off x="8496300" y="4908550"/>
            <a:ext cx="23336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2790" name="TextBox 13"/>
          <p:cNvSpPr txBox="1">
            <a:spLocks noChangeArrowheads="1"/>
          </p:cNvSpPr>
          <p:nvPr/>
        </p:nvSpPr>
        <p:spPr bwMode="auto">
          <a:xfrm>
            <a:off x="1358900" y="2917825"/>
            <a:ext cx="2338388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2791" name="TextBox 13"/>
          <p:cNvSpPr txBox="1">
            <a:spLocks noChangeArrowheads="1"/>
          </p:cNvSpPr>
          <p:nvPr/>
        </p:nvSpPr>
        <p:spPr bwMode="auto">
          <a:xfrm>
            <a:off x="1362075" y="3203575"/>
            <a:ext cx="233521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2792" name="TextBox 13"/>
          <p:cNvSpPr txBox="1">
            <a:spLocks noChangeArrowheads="1"/>
          </p:cNvSpPr>
          <p:nvPr/>
        </p:nvSpPr>
        <p:spPr bwMode="auto">
          <a:xfrm>
            <a:off x="1379538" y="4583113"/>
            <a:ext cx="2338387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2793" name="TextBox 13"/>
          <p:cNvSpPr txBox="1">
            <a:spLocks noChangeArrowheads="1"/>
          </p:cNvSpPr>
          <p:nvPr/>
        </p:nvSpPr>
        <p:spPr bwMode="auto">
          <a:xfrm>
            <a:off x="1384300" y="4868863"/>
            <a:ext cx="23336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4819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34819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ardrop 21"/>
          <p:cNvSpPr/>
          <p:nvPr/>
        </p:nvSpPr>
        <p:spPr>
          <a:xfrm>
            <a:off x="1304925" y="1795463"/>
            <a:ext cx="862013" cy="862012"/>
          </a:xfrm>
          <a:prstGeom prst="teardrop">
            <a:avLst/>
          </a:pr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22"/>
          <p:cNvSpPr/>
          <p:nvPr/>
        </p:nvSpPr>
        <p:spPr>
          <a:xfrm>
            <a:off x="4165600" y="1795463"/>
            <a:ext cx="862013" cy="862012"/>
          </a:xfrm>
          <a:prstGeom prst="teardrop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23"/>
          <p:cNvSpPr/>
          <p:nvPr/>
        </p:nvSpPr>
        <p:spPr>
          <a:xfrm>
            <a:off x="7026275" y="1795463"/>
            <a:ext cx="862013" cy="862012"/>
          </a:xfrm>
          <a:prstGeom prst="teardrop">
            <a:avLst/>
          </a:pr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36"/>
          <p:cNvSpPr/>
          <p:nvPr/>
        </p:nvSpPr>
        <p:spPr>
          <a:xfrm>
            <a:off x="9879013" y="1795463"/>
            <a:ext cx="860425" cy="862012"/>
          </a:xfrm>
          <a:prstGeom prst="teardrop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ardrop 39"/>
          <p:cNvSpPr/>
          <p:nvPr/>
        </p:nvSpPr>
        <p:spPr>
          <a:xfrm>
            <a:off x="1304925" y="4157663"/>
            <a:ext cx="862013" cy="862012"/>
          </a:xfrm>
          <a:prstGeom prst="teardrop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ardrop 40"/>
          <p:cNvSpPr/>
          <p:nvPr/>
        </p:nvSpPr>
        <p:spPr>
          <a:xfrm>
            <a:off x="4165600" y="4157663"/>
            <a:ext cx="862013" cy="862012"/>
          </a:xfrm>
          <a:prstGeom prst="teardrop">
            <a:avLst/>
          </a:pr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41"/>
          <p:cNvSpPr/>
          <p:nvPr/>
        </p:nvSpPr>
        <p:spPr>
          <a:xfrm>
            <a:off x="7026275" y="4157663"/>
            <a:ext cx="862013" cy="862012"/>
          </a:xfrm>
          <a:prstGeom prst="teardrop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48"/>
          <p:cNvSpPr/>
          <p:nvPr/>
        </p:nvSpPr>
        <p:spPr>
          <a:xfrm>
            <a:off x="9879013" y="4157663"/>
            <a:ext cx="860425" cy="862012"/>
          </a:xfrm>
          <a:prstGeom prst="teardrop">
            <a:avLst/>
          </a:pr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29" name="Freeform 299"/>
          <p:cNvSpPr/>
          <p:nvPr/>
        </p:nvSpPr>
        <p:spPr bwMode="auto">
          <a:xfrm>
            <a:off x="1543050" y="4479925"/>
            <a:ext cx="276225" cy="276225"/>
          </a:xfrm>
          <a:custGeom>
            <a:avLst/>
            <a:gdLst>
              <a:gd name="T0" fmla="*/ 2147483646 w 206"/>
              <a:gd name="T1" fmla="*/ 2147483646 h 206"/>
              <a:gd name="T2" fmla="*/ 2147483646 w 206"/>
              <a:gd name="T3" fmla="*/ 2147483646 h 206"/>
              <a:gd name="T4" fmla="*/ 2147483646 w 206"/>
              <a:gd name="T5" fmla="*/ 2147483646 h 206"/>
              <a:gd name="T6" fmla="*/ 2147483646 w 206"/>
              <a:gd name="T7" fmla="*/ 2147483646 h 206"/>
              <a:gd name="T8" fmla="*/ 2147483646 w 206"/>
              <a:gd name="T9" fmla="*/ 2147483646 h 206"/>
              <a:gd name="T10" fmla="*/ 2147483646 w 206"/>
              <a:gd name="T11" fmla="*/ 2147483646 h 206"/>
              <a:gd name="T12" fmla="*/ 2147483646 w 206"/>
              <a:gd name="T13" fmla="*/ 2147483646 h 206"/>
              <a:gd name="T14" fmla="*/ 2147483646 w 206"/>
              <a:gd name="T15" fmla="*/ 0 h 206"/>
              <a:gd name="T16" fmla="*/ 2147483646 w 206"/>
              <a:gd name="T17" fmla="*/ 0 h 206"/>
              <a:gd name="T18" fmla="*/ 2147483646 w 206"/>
              <a:gd name="T19" fmla="*/ 0 h 206"/>
              <a:gd name="T20" fmla="*/ 0 w 206"/>
              <a:gd name="T21" fmla="*/ 2147483646 h 206"/>
              <a:gd name="T22" fmla="*/ 0 w 206"/>
              <a:gd name="T23" fmla="*/ 2147483646 h 206"/>
              <a:gd name="T24" fmla="*/ 2147483646 w 206"/>
              <a:gd name="T25" fmla="*/ 2147483646 h 206"/>
              <a:gd name="T26" fmla="*/ 2147483646 w 206"/>
              <a:gd name="T27" fmla="*/ 2147483646 h 206"/>
              <a:gd name="T28" fmla="*/ 2147483646 w 206"/>
              <a:gd name="T29" fmla="*/ 2147483646 h 206"/>
              <a:gd name="T30" fmla="*/ 2147483646 w 206"/>
              <a:gd name="T31" fmla="*/ 2147483646 h 206"/>
              <a:gd name="T32" fmla="*/ 2147483646 w 206"/>
              <a:gd name="T33" fmla="*/ 2147483646 h 206"/>
              <a:gd name="T34" fmla="*/ 2147483646 w 206"/>
              <a:gd name="T35" fmla="*/ 2147483646 h 2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6" h="206">
                <a:moveTo>
                  <a:pt x="181" y="172"/>
                </a:moveTo>
                <a:cubicBezTo>
                  <a:pt x="181" y="176"/>
                  <a:pt x="177" y="180"/>
                  <a:pt x="172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0" y="180"/>
                  <a:pt x="26" y="176"/>
                  <a:pt x="26" y="172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29"/>
                  <a:pt x="30" y="25"/>
                  <a:pt x="35" y="25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79" y="0"/>
                  <a:pt x="179" y="0"/>
                  <a:pt x="179" y="0"/>
                </a:cubicBezTo>
                <a:cubicBezTo>
                  <a:pt x="177" y="0"/>
                  <a:pt x="174" y="0"/>
                  <a:pt x="17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90"/>
                  <a:pt x="16" y="206"/>
                  <a:pt x="35" y="206"/>
                </a:cubicBezTo>
                <a:cubicBezTo>
                  <a:pt x="172" y="206"/>
                  <a:pt x="172" y="206"/>
                  <a:pt x="172" y="206"/>
                </a:cubicBezTo>
                <a:cubicBezTo>
                  <a:pt x="191" y="206"/>
                  <a:pt x="206" y="190"/>
                  <a:pt x="206" y="172"/>
                </a:cubicBezTo>
                <a:cubicBezTo>
                  <a:pt x="206" y="95"/>
                  <a:pt x="206" y="95"/>
                  <a:pt x="206" y="95"/>
                </a:cubicBezTo>
                <a:cubicBezTo>
                  <a:pt x="181" y="121"/>
                  <a:pt x="181" y="121"/>
                  <a:pt x="181" y="121"/>
                </a:cubicBezTo>
                <a:lnTo>
                  <a:pt x="181" y="1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0" name="Freeform 300"/>
          <p:cNvSpPr>
            <a:spLocks noEditPoints="1"/>
          </p:cNvSpPr>
          <p:nvPr/>
        </p:nvSpPr>
        <p:spPr bwMode="auto">
          <a:xfrm>
            <a:off x="1660525" y="4465638"/>
            <a:ext cx="222250" cy="222250"/>
          </a:xfrm>
          <a:custGeom>
            <a:avLst/>
            <a:gdLst>
              <a:gd name="T0" fmla="*/ 2147483646 w 74"/>
              <a:gd name="T1" fmla="*/ 2147483646 h 74"/>
              <a:gd name="T2" fmla="*/ 2147483646 w 74"/>
              <a:gd name="T3" fmla="*/ 0 h 74"/>
              <a:gd name="T4" fmla="*/ 2147483646 w 74"/>
              <a:gd name="T5" fmla="*/ 2147483646 h 74"/>
              <a:gd name="T6" fmla="*/ 2147483646 w 74"/>
              <a:gd name="T7" fmla="*/ 2147483646 h 74"/>
              <a:gd name="T8" fmla="*/ 2147483646 w 74"/>
              <a:gd name="T9" fmla="*/ 2147483646 h 74"/>
              <a:gd name="T10" fmla="*/ 2147483646 w 74"/>
              <a:gd name="T11" fmla="*/ 2147483646 h 74"/>
              <a:gd name="T12" fmla="*/ 2147483646 w 74"/>
              <a:gd name="T13" fmla="*/ 2147483646 h 74"/>
              <a:gd name="T14" fmla="*/ 0 w 74"/>
              <a:gd name="T15" fmla="*/ 2147483646 h 74"/>
              <a:gd name="T16" fmla="*/ 2147483646 w 74"/>
              <a:gd name="T17" fmla="*/ 2147483646 h 74"/>
              <a:gd name="T18" fmla="*/ 2147483646 w 74"/>
              <a:gd name="T19" fmla="*/ 2147483646 h 74"/>
              <a:gd name="T20" fmla="*/ 2147483646 w 74"/>
              <a:gd name="T21" fmla="*/ 2147483646 h 74"/>
              <a:gd name="T22" fmla="*/ 2147483646 w 74"/>
              <a:gd name="T23" fmla="*/ 2147483646 h 74"/>
              <a:gd name="T24" fmla="*/ 2147483646 w 74"/>
              <a:gd name="T25" fmla="*/ 2147483646 h 74"/>
              <a:gd name="T26" fmla="*/ 2147483646 w 74"/>
              <a:gd name="T27" fmla="*/ 2147483646 h 74"/>
              <a:gd name="T28" fmla="*/ 2147483646 w 74"/>
              <a:gd name="T29" fmla="*/ 2147483646 h 74"/>
              <a:gd name="T30" fmla="*/ 2147483646 w 74"/>
              <a:gd name="T31" fmla="*/ 2147483646 h 74"/>
              <a:gd name="T32" fmla="*/ 2147483646 w 74"/>
              <a:gd name="T33" fmla="*/ 2147483646 h 74"/>
              <a:gd name="T34" fmla="*/ 2147483646 w 74"/>
              <a:gd name="T35" fmla="*/ 2147483646 h 74"/>
              <a:gd name="T36" fmla="*/ 2147483646 w 74"/>
              <a:gd name="T37" fmla="*/ 2147483646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4" h="74">
                <a:moveTo>
                  <a:pt x="74" y="17"/>
                </a:moveTo>
                <a:lnTo>
                  <a:pt x="57" y="0"/>
                </a:lnTo>
                <a:lnTo>
                  <a:pt x="8" y="50"/>
                </a:lnTo>
                <a:lnTo>
                  <a:pt x="0" y="74"/>
                </a:lnTo>
                <a:lnTo>
                  <a:pt x="24" y="66"/>
                </a:lnTo>
                <a:lnTo>
                  <a:pt x="74" y="17"/>
                </a:lnTo>
                <a:close/>
                <a:moveTo>
                  <a:pt x="19" y="52"/>
                </a:moveTo>
                <a:lnTo>
                  <a:pt x="17" y="50"/>
                </a:lnTo>
                <a:lnTo>
                  <a:pt x="57" y="9"/>
                </a:lnTo>
                <a:lnTo>
                  <a:pt x="60" y="11"/>
                </a:lnTo>
                <a:lnTo>
                  <a:pt x="19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1" name="Freeform 301"/>
          <p:cNvSpPr/>
          <p:nvPr/>
        </p:nvSpPr>
        <p:spPr bwMode="auto">
          <a:xfrm>
            <a:off x="1849438" y="4416425"/>
            <a:ext cx="80962" cy="82550"/>
          </a:xfrm>
          <a:custGeom>
            <a:avLst/>
            <a:gdLst>
              <a:gd name="T0" fmla="*/ 0 w 27"/>
              <a:gd name="T1" fmla="*/ 2147483646 h 27"/>
              <a:gd name="T2" fmla="*/ 2147483646 w 27"/>
              <a:gd name="T3" fmla="*/ 2147483646 h 27"/>
              <a:gd name="T4" fmla="*/ 2147483646 w 27"/>
              <a:gd name="T5" fmla="*/ 2147483646 h 27"/>
              <a:gd name="T6" fmla="*/ 2147483646 w 27"/>
              <a:gd name="T7" fmla="*/ 0 h 27"/>
              <a:gd name="T8" fmla="*/ 0 w 27"/>
              <a:gd name="T9" fmla="*/ 2147483646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" h="27">
                <a:moveTo>
                  <a:pt x="0" y="11"/>
                </a:moveTo>
                <a:lnTo>
                  <a:pt x="16" y="27"/>
                </a:lnTo>
                <a:lnTo>
                  <a:pt x="27" y="16"/>
                </a:ln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2" name="Freeform 335"/>
          <p:cNvSpPr/>
          <p:nvPr/>
        </p:nvSpPr>
        <p:spPr bwMode="auto">
          <a:xfrm>
            <a:off x="1670050" y="2176463"/>
            <a:ext cx="101600" cy="101600"/>
          </a:xfrm>
          <a:custGeom>
            <a:avLst/>
            <a:gdLst>
              <a:gd name="T0" fmla="*/ 2147483646 w 34"/>
              <a:gd name="T1" fmla="*/ 2147483646 h 34"/>
              <a:gd name="T2" fmla="*/ 2147483646 w 34"/>
              <a:gd name="T3" fmla="*/ 2147483646 h 34"/>
              <a:gd name="T4" fmla="*/ 2147483646 w 34"/>
              <a:gd name="T5" fmla="*/ 0 h 34"/>
              <a:gd name="T6" fmla="*/ 0 w 34"/>
              <a:gd name="T7" fmla="*/ 2147483646 h 34"/>
              <a:gd name="T8" fmla="*/ 2147483646 w 34"/>
              <a:gd name="T9" fmla="*/ 21474836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" h="34">
                <a:moveTo>
                  <a:pt x="2" y="34"/>
                </a:moveTo>
                <a:lnTo>
                  <a:pt x="34" y="2"/>
                </a:lnTo>
                <a:lnTo>
                  <a:pt x="32" y="0"/>
                </a:lnTo>
                <a:lnTo>
                  <a:pt x="0" y="32"/>
                </a:lnTo>
                <a:lnTo>
                  <a:pt x="2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3" name="Freeform 336"/>
          <p:cNvSpPr>
            <a:spLocks noEditPoints="1"/>
          </p:cNvSpPr>
          <p:nvPr/>
        </p:nvSpPr>
        <p:spPr bwMode="auto">
          <a:xfrm>
            <a:off x="1543050" y="2028825"/>
            <a:ext cx="384175" cy="385763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2147483646 w 288"/>
              <a:gd name="T27" fmla="*/ 2147483646 h 288"/>
              <a:gd name="T28" fmla="*/ 2147483646 w 288"/>
              <a:gd name="T29" fmla="*/ 2147483646 h 288"/>
              <a:gd name="T30" fmla="*/ 2147483646 w 288"/>
              <a:gd name="T31" fmla="*/ 2147483646 h 288"/>
              <a:gd name="T32" fmla="*/ 2147483646 w 288"/>
              <a:gd name="T33" fmla="*/ 2147483646 h 288"/>
              <a:gd name="T34" fmla="*/ 2147483646 w 288"/>
              <a:gd name="T35" fmla="*/ 2147483646 h 288"/>
              <a:gd name="T36" fmla="*/ 2147483646 w 288"/>
              <a:gd name="T37" fmla="*/ 2147483646 h 288"/>
              <a:gd name="T38" fmla="*/ 2147483646 w 288"/>
              <a:gd name="T39" fmla="*/ 2147483646 h 288"/>
              <a:gd name="T40" fmla="*/ 2147483646 w 288"/>
              <a:gd name="T41" fmla="*/ 2147483646 h 288"/>
              <a:gd name="T42" fmla="*/ 2147483646 w 288"/>
              <a:gd name="T43" fmla="*/ 2147483646 h 288"/>
              <a:gd name="T44" fmla="*/ 2147483646 w 288"/>
              <a:gd name="T45" fmla="*/ 2147483646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8" y="211"/>
                </a:move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96" y="123"/>
                  <a:pt x="196" y="123"/>
                  <a:pt x="196" y="123"/>
                </a:cubicBezTo>
                <a:lnTo>
                  <a:pt x="108" y="211"/>
                </a:lnTo>
                <a:close/>
                <a:moveTo>
                  <a:pt x="206" y="113"/>
                </a:moveTo>
                <a:cubicBezTo>
                  <a:pt x="176" y="84"/>
                  <a:pt x="176" y="84"/>
                  <a:pt x="176" y="8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225" y="94"/>
                  <a:pt x="225" y="94"/>
                  <a:pt x="225" y="94"/>
                </a:cubicBezTo>
                <a:lnTo>
                  <a:pt x="206" y="11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4" name="Freeform 369"/>
          <p:cNvSpPr>
            <a:spLocks noEditPoints="1"/>
          </p:cNvSpPr>
          <p:nvPr/>
        </p:nvSpPr>
        <p:spPr bwMode="auto">
          <a:xfrm>
            <a:off x="7245350" y="2032000"/>
            <a:ext cx="387350" cy="384175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2147483646 w 288"/>
              <a:gd name="T27" fmla="*/ 2147483646 h 288"/>
              <a:gd name="T28" fmla="*/ 2147483646 w 288"/>
              <a:gd name="T29" fmla="*/ 2147483646 h 288"/>
              <a:gd name="T30" fmla="*/ 2147483646 w 288"/>
              <a:gd name="T31" fmla="*/ 2147483646 h 288"/>
              <a:gd name="T32" fmla="*/ 2147483646 w 288"/>
              <a:gd name="T33" fmla="*/ 2147483646 h 288"/>
              <a:gd name="T34" fmla="*/ 2147483646 w 288"/>
              <a:gd name="T35" fmla="*/ 2147483646 h 288"/>
              <a:gd name="T36" fmla="*/ 2147483646 w 288"/>
              <a:gd name="T37" fmla="*/ 2147483646 h 288"/>
              <a:gd name="T38" fmla="*/ 2147483646 w 288"/>
              <a:gd name="T39" fmla="*/ 2147483646 h 288"/>
              <a:gd name="T40" fmla="*/ 2147483646 w 288"/>
              <a:gd name="T41" fmla="*/ 2147483646 h 288"/>
              <a:gd name="T42" fmla="*/ 2147483646 w 288"/>
              <a:gd name="T43" fmla="*/ 2147483646 h 288"/>
              <a:gd name="T44" fmla="*/ 2147483646 w 288"/>
              <a:gd name="T45" fmla="*/ 2147483646 h 288"/>
              <a:gd name="T46" fmla="*/ 2147483646 w 288"/>
              <a:gd name="T47" fmla="*/ 2147483646 h 288"/>
              <a:gd name="T48" fmla="*/ 2147483646 w 288"/>
              <a:gd name="T49" fmla="*/ 2147483646 h 288"/>
              <a:gd name="T50" fmla="*/ 2147483646 w 288"/>
              <a:gd name="T51" fmla="*/ 2147483646 h 28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3" y="132"/>
                </a:moveTo>
                <a:cubicBezTo>
                  <a:pt x="188" y="132"/>
                  <a:pt x="183" y="131"/>
                  <a:pt x="178" y="128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31" y="183"/>
                  <a:pt x="133" y="188"/>
                  <a:pt x="133" y="193"/>
                </a:cubicBezTo>
                <a:cubicBezTo>
                  <a:pt x="133" y="214"/>
                  <a:pt x="113" y="233"/>
                  <a:pt x="92" y="233"/>
                </a:cubicBezTo>
                <a:cubicBezTo>
                  <a:pt x="92" y="233"/>
                  <a:pt x="90" y="231"/>
                  <a:pt x="88" y="230"/>
                </a:cubicBezTo>
                <a:cubicBezTo>
                  <a:pt x="105" y="213"/>
                  <a:pt x="106" y="214"/>
                  <a:pt x="106" y="203"/>
                </a:cubicBezTo>
                <a:cubicBezTo>
                  <a:pt x="106" y="195"/>
                  <a:pt x="93" y="182"/>
                  <a:pt x="85" y="182"/>
                </a:cubicBezTo>
                <a:cubicBezTo>
                  <a:pt x="75" y="182"/>
                  <a:pt x="75" y="183"/>
                  <a:pt x="58" y="200"/>
                </a:cubicBezTo>
                <a:cubicBezTo>
                  <a:pt x="57" y="198"/>
                  <a:pt x="55" y="196"/>
                  <a:pt x="55" y="196"/>
                </a:cubicBezTo>
                <a:cubicBezTo>
                  <a:pt x="54" y="175"/>
                  <a:pt x="74" y="155"/>
                  <a:pt x="95" y="155"/>
                </a:cubicBezTo>
                <a:cubicBezTo>
                  <a:pt x="100" y="155"/>
                  <a:pt x="105" y="157"/>
                  <a:pt x="110" y="161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05"/>
                  <a:pt x="155" y="100"/>
                  <a:pt x="155" y="95"/>
                </a:cubicBezTo>
                <a:cubicBezTo>
                  <a:pt x="155" y="74"/>
                  <a:pt x="175" y="55"/>
                  <a:pt x="196" y="54"/>
                </a:cubicBezTo>
                <a:cubicBezTo>
                  <a:pt x="196" y="54"/>
                  <a:pt x="198" y="57"/>
                  <a:pt x="200" y="58"/>
                </a:cubicBezTo>
                <a:cubicBezTo>
                  <a:pt x="183" y="75"/>
                  <a:pt x="182" y="74"/>
                  <a:pt x="182" y="85"/>
                </a:cubicBezTo>
                <a:cubicBezTo>
                  <a:pt x="182" y="93"/>
                  <a:pt x="195" y="106"/>
                  <a:pt x="203" y="106"/>
                </a:cubicBezTo>
                <a:cubicBezTo>
                  <a:pt x="213" y="106"/>
                  <a:pt x="213" y="105"/>
                  <a:pt x="230" y="88"/>
                </a:cubicBezTo>
                <a:cubicBezTo>
                  <a:pt x="231" y="90"/>
                  <a:pt x="233" y="92"/>
                  <a:pt x="233" y="92"/>
                </a:cubicBezTo>
                <a:cubicBezTo>
                  <a:pt x="234" y="113"/>
                  <a:pt x="214" y="132"/>
                  <a:pt x="193" y="1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5" name="Freeform 372"/>
          <p:cNvSpPr/>
          <p:nvPr/>
        </p:nvSpPr>
        <p:spPr bwMode="auto">
          <a:xfrm>
            <a:off x="7265988" y="4395788"/>
            <a:ext cx="384175" cy="384175"/>
          </a:xfrm>
          <a:custGeom>
            <a:avLst/>
            <a:gdLst>
              <a:gd name="T0" fmla="*/ 2147483646 w 288"/>
              <a:gd name="T1" fmla="*/ 2147483646 h 288"/>
              <a:gd name="T2" fmla="*/ 2147483646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0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2147483646 w 288"/>
              <a:gd name="T27" fmla="*/ 2147483646 h 288"/>
              <a:gd name="T28" fmla="*/ 2147483646 w 288"/>
              <a:gd name="T29" fmla="*/ 2147483646 h 288"/>
              <a:gd name="T30" fmla="*/ 2147483646 w 288"/>
              <a:gd name="T31" fmla="*/ 2147483646 h 288"/>
              <a:gd name="T32" fmla="*/ 2147483646 w 288"/>
              <a:gd name="T33" fmla="*/ 2147483646 h 288"/>
              <a:gd name="T34" fmla="*/ 2147483646 w 288"/>
              <a:gd name="T35" fmla="*/ 2147483646 h 288"/>
              <a:gd name="T36" fmla="*/ 2147483646 w 288"/>
              <a:gd name="T37" fmla="*/ 2147483646 h 288"/>
              <a:gd name="T38" fmla="*/ 2147483646 w 288"/>
              <a:gd name="T39" fmla="*/ 2147483646 h 288"/>
              <a:gd name="T40" fmla="*/ 2147483646 w 288"/>
              <a:gd name="T41" fmla="*/ 2147483646 h 2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8" h="288">
                <a:moveTo>
                  <a:pt x="282" y="54"/>
                </a:moveTo>
                <a:cubicBezTo>
                  <a:pt x="255" y="81"/>
                  <a:pt x="259" y="79"/>
                  <a:pt x="243" y="79"/>
                </a:cubicBezTo>
                <a:cubicBezTo>
                  <a:pt x="230" y="79"/>
                  <a:pt x="209" y="58"/>
                  <a:pt x="209" y="45"/>
                </a:cubicBezTo>
                <a:cubicBezTo>
                  <a:pt x="209" y="28"/>
                  <a:pt x="206" y="33"/>
                  <a:pt x="233" y="6"/>
                </a:cubicBezTo>
                <a:cubicBezTo>
                  <a:pt x="231" y="4"/>
                  <a:pt x="227" y="0"/>
                  <a:pt x="227" y="0"/>
                </a:cubicBezTo>
                <a:cubicBezTo>
                  <a:pt x="194" y="1"/>
                  <a:pt x="162" y="32"/>
                  <a:pt x="162" y="65"/>
                </a:cubicBezTo>
                <a:cubicBezTo>
                  <a:pt x="162" y="71"/>
                  <a:pt x="164" y="78"/>
                  <a:pt x="167" y="85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78" y="164"/>
                  <a:pt x="71" y="162"/>
                  <a:pt x="65" y="162"/>
                </a:cubicBezTo>
                <a:cubicBezTo>
                  <a:pt x="32" y="162"/>
                  <a:pt x="0" y="194"/>
                  <a:pt x="0" y="228"/>
                </a:cubicBezTo>
                <a:cubicBezTo>
                  <a:pt x="0" y="228"/>
                  <a:pt x="4" y="231"/>
                  <a:pt x="6" y="234"/>
                </a:cubicBezTo>
                <a:cubicBezTo>
                  <a:pt x="33" y="207"/>
                  <a:pt x="28" y="209"/>
                  <a:pt x="45" y="209"/>
                </a:cubicBezTo>
                <a:cubicBezTo>
                  <a:pt x="58" y="209"/>
                  <a:pt x="79" y="230"/>
                  <a:pt x="79" y="243"/>
                </a:cubicBezTo>
                <a:cubicBezTo>
                  <a:pt x="79" y="260"/>
                  <a:pt x="82" y="255"/>
                  <a:pt x="54" y="282"/>
                </a:cubicBezTo>
                <a:cubicBezTo>
                  <a:pt x="56" y="284"/>
                  <a:pt x="60" y="288"/>
                  <a:pt x="60" y="288"/>
                </a:cubicBezTo>
                <a:cubicBezTo>
                  <a:pt x="94" y="287"/>
                  <a:pt x="125" y="256"/>
                  <a:pt x="125" y="223"/>
                </a:cubicBezTo>
                <a:cubicBezTo>
                  <a:pt x="125" y="217"/>
                  <a:pt x="123" y="210"/>
                  <a:pt x="120" y="204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10" y="124"/>
                  <a:pt x="216" y="126"/>
                  <a:pt x="222" y="126"/>
                </a:cubicBezTo>
                <a:cubicBezTo>
                  <a:pt x="256" y="126"/>
                  <a:pt x="288" y="94"/>
                  <a:pt x="287" y="60"/>
                </a:cubicBezTo>
                <a:cubicBezTo>
                  <a:pt x="287" y="60"/>
                  <a:pt x="284" y="56"/>
                  <a:pt x="282" y="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6" name="Freeform 384"/>
          <p:cNvSpPr/>
          <p:nvPr/>
        </p:nvSpPr>
        <p:spPr bwMode="auto">
          <a:xfrm>
            <a:off x="10115550" y="4559300"/>
            <a:ext cx="185738" cy="185738"/>
          </a:xfrm>
          <a:custGeom>
            <a:avLst/>
            <a:gdLst>
              <a:gd name="T0" fmla="*/ 2147483646 w 62"/>
              <a:gd name="T1" fmla="*/ 2147483646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2147483646 w 62"/>
              <a:gd name="T7" fmla="*/ 2147483646 h 62"/>
              <a:gd name="T8" fmla="*/ 2147483646 w 62"/>
              <a:gd name="T9" fmla="*/ 0 h 62"/>
              <a:gd name="T10" fmla="*/ 2147483646 w 62"/>
              <a:gd name="T11" fmla="*/ 2147483646 h 62"/>
              <a:gd name="T12" fmla="*/ 2147483646 w 62"/>
              <a:gd name="T13" fmla="*/ 2147483646 h 62"/>
              <a:gd name="T14" fmla="*/ 2147483646 w 62"/>
              <a:gd name="T15" fmla="*/ 2147483646 h 62"/>
              <a:gd name="T16" fmla="*/ 2147483646 w 62"/>
              <a:gd name="T17" fmla="*/ 2147483646 h 62"/>
              <a:gd name="T18" fmla="*/ 2147483646 w 62"/>
              <a:gd name="T19" fmla="*/ 2147483646 h 62"/>
              <a:gd name="T20" fmla="*/ 0 w 62"/>
              <a:gd name="T21" fmla="*/ 2147483646 h 62"/>
              <a:gd name="T22" fmla="*/ 2147483646 w 62"/>
              <a:gd name="T23" fmla="*/ 2147483646 h 62"/>
              <a:gd name="T24" fmla="*/ 2147483646 w 62"/>
              <a:gd name="T25" fmla="*/ 2147483646 h 62"/>
              <a:gd name="T26" fmla="*/ 2147483646 w 62"/>
              <a:gd name="T27" fmla="*/ 2147483646 h 62"/>
              <a:gd name="T28" fmla="*/ 2147483646 w 62"/>
              <a:gd name="T29" fmla="*/ 2147483646 h 62"/>
              <a:gd name="T30" fmla="*/ 2147483646 w 62"/>
              <a:gd name="T31" fmla="*/ 2147483646 h 62"/>
              <a:gd name="T32" fmla="*/ 2147483646 w 62"/>
              <a:gd name="T33" fmla="*/ 2147483646 h 62"/>
              <a:gd name="T34" fmla="*/ 2147483646 w 62"/>
              <a:gd name="T35" fmla="*/ 2147483646 h 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2" h="62">
                <a:moveTo>
                  <a:pt x="49" y="9"/>
                </a:moveTo>
                <a:lnTo>
                  <a:pt x="27" y="31"/>
                </a:lnTo>
                <a:lnTo>
                  <a:pt x="24" y="27"/>
                </a:lnTo>
                <a:lnTo>
                  <a:pt x="45" y="6"/>
                </a:lnTo>
                <a:lnTo>
                  <a:pt x="39" y="0"/>
                </a:lnTo>
                <a:lnTo>
                  <a:pt x="11" y="28"/>
                </a:lnTo>
                <a:lnTo>
                  <a:pt x="0" y="62"/>
                </a:lnTo>
                <a:lnTo>
                  <a:pt x="35" y="51"/>
                </a:lnTo>
                <a:lnTo>
                  <a:pt x="62" y="23"/>
                </a:lnTo>
                <a:lnTo>
                  <a:pt x="4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7" name="Freeform 385"/>
          <p:cNvSpPr/>
          <p:nvPr/>
        </p:nvSpPr>
        <p:spPr bwMode="auto">
          <a:xfrm>
            <a:off x="10310813" y="4432300"/>
            <a:ext cx="120650" cy="117475"/>
          </a:xfrm>
          <a:custGeom>
            <a:avLst/>
            <a:gdLst>
              <a:gd name="T0" fmla="*/ 2147483646 w 40"/>
              <a:gd name="T1" fmla="*/ 2147483646 h 39"/>
              <a:gd name="T2" fmla="*/ 2147483646 w 40"/>
              <a:gd name="T3" fmla="*/ 2147483646 h 39"/>
              <a:gd name="T4" fmla="*/ 2147483646 w 40"/>
              <a:gd name="T5" fmla="*/ 2147483646 h 39"/>
              <a:gd name="T6" fmla="*/ 2147483646 w 40"/>
              <a:gd name="T7" fmla="*/ 2147483646 h 39"/>
              <a:gd name="T8" fmla="*/ 2147483646 w 40"/>
              <a:gd name="T9" fmla="*/ 2147483646 h 39"/>
              <a:gd name="T10" fmla="*/ 2147483646 w 40"/>
              <a:gd name="T11" fmla="*/ 2147483646 h 39"/>
              <a:gd name="T12" fmla="*/ 2147483646 w 40"/>
              <a:gd name="T13" fmla="*/ 0 h 39"/>
              <a:gd name="T14" fmla="*/ 0 w 40"/>
              <a:gd name="T15" fmla="*/ 2147483646 h 39"/>
              <a:gd name="T16" fmla="*/ 2147483646 w 40"/>
              <a:gd name="T17" fmla="*/ 2147483646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39">
                <a:moveTo>
                  <a:pt x="6" y="21"/>
                </a:moveTo>
                <a:lnTo>
                  <a:pt x="16" y="12"/>
                </a:lnTo>
                <a:lnTo>
                  <a:pt x="20" y="15"/>
                </a:lnTo>
                <a:lnTo>
                  <a:pt x="10" y="25"/>
                </a:lnTo>
                <a:lnTo>
                  <a:pt x="24" y="39"/>
                </a:lnTo>
                <a:lnTo>
                  <a:pt x="40" y="23"/>
                </a:lnTo>
                <a:lnTo>
                  <a:pt x="16" y="0"/>
                </a:lnTo>
                <a:lnTo>
                  <a:pt x="0" y="16"/>
                </a:lnTo>
                <a:lnTo>
                  <a:pt x="6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8" name="Freeform 386"/>
          <p:cNvSpPr/>
          <p:nvPr/>
        </p:nvSpPr>
        <p:spPr bwMode="auto">
          <a:xfrm>
            <a:off x="10382250" y="4360863"/>
            <a:ext cx="117475" cy="117475"/>
          </a:xfrm>
          <a:custGeom>
            <a:avLst/>
            <a:gdLst>
              <a:gd name="T0" fmla="*/ 2147483646 w 39"/>
              <a:gd name="T1" fmla="*/ 0 h 39"/>
              <a:gd name="T2" fmla="*/ 0 w 39"/>
              <a:gd name="T3" fmla="*/ 2147483646 h 39"/>
              <a:gd name="T4" fmla="*/ 2147483646 w 39"/>
              <a:gd name="T5" fmla="*/ 2147483646 h 39"/>
              <a:gd name="T6" fmla="*/ 2147483646 w 39"/>
              <a:gd name="T7" fmla="*/ 2147483646 h 39"/>
              <a:gd name="T8" fmla="*/ 2147483646 w 39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" h="39">
                <a:moveTo>
                  <a:pt x="15" y="0"/>
                </a:moveTo>
                <a:lnTo>
                  <a:pt x="0" y="16"/>
                </a:lnTo>
                <a:lnTo>
                  <a:pt x="23" y="39"/>
                </a:lnTo>
                <a:lnTo>
                  <a:pt x="39" y="24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9" name="Freeform 387"/>
          <p:cNvSpPr/>
          <p:nvPr/>
        </p:nvSpPr>
        <p:spPr bwMode="auto">
          <a:xfrm>
            <a:off x="10115550" y="4360863"/>
            <a:ext cx="384175" cy="384175"/>
          </a:xfrm>
          <a:custGeom>
            <a:avLst/>
            <a:gdLst>
              <a:gd name="T0" fmla="*/ 2147483646 w 288"/>
              <a:gd name="T1" fmla="*/ 2147483646 h 287"/>
              <a:gd name="T2" fmla="*/ 2147483646 w 288"/>
              <a:gd name="T3" fmla="*/ 2147483646 h 287"/>
              <a:gd name="T4" fmla="*/ 2147483646 w 288"/>
              <a:gd name="T5" fmla="*/ 2147483646 h 287"/>
              <a:gd name="T6" fmla="*/ 2147483646 w 288"/>
              <a:gd name="T7" fmla="*/ 2147483646 h 287"/>
              <a:gd name="T8" fmla="*/ 2147483646 w 288"/>
              <a:gd name="T9" fmla="*/ 0 h 287"/>
              <a:gd name="T10" fmla="*/ 2147483646 w 288"/>
              <a:gd name="T11" fmla="*/ 0 h 287"/>
              <a:gd name="T12" fmla="*/ 2147483646 w 288"/>
              <a:gd name="T13" fmla="*/ 2147483646 h 287"/>
              <a:gd name="T14" fmla="*/ 2147483646 w 288"/>
              <a:gd name="T15" fmla="*/ 2147483646 h 287"/>
              <a:gd name="T16" fmla="*/ 2147483646 w 288"/>
              <a:gd name="T17" fmla="*/ 2147483646 h 287"/>
              <a:gd name="T18" fmla="*/ 2147483646 w 288"/>
              <a:gd name="T19" fmla="*/ 2147483646 h 287"/>
              <a:gd name="T20" fmla="*/ 2147483646 w 288"/>
              <a:gd name="T21" fmla="*/ 2147483646 h 287"/>
              <a:gd name="T22" fmla="*/ 0 w 288"/>
              <a:gd name="T23" fmla="*/ 2147483646 h 287"/>
              <a:gd name="T24" fmla="*/ 2147483646 w 288"/>
              <a:gd name="T25" fmla="*/ 2147483646 h 287"/>
              <a:gd name="T26" fmla="*/ 2147483646 w 288"/>
              <a:gd name="T27" fmla="*/ 2147483646 h 287"/>
              <a:gd name="T28" fmla="*/ 2147483646 w 288"/>
              <a:gd name="T29" fmla="*/ 2147483646 h 287"/>
              <a:gd name="T30" fmla="*/ 2147483646 w 288"/>
              <a:gd name="T31" fmla="*/ 2147483646 h 287"/>
              <a:gd name="T32" fmla="*/ 2147483646 w 288"/>
              <a:gd name="T33" fmla="*/ 2147483646 h 287"/>
              <a:gd name="T34" fmla="*/ 2147483646 w 288"/>
              <a:gd name="T35" fmla="*/ 2147483646 h 287"/>
              <a:gd name="T36" fmla="*/ 2147483646 w 288"/>
              <a:gd name="T37" fmla="*/ 2147483646 h 287"/>
              <a:gd name="T38" fmla="*/ 2147483646 w 288"/>
              <a:gd name="T39" fmla="*/ 2147483646 h 287"/>
              <a:gd name="T40" fmla="*/ 2147483646 w 288"/>
              <a:gd name="T41" fmla="*/ 2147483646 h 287"/>
              <a:gd name="T42" fmla="*/ 2147483646 w 288"/>
              <a:gd name="T43" fmla="*/ 2147483646 h 287"/>
              <a:gd name="T44" fmla="*/ 2147483646 w 288"/>
              <a:gd name="T45" fmla="*/ 2147483646 h 287"/>
              <a:gd name="T46" fmla="*/ 2147483646 w 288"/>
              <a:gd name="T47" fmla="*/ 2147483646 h 287"/>
              <a:gd name="T48" fmla="*/ 2147483646 w 288"/>
              <a:gd name="T49" fmla="*/ 2147483646 h 2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8" h="287">
                <a:moveTo>
                  <a:pt x="223" y="162"/>
                </a:moveTo>
                <a:cubicBezTo>
                  <a:pt x="216" y="162"/>
                  <a:pt x="210" y="164"/>
                  <a:pt x="203" y="167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3" y="77"/>
                  <a:pt x="125" y="71"/>
                  <a:pt x="125" y="65"/>
                </a:cubicBezTo>
                <a:cubicBezTo>
                  <a:pt x="125" y="32"/>
                  <a:pt x="94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0"/>
                  <a:pt x="56" y="3"/>
                  <a:pt x="54" y="6"/>
                </a:cubicBezTo>
                <a:cubicBezTo>
                  <a:pt x="81" y="32"/>
                  <a:pt x="79" y="28"/>
                  <a:pt x="79" y="44"/>
                </a:cubicBezTo>
                <a:cubicBezTo>
                  <a:pt x="79" y="57"/>
                  <a:pt x="58" y="78"/>
                  <a:pt x="45" y="78"/>
                </a:cubicBezTo>
                <a:cubicBezTo>
                  <a:pt x="42" y="78"/>
                  <a:pt x="40" y="79"/>
                  <a:pt x="38" y="79"/>
                </a:cubicBezTo>
                <a:cubicBezTo>
                  <a:pt x="29" y="79"/>
                  <a:pt x="29" y="77"/>
                  <a:pt x="6" y="54"/>
                </a:cubicBezTo>
                <a:cubicBezTo>
                  <a:pt x="4" y="56"/>
                  <a:pt x="0" y="60"/>
                  <a:pt x="0" y="60"/>
                </a:cubicBezTo>
                <a:cubicBezTo>
                  <a:pt x="0" y="93"/>
                  <a:pt x="32" y="125"/>
                  <a:pt x="65" y="125"/>
                </a:cubicBezTo>
                <a:cubicBezTo>
                  <a:pt x="71" y="125"/>
                  <a:pt x="78" y="123"/>
                  <a:pt x="84" y="120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4" y="210"/>
                  <a:pt x="162" y="216"/>
                  <a:pt x="162" y="222"/>
                </a:cubicBezTo>
                <a:cubicBezTo>
                  <a:pt x="162" y="255"/>
                  <a:pt x="194" y="287"/>
                  <a:pt x="227" y="287"/>
                </a:cubicBezTo>
                <a:cubicBezTo>
                  <a:pt x="227" y="287"/>
                  <a:pt x="227" y="287"/>
                  <a:pt x="227" y="287"/>
                </a:cubicBezTo>
                <a:cubicBezTo>
                  <a:pt x="228" y="287"/>
                  <a:pt x="231" y="283"/>
                  <a:pt x="233" y="281"/>
                </a:cubicBezTo>
                <a:cubicBezTo>
                  <a:pt x="207" y="255"/>
                  <a:pt x="209" y="259"/>
                  <a:pt x="209" y="243"/>
                </a:cubicBezTo>
                <a:cubicBezTo>
                  <a:pt x="209" y="229"/>
                  <a:pt x="230" y="208"/>
                  <a:pt x="243" y="208"/>
                </a:cubicBezTo>
                <a:cubicBezTo>
                  <a:pt x="246" y="208"/>
                  <a:pt x="248" y="208"/>
                  <a:pt x="250" y="208"/>
                </a:cubicBezTo>
                <a:cubicBezTo>
                  <a:pt x="259" y="208"/>
                  <a:pt x="259" y="210"/>
                  <a:pt x="282" y="233"/>
                </a:cubicBezTo>
                <a:cubicBezTo>
                  <a:pt x="284" y="231"/>
                  <a:pt x="288" y="227"/>
                  <a:pt x="288" y="227"/>
                </a:cubicBezTo>
                <a:cubicBezTo>
                  <a:pt x="287" y="194"/>
                  <a:pt x="256" y="162"/>
                  <a:pt x="223" y="16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0" name="Freeform 399"/>
          <p:cNvSpPr>
            <a:spLocks noEditPoints="1"/>
          </p:cNvSpPr>
          <p:nvPr/>
        </p:nvSpPr>
        <p:spPr bwMode="auto">
          <a:xfrm>
            <a:off x="4451350" y="4357688"/>
            <a:ext cx="384175" cy="384175"/>
          </a:xfrm>
          <a:custGeom>
            <a:avLst/>
            <a:gdLst>
              <a:gd name="T0" fmla="*/ 2147483646 w 128"/>
              <a:gd name="T1" fmla="*/ 2147483646 h 128"/>
              <a:gd name="T2" fmla="*/ 2147483646 w 128"/>
              <a:gd name="T3" fmla="*/ 0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0 w 128"/>
              <a:gd name="T15" fmla="*/ 2147483646 h 128"/>
              <a:gd name="T16" fmla="*/ 2147483646 w 128"/>
              <a:gd name="T17" fmla="*/ 2147483646 h 128"/>
              <a:gd name="T18" fmla="*/ 2147483646 w 128"/>
              <a:gd name="T19" fmla="*/ 2147483646 h 128"/>
              <a:gd name="T20" fmla="*/ 2147483646 w 128"/>
              <a:gd name="T21" fmla="*/ 2147483646 h 128"/>
              <a:gd name="T22" fmla="*/ 2147483646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1" name="Freeform 421"/>
          <p:cNvSpPr/>
          <p:nvPr/>
        </p:nvSpPr>
        <p:spPr bwMode="auto">
          <a:xfrm>
            <a:off x="4405313" y="2057400"/>
            <a:ext cx="330200" cy="333375"/>
          </a:xfrm>
          <a:custGeom>
            <a:avLst/>
            <a:gdLst>
              <a:gd name="T0" fmla="*/ 2147483646 w 248"/>
              <a:gd name="T1" fmla="*/ 2147483646 h 248"/>
              <a:gd name="T2" fmla="*/ 2147483646 w 248"/>
              <a:gd name="T3" fmla="*/ 2147483646 h 248"/>
              <a:gd name="T4" fmla="*/ 2147483646 w 248"/>
              <a:gd name="T5" fmla="*/ 2147483646 h 248"/>
              <a:gd name="T6" fmla="*/ 2147483646 w 248"/>
              <a:gd name="T7" fmla="*/ 2147483646 h 248"/>
              <a:gd name="T8" fmla="*/ 2147483646 w 248"/>
              <a:gd name="T9" fmla="*/ 2147483646 h 248"/>
              <a:gd name="T10" fmla="*/ 2147483646 w 248"/>
              <a:gd name="T11" fmla="*/ 2147483646 h 248"/>
              <a:gd name="T12" fmla="*/ 2147483646 w 248"/>
              <a:gd name="T13" fmla="*/ 2147483646 h 248"/>
              <a:gd name="T14" fmla="*/ 2147483646 w 248"/>
              <a:gd name="T15" fmla="*/ 0 h 248"/>
              <a:gd name="T16" fmla="*/ 2147483646 w 248"/>
              <a:gd name="T17" fmla="*/ 0 h 248"/>
              <a:gd name="T18" fmla="*/ 2147483646 w 248"/>
              <a:gd name="T19" fmla="*/ 0 h 248"/>
              <a:gd name="T20" fmla="*/ 0 w 248"/>
              <a:gd name="T21" fmla="*/ 2147483646 h 248"/>
              <a:gd name="T22" fmla="*/ 0 w 248"/>
              <a:gd name="T23" fmla="*/ 2147483646 h 248"/>
              <a:gd name="T24" fmla="*/ 2147483646 w 248"/>
              <a:gd name="T25" fmla="*/ 2147483646 h 248"/>
              <a:gd name="T26" fmla="*/ 2147483646 w 248"/>
              <a:gd name="T27" fmla="*/ 2147483646 h 248"/>
              <a:gd name="T28" fmla="*/ 2147483646 w 248"/>
              <a:gd name="T29" fmla="*/ 2147483646 h 248"/>
              <a:gd name="T30" fmla="*/ 2147483646 w 248"/>
              <a:gd name="T31" fmla="*/ 2147483646 h 248"/>
              <a:gd name="T32" fmla="*/ 2147483646 w 248"/>
              <a:gd name="T33" fmla="*/ 2147483646 h 248"/>
              <a:gd name="T34" fmla="*/ 2147483646 w 248"/>
              <a:gd name="T35" fmla="*/ 2147483646 h 2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8" h="248">
                <a:moveTo>
                  <a:pt x="217" y="206"/>
                </a:moveTo>
                <a:cubicBezTo>
                  <a:pt x="217" y="212"/>
                  <a:pt x="212" y="217"/>
                  <a:pt x="206" y="217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35" y="217"/>
                  <a:pt x="31" y="212"/>
                  <a:pt x="31" y="206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5"/>
                  <a:pt x="35" y="31"/>
                  <a:pt x="41" y="31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214" y="0"/>
                  <a:pt x="214" y="0"/>
                  <a:pt x="214" y="0"/>
                </a:cubicBezTo>
                <a:cubicBezTo>
                  <a:pt x="212" y="0"/>
                  <a:pt x="209" y="0"/>
                  <a:pt x="20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29"/>
                  <a:pt x="18" y="248"/>
                  <a:pt x="41" y="248"/>
                </a:cubicBezTo>
                <a:cubicBezTo>
                  <a:pt x="206" y="248"/>
                  <a:pt x="206" y="248"/>
                  <a:pt x="206" y="248"/>
                </a:cubicBezTo>
                <a:cubicBezTo>
                  <a:pt x="229" y="248"/>
                  <a:pt x="248" y="229"/>
                  <a:pt x="248" y="206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17" y="146"/>
                  <a:pt x="217" y="146"/>
                  <a:pt x="217" y="146"/>
                </a:cubicBezTo>
                <a:lnTo>
                  <a:pt x="217" y="20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2" name="Freeform 422"/>
          <p:cNvSpPr>
            <a:spLocks noEditPoints="1"/>
          </p:cNvSpPr>
          <p:nvPr/>
        </p:nvSpPr>
        <p:spPr bwMode="auto">
          <a:xfrm>
            <a:off x="4543425" y="2060575"/>
            <a:ext cx="246063" cy="246063"/>
          </a:xfrm>
          <a:custGeom>
            <a:avLst/>
            <a:gdLst>
              <a:gd name="T0" fmla="*/ 2147483646 w 82"/>
              <a:gd name="T1" fmla="*/ 2147483646 h 82"/>
              <a:gd name="T2" fmla="*/ 2147483646 w 82"/>
              <a:gd name="T3" fmla="*/ 2147483646 h 82"/>
              <a:gd name="T4" fmla="*/ 2147483646 w 82"/>
              <a:gd name="T5" fmla="*/ 2147483646 h 82"/>
              <a:gd name="T6" fmla="*/ 2147483646 w 82"/>
              <a:gd name="T7" fmla="*/ 2147483646 h 82"/>
              <a:gd name="T8" fmla="*/ 0 w 82"/>
              <a:gd name="T9" fmla="*/ 2147483646 h 82"/>
              <a:gd name="T10" fmla="*/ 2147483646 w 82"/>
              <a:gd name="T11" fmla="*/ 2147483646 h 82"/>
              <a:gd name="T12" fmla="*/ 2147483646 w 82"/>
              <a:gd name="T13" fmla="*/ 2147483646 h 82"/>
              <a:gd name="T14" fmla="*/ 2147483646 w 82"/>
              <a:gd name="T15" fmla="*/ 2147483646 h 82"/>
              <a:gd name="T16" fmla="*/ 2147483646 w 82"/>
              <a:gd name="T17" fmla="*/ 2147483646 h 82"/>
              <a:gd name="T18" fmla="*/ 2147483646 w 82"/>
              <a:gd name="T19" fmla="*/ 2147483646 h 82"/>
              <a:gd name="T20" fmla="*/ 2147483646 w 82"/>
              <a:gd name="T21" fmla="*/ 0 h 82"/>
              <a:gd name="T22" fmla="*/ 2147483646 w 82"/>
              <a:gd name="T23" fmla="*/ 2147483646 h 82"/>
              <a:gd name="T24" fmla="*/ 2147483646 w 82"/>
              <a:gd name="T25" fmla="*/ 2147483646 h 82"/>
              <a:gd name="T26" fmla="*/ 2147483646 w 82"/>
              <a:gd name="T27" fmla="*/ 2147483646 h 82"/>
              <a:gd name="T28" fmla="*/ 2147483646 w 82"/>
              <a:gd name="T29" fmla="*/ 2147483646 h 82"/>
              <a:gd name="T30" fmla="*/ 2147483646 w 82"/>
              <a:gd name="T31" fmla="*/ 2147483646 h 82"/>
              <a:gd name="T32" fmla="*/ 2147483646 w 82"/>
              <a:gd name="T33" fmla="*/ 2147483646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82">
                <a:moveTo>
                  <a:pt x="9" y="52"/>
                </a:moveTo>
                <a:lnTo>
                  <a:pt x="9" y="52"/>
                </a:lnTo>
                <a:lnTo>
                  <a:pt x="0" y="82"/>
                </a:lnTo>
                <a:lnTo>
                  <a:pt x="29" y="72"/>
                </a:lnTo>
                <a:lnTo>
                  <a:pt x="82" y="19"/>
                </a:lnTo>
                <a:lnTo>
                  <a:pt x="62" y="0"/>
                </a:lnTo>
                <a:lnTo>
                  <a:pt x="9" y="52"/>
                </a:lnTo>
                <a:close/>
                <a:moveTo>
                  <a:pt x="27" y="68"/>
                </a:moveTo>
                <a:lnTo>
                  <a:pt x="7" y="75"/>
                </a:lnTo>
                <a:lnTo>
                  <a:pt x="13" y="55"/>
                </a:lnTo>
                <a:lnTo>
                  <a:pt x="27" y="6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3" name="Freeform 659"/>
          <p:cNvSpPr/>
          <p:nvPr/>
        </p:nvSpPr>
        <p:spPr bwMode="auto">
          <a:xfrm>
            <a:off x="10115550" y="2032000"/>
            <a:ext cx="387350" cy="387350"/>
          </a:xfrm>
          <a:custGeom>
            <a:avLst/>
            <a:gdLst>
              <a:gd name="T0" fmla="*/ 2147483646 w 291"/>
              <a:gd name="T1" fmla="*/ 2147483646 h 290"/>
              <a:gd name="T2" fmla="*/ 2147483646 w 291"/>
              <a:gd name="T3" fmla="*/ 2147483646 h 290"/>
              <a:gd name="T4" fmla="*/ 2147483646 w 291"/>
              <a:gd name="T5" fmla="*/ 2147483646 h 290"/>
              <a:gd name="T6" fmla="*/ 2147483646 w 291"/>
              <a:gd name="T7" fmla="*/ 2147483646 h 290"/>
              <a:gd name="T8" fmla="*/ 2147483646 w 291"/>
              <a:gd name="T9" fmla="*/ 2147483646 h 290"/>
              <a:gd name="T10" fmla="*/ 2147483646 w 291"/>
              <a:gd name="T11" fmla="*/ 2147483646 h 290"/>
              <a:gd name="T12" fmla="*/ 2147483646 w 291"/>
              <a:gd name="T13" fmla="*/ 2147483646 h 290"/>
              <a:gd name="T14" fmla="*/ 2147483646 w 291"/>
              <a:gd name="T15" fmla="*/ 2147483646 h 290"/>
              <a:gd name="T16" fmla="*/ 2147483646 w 291"/>
              <a:gd name="T17" fmla="*/ 2147483646 h 290"/>
              <a:gd name="T18" fmla="*/ 2147483646 w 291"/>
              <a:gd name="T19" fmla="*/ 2147483646 h 290"/>
              <a:gd name="T20" fmla="*/ 2147483646 w 291"/>
              <a:gd name="T21" fmla="*/ 2147483646 h 290"/>
              <a:gd name="T22" fmla="*/ 0 w 291"/>
              <a:gd name="T23" fmla="*/ 2147483646 h 290"/>
              <a:gd name="T24" fmla="*/ 2147483646 w 291"/>
              <a:gd name="T25" fmla="*/ 2147483646 h 290"/>
              <a:gd name="T26" fmla="*/ 2147483646 w 291"/>
              <a:gd name="T27" fmla="*/ 2147483646 h 290"/>
              <a:gd name="T28" fmla="*/ 2147483646 w 291"/>
              <a:gd name="T29" fmla="*/ 2147483646 h 290"/>
              <a:gd name="T30" fmla="*/ 2147483646 w 291"/>
              <a:gd name="T31" fmla="*/ 2147483646 h 290"/>
              <a:gd name="T32" fmla="*/ 2147483646 w 291"/>
              <a:gd name="T33" fmla="*/ 2147483646 h 290"/>
              <a:gd name="T34" fmla="*/ 2147483646 w 291"/>
              <a:gd name="T35" fmla="*/ 2147483646 h 290"/>
              <a:gd name="T36" fmla="*/ 2147483646 w 291"/>
              <a:gd name="T37" fmla="*/ 2147483646 h 290"/>
              <a:gd name="T38" fmla="*/ 2147483646 w 291"/>
              <a:gd name="T39" fmla="*/ 2147483646 h 290"/>
              <a:gd name="T40" fmla="*/ 2147483646 w 291"/>
              <a:gd name="T41" fmla="*/ 2147483646 h 290"/>
              <a:gd name="T42" fmla="*/ 2147483646 w 291"/>
              <a:gd name="T43" fmla="*/ 2147483646 h 290"/>
              <a:gd name="T44" fmla="*/ 2147483646 w 291"/>
              <a:gd name="T45" fmla="*/ 2147483646 h 29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91" h="290">
                <a:moveTo>
                  <a:pt x="280" y="31"/>
                </a:moveTo>
                <a:cubicBezTo>
                  <a:pt x="260" y="11"/>
                  <a:pt x="260" y="11"/>
                  <a:pt x="260" y="11"/>
                </a:cubicBezTo>
                <a:cubicBezTo>
                  <a:pt x="250" y="0"/>
                  <a:pt x="232" y="0"/>
                  <a:pt x="222" y="11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9" y="101"/>
                  <a:pt x="137" y="109"/>
                  <a:pt x="133" y="113"/>
                </a:cubicBezTo>
                <a:cubicBezTo>
                  <a:pt x="129" y="117"/>
                  <a:pt x="122" y="119"/>
                  <a:pt x="116" y="116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8" y="134"/>
                  <a:pt x="98" y="152"/>
                  <a:pt x="109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0" y="274"/>
                  <a:pt x="0" y="274"/>
                  <a:pt x="0" y="274"/>
                </a:cubicBezTo>
                <a:cubicBezTo>
                  <a:pt x="17" y="290"/>
                  <a:pt x="17" y="290"/>
                  <a:pt x="17" y="290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39" y="193"/>
                  <a:pt x="157" y="193"/>
                  <a:pt x="167" y="182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172" y="170"/>
                  <a:pt x="174" y="162"/>
                  <a:pt x="178" y="158"/>
                </a:cubicBezTo>
                <a:cubicBezTo>
                  <a:pt x="182" y="154"/>
                  <a:pt x="190" y="152"/>
                  <a:pt x="195" y="155"/>
                </a:cubicBezTo>
                <a:cubicBezTo>
                  <a:pt x="280" y="69"/>
                  <a:pt x="280" y="69"/>
                  <a:pt x="280" y="69"/>
                </a:cubicBezTo>
                <a:cubicBezTo>
                  <a:pt x="291" y="59"/>
                  <a:pt x="291" y="42"/>
                  <a:pt x="280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4" name="TextBox 13"/>
          <p:cNvSpPr txBox="1">
            <a:spLocks noChangeArrowheads="1"/>
          </p:cNvSpPr>
          <p:nvPr/>
        </p:nvSpPr>
        <p:spPr bwMode="auto">
          <a:xfrm>
            <a:off x="566738" y="2874963"/>
            <a:ext cx="2338387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45" name="TextBox 13"/>
          <p:cNvSpPr txBox="1">
            <a:spLocks noChangeArrowheads="1"/>
          </p:cNvSpPr>
          <p:nvPr/>
        </p:nvSpPr>
        <p:spPr bwMode="auto">
          <a:xfrm>
            <a:off x="1117600" y="3225800"/>
            <a:ext cx="1384300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46" name="TextBox 13"/>
          <p:cNvSpPr txBox="1">
            <a:spLocks noChangeArrowheads="1"/>
          </p:cNvSpPr>
          <p:nvPr/>
        </p:nvSpPr>
        <p:spPr bwMode="auto">
          <a:xfrm>
            <a:off x="3427413" y="2874963"/>
            <a:ext cx="2338387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47" name="TextBox 13"/>
          <p:cNvSpPr txBox="1">
            <a:spLocks noChangeArrowheads="1"/>
          </p:cNvSpPr>
          <p:nvPr/>
        </p:nvSpPr>
        <p:spPr bwMode="auto">
          <a:xfrm>
            <a:off x="3978275" y="3225800"/>
            <a:ext cx="1384300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48" name="TextBox 13"/>
          <p:cNvSpPr txBox="1">
            <a:spLocks noChangeArrowheads="1"/>
          </p:cNvSpPr>
          <p:nvPr/>
        </p:nvSpPr>
        <p:spPr bwMode="auto">
          <a:xfrm>
            <a:off x="6296025" y="2874963"/>
            <a:ext cx="2338388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49" name="TextBox 13"/>
          <p:cNvSpPr txBox="1">
            <a:spLocks noChangeArrowheads="1"/>
          </p:cNvSpPr>
          <p:nvPr/>
        </p:nvSpPr>
        <p:spPr bwMode="auto">
          <a:xfrm>
            <a:off x="6846888" y="3225800"/>
            <a:ext cx="1384300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50" name="TextBox 13"/>
          <p:cNvSpPr txBox="1">
            <a:spLocks noChangeArrowheads="1"/>
          </p:cNvSpPr>
          <p:nvPr/>
        </p:nvSpPr>
        <p:spPr bwMode="auto">
          <a:xfrm>
            <a:off x="9136063" y="2874963"/>
            <a:ext cx="2338387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51" name="TextBox 13"/>
          <p:cNvSpPr txBox="1">
            <a:spLocks noChangeArrowheads="1"/>
          </p:cNvSpPr>
          <p:nvPr/>
        </p:nvSpPr>
        <p:spPr bwMode="auto">
          <a:xfrm>
            <a:off x="9685338" y="3225800"/>
            <a:ext cx="1384300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52" name="TextBox 13"/>
          <p:cNvSpPr txBox="1">
            <a:spLocks noChangeArrowheads="1"/>
          </p:cNvSpPr>
          <p:nvPr/>
        </p:nvSpPr>
        <p:spPr bwMode="auto">
          <a:xfrm>
            <a:off x="566738" y="5216525"/>
            <a:ext cx="2338387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53" name="TextBox 13"/>
          <p:cNvSpPr txBox="1">
            <a:spLocks noChangeArrowheads="1"/>
          </p:cNvSpPr>
          <p:nvPr/>
        </p:nvSpPr>
        <p:spPr bwMode="auto">
          <a:xfrm>
            <a:off x="1117600" y="5565775"/>
            <a:ext cx="1384300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54" name="TextBox 13"/>
          <p:cNvSpPr txBox="1">
            <a:spLocks noChangeArrowheads="1"/>
          </p:cNvSpPr>
          <p:nvPr/>
        </p:nvSpPr>
        <p:spPr bwMode="auto">
          <a:xfrm>
            <a:off x="3427413" y="5216525"/>
            <a:ext cx="2338387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55" name="TextBox 13"/>
          <p:cNvSpPr txBox="1">
            <a:spLocks noChangeArrowheads="1"/>
          </p:cNvSpPr>
          <p:nvPr/>
        </p:nvSpPr>
        <p:spPr bwMode="auto">
          <a:xfrm>
            <a:off x="3978275" y="5565775"/>
            <a:ext cx="1384300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56" name="TextBox 13"/>
          <p:cNvSpPr txBox="1">
            <a:spLocks noChangeArrowheads="1"/>
          </p:cNvSpPr>
          <p:nvPr/>
        </p:nvSpPr>
        <p:spPr bwMode="auto">
          <a:xfrm>
            <a:off x="6296025" y="5216525"/>
            <a:ext cx="2338388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57" name="TextBox 13"/>
          <p:cNvSpPr txBox="1">
            <a:spLocks noChangeArrowheads="1"/>
          </p:cNvSpPr>
          <p:nvPr/>
        </p:nvSpPr>
        <p:spPr bwMode="auto">
          <a:xfrm>
            <a:off x="6846888" y="5565775"/>
            <a:ext cx="1384300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58" name="TextBox 13"/>
          <p:cNvSpPr txBox="1">
            <a:spLocks noChangeArrowheads="1"/>
          </p:cNvSpPr>
          <p:nvPr/>
        </p:nvSpPr>
        <p:spPr bwMode="auto">
          <a:xfrm>
            <a:off x="9136063" y="5216525"/>
            <a:ext cx="2338387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859" name="TextBox 13"/>
          <p:cNvSpPr txBox="1">
            <a:spLocks noChangeArrowheads="1"/>
          </p:cNvSpPr>
          <p:nvPr/>
        </p:nvSpPr>
        <p:spPr bwMode="auto">
          <a:xfrm>
            <a:off x="9685338" y="5565775"/>
            <a:ext cx="1384300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/>
          </p:cNvPicPr>
          <p:nvPr/>
        </p:nvPicPr>
        <p:blipFill>
          <a:blip r:embed="rId1"/>
          <a:srcRect l="584" t="3026" r="693" b="13507"/>
          <a:stretch>
            <a:fillRect/>
          </a:stretch>
        </p:blipFill>
        <p:spPr bwMode="auto">
          <a:xfrm>
            <a:off x="-28575" y="-28575"/>
            <a:ext cx="122205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直角三角形 24"/>
          <p:cNvSpPr/>
          <p:nvPr/>
        </p:nvSpPr>
        <p:spPr>
          <a:xfrm rot="13505267">
            <a:off x="-2751137" y="741362"/>
            <a:ext cx="5414962" cy="5414963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直角三角形 17"/>
          <p:cNvSpPr/>
          <p:nvPr/>
        </p:nvSpPr>
        <p:spPr>
          <a:xfrm rot="13505267">
            <a:off x="-2428081" y="1005681"/>
            <a:ext cx="4856162" cy="4854576"/>
          </a:xfrm>
          <a:prstGeom prst="rtTriangle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869" name="文本框 7"/>
          <p:cNvSpPr txBox="1">
            <a:spLocks noChangeArrowheads="1"/>
          </p:cNvSpPr>
          <p:nvPr/>
        </p:nvSpPr>
        <p:spPr bwMode="auto">
          <a:xfrm>
            <a:off x="598488" y="2093913"/>
            <a:ext cx="2727325" cy="1862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500" b="1">
                <a:solidFill>
                  <a:schemeClr val="bg1"/>
                </a:solidFill>
              </a:rPr>
              <a:t>03</a:t>
            </a:r>
            <a:endParaRPr lang="zh-CN" altLang="en-US" sz="11500" b="1">
              <a:solidFill>
                <a:schemeClr val="bg1"/>
              </a:solidFill>
            </a:endParaRPr>
          </a:p>
        </p:txBody>
      </p:sp>
      <p:sp>
        <p:nvSpPr>
          <p:cNvPr id="36870" name="矩形 8"/>
          <p:cNvSpPr>
            <a:spLocks noChangeArrowheads="1"/>
          </p:cNvSpPr>
          <p:nvPr/>
        </p:nvSpPr>
        <p:spPr bwMode="auto">
          <a:xfrm>
            <a:off x="311150" y="4032250"/>
            <a:ext cx="2341563" cy="60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en-US" altLang="zh-CN" sz="1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endParaRPr lang="en-US" altLang="zh-CN" sz="1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en-US" altLang="zh-CN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PT</a:t>
            </a:r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的美化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36871" name="文本框 9"/>
          <p:cNvSpPr txBox="1">
            <a:spLocks noChangeArrowheads="1"/>
          </p:cNvSpPr>
          <p:nvPr/>
        </p:nvSpPr>
        <p:spPr bwMode="auto">
          <a:xfrm>
            <a:off x="760413" y="3611563"/>
            <a:ext cx="16478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总结反思</a:t>
            </a:r>
            <a:endParaRPr lang="zh-CN" altLang="en-US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8915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38915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539"/>
          <p:cNvSpPr/>
          <p:nvPr/>
        </p:nvSpPr>
        <p:spPr>
          <a:xfrm>
            <a:off x="1476375" y="2860675"/>
            <a:ext cx="2527300" cy="1276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0A4383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40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542"/>
          <p:cNvSpPr/>
          <p:nvPr/>
        </p:nvSpPr>
        <p:spPr>
          <a:xfrm>
            <a:off x="2441575" y="3262313"/>
            <a:ext cx="563563" cy="468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228600" eaLnBrk="1" fontAlgn="auto" hangingPunct="1">
              <a:spcBef>
                <a:spcPts val="0"/>
              </a:spcBef>
              <a:spcAft>
                <a:spcPts val="0"/>
              </a:spcAft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544"/>
          <p:cNvSpPr/>
          <p:nvPr/>
        </p:nvSpPr>
        <p:spPr>
          <a:xfrm>
            <a:off x="3702050" y="2860675"/>
            <a:ext cx="2528888" cy="1276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018DC9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40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547"/>
          <p:cNvSpPr/>
          <p:nvPr/>
        </p:nvSpPr>
        <p:spPr>
          <a:xfrm>
            <a:off x="4695825" y="3255963"/>
            <a:ext cx="585788" cy="48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228600" eaLnBrk="1" fontAlgn="auto" hangingPunct="1">
              <a:spcBef>
                <a:spcPts val="0"/>
              </a:spcBef>
              <a:spcAft>
                <a:spcPts val="0"/>
              </a:spcAft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549"/>
          <p:cNvSpPr/>
          <p:nvPr/>
        </p:nvSpPr>
        <p:spPr>
          <a:xfrm>
            <a:off x="5932488" y="2860675"/>
            <a:ext cx="2527300" cy="1276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400">
              <a:solidFill>
                <a:srgbClr val="7ACDE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553"/>
          <p:cNvSpPr/>
          <p:nvPr/>
        </p:nvSpPr>
        <p:spPr>
          <a:xfrm>
            <a:off x="6973888" y="3244850"/>
            <a:ext cx="584200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228600" eaLnBrk="1" fontAlgn="auto" hangingPunct="1">
              <a:spcBef>
                <a:spcPts val="0"/>
              </a:spcBef>
              <a:spcAft>
                <a:spcPts val="0"/>
              </a:spcAft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555"/>
          <p:cNvSpPr/>
          <p:nvPr/>
        </p:nvSpPr>
        <p:spPr>
          <a:xfrm>
            <a:off x="8161338" y="2860675"/>
            <a:ext cx="2528887" cy="1276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404040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40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559"/>
          <p:cNvSpPr/>
          <p:nvPr/>
        </p:nvSpPr>
        <p:spPr>
          <a:xfrm>
            <a:off x="9190038" y="3244850"/>
            <a:ext cx="573087" cy="477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228600" eaLnBrk="1" fontAlgn="auto" hangingPunct="1">
              <a:spcBef>
                <a:spcPts val="0"/>
              </a:spcBef>
              <a:spcAft>
                <a:spcPts val="0"/>
              </a:spcAft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465263" y="4414838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470025" y="4700588"/>
            <a:ext cx="1947863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827463" y="4414838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832225" y="4700588"/>
            <a:ext cx="1947863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189663" y="4414838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194425" y="4700588"/>
            <a:ext cx="1947863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459788" y="4414838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464550" y="4700588"/>
            <a:ext cx="1947863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0963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40963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6"/>
          <p:cNvSpPr/>
          <p:nvPr/>
        </p:nvSpPr>
        <p:spPr>
          <a:xfrm>
            <a:off x="3776663" y="2025650"/>
            <a:ext cx="4452937" cy="24193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0966" name="Picture 3" descr="F:\Trabajos\Envato\Graphic River\Duckson\Elements\laptop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63825" y="1738313"/>
            <a:ext cx="6721475" cy="3325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9" name="Oval 19"/>
          <p:cNvSpPr/>
          <p:nvPr/>
        </p:nvSpPr>
        <p:spPr>
          <a:xfrm>
            <a:off x="508000" y="5251450"/>
            <a:ext cx="860425" cy="862013"/>
          </a:xfrm>
          <a:prstGeom prst="ellipse">
            <a:avLst/>
          </a:pr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22"/>
          <p:cNvSpPr/>
          <p:nvPr/>
        </p:nvSpPr>
        <p:spPr>
          <a:xfrm>
            <a:off x="4362450" y="5248275"/>
            <a:ext cx="862013" cy="862013"/>
          </a:xfrm>
          <a:prstGeom prst="ellipse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25"/>
          <p:cNvSpPr/>
          <p:nvPr/>
        </p:nvSpPr>
        <p:spPr>
          <a:xfrm>
            <a:off x="8475663" y="5248275"/>
            <a:ext cx="862012" cy="8620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220"/>
          <p:cNvSpPr/>
          <p:nvPr/>
        </p:nvSpPr>
        <p:spPr bwMode="auto">
          <a:xfrm>
            <a:off x="8604250" y="5426075"/>
            <a:ext cx="604838" cy="450850"/>
          </a:xfrm>
          <a:custGeom>
            <a:avLst/>
            <a:gdLst>
              <a:gd name="T0" fmla="*/ 159 w 174"/>
              <a:gd name="T1" fmla="*/ 117 h 130"/>
              <a:gd name="T2" fmla="*/ 159 w 174"/>
              <a:gd name="T3" fmla="*/ 0 h 130"/>
              <a:gd name="T4" fmla="*/ 124 w 174"/>
              <a:gd name="T5" fmla="*/ 0 h 130"/>
              <a:gd name="T6" fmla="*/ 124 w 174"/>
              <a:gd name="T7" fmla="*/ 117 h 130"/>
              <a:gd name="T8" fmla="*/ 104 w 174"/>
              <a:gd name="T9" fmla="*/ 117 h 130"/>
              <a:gd name="T10" fmla="*/ 104 w 174"/>
              <a:gd name="T11" fmla="*/ 72 h 130"/>
              <a:gd name="T12" fmla="*/ 69 w 174"/>
              <a:gd name="T13" fmla="*/ 72 h 130"/>
              <a:gd name="T14" fmla="*/ 69 w 174"/>
              <a:gd name="T15" fmla="*/ 117 h 130"/>
              <a:gd name="T16" fmla="*/ 50 w 174"/>
              <a:gd name="T17" fmla="*/ 117 h 130"/>
              <a:gd name="T18" fmla="*/ 50 w 174"/>
              <a:gd name="T19" fmla="*/ 32 h 130"/>
              <a:gd name="T20" fmla="*/ 15 w 174"/>
              <a:gd name="T21" fmla="*/ 32 h 130"/>
              <a:gd name="T22" fmla="*/ 15 w 174"/>
              <a:gd name="T23" fmla="*/ 117 h 130"/>
              <a:gd name="T24" fmla="*/ 0 w 174"/>
              <a:gd name="T25" fmla="*/ 117 h 130"/>
              <a:gd name="T26" fmla="*/ 0 w 174"/>
              <a:gd name="T27" fmla="*/ 130 h 130"/>
              <a:gd name="T28" fmla="*/ 174 w 174"/>
              <a:gd name="T29" fmla="*/ 130 h 130"/>
              <a:gd name="T30" fmla="*/ 174 w 174"/>
              <a:gd name="T31" fmla="*/ 117 h 130"/>
              <a:gd name="T32" fmla="*/ 159 w 174"/>
              <a:gd name="T33" fmla="*/ 11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4" h="130">
                <a:moveTo>
                  <a:pt x="159" y="117"/>
                </a:moveTo>
                <a:lnTo>
                  <a:pt x="159" y="0"/>
                </a:lnTo>
                <a:lnTo>
                  <a:pt x="124" y="0"/>
                </a:lnTo>
                <a:lnTo>
                  <a:pt x="124" y="117"/>
                </a:lnTo>
                <a:lnTo>
                  <a:pt x="104" y="117"/>
                </a:lnTo>
                <a:lnTo>
                  <a:pt x="104" y="72"/>
                </a:lnTo>
                <a:lnTo>
                  <a:pt x="69" y="72"/>
                </a:lnTo>
                <a:lnTo>
                  <a:pt x="69" y="117"/>
                </a:lnTo>
                <a:lnTo>
                  <a:pt x="50" y="117"/>
                </a:lnTo>
                <a:lnTo>
                  <a:pt x="50" y="32"/>
                </a:lnTo>
                <a:lnTo>
                  <a:pt x="15" y="32"/>
                </a:lnTo>
                <a:lnTo>
                  <a:pt x="15" y="117"/>
                </a:lnTo>
                <a:lnTo>
                  <a:pt x="0" y="117"/>
                </a:lnTo>
                <a:lnTo>
                  <a:pt x="0" y="130"/>
                </a:lnTo>
                <a:lnTo>
                  <a:pt x="174" y="130"/>
                </a:lnTo>
                <a:lnTo>
                  <a:pt x="174" y="117"/>
                </a:lnTo>
                <a:lnTo>
                  <a:pt x="159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331"/>
          <p:cNvSpPr/>
          <p:nvPr/>
        </p:nvSpPr>
        <p:spPr bwMode="auto">
          <a:xfrm>
            <a:off x="636588" y="5459413"/>
            <a:ext cx="603250" cy="439737"/>
          </a:xfrm>
          <a:custGeom>
            <a:avLst/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92"/>
          <p:cNvSpPr/>
          <p:nvPr/>
        </p:nvSpPr>
        <p:spPr bwMode="auto">
          <a:xfrm>
            <a:off x="4521200" y="5426075"/>
            <a:ext cx="544513" cy="382588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126 w 288"/>
              <a:gd name="T27" fmla="*/ 200 h 200"/>
              <a:gd name="T28" fmla="*/ 126 w 288"/>
              <a:gd name="T29" fmla="*/ 144 h 200"/>
              <a:gd name="T30" fmla="*/ 116 w 288"/>
              <a:gd name="T31" fmla="*/ 144 h 200"/>
              <a:gd name="T32" fmla="*/ 90 w 288"/>
              <a:gd name="T33" fmla="*/ 144 h 200"/>
              <a:gd name="T34" fmla="*/ 86 w 288"/>
              <a:gd name="T35" fmla="*/ 136 h 200"/>
              <a:gd name="T36" fmla="*/ 136 w 288"/>
              <a:gd name="T37" fmla="*/ 76 h 200"/>
              <a:gd name="T38" fmla="*/ 149 w 288"/>
              <a:gd name="T39" fmla="*/ 76 h 200"/>
              <a:gd name="T40" fmla="*/ 200 w 288"/>
              <a:gd name="T41" fmla="*/ 136 h 200"/>
              <a:gd name="T42" fmla="*/ 196 w 288"/>
              <a:gd name="T43" fmla="*/ 144 h 200"/>
              <a:gd name="T44" fmla="*/ 170 w 288"/>
              <a:gd name="T45" fmla="*/ 144 h 200"/>
              <a:gd name="T46" fmla="*/ 159 w 288"/>
              <a:gd name="T47" fmla="*/ 144 h 200"/>
              <a:gd name="T48" fmla="*/ 159 w 288"/>
              <a:gd name="T49" fmla="*/ 200 h 200"/>
              <a:gd name="T50" fmla="*/ 228 w 288"/>
              <a:gd name="T51" fmla="*/ 200 h 200"/>
              <a:gd name="T52" fmla="*/ 231 w 288"/>
              <a:gd name="T53" fmla="*/ 200 h 200"/>
              <a:gd name="T54" fmla="*/ 288 w 288"/>
              <a:gd name="T55" fmla="*/ 143 h 200"/>
              <a:gd name="T56" fmla="*/ 253 w 288"/>
              <a:gd name="T57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126" y="200"/>
                  <a:pt x="126" y="200"/>
                  <a:pt x="126" y="200"/>
                </a:cubicBezTo>
                <a:cubicBezTo>
                  <a:pt x="126" y="144"/>
                  <a:pt x="126" y="144"/>
                  <a:pt x="126" y="144"/>
                </a:cubicBezTo>
                <a:cubicBezTo>
                  <a:pt x="123" y="144"/>
                  <a:pt x="119" y="144"/>
                  <a:pt x="116" y="144"/>
                </a:cubicBezTo>
                <a:cubicBezTo>
                  <a:pt x="90" y="144"/>
                  <a:pt x="90" y="144"/>
                  <a:pt x="90" y="144"/>
                </a:cubicBezTo>
                <a:cubicBezTo>
                  <a:pt x="84" y="144"/>
                  <a:pt x="82" y="141"/>
                  <a:pt x="86" y="136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40" y="72"/>
                  <a:pt x="146" y="72"/>
                  <a:pt x="149" y="76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203" y="141"/>
                  <a:pt x="202" y="144"/>
                  <a:pt x="196" y="144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67" y="144"/>
                  <a:pt x="163" y="144"/>
                  <a:pt x="159" y="144"/>
                </a:cubicBezTo>
                <a:cubicBezTo>
                  <a:pt x="159" y="200"/>
                  <a:pt x="159" y="200"/>
                  <a:pt x="159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516063" y="5335588"/>
            <a:ext cx="1954212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522413" y="5692775"/>
            <a:ext cx="2333625" cy="3683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487988" y="5335588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492750" y="5692775"/>
            <a:ext cx="2335213" cy="3683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9466263" y="5335588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9472613" y="5692775"/>
            <a:ext cx="2333625" cy="3683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0979" name="图片 1"/>
          <p:cNvPicPr>
            <a:picLocks noChangeAspect="1"/>
          </p:cNvPicPr>
          <p:nvPr/>
        </p:nvPicPr>
        <p:blipFill>
          <a:blip r:embed="rId2"/>
          <a:srcRect b="16377"/>
          <a:stretch>
            <a:fillRect/>
          </a:stretch>
        </p:blipFill>
        <p:spPr bwMode="auto">
          <a:xfrm>
            <a:off x="3994150" y="2027238"/>
            <a:ext cx="408305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3011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43011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3"/>
          <p:cNvSpPr>
            <a:spLocks noChangeArrowheads="1"/>
          </p:cNvSpPr>
          <p:nvPr/>
        </p:nvSpPr>
        <p:spPr bwMode="auto">
          <a:xfrm rot="13978264">
            <a:off x="3976687" y="3468688"/>
            <a:ext cx="2087563" cy="211613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018DC9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3"/>
          <p:cNvSpPr>
            <a:spLocks noChangeArrowheads="1"/>
          </p:cNvSpPr>
          <p:nvPr/>
        </p:nvSpPr>
        <p:spPr bwMode="auto">
          <a:xfrm rot="19397468">
            <a:off x="4473575" y="1982788"/>
            <a:ext cx="2085975" cy="211772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0A4383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3"/>
          <p:cNvSpPr>
            <a:spLocks noChangeArrowheads="1"/>
          </p:cNvSpPr>
          <p:nvPr/>
        </p:nvSpPr>
        <p:spPr bwMode="auto">
          <a:xfrm rot="3202081">
            <a:off x="5945982" y="2475706"/>
            <a:ext cx="2087562" cy="211772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018DC9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3"/>
          <p:cNvSpPr>
            <a:spLocks noChangeArrowheads="1"/>
          </p:cNvSpPr>
          <p:nvPr/>
        </p:nvSpPr>
        <p:spPr bwMode="auto">
          <a:xfrm rot="8579122">
            <a:off x="5449888" y="3951288"/>
            <a:ext cx="2085975" cy="2116137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0A4383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3017" name="TextBox 22"/>
          <p:cNvSpPr txBox="1">
            <a:spLocks noChangeArrowheads="1"/>
          </p:cNvSpPr>
          <p:nvPr/>
        </p:nvSpPr>
        <p:spPr bwMode="auto">
          <a:xfrm>
            <a:off x="4813300" y="2473325"/>
            <a:ext cx="131921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4" tIns="60941" rIns="121884" bIns="60941">
            <a:spAutoFit/>
          </a:bodyPr>
          <a:lstStyle/>
          <a:p>
            <a:pPr algn="ctr" defTabSz="542925" eaLnBrk="1" hangingPunct="1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Roboto Black" pitchFamily="2" charset="0"/>
                <a:sym typeface="Arial" panose="020B0604020202020204" pitchFamily="34" charset="0"/>
              </a:rPr>
              <a:t>S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43018" name="TextBox 24"/>
          <p:cNvSpPr txBox="1">
            <a:spLocks noChangeArrowheads="1"/>
          </p:cNvSpPr>
          <p:nvPr/>
        </p:nvSpPr>
        <p:spPr bwMode="auto">
          <a:xfrm>
            <a:off x="5815013" y="4733925"/>
            <a:ext cx="1319212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4" tIns="60941" rIns="121884" bIns="60941">
            <a:spAutoFit/>
          </a:bodyPr>
          <a:lstStyle/>
          <a:p>
            <a:pPr algn="ctr" defTabSz="542925" eaLnBrk="1" hangingPunct="1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Roboto Black" pitchFamily="2" charset="0"/>
                <a:sym typeface="Arial" panose="020B0604020202020204" pitchFamily="34" charset="0"/>
              </a:rPr>
              <a:t>T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43019" name="TextBox 25"/>
          <p:cNvSpPr txBox="1">
            <a:spLocks noChangeArrowheads="1"/>
          </p:cNvSpPr>
          <p:nvPr/>
        </p:nvSpPr>
        <p:spPr bwMode="auto">
          <a:xfrm>
            <a:off x="6450013" y="3135313"/>
            <a:ext cx="13208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4" tIns="60941" rIns="121884" bIns="60941">
            <a:spAutoFit/>
          </a:bodyPr>
          <a:lstStyle/>
          <a:p>
            <a:pPr algn="ctr" defTabSz="542925" eaLnBrk="1" hangingPunct="1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Roboto Black" pitchFamily="2" charset="0"/>
                <a:sym typeface="Arial" panose="020B0604020202020204" pitchFamily="34" charset="0"/>
              </a:rPr>
              <a:t>W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43020" name="TextBox 33"/>
          <p:cNvSpPr txBox="1">
            <a:spLocks noChangeArrowheads="1"/>
          </p:cNvSpPr>
          <p:nvPr/>
        </p:nvSpPr>
        <p:spPr bwMode="auto">
          <a:xfrm>
            <a:off x="4327525" y="4081463"/>
            <a:ext cx="1319213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4" tIns="60941" rIns="121884" bIns="60941">
            <a:spAutoFit/>
          </a:bodyPr>
          <a:lstStyle/>
          <a:p>
            <a:pPr algn="ctr" defTabSz="542925" eaLnBrk="1" hangingPunct="1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Roboto Black" pitchFamily="2" charset="0"/>
                <a:sym typeface="Arial" panose="020B0604020202020204" pitchFamily="34" charset="0"/>
              </a:rPr>
              <a:t>O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43021" name="TextBox 13"/>
          <p:cNvSpPr txBox="1">
            <a:spLocks noChangeArrowheads="1"/>
          </p:cNvSpPr>
          <p:nvPr/>
        </p:nvSpPr>
        <p:spPr bwMode="auto">
          <a:xfrm>
            <a:off x="1835150" y="2514600"/>
            <a:ext cx="2336800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1835150" y="2813050"/>
            <a:ext cx="20304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3023" name="TextBox 13"/>
          <p:cNvSpPr txBox="1">
            <a:spLocks noChangeArrowheads="1"/>
          </p:cNvSpPr>
          <p:nvPr/>
        </p:nvSpPr>
        <p:spPr bwMode="auto">
          <a:xfrm>
            <a:off x="1835150" y="4554538"/>
            <a:ext cx="233680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3024" name="TextBox 13"/>
          <p:cNvSpPr txBox="1">
            <a:spLocks noChangeArrowheads="1"/>
          </p:cNvSpPr>
          <p:nvPr/>
        </p:nvSpPr>
        <p:spPr bwMode="auto">
          <a:xfrm>
            <a:off x="1835150" y="4852988"/>
            <a:ext cx="203041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3025" name="TextBox 13"/>
          <p:cNvSpPr txBox="1">
            <a:spLocks noChangeArrowheads="1"/>
          </p:cNvSpPr>
          <p:nvPr/>
        </p:nvSpPr>
        <p:spPr bwMode="auto">
          <a:xfrm>
            <a:off x="8280400" y="2514600"/>
            <a:ext cx="2338388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3026" name="TextBox 13"/>
          <p:cNvSpPr txBox="1">
            <a:spLocks noChangeArrowheads="1"/>
          </p:cNvSpPr>
          <p:nvPr/>
        </p:nvSpPr>
        <p:spPr bwMode="auto">
          <a:xfrm>
            <a:off x="8280400" y="2813050"/>
            <a:ext cx="20304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3027" name="TextBox 13"/>
          <p:cNvSpPr txBox="1">
            <a:spLocks noChangeArrowheads="1"/>
          </p:cNvSpPr>
          <p:nvPr/>
        </p:nvSpPr>
        <p:spPr bwMode="auto">
          <a:xfrm>
            <a:off x="8280400" y="4554538"/>
            <a:ext cx="2338388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3028" name="TextBox 13"/>
          <p:cNvSpPr txBox="1">
            <a:spLocks noChangeArrowheads="1"/>
          </p:cNvSpPr>
          <p:nvPr/>
        </p:nvSpPr>
        <p:spPr bwMode="auto">
          <a:xfrm>
            <a:off x="8280400" y="4852988"/>
            <a:ext cx="203041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9050" y="0"/>
            <a:ext cx="1098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图片 4"/>
          <p:cNvPicPr>
            <a:picLocks noChangeAspect="1"/>
          </p:cNvPicPr>
          <p:nvPr/>
        </p:nvPicPr>
        <p:blipFill>
          <a:blip r:embed="rId2"/>
          <a:srcRect t="16011" r="13956" b="16074"/>
          <a:stretch>
            <a:fillRect/>
          </a:stretch>
        </p:blipFill>
        <p:spPr bwMode="auto">
          <a:xfrm>
            <a:off x="5408613" y="0"/>
            <a:ext cx="678338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212013" y="1443038"/>
            <a:ext cx="1328737" cy="463550"/>
          </a:xfrm>
          <a:prstGeom prst="rect">
            <a:avLst/>
          </a:pr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97" name="文本框 6"/>
          <p:cNvSpPr txBox="1">
            <a:spLocks noChangeArrowheads="1"/>
          </p:cNvSpPr>
          <p:nvPr/>
        </p:nvSpPr>
        <p:spPr bwMode="auto">
          <a:xfrm>
            <a:off x="7435850" y="1436688"/>
            <a:ext cx="11049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40750" y="1443038"/>
            <a:ext cx="1955800" cy="463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99" name="文本框 8"/>
          <p:cNvSpPr txBox="1">
            <a:spLocks noChangeArrowheads="1"/>
          </p:cNvSpPr>
          <p:nvPr/>
        </p:nvSpPr>
        <p:spPr bwMode="auto">
          <a:xfrm>
            <a:off x="8528050" y="1497013"/>
            <a:ext cx="16732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212013" y="1851025"/>
            <a:ext cx="32845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文本框 10"/>
          <p:cNvSpPr txBox="1">
            <a:spLocks noChangeArrowheads="1"/>
          </p:cNvSpPr>
          <p:nvPr/>
        </p:nvSpPr>
        <p:spPr bwMode="auto">
          <a:xfrm>
            <a:off x="7212013" y="2524125"/>
            <a:ext cx="6191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17316E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2400">
              <a:solidFill>
                <a:srgbClr val="17316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2" name="文本框 11"/>
          <p:cNvSpPr txBox="1">
            <a:spLocks noChangeArrowheads="1"/>
          </p:cNvSpPr>
          <p:nvPr/>
        </p:nvSpPr>
        <p:spPr bwMode="auto">
          <a:xfrm>
            <a:off x="7654925" y="2579688"/>
            <a:ext cx="312896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单击这里添加您要的文本</a:t>
            </a: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3" name="文本框 12"/>
          <p:cNvSpPr txBox="1">
            <a:spLocks noChangeArrowheads="1"/>
          </p:cNvSpPr>
          <p:nvPr/>
        </p:nvSpPr>
        <p:spPr bwMode="auto">
          <a:xfrm>
            <a:off x="7654925" y="3321050"/>
            <a:ext cx="31289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单击这里添加您要的文本</a:t>
            </a: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4" name="文本框 13"/>
          <p:cNvSpPr txBox="1">
            <a:spLocks noChangeArrowheads="1"/>
          </p:cNvSpPr>
          <p:nvPr/>
        </p:nvSpPr>
        <p:spPr bwMode="auto">
          <a:xfrm>
            <a:off x="7654925" y="4806950"/>
            <a:ext cx="312896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单击这里添加您要的文本</a:t>
            </a: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5" name="文本框 14"/>
          <p:cNvSpPr txBox="1">
            <a:spLocks noChangeArrowheads="1"/>
          </p:cNvSpPr>
          <p:nvPr/>
        </p:nvSpPr>
        <p:spPr bwMode="auto">
          <a:xfrm>
            <a:off x="7654925" y="4064000"/>
            <a:ext cx="31289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单击这里添加您要的文本</a:t>
            </a: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6" name="文本框 15"/>
          <p:cNvSpPr txBox="1">
            <a:spLocks noChangeArrowheads="1"/>
          </p:cNvSpPr>
          <p:nvPr/>
        </p:nvSpPr>
        <p:spPr bwMode="auto">
          <a:xfrm>
            <a:off x="7212013" y="3268663"/>
            <a:ext cx="619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17316E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400">
              <a:solidFill>
                <a:srgbClr val="17316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7" name="文本框 16"/>
          <p:cNvSpPr txBox="1">
            <a:spLocks noChangeArrowheads="1"/>
          </p:cNvSpPr>
          <p:nvPr/>
        </p:nvSpPr>
        <p:spPr bwMode="auto">
          <a:xfrm>
            <a:off x="7212013" y="4027488"/>
            <a:ext cx="6191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17316E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400">
              <a:solidFill>
                <a:srgbClr val="17316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8" name="文本框 17"/>
          <p:cNvSpPr txBox="1">
            <a:spLocks noChangeArrowheads="1"/>
          </p:cNvSpPr>
          <p:nvPr/>
        </p:nvSpPr>
        <p:spPr bwMode="auto">
          <a:xfrm>
            <a:off x="7212013" y="4802188"/>
            <a:ext cx="6191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17316E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2400">
              <a:solidFill>
                <a:srgbClr val="17316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3"/>
          <p:cNvPicPr>
            <a:picLocks noChangeAspect="1"/>
          </p:cNvPicPr>
          <p:nvPr/>
        </p:nvPicPr>
        <p:blipFill>
          <a:blip r:embed="rId1"/>
          <a:srcRect t="14922"/>
          <a:stretch>
            <a:fillRect/>
          </a:stretch>
        </p:blipFill>
        <p:spPr bwMode="auto">
          <a:xfrm>
            <a:off x="0" y="-57150"/>
            <a:ext cx="12192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 rot="16200000">
            <a:off x="4989512" y="-1058862"/>
            <a:ext cx="2212975" cy="12192000"/>
          </a:xfrm>
          <a:prstGeom prst="rect">
            <a:avLst/>
          </a:prstGeom>
          <a:solidFill>
            <a:srgbClr val="018DC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1658938" y="-457200"/>
            <a:ext cx="1841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en-US" altLang="zh-CN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61" name="文本框 36"/>
          <p:cNvSpPr txBox="1">
            <a:spLocks noChangeArrowheads="1"/>
          </p:cNvSpPr>
          <p:nvPr/>
        </p:nvSpPr>
        <p:spPr bwMode="auto">
          <a:xfrm>
            <a:off x="4210050" y="5380038"/>
            <a:ext cx="40036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THANKS FOR YOUR 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ATTENTION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5062" name="文本框 92"/>
          <p:cNvSpPr txBox="1">
            <a:spLocks noChangeArrowheads="1"/>
          </p:cNvSpPr>
          <p:nvPr/>
        </p:nvSpPr>
        <p:spPr bwMode="auto">
          <a:xfrm>
            <a:off x="4210050" y="4335463"/>
            <a:ext cx="5308600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感谢指导！</a:t>
            </a:r>
            <a:endParaRPr lang="zh-CN" altLang="en-US" sz="6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矩形 6"/>
          <p:cNvGrpSpPr/>
          <p:nvPr/>
        </p:nvGrpSpPr>
        <p:grpSpPr>
          <a:xfrm>
            <a:off x="6350" y="1128395"/>
            <a:ext cx="12179300" cy="1014095"/>
            <a:chOff x="6350" y="1128395"/>
            <a:chExt cx="12179300" cy="1014095"/>
          </a:xfrm>
        </p:grpSpPr>
        <p:sp>
          <p:nvSpPr>
            <p:cNvPr id="749" name="矩形"/>
            <p:cNvSpPr>
              <a:spLocks/>
            </p:cNvSpPr>
            <p:nvPr/>
          </p:nvSpPr>
          <p:spPr>
            <a:xfrm rot="0">
              <a:off x="6350" y="1128395"/>
              <a:ext cx="12179935" cy="1014730"/>
            </a:xfrm>
            <a:prstGeom prst="rect"/>
            <a:solidFill>
              <a:srgbClr val="00B0F0"/>
            </a:solidFill>
            <a:ln w="0">
              <a:noFill/>
              <a:prstDash/>
            </a:ln>
          </p:spPr>
          <p:txBody>
            <a:bodyPr wrap="square" lIns="45720" tIns="45720" rIns="45720" bIns="45720" numCol="1" vert="horz" anchor="ctr">
              <a:noAutofit/>
            </a:bodyPr>
            <a:lstStyle/>
            <a:p>
              <a:pPr marL="0" indent="0" algn="ctr" fontAlgn="base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600" cap="none" dirty="0" smtClean="0" b="0" strike="noStrike">
                <a:solidFill>
                  <a:srgbClr val="FFFFFF"/>
                </a:solidFill>
                <a:latin typeface="Calibri" charset="0"/>
                <a:ea typeface="Calibri" charset="0"/>
              </a:endParaRPr>
            </a:p>
          </p:txBody>
        </p:sp>
        <p:sp>
          <p:nvSpPr>
            <p:cNvPr id="750" name="更多资源请关注微信公众号：学苑君"/>
            <p:cNvSpPr txBox="1">
              <a:spLocks/>
            </p:cNvSpPr>
            <p:nvPr/>
          </p:nvSpPr>
          <p:spPr>
            <a:xfrm rot="0">
              <a:off x="6350" y="1435735"/>
              <a:ext cx="12179935" cy="400685"/>
            </a:xfrm>
            <a:prstGeom prst="rect"/>
            <a:noFill/>
            <a:ln w="0">
              <a:noFill/>
              <a:prstDash/>
            </a:ln>
          </p:spPr>
          <p:txBody>
            <a:bodyPr wrap="square" lIns="0" tIns="0" rIns="0" bIns="0" numCol="1" vert="horz" anchor="ctr">
              <a:spAutoFit/>
            </a:bodyPr>
            <a:lstStyle/>
            <a:p>
              <a:pPr marL="0" indent="0" algn="ctr" fontAlgn="base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600" cap="none" spc="180" dirty="0" smtClean="0" b="0" strike="noStrike">
                  <a:solidFill>
                    <a:srgbClr val="FFFFFF"/>
                  </a:solidFill>
                  <a:effectLst>
                    <a:outerShdw sx="100000" sy="100000" blurRad="38100" dist="38100" dir="2700000" rotWithShape="0">
                      <a:srgbClr val="000000">
                        <a:alpha val="42745"/>
                      </a:srgbClr>
                    </a:outerShdw>
                  </a:effectLst>
                  <a:latin typeface="微软雅黑" charset="0"/>
                  <a:ea typeface="微软雅黑" charset="0"/>
                </a:rPr>
                <a:t>更多资源请关注微信公众号：学长掌上资源库 </a:t>
              </a:r>
              <a:endParaRPr lang="ko-KR" altLang="en-US" sz="2600" cap="none" dirty="0" smtClean="0" b="0" strike="noStrike">
                <a:solidFill>
                  <a:srgbClr val="FFFFFF"/>
                </a:solidFill>
                <a:latin typeface="微软雅黑" charset="0"/>
                <a:ea typeface="微软雅黑" charset="0"/>
              </a:endParaRPr>
            </a:p>
          </p:txBody>
        </p:sp>
      </p:grpSp>
      <p:pic>
        <p:nvPicPr>
          <p:cNvPr id="752" name="学苑君.jpg" descr="C:/Users/Administrator/AppData/Roaming/JisuOffice/ETemp/6904_6348528/fImage273481194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653915" y="2714625"/>
            <a:ext cx="2884805" cy="2884805"/>
          </a:xfrm>
          <a:prstGeom prst="rect"/>
          <a:noFill/>
          <a:ln w="12700" cap="flat" cmpd="sng">
            <a:prstDash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l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/>
          </p:cNvPicPr>
          <p:nvPr/>
        </p:nvPicPr>
        <p:blipFill>
          <a:blip r:embed="rId1"/>
          <a:srcRect l="584" t="3026" r="693" b="13507"/>
          <a:stretch>
            <a:fillRect/>
          </a:stretch>
        </p:blipFill>
        <p:spPr bwMode="auto">
          <a:xfrm>
            <a:off x="-28575" y="-28575"/>
            <a:ext cx="122205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直角三角形 24"/>
          <p:cNvSpPr/>
          <p:nvPr/>
        </p:nvSpPr>
        <p:spPr>
          <a:xfrm rot="13505267">
            <a:off x="-2751137" y="741362"/>
            <a:ext cx="5414962" cy="5414963"/>
          </a:xfrm>
          <a:prstGeom prst="rt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直角三角形 17"/>
          <p:cNvSpPr/>
          <p:nvPr/>
        </p:nvSpPr>
        <p:spPr>
          <a:xfrm rot="13505267">
            <a:off x="-2428081" y="1005681"/>
            <a:ext cx="4856162" cy="4854576"/>
          </a:xfrm>
          <a:prstGeom prst="rtTriangle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45" name="文本框 18"/>
          <p:cNvSpPr txBox="1">
            <a:spLocks noChangeArrowheads="1"/>
          </p:cNvSpPr>
          <p:nvPr/>
        </p:nvSpPr>
        <p:spPr bwMode="auto">
          <a:xfrm>
            <a:off x="598488" y="2093913"/>
            <a:ext cx="2727325" cy="1862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500" b="1">
                <a:solidFill>
                  <a:srgbClr val="FFFFFF"/>
                </a:solidFill>
              </a:rPr>
              <a:t>01</a:t>
            </a:r>
            <a:endParaRPr lang="zh-CN" altLang="en-US" sz="11500" b="1">
              <a:solidFill>
                <a:srgbClr val="FFFFFF"/>
              </a:solidFill>
            </a:endParaRPr>
          </a:p>
        </p:txBody>
      </p:sp>
      <p:sp>
        <p:nvSpPr>
          <p:cNvPr id="10246" name="矩形 30"/>
          <p:cNvSpPr>
            <a:spLocks noChangeArrowheads="1"/>
          </p:cNvSpPr>
          <p:nvPr/>
        </p:nvSpPr>
        <p:spPr bwMode="auto">
          <a:xfrm>
            <a:off x="311150" y="4032250"/>
            <a:ext cx="2341563" cy="60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en-US" altLang="zh-CN" sz="1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endParaRPr lang="en-US" altLang="zh-CN" sz="1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en-US" altLang="zh-CN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PT</a:t>
            </a:r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的美化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10247" name="文本框 31"/>
          <p:cNvSpPr txBox="1">
            <a:spLocks noChangeArrowheads="1"/>
          </p:cNvSpPr>
          <p:nvPr/>
        </p:nvSpPr>
        <p:spPr bwMode="auto">
          <a:xfrm>
            <a:off x="760413" y="3611563"/>
            <a:ext cx="16478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整体概述</a:t>
            </a:r>
            <a:endParaRPr lang="zh-CN" altLang="en-US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/>
          </p:cNvPicPr>
          <p:nvPr/>
        </p:nvPicPr>
        <p:blipFill>
          <a:blip r:embed="rId1"/>
          <a:srcRect t="19914" b="11813"/>
          <a:stretch>
            <a:fillRect/>
          </a:stretch>
        </p:blipFill>
        <p:spPr bwMode="auto">
          <a:xfrm>
            <a:off x="1630363" y="1924050"/>
            <a:ext cx="379253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292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12292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6305550" y="2171700"/>
            <a:ext cx="4591050" cy="1476375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5" name="矩形 8"/>
          <p:cNvSpPr>
            <a:spLocks noChangeArrowheads="1"/>
          </p:cNvSpPr>
          <p:nvPr/>
        </p:nvSpPr>
        <p:spPr bwMode="auto">
          <a:xfrm>
            <a:off x="6638925" y="2500313"/>
            <a:ext cx="3924300" cy="958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222A35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222A35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305550" y="4381500"/>
            <a:ext cx="4591050" cy="1476375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7" name="矩形 10"/>
          <p:cNvSpPr>
            <a:spLocks noChangeArrowheads="1"/>
          </p:cNvSpPr>
          <p:nvPr/>
        </p:nvSpPr>
        <p:spPr bwMode="auto">
          <a:xfrm>
            <a:off x="6638925" y="4710113"/>
            <a:ext cx="3924300" cy="958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222A35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222A35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961188" y="1938338"/>
            <a:ext cx="3279775" cy="461962"/>
          </a:xfrm>
          <a:prstGeom prst="roundRect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9" name="文本框 12"/>
          <p:cNvSpPr txBox="1">
            <a:spLocks noChangeArrowheads="1"/>
          </p:cNvSpPr>
          <p:nvPr/>
        </p:nvSpPr>
        <p:spPr bwMode="auto">
          <a:xfrm>
            <a:off x="7192963" y="1987550"/>
            <a:ext cx="27971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961188" y="4189413"/>
            <a:ext cx="3279775" cy="4619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01" name="文本框 14"/>
          <p:cNvSpPr txBox="1">
            <a:spLocks noChangeArrowheads="1"/>
          </p:cNvSpPr>
          <p:nvPr/>
        </p:nvSpPr>
        <p:spPr bwMode="auto">
          <a:xfrm>
            <a:off x="7173913" y="4241800"/>
            <a:ext cx="27971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339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14339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图片占位符 5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890207" y="2316148"/>
            <a:ext cx="3463151" cy="3463151"/>
          </a:xfrm>
          <a:prstGeom prst="ellipse">
            <a:avLst/>
          </a:prstGeom>
        </p:spPr>
      </p:pic>
      <p:sp>
        <p:nvSpPr>
          <p:cNvPr id="85" name="Oval 87"/>
          <p:cNvSpPr/>
          <p:nvPr/>
        </p:nvSpPr>
        <p:spPr>
          <a:xfrm>
            <a:off x="3228975" y="1968500"/>
            <a:ext cx="785813" cy="785813"/>
          </a:xfrm>
          <a:prstGeom prst="ellipse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6" name="Oval 98"/>
          <p:cNvSpPr/>
          <p:nvPr/>
        </p:nvSpPr>
        <p:spPr>
          <a:xfrm>
            <a:off x="4691063" y="4498975"/>
            <a:ext cx="784225" cy="78422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7" name="Oval 99"/>
          <p:cNvSpPr/>
          <p:nvPr/>
        </p:nvSpPr>
        <p:spPr>
          <a:xfrm>
            <a:off x="4691063" y="2811463"/>
            <a:ext cx="784225" cy="7858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8" name="Oval 100"/>
          <p:cNvSpPr/>
          <p:nvPr/>
        </p:nvSpPr>
        <p:spPr>
          <a:xfrm>
            <a:off x="1768475" y="4498975"/>
            <a:ext cx="784225" cy="784225"/>
          </a:xfrm>
          <a:prstGeom prst="ellipse">
            <a:avLst/>
          </a:pr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9" name="Oval 101"/>
          <p:cNvSpPr/>
          <p:nvPr/>
        </p:nvSpPr>
        <p:spPr>
          <a:xfrm>
            <a:off x="1768475" y="2811463"/>
            <a:ext cx="784225" cy="7858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0" name="Oval 103"/>
          <p:cNvSpPr/>
          <p:nvPr/>
        </p:nvSpPr>
        <p:spPr>
          <a:xfrm>
            <a:off x="6905625" y="2460625"/>
            <a:ext cx="585788" cy="585788"/>
          </a:xfrm>
          <a:prstGeom prst="ellipse">
            <a:avLst/>
          </a:prstGeom>
          <a:solidFill>
            <a:srgbClr val="0A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1" name="Oval 106"/>
          <p:cNvSpPr/>
          <p:nvPr/>
        </p:nvSpPr>
        <p:spPr>
          <a:xfrm>
            <a:off x="6905625" y="3651250"/>
            <a:ext cx="585788" cy="585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600" dirty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2" name="Oval 109"/>
          <p:cNvSpPr/>
          <p:nvPr/>
        </p:nvSpPr>
        <p:spPr>
          <a:xfrm>
            <a:off x="6905625" y="4764088"/>
            <a:ext cx="585788" cy="585787"/>
          </a:xfrm>
          <a:prstGeom prst="ellipse">
            <a:avLst/>
          </a:prstGeom>
          <a:solidFill>
            <a:srgbClr val="01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3" name="AutoShape 37"/>
          <p:cNvSpPr/>
          <p:nvPr/>
        </p:nvSpPr>
        <p:spPr bwMode="auto">
          <a:xfrm>
            <a:off x="3425825" y="2159000"/>
            <a:ext cx="385763" cy="387350"/>
          </a:xfrm>
          <a:custGeom>
            <a:avLst/>
            <a:gdLst>
              <a:gd name="T0" fmla="*/ 3362378 w 21600"/>
              <a:gd name="T1" fmla="*/ 0 h 21600"/>
              <a:gd name="T2" fmla="*/ 4670372 w 21600"/>
              <a:gd name="T3" fmla="*/ 263525 h 21600"/>
              <a:gd name="T4" fmla="*/ 5740365 w 21600"/>
              <a:gd name="T5" fmla="*/ 982239 h 21600"/>
              <a:gd name="T6" fmla="*/ 6459379 w 21600"/>
              <a:gd name="T7" fmla="*/ 2050344 h 21600"/>
              <a:gd name="T8" fmla="*/ 6720417 w 21600"/>
              <a:gd name="T9" fmla="*/ 3360208 h 21600"/>
              <a:gd name="T10" fmla="*/ 6459379 w 21600"/>
              <a:gd name="T11" fmla="*/ 4670072 h 21600"/>
              <a:gd name="T12" fmla="*/ 5740365 w 21600"/>
              <a:gd name="T13" fmla="*/ 5738178 h 21600"/>
              <a:gd name="T14" fmla="*/ 4670372 w 21600"/>
              <a:gd name="T15" fmla="*/ 6456892 h 21600"/>
              <a:gd name="T16" fmla="*/ 3362378 w 21600"/>
              <a:gd name="T17" fmla="*/ 6720417 h 21600"/>
              <a:gd name="T18" fmla="*/ 2051597 w 21600"/>
              <a:gd name="T19" fmla="*/ 6456892 h 21600"/>
              <a:gd name="T20" fmla="*/ 982857 w 21600"/>
              <a:gd name="T21" fmla="*/ 5738178 h 21600"/>
              <a:gd name="T22" fmla="*/ 263843 w 21600"/>
              <a:gd name="T23" fmla="*/ 4670072 h 21600"/>
              <a:gd name="T24" fmla="*/ 0 w 21600"/>
              <a:gd name="T25" fmla="*/ 3360208 h 21600"/>
              <a:gd name="T26" fmla="*/ 263843 w 21600"/>
              <a:gd name="T27" fmla="*/ 2050344 h 21600"/>
              <a:gd name="T28" fmla="*/ 982857 w 21600"/>
              <a:gd name="T29" fmla="*/ 982239 h 21600"/>
              <a:gd name="T30" fmla="*/ 2051597 w 21600"/>
              <a:gd name="T31" fmla="*/ 263525 h 21600"/>
              <a:gd name="T32" fmla="*/ 3362378 w 21600"/>
              <a:gd name="T33" fmla="*/ 0 h 21600"/>
              <a:gd name="T34" fmla="*/ 5651377 w 21600"/>
              <a:gd name="T35" fmla="*/ 2741683 h 21600"/>
              <a:gd name="T36" fmla="*/ 5712037 w 21600"/>
              <a:gd name="T37" fmla="*/ 2599496 h 21600"/>
              <a:gd name="T38" fmla="*/ 5651377 w 21600"/>
              <a:gd name="T39" fmla="*/ 2456374 h 21600"/>
              <a:gd name="T40" fmla="*/ 5213615 w 21600"/>
              <a:gd name="T41" fmla="*/ 2006477 h 21600"/>
              <a:gd name="T42" fmla="*/ 5064266 w 21600"/>
              <a:gd name="T43" fmla="*/ 1947668 h 21600"/>
              <a:gd name="T44" fmla="*/ 4919274 w 21600"/>
              <a:gd name="T45" fmla="*/ 2006477 h 21600"/>
              <a:gd name="T46" fmla="*/ 3017026 w 21600"/>
              <a:gd name="T47" fmla="*/ 3910912 h 21600"/>
              <a:gd name="T48" fmla="*/ 2876409 w 21600"/>
              <a:gd name="T49" fmla="*/ 3970020 h 21600"/>
              <a:gd name="T50" fmla="*/ 2731100 w 21600"/>
              <a:gd name="T51" fmla="*/ 3910912 h 21600"/>
              <a:gd name="T52" fmla="*/ 1800207 w 21600"/>
              <a:gd name="T53" fmla="*/ 2981554 h 21600"/>
              <a:gd name="T54" fmla="*/ 1659573 w 21600"/>
              <a:gd name="T55" fmla="*/ 2922764 h 21600"/>
              <a:gd name="T56" fmla="*/ 1505867 w 21600"/>
              <a:gd name="T57" fmla="*/ 2981554 h 21600"/>
              <a:gd name="T58" fmla="*/ 1068105 w 21600"/>
              <a:gd name="T59" fmla="*/ 3427095 h 21600"/>
              <a:gd name="T60" fmla="*/ 1009932 w 21600"/>
              <a:gd name="T61" fmla="*/ 3570217 h 21600"/>
              <a:gd name="T62" fmla="*/ 1068105 w 21600"/>
              <a:gd name="T63" fmla="*/ 3713339 h 21600"/>
              <a:gd name="T64" fmla="*/ 2410319 w 21600"/>
              <a:gd name="T65" fmla="*/ 5055553 h 21600"/>
              <a:gd name="T66" fmla="*/ 2570251 w 21600"/>
              <a:gd name="T67" fmla="*/ 5158546 h 21600"/>
              <a:gd name="T68" fmla="*/ 2755988 w 21600"/>
              <a:gd name="T69" fmla="*/ 5202414 h 21600"/>
              <a:gd name="T70" fmla="*/ 2992455 w 21600"/>
              <a:gd name="T71" fmla="*/ 5202414 h 21600"/>
              <a:gd name="T72" fmla="*/ 3175088 w 21600"/>
              <a:gd name="T73" fmla="*/ 5160098 h 21600"/>
              <a:gd name="T74" fmla="*/ 3337807 w 21600"/>
              <a:gd name="T75" fmla="*/ 5055553 h 21600"/>
              <a:gd name="T76" fmla="*/ 5651377 w 21600"/>
              <a:gd name="T77" fmla="*/ 2741683 h 21600"/>
              <a:gd name="T78" fmla="*/ 5651377 w 21600"/>
              <a:gd name="T79" fmla="*/ 2741683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2" y="0"/>
                  <a:pt x="13706" y="282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4"/>
                  <a:pt x="20201" y="5277"/>
                  <a:pt x="20761" y="6590"/>
                </a:cubicBezTo>
                <a:cubicBezTo>
                  <a:pt x="21317" y="7900"/>
                  <a:pt x="21600" y="9306"/>
                  <a:pt x="21600" y="10800"/>
                </a:cubicBezTo>
                <a:cubicBezTo>
                  <a:pt x="21600" y="12294"/>
                  <a:pt x="21317" y="13700"/>
                  <a:pt x="20761" y="15010"/>
                </a:cubicBezTo>
                <a:cubicBezTo>
                  <a:pt x="20201" y="16320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3"/>
                </a:cubicBezTo>
                <a:cubicBezTo>
                  <a:pt x="13706" y="21318"/>
                  <a:pt x="12302" y="21600"/>
                  <a:pt x="10807" y="21600"/>
                </a:cubicBezTo>
                <a:cubicBezTo>
                  <a:pt x="9310" y="21600"/>
                  <a:pt x="7905" y="21318"/>
                  <a:pt x="6594" y="20753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0"/>
                  <a:pt x="848" y="15010"/>
                </a:cubicBezTo>
                <a:cubicBezTo>
                  <a:pt x="283" y="13700"/>
                  <a:pt x="0" y="12294"/>
                  <a:pt x="0" y="10800"/>
                </a:cubicBezTo>
                <a:cubicBezTo>
                  <a:pt x="0" y="9306"/>
                  <a:pt x="283" y="7900"/>
                  <a:pt x="848" y="6590"/>
                </a:cubicBezTo>
                <a:cubicBezTo>
                  <a:pt x="1410" y="5277"/>
                  <a:pt x="2181" y="4134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8164" y="8812"/>
                </a:moveTo>
                <a:cubicBezTo>
                  <a:pt x="18289" y="8688"/>
                  <a:pt x="18354" y="8533"/>
                  <a:pt x="18359" y="8355"/>
                </a:cubicBezTo>
                <a:cubicBezTo>
                  <a:pt x="18362" y="8171"/>
                  <a:pt x="18300" y="8022"/>
                  <a:pt x="18164" y="7895"/>
                </a:cubicBezTo>
                <a:lnTo>
                  <a:pt x="16757" y="6449"/>
                </a:lnTo>
                <a:cubicBezTo>
                  <a:pt x="16613" y="6322"/>
                  <a:pt x="16455" y="6260"/>
                  <a:pt x="16277" y="6260"/>
                </a:cubicBezTo>
                <a:cubicBezTo>
                  <a:pt x="16099" y="6260"/>
                  <a:pt x="15946" y="6322"/>
                  <a:pt x="15811" y="6449"/>
                </a:cubicBezTo>
                <a:lnTo>
                  <a:pt x="9697" y="12570"/>
                </a:lnTo>
                <a:cubicBezTo>
                  <a:pt x="9570" y="12697"/>
                  <a:pt x="9417" y="12760"/>
                  <a:pt x="9245" y="12760"/>
                </a:cubicBezTo>
                <a:cubicBezTo>
                  <a:pt x="9069" y="12760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9"/>
                  <a:pt x="5507" y="9394"/>
                  <a:pt x="5334" y="9394"/>
                </a:cubicBezTo>
                <a:cubicBezTo>
                  <a:pt x="5156" y="9394"/>
                  <a:pt x="4995" y="9459"/>
                  <a:pt x="4840" y="9583"/>
                </a:cubicBezTo>
                <a:lnTo>
                  <a:pt x="3433" y="11015"/>
                </a:lnTo>
                <a:cubicBezTo>
                  <a:pt x="3306" y="11142"/>
                  <a:pt x="3246" y="11297"/>
                  <a:pt x="3246" y="11475"/>
                </a:cubicBezTo>
                <a:cubicBezTo>
                  <a:pt x="3246" y="11656"/>
                  <a:pt x="3306" y="11811"/>
                  <a:pt x="3433" y="11935"/>
                </a:cubicBezTo>
                <a:lnTo>
                  <a:pt x="7747" y="16249"/>
                </a:lnTo>
                <a:cubicBezTo>
                  <a:pt x="7874" y="16374"/>
                  <a:pt x="8044" y="16484"/>
                  <a:pt x="8261" y="16580"/>
                </a:cubicBezTo>
                <a:cubicBezTo>
                  <a:pt x="8479" y="16673"/>
                  <a:pt x="8677" y="16721"/>
                  <a:pt x="8858" y="16721"/>
                </a:cubicBezTo>
                <a:lnTo>
                  <a:pt x="9618" y="16721"/>
                </a:lnTo>
                <a:cubicBezTo>
                  <a:pt x="9796" y="16721"/>
                  <a:pt x="9993" y="16676"/>
                  <a:pt x="10205" y="16585"/>
                </a:cubicBezTo>
                <a:cubicBezTo>
                  <a:pt x="10417" y="16495"/>
                  <a:pt x="10592" y="16382"/>
                  <a:pt x="10728" y="16249"/>
                </a:cubicBezTo>
                <a:lnTo>
                  <a:pt x="18164" y="8812"/>
                </a:lnTo>
                <a:close/>
                <a:moveTo>
                  <a:pt x="18164" y="881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4" name="AutoShape 38"/>
          <p:cNvSpPr/>
          <p:nvPr/>
        </p:nvSpPr>
        <p:spPr bwMode="auto">
          <a:xfrm>
            <a:off x="4897438" y="3011488"/>
            <a:ext cx="387350" cy="387350"/>
          </a:xfrm>
          <a:custGeom>
            <a:avLst/>
            <a:gdLst>
              <a:gd name="T0" fmla="*/ 5617457 w 21600"/>
              <a:gd name="T1" fmla="*/ 2327875 h 21600"/>
              <a:gd name="T2" fmla="*/ 1829135 w 21600"/>
              <a:gd name="T3" fmla="*/ 6120871 h 21600"/>
              <a:gd name="T4" fmla="*/ 0 w 21600"/>
              <a:gd name="T5" fmla="*/ 6720417 h 21600"/>
              <a:gd name="T6" fmla="*/ 600163 w 21600"/>
              <a:gd name="T7" fmla="*/ 4891599 h 21600"/>
              <a:gd name="T8" fmla="*/ 4392224 w 21600"/>
              <a:gd name="T9" fmla="*/ 1102342 h 21600"/>
              <a:gd name="T10" fmla="*/ 5617457 w 21600"/>
              <a:gd name="T11" fmla="*/ 2327875 h 21600"/>
              <a:gd name="T12" fmla="*/ 4506419 w 21600"/>
              <a:gd name="T13" fmla="*/ 2017060 h 21600"/>
              <a:gd name="T14" fmla="*/ 4506419 w 21600"/>
              <a:gd name="T15" fmla="*/ 1828818 h 21600"/>
              <a:gd name="T16" fmla="*/ 4408717 w 21600"/>
              <a:gd name="T17" fmla="*/ 1784950 h 21600"/>
              <a:gd name="T18" fmla="*/ 4319111 w 21600"/>
              <a:gd name="T19" fmla="*/ 1828818 h 21600"/>
              <a:gd name="T20" fmla="*/ 1300215 w 21600"/>
              <a:gd name="T21" fmla="*/ 4839635 h 21600"/>
              <a:gd name="T22" fmla="*/ 1255413 w 21600"/>
              <a:gd name="T23" fmla="*/ 4937337 h 21600"/>
              <a:gd name="T24" fmla="*/ 1300215 w 21600"/>
              <a:gd name="T25" fmla="*/ 5035956 h 21600"/>
              <a:gd name="T26" fmla="*/ 1396048 w 21600"/>
              <a:gd name="T27" fmla="*/ 5070810 h 21600"/>
              <a:gd name="T28" fmla="*/ 1488440 w 21600"/>
              <a:gd name="T29" fmla="*/ 5035956 h 21600"/>
              <a:gd name="T30" fmla="*/ 4506419 w 21600"/>
              <a:gd name="T31" fmla="*/ 2017060 h 21600"/>
              <a:gd name="T32" fmla="*/ 6567029 w 21600"/>
              <a:gd name="T33" fmla="*/ 643414 h 21600"/>
              <a:gd name="T34" fmla="*/ 6720417 w 21600"/>
              <a:gd name="T35" fmla="*/ 1012737 h 21600"/>
              <a:gd name="T36" fmla="*/ 6567029 w 21600"/>
              <a:gd name="T37" fmla="*/ 1378303 h 21600"/>
              <a:gd name="T38" fmla="*/ 6047123 w 21600"/>
              <a:gd name="T39" fmla="*/ 1898209 h 21600"/>
              <a:gd name="T40" fmla="*/ 4821590 w 21600"/>
              <a:gd name="T41" fmla="*/ 673594 h 21600"/>
              <a:gd name="T42" fmla="*/ 5342414 w 21600"/>
              <a:gd name="T43" fmla="*/ 152770 h 21600"/>
              <a:gd name="T44" fmla="*/ 5708932 w 21600"/>
              <a:gd name="T45" fmla="*/ 0 h 21600"/>
              <a:gd name="T46" fmla="*/ 6076386 w 21600"/>
              <a:gd name="T47" fmla="*/ 152770 h 21600"/>
              <a:gd name="T48" fmla="*/ 6325588 w 21600"/>
              <a:gd name="T49" fmla="*/ 393894 h 21600"/>
              <a:gd name="T50" fmla="*/ 6567029 w 21600"/>
              <a:gd name="T51" fmla="*/ 643414 h 21600"/>
              <a:gd name="T52" fmla="*/ 6567029 w 21600"/>
              <a:gd name="T53" fmla="*/ 643414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5" name="AutoShape 39"/>
          <p:cNvSpPr/>
          <p:nvPr/>
        </p:nvSpPr>
        <p:spPr bwMode="auto">
          <a:xfrm>
            <a:off x="4897438" y="4700588"/>
            <a:ext cx="387350" cy="387350"/>
          </a:xfrm>
          <a:custGeom>
            <a:avLst/>
            <a:gdLst>
              <a:gd name="T0" fmla="*/ 6304439 w 21600"/>
              <a:gd name="T1" fmla="*/ 0 h 21600"/>
              <a:gd name="T2" fmla="*/ 6598461 w 21600"/>
              <a:gd name="T3" fmla="*/ 149031 h 21600"/>
              <a:gd name="T4" fmla="*/ 6720417 w 21600"/>
              <a:gd name="T5" fmla="*/ 502779 h 21600"/>
              <a:gd name="T6" fmla="*/ 6720417 w 21600"/>
              <a:gd name="T7" fmla="*/ 6217638 h 21600"/>
              <a:gd name="T8" fmla="*/ 6598461 w 21600"/>
              <a:gd name="T9" fmla="*/ 6572321 h 21600"/>
              <a:gd name="T10" fmla="*/ 6304439 w 21600"/>
              <a:gd name="T11" fmla="*/ 6720417 h 21600"/>
              <a:gd name="T12" fmla="*/ 418783 w 21600"/>
              <a:gd name="T13" fmla="*/ 6720417 h 21600"/>
              <a:gd name="T14" fmla="*/ 123525 w 21600"/>
              <a:gd name="T15" fmla="*/ 6572321 h 21600"/>
              <a:gd name="T16" fmla="*/ 0 w 21600"/>
              <a:gd name="T17" fmla="*/ 6217638 h 21600"/>
              <a:gd name="T18" fmla="*/ 0 w 21600"/>
              <a:gd name="T19" fmla="*/ 502779 h 21600"/>
              <a:gd name="T20" fmla="*/ 123525 w 21600"/>
              <a:gd name="T21" fmla="*/ 149031 h 21600"/>
              <a:gd name="T22" fmla="*/ 418783 w 21600"/>
              <a:gd name="T23" fmla="*/ 0 h 21600"/>
              <a:gd name="T24" fmla="*/ 6304439 w 21600"/>
              <a:gd name="T25" fmla="*/ 0 h 21600"/>
              <a:gd name="T26" fmla="*/ 6161934 w 21600"/>
              <a:gd name="T27" fmla="*/ 675464 h 21600"/>
              <a:gd name="T28" fmla="*/ 560652 w 21600"/>
              <a:gd name="T29" fmla="*/ 675464 h 21600"/>
              <a:gd name="T30" fmla="*/ 560652 w 21600"/>
              <a:gd name="T31" fmla="*/ 6048693 h 21600"/>
              <a:gd name="T32" fmla="*/ 6161934 w 21600"/>
              <a:gd name="T33" fmla="*/ 6048693 h 21600"/>
              <a:gd name="T34" fmla="*/ 6161934 w 21600"/>
              <a:gd name="T35" fmla="*/ 675464 h 21600"/>
              <a:gd name="T36" fmla="*/ 1687883 w 21600"/>
              <a:gd name="T37" fmla="*/ 2695328 h 21600"/>
              <a:gd name="T38" fmla="*/ 1283406 w 21600"/>
              <a:gd name="T39" fmla="*/ 2499625 h 21600"/>
              <a:gd name="T40" fmla="*/ 1119752 w 21600"/>
              <a:gd name="T41" fmla="*/ 2026391 h 21600"/>
              <a:gd name="T42" fmla="*/ 1283406 w 21600"/>
              <a:gd name="T43" fmla="*/ 1541022 h 21600"/>
              <a:gd name="T44" fmla="*/ 1687883 w 21600"/>
              <a:gd name="T45" fmla="*/ 1344401 h 21600"/>
              <a:gd name="T46" fmla="*/ 2082394 w 21600"/>
              <a:gd name="T47" fmla="*/ 1541022 h 21600"/>
              <a:gd name="T48" fmla="*/ 2246365 w 21600"/>
              <a:gd name="T49" fmla="*/ 2026391 h 21600"/>
              <a:gd name="T50" fmla="*/ 2082394 w 21600"/>
              <a:gd name="T51" fmla="*/ 2499625 h 21600"/>
              <a:gd name="T52" fmla="*/ 1687883 w 21600"/>
              <a:gd name="T53" fmla="*/ 2695328 h 21600"/>
              <a:gd name="T54" fmla="*/ 5600665 w 21600"/>
              <a:gd name="T55" fmla="*/ 5378820 h 21600"/>
              <a:gd name="T56" fmla="*/ 1119752 w 21600"/>
              <a:gd name="T57" fmla="*/ 5378820 h 21600"/>
              <a:gd name="T58" fmla="*/ 1119752 w 21600"/>
              <a:gd name="T59" fmla="*/ 4918975 h 21600"/>
              <a:gd name="T60" fmla="*/ 2129684 w 21600"/>
              <a:gd name="T61" fmla="*/ 3343416 h 21600"/>
              <a:gd name="T62" fmla="*/ 2814479 w 21600"/>
              <a:gd name="T63" fmla="*/ 4026958 h 21600"/>
              <a:gd name="T64" fmla="*/ 4104746 w 21600"/>
              <a:gd name="T65" fmla="*/ 1676365 h 21600"/>
              <a:gd name="T66" fmla="*/ 5600030 w 21600"/>
              <a:gd name="T67" fmla="*/ 3531641 h 21600"/>
              <a:gd name="T68" fmla="*/ 5600030 w 21600"/>
              <a:gd name="T69" fmla="*/ 5378820 h 21600"/>
              <a:gd name="T70" fmla="*/ 5600665 w 21600"/>
              <a:gd name="T71" fmla="*/ 5378820 h 21600"/>
              <a:gd name="T72" fmla="*/ 5600665 w 21600"/>
              <a:gd name="T73" fmla="*/ 5378820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6" name="AutoShape 41"/>
          <p:cNvSpPr/>
          <p:nvPr/>
        </p:nvSpPr>
        <p:spPr bwMode="auto">
          <a:xfrm>
            <a:off x="1966913" y="4700588"/>
            <a:ext cx="387350" cy="387350"/>
          </a:xfrm>
          <a:custGeom>
            <a:avLst/>
            <a:gdLst>
              <a:gd name="T0" fmla="*/ 6309095 w 21600"/>
              <a:gd name="T1" fmla="*/ 2634650 h 21600"/>
              <a:gd name="T2" fmla="*/ 6599696 w 21600"/>
              <a:gd name="T3" fmla="*/ 2754436 h 21600"/>
              <a:gd name="T4" fmla="*/ 6720417 w 21600"/>
              <a:gd name="T5" fmla="*/ 3045037 h 21600"/>
              <a:gd name="T6" fmla="*/ 6720417 w 21600"/>
              <a:gd name="T7" fmla="*/ 3675380 h 21600"/>
              <a:gd name="T8" fmla="*/ 6599696 w 21600"/>
              <a:gd name="T9" fmla="*/ 3965981 h 21600"/>
              <a:gd name="T10" fmla="*/ 6309095 w 21600"/>
              <a:gd name="T11" fmla="*/ 4086701 h 21600"/>
              <a:gd name="T12" fmla="*/ 4086384 w 21600"/>
              <a:gd name="T13" fmla="*/ 4086701 h 21600"/>
              <a:gd name="T14" fmla="*/ 4086384 w 21600"/>
              <a:gd name="T15" fmla="*/ 6301017 h 21600"/>
              <a:gd name="T16" fmla="*/ 3965663 w 21600"/>
              <a:gd name="T17" fmla="*/ 6599696 h 21600"/>
              <a:gd name="T18" fmla="*/ 3675080 w 21600"/>
              <a:gd name="T19" fmla="*/ 6720417 h 21600"/>
              <a:gd name="T20" fmla="*/ 3045337 w 21600"/>
              <a:gd name="T21" fmla="*/ 6720417 h 21600"/>
              <a:gd name="T22" fmla="*/ 2754753 w 21600"/>
              <a:gd name="T23" fmla="*/ 6599696 h 21600"/>
              <a:gd name="T24" fmla="*/ 2634033 w 21600"/>
              <a:gd name="T25" fmla="*/ 6309095 h 21600"/>
              <a:gd name="T26" fmla="*/ 2634033 w 21600"/>
              <a:gd name="T27" fmla="*/ 4086701 h 21600"/>
              <a:gd name="T28" fmla="*/ 420335 w 21600"/>
              <a:gd name="T29" fmla="*/ 4086701 h 21600"/>
              <a:gd name="T30" fmla="*/ 120721 w 21600"/>
              <a:gd name="T31" fmla="*/ 3970655 h 21600"/>
              <a:gd name="T32" fmla="*/ 0 w 21600"/>
              <a:gd name="T33" fmla="*/ 3675380 h 21600"/>
              <a:gd name="T34" fmla="*/ 0 w 21600"/>
              <a:gd name="T35" fmla="*/ 3045037 h 21600"/>
              <a:gd name="T36" fmla="*/ 120721 w 21600"/>
              <a:gd name="T37" fmla="*/ 2754436 h 21600"/>
              <a:gd name="T38" fmla="*/ 411321 w 21600"/>
              <a:gd name="T39" fmla="*/ 2634650 h 21600"/>
              <a:gd name="T40" fmla="*/ 2634033 w 21600"/>
              <a:gd name="T41" fmla="*/ 2634650 h 21600"/>
              <a:gd name="T42" fmla="*/ 2634033 w 21600"/>
              <a:gd name="T43" fmla="*/ 420335 h 21600"/>
              <a:gd name="T44" fmla="*/ 2750079 w 21600"/>
              <a:gd name="T45" fmla="*/ 120721 h 21600"/>
              <a:gd name="T46" fmla="*/ 3045337 w 21600"/>
              <a:gd name="T47" fmla="*/ 0 h 21600"/>
              <a:gd name="T48" fmla="*/ 3675080 w 21600"/>
              <a:gd name="T49" fmla="*/ 0 h 21600"/>
              <a:gd name="T50" fmla="*/ 3965663 w 21600"/>
              <a:gd name="T51" fmla="*/ 120721 h 21600"/>
              <a:gd name="T52" fmla="*/ 4086384 w 21600"/>
              <a:gd name="T53" fmla="*/ 411321 h 21600"/>
              <a:gd name="T54" fmla="*/ 4086384 w 21600"/>
              <a:gd name="T55" fmla="*/ 2634650 h 21600"/>
              <a:gd name="T56" fmla="*/ 6309095 w 21600"/>
              <a:gd name="T57" fmla="*/ 2634650 h 21600"/>
              <a:gd name="T58" fmla="*/ 6309095 w 21600"/>
              <a:gd name="T59" fmla="*/ 2634650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>
                <a:moveTo>
                  <a:pt x="20278" y="8468"/>
                </a:moveTo>
                <a:cubicBezTo>
                  <a:pt x="20642" y="8468"/>
                  <a:pt x="20954" y="8597"/>
                  <a:pt x="21212" y="8853"/>
                </a:cubicBezTo>
                <a:cubicBezTo>
                  <a:pt x="21471" y="9111"/>
                  <a:pt x="21600" y="9423"/>
                  <a:pt x="21600" y="9787"/>
                </a:cubicBezTo>
                <a:lnTo>
                  <a:pt x="21600" y="11813"/>
                </a:lnTo>
                <a:cubicBezTo>
                  <a:pt x="21600" y="12181"/>
                  <a:pt x="21471" y="12489"/>
                  <a:pt x="21212" y="12747"/>
                </a:cubicBezTo>
                <a:cubicBezTo>
                  <a:pt x="20954" y="13006"/>
                  <a:pt x="20642" y="13135"/>
                  <a:pt x="20278" y="13135"/>
                </a:cubicBezTo>
                <a:lnTo>
                  <a:pt x="13134" y="13135"/>
                </a:lnTo>
                <a:lnTo>
                  <a:pt x="13134" y="20252"/>
                </a:lnTo>
                <a:cubicBezTo>
                  <a:pt x="13134" y="20637"/>
                  <a:pt x="13005" y="20957"/>
                  <a:pt x="12746" y="21212"/>
                </a:cubicBezTo>
                <a:cubicBezTo>
                  <a:pt x="12488" y="21471"/>
                  <a:pt x="12176" y="21600"/>
                  <a:pt x="11812" y="21600"/>
                </a:cubicBezTo>
                <a:lnTo>
                  <a:pt x="9788" y="21600"/>
                </a:lnTo>
                <a:cubicBezTo>
                  <a:pt x="9424" y="21600"/>
                  <a:pt x="9112" y="21471"/>
                  <a:pt x="8854" y="21212"/>
                </a:cubicBezTo>
                <a:cubicBezTo>
                  <a:pt x="8592" y="20957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2"/>
                  <a:pt x="388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7"/>
                </a:lnTo>
                <a:cubicBezTo>
                  <a:pt x="0" y="9422"/>
                  <a:pt x="129" y="9114"/>
                  <a:pt x="388" y="8853"/>
                </a:cubicBezTo>
                <a:cubicBezTo>
                  <a:pt x="646" y="8597"/>
                  <a:pt x="955" y="8468"/>
                  <a:pt x="1322" y="8468"/>
                </a:cubicBezTo>
                <a:lnTo>
                  <a:pt x="8466" y="8468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8"/>
                </a:cubicBezTo>
                <a:cubicBezTo>
                  <a:pt x="9089" y="132"/>
                  <a:pt x="9403" y="0"/>
                  <a:pt x="9788" y="0"/>
                </a:cubicBezTo>
                <a:lnTo>
                  <a:pt x="11812" y="0"/>
                </a:lnTo>
                <a:cubicBezTo>
                  <a:pt x="12176" y="0"/>
                  <a:pt x="12488" y="132"/>
                  <a:pt x="12746" y="388"/>
                </a:cubicBezTo>
                <a:cubicBezTo>
                  <a:pt x="13005" y="646"/>
                  <a:pt x="13134" y="957"/>
                  <a:pt x="13134" y="1322"/>
                </a:cubicBezTo>
                <a:lnTo>
                  <a:pt x="13134" y="8468"/>
                </a:lnTo>
                <a:lnTo>
                  <a:pt x="20278" y="8468"/>
                </a:lnTo>
                <a:close/>
                <a:moveTo>
                  <a:pt x="20278" y="846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7" name="AutoShape 42"/>
          <p:cNvSpPr/>
          <p:nvPr/>
        </p:nvSpPr>
        <p:spPr bwMode="auto">
          <a:xfrm>
            <a:off x="1966913" y="3011488"/>
            <a:ext cx="387350" cy="387350"/>
          </a:xfrm>
          <a:custGeom>
            <a:avLst/>
            <a:gdLst>
              <a:gd name="T0" fmla="*/ 3362378 w 21600"/>
              <a:gd name="T1" fmla="*/ 0 h 21600"/>
              <a:gd name="T2" fmla="*/ 4670372 w 21600"/>
              <a:gd name="T3" fmla="*/ 263525 h 21600"/>
              <a:gd name="T4" fmla="*/ 5740365 w 21600"/>
              <a:gd name="T5" fmla="*/ 982239 h 21600"/>
              <a:gd name="T6" fmla="*/ 6459379 w 21600"/>
              <a:gd name="T7" fmla="*/ 2050344 h 21600"/>
              <a:gd name="T8" fmla="*/ 6720417 w 21600"/>
              <a:gd name="T9" fmla="*/ 3360208 h 21600"/>
              <a:gd name="T10" fmla="*/ 6459379 w 21600"/>
              <a:gd name="T11" fmla="*/ 4670072 h 21600"/>
              <a:gd name="T12" fmla="*/ 5740365 w 21600"/>
              <a:gd name="T13" fmla="*/ 5738178 h 21600"/>
              <a:gd name="T14" fmla="*/ 4670372 w 21600"/>
              <a:gd name="T15" fmla="*/ 6457827 h 21600"/>
              <a:gd name="T16" fmla="*/ 3362378 w 21600"/>
              <a:gd name="T17" fmla="*/ 6720417 h 21600"/>
              <a:gd name="T18" fmla="*/ 2051597 w 21600"/>
              <a:gd name="T19" fmla="*/ 6457827 h 21600"/>
              <a:gd name="T20" fmla="*/ 982857 w 21600"/>
              <a:gd name="T21" fmla="*/ 5738178 h 21600"/>
              <a:gd name="T22" fmla="*/ 263843 w 21600"/>
              <a:gd name="T23" fmla="*/ 4670072 h 21600"/>
              <a:gd name="T24" fmla="*/ 0 w 21600"/>
              <a:gd name="T25" fmla="*/ 3360208 h 21600"/>
              <a:gd name="T26" fmla="*/ 263843 w 21600"/>
              <a:gd name="T27" fmla="*/ 2050344 h 21600"/>
              <a:gd name="T28" fmla="*/ 982857 w 21600"/>
              <a:gd name="T29" fmla="*/ 982239 h 21600"/>
              <a:gd name="T30" fmla="*/ 2051597 w 21600"/>
              <a:gd name="T31" fmla="*/ 263525 h 21600"/>
              <a:gd name="T32" fmla="*/ 3362378 w 21600"/>
              <a:gd name="T33" fmla="*/ 0 h 21600"/>
              <a:gd name="T34" fmla="*/ 5302603 w 21600"/>
              <a:gd name="T35" fmla="*/ 3033518 h 21600"/>
              <a:gd name="T36" fmla="*/ 5257800 w 21600"/>
              <a:gd name="T37" fmla="*/ 2934899 h 21600"/>
              <a:gd name="T38" fmla="*/ 5163520 w 21600"/>
              <a:gd name="T39" fmla="*/ 2894753 h 21600"/>
              <a:gd name="T40" fmla="*/ 3842456 w 21600"/>
              <a:gd name="T41" fmla="*/ 2894753 h 21600"/>
              <a:gd name="T42" fmla="*/ 3842456 w 21600"/>
              <a:gd name="T43" fmla="*/ 1439915 h 21600"/>
              <a:gd name="T44" fmla="*/ 3707747 w 21600"/>
              <a:gd name="T45" fmla="*/ 1304572 h 21600"/>
              <a:gd name="T46" fmla="*/ 3017961 w 21600"/>
              <a:gd name="T47" fmla="*/ 1304572 h 21600"/>
              <a:gd name="T48" fmla="*/ 2878896 w 21600"/>
              <a:gd name="T49" fmla="*/ 1439915 h 21600"/>
              <a:gd name="T50" fmla="*/ 2878896 w 21600"/>
              <a:gd name="T51" fmla="*/ 2894753 h 21600"/>
              <a:gd name="T52" fmla="*/ 1562188 w 21600"/>
              <a:gd name="T53" fmla="*/ 2894753 h 21600"/>
              <a:gd name="T54" fmla="*/ 1423106 w 21600"/>
              <a:gd name="T55" fmla="*/ 3033518 h 21600"/>
              <a:gd name="T56" fmla="*/ 1423106 w 21600"/>
              <a:gd name="T57" fmla="*/ 3697482 h 21600"/>
              <a:gd name="T58" fmla="*/ 1562188 w 21600"/>
              <a:gd name="T59" fmla="*/ 3836247 h 21600"/>
              <a:gd name="T60" fmla="*/ 2878896 w 21600"/>
              <a:gd name="T61" fmla="*/ 3836247 h 21600"/>
              <a:gd name="T62" fmla="*/ 2878896 w 21600"/>
              <a:gd name="T63" fmla="*/ 5283306 h 21600"/>
              <a:gd name="T64" fmla="*/ 3017961 w 21600"/>
              <a:gd name="T65" fmla="*/ 5417714 h 21600"/>
              <a:gd name="T66" fmla="*/ 3707747 w 21600"/>
              <a:gd name="T67" fmla="*/ 5417714 h 21600"/>
              <a:gd name="T68" fmla="*/ 3842456 w 21600"/>
              <a:gd name="T69" fmla="*/ 5283306 h 21600"/>
              <a:gd name="T70" fmla="*/ 3842456 w 21600"/>
              <a:gd name="T71" fmla="*/ 3836247 h 21600"/>
              <a:gd name="T72" fmla="*/ 5163520 w 21600"/>
              <a:gd name="T73" fmla="*/ 3836247 h 21600"/>
              <a:gd name="T74" fmla="*/ 5257800 w 21600"/>
              <a:gd name="T75" fmla="*/ 3796101 h 21600"/>
              <a:gd name="T76" fmla="*/ 5302603 w 21600"/>
              <a:gd name="T77" fmla="*/ 3697482 h 21600"/>
              <a:gd name="T78" fmla="*/ 5302603 w 21600"/>
              <a:gd name="T79" fmla="*/ 3033518 h 21600"/>
              <a:gd name="T80" fmla="*/ 5302603 w 21600"/>
              <a:gd name="T81" fmla="*/ 3033518 h 21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2" y="0"/>
                  <a:pt x="13706" y="280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6"/>
                  <a:pt x="20201" y="5280"/>
                  <a:pt x="20761" y="6590"/>
                </a:cubicBezTo>
                <a:cubicBezTo>
                  <a:pt x="21317" y="7903"/>
                  <a:pt x="21600" y="9306"/>
                  <a:pt x="21600" y="10800"/>
                </a:cubicBezTo>
                <a:cubicBezTo>
                  <a:pt x="21600" y="12296"/>
                  <a:pt x="21317" y="13700"/>
                  <a:pt x="20761" y="15010"/>
                </a:cubicBezTo>
                <a:cubicBezTo>
                  <a:pt x="20201" y="16323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6"/>
                </a:cubicBezTo>
                <a:cubicBezTo>
                  <a:pt x="13706" y="21320"/>
                  <a:pt x="12302" y="21600"/>
                  <a:pt x="10807" y="21600"/>
                </a:cubicBezTo>
                <a:cubicBezTo>
                  <a:pt x="9310" y="21600"/>
                  <a:pt x="7905" y="21320"/>
                  <a:pt x="6594" y="20756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3"/>
                  <a:pt x="848" y="15010"/>
                </a:cubicBezTo>
                <a:cubicBezTo>
                  <a:pt x="283" y="13700"/>
                  <a:pt x="0" y="12296"/>
                  <a:pt x="0" y="10800"/>
                </a:cubicBezTo>
                <a:cubicBezTo>
                  <a:pt x="0" y="9306"/>
                  <a:pt x="283" y="7903"/>
                  <a:pt x="848" y="6590"/>
                </a:cubicBezTo>
                <a:cubicBezTo>
                  <a:pt x="1410" y="5280"/>
                  <a:pt x="2181" y="4136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7043" y="9750"/>
                </a:moveTo>
                <a:cubicBezTo>
                  <a:pt x="17043" y="9623"/>
                  <a:pt x="16995" y="9518"/>
                  <a:pt x="16899" y="9433"/>
                </a:cubicBezTo>
                <a:cubicBezTo>
                  <a:pt x="16805" y="9346"/>
                  <a:pt x="16704" y="9304"/>
                  <a:pt x="16596" y="9304"/>
                </a:cubicBezTo>
                <a:lnTo>
                  <a:pt x="12350" y="9304"/>
                </a:lnTo>
                <a:lnTo>
                  <a:pt x="12350" y="4628"/>
                </a:lnTo>
                <a:cubicBezTo>
                  <a:pt x="12350" y="4329"/>
                  <a:pt x="12203" y="4184"/>
                  <a:pt x="11917" y="4193"/>
                </a:cubicBezTo>
                <a:lnTo>
                  <a:pt x="9700" y="4193"/>
                </a:lnTo>
                <a:cubicBezTo>
                  <a:pt x="9403" y="4193"/>
                  <a:pt x="9253" y="4337"/>
                  <a:pt x="9253" y="4628"/>
                </a:cubicBezTo>
                <a:lnTo>
                  <a:pt x="9253" y="9304"/>
                </a:lnTo>
                <a:lnTo>
                  <a:pt x="5021" y="9304"/>
                </a:lnTo>
                <a:cubicBezTo>
                  <a:pt x="4724" y="9304"/>
                  <a:pt x="4574" y="9453"/>
                  <a:pt x="4574" y="9750"/>
                </a:cubicBezTo>
                <a:lnTo>
                  <a:pt x="4574" y="11884"/>
                </a:lnTo>
                <a:cubicBezTo>
                  <a:pt x="4574" y="12181"/>
                  <a:pt x="4724" y="12330"/>
                  <a:pt x="5021" y="12330"/>
                </a:cubicBezTo>
                <a:lnTo>
                  <a:pt x="9253" y="12330"/>
                </a:lnTo>
                <a:lnTo>
                  <a:pt x="9253" y="16981"/>
                </a:lnTo>
                <a:cubicBezTo>
                  <a:pt x="9253" y="17277"/>
                  <a:pt x="9403" y="17424"/>
                  <a:pt x="9700" y="17413"/>
                </a:cubicBezTo>
                <a:lnTo>
                  <a:pt x="11917" y="17413"/>
                </a:lnTo>
                <a:cubicBezTo>
                  <a:pt x="12214" y="17413"/>
                  <a:pt x="12358" y="17269"/>
                  <a:pt x="12350" y="16981"/>
                </a:cubicBezTo>
                <a:lnTo>
                  <a:pt x="12350" y="12330"/>
                </a:lnTo>
                <a:lnTo>
                  <a:pt x="16596" y="12330"/>
                </a:lnTo>
                <a:cubicBezTo>
                  <a:pt x="16704" y="12330"/>
                  <a:pt x="16805" y="12288"/>
                  <a:pt x="16899" y="12201"/>
                </a:cubicBezTo>
                <a:cubicBezTo>
                  <a:pt x="16995" y="12119"/>
                  <a:pt x="17043" y="12011"/>
                  <a:pt x="17043" y="11884"/>
                </a:cubicBezTo>
                <a:lnTo>
                  <a:pt x="17043" y="9750"/>
                </a:lnTo>
                <a:close/>
                <a:moveTo>
                  <a:pt x="17043" y="975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4355" name="TextBox 15"/>
          <p:cNvSpPr txBox="1">
            <a:spLocks noChangeArrowheads="1"/>
          </p:cNvSpPr>
          <p:nvPr/>
        </p:nvSpPr>
        <p:spPr bwMode="auto">
          <a:xfrm>
            <a:off x="6978650" y="2581275"/>
            <a:ext cx="6635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Open Sans Light"/>
                <a:sym typeface="Arial" panose="020B0604020202020204" pitchFamily="34" charset="0"/>
              </a:rPr>
              <a:t>01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14356" name="TextBox 15"/>
          <p:cNvSpPr txBox="1">
            <a:spLocks noChangeArrowheads="1"/>
          </p:cNvSpPr>
          <p:nvPr/>
        </p:nvSpPr>
        <p:spPr bwMode="auto">
          <a:xfrm>
            <a:off x="6978650" y="3776663"/>
            <a:ext cx="6635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Open Sans Light"/>
                <a:sym typeface="Arial" panose="020B0604020202020204" pitchFamily="34" charset="0"/>
              </a:rPr>
              <a:t>02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14357" name="TextBox 15"/>
          <p:cNvSpPr txBox="1">
            <a:spLocks noChangeArrowheads="1"/>
          </p:cNvSpPr>
          <p:nvPr/>
        </p:nvSpPr>
        <p:spPr bwMode="auto">
          <a:xfrm>
            <a:off x="6978650" y="4892675"/>
            <a:ext cx="6635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Open Sans Light"/>
                <a:sym typeface="Arial" panose="020B0604020202020204" pitchFamily="34" charset="0"/>
              </a:rPr>
              <a:t>03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Open Sans Light"/>
              <a:sym typeface="Arial" panose="020B0604020202020204" pitchFamily="34" charset="0"/>
            </a:endParaRPr>
          </a:p>
        </p:txBody>
      </p:sp>
      <p:sp>
        <p:nvSpPr>
          <p:cNvPr id="14358" name="TextBox 13"/>
          <p:cNvSpPr txBox="1">
            <a:spLocks noChangeArrowheads="1"/>
          </p:cNvSpPr>
          <p:nvPr/>
        </p:nvSpPr>
        <p:spPr bwMode="auto">
          <a:xfrm>
            <a:off x="7712075" y="2432050"/>
            <a:ext cx="1295400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4359" name="TextBox 13"/>
          <p:cNvSpPr txBox="1">
            <a:spLocks noChangeArrowheads="1"/>
          </p:cNvSpPr>
          <p:nvPr/>
        </p:nvSpPr>
        <p:spPr bwMode="auto">
          <a:xfrm>
            <a:off x="7716838" y="2754313"/>
            <a:ext cx="23336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4360" name="TextBox 13"/>
          <p:cNvSpPr txBox="1">
            <a:spLocks noChangeArrowheads="1"/>
          </p:cNvSpPr>
          <p:nvPr/>
        </p:nvSpPr>
        <p:spPr bwMode="auto">
          <a:xfrm>
            <a:off x="7712075" y="3597275"/>
            <a:ext cx="1295400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4361" name="TextBox 13"/>
          <p:cNvSpPr txBox="1">
            <a:spLocks noChangeArrowheads="1"/>
          </p:cNvSpPr>
          <p:nvPr/>
        </p:nvSpPr>
        <p:spPr bwMode="auto">
          <a:xfrm>
            <a:off x="7716838" y="3917950"/>
            <a:ext cx="23336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4362" name="TextBox 13"/>
          <p:cNvSpPr txBox="1">
            <a:spLocks noChangeArrowheads="1"/>
          </p:cNvSpPr>
          <p:nvPr/>
        </p:nvSpPr>
        <p:spPr bwMode="auto">
          <a:xfrm>
            <a:off x="7712075" y="4760913"/>
            <a:ext cx="129540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4363" name="TextBox 13"/>
          <p:cNvSpPr txBox="1">
            <a:spLocks noChangeArrowheads="1"/>
          </p:cNvSpPr>
          <p:nvPr/>
        </p:nvSpPr>
        <p:spPr bwMode="auto">
          <a:xfrm>
            <a:off x="7716838" y="5083175"/>
            <a:ext cx="23336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387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16387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nual Input 10"/>
          <p:cNvSpPr/>
          <p:nvPr/>
        </p:nvSpPr>
        <p:spPr>
          <a:xfrm>
            <a:off x="1098550" y="2208213"/>
            <a:ext cx="2452688" cy="1525587"/>
          </a:xfrm>
          <a:prstGeom prst="flowChartManualInput">
            <a:avLst/>
          </a:prstGeom>
          <a:solidFill>
            <a:srgbClr val="0A4383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" name="Flowchart: Manual Input 11"/>
          <p:cNvSpPr/>
          <p:nvPr/>
        </p:nvSpPr>
        <p:spPr>
          <a:xfrm flipH="1">
            <a:off x="3613150" y="2208213"/>
            <a:ext cx="2452688" cy="1525587"/>
          </a:xfrm>
          <a:prstGeom prst="flowChartManualInput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9" name="Flowchart: Manual Input 12"/>
          <p:cNvSpPr/>
          <p:nvPr/>
        </p:nvSpPr>
        <p:spPr>
          <a:xfrm>
            <a:off x="6126163" y="2208213"/>
            <a:ext cx="2452687" cy="1525587"/>
          </a:xfrm>
          <a:prstGeom prst="flowChartManualInput">
            <a:avLst/>
          </a:prstGeom>
          <a:solidFill>
            <a:srgbClr val="0A4383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lowchart: Manual Input 13"/>
          <p:cNvSpPr/>
          <p:nvPr/>
        </p:nvSpPr>
        <p:spPr>
          <a:xfrm flipH="1">
            <a:off x="8640763" y="2208213"/>
            <a:ext cx="2452687" cy="1525587"/>
          </a:xfrm>
          <a:prstGeom prst="flowChartManualInput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lowchart: Manual Input 14"/>
          <p:cNvSpPr/>
          <p:nvPr/>
        </p:nvSpPr>
        <p:spPr>
          <a:xfrm flipV="1">
            <a:off x="1098550" y="3784600"/>
            <a:ext cx="2452688" cy="1527175"/>
          </a:xfrm>
          <a:prstGeom prst="flowChartManualInput">
            <a:avLst/>
          </a:prstGeom>
          <a:solidFill>
            <a:srgbClr val="4040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lowchart: Manual Input 15"/>
          <p:cNvSpPr/>
          <p:nvPr/>
        </p:nvSpPr>
        <p:spPr>
          <a:xfrm flipH="1" flipV="1">
            <a:off x="3613150" y="3784600"/>
            <a:ext cx="2452688" cy="1527175"/>
          </a:xfrm>
          <a:prstGeom prst="flowChartManualInput">
            <a:avLst/>
          </a:prstGeom>
          <a:solidFill>
            <a:srgbClr val="018DC9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lowchart: Manual Input 16"/>
          <p:cNvSpPr/>
          <p:nvPr/>
        </p:nvSpPr>
        <p:spPr>
          <a:xfrm flipV="1">
            <a:off x="6126163" y="3784600"/>
            <a:ext cx="2452687" cy="1527175"/>
          </a:xfrm>
          <a:prstGeom prst="flowChartManualInput">
            <a:avLst/>
          </a:prstGeom>
          <a:solidFill>
            <a:srgbClr val="4040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lowchart: Manual Input 17"/>
          <p:cNvSpPr/>
          <p:nvPr/>
        </p:nvSpPr>
        <p:spPr>
          <a:xfrm flipH="1" flipV="1">
            <a:off x="8640763" y="3784600"/>
            <a:ext cx="2452687" cy="1527175"/>
          </a:xfrm>
          <a:prstGeom prst="flowChartManualInput">
            <a:avLst/>
          </a:prstGeom>
          <a:solidFill>
            <a:srgbClr val="018DC9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68228" y="3908603"/>
            <a:ext cx="316082" cy="348382"/>
            <a:chOff x="1684338" y="1239838"/>
            <a:chExt cx="434975" cy="479425"/>
          </a:xfrm>
          <a:solidFill>
            <a:schemeClr val="bg1"/>
          </a:solidFill>
        </p:grpSpPr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684338" y="1239838"/>
              <a:ext cx="434975" cy="479425"/>
            </a:xfrm>
            <a:custGeom>
              <a:avLst/>
              <a:gdLst>
                <a:gd name="T0" fmla="*/ 160 w 176"/>
                <a:gd name="T1" fmla="*/ 130 h 194"/>
                <a:gd name="T2" fmla="*/ 176 w 176"/>
                <a:gd name="T3" fmla="*/ 114 h 194"/>
                <a:gd name="T4" fmla="*/ 160 w 176"/>
                <a:gd name="T5" fmla="*/ 98 h 194"/>
                <a:gd name="T6" fmla="*/ 152 w 176"/>
                <a:gd name="T7" fmla="*/ 100 h 194"/>
                <a:gd name="T8" fmla="*/ 90 w 176"/>
                <a:gd name="T9" fmla="*/ 34 h 194"/>
                <a:gd name="T10" fmla="*/ 91 w 176"/>
                <a:gd name="T11" fmla="*/ 32 h 194"/>
                <a:gd name="T12" fmla="*/ 91 w 176"/>
                <a:gd name="T13" fmla="*/ 7 h 194"/>
                <a:gd name="T14" fmla="*/ 66 w 176"/>
                <a:gd name="T15" fmla="*/ 7 h 194"/>
                <a:gd name="T16" fmla="*/ 51 w 176"/>
                <a:gd name="T17" fmla="*/ 21 h 194"/>
                <a:gd name="T18" fmla="*/ 34 w 176"/>
                <a:gd name="T19" fmla="*/ 18 h 194"/>
                <a:gd name="T20" fmla="*/ 1 w 176"/>
                <a:gd name="T21" fmla="*/ 31 h 194"/>
                <a:gd name="T22" fmla="*/ 1 w 176"/>
                <a:gd name="T23" fmla="*/ 37 h 194"/>
                <a:gd name="T24" fmla="*/ 61 w 176"/>
                <a:gd name="T25" fmla="*/ 97 h 194"/>
                <a:gd name="T26" fmla="*/ 64 w 176"/>
                <a:gd name="T27" fmla="*/ 98 h 194"/>
                <a:gd name="T28" fmla="*/ 67 w 176"/>
                <a:gd name="T29" fmla="*/ 97 h 194"/>
                <a:gd name="T30" fmla="*/ 77 w 176"/>
                <a:gd name="T31" fmla="*/ 47 h 194"/>
                <a:gd name="T32" fmla="*/ 84 w 176"/>
                <a:gd name="T33" fmla="*/ 39 h 194"/>
                <a:gd name="T34" fmla="*/ 146 w 176"/>
                <a:gd name="T35" fmla="*/ 106 h 194"/>
                <a:gd name="T36" fmla="*/ 144 w 176"/>
                <a:gd name="T37" fmla="*/ 114 h 194"/>
                <a:gd name="T38" fmla="*/ 146 w 176"/>
                <a:gd name="T39" fmla="*/ 122 h 194"/>
                <a:gd name="T40" fmla="*/ 126 w 176"/>
                <a:gd name="T41" fmla="*/ 142 h 194"/>
                <a:gd name="T42" fmla="*/ 112 w 176"/>
                <a:gd name="T43" fmla="*/ 138 h 194"/>
                <a:gd name="T44" fmla="*/ 88 w 176"/>
                <a:gd name="T45" fmla="*/ 162 h 194"/>
                <a:gd name="T46" fmla="*/ 52 w 176"/>
                <a:gd name="T47" fmla="*/ 162 h 194"/>
                <a:gd name="T48" fmla="*/ 32 w 176"/>
                <a:gd name="T49" fmla="*/ 182 h 194"/>
                <a:gd name="T50" fmla="*/ 32 w 176"/>
                <a:gd name="T51" fmla="*/ 190 h 194"/>
                <a:gd name="T52" fmla="*/ 36 w 176"/>
                <a:gd name="T53" fmla="*/ 194 h 194"/>
                <a:gd name="T54" fmla="*/ 156 w 176"/>
                <a:gd name="T55" fmla="*/ 194 h 194"/>
                <a:gd name="T56" fmla="*/ 160 w 176"/>
                <a:gd name="T57" fmla="*/ 190 h 194"/>
                <a:gd name="T58" fmla="*/ 160 w 176"/>
                <a:gd name="T59" fmla="*/ 182 h 194"/>
                <a:gd name="T60" fmla="*/ 140 w 176"/>
                <a:gd name="T61" fmla="*/ 162 h 194"/>
                <a:gd name="T62" fmla="*/ 136 w 176"/>
                <a:gd name="T63" fmla="*/ 162 h 194"/>
                <a:gd name="T64" fmla="*/ 132 w 176"/>
                <a:gd name="T65" fmla="*/ 148 h 194"/>
                <a:gd name="T66" fmla="*/ 152 w 176"/>
                <a:gd name="T67" fmla="*/ 128 h 194"/>
                <a:gd name="T68" fmla="*/ 160 w 176"/>
                <a:gd name="T69" fmla="*/ 130 h 194"/>
                <a:gd name="T70" fmla="*/ 55 w 176"/>
                <a:gd name="T71" fmla="*/ 48 h 194"/>
                <a:gd name="T72" fmla="*/ 52 w 176"/>
                <a:gd name="T73" fmla="*/ 50 h 194"/>
                <a:gd name="T74" fmla="*/ 50 w 176"/>
                <a:gd name="T75" fmla="*/ 48 h 194"/>
                <a:gd name="T76" fmla="*/ 31 w 176"/>
                <a:gd name="T77" fmla="*/ 42 h 194"/>
                <a:gd name="T78" fmla="*/ 27 w 176"/>
                <a:gd name="T79" fmla="*/ 39 h 194"/>
                <a:gd name="T80" fmla="*/ 30 w 176"/>
                <a:gd name="T81" fmla="*/ 34 h 194"/>
                <a:gd name="T82" fmla="*/ 34 w 176"/>
                <a:gd name="T83" fmla="*/ 34 h 194"/>
                <a:gd name="T84" fmla="*/ 55 w 176"/>
                <a:gd name="T85" fmla="*/ 43 h 194"/>
                <a:gd name="T86" fmla="*/ 55 w 176"/>
                <a:gd name="T87" fmla="*/ 4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94">
                  <a:moveTo>
                    <a:pt x="160" y="130"/>
                  </a:moveTo>
                  <a:cubicBezTo>
                    <a:pt x="169" y="130"/>
                    <a:pt x="176" y="123"/>
                    <a:pt x="176" y="114"/>
                  </a:cubicBezTo>
                  <a:cubicBezTo>
                    <a:pt x="176" y="105"/>
                    <a:pt x="169" y="98"/>
                    <a:pt x="160" y="98"/>
                  </a:cubicBezTo>
                  <a:cubicBezTo>
                    <a:pt x="157" y="98"/>
                    <a:pt x="155" y="99"/>
                    <a:pt x="152" y="10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8" y="25"/>
                    <a:pt x="98" y="14"/>
                    <a:pt x="91" y="7"/>
                  </a:cubicBezTo>
                  <a:cubicBezTo>
                    <a:pt x="84" y="0"/>
                    <a:pt x="73" y="0"/>
                    <a:pt x="66" y="7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9"/>
                    <a:pt x="40" y="18"/>
                    <a:pt x="34" y="18"/>
                  </a:cubicBezTo>
                  <a:cubicBezTo>
                    <a:pt x="22" y="18"/>
                    <a:pt x="10" y="23"/>
                    <a:pt x="1" y="31"/>
                  </a:cubicBezTo>
                  <a:cubicBezTo>
                    <a:pt x="0" y="33"/>
                    <a:pt x="0" y="35"/>
                    <a:pt x="1" y="3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7"/>
                    <a:pt x="63" y="98"/>
                    <a:pt x="64" y="98"/>
                  </a:cubicBezTo>
                  <a:cubicBezTo>
                    <a:pt x="65" y="98"/>
                    <a:pt x="66" y="97"/>
                    <a:pt x="67" y="97"/>
                  </a:cubicBezTo>
                  <a:cubicBezTo>
                    <a:pt x="80" y="83"/>
                    <a:pt x="84" y="63"/>
                    <a:pt x="77" y="47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8"/>
                    <a:pt x="144" y="111"/>
                    <a:pt x="144" y="114"/>
                  </a:cubicBezTo>
                  <a:cubicBezTo>
                    <a:pt x="144" y="117"/>
                    <a:pt x="145" y="120"/>
                    <a:pt x="146" y="12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2" y="140"/>
                    <a:pt x="117" y="138"/>
                    <a:pt x="112" y="138"/>
                  </a:cubicBezTo>
                  <a:cubicBezTo>
                    <a:pt x="99" y="138"/>
                    <a:pt x="88" y="149"/>
                    <a:pt x="88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41" y="162"/>
                    <a:pt x="32" y="171"/>
                    <a:pt x="32" y="182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2"/>
                    <a:pt x="34" y="194"/>
                    <a:pt x="36" y="194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8" y="194"/>
                    <a:pt x="160" y="192"/>
                    <a:pt x="160" y="190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0" y="171"/>
                    <a:pt x="151" y="162"/>
                    <a:pt x="140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6" y="157"/>
                    <a:pt x="134" y="152"/>
                    <a:pt x="132" y="14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4" y="129"/>
                    <a:pt x="157" y="130"/>
                    <a:pt x="160" y="130"/>
                  </a:cubicBezTo>
                  <a:close/>
                  <a:moveTo>
                    <a:pt x="55" y="48"/>
                  </a:moveTo>
                  <a:cubicBezTo>
                    <a:pt x="55" y="49"/>
                    <a:pt x="53" y="50"/>
                    <a:pt x="52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45" y="43"/>
                    <a:pt x="38" y="41"/>
                    <a:pt x="31" y="42"/>
                  </a:cubicBezTo>
                  <a:cubicBezTo>
                    <a:pt x="29" y="42"/>
                    <a:pt x="27" y="41"/>
                    <a:pt x="27" y="39"/>
                  </a:cubicBezTo>
                  <a:cubicBezTo>
                    <a:pt x="26" y="36"/>
                    <a:pt x="28" y="34"/>
                    <a:pt x="30" y="34"/>
                  </a:cubicBezTo>
                  <a:cubicBezTo>
                    <a:pt x="31" y="34"/>
                    <a:pt x="33" y="34"/>
                    <a:pt x="34" y="34"/>
                  </a:cubicBezTo>
                  <a:cubicBezTo>
                    <a:pt x="42" y="34"/>
                    <a:pt x="50" y="37"/>
                    <a:pt x="55" y="43"/>
                  </a:cubicBezTo>
                  <a:cubicBezTo>
                    <a:pt x="57" y="44"/>
                    <a:pt x="57" y="47"/>
                    <a:pt x="5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1698625" y="1379538"/>
              <a:ext cx="87313" cy="82550"/>
            </a:xfrm>
            <a:custGeom>
              <a:avLst/>
              <a:gdLst>
                <a:gd name="T0" fmla="*/ 4 w 35"/>
                <a:gd name="T1" fmla="*/ 0 h 33"/>
                <a:gd name="T2" fmla="*/ 9 w 35"/>
                <a:gd name="T3" fmla="*/ 26 h 33"/>
                <a:gd name="T4" fmla="*/ 25 w 35"/>
                <a:gd name="T5" fmla="*/ 33 h 33"/>
                <a:gd name="T6" fmla="*/ 35 w 35"/>
                <a:gd name="T7" fmla="*/ 31 h 33"/>
                <a:gd name="T8" fmla="*/ 4 w 3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4" y="0"/>
                  </a:moveTo>
                  <a:cubicBezTo>
                    <a:pt x="0" y="9"/>
                    <a:pt x="2" y="19"/>
                    <a:pt x="9" y="26"/>
                  </a:cubicBezTo>
                  <a:cubicBezTo>
                    <a:pt x="13" y="31"/>
                    <a:pt x="19" y="33"/>
                    <a:pt x="25" y="33"/>
                  </a:cubicBezTo>
                  <a:cubicBezTo>
                    <a:pt x="28" y="33"/>
                    <a:pt x="32" y="32"/>
                    <a:pt x="35" y="3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177019" y="2463706"/>
            <a:ext cx="273400" cy="347229"/>
            <a:chOff x="2889250" y="1241425"/>
            <a:chExt cx="376238" cy="477838"/>
          </a:xfrm>
          <a:solidFill>
            <a:schemeClr val="bg1"/>
          </a:solidFill>
        </p:grpSpPr>
        <p:sp>
          <p:nvSpPr>
            <p:cNvPr id="19" name="Freeform 25"/>
            <p:cNvSpPr/>
            <p:nvPr/>
          </p:nvSpPr>
          <p:spPr bwMode="auto">
            <a:xfrm>
              <a:off x="2889250" y="1241425"/>
              <a:ext cx="376238" cy="477838"/>
            </a:xfrm>
            <a:custGeom>
              <a:avLst/>
              <a:gdLst>
                <a:gd name="T0" fmla="*/ 108 w 152"/>
                <a:gd name="T1" fmla="*/ 161 h 193"/>
                <a:gd name="T2" fmla="*/ 68 w 152"/>
                <a:gd name="T3" fmla="*/ 161 h 193"/>
                <a:gd name="T4" fmla="*/ 68 w 152"/>
                <a:gd name="T5" fmla="*/ 145 h 193"/>
                <a:gd name="T6" fmla="*/ 121 w 152"/>
                <a:gd name="T7" fmla="*/ 122 h 193"/>
                <a:gd name="T8" fmla="*/ 130 w 152"/>
                <a:gd name="T9" fmla="*/ 19 h 193"/>
                <a:gd name="T10" fmla="*/ 130 w 152"/>
                <a:gd name="T11" fmla="*/ 18 h 193"/>
                <a:gd name="T12" fmla="*/ 130 w 152"/>
                <a:gd name="T13" fmla="*/ 18 h 193"/>
                <a:gd name="T14" fmla="*/ 128 w 152"/>
                <a:gd name="T15" fmla="*/ 14 h 193"/>
                <a:gd name="T16" fmla="*/ 130 w 152"/>
                <a:gd name="T17" fmla="*/ 10 h 193"/>
                <a:gd name="T18" fmla="*/ 137 w 152"/>
                <a:gd name="T19" fmla="*/ 10 h 193"/>
                <a:gd name="T20" fmla="*/ 143 w 152"/>
                <a:gd name="T21" fmla="*/ 10 h 193"/>
                <a:gd name="T22" fmla="*/ 143 w 152"/>
                <a:gd name="T23" fmla="*/ 5 h 193"/>
                <a:gd name="T24" fmla="*/ 124 w 152"/>
                <a:gd name="T25" fmla="*/ 5 h 193"/>
                <a:gd name="T26" fmla="*/ 120 w 152"/>
                <a:gd name="T27" fmla="*/ 14 h 193"/>
                <a:gd name="T28" fmla="*/ 124 w 152"/>
                <a:gd name="T29" fmla="*/ 23 h 193"/>
                <a:gd name="T30" fmla="*/ 124 w 152"/>
                <a:gd name="T31" fmla="*/ 23 h 193"/>
                <a:gd name="T32" fmla="*/ 115 w 152"/>
                <a:gd name="T33" fmla="*/ 116 h 193"/>
                <a:gd name="T34" fmla="*/ 23 w 152"/>
                <a:gd name="T35" fmla="*/ 124 h 193"/>
                <a:gd name="T36" fmla="*/ 23 w 152"/>
                <a:gd name="T37" fmla="*/ 124 h 193"/>
                <a:gd name="T38" fmla="*/ 4 w 152"/>
                <a:gd name="T39" fmla="*/ 125 h 193"/>
                <a:gd name="T40" fmla="*/ 0 w 152"/>
                <a:gd name="T41" fmla="*/ 134 h 193"/>
                <a:gd name="T42" fmla="*/ 4 w 152"/>
                <a:gd name="T43" fmla="*/ 144 h 193"/>
                <a:gd name="T44" fmla="*/ 7 w 152"/>
                <a:gd name="T45" fmla="*/ 145 h 193"/>
                <a:gd name="T46" fmla="*/ 10 w 152"/>
                <a:gd name="T47" fmla="*/ 144 h 193"/>
                <a:gd name="T48" fmla="*/ 10 w 152"/>
                <a:gd name="T49" fmla="*/ 138 h 193"/>
                <a:gd name="T50" fmla="*/ 8 w 152"/>
                <a:gd name="T51" fmla="*/ 134 h 193"/>
                <a:gd name="T52" fmla="*/ 10 w 152"/>
                <a:gd name="T53" fmla="*/ 130 h 193"/>
                <a:gd name="T54" fmla="*/ 18 w 152"/>
                <a:gd name="T55" fmla="*/ 130 h 193"/>
                <a:gd name="T56" fmla="*/ 18 w 152"/>
                <a:gd name="T57" fmla="*/ 131 h 193"/>
                <a:gd name="T58" fmla="*/ 18 w 152"/>
                <a:gd name="T59" fmla="*/ 131 h 193"/>
                <a:gd name="T60" fmla="*/ 60 w 152"/>
                <a:gd name="T61" fmla="*/ 145 h 193"/>
                <a:gd name="T62" fmla="*/ 60 w 152"/>
                <a:gd name="T63" fmla="*/ 161 h 193"/>
                <a:gd name="T64" fmla="*/ 20 w 152"/>
                <a:gd name="T65" fmla="*/ 161 h 193"/>
                <a:gd name="T66" fmla="*/ 0 w 152"/>
                <a:gd name="T67" fmla="*/ 181 h 193"/>
                <a:gd name="T68" fmla="*/ 0 w 152"/>
                <a:gd name="T69" fmla="*/ 189 h 193"/>
                <a:gd name="T70" fmla="*/ 4 w 152"/>
                <a:gd name="T71" fmla="*/ 193 h 193"/>
                <a:gd name="T72" fmla="*/ 124 w 152"/>
                <a:gd name="T73" fmla="*/ 193 h 193"/>
                <a:gd name="T74" fmla="*/ 128 w 152"/>
                <a:gd name="T75" fmla="*/ 189 h 193"/>
                <a:gd name="T76" fmla="*/ 128 w 152"/>
                <a:gd name="T77" fmla="*/ 181 h 193"/>
                <a:gd name="T78" fmla="*/ 108 w 152"/>
                <a:gd name="T79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2" h="193">
                  <a:moveTo>
                    <a:pt x="108" y="161"/>
                  </a:moveTo>
                  <a:cubicBezTo>
                    <a:pt x="68" y="161"/>
                    <a:pt x="68" y="161"/>
                    <a:pt x="68" y="161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88" y="144"/>
                    <a:pt x="107" y="136"/>
                    <a:pt x="121" y="122"/>
                  </a:cubicBezTo>
                  <a:cubicBezTo>
                    <a:pt x="148" y="94"/>
                    <a:pt x="152" y="50"/>
                    <a:pt x="130" y="19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7"/>
                    <a:pt x="128" y="16"/>
                    <a:pt x="128" y="14"/>
                  </a:cubicBezTo>
                  <a:cubicBezTo>
                    <a:pt x="128" y="13"/>
                    <a:pt x="129" y="11"/>
                    <a:pt x="130" y="10"/>
                  </a:cubicBezTo>
                  <a:cubicBezTo>
                    <a:pt x="132" y="8"/>
                    <a:pt x="135" y="8"/>
                    <a:pt x="137" y="10"/>
                  </a:cubicBezTo>
                  <a:cubicBezTo>
                    <a:pt x="139" y="12"/>
                    <a:pt x="141" y="12"/>
                    <a:pt x="143" y="10"/>
                  </a:cubicBezTo>
                  <a:cubicBezTo>
                    <a:pt x="144" y="9"/>
                    <a:pt x="144" y="6"/>
                    <a:pt x="143" y="5"/>
                  </a:cubicBezTo>
                  <a:cubicBezTo>
                    <a:pt x="138" y="0"/>
                    <a:pt x="129" y="0"/>
                    <a:pt x="124" y="5"/>
                  </a:cubicBezTo>
                  <a:cubicBezTo>
                    <a:pt x="121" y="7"/>
                    <a:pt x="120" y="11"/>
                    <a:pt x="120" y="14"/>
                  </a:cubicBezTo>
                  <a:cubicBezTo>
                    <a:pt x="120" y="18"/>
                    <a:pt x="121" y="21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43" y="52"/>
                    <a:pt x="140" y="92"/>
                    <a:pt x="115" y="116"/>
                  </a:cubicBezTo>
                  <a:cubicBezTo>
                    <a:pt x="91" y="140"/>
                    <a:pt x="51" y="14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17" y="120"/>
                    <a:pt x="9" y="120"/>
                    <a:pt x="4" y="125"/>
                  </a:cubicBezTo>
                  <a:cubicBezTo>
                    <a:pt x="2" y="127"/>
                    <a:pt x="0" y="131"/>
                    <a:pt x="0" y="134"/>
                  </a:cubicBezTo>
                  <a:cubicBezTo>
                    <a:pt x="0" y="138"/>
                    <a:pt x="2" y="141"/>
                    <a:pt x="4" y="144"/>
                  </a:cubicBezTo>
                  <a:cubicBezTo>
                    <a:pt x="5" y="144"/>
                    <a:pt x="6" y="145"/>
                    <a:pt x="7" y="145"/>
                  </a:cubicBezTo>
                  <a:cubicBezTo>
                    <a:pt x="8" y="145"/>
                    <a:pt x="9" y="144"/>
                    <a:pt x="10" y="144"/>
                  </a:cubicBezTo>
                  <a:cubicBezTo>
                    <a:pt x="11" y="142"/>
                    <a:pt x="11" y="140"/>
                    <a:pt x="10" y="138"/>
                  </a:cubicBezTo>
                  <a:cubicBezTo>
                    <a:pt x="9" y="137"/>
                    <a:pt x="8" y="136"/>
                    <a:pt x="8" y="134"/>
                  </a:cubicBezTo>
                  <a:cubicBezTo>
                    <a:pt x="8" y="133"/>
                    <a:pt x="9" y="131"/>
                    <a:pt x="10" y="130"/>
                  </a:cubicBezTo>
                  <a:cubicBezTo>
                    <a:pt x="12" y="128"/>
                    <a:pt x="15" y="128"/>
                    <a:pt x="18" y="130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1" y="140"/>
                    <a:pt x="45" y="144"/>
                    <a:pt x="60" y="145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9" y="161"/>
                    <a:pt x="0" y="170"/>
                    <a:pt x="0" y="18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1"/>
                    <a:pt x="2" y="193"/>
                    <a:pt x="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7" y="193"/>
                    <a:pt x="128" y="191"/>
                    <a:pt x="128" y="189"/>
                  </a:cubicBezTo>
                  <a:cubicBezTo>
                    <a:pt x="128" y="181"/>
                    <a:pt x="128" y="181"/>
                    <a:pt x="128" y="181"/>
                  </a:cubicBezTo>
                  <a:cubicBezTo>
                    <a:pt x="128" y="170"/>
                    <a:pt x="119" y="161"/>
                    <a:pt x="108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2889250" y="1244600"/>
              <a:ext cx="315913" cy="314325"/>
            </a:xfrm>
            <a:custGeom>
              <a:avLst/>
              <a:gdLst>
                <a:gd name="T0" fmla="*/ 64 w 128"/>
                <a:gd name="T1" fmla="*/ 127 h 127"/>
                <a:gd name="T2" fmla="*/ 128 w 128"/>
                <a:gd name="T3" fmla="*/ 64 h 127"/>
                <a:gd name="T4" fmla="*/ 64 w 128"/>
                <a:gd name="T5" fmla="*/ 0 h 127"/>
                <a:gd name="T6" fmla="*/ 0 w 128"/>
                <a:gd name="T7" fmla="*/ 64 h 127"/>
                <a:gd name="T8" fmla="*/ 64 w 128"/>
                <a:gd name="T9" fmla="*/ 127 h 127"/>
                <a:gd name="T10" fmla="*/ 64 w 128"/>
                <a:gd name="T11" fmla="*/ 24 h 127"/>
                <a:gd name="T12" fmla="*/ 68 w 128"/>
                <a:gd name="T13" fmla="*/ 28 h 127"/>
                <a:gd name="T14" fmla="*/ 64 w 128"/>
                <a:gd name="T15" fmla="*/ 32 h 127"/>
                <a:gd name="T16" fmla="*/ 28 w 128"/>
                <a:gd name="T17" fmla="*/ 68 h 127"/>
                <a:gd name="T18" fmla="*/ 24 w 128"/>
                <a:gd name="T19" fmla="*/ 72 h 127"/>
                <a:gd name="T20" fmla="*/ 20 w 128"/>
                <a:gd name="T21" fmla="*/ 68 h 127"/>
                <a:gd name="T22" fmla="*/ 64 w 128"/>
                <a:gd name="T23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27">
                  <a:moveTo>
                    <a:pt x="64" y="127"/>
                  </a:moveTo>
                  <a:cubicBezTo>
                    <a:pt x="99" y="127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7"/>
                    <a:pt x="64" y="127"/>
                  </a:cubicBezTo>
                  <a:close/>
                  <a:moveTo>
                    <a:pt x="64" y="24"/>
                  </a:moveTo>
                  <a:cubicBezTo>
                    <a:pt x="66" y="24"/>
                    <a:pt x="68" y="26"/>
                    <a:pt x="68" y="28"/>
                  </a:cubicBezTo>
                  <a:cubicBezTo>
                    <a:pt x="68" y="30"/>
                    <a:pt x="66" y="32"/>
                    <a:pt x="64" y="32"/>
                  </a:cubicBezTo>
                  <a:cubicBezTo>
                    <a:pt x="44" y="32"/>
                    <a:pt x="28" y="48"/>
                    <a:pt x="28" y="68"/>
                  </a:cubicBezTo>
                  <a:cubicBezTo>
                    <a:pt x="28" y="70"/>
                    <a:pt x="27" y="72"/>
                    <a:pt x="24" y="72"/>
                  </a:cubicBezTo>
                  <a:cubicBezTo>
                    <a:pt x="22" y="72"/>
                    <a:pt x="20" y="70"/>
                    <a:pt x="20" y="68"/>
                  </a:cubicBezTo>
                  <a:cubicBezTo>
                    <a:pt x="20" y="44"/>
                    <a:pt x="40" y="24"/>
                    <a:pt x="6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75956" y="3895229"/>
            <a:ext cx="343768" cy="344922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22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Freeform 69"/>
          <p:cNvSpPr>
            <a:spLocks noEditPoints="1"/>
          </p:cNvSpPr>
          <p:nvPr/>
        </p:nvSpPr>
        <p:spPr bwMode="auto">
          <a:xfrm>
            <a:off x="7218363" y="3914775"/>
            <a:ext cx="201612" cy="346075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689799" y="2475762"/>
            <a:ext cx="317236" cy="344922"/>
            <a:chOff x="5130800" y="1241425"/>
            <a:chExt cx="436563" cy="474663"/>
          </a:xfrm>
          <a:solidFill>
            <a:schemeClr val="bg1"/>
          </a:solidFill>
        </p:grpSpPr>
        <p:sp>
          <p:nvSpPr>
            <p:cNvPr id="32" name="Freeform 70"/>
            <p:cNvSpPr>
              <a:spLocks noEditPoints="1"/>
            </p:cNvSpPr>
            <p:nvPr/>
          </p:nvSpPr>
          <p:spPr bwMode="auto">
            <a:xfrm>
              <a:off x="5130800" y="1241425"/>
              <a:ext cx="338138" cy="455613"/>
            </a:xfrm>
            <a:custGeom>
              <a:avLst/>
              <a:gdLst>
                <a:gd name="T0" fmla="*/ 80 w 136"/>
                <a:gd name="T1" fmla="*/ 156 h 184"/>
                <a:gd name="T2" fmla="*/ 68 w 136"/>
                <a:gd name="T3" fmla="*/ 168 h 184"/>
                <a:gd name="T4" fmla="*/ 56 w 136"/>
                <a:gd name="T5" fmla="*/ 156 h 184"/>
                <a:gd name="T6" fmla="*/ 68 w 136"/>
                <a:gd name="T7" fmla="*/ 144 h 184"/>
                <a:gd name="T8" fmla="*/ 80 w 136"/>
                <a:gd name="T9" fmla="*/ 156 h 184"/>
                <a:gd name="T10" fmla="*/ 80 w 136"/>
                <a:gd name="T11" fmla="*/ 136 h 184"/>
                <a:gd name="T12" fmla="*/ 20 w 136"/>
                <a:gd name="T13" fmla="*/ 136 h 184"/>
                <a:gd name="T14" fmla="*/ 16 w 136"/>
                <a:gd name="T15" fmla="*/ 132 h 184"/>
                <a:gd name="T16" fmla="*/ 16 w 136"/>
                <a:gd name="T17" fmla="*/ 36 h 184"/>
                <a:gd name="T18" fmla="*/ 20 w 136"/>
                <a:gd name="T19" fmla="*/ 32 h 184"/>
                <a:gd name="T20" fmla="*/ 116 w 136"/>
                <a:gd name="T21" fmla="*/ 32 h 184"/>
                <a:gd name="T22" fmla="*/ 120 w 136"/>
                <a:gd name="T23" fmla="*/ 36 h 184"/>
                <a:gd name="T24" fmla="*/ 120 w 136"/>
                <a:gd name="T25" fmla="*/ 40 h 184"/>
                <a:gd name="T26" fmla="*/ 136 w 136"/>
                <a:gd name="T27" fmla="*/ 40 h 184"/>
                <a:gd name="T28" fmla="*/ 136 w 136"/>
                <a:gd name="T29" fmla="*/ 12 h 184"/>
                <a:gd name="T30" fmla="*/ 124 w 136"/>
                <a:gd name="T31" fmla="*/ 0 h 184"/>
                <a:gd name="T32" fmla="*/ 12 w 136"/>
                <a:gd name="T33" fmla="*/ 0 h 184"/>
                <a:gd name="T34" fmla="*/ 0 w 136"/>
                <a:gd name="T35" fmla="*/ 12 h 184"/>
                <a:gd name="T36" fmla="*/ 0 w 136"/>
                <a:gd name="T37" fmla="*/ 172 h 184"/>
                <a:gd name="T38" fmla="*/ 12 w 136"/>
                <a:gd name="T39" fmla="*/ 184 h 184"/>
                <a:gd name="T40" fmla="*/ 81 w 136"/>
                <a:gd name="T41" fmla="*/ 184 h 184"/>
                <a:gd name="T42" fmla="*/ 80 w 136"/>
                <a:gd name="T43" fmla="*/ 180 h 184"/>
                <a:gd name="T44" fmla="*/ 80 w 136"/>
                <a:gd name="T45" fmla="*/ 156 h 184"/>
                <a:gd name="T46" fmla="*/ 65 w 136"/>
                <a:gd name="T47" fmla="*/ 17 h 184"/>
                <a:gd name="T48" fmla="*/ 71 w 136"/>
                <a:gd name="T49" fmla="*/ 17 h 184"/>
                <a:gd name="T50" fmla="*/ 72 w 136"/>
                <a:gd name="T51" fmla="*/ 20 h 184"/>
                <a:gd name="T52" fmla="*/ 71 w 136"/>
                <a:gd name="T53" fmla="*/ 23 h 184"/>
                <a:gd name="T54" fmla="*/ 68 w 136"/>
                <a:gd name="T55" fmla="*/ 24 h 184"/>
                <a:gd name="T56" fmla="*/ 65 w 136"/>
                <a:gd name="T57" fmla="*/ 23 h 184"/>
                <a:gd name="T58" fmla="*/ 64 w 136"/>
                <a:gd name="T59" fmla="*/ 20 h 184"/>
                <a:gd name="T60" fmla="*/ 65 w 136"/>
                <a:gd name="T61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84">
                  <a:moveTo>
                    <a:pt x="80" y="156"/>
                  </a:moveTo>
                  <a:cubicBezTo>
                    <a:pt x="80" y="162"/>
                    <a:pt x="75" y="168"/>
                    <a:pt x="68" y="168"/>
                  </a:cubicBezTo>
                  <a:cubicBezTo>
                    <a:pt x="62" y="168"/>
                    <a:pt x="56" y="162"/>
                    <a:pt x="56" y="156"/>
                  </a:cubicBezTo>
                  <a:cubicBezTo>
                    <a:pt x="56" y="149"/>
                    <a:pt x="62" y="144"/>
                    <a:pt x="68" y="144"/>
                  </a:cubicBezTo>
                  <a:cubicBezTo>
                    <a:pt x="75" y="144"/>
                    <a:pt x="80" y="149"/>
                    <a:pt x="80" y="15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4"/>
                    <a:pt x="120" y="3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0" y="183"/>
                    <a:pt x="80" y="181"/>
                    <a:pt x="80" y="180"/>
                  </a:cubicBezTo>
                  <a:lnTo>
                    <a:pt x="80" y="156"/>
                  </a:lnTo>
                  <a:close/>
                  <a:moveTo>
                    <a:pt x="65" y="17"/>
                  </a:moveTo>
                  <a:cubicBezTo>
                    <a:pt x="67" y="16"/>
                    <a:pt x="70" y="16"/>
                    <a:pt x="71" y="17"/>
                  </a:cubicBezTo>
                  <a:cubicBezTo>
                    <a:pt x="72" y="18"/>
                    <a:pt x="72" y="19"/>
                    <a:pt x="72" y="20"/>
                  </a:cubicBezTo>
                  <a:cubicBezTo>
                    <a:pt x="72" y="21"/>
                    <a:pt x="72" y="22"/>
                    <a:pt x="71" y="23"/>
                  </a:cubicBezTo>
                  <a:cubicBezTo>
                    <a:pt x="70" y="23"/>
                    <a:pt x="69" y="24"/>
                    <a:pt x="68" y="24"/>
                  </a:cubicBezTo>
                  <a:cubicBezTo>
                    <a:pt x="67" y="24"/>
                    <a:pt x="66" y="23"/>
                    <a:pt x="65" y="23"/>
                  </a:cubicBezTo>
                  <a:cubicBezTo>
                    <a:pt x="65" y="22"/>
                    <a:pt x="64" y="21"/>
                    <a:pt x="64" y="20"/>
                  </a:cubicBezTo>
                  <a:cubicBezTo>
                    <a:pt x="64" y="19"/>
                    <a:pt x="65" y="18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71"/>
            <p:cNvSpPr>
              <a:spLocks noEditPoints="1"/>
            </p:cNvSpPr>
            <p:nvPr/>
          </p:nvSpPr>
          <p:spPr bwMode="auto">
            <a:xfrm>
              <a:off x="5348288" y="1360488"/>
              <a:ext cx="219075" cy="355600"/>
            </a:xfrm>
            <a:custGeom>
              <a:avLst/>
              <a:gdLst>
                <a:gd name="T0" fmla="*/ 76 w 88"/>
                <a:gd name="T1" fmla="*/ 0 h 144"/>
                <a:gd name="T2" fmla="*/ 12 w 88"/>
                <a:gd name="T3" fmla="*/ 0 h 144"/>
                <a:gd name="T4" fmla="*/ 0 w 88"/>
                <a:gd name="T5" fmla="*/ 12 h 144"/>
                <a:gd name="T6" fmla="*/ 0 w 88"/>
                <a:gd name="T7" fmla="*/ 132 h 144"/>
                <a:gd name="T8" fmla="*/ 12 w 88"/>
                <a:gd name="T9" fmla="*/ 144 h 144"/>
                <a:gd name="T10" fmla="*/ 76 w 88"/>
                <a:gd name="T11" fmla="*/ 144 h 144"/>
                <a:gd name="T12" fmla="*/ 88 w 88"/>
                <a:gd name="T13" fmla="*/ 132 h 144"/>
                <a:gd name="T14" fmla="*/ 88 w 88"/>
                <a:gd name="T15" fmla="*/ 12 h 144"/>
                <a:gd name="T16" fmla="*/ 76 w 88"/>
                <a:gd name="T17" fmla="*/ 0 h 144"/>
                <a:gd name="T18" fmla="*/ 41 w 88"/>
                <a:gd name="T19" fmla="*/ 17 h 144"/>
                <a:gd name="T20" fmla="*/ 47 w 88"/>
                <a:gd name="T21" fmla="*/ 17 h 144"/>
                <a:gd name="T22" fmla="*/ 48 w 88"/>
                <a:gd name="T23" fmla="*/ 20 h 144"/>
                <a:gd name="T24" fmla="*/ 47 w 88"/>
                <a:gd name="T25" fmla="*/ 23 h 144"/>
                <a:gd name="T26" fmla="*/ 44 w 88"/>
                <a:gd name="T27" fmla="*/ 24 h 144"/>
                <a:gd name="T28" fmla="*/ 41 w 88"/>
                <a:gd name="T29" fmla="*/ 23 h 144"/>
                <a:gd name="T30" fmla="*/ 40 w 88"/>
                <a:gd name="T31" fmla="*/ 20 h 144"/>
                <a:gd name="T32" fmla="*/ 41 w 88"/>
                <a:gd name="T33" fmla="*/ 17 h 144"/>
                <a:gd name="T34" fmla="*/ 25 w 88"/>
                <a:gd name="T35" fmla="*/ 17 h 144"/>
                <a:gd name="T36" fmla="*/ 31 w 88"/>
                <a:gd name="T37" fmla="*/ 17 h 144"/>
                <a:gd name="T38" fmla="*/ 32 w 88"/>
                <a:gd name="T39" fmla="*/ 20 h 144"/>
                <a:gd name="T40" fmla="*/ 31 w 88"/>
                <a:gd name="T41" fmla="*/ 23 h 144"/>
                <a:gd name="T42" fmla="*/ 28 w 88"/>
                <a:gd name="T43" fmla="*/ 24 h 144"/>
                <a:gd name="T44" fmla="*/ 25 w 88"/>
                <a:gd name="T45" fmla="*/ 23 h 144"/>
                <a:gd name="T46" fmla="*/ 24 w 88"/>
                <a:gd name="T47" fmla="*/ 20 h 144"/>
                <a:gd name="T48" fmla="*/ 25 w 88"/>
                <a:gd name="T49" fmla="*/ 17 h 144"/>
                <a:gd name="T50" fmla="*/ 47 w 88"/>
                <a:gd name="T51" fmla="*/ 127 h 144"/>
                <a:gd name="T52" fmla="*/ 44 w 88"/>
                <a:gd name="T53" fmla="*/ 128 h 144"/>
                <a:gd name="T54" fmla="*/ 41 w 88"/>
                <a:gd name="T55" fmla="*/ 127 h 144"/>
                <a:gd name="T56" fmla="*/ 40 w 88"/>
                <a:gd name="T57" fmla="*/ 124 h 144"/>
                <a:gd name="T58" fmla="*/ 41 w 88"/>
                <a:gd name="T59" fmla="*/ 121 h 144"/>
                <a:gd name="T60" fmla="*/ 47 w 88"/>
                <a:gd name="T61" fmla="*/ 121 h 144"/>
                <a:gd name="T62" fmla="*/ 48 w 88"/>
                <a:gd name="T63" fmla="*/ 124 h 144"/>
                <a:gd name="T64" fmla="*/ 47 w 88"/>
                <a:gd name="T65" fmla="*/ 127 h 144"/>
                <a:gd name="T66" fmla="*/ 72 w 88"/>
                <a:gd name="T67" fmla="*/ 108 h 144"/>
                <a:gd name="T68" fmla="*/ 68 w 88"/>
                <a:gd name="T69" fmla="*/ 112 h 144"/>
                <a:gd name="T70" fmla="*/ 20 w 88"/>
                <a:gd name="T71" fmla="*/ 112 h 144"/>
                <a:gd name="T72" fmla="*/ 16 w 88"/>
                <a:gd name="T73" fmla="*/ 108 h 144"/>
                <a:gd name="T74" fmla="*/ 16 w 88"/>
                <a:gd name="T75" fmla="*/ 36 h 144"/>
                <a:gd name="T76" fmla="*/ 20 w 88"/>
                <a:gd name="T77" fmla="*/ 32 h 144"/>
                <a:gd name="T78" fmla="*/ 68 w 88"/>
                <a:gd name="T79" fmla="*/ 32 h 144"/>
                <a:gd name="T80" fmla="*/ 72 w 88"/>
                <a:gd name="T81" fmla="*/ 36 h 144"/>
                <a:gd name="T82" fmla="*/ 72 w 88"/>
                <a:gd name="T83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144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8"/>
                    <a:pt x="6" y="144"/>
                    <a:pt x="1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3" y="144"/>
                    <a:pt x="88" y="138"/>
                    <a:pt x="88" y="13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7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8" y="22"/>
                    <a:pt x="47" y="23"/>
                  </a:cubicBezTo>
                  <a:cubicBezTo>
                    <a:pt x="46" y="23"/>
                    <a:pt x="45" y="24"/>
                    <a:pt x="44" y="24"/>
                  </a:cubicBezTo>
                  <a:cubicBezTo>
                    <a:pt x="43" y="24"/>
                    <a:pt x="42" y="23"/>
                    <a:pt x="41" y="23"/>
                  </a:cubicBezTo>
                  <a:cubicBezTo>
                    <a:pt x="41" y="22"/>
                    <a:pt x="40" y="21"/>
                    <a:pt x="40" y="20"/>
                  </a:cubicBezTo>
                  <a:cubicBezTo>
                    <a:pt x="40" y="19"/>
                    <a:pt x="41" y="18"/>
                    <a:pt x="41" y="17"/>
                  </a:cubicBezTo>
                  <a:close/>
                  <a:moveTo>
                    <a:pt x="25" y="17"/>
                  </a:moveTo>
                  <a:cubicBezTo>
                    <a:pt x="27" y="16"/>
                    <a:pt x="30" y="16"/>
                    <a:pt x="31" y="17"/>
                  </a:cubicBezTo>
                  <a:cubicBezTo>
                    <a:pt x="32" y="18"/>
                    <a:pt x="32" y="19"/>
                    <a:pt x="32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0" y="23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lose/>
                  <a:moveTo>
                    <a:pt x="47" y="127"/>
                  </a:moveTo>
                  <a:cubicBezTo>
                    <a:pt x="46" y="127"/>
                    <a:pt x="45" y="128"/>
                    <a:pt x="44" y="128"/>
                  </a:cubicBezTo>
                  <a:cubicBezTo>
                    <a:pt x="43" y="128"/>
                    <a:pt x="42" y="127"/>
                    <a:pt x="41" y="127"/>
                  </a:cubicBezTo>
                  <a:cubicBezTo>
                    <a:pt x="41" y="126"/>
                    <a:pt x="40" y="125"/>
                    <a:pt x="40" y="124"/>
                  </a:cubicBezTo>
                  <a:cubicBezTo>
                    <a:pt x="40" y="123"/>
                    <a:pt x="41" y="122"/>
                    <a:pt x="41" y="121"/>
                  </a:cubicBezTo>
                  <a:cubicBezTo>
                    <a:pt x="43" y="120"/>
                    <a:pt x="46" y="120"/>
                    <a:pt x="47" y="121"/>
                  </a:cubicBezTo>
                  <a:cubicBezTo>
                    <a:pt x="48" y="122"/>
                    <a:pt x="48" y="123"/>
                    <a:pt x="48" y="124"/>
                  </a:cubicBezTo>
                  <a:cubicBezTo>
                    <a:pt x="48" y="125"/>
                    <a:pt x="48" y="126"/>
                    <a:pt x="47" y="127"/>
                  </a:cubicBezTo>
                  <a:close/>
                  <a:moveTo>
                    <a:pt x="72" y="108"/>
                  </a:moveTo>
                  <a:cubicBezTo>
                    <a:pt x="72" y="110"/>
                    <a:pt x="70" y="112"/>
                    <a:pt x="68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8" y="112"/>
                    <a:pt x="16" y="110"/>
                    <a:pt x="16" y="10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2" y="34"/>
                    <a:pt x="72" y="36"/>
                  </a:cubicBezTo>
                  <a:lnTo>
                    <a:pt x="7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72"/>
          <p:cNvSpPr>
            <a:spLocks noEditPoints="1"/>
          </p:cNvSpPr>
          <p:nvPr/>
        </p:nvSpPr>
        <p:spPr bwMode="auto">
          <a:xfrm>
            <a:off x="7153275" y="2522538"/>
            <a:ext cx="346075" cy="257175"/>
          </a:xfrm>
          <a:custGeom>
            <a:avLst/>
            <a:gdLst>
              <a:gd name="T0" fmla="*/ 144 w 192"/>
              <a:gd name="T1" fmla="*/ 0 h 144"/>
              <a:gd name="T2" fmla="*/ 80 w 192"/>
              <a:gd name="T3" fmla="*/ 16 h 144"/>
              <a:gd name="T4" fmla="*/ 8 w 192"/>
              <a:gd name="T5" fmla="*/ 39 h 144"/>
              <a:gd name="T6" fmla="*/ 24 w 192"/>
              <a:gd name="T7" fmla="*/ 144 h 144"/>
              <a:gd name="T8" fmla="*/ 44 w 192"/>
              <a:gd name="T9" fmla="*/ 133 h 144"/>
              <a:gd name="T10" fmla="*/ 125 w 192"/>
              <a:gd name="T11" fmla="*/ 80 h 144"/>
              <a:gd name="T12" fmla="*/ 149 w 192"/>
              <a:gd name="T13" fmla="*/ 134 h 144"/>
              <a:gd name="T14" fmla="*/ 192 w 192"/>
              <a:gd name="T15" fmla="*/ 119 h 144"/>
              <a:gd name="T16" fmla="*/ 60 w 192"/>
              <a:gd name="T17" fmla="*/ 48 h 144"/>
              <a:gd name="T18" fmla="*/ 48 w 192"/>
              <a:gd name="T19" fmla="*/ 60 h 144"/>
              <a:gd name="T20" fmla="*/ 40 w 192"/>
              <a:gd name="T21" fmla="*/ 60 h 144"/>
              <a:gd name="T22" fmla="*/ 28 w 192"/>
              <a:gd name="T23" fmla="*/ 48 h 144"/>
              <a:gd name="T24" fmla="*/ 28 w 192"/>
              <a:gd name="T25" fmla="*/ 40 h 144"/>
              <a:gd name="T26" fmla="*/ 40 w 192"/>
              <a:gd name="T27" fmla="*/ 28 h 144"/>
              <a:gd name="T28" fmla="*/ 48 w 192"/>
              <a:gd name="T29" fmla="*/ 28 h 144"/>
              <a:gd name="T30" fmla="*/ 60 w 192"/>
              <a:gd name="T31" fmla="*/ 40 h 144"/>
              <a:gd name="T32" fmla="*/ 60 w 192"/>
              <a:gd name="T33" fmla="*/ 48 h 144"/>
              <a:gd name="T34" fmla="*/ 84 w 192"/>
              <a:gd name="T35" fmla="*/ 56 h 144"/>
              <a:gd name="T36" fmla="*/ 84 w 192"/>
              <a:gd name="T37" fmla="*/ 48 h 144"/>
              <a:gd name="T38" fmla="*/ 112 w 192"/>
              <a:gd name="T39" fmla="*/ 52 h 144"/>
              <a:gd name="T40" fmla="*/ 124 w 192"/>
              <a:gd name="T41" fmla="*/ 40 h 144"/>
              <a:gd name="T42" fmla="*/ 124 w 192"/>
              <a:gd name="T43" fmla="*/ 32 h 144"/>
              <a:gd name="T44" fmla="*/ 136 w 192"/>
              <a:gd name="T45" fmla="*/ 36 h 144"/>
              <a:gd name="T46" fmla="*/ 124 w 192"/>
              <a:gd name="T47" fmla="*/ 40 h 144"/>
              <a:gd name="T48" fmla="*/ 132 w 192"/>
              <a:gd name="T49" fmla="*/ 64 h 144"/>
              <a:gd name="T50" fmla="*/ 132 w 192"/>
              <a:gd name="T51" fmla="*/ 56 h 144"/>
              <a:gd name="T52" fmla="*/ 144 w 192"/>
              <a:gd name="T53" fmla="*/ 60 h 144"/>
              <a:gd name="T54" fmla="*/ 148 w 192"/>
              <a:gd name="T55" fmla="*/ 32 h 144"/>
              <a:gd name="T56" fmla="*/ 148 w 192"/>
              <a:gd name="T57" fmla="*/ 24 h 144"/>
              <a:gd name="T58" fmla="*/ 160 w 192"/>
              <a:gd name="T59" fmla="*/ 28 h 144"/>
              <a:gd name="T60" fmla="*/ 148 w 192"/>
              <a:gd name="T61" fmla="*/ 32 h 144"/>
              <a:gd name="T62" fmla="*/ 156 w 192"/>
              <a:gd name="T63" fmla="*/ 56 h 144"/>
              <a:gd name="T64" fmla="*/ 156 w 192"/>
              <a:gd name="T65" fmla="*/ 48 h 144"/>
              <a:gd name="T66" fmla="*/ 168 w 192"/>
              <a:gd name="T67" fmla="*/ 5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44">
                <a:moveTo>
                  <a:pt x="184" y="40"/>
                </a:moveTo>
                <a:cubicBezTo>
                  <a:pt x="184" y="18"/>
                  <a:pt x="166" y="0"/>
                  <a:pt x="144" y="0"/>
                </a:cubicBezTo>
                <a:cubicBezTo>
                  <a:pt x="132" y="0"/>
                  <a:pt x="120" y="6"/>
                  <a:pt x="11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6"/>
                  <a:pt x="61" y="0"/>
                  <a:pt x="48" y="0"/>
                </a:cubicBezTo>
                <a:cubicBezTo>
                  <a:pt x="26" y="0"/>
                  <a:pt x="8" y="18"/>
                  <a:pt x="8" y="3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2" y="144"/>
                  <a:pt x="39" y="140"/>
                  <a:pt x="43" y="134"/>
                </a:cubicBezTo>
                <a:cubicBezTo>
                  <a:pt x="44" y="134"/>
                  <a:pt x="44" y="134"/>
                  <a:pt x="44" y="133"/>
                </a:cubicBezTo>
                <a:cubicBezTo>
                  <a:pt x="67" y="80"/>
                  <a:pt x="67" y="80"/>
                  <a:pt x="67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4" y="140"/>
                  <a:pt x="161" y="144"/>
                  <a:pt x="168" y="144"/>
                </a:cubicBezTo>
                <a:cubicBezTo>
                  <a:pt x="181" y="144"/>
                  <a:pt x="192" y="133"/>
                  <a:pt x="192" y="119"/>
                </a:cubicBezTo>
                <a:lnTo>
                  <a:pt x="184" y="40"/>
                </a:lnTo>
                <a:close/>
                <a:moveTo>
                  <a:pt x="60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2"/>
                  <a:pt x="46" y="64"/>
                  <a:pt x="44" y="64"/>
                </a:cubicBezTo>
                <a:cubicBezTo>
                  <a:pt x="42" y="64"/>
                  <a:pt x="40" y="62"/>
                  <a:pt x="40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46"/>
                  <a:pt x="24" y="44"/>
                </a:cubicBezTo>
                <a:cubicBezTo>
                  <a:pt x="24" y="42"/>
                  <a:pt x="26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42"/>
                  <a:pt x="64" y="44"/>
                </a:cubicBezTo>
                <a:cubicBezTo>
                  <a:pt x="64" y="46"/>
                  <a:pt x="62" y="48"/>
                  <a:pt x="60" y="48"/>
                </a:cubicBezTo>
                <a:close/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4"/>
                  <a:pt x="80" y="52"/>
                </a:cubicBezTo>
                <a:cubicBezTo>
                  <a:pt x="80" y="50"/>
                  <a:pt x="82" y="48"/>
                  <a:pt x="8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10" y="48"/>
                  <a:pt x="112" y="50"/>
                  <a:pt x="112" y="52"/>
                </a:cubicBezTo>
                <a:cubicBezTo>
                  <a:pt x="112" y="54"/>
                  <a:pt x="110" y="56"/>
                  <a:pt x="108" y="56"/>
                </a:cubicBezTo>
                <a:close/>
                <a:moveTo>
                  <a:pt x="124" y="40"/>
                </a:moveTo>
                <a:cubicBezTo>
                  <a:pt x="122" y="40"/>
                  <a:pt x="120" y="38"/>
                  <a:pt x="120" y="36"/>
                </a:cubicBezTo>
                <a:cubicBezTo>
                  <a:pt x="120" y="34"/>
                  <a:pt x="122" y="32"/>
                  <a:pt x="124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lnTo>
                  <a:pt x="124" y="40"/>
                </a:lnTo>
                <a:close/>
                <a:moveTo>
                  <a:pt x="14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0" y="64"/>
                  <a:pt x="128" y="62"/>
                  <a:pt x="128" y="60"/>
                </a:cubicBezTo>
                <a:cubicBezTo>
                  <a:pt x="128" y="58"/>
                  <a:pt x="130" y="56"/>
                  <a:pt x="13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62"/>
                  <a:pt x="142" y="64"/>
                  <a:pt x="140" y="64"/>
                </a:cubicBezTo>
                <a:close/>
                <a:moveTo>
                  <a:pt x="148" y="32"/>
                </a:moveTo>
                <a:cubicBezTo>
                  <a:pt x="146" y="32"/>
                  <a:pt x="144" y="30"/>
                  <a:pt x="144" y="28"/>
                </a:cubicBezTo>
                <a:cubicBezTo>
                  <a:pt x="144" y="26"/>
                  <a:pt x="146" y="24"/>
                  <a:pt x="14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6"/>
                  <a:pt x="160" y="28"/>
                </a:cubicBezTo>
                <a:cubicBezTo>
                  <a:pt x="160" y="30"/>
                  <a:pt x="158" y="32"/>
                  <a:pt x="156" y="32"/>
                </a:cubicBezTo>
                <a:lnTo>
                  <a:pt x="148" y="32"/>
                </a:lnTo>
                <a:close/>
                <a:moveTo>
                  <a:pt x="164" y="56"/>
                </a:moveTo>
                <a:cubicBezTo>
                  <a:pt x="156" y="56"/>
                  <a:pt x="156" y="56"/>
                  <a:pt x="156" y="56"/>
                </a:cubicBezTo>
                <a:cubicBezTo>
                  <a:pt x="154" y="56"/>
                  <a:pt x="152" y="54"/>
                  <a:pt x="152" y="52"/>
                </a:cubicBezTo>
                <a:cubicBezTo>
                  <a:pt x="152" y="50"/>
                  <a:pt x="154" y="48"/>
                  <a:pt x="15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6" y="48"/>
                  <a:pt x="168" y="50"/>
                  <a:pt x="168" y="52"/>
                </a:cubicBezTo>
                <a:cubicBezTo>
                  <a:pt x="168" y="54"/>
                  <a:pt x="166" y="56"/>
                  <a:pt x="16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9736920" y="3897223"/>
            <a:ext cx="259556" cy="344922"/>
            <a:chOff x="8672513" y="1241425"/>
            <a:chExt cx="357187" cy="474663"/>
          </a:xfrm>
          <a:solidFill>
            <a:schemeClr val="bg1"/>
          </a:solidFill>
        </p:grpSpPr>
        <p:sp>
          <p:nvSpPr>
            <p:cNvPr id="36" name="Freeform 73"/>
            <p:cNvSpPr/>
            <p:nvPr/>
          </p:nvSpPr>
          <p:spPr bwMode="auto">
            <a:xfrm>
              <a:off x="8742363" y="1641475"/>
              <a:ext cx="217487" cy="74613"/>
            </a:xfrm>
            <a:custGeom>
              <a:avLst/>
              <a:gdLst>
                <a:gd name="T0" fmla="*/ 73 w 88"/>
                <a:gd name="T1" fmla="*/ 0 h 30"/>
                <a:gd name="T2" fmla="*/ 64 w 88"/>
                <a:gd name="T3" fmla="*/ 3 h 30"/>
                <a:gd name="T4" fmla="*/ 64 w 88"/>
                <a:gd name="T5" fmla="*/ 3 h 30"/>
                <a:gd name="T6" fmla="*/ 44 w 88"/>
                <a:gd name="T7" fmla="*/ 6 h 30"/>
                <a:gd name="T8" fmla="*/ 24 w 88"/>
                <a:gd name="T9" fmla="*/ 3 h 30"/>
                <a:gd name="T10" fmla="*/ 24 w 88"/>
                <a:gd name="T11" fmla="*/ 3 h 30"/>
                <a:gd name="T12" fmla="*/ 16 w 88"/>
                <a:gd name="T13" fmla="*/ 0 h 30"/>
                <a:gd name="T14" fmla="*/ 1 w 88"/>
                <a:gd name="T15" fmla="*/ 15 h 30"/>
                <a:gd name="T16" fmla="*/ 0 w 88"/>
                <a:gd name="T17" fmla="*/ 18 h 30"/>
                <a:gd name="T18" fmla="*/ 0 w 88"/>
                <a:gd name="T19" fmla="*/ 18 h 30"/>
                <a:gd name="T20" fmla="*/ 44 w 88"/>
                <a:gd name="T21" fmla="*/ 30 h 30"/>
                <a:gd name="T22" fmla="*/ 88 w 88"/>
                <a:gd name="T23" fmla="*/ 19 h 30"/>
                <a:gd name="T24" fmla="*/ 88 w 88"/>
                <a:gd name="T25" fmla="*/ 18 h 30"/>
                <a:gd name="T26" fmla="*/ 87 w 88"/>
                <a:gd name="T27" fmla="*/ 15 h 30"/>
                <a:gd name="T28" fmla="*/ 73 w 88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0">
                  <a:moveTo>
                    <a:pt x="73" y="0"/>
                  </a:moveTo>
                  <a:cubicBezTo>
                    <a:pt x="70" y="1"/>
                    <a:pt x="67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58" y="5"/>
                    <a:pt x="51" y="6"/>
                    <a:pt x="44" y="6"/>
                  </a:cubicBezTo>
                  <a:cubicBezTo>
                    <a:pt x="37" y="6"/>
                    <a:pt x="31" y="5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19" y="1"/>
                    <a:pt x="16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34" y="30"/>
                    <a:pt x="44" y="30"/>
                  </a:cubicBezTo>
                  <a:cubicBezTo>
                    <a:pt x="54" y="30"/>
                    <a:pt x="87" y="29"/>
                    <a:pt x="88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8" y="16"/>
                    <a:pt x="87" y="15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74"/>
            <p:cNvSpPr>
              <a:spLocks noEditPoints="1"/>
            </p:cNvSpPr>
            <p:nvPr/>
          </p:nvSpPr>
          <p:spPr bwMode="auto">
            <a:xfrm>
              <a:off x="8672513" y="1241425"/>
              <a:ext cx="357187" cy="396875"/>
            </a:xfrm>
            <a:custGeom>
              <a:avLst/>
              <a:gdLst>
                <a:gd name="T0" fmla="*/ 88 w 144"/>
                <a:gd name="T1" fmla="*/ 17 h 160"/>
                <a:gd name="T2" fmla="*/ 88 w 144"/>
                <a:gd name="T3" fmla="*/ 16 h 160"/>
                <a:gd name="T4" fmla="*/ 72 w 144"/>
                <a:gd name="T5" fmla="*/ 0 h 160"/>
                <a:gd name="T6" fmla="*/ 56 w 144"/>
                <a:gd name="T7" fmla="*/ 16 h 160"/>
                <a:gd name="T8" fmla="*/ 57 w 144"/>
                <a:gd name="T9" fmla="*/ 17 h 160"/>
                <a:gd name="T10" fmla="*/ 0 w 144"/>
                <a:gd name="T11" fmla="*/ 88 h 160"/>
                <a:gd name="T12" fmla="*/ 72 w 144"/>
                <a:gd name="T13" fmla="*/ 160 h 160"/>
                <a:gd name="T14" fmla="*/ 144 w 144"/>
                <a:gd name="T15" fmla="*/ 88 h 160"/>
                <a:gd name="T16" fmla="*/ 88 w 144"/>
                <a:gd name="T17" fmla="*/ 17 h 160"/>
                <a:gd name="T18" fmla="*/ 64 w 144"/>
                <a:gd name="T19" fmla="*/ 16 h 160"/>
                <a:gd name="T20" fmla="*/ 72 w 144"/>
                <a:gd name="T21" fmla="*/ 8 h 160"/>
                <a:gd name="T22" fmla="*/ 80 w 144"/>
                <a:gd name="T23" fmla="*/ 16 h 160"/>
                <a:gd name="T24" fmla="*/ 80 w 144"/>
                <a:gd name="T25" fmla="*/ 16 h 160"/>
                <a:gd name="T26" fmla="*/ 72 w 144"/>
                <a:gd name="T27" fmla="*/ 16 h 160"/>
                <a:gd name="T28" fmla="*/ 64 w 144"/>
                <a:gd name="T29" fmla="*/ 16 h 160"/>
                <a:gd name="T30" fmla="*/ 64 w 144"/>
                <a:gd name="T31" fmla="*/ 16 h 160"/>
                <a:gd name="T32" fmla="*/ 72 w 144"/>
                <a:gd name="T33" fmla="*/ 128 h 160"/>
                <a:gd name="T34" fmla="*/ 32 w 144"/>
                <a:gd name="T35" fmla="*/ 88 h 160"/>
                <a:gd name="T36" fmla="*/ 72 w 144"/>
                <a:gd name="T37" fmla="*/ 48 h 160"/>
                <a:gd name="T38" fmla="*/ 112 w 144"/>
                <a:gd name="T39" fmla="*/ 88 h 160"/>
                <a:gd name="T40" fmla="*/ 72 w 144"/>
                <a:gd name="T41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60">
                  <a:moveTo>
                    <a:pt x="88" y="17"/>
                  </a:moveTo>
                  <a:cubicBezTo>
                    <a:pt x="88" y="17"/>
                    <a:pt x="88" y="16"/>
                    <a:pt x="88" y="16"/>
                  </a:cubicBezTo>
                  <a:cubicBezTo>
                    <a:pt x="88" y="7"/>
                    <a:pt x="81" y="0"/>
                    <a:pt x="72" y="0"/>
                  </a:cubicBezTo>
                  <a:cubicBezTo>
                    <a:pt x="63" y="0"/>
                    <a:pt x="56" y="7"/>
                    <a:pt x="56" y="16"/>
                  </a:cubicBezTo>
                  <a:cubicBezTo>
                    <a:pt x="56" y="16"/>
                    <a:pt x="56" y="17"/>
                    <a:pt x="57" y="17"/>
                  </a:cubicBezTo>
                  <a:cubicBezTo>
                    <a:pt x="24" y="25"/>
                    <a:pt x="0" y="53"/>
                    <a:pt x="0" y="88"/>
                  </a:cubicBezTo>
                  <a:cubicBezTo>
                    <a:pt x="0" y="127"/>
                    <a:pt x="32" y="160"/>
                    <a:pt x="72" y="160"/>
                  </a:cubicBezTo>
                  <a:cubicBezTo>
                    <a:pt x="112" y="160"/>
                    <a:pt x="144" y="127"/>
                    <a:pt x="144" y="88"/>
                  </a:cubicBezTo>
                  <a:cubicBezTo>
                    <a:pt x="144" y="53"/>
                    <a:pt x="120" y="25"/>
                    <a:pt x="88" y="17"/>
                  </a:cubicBezTo>
                  <a:close/>
                  <a:moveTo>
                    <a:pt x="64" y="16"/>
                  </a:moveTo>
                  <a:cubicBezTo>
                    <a:pt x="64" y="11"/>
                    <a:pt x="68" y="8"/>
                    <a:pt x="72" y="8"/>
                  </a:cubicBezTo>
                  <a:cubicBezTo>
                    <a:pt x="77" y="8"/>
                    <a:pt x="80" y="11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6"/>
                    <a:pt x="75" y="16"/>
                    <a:pt x="72" y="16"/>
                  </a:cubicBezTo>
                  <a:cubicBezTo>
                    <a:pt x="69" y="16"/>
                    <a:pt x="67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72" y="128"/>
                  </a:moveTo>
                  <a:cubicBezTo>
                    <a:pt x="50" y="128"/>
                    <a:pt x="32" y="110"/>
                    <a:pt x="32" y="88"/>
                  </a:cubicBezTo>
                  <a:cubicBezTo>
                    <a:pt x="32" y="66"/>
                    <a:pt x="50" y="48"/>
                    <a:pt x="72" y="48"/>
                  </a:cubicBezTo>
                  <a:cubicBezTo>
                    <a:pt x="94" y="48"/>
                    <a:pt x="112" y="66"/>
                    <a:pt x="112" y="88"/>
                  </a:cubicBezTo>
                  <a:cubicBezTo>
                    <a:pt x="112" y="110"/>
                    <a:pt x="94" y="128"/>
                    <a:pt x="72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75"/>
            <p:cNvSpPr>
              <a:spLocks noEditPoints="1"/>
            </p:cNvSpPr>
            <p:nvPr/>
          </p:nvSpPr>
          <p:spPr bwMode="auto">
            <a:xfrm>
              <a:off x="8770938" y="1379538"/>
              <a:ext cx="158750" cy="15875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24 h 64"/>
                <a:gd name="T12" fmla="*/ 24 w 64"/>
                <a:gd name="T13" fmla="*/ 32 h 64"/>
                <a:gd name="T14" fmla="*/ 20 w 64"/>
                <a:gd name="T15" fmla="*/ 36 h 64"/>
                <a:gd name="T16" fmla="*/ 16 w 64"/>
                <a:gd name="T17" fmla="*/ 32 h 64"/>
                <a:gd name="T18" fmla="*/ 32 w 64"/>
                <a:gd name="T19" fmla="*/ 16 h 64"/>
                <a:gd name="T20" fmla="*/ 36 w 64"/>
                <a:gd name="T21" fmla="*/ 20 h 64"/>
                <a:gd name="T22" fmla="*/ 32 w 64"/>
                <a:gd name="T2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24"/>
                  </a:moveTo>
                  <a:cubicBezTo>
                    <a:pt x="28" y="24"/>
                    <a:pt x="24" y="27"/>
                    <a:pt x="24" y="32"/>
                  </a:cubicBezTo>
                  <a:cubicBezTo>
                    <a:pt x="24" y="34"/>
                    <a:pt x="22" y="36"/>
                    <a:pt x="20" y="36"/>
                  </a:cubicBezTo>
                  <a:cubicBezTo>
                    <a:pt x="18" y="36"/>
                    <a:pt x="16" y="34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34" y="16"/>
                    <a:pt x="36" y="17"/>
                    <a:pt x="36" y="20"/>
                  </a:cubicBezTo>
                  <a:cubicBezTo>
                    <a:pt x="36" y="22"/>
                    <a:pt x="34" y="24"/>
                    <a:pt x="3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701336" y="2474609"/>
            <a:ext cx="321850" cy="346075"/>
            <a:chOff x="9807575" y="1241425"/>
            <a:chExt cx="442913" cy="476250"/>
          </a:xfrm>
          <a:solidFill>
            <a:schemeClr val="bg1"/>
          </a:solidFill>
        </p:grpSpPr>
        <p:sp>
          <p:nvSpPr>
            <p:cNvPr id="40" name="Freeform 102"/>
            <p:cNvSpPr/>
            <p:nvPr/>
          </p:nvSpPr>
          <p:spPr bwMode="auto">
            <a:xfrm>
              <a:off x="9807575" y="1241425"/>
              <a:ext cx="361950" cy="476250"/>
            </a:xfrm>
            <a:custGeom>
              <a:avLst/>
              <a:gdLst>
                <a:gd name="T0" fmla="*/ 88 w 144"/>
                <a:gd name="T1" fmla="*/ 152 h 192"/>
                <a:gd name="T2" fmla="*/ 136 w 144"/>
                <a:gd name="T3" fmla="*/ 104 h 192"/>
                <a:gd name="T4" fmla="*/ 144 w 144"/>
                <a:gd name="T5" fmla="*/ 105 h 192"/>
                <a:gd name="T6" fmla="*/ 144 w 144"/>
                <a:gd name="T7" fmla="*/ 48 h 192"/>
                <a:gd name="T8" fmla="*/ 100 w 144"/>
                <a:gd name="T9" fmla="*/ 48 h 192"/>
                <a:gd name="T10" fmla="*/ 96 w 144"/>
                <a:gd name="T11" fmla="*/ 44 h 192"/>
                <a:gd name="T12" fmla="*/ 96 w 144"/>
                <a:gd name="T13" fmla="*/ 0 h 192"/>
                <a:gd name="T14" fmla="*/ 4 w 144"/>
                <a:gd name="T15" fmla="*/ 0 h 192"/>
                <a:gd name="T16" fmla="*/ 0 w 144"/>
                <a:gd name="T17" fmla="*/ 4 h 192"/>
                <a:gd name="T18" fmla="*/ 0 w 144"/>
                <a:gd name="T19" fmla="*/ 188 h 192"/>
                <a:gd name="T20" fmla="*/ 4 w 144"/>
                <a:gd name="T21" fmla="*/ 192 h 192"/>
                <a:gd name="T22" fmla="*/ 110 w 144"/>
                <a:gd name="T23" fmla="*/ 192 h 192"/>
                <a:gd name="T24" fmla="*/ 88 w 144"/>
                <a:gd name="T25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88" y="152"/>
                  </a:moveTo>
                  <a:cubicBezTo>
                    <a:pt x="88" y="125"/>
                    <a:pt x="110" y="104"/>
                    <a:pt x="136" y="104"/>
                  </a:cubicBezTo>
                  <a:cubicBezTo>
                    <a:pt x="139" y="104"/>
                    <a:pt x="142" y="104"/>
                    <a:pt x="144" y="105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8" y="48"/>
                    <a:pt x="96" y="46"/>
                    <a:pt x="96" y="4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97" y="183"/>
                    <a:pt x="88" y="169"/>
                    <a:pt x="88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03"/>
            <p:cNvSpPr/>
            <p:nvPr/>
          </p:nvSpPr>
          <p:spPr bwMode="auto">
            <a:xfrm>
              <a:off x="10069513" y="1247775"/>
              <a:ext cx="93662" cy="93663"/>
            </a:xfrm>
            <a:custGeom>
              <a:avLst/>
              <a:gdLst>
                <a:gd name="T0" fmla="*/ 0 w 68"/>
                <a:gd name="T1" fmla="*/ 0 h 67"/>
                <a:gd name="T2" fmla="*/ 0 w 68"/>
                <a:gd name="T3" fmla="*/ 67 h 67"/>
                <a:gd name="T4" fmla="*/ 68 w 68"/>
                <a:gd name="T5" fmla="*/ 67 h 67"/>
                <a:gd name="T6" fmla="*/ 0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0" y="67"/>
                  </a:lnTo>
                  <a:lnTo>
                    <a:pt x="68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04"/>
            <p:cNvSpPr>
              <a:spLocks noEditPoints="1"/>
            </p:cNvSpPr>
            <p:nvPr/>
          </p:nvSpPr>
          <p:spPr bwMode="auto">
            <a:xfrm>
              <a:off x="10048875" y="1519238"/>
              <a:ext cx="201613" cy="198437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9 h 80"/>
                <a:gd name="T12" fmla="*/ 55 w 80"/>
                <a:gd name="T13" fmla="*/ 55 h 80"/>
                <a:gd name="T14" fmla="*/ 52 w 80"/>
                <a:gd name="T15" fmla="*/ 56 h 80"/>
                <a:gd name="T16" fmla="*/ 49 w 80"/>
                <a:gd name="T17" fmla="*/ 55 h 80"/>
                <a:gd name="T18" fmla="*/ 40 w 80"/>
                <a:gd name="T19" fmla="*/ 46 h 80"/>
                <a:gd name="T20" fmla="*/ 31 w 80"/>
                <a:gd name="T21" fmla="*/ 55 h 80"/>
                <a:gd name="T22" fmla="*/ 28 w 80"/>
                <a:gd name="T23" fmla="*/ 56 h 80"/>
                <a:gd name="T24" fmla="*/ 25 w 80"/>
                <a:gd name="T25" fmla="*/ 55 h 80"/>
                <a:gd name="T26" fmla="*/ 25 w 80"/>
                <a:gd name="T27" fmla="*/ 49 h 80"/>
                <a:gd name="T28" fmla="*/ 34 w 80"/>
                <a:gd name="T29" fmla="*/ 40 h 80"/>
                <a:gd name="T30" fmla="*/ 25 w 80"/>
                <a:gd name="T31" fmla="*/ 31 h 80"/>
                <a:gd name="T32" fmla="*/ 25 w 80"/>
                <a:gd name="T33" fmla="*/ 25 h 80"/>
                <a:gd name="T34" fmla="*/ 31 w 80"/>
                <a:gd name="T35" fmla="*/ 25 h 80"/>
                <a:gd name="T36" fmla="*/ 40 w 80"/>
                <a:gd name="T37" fmla="*/ 34 h 80"/>
                <a:gd name="T38" fmla="*/ 49 w 80"/>
                <a:gd name="T39" fmla="*/ 25 h 80"/>
                <a:gd name="T40" fmla="*/ 55 w 80"/>
                <a:gd name="T41" fmla="*/ 25 h 80"/>
                <a:gd name="T42" fmla="*/ 55 w 80"/>
                <a:gd name="T43" fmla="*/ 31 h 80"/>
                <a:gd name="T44" fmla="*/ 46 w 80"/>
                <a:gd name="T45" fmla="*/ 40 h 80"/>
                <a:gd name="T46" fmla="*/ 55 w 80"/>
                <a:gd name="T47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9"/>
                  </a:moveTo>
                  <a:cubicBezTo>
                    <a:pt x="57" y="51"/>
                    <a:pt x="57" y="53"/>
                    <a:pt x="55" y="55"/>
                  </a:cubicBezTo>
                  <a:cubicBezTo>
                    <a:pt x="54" y="55"/>
                    <a:pt x="53" y="56"/>
                    <a:pt x="52" y="56"/>
                  </a:cubicBezTo>
                  <a:cubicBezTo>
                    <a:pt x="51" y="56"/>
                    <a:pt x="50" y="55"/>
                    <a:pt x="49" y="5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5"/>
                    <a:pt x="29" y="56"/>
                    <a:pt x="28" y="56"/>
                  </a:cubicBezTo>
                  <a:cubicBezTo>
                    <a:pt x="27" y="56"/>
                    <a:pt x="26" y="55"/>
                    <a:pt x="25" y="55"/>
                  </a:cubicBezTo>
                  <a:cubicBezTo>
                    <a:pt x="24" y="53"/>
                    <a:pt x="24" y="51"/>
                    <a:pt x="25" y="4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29"/>
                    <a:pt x="24" y="27"/>
                    <a:pt x="25" y="25"/>
                  </a:cubicBezTo>
                  <a:cubicBezTo>
                    <a:pt x="27" y="23"/>
                    <a:pt x="29" y="23"/>
                    <a:pt x="31" y="2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3"/>
                    <a:pt x="53" y="23"/>
                    <a:pt x="55" y="25"/>
                  </a:cubicBezTo>
                  <a:cubicBezTo>
                    <a:pt x="57" y="27"/>
                    <a:pt x="57" y="29"/>
                    <a:pt x="55" y="31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05" name="组合 42"/>
          <p:cNvGrpSpPr/>
          <p:nvPr/>
        </p:nvGrpSpPr>
        <p:grpSpPr bwMode="auto">
          <a:xfrm>
            <a:off x="1136650" y="2921000"/>
            <a:ext cx="2336800" cy="709613"/>
            <a:chOff x="1733640" y="4500244"/>
            <a:chExt cx="2338080" cy="709573"/>
          </a:xfrm>
        </p:grpSpPr>
        <p:sp>
          <p:nvSpPr>
            <p:cNvPr id="16427" name="TextBox 13"/>
            <p:cNvSpPr txBox="1">
              <a:spLocks noChangeArrowheads="1"/>
            </p:cNvSpPr>
            <p:nvPr/>
          </p:nvSpPr>
          <p:spPr bwMode="auto">
            <a:xfrm>
              <a:off x="1733640" y="4500244"/>
              <a:ext cx="2338080" cy="246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8" name="TextBox 13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201465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06" name="组合 45"/>
          <p:cNvGrpSpPr/>
          <p:nvPr/>
        </p:nvGrpSpPr>
        <p:grpSpPr bwMode="auto">
          <a:xfrm>
            <a:off x="3657600" y="2921000"/>
            <a:ext cx="2336800" cy="709613"/>
            <a:chOff x="1733640" y="4500244"/>
            <a:chExt cx="2338080" cy="709573"/>
          </a:xfrm>
        </p:grpSpPr>
        <p:sp>
          <p:nvSpPr>
            <p:cNvPr id="16425" name="TextBox 13"/>
            <p:cNvSpPr txBox="1">
              <a:spLocks noChangeArrowheads="1"/>
            </p:cNvSpPr>
            <p:nvPr/>
          </p:nvSpPr>
          <p:spPr bwMode="auto">
            <a:xfrm>
              <a:off x="1733640" y="4500244"/>
              <a:ext cx="2338080" cy="246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201465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07" name="组合 48"/>
          <p:cNvGrpSpPr/>
          <p:nvPr/>
        </p:nvGrpSpPr>
        <p:grpSpPr bwMode="auto">
          <a:xfrm>
            <a:off x="6183313" y="2921000"/>
            <a:ext cx="2338387" cy="709613"/>
            <a:chOff x="1733640" y="4500244"/>
            <a:chExt cx="2338080" cy="709573"/>
          </a:xfrm>
        </p:grpSpPr>
        <p:sp>
          <p:nvSpPr>
            <p:cNvPr id="16423" name="TextBox 13"/>
            <p:cNvSpPr txBox="1">
              <a:spLocks noChangeArrowheads="1"/>
            </p:cNvSpPr>
            <p:nvPr/>
          </p:nvSpPr>
          <p:spPr bwMode="auto">
            <a:xfrm>
              <a:off x="1733640" y="4500244"/>
              <a:ext cx="2338080" cy="246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4" name="TextBox 13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201465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08" name="组合 51"/>
          <p:cNvGrpSpPr/>
          <p:nvPr/>
        </p:nvGrpSpPr>
        <p:grpSpPr bwMode="auto">
          <a:xfrm>
            <a:off x="8696325" y="2921000"/>
            <a:ext cx="2338388" cy="709613"/>
            <a:chOff x="1733640" y="4500244"/>
            <a:chExt cx="2338080" cy="709573"/>
          </a:xfrm>
        </p:grpSpPr>
        <p:sp>
          <p:nvSpPr>
            <p:cNvPr id="16421" name="TextBox 13"/>
            <p:cNvSpPr txBox="1">
              <a:spLocks noChangeArrowheads="1"/>
            </p:cNvSpPr>
            <p:nvPr/>
          </p:nvSpPr>
          <p:spPr bwMode="auto">
            <a:xfrm>
              <a:off x="1733640" y="4500244"/>
              <a:ext cx="2338080" cy="246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2" name="TextBox 13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201465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09" name="组合 54"/>
          <p:cNvGrpSpPr/>
          <p:nvPr/>
        </p:nvGrpSpPr>
        <p:grpSpPr bwMode="auto">
          <a:xfrm>
            <a:off x="1136650" y="4305300"/>
            <a:ext cx="2336800" cy="709613"/>
            <a:chOff x="1733640" y="4500244"/>
            <a:chExt cx="2338080" cy="709573"/>
          </a:xfrm>
        </p:grpSpPr>
        <p:sp>
          <p:nvSpPr>
            <p:cNvPr id="16419" name="TextBox 13"/>
            <p:cNvSpPr txBox="1">
              <a:spLocks noChangeArrowheads="1"/>
            </p:cNvSpPr>
            <p:nvPr/>
          </p:nvSpPr>
          <p:spPr bwMode="auto">
            <a:xfrm>
              <a:off x="1733640" y="4500244"/>
              <a:ext cx="2338080" cy="246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0" name="TextBox 13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201465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10" name="组合 57"/>
          <p:cNvGrpSpPr/>
          <p:nvPr/>
        </p:nvGrpSpPr>
        <p:grpSpPr bwMode="auto">
          <a:xfrm>
            <a:off x="3657600" y="4305300"/>
            <a:ext cx="2336800" cy="709613"/>
            <a:chOff x="1733640" y="4500244"/>
            <a:chExt cx="2338080" cy="709573"/>
          </a:xfrm>
        </p:grpSpPr>
        <p:sp>
          <p:nvSpPr>
            <p:cNvPr id="16417" name="TextBox 13"/>
            <p:cNvSpPr txBox="1">
              <a:spLocks noChangeArrowheads="1"/>
            </p:cNvSpPr>
            <p:nvPr/>
          </p:nvSpPr>
          <p:spPr bwMode="auto">
            <a:xfrm>
              <a:off x="1733640" y="4500244"/>
              <a:ext cx="2338080" cy="246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8" name="TextBox 13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201465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11" name="组合 60"/>
          <p:cNvGrpSpPr/>
          <p:nvPr/>
        </p:nvGrpSpPr>
        <p:grpSpPr bwMode="auto">
          <a:xfrm>
            <a:off x="6183313" y="4305300"/>
            <a:ext cx="2338387" cy="709613"/>
            <a:chOff x="1733640" y="4500244"/>
            <a:chExt cx="2338080" cy="709573"/>
          </a:xfrm>
        </p:grpSpPr>
        <p:sp>
          <p:nvSpPr>
            <p:cNvPr id="16415" name="TextBox 13"/>
            <p:cNvSpPr txBox="1">
              <a:spLocks noChangeArrowheads="1"/>
            </p:cNvSpPr>
            <p:nvPr/>
          </p:nvSpPr>
          <p:spPr bwMode="auto">
            <a:xfrm>
              <a:off x="1733640" y="4500244"/>
              <a:ext cx="2338080" cy="246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6" name="TextBox 13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201465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12" name="组合 63"/>
          <p:cNvGrpSpPr/>
          <p:nvPr/>
        </p:nvGrpSpPr>
        <p:grpSpPr bwMode="auto">
          <a:xfrm>
            <a:off x="8696325" y="4305300"/>
            <a:ext cx="2338388" cy="709613"/>
            <a:chOff x="1733640" y="4500244"/>
            <a:chExt cx="2338080" cy="709573"/>
          </a:xfrm>
        </p:grpSpPr>
        <p:sp>
          <p:nvSpPr>
            <p:cNvPr id="16413" name="TextBox 13"/>
            <p:cNvSpPr txBox="1">
              <a:spLocks noChangeArrowheads="1"/>
            </p:cNvSpPr>
            <p:nvPr/>
          </p:nvSpPr>
          <p:spPr bwMode="auto">
            <a:xfrm>
              <a:off x="1733640" y="4500244"/>
              <a:ext cx="2338080" cy="246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4" name="TextBox 13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201465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8435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18435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2"/>
          <p:cNvSpPr/>
          <p:nvPr/>
        </p:nvSpPr>
        <p:spPr bwMode="auto">
          <a:xfrm>
            <a:off x="5260975" y="4313238"/>
            <a:ext cx="1173163" cy="1536700"/>
          </a:xfrm>
          <a:custGeom>
            <a:avLst/>
            <a:gdLst>
              <a:gd name="T0" fmla="*/ 0 w 960"/>
              <a:gd name="T1" fmla="*/ 2147483647 h 1110"/>
              <a:gd name="T2" fmla="*/ 2147483647 w 960"/>
              <a:gd name="T3" fmla="*/ 0 h 1110"/>
              <a:gd name="T4" fmla="*/ 2147483647 w 960"/>
              <a:gd name="T5" fmla="*/ 2147483647 h 1110"/>
              <a:gd name="T6" fmla="*/ 0 w 960"/>
              <a:gd name="T7" fmla="*/ 2147483647 h 1110"/>
              <a:gd name="T8" fmla="*/ 0 w 960"/>
              <a:gd name="T9" fmla="*/ 21474836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1110">
                <a:moveTo>
                  <a:pt x="0" y="390"/>
                </a:moveTo>
                <a:lnTo>
                  <a:pt x="952" y="0"/>
                </a:lnTo>
                <a:lnTo>
                  <a:pt x="960" y="1110"/>
                </a:lnTo>
                <a:lnTo>
                  <a:pt x="0" y="1110"/>
                </a:lnTo>
                <a:lnTo>
                  <a:pt x="0" y="390"/>
                </a:lnTo>
                <a:close/>
              </a:path>
            </a:pathLst>
          </a:custGeom>
          <a:solidFill>
            <a:srgbClr val="018DC9"/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3"/>
          <p:cNvSpPr/>
          <p:nvPr/>
        </p:nvSpPr>
        <p:spPr bwMode="auto">
          <a:xfrm>
            <a:off x="7883525" y="3149600"/>
            <a:ext cx="1201738" cy="2701925"/>
          </a:xfrm>
          <a:custGeom>
            <a:avLst/>
            <a:gdLst>
              <a:gd name="T0" fmla="*/ 0 w 982"/>
              <a:gd name="T1" fmla="*/ 2147483647 h 1953"/>
              <a:gd name="T2" fmla="*/ 2147483647 w 982"/>
              <a:gd name="T3" fmla="*/ 0 h 1953"/>
              <a:gd name="T4" fmla="*/ 2147483647 w 982"/>
              <a:gd name="T5" fmla="*/ 2147483647 h 1953"/>
              <a:gd name="T6" fmla="*/ 2147483647 w 982"/>
              <a:gd name="T7" fmla="*/ 2147483647 h 1953"/>
              <a:gd name="T8" fmla="*/ 0 w 982"/>
              <a:gd name="T9" fmla="*/ 2147483647 h 1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2" h="1953">
                <a:moveTo>
                  <a:pt x="0" y="422"/>
                </a:moveTo>
                <a:lnTo>
                  <a:pt x="982" y="0"/>
                </a:lnTo>
                <a:lnTo>
                  <a:pt x="978" y="1953"/>
                </a:lnTo>
                <a:lnTo>
                  <a:pt x="18" y="1953"/>
                </a:lnTo>
                <a:lnTo>
                  <a:pt x="0" y="422"/>
                </a:lnTo>
                <a:close/>
              </a:path>
            </a:pathLst>
          </a:custGeom>
          <a:solidFill>
            <a:srgbClr val="018DC9"/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4"/>
          <p:cNvSpPr/>
          <p:nvPr/>
        </p:nvSpPr>
        <p:spPr bwMode="auto">
          <a:xfrm>
            <a:off x="6564313" y="3763963"/>
            <a:ext cx="1182687" cy="2085975"/>
          </a:xfrm>
          <a:custGeom>
            <a:avLst/>
            <a:gdLst>
              <a:gd name="T0" fmla="*/ 0 w 967"/>
              <a:gd name="T1" fmla="*/ 2147483647 h 1507"/>
              <a:gd name="T2" fmla="*/ 2147483647 w 967"/>
              <a:gd name="T3" fmla="*/ 0 h 1507"/>
              <a:gd name="T4" fmla="*/ 2147483647 w 967"/>
              <a:gd name="T5" fmla="*/ 2147483647 h 1507"/>
              <a:gd name="T6" fmla="*/ 2147483647 w 967"/>
              <a:gd name="T7" fmla="*/ 2147483647 h 1507"/>
              <a:gd name="T8" fmla="*/ 0 w 96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7" h="1507">
                <a:moveTo>
                  <a:pt x="0" y="381"/>
                </a:moveTo>
                <a:lnTo>
                  <a:pt x="949" y="0"/>
                </a:lnTo>
                <a:lnTo>
                  <a:pt x="967" y="1507"/>
                </a:lnTo>
                <a:lnTo>
                  <a:pt x="7" y="1507"/>
                </a:lnTo>
                <a:lnTo>
                  <a:pt x="0" y="381"/>
                </a:lnTo>
                <a:close/>
              </a:path>
            </a:pathLst>
          </a:custGeom>
          <a:solidFill>
            <a:srgbClr val="0A4383"/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3944938" y="4914900"/>
            <a:ext cx="1177925" cy="935038"/>
          </a:xfrm>
          <a:custGeom>
            <a:avLst/>
            <a:gdLst>
              <a:gd name="T0" fmla="*/ 0 w 963"/>
              <a:gd name="T1" fmla="*/ 2147483647 h 691"/>
              <a:gd name="T2" fmla="*/ 2147483647 w 963"/>
              <a:gd name="T3" fmla="*/ 0 h 691"/>
              <a:gd name="T4" fmla="*/ 2147483647 w 963"/>
              <a:gd name="T5" fmla="*/ 2147483647 h 691"/>
              <a:gd name="T6" fmla="*/ 2147483647 w 963"/>
              <a:gd name="T7" fmla="*/ 2147483647 h 691"/>
              <a:gd name="T8" fmla="*/ 0 w 963"/>
              <a:gd name="T9" fmla="*/ 2147483647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3" h="691">
                <a:moveTo>
                  <a:pt x="0" y="328"/>
                </a:moveTo>
                <a:lnTo>
                  <a:pt x="944" y="0"/>
                </a:lnTo>
                <a:lnTo>
                  <a:pt x="963" y="691"/>
                </a:lnTo>
                <a:lnTo>
                  <a:pt x="3" y="691"/>
                </a:lnTo>
                <a:lnTo>
                  <a:pt x="0" y="328"/>
                </a:lnTo>
                <a:close/>
              </a:path>
            </a:pathLst>
          </a:custGeom>
          <a:solidFill>
            <a:srgbClr val="0A4383"/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3"/>
          <p:cNvSpPr/>
          <p:nvPr/>
        </p:nvSpPr>
        <p:spPr bwMode="auto">
          <a:xfrm>
            <a:off x="9142413" y="2381250"/>
            <a:ext cx="1203325" cy="3479800"/>
          </a:xfrm>
          <a:custGeom>
            <a:avLst/>
            <a:gdLst>
              <a:gd name="T0" fmla="*/ 0 w 982"/>
              <a:gd name="T1" fmla="*/ 2147483647 h 1953"/>
              <a:gd name="T2" fmla="*/ 2147483647 w 982"/>
              <a:gd name="T3" fmla="*/ 0 h 1953"/>
              <a:gd name="T4" fmla="*/ 2147483647 w 982"/>
              <a:gd name="T5" fmla="*/ 2147483647 h 1953"/>
              <a:gd name="T6" fmla="*/ 2147483647 w 982"/>
              <a:gd name="T7" fmla="*/ 2147483647 h 1953"/>
              <a:gd name="T8" fmla="*/ 0 w 982"/>
              <a:gd name="T9" fmla="*/ 2147483647 h 1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2" h="1953">
                <a:moveTo>
                  <a:pt x="0" y="422"/>
                </a:moveTo>
                <a:lnTo>
                  <a:pt x="982" y="0"/>
                </a:lnTo>
                <a:lnTo>
                  <a:pt x="978" y="1953"/>
                </a:lnTo>
                <a:lnTo>
                  <a:pt x="18" y="1953"/>
                </a:lnTo>
                <a:lnTo>
                  <a:pt x="0" y="422"/>
                </a:lnTo>
                <a:close/>
              </a:path>
            </a:pathLst>
          </a:cu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38663" y="5108575"/>
            <a:ext cx="442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宋体" pitchFamily="2" charset="-122"/>
                <a:sym typeface="Arial" panose="020B0604020202020204" pitchFamily="34" charset="0"/>
              </a:rPr>
              <a:t>1</a:t>
            </a:r>
            <a:endParaRPr lang="en-US" altLang="zh-CN" sz="400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61050" y="5108575"/>
            <a:ext cx="44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宋体" pitchFamily="2" charset="-122"/>
                <a:sym typeface="Arial" panose="020B0604020202020204" pitchFamily="34" charset="0"/>
              </a:rPr>
              <a:t>2</a:t>
            </a:r>
            <a:endParaRPr lang="en-US" altLang="zh-CN" sz="400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158038" y="5108575"/>
            <a:ext cx="44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宋体" pitchFamily="2" charset="-122"/>
                <a:sym typeface="Arial" panose="020B0604020202020204" pitchFamily="34" charset="0"/>
              </a:rPr>
              <a:t>3</a:t>
            </a:r>
            <a:endParaRPr lang="en-US" altLang="zh-CN" sz="400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507413" y="5108575"/>
            <a:ext cx="442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宋体" pitchFamily="2" charset="-122"/>
                <a:sym typeface="Arial" panose="020B0604020202020204" pitchFamily="34" charset="0"/>
              </a:rPr>
              <a:t>4</a:t>
            </a:r>
            <a:endParaRPr lang="en-US" altLang="zh-CN" sz="400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3500438" y="5849938"/>
            <a:ext cx="6546850" cy="0"/>
          </a:xfrm>
          <a:prstGeom prst="line">
            <a:avLst/>
          </a:prstGeom>
          <a:noFill/>
          <a:ln w="28575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9766300" y="5118100"/>
            <a:ext cx="44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宋体" pitchFamily="2" charset="-122"/>
                <a:sym typeface="Arial" panose="020B0604020202020204" pitchFamily="34" charset="0"/>
              </a:rPr>
              <a:t>5</a:t>
            </a:r>
            <a:endParaRPr lang="en-US" altLang="zh-CN" sz="400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471863" y="5470525"/>
            <a:ext cx="779462" cy="0"/>
          </a:xfrm>
          <a:prstGeom prst="line">
            <a:avLst/>
          </a:prstGeom>
          <a:solidFill>
            <a:srgbClr val="969696"/>
          </a:solidFill>
          <a:ln w="9525">
            <a:solidFill>
              <a:srgbClr val="ADBACA"/>
            </a:solidFill>
            <a:round/>
            <a:head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3500438" y="4686300"/>
            <a:ext cx="2381250" cy="0"/>
          </a:xfrm>
          <a:prstGeom prst="line">
            <a:avLst/>
          </a:prstGeom>
          <a:solidFill>
            <a:srgbClr val="969696"/>
          </a:solidFill>
          <a:ln w="9525">
            <a:solidFill>
              <a:srgbClr val="ADBACA"/>
            </a:solidFill>
            <a:round/>
            <a:head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3500438" y="4121150"/>
            <a:ext cx="3902075" cy="0"/>
          </a:xfrm>
          <a:prstGeom prst="line">
            <a:avLst/>
          </a:prstGeom>
          <a:solidFill>
            <a:srgbClr val="969696"/>
          </a:solidFill>
          <a:ln w="9525">
            <a:solidFill>
              <a:srgbClr val="ADBACA"/>
            </a:solidFill>
            <a:round/>
            <a:head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3500438" y="3519488"/>
            <a:ext cx="4987925" cy="0"/>
          </a:xfrm>
          <a:prstGeom prst="line">
            <a:avLst/>
          </a:prstGeom>
          <a:solidFill>
            <a:srgbClr val="969696"/>
          </a:solidFill>
          <a:ln w="9525">
            <a:solidFill>
              <a:srgbClr val="ADBACA"/>
            </a:solidFill>
            <a:round/>
            <a:head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 flipV="1">
            <a:off x="3500438" y="2670175"/>
            <a:ext cx="6305550" cy="15875"/>
          </a:xfrm>
          <a:prstGeom prst="line">
            <a:avLst/>
          </a:prstGeom>
          <a:solidFill>
            <a:srgbClr val="969696"/>
          </a:solidFill>
          <a:ln w="9525">
            <a:solidFill>
              <a:srgbClr val="ADBACA"/>
            </a:solidFill>
            <a:round/>
            <a:head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801813" y="2447925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806575" y="2733675"/>
            <a:ext cx="233362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801813" y="3209925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806575" y="3495675"/>
            <a:ext cx="233362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801813" y="3895725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806575" y="4181475"/>
            <a:ext cx="2333625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1801813" y="4518025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1806575" y="4803775"/>
            <a:ext cx="2333625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801813" y="5319713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806575" y="5605463"/>
            <a:ext cx="2333625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rcRect t="9560"/>
          <a:stretch>
            <a:fillRect/>
          </a:stretch>
        </p:blipFill>
        <p:spPr bwMode="auto">
          <a:xfrm>
            <a:off x="0" y="1927225"/>
            <a:ext cx="6073775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3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484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20484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7"/>
          <p:cNvSpPr/>
          <p:nvPr/>
        </p:nvSpPr>
        <p:spPr>
          <a:xfrm>
            <a:off x="6099175" y="1927225"/>
            <a:ext cx="6092825" cy="383857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" name="Oval 7"/>
          <p:cNvSpPr/>
          <p:nvPr/>
        </p:nvSpPr>
        <p:spPr>
          <a:xfrm>
            <a:off x="6554788" y="3417888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0" name="Oval 11"/>
          <p:cNvSpPr/>
          <p:nvPr/>
        </p:nvSpPr>
        <p:spPr>
          <a:xfrm>
            <a:off x="6554788" y="4573588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1" name="Oval 14"/>
          <p:cNvSpPr/>
          <p:nvPr/>
        </p:nvSpPr>
        <p:spPr>
          <a:xfrm>
            <a:off x="9291638" y="3417888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2" name="Oval 17"/>
          <p:cNvSpPr/>
          <p:nvPr/>
        </p:nvSpPr>
        <p:spPr>
          <a:xfrm>
            <a:off x="9291638" y="4573588"/>
            <a:ext cx="587375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20491" name="Title 1"/>
          <p:cNvSpPr txBox="1"/>
          <p:nvPr/>
        </p:nvSpPr>
        <p:spPr bwMode="auto">
          <a:xfrm>
            <a:off x="9959975" y="3444875"/>
            <a:ext cx="1763713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 panose="020B0502020104020203"/>
              </a:rPr>
              <a:t>关键词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 panose="020B0502020104020203"/>
            </a:endParaRPr>
          </a:p>
        </p:txBody>
      </p:sp>
      <p:sp>
        <p:nvSpPr>
          <p:cNvPr id="20492" name="Title 1"/>
          <p:cNvSpPr txBox="1"/>
          <p:nvPr/>
        </p:nvSpPr>
        <p:spPr bwMode="auto">
          <a:xfrm>
            <a:off x="9959975" y="4605338"/>
            <a:ext cx="1763713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 panose="020B0502020104020203"/>
              </a:rPr>
              <a:t>关键词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 panose="020B0502020104020203"/>
            </a:endParaRPr>
          </a:p>
        </p:txBody>
      </p:sp>
      <p:sp>
        <p:nvSpPr>
          <p:cNvPr id="20493" name="Title 1"/>
          <p:cNvSpPr txBox="1"/>
          <p:nvPr/>
        </p:nvSpPr>
        <p:spPr bwMode="auto">
          <a:xfrm>
            <a:off x="7221538" y="3455988"/>
            <a:ext cx="176371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 panose="020B0502020104020203"/>
              </a:rPr>
              <a:t>关键词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 panose="020B0502020104020203"/>
            </a:endParaRPr>
          </a:p>
        </p:txBody>
      </p:sp>
      <p:sp>
        <p:nvSpPr>
          <p:cNvPr id="20494" name="Title 1"/>
          <p:cNvSpPr txBox="1"/>
          <p:nvPr/>
        </p:nvSpPr>
        <p:spPr bwMode="auto">
          <a:xfrm>
            <a:off x="7221538" y="4608513"/>
            <a:ext cx="176371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 panose="020B0502020104020203"/>
              </a:rPr>
              <a:t>关键词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 panose="020B0502020104020203"/>
            </a:endParaRPr>
          </a:p>
        </p:txBody>
      </p:sp>
      <p:sp>
        <p:nvSpPr>
          <p:cNvPr id="20495" name="Title 1"/>
          <p:cNvSpPr txBox="1"/>
          <p:nvPr/>
        </p:nvSpPr>
        <p:spPr bwMode="auto">
          <a:xfrm>
            <a:off x="6540500" y="3484563"/>
            <a:ext cx="614363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400" b="1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 panose="020B0502020104020203"/>
              </a:rPr>
              <a:t>01</a:t>
            </a:r>
            <a:endParaRPr lang="zh-CN" altLang="en-US" sz="2400" b="1">
              <a:solidFill>
                <a:srgbClr val="445469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 panose="020B0502020104020203"/>
            </a:endParaRPr>
          </a:p>
        </p:txBody>
      </p:sp>
      <p:sp>
        <p:nvSpPr>
          <p:cNvPr id="20496" name="Title 1"/>
          <p:cNvSpPr txBox="1"/>
          <p:nvPr/>
        </p:nvSpPr>
        <p:spPr bwMode="auto">
          <a:xfrm>
            <a:off x="6540500" y="4640263"/>
            <a:ext cx="614363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400" b="1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 panose="020B0502020104020203"/>
              </a:rPr>
              <a:t>03</a:t>
            </a:r>
            <a:endParaRPr lang="zh-CN" altLang="en-US" sz="2400" b="1">
              <a:solidFill>
                <a:srgbClr val="445469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 panose="020B0502020104020203"/>
            </a:endParaRPr>
          </a:p>
        </p:txBody>
      </p:sp>
      <p:sp>
        <p:nvSpPr>
          <p:cNvPr id="20497" name="Title 1"/>
          <p:cNvSpPr txBox="1"/>
          <p:nvPr/>
        </p:nvSpPr>
        <p:spPr bwMode="auto">
          <a:xfrm>
            <a:off x="9278938" y="4640263"/>
            <a:ext cx="61436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400" b="1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 panose="020B0502020104020203"/>
              </a:rPr>
              <a:t>04</a:t>
            </a:r>
            <a:endParaRPr lang="zh-CN" altLang="en-US" sz="2400" b="1">
              <a:solidFill>
                <a:srgbClr val="445469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 panose="020B0502020104020203"/>
            </a:endParaRPr>
          </a:p>
        </p:txBody>
      </p:sp>
      <p:sp>
        <p:nvSpPr>
          <p:cNvPr id="20498" name="Title 1"/>
          <p:cNvSpPr txBox="1"/>
          <p:nvPr/>
        </p:nvSpPr>
        <p:spPr bwMode="auto">
          <a:xfrm>
            <a:off x="9278938" y="3492500"/>
            <a:ext cx="61436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400" b="1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 panose="020B0502020104020203"/>
              </a:rPr>
              <a:t>02</a:t>
            </a:r>
            <a:endParaRPr lang="zh-CN" altLang="en-US" sz="2400" b="1">
              <a:solidFill>
                <a:srgbClr val="445469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 panose="020B0502020104020203"/>
            </a:endParaRPr>
          </a:p>
        </p:txBody>
      </p:sp>
      <p:sp>
        <p:nvSpPr>
          <p:cNvPr id="20499" name="矩形 20"/>
          <p:cNvSpPr>
            <a:spLocks noChangeArrowheads="1"/>
          </p:cNvSpPr>
          <p:nvPr/>
        </p:nvSpPr>
        <p:spPr bwMode="auto">
          <a:xfrm>
            <a:off x="6540500" y="2362200"/>
            <a:ext cx="5389563" cy="774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3"/>
          <p:cNvGrpSpPr/>
          <p:nvPr/>
        </p:nvGrpSpPr>
        <p:grpSpPr bwMode="auto">
          <a:xfrm flipH="1">
            <a:off x="0" y="260350"/>
            <a:ext cx="623888" cy="504825"/>
            <a:chOff x="262305" y="6669360"/>
            <a:chExt cx="11927823" cy="188640"/>
          </a:xfrm>
        </p:grpSpPr>
        <p:sp>
          <p:nvSpPr>
            <p:cNvPr id="25" name="矩形 24"/>
            <p:cNvSpPr/>
            <p:nvPr/>
          </p:nvSpPr>
          <p:spPr>
            <a:xfrm>
              <a:off x="262305" y="6669360"/>
              <a:ext cx="7891174" cy="188640"/>
            </a:xfrm>
            <a:prstGeom prst="rect">
              <a:avLst/>
            </a:prstGeom>
            <a:solidFill>
              <a:srgbClr val="1B6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153479" y="6669360"/>
              <a:ext cx="4036649" cy="188640"/>
            </a:xfrm>
            <a:prstGeom prst="rect">
              <a:avLst/>
            </a:prstGeom>
            <a:solidFill>
              <a:srgbClr val="B8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531" name="文本框 27"/>
          <p:cNvSpPr txBox="1">
            <a:spLocks noChangeArrowheads="1"/>
          </p:cNvSpPr>
          <p:nvPr/>
        </p:nvSpPr>
        <p:spPr bwMode="auto">
          <a:xfrm>
            <a:off x="660400" y="312738"/>
            <a:ext cx="2663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>
            <a:stCxn id="22531" idx="3"/>
          </p:cNvCxnSpPr>
          <p:nvPr/>
        </p:nvCxnSpPr>
        <p:spPr>
          <a:xfrm flipV="1">
            <a:off x="3324225" y="542925"/>
            <a:ext cx="8867775" cy="0"/>
          </a:xfrm>
          <a:prstGeom prst="line">
            <a:avLst/>
          </a:prstGeom>
          <a:ln>
            <a:solidFill>
              <a:srgbClr val="1B6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8@|1FFC:0|FBC:0|LFC:0|LBC:16777215"/>
          <p:cNvSpPr>
            <a:spLocks noChangeArrowheads="1"/>
          </p:cNvSpPr>
          <p:nvPr/>
        </p:nvSpPr>
        <p:spPr bwMode="auto">
          <a:xfrm rot="17972679">
            <a:off x="2898775" y="2471738"/>
            <a:ext cx="2613025" cy="2917825"/>
          </a:xfrm>
          <a:prstGeom prst="parallelogram">
            <a:avLst>
              <a:gd name="adj" fmla="val 63426"/>
            </a:avLst>
          </a:prstGeom>
          <a:solidFill>
            <a:srgbClr val="018DC9"/>
          </a:solidFill>
          <a:ln>
            <a:noFill/>
          </a:ln>
          <a:effectLst/>
        </p:spPr>
        <p:txBody>
          <a:bodyPr wrap="none" lIns="98082" tIns="49041" rIns="98082" bIns="49041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 sz="2000" kern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zh-CN" altLang="zh-CN" sz="2000" kern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KMA1D1FEAF@|1FFC:0|FBC:0|LFC:0|LBC:16777215"/>
          <p:cNvSpPr>
            <a:spLocks noChangeArrowheads="1"/>
          </p:cNvSpPr>
          <p:nvPr/>
        </p:nvSpPr>
        <p:spPr bwMode="auto">
          <a:xfrm rot="3600000">
            <a:off x="3559176" y="3846512"/>
            <a:ext cx="1282700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zh-CN" altLang="en-US" b="1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AutoShape 25@|1FFC:0|FBC:0|LFC:0|LBC:16777215"/>
          <p:cNvSpPr>
            <a:spLocks noChangeArrowheads="1"/>
          </p:cNvSpPr>
          <p:nvPr/>
        </p:nvSpPr>
        <p:spPr bwMode="auto">
          <a:xfrm>
            <a:off x="974725" y="2092325"/>
            <a:ext cx="2635250" cy="2889250"/>
          </a:xfrm>
          <a:prstGeom prst="parallelogram">
            <a:avLst>
              <a:gd name="adj" fmla="val 63426"/>
            </a:avLst>
          </a:prstGeom>
          <a:solidFill>
            <a:srgbClr val="0A4383"/>
          </a:solidFill>
          <a:ln>
            <a:noFill/>
          </a:ln>
          <a:effectLst/>
        </p:spPr>
        <p:txBody>
          <a:bodyPr wrap="none" lIns="98082" tIns="49041" rIns="98082" bIns="49041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 sz="2000" kern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KMA1D1FEAF@|1FFC:0|FBC:0|LFC:0|LBC:16777215"/>
          <p:cNvSpPr>
            <a:spLocks noChangeArrowheads="1"/>
          </p:cNvSpPr>
          <p:nvPr/>
        </p:nvSpPr>
        <p:spPr bwMode="auto">
          <a:xfrm rot="18000000">
            <a:off x="1694657" y="3528219"/>
            <a:ext cx="1017587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zh-CN" altLang="en-US" b="1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26@|1FFC:2381804|FBC:16777215|LFC:0|LBC:16777215"/>
          <p:cNvSpPr>
            <a:spLocks noChangeArrowheads="1"/>
          </p:cNvSpPr>
          <p:nvPr/>
        </p:nvSpPr>
        <p:spPr bwMode="auto">
          <a:xfrm flipH="1">
            <a:off x="974725" y="4976813"/>
            <a:ext cx="3862388" cy="804862"/>
          </a:xfrm>
          <a:prstGeom prst="parallelogram">
            <a:avLst>
              <a:gd name="adj" fmla="val 58865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lIns="98082" tIns="49041" rIns="98082" bIns="49041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 kern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KMA1D1FEAF@|1FFC:16777215|FBC:16777215|LFC:0|LBC:16777215"/>
          <p:cNvSpPr>
            <a:spLocks noChangeArrowheads="1"/>
          </p:cNvSpPr>
          <p:nvPr/>
        </p:nvSpPr>
        <p:spPr bwMode="auto">
          <a:xfrm>
            <a:off x="2327275" y="5241925"/>
            <a:ext cx="1282700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zh-CN" altLang="en-US" b="1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42025" y="2690813"/>
            <a:ext cx="4783138" cy="2365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42025" y="3817938"/>
            <a:ext cx="4783138" cy="2365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42025" y="4949825"/>
            <a:ext cx="4783138" cy="2365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042025" y="2444750"/>
            <a:ext cx="1258888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042025" y="3594100"/>
            <a:ext cx="1258888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6042025" y="4743450"/>
            <a:ext cx="1258888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JisuOffice Show</Application>
  <AppVersion>12.000</AppVersion>
  <Characters>0</Characters>
  <CharactersWithSpaces>0</CharactersWithSpaces>
  <Company>Microsoft</Company>
  <DocSecurity>0</DocSecurity>
  <HyperlinksChanged>false</HyperlinksChanged>
  <Lines>0</Lines>
  <LinksUpToDate>false</LinksUpToDate>
  <Pages>21</Pages>
  <Paragraphs>367</Paragraphs>
  <Words>2429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Mao</dc:creator>
  <cp:lastModifiedBy>Administrator</cp:lastModifiedBy>
  <dc:title>【医者仁心】蓝色医药医生医院医疗健康PPT模板</dc:title>
  <dcterms:modified xsi:type="dcterms:W3CDTF">2019-01-12T14:45:41Z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2052-1.2.5.490</vt:lpwstr>
  </property>
</Properties>
</file>