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slideMasters/slideMaster3.xml" ContentType="application/vnd.openxmlformats-officedocument.presentationml.slideMaster+xml"/>
  <Override PartName="/ppt/theme/theme3.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84" r:id="rId35"/>
    <p:sldMasterId id="2147483685" r:id="rId37"/>
    <p:sldMasterId id="2147483686" r:id="rId39"/>
  </p:sldMasterIdLst>
  <p:notesMasterIdLst>
    <p:notesMasterId r:id="rId41"/>
  </p:notesMasterIdLst>
  <p:sldIdLst>
    <p:sldId id="256" r:id="rId43"/>
    <p:sldId id="262" r:id="rId44"/>
    <p:sldId id="263" r:id="rId46"/>
    <p:sldId id="266" r:id="rId48"/>
    <p:sldId id="269" r:id="rId50"/>
    <p:sldId id="268" r:id="rId52"/>
    <p:sldId id="267" r:id="rId54"/>
    <p:sldId id="270" r:id="rId56"/>
    <p:sldId id="259" r:id="rId58"/>
    <p:sldId id="279" r:id="rId60"/>
    <p:sldId id="265" r:id="rId62"/>
    <p:sldId id="275" r:id="rId64"/>
    <p:sldId id="276" r:id="rId66"/>
    <p:sldId id="272" r:id="rId68"/>
    <p:sldId id="277" r:id="rId70"/>
    <p:sldId id="260" r:id="rId72"/>
    <p:sldId id="286" r:id="rId74"/>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0" orient="horz" pos="2159" userDrawn="1">
          <p15:clr>
            <a:srgbClr val="A4A3A4"/>
          </p15:clr>
        </p15:guide>
        <p15:guide id="1"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E5EA6"/>
    <a:srgbClr val="9168AF"/>
    <a:srgbClr val="268CD4"/>
    <a:srgbClr val="E71F3C"/>
    <a:srgbClr val="4AAEE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showOutlineIcons="0">
    <p:restoredLeft sz="15620"/>
    <p:restoredTop sz="94660"/>
  </p:normalViewPr>
  <p:slideViewPr>
    <p:cSldViewPr snapToGrid="1" snapToObjects="1">
      <p:cViewPr varScale="1">
        <p:scale>
          <a:sx n="66" d="100"/>
          <a:sy n="66" d="100"/>
        </p:scale>
        <p:origin x="-1062" y="-102"/>
      </p:cViewPr>
      <p:guideLst>
        <p:guide orient="horz" pos="2159"/>
        <p:guide pos="383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35" Type="http://schemas.openxmlformats.org/officeDocument/2006/relationships/slideMaster" Target="slideMasters/slideMaster1.xml"></Relationship><Relationship Id="rId36" Type="http://schemas.openxmlformats.org/officeDocument/2006/relationships/theme" Target="theme/theme1.xml"></Relationship><Relationship Id="rId37" Type="http://schemas.openxmlformats.org/officeDocument/2006/relationships/slideMaster" Target="slideMasters/slideMaster2.xml"></Relationship><Relationship Id="rId39" Type="http://schemas.openxmlformats.org/officeDocument/2006/relationships/slideMaster" Target="slideMasters/slideMaster3.xml"></Relationship><Relationship Id="rId41" Type="http://schemas.openxmlformats.org/officeDocument/2006/relationships/notesMaster" Target="notesMasters/notesMaster1.xml"></Relationship><Relationship Id="rId43" Type="http://schemas.openxmlformats.org/officeDocument/2006/relationships/slide" Target="slides/slide1.xml"></Relationship><Relationship Id="rId44" Type="http://schemas.openxmlformats.org/officeDocument/2006/relationships/slide" Target="slides/slide2.xml"></Relationship><Relationship Id="rId46" Type="http://schemas.openxmlformats.org/officeDocument/2006/relationships/slide" Target="slides/slide3.xml"></Relationship><Relationship Id="rId48" Type="http://schemas.openxmlformats.org/officeDocument/2006/relationships/slide" Target="slides/slide4.xml"></Relationship><Relationship Id="rId50" Type="http://schemas.openxmlformats.org/officeDocument/2006/relationships/slide" Target="slides/slide5.xml"></Relationship><Relationship Id="rId52" Type="http://schemas.openxmlformats.org/officeDocument/2006/relationships/slide" Target="slides/slide6.xml"></Relationship><Relationship Id="rId54" Type="http://schemas.openxmlformats.org/officeDocument/2006/relationships/slide" Target="slides/slide7.xml"></Relationship><Relationship Id="rId56" Type="http://schemas.openxmlformats.org/officeDocument/2006/relationships/slide" Target="slides/slide8.xml"></Relationship><Relationship Id="rId58" Type="http://schemas.openxmlformats.org/officeDocument/2006/relationships/slide" Target="slides/slide9.xml"></Relationship><Relationship Id="rId60" Type="http://schemas.openxmlformats.org/officeDocument/2006/relationships/slide" Target="slides/slide10.xml"></Relationship><Relationship Id="rId62" Type="http://schemas.openxmlformats.org/officeDocument/2006/relationships/slide" Target="slides/slide11.xml"></Relationship><Relationship Id="rId64" Type="http://schemas.openxmlformats.org/officeDocument/2006/relationships/slide" Target="slides/slide12.xml"></Relationship><Relationship Id="rId66" Type="http://schemas.openxmlformats.org/officeDocument/2006/relationships/slide" Target="slides/slide13.xml"></Relationship><Relationship Id="rId68" Type="http://schemas.openxmlformats.org/officeDocument/2006/relationships/slide" Target="slides/slide14.xml"></Relationship><Relationship Id="rId70" Type="http://schemas.openxmlformats.org/officeDocument/2006/relationships/slide" Target="slides/slide15.xml"></Relationship><Relationship Id="rId72" Type="http://schemas.openxmlformats.org/officeDocument/2006/relationships/slide" Target="slides/slide16.xml"></Relationship><Relationship Id="rId74" Type="http://schemas.openxmlformats.org/officeDocument/2006/relationships/slide" Target="slides/slide17.xml"></Relationship><Relationship Id="rId77" Type="http://schemas.openxmlformats.org/officeDocument/2006/relationships/viewProps" Target="viewProps.xml"></Relationship><Relationship Id="rId78"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4.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A754B0BB-038A-4F8A-B41B-0086152318F6}"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3467E18A-0D6A-4C8F-A3DB-9AAA0D8DB4F5}"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ln>
        </p:spPr>
      </p:sp>
      <p:sp>
        <p:nvSpPr>
          <p:cNvPr id="614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6148" name="灯片编号占位符 3"/>
          <p:cNvSpPr>
            <a:spLocks noGrp="1"/>
          </p:cNvSpPr>
          <p:nvPr>
            <p:ph type="sldNum" sz="quarter" idx="5"/>
          </p:nvPr>
        </p:nvSpPr>
        <p:spPr bwMode="auto">
          <a:noFill/>
          <a:ln>
            <a:miter lim="800000"/>
          </a:ln>
        </p:spPr>
        <p:txBody>
          <a:bodyPr/>
          <a:lstStyle/>
          <a:p>
            <a:fld id="{34F0B570-D653-4F86-AF6F-CF44FE717246}" type="slidenum">
              <a:rPr lang="zh-CN"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ln>
        </p:spPr>
      </p:sp>
      <p:sp>
        <p:nvSpPr>
          <p:cNvPr id="24579"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4580" name="灯片编号占位符 3"/>
          <p:cNvSpPr>
            <a:spLocks noGrp="1"/>
          </p:cNvSpPr>
          <p:nvPr>
            <p:ph type="sldNum" sz="quarter" idx="5"/>
          </p:nvPr>
        </p:nvSpPr>
        <p:spPr bwMode="auto">
          <a:noFill/>
          <a:ln>
            <a:miter lim="800000"/>
          </a:ln>
        </p:spPr>
        <p:txBody>
          <a:bodyPr/>
          <a:lstStyle/>
          <a:p>
            <a:fld id="{871D9F9E-FF05-4C15-83B3-9BA0E24CB810}" type="slidenum">
              <a:rPr lang="zh-CN"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ln>
        </p:spPr>
      </p:sp>
      <p:sp>
        <p:nvSpPr>
          <p:cNvPr id="2662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6628" name="灯片编号占位符 3"/>
          <p:cNvSpPr>
            <a:spLocks noGrp="1"/>
          </p:cNvSpPr>
          <p:nvPr>
            <p:ph type="sldNum" sz="quarter" idx="5"/>
          </p:nvPr>
        </p:nvSpPr>
        <p:spPr bwMode="auto">
          <a:noFill/>
          <a:ln>
            <a:miter lim="800000"/>
          </a:ln>
        </p:spPr>
        <p:txBody>
          <a:bodyPr/>
          <a:lstStyle/>
          <a:p>
            <a:fld id="{8B923C59-C577-46C2-8538-D1F984C76BBE}"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ln>
        </p:spPr>
      </p:sp>
      <p:sp>
        <p:nvSpPr>
          <p:cNvPr id="28675"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8676" name="灯片编号占位符 3"/>
          <p:cNvSpPr>
            <a:spLocks noGrp="1"/>
          </p:cNvSpPr>
          <p:nvPr>
            <p:ph type="sldNum" sz="quarter" idx="5"/>
          </p:nvPr>
        </p:nvSpPr>
        <p:spPr bwMode="auto">
          <a:noFill/>
          <a:ln>
            <a:miter lim="800000"/>
          </a:ln>
        </p:spPr>
        <p:txBody>
          <a:bodyPr/>
          <a:lstStyle/>
          <a:p>
            <a:fld id="{38730466-76F0-4ABE-9AF8-6C2FE930AE7D}"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ln>
        </p:spPr>
      </p:sp>
      <p:sp>
        <p:nvSpPr>
          <p:cNvPr id="30723"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0724" name="灯片编号占位符 3"/>
          <p:cNvSpPr>
            <a:spLocks noGrp="1"/>
          </p:cNvSpPr>
          <p:nvPr>
            <p:ph type="sldNum" sz="quarter" idx="5"/>
          </p:nvPr>
        </p:nvSpPr>
        <p:spPr bwMode="auto">
          <a:noFill/>
          <a:ln>
            <a:miter lim="800000"/>
          </a:ln>
        </p:spPr>
        <p:txBody>
          <a:bodyPr/>
          <a:lstStyle/>
          <a:p>
            <a:fld id="{8FFE54E2-A449-4B60-9B27-03266F4FA0EC}"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ln>
        </p:spPr>
      </p:sp>
      <p:sp>
        <p:nvSpPr>
          <p:cNvPr id="32771"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2772" name="灯片编号占位符 3"/>
          <p:cNvSpPr>
            <a:spLocks noGrp="1"/>
          </p:cNvSpPr>
          <p:nvPr>
            <p:ph type="sldNum" sz="quarter" idx="5"/>
          </p:nvPr>
        </p:nvSpPr>
        <p:spPr bwMode="auto">
          <a:noFill/>
          <a:ln>
            <a:miter lim="800000"/>
          </a:ln>
        </p:spPr>
        <p:txBody>
          <a:bodyPr/>
          <a:lstStyle/>
          <a:p>
            <a:fld id="{21159214-C748-4A7D-AAFA-D76A9A0FD6C3}" type="slidenum">
              <a:rPr lang="zh-CN" altLang="en-US"/>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ln>
        </p:spPr>
      </p:sp>
      <p:sp>
        <p:nvSpPr>
          <p:cNvPr id="34819"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4820" name="灯片编号占位符 3"/>
          <p:cNvSpPr>
            <a:spLocks noGrp="1"/>
          </p:cNvSpPr>
          <p:nvPr>
            <p:ph type="sldNum" sz="quarter" idx="5"/>
          </p:nvPr>
        </p:nvSpPr>
        <p:spPr bwMode="auto">
          <a:noFill/>
          <a:ln>
            <a:miter lim="800000"/>
          </a:ln>
        </p:spPr>
        <p:txBody>
          <a:bodyPr/>
          <a:lstStyle/>
          <a:p>
            <a:fld id="{CD32DA84-F02A-4584-B820-30CD23B44C0D}" type="slidenum">
              <a:rPr lang="zh-CN" altLang="en-US"/>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ln>
        </p:spPr>
      </p:sp>
      <p:sp>
        <p:nvSpPr>
          <p:cNvPr id="368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6868" name="灯片编号占位符 3"/>
          <p:cNvSpPr>
            <a:spLocks noGrp="1"/>
          </p:cNvSpPr>
          <p:nvPr>
            <p:ph type="sldNum" sz="quarter" idx="5"/>
          </p:nvPr>
        </p:nvSpPr>
        <p:spPr bwMode="auto">
          <a:noFill/>
          <a:ln>
            <a:miter lim="800000"/>
          </a:ln>
        </p:spPr>
        <p:txBody>
          <a:bodyPr/>
          <a:lstStyle/>
          <a:p>
            <a:fld id="{311617DF-AE5A-46D5-9F53-018907731E3D}" type="slidenum">
              <a:rPr lang="zh-CN" altLang="en-US"/>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p:spPr>
      </p:sp>
      <p:sp>
        <p:nvSpPr>
          <p:cNvPr id="8195"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8196" name="灯片编号占位符 3"/>
          <p:cNvSpPr>
            <a:spLocks noGrp="1"/>
          </p:cNvSpPr>
          <p:nvPr>
            <p:ph type="sldNum" sz="quarter" idx="5"/>
          </p:nvPr>
        </p:nvSpPr>
        <p:spPr bwMode="auto">
          <a:noFill/>
          <a:ln>
            <a:miter lim="800000"/>
          </a:ln>
        </p:spPr>
        <p:txBody>
          <a:bodyPr/>
          <a:lstStyle/>
          <a:p>
            <a:fld id="{EE8E1436-7D87-47F9-AF5E-91988E05862A}"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p:spPr>
      </p:sp>
      <p:sp>
        <p:nvSpPr>
          <p:cNvPr id="10243"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0244" name="灯片编号占位符 3"/>
          <p:cNvSpPr>
            <a:spLocks noGrp="1"/>
          </p:cNvSpPr>
          <p:nvPr>
            <p:ph type="sldNum" sz="quarter" idx="5"/>
          </p:nvPr>
        </p:nvSpPr>
        <p:spPr bwMode="auto">
          <a:noFill/>
          <a:ln>
            <a:miter lim="800000"/>
          </a:ln>
        </p:spPr>
        <p:txBody>
          <a:bodyPr/>
          <a:lstStyle/>
          <a:p>
            <a:fld id="{B02BD549-FD04-44C2-BD65-C2401544BF46}"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ln>
        </p:spPr>
      </p:sp>
      <p:sp>
        <p:nvSpPr>
          <p:cNvPr id="12291"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2292" name="灯片编号占位符 3"/>
          <p:cNvSpPr>
            <a:spLocks noGrp="1"/>
          </p:cNvSpPr>
          <p:nvPr>
            <p:ph type="sldNum" sz="quarter" idx="5"/>
          </p:nvPr>
        </p:nvSpPr>
        <p:spPr bwMode="auto">
          <a:noFill/>
          <a:ln>
            <a:miter lim="800000"/>
          </a:ln>
        </p:spPr>
        <p:txBody>
          <a:bodyPr/>
          <a:lstStyle/>
          <a:p>
            <a:fld id="{49DEF7B5-31B4-44FA-B8C0-F3C73D7D6891}"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4340" name="灯片编号占位符 3"/>
          <p:cNvSpPr>
            <a:spLocks noGrp="1"/>
          </p:cNvSpPr>
          <p:nvPr>
            <p:ph type="sldNum" sz="quarter" idx="5"/>
          </p:nvPr>
        </p:nvSpPr>
        <p:spPr bwMode="auto">
          <a:noFill/>
          <a:ln>
            <a:miter lim="800000"/>
          </a:ln>
        </p:spPr>
        <p:txBody>
          <a:bodyPr/>
          <a:lstStyle/>
          <a:p>
            <a:fld id="{1F6B6C78-3C76-4D2A-A058-3FE4DAC3BD96}"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ln>
        </p:spPr>
      </p:sp>
      <p:sp>
        <p:nvSpPr>
          <p:cNvPr id="1638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6388" name="灯片编号占位符 3"/>
          <p:cNvSpPr>
            <a:spLocks noGrp="1"/>
          </p:cNvSpPr>
          <p:nvPr>
            <p:ph type="sldNum" sz="quarter" idx="5"/>
          </p:nvPr>
        </p:nvSpPr>
        <p:spPr bwMode="auto">
          <a:noFill/>
          <a:ln>
            <a:miter lim="800000"/>
          </a:ln>
        </p:spPr>
        <p:txBody>
          <a:bodyPr/>
          <a:lstStyle/>
          <a:p>
            <a:fld id="{3656EB2A-2558-4495-964C-51C31BCF7993}"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bwMode="auto">
          <a:noFill/>
          <a:ln>
            <a:solidFill>
              <a:srgbClr val="000000"/>
            </a:solidFill>
            <a:miter lim="800000"/>
          </a:ln>
        </p:spPr>
      </p:sp>
      <p:sp>
        <p:nvSpPr>
          <p:cNvPr id="18435"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8436" name="灯片编号占位符 3"/>
          <p:cNvSpPr>
            <a:spLocks noGrp="1"/>
          </p:cNvSpPr>
          <p:nvPr>
            <p:ph type="sldNum" sz="quarter" idx="5"/>
          </p:nvPr>
        </p:nvSpPr>
        <p:spPr bwMode="auto">
          <a:noFill/>
          <a:ln>
            <a:miter lim="800000"/>
          </a:ln>
        </p:spPr>
        <p:txBody>
          <a:bodyPr/>
          <a:lstStyle/>
          <a:p>
            <a:fld id="{547D71F8-0E35-4486-9767-545A334D4CAB}"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bwMode="auto">
          <a:noFill/>
          <a:ln>
            <a:solidFill>
              <a:srgbClr val="000000"/>
            </a:solidFill>
            <a:miter lim="800000"/>
          </a:ln>
        </p:spPr>
      </p:sp>
      <p:sp>
        <p:nvSpPr>
          <p:cNvPr id="20483"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0484" name="灯片编号占位符 3"/>
          <p:cNvSpPr>
            <a:spLocks noGrp="1"/>
          </p:cNvSpPr>
          <p:nvPr>
            <p:ph type="sldNum" sz="quarter" idx="5"/>
          </p:nvPr>
        </p:nvSpPr>
        <p:spPr bwMode="auto">
          <a:noFill/>
          <a:ln>
            <a:miter lim="800000"/>
          </a:ln>
        </p:spPr>
        <p:txBody>
          <a:bodyPr/>
          <a:lstStyle/>
          <a:p>
            <a:fld id="{7F4C4DAA-2EEE-4512-B6EB-357F6A0373AC}"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ln>
        </p:spPr>
      </p:sp>
      <p:sp>
        <p:nvSpPr>
          <p:cNvPr id="22531"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2532" name="灯片编号占位符 3"/>
          <p:cNvSpPr>
            <a:spLocks noGrp="1"/>
          </p:cNvSpPr>
          <p:nvPr>
            <p:ph type="sldNum" sz="quarter" idx="5"/>
          </p:nvPr>
        </p:nvSpPr>
        <p:spPr bwMode="auto">
          <a:noFill/>
          <a:ln>
            <a:miter lim="800000"/>
          </a:ln>
        </p:spPr>
        <p:txBody>
          <a:bodyPr/>
          <a:lstStyle/>
          <a:p>
            <a:fld id="{F350BBCF-1F3D-4649-9834-EDEBFF417EDC}"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8E7AAC3-74CC-4385-9392-B94B59C4E86C}"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29E9284A-387E-4456-90AF-D32B6DF721FA}" type="slidenum">
              <a:rPr lang="zh-CN" altLang="en-US"/>
            </a:fld>
            <a:endParaRPr lang="zh-CN" altLang="en-US"/>
          </a:p>
        </p:txBody>
      </p:sp>
    </p:spTree>
  </p:cSld>
  <p:clrMapOvr>
    <a:masterClrMapping/>
  </p:clrMapOvr>
  <p:transition spd="slow"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FF70DA7-738F-4A57-BCCC-F298B66F674D}"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A491E681-A531-4FC4-A6AC-5E588F41FF83}" type="slidenum">
              <a:rPr lang="zh-CN" altLang="en-US"/>
            </a:fld>
            <a:endParaRPr lang="zh-CN" altLang="en-US"/>
          </a:p>
        </p:txBody>
      </p:sp>
    </p:spTree>
  </p:cSld>
  <p:clrMapOvr>
    <a:masterClrMapping/>
  </p:clrMapOvr>
  <p:transition spd="slow"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4A9F7CE-C0DD-4FDD-B048-E959B906E64B}"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C8631F46-8A0F-4F39-A5CC-AD9BC512D313}" type="slidenum">
              <a:rPr lang="zh-CN" altLang="en-US"/>
            </a:fld>
            <a:endParaRPr lang="zh-CN" altLang="en-US"/>
          </a:p>
        </p:txBody>
      </p:sp>
    </p:spTree>
  </p:cSld>
  <p:clrMapOvr>
    <a:masterClrMapping/>
  </p:clrMapOvr>
  <p:transition spd="slow"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051ED5A-2F1D-4937-B99F-C64339D53818}"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C500B4DE-96DD-45E9-9278-40CFA5B3BFE1}" type="slidenum">
              <a:rPr lang="zh-CN" altLang="en-US"/>
            </a:fld>
            <a:endParaRPr lang="zh-CN" altLang="en-US"/>
          </a:p>
        </p:txBody>
      </p:sp>
    </p:spTree>
  </p:cSld>
  <p:clrMapOvr>
    <a:masterClrMapping/>
  </p:clrMapOvr>
  <p:transition spd="slow"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F28C591-1BF2-4E7C-844A-5BF463EB7400}"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07FAB406-7499-4727-815C-8E148156AEE1}" type="slidenum">
              <a:rPr lang="zh-CN" altLang="en-US"/>
            </a:fld>
            <a:endParaRPr lang="zh-CN" altLang="en-US"/>
          </a:p>
        </p:txBody>
      </p:sp>
    </p:spTree>
  </p:cSld>
  <p:clrMapOvr>
    <a:masterClrMapping/>
  </p:clrMapOvr>
  <p:transition spd="slow" advTm="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49347C8-8DA2-4DF5-9820-1DF198BF15F2}"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D0318DE4-ECC5-44A7-A540-E78D7C1C2110}" type="slidenum">
              <a:rPr lang="zh-CN" altLang="en-US"/>
            </a:fld>
            <a:endParaRPr lang="zh-CN" altLang="en-US"/>
          </a:p>
        </p:txBody>
      </p:sp>
    </p:spTree>
  </p:cSld>
  <p:clrMapOvr>
    <a:masterClrMapping/>
  </p:clrMapOvr>
  <p:transition spd="slow" advTm="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A4F0BB1E-62A2-4C34-91D1-B6AB550378A2}"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D8A180D3-AB16-41DE-8493-DE2C90665D0C}" type="slidenum">
              <a:rPr lang="zh-CN" altLang="en-US"/>
            </a:fld>
            <a:endParaRPr lang="zh-CN" altLang="en-US"/>
          </a:p>
        </p:txBody>
      </p:sp>
    </p:spTree>
  </p:cSld>
  <p:clrMapOvr>
    <a:masterClrMapping/>
  </p:clrMapOvr>
  <p:transition spd="slow"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62A0C708-C929-44AE-B2C5-154555D1C2AA}" type="datetimeFigureOut">
              <a:rPr lang="zh-CN" altLang="en-US"/>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fld id="{C76A023A-F216-4F9A-BA80-4250F846B6D0}" type="slidenum">
              <a:rPr lang="zh-CN" altLang="en-US"/>
            </a:fld>
            <a:endParaRPr lang="zh-CN" altLang="en-US"/>
          </a:p>
        </p:txBody>
      </p:sp>
    </p:spTree>
  </p:cSld>
  <p:clrMapOvr>
    <a:masterClrMapping/>
  </p:clrMapOvr>
  <p:transition spd="slow"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B6EC97E3-C838-4DD4-8E57-DEE827E5BC49}" type="datetimeFigureOut">
              <a:rPr lang="zh-CN" altLang="en-US"/>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fld id="{16A18ED2-8FD2-44B6-97E8-0CF78D98C794}" type="slidenum">
              <a:rPr lang="zh-CN" altLang="en-US"/>
            </a:fld>
            <a:endParaRPr lang="zh-CN" altLang="en-US"/>
          </a:p>
        </p:txBody>
      </p:sp>
    </p:spTree>
  </p:cSld>
  <p:clrMapOvr>
    <a:masterClrMapping/>
  </p:clrMapOvr>
  <p:transition spd="slow"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92687B06-ED23-490A-903B-983F5B0BE20D}" type="datetimeFigureOut">
              <a:rPr lang="zh-CN" altLang="en-US"/>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fld id="{4BF16CE8-DFF6-4CC5-AF33-7776B2BB9D3E}" type="slidenum">
              <a:rPr lang="zh-CN" altLang="en-US"/>
            </a:fld>
            <a:endParaRPr lang="zh-CN" altLang="en-US"/>
          </a:p>
        </p:txBody>
      </p:sp>
    </p:spTree>
  </p:cSld>
  <p:clrMapOvr>
    <a:masterClrMapping/>
  </p:clrMapOvr>
  <p:transition spd="slow"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2CD3CE2-5445-45FE-9BF1-81D17200DFAA}"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10A6F5EC-09ED-4E49-814B-7B677B4F5A5B}" type="slidenum">
              <a:rPr lang="zh-CN" altLang="en-US"/>
            </a:fld>
            <a:endParaRPr lang="zh-CN" altLang="en-US"/>
          </a:p>
        </p:txBody>
      </p:sp>
    </p:spTree>
  </p:cSld>
  <p:clrMapOvr>
    <a:masterClrMapping/>
  </p:clrMapOvr>
  <p:transition spd="slow"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B0B14D6-7E6D-4E59-B7A2-E4DD228FC146}"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6D5BE5A5-6290-4246-A28D-CDF7B9E1CA61}" type="slidenum">
              <a:rPr lang="zh-CN" altLang="en-US"/>
            </a:fld>
            <a:endParaRPr lang="zh-CN" altLang="en-US"/>
          </a:p>
        </p:txBody>
      </p:sp>
    </p:spTree>
  </p:cSld>
  <p:clrMapOvr>
    <a:masterClrMapping/>
  </p:clrMapOvr>
  <p:transition spd="slow"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DC45265F-0B22-4B11-9939-BA387445D1A1}"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70201046-8687-40FD-9F88-368D12846B3D}" type="slidenum">
              <a:rPr lang="zh-CN" altLang="en-US"/>
            </a:fld>
            <a:endParaRPr lang="zh-CN" altLang="en-US"/>
          </a:p>
        </p:txBody>
      </p:sp>
    </p:spTree>
  </p:cSld>
  <p:clrMapOvr>
    <a:masterClrMapping/>
  </p:clrMapOvr>
  <p:transition spd="slow"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17754C16-9676-47CE-90B9-5E045DF566CD}"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0781A2FD-04E2-4149-B806-B37B7C5BCBE4}" type="slidenum">
              <a:rPr lang="zh-CN" altLang="en-US"/>
            </a:fld>
            <a:endParaRPr lang="zh-CN" altLang="en-US"/>
          </a:p>
        </p:txBody>
      </p:sp>
    </p:spTree>
  </p:cSld>
  <p:clrMapOvr>
    <a:masterClrMapping/>
  </p:clrMapOvr>
  <p:transition spd="slow"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2D3FF77-AC2E-4714-82DF-AD829F952AA7}"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C7B5F965-6BC7-4B28-B702-C24028FDEC2F}" type="slidenum">
              <a:rPr lang="zh-CN" altLang="en-US"/>
            </a:fld>
            <a:endParaRPr lang="zh-CN" altLang="en-US"/>
          </a:p>
        </p:txBody>
      </p:sp>
    </p:spTree>
  </p:cSld>
  <p:clrMapOvr>
    <a:masterClrMapping/>
  </p:clrMapOvr>
  <p:transition spd="slow"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Tree>
  </p:cSld>
  <p:clrMapOvr>
    <a:masterClrMapping/>
  </p:clrMapOvr>
  <p:transition spd="slow"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transition spd="slow"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Tm="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Tm="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spd="slow" advTm="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283293A-B914-4297-BB57-AF142AC20F98}"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fld id="{56F9D494-F509-4892-B167-118E2E5AE27C}" type="slidenum">
              <a:rPr lang="zh-CN" altLang="en-US"/>
            </a:fld>
            <a:endParaRPr lang="zh-CN" altLang="en-US"/>
          </a:p>
        </p:txBody>
      </p:sp>
    </p:spTree>
  </p:cSld>
  <p:clrMapOvr>
    <a:masterClrMapping/>
  </p:clrMapOvr>
  <p:transition spd="slow" advTm="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spd="slow" advTm="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spd="slow"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AA9BBDBB-43EA-419C-84FA-C87713F03621}"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534A5F11-76E7-4624-ACA0-FA6B3BC9AD37}" type="slidenum">
              <a:rPr lang="zh-CN" altLang="en-US"/>
            </a:fld>
            <a:endParaRPr lang="zh-CN" altLang="en-US"/>
          </a:p>
        </p:txBody>
      </p:sp>
    </p:spTree>
  </p:cSld>
  <p:clrMapOvr>
    <a:masterClrMapping/>
  </p:clrMapOvr>
  <p:transition spd="slow"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8B3B6319-F2F1-4652-8DB1-547F9536BF9F}" type="datetimeFigureOut">
              <a:rPr lang="zh-CN" altLang="en-US"/>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fld id="{A361FA0F-3838-4832-8CE4-D15F6AE52741}" type="slidenum">
              <a:rPr lang="zh-CN" altLang="en-US"/>
            </a:fld>
            <a:endParaRPr lang="zh-CN" altLang="en-US"/>
          </a:p>
        </p:txBody>
      </p:sp>
    </p:spTree>
  </p:cSld>
  <p:clrMapOvr>
    <a:masterClrMapping/>
  </p:clrMapOvr>
  <p:transition spd="slow"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2FCFC0A1-3B11-4CA6-99CB-ED8300AC6EB2}" type="datetimeFigureOut">
              <a:rPr lang="zh-CN" altLang="en-US"/>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fld id="{7918E545-2E09-4483-8E69-8990FD8CF4C3}" type="slidenum">
              <a:rPr lang="zh-CN" altLang="en-US"/>
            </a:fld>
            <a:endParaRPr lang="zh-CN" altLang="en-US"/>
          </a:p>
        </p:txBody>
      </p:sp>
    </p:spTree>
  </p:cSld>
  <p:clrMapOvr>
    <a:masterClrMapping/>
  </p:clrMapOvr>
  <p:transition spd="slow"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B76436C0-95A9-4A34-8646-57207017E5FA}" type="datetimeFigureOut">
              <a:rPr lang="zh-CN" altLang="en-US"/>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fld id="{E3E3A419-5B7E-4A41-BFBB-DC1643A25433}" type="slidenum">
              <a:rPr lang="zh-CN" altLang="en-US"/>
            </a:fld>
            <a:endParaRPr lang="zh-CN" altLang="en-US"/>
          </a:p>
        </p:txBody>
      </p:sp>
    </p:spTree>
  </p:cSld>
  <p:clrMapOvr>
    <a:masterClrMapping/>
  </p:clrMapOvr>
  <p:transition spd="slow"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D075CB9F-5E6A-44B6-A4D8-D6010F390C27}"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54F52E2F-8766-4E35-9FDA-A94F442247C3}" type="slidenum">
              <a:rPr lang="zh-CN" altLang="en-US"/>
            </a:fld>
            <a:endParaRPr lang="zh-CN" altLang="en-US"/>
          </a:p>
        </p:txBody>
      </p:sp>
    </p:spTree>
  </p:cSld>
  <p:clrMapOvr>
    <a:masterClrMapping/>
  </p:clrMapOvr>
  <p:transition spd="slow"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8CA37891-8C1B-4740-AA7C-29720E81CA96}"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fld id="{6AC8C7B5-484A-4AB7-8EC6-7766E6287F05}" type="slidenum">
              <a:rPr lang="zh-CN" altLang="en-US"/>
            </a:fld>
            <a:endParaRPr lang="zh-CN" altLang="en-US"/>
          </a:p>
        </p:txBody>
      </p:sp>
    </p:spTree>
  </p:cSld>
  <p:clrMapOvr>
    <a:masterClrMapping/>
  </p:clrMapOvr>
  <p:transition spd="slow" advTm="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zh-CN" smtClean="0"/>
              <a:t>单击此处编辑母版标题样式</a:t>
            </a:r>
            <a:endParaRPr lang="zh-CN" altLang="zh-CN" smtClean="0"/>
          </a:p>
        </p:txBody>
      </p:sp>
      <p:sp>
        <p:nvSpPr>
          <p:cNvPr id="1027" name="文本占位符 2"/>
          <p:cNvSpPr>
            <a:spLocks noGrp="1" noChangeArrowheads="1"/>
          </p:cNvSpPr>
          <p:nvPr>
            <p:ph type="body" idx="1"/>
          </p:nvPr>
        </p:nvSpPr>
        <p:spPr bwMode="auto">
          <a:xfrm>
            <a:off x="609600" y="1600200"/>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zh-CN" smtClean="0"/>
              <a:t>单击此处编辑母版文本样式</a:t>
            </a:r>
            <a:endParaRPr lang="zh-CN" altLang="zh-CN" smtClean="0"/>
          </a:p>
          <a:p>
            <a:pPr lvl="1"/>
            <a:r>
              <a:rPr lang="zh-CN" altLang="zh-CN" smtClean="0"/>
              <a:t>第二级</a:t>
            </a:r>
            <a:endParaRPr lang="zh-CN" altLang="zh-CN" smtClean="0"/>
          </a:p>
          <a:p>
            <a:pPr lvl="2"/>
            <a:r>
              <a:rPr lang="zh-CN" altLang="zh-CN" smtClean="0"/>
              <a:t>第三级</a:t>
            </a:r>
            <a:endParaRPr lang="zh-CN" altLang="zh-CN" smtClean="0"/>
          </a:p>
          <a:p>
            <a:pPr lvl="3"/>
            <a:r>
              <a:rPr lang="zh-CN" altLang="zh-CN" smtClean="0"/>
              <a:t>第四级</a:t>
            </a:r>
            <a:endParaRPr lang="zh-CN" altLang="zh-CN" smtClean="0"/>
          </a:p>
          <a:p>
            <a:pPr lvl="4"/>
            <a:r>
              <a:rPr lang="zh-CN" altLang="zh-CN" smtClean="0"/>
              <a:t>第五级</a:t>
            </a:r>
            <a:endParaRPr lang="zh-CN" altLang="zh-CN" smtClean="0"/>
          </a:p>
        </p:txBody>
      </p:sp>
      <p:sp>
        <p:nvSpPr>
          <p:cNvPr id="1028"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252764ED-0E7B-4F28-BBC9-A45121262157}" type="datetimeFigureOut">
              <a:rPr lang="zh-CN" altLang="en-US"/>
            </a:fld>
            <a:endParaRPr lang="zh-CN" altLang="en-US"/>
          </a:p>
        </p:txBody>
      </p:sp>
      <p:sp>
        <p:nvSpPr>
          <p:cNvPr id="1029"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fld id="{A6AEAC13-301E-43D8-8ACA-337A8FE8C11A}"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zh-CN" smtClean="0"/>
              <a:t>单击此处编辑母版标题样式</a:t>
            </a:r>
            <a:endParaRPr lang="zh-CN" altLang="zh-CN" smtClean="0"/>
          </a:p>
        </p:txBody>
      </p:sp>
      <p:sp>
        <p:nvSpPr>
          <p:cNvPr id="2051" name="文本占位符 2"/>
          <p:cNvSpPr>
            <a:spLocks noGrp="1" noChangeArrowheads="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zh-CN" smtClean="0"/>
              <a:t>单击此处编辑母版文本样式</a:t>
            </a:r>
            <a:endParaRPr lang="zh-CN" altLang="zh-CN" smtClean="0"/>
          </a:p>
          <a:p>
            <a:pPr lvl="1"/>
            <a:r>
              <a:rPr lang="zh-CN" altLang="zh-CN" smtClean="0"/>
              <a:t>第二级</a:t>
            </a:r>
            <a:endParaRPr lang="zh-CN" altLang="zh-CN" smtClean="0"/>
          </a:p>
          <a:p>
            <a:pPr lvl="2"/>
            <a:r>
              <a:rPr lang="zh-CN" altLang="zh-CN" smtClean="0"/>
              <a:t>第三级</a:t>
            </a:r>
            <a:endParaRPr lang="zh-CN" altLang="zh-CN" smtClean="0"/>
          </a:p>
          <a:p>
            <a:pPr lvl="3"/>
            <a:r>
              <a:rPr lang="zh-CN" altLang="zh-CN" smtClean="0"/>
              <a:t>第四级</a:t>
            </a:r>
            <a:endParaRPr lang="zh-CN" altLang="zh-CN" smtClean="0"/>
          </a:p>
          <a:p>
            <a:pPr lvl="4"/>
            <a:r>
              <a:rPr lang="zh-CN" altLang="zh-CN" smtClean="0"/>
              <a:t>第五级</a:t>
            </a:r>
            <a:endParaRPr lang="zh-CN" altLang="zh-CN" smtClean="0"/>
          </a:p>
        </p:txBody>
      </p:sp>
      <p:sp>
        <p:nvSpPr>
          <p:cNvPr id="2052"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E2E2B4F3-AFAE-43C7-A207-8F6222C8E74D}" type="datetimeFigureOut">
              <a:rPr lang="zh-CN" altLang="en-US"/>
            </a:fld>
            <a:endParaRPr lang="zh-CN" altLang="en-US"/>
          </a:p>
        </p:txBody>
      </p:sp>
      <p:sp>
        <p:nvSpPr>
          <p:cNvPr id="2053"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2054"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fld id="{F3FCFCC2-18CE-4FF8-B5E9-52736169571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random/>
  </p:transition>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zh-CN" smtClean="0"/>
              <a:t>单击此处编辑母版标题样式</a:t>
            </a:r>
            <a:endParaRPr lang="zh-CN" altLang="zh-CN" smtClean="0"/>
          </a:p>
        </p:txBody>
      </p:sp>
      <p:sp>
        <p:nvSpPr>
          <p:cNvPr id="3075" name="文本占位符 2"/>
          <p:cNvSpPr>
            <a:spLocks noGrp="1" noChangeArrowheads="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zh-CN" smtClean="0"/>
              <a:t>单击此处编辑母版文本样式</a:t>
            </a:r>
            <a:endParaRPr lang="zh-CN" altLang="zh-CN" smtClean="0"/>
          </a:p>
          <a:p>
            <a:pPr lvl="1"/>
            <a:r>
              <a:rPr lang="zh-CN" altLang="zh-CN" smtClean="0"/>
              <a:t>第二级</a:t>
            </a:r>
            <a:endParaRPr lang="zh-CN" altLang="zh-CN" smtClean="0"/>
          </a:p>
          <a:p>
            <a:pPr lvl="2"/>
            <a:r>
              <a:rPr lang="zh-CN" altLang="zh-CN" smtClean="0"/>
              <a:t>第三级</a:t>
            </a:r>
            <a:endParaRPr lang="zh-CN" altLang="zh-CN" smtClean="0"/>
          </a:p>
          <a:p>
            <a:pPr lvl="3"/>
            <a:r>
              <a:rPr lang="zh-CN" altLang="zh-CN" smtClean="0"/>
              <a:t>第四级</a:t>
            </a:r>
            <a:endParaRPr lang="zh-CN" altLang="zh-CN" smtClean="0"/>
          </a:p>
          <a:p>
            <a:pPr lvl="4"/>
            <a:r>
              <a:rPr lang="zh-CN" altLang="zh-CN" smtClean="0"/>
              <a:t>第五级</a:t>
            </a:r>
            <a:endParaRPr lang="zh-CN" altLang="zh-CN" smtClean="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0">
    <p:random/>
  </p:transition>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3" Type="http://schemas.openxmlformats.org/officeDocument/2006/relationships/notesSlide" Target="../notesSlides/notesSlide1.xml"></Relationship><Relationship Id="rId1" Type="http://schemas.openxmlformats.org/officeDocument/2006/relationships/image" Target="../media/image1.jpeg"></Relationship><Relationship Id="rId4" Type="http://schemas.openxmlformats.org/officeDocument/2006/relationships/slideLayout" Target="../slideLayouts/slideLayout7.xml"></Relationship></Relationships>
</file>

<file path=ppt/slides/_rels/slide10.xml.rels><?xml version="1.0" encoding="UTF-8"?>
<Relationships xmlns="http://schemas.openxmlformats.org/package/2006/relationships"><Relationship Id="rId4" Type="http://schemas.openxmlformats.org/officeDocument/2006/relationships/notesSlide" Target="../notesSlides/notesSlide10.xml"></Relationship><Relationship Id="rId3" Type="http://schemas.openxmlformats.org/officeDocument/2006/relationships/slideLayout" Target="../slideLayouts/slideLayout29.xml"></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11.xml.rels><?xml version="1.0" encoding="UTF-8"?>
<Relationships xmlns="http://schemas.openxmlformats.org/package/2006/relationships"><Relationship Id="rId5" Type="http://schemas.openxmlformats.org/officeDocument/2006/relationships/notesSlide" Target="../notesSlides/notesSlide11.xml"></Relationship><Relationship Id="rId4" Type="http://schemas.openxmlformats.org/officeDocument/2006/relationships/slideLayout" Target="../slideLayouts/slideLayout29.xml"></Relationship><Relationship Id="rId3" Type="http://schemas.openxmlformats.org/officeDocument/2006/relationships/image" Target="../media/image7.png"></Relationship><Relationship Id="rId2" Type="http://schemas.openxmlformats.org/officeDocument/2006/relationships/image" Target="../media/image6.png"></Relationship><Relationship Id="rId1" Type="http://schemas.openxmlformats.org/officeDocument/2006/relationships/image" Target="../media/image2.png"></Relationship></Relationships>
</file>

<file path=ppt/slides/_rels/slide12.xml.rels><?xml version="1.0" encoding="UTF-8"?>
<Relationships xmlns="http://schemas.openxmlformats.org/package/2006/relationships"><Relationship Id="rId4" Type="http://schemas.openxmlformats.org/officeDocument/2006/relationships/notesSlide" Target="../notesSlides/notesSlide12.xml"></Relationship><Relationship Id="rId3" Type="http://schemas.openxmlformats.org/officeDocument/2006/relationships/slideLayout" Target="../slideLayouts/slideLayout29.xml"></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13.xml.rels><?xml version="1.0" encoding="UTF-8"?>
<Relationships xmlns="http://schemas.openxmlformats.org/package/2006/relationships"><Relationship Id="rId8" Type="http://schemas.openxmlformats.org/officeDocument/2006/relationships/notesSlide" Target="../notesSlides/notesSlide13.xml"></Relationship><Relationship Id="rId7" Type="http://schemas.openxmlformats.org/officeDocument/2006/relationships/slideLayout" Target="../slideLayouts/slideLayout29.xml"></Relationship><Relationship Id="rId6" Type="http://schemas.openxmlformats.org/officeDocument/2006/relationships/image" Target="../media/image9.png"></Relationship><Relationship Id="rId5" Type="http://schemas.openxmlformats.org/officeDocument/2006/relationships/image" Target="../media/image17.jpeg"></Relationship><Relationship Id="rId4" Type="http://schemas.openxmlformats.org/officeDocument/2006/relationships/image" Target="../media/image16.jpeg"></Relationship><Relationship Id="rId3" Type="http://schemas.openxmlformats.org/officeDocument/2006/relationships/image" Target="../media/image15.jpeg"></Relationship><Relationship Id="rId2" Type="http://schemas.openxmlformats.org/officeDocument/2006/relationships/image" Target="../media/image14.jpeg"></Relationship><Relationship Id="rId1" Type="http://schemas.openxmlformats.org/officeDocument/2006/relationships/image" Target="../media/image2.png"></Relationship></Relationships>
</file>

<file path=ppt/slides/_rels/slide14.xml.rels><?xml version="1.0" encoding="UTF-8"?>
<Relationships xmlns="http://schemas.openxmlformats.org/package/2006/relationships"><Relationship Id="rId5" Type="http://schemas.openxmlformats.org/officeDocument/2006/relationships/notesSlide" Target="../notesSlides/notesSlide14.xml"></Relationship><Relationship Id="rId4" Type="http://schemas.openxmlformats.org/officeDocument/2006/relationships/slideLayout" Target="../slideLayouts/slideLayout29.xml"></Relationship><Relationship Id="rId3" Type="http://schemas.openxmlformats.org/officeDocument/2006/relationships/image" Target="../media/image18.png"></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15.xml.rels><?xml version="1.0" encoding="UTF-8"?>
<Relationships xmlns="http://schemas.openxmlformats.org/package/2006/relationships"><Relationship Id="rId4" Type="http://schemas.openxmlformats.org/officeDocument/2006/relationships/notesSlide" Target="../notesSlides/notesSlide15.xml"></Relationship><Relationship Id="rId3" Type="http://schemas.openxmlformats.org/officeDocument/2006/relationships/slideLayout" Target="../slideLayouts/slideLayout29.xml"></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16.xml.rels><?xml version="1.0" encoding="UTF-8"?>
<Relationships xmlns="http://schemas.openxmlformats.org/package/2006/relationships"><Relationship Id="rId4" Type="http://schemas.openxmlformats.org/officeDocument/2006/relationships/notesSlide" Target="../notesSlides/notesSlide16.xml"></Relationship><Relationship Id="rId3" Type="http://schemas.openxmlformats.org/officeDocument/2006/relationships/slideLayout" Target="../slideLayouts/slideLayout29.xml"></Relationship><Relationship Id="rId2" Type="http://schemas.openxmlformats.org/officeDocument/2006/relationships/image" Target="../media/image1.jpeg"></Relationship><Relationship Id="rId1" Type="http://schemas.openxmlformats.org/officeDocument/2006/relationships/image" Target="../media/image2.png"></Relationship></Relationships>
</file>

<file path=ppt/slides/_rels/slide17.xml.rels><?xml version="1.0" encoding="UTF-8"?>
<Relationships xmlns="http://schemas.openxmlformats.org/package/2006/relationships"><Relationship Id="rId3" Type="http://schemas.openxmlformats.org/officeDocument/2006/relationships/notesSlide" Target="../notesSlides/notesSlide17.xml"></Relationship><Relationship Id="rId4" Type="http://schemas.openxmlformats.org/officeDocument/2006/relationships/image" Target="../media/fImage2734851341.jpeg"></Relationship><Relationship Id="rId5" Type="http://schemas.openxmlformats.org/officeDocument/2006/relationships/slideLayout" Target="../slideLayouts/slideLayout29.xml"></Relationship></Relationships>
</file>

<file path=ppt/slides/_rels/slide2.xml.rels><?xml version="1.0" encoding="UTF-8"?>
<Relationships xmlns="http://schemas.openxmlformats.org/package/2006/relationships"><Relationship Id="rId6" Type="http://schemas.openxmlformats.org/officeDocument/2006/relationships/notesSlide" Target="../notesSlides/notesSlide2.xml"></Relationship><Relationship Id="rId5" Type="http://schemas.openxmlformats.org/officeDocument/2006/relationships/slideLayout" Target="../slideLayouts/slideLayout29.xml"></Relationship><Relationship Id="rId4" Type="http://schemas.openxmlformats.org/officeDocument/2006/relationships/image" Target="../media/image5.png"></Relationship><Relationship Id="rId3" Type="http://schemas.openxmlformats.org/officeDocument/2006/relationships/image" Target="../media/image4.png"></Relationship><Relationship Id="rId2" Type="http://schemas.openxmlformats.org/officeDocument/2006/relationships/image" Target="../media/image3.png"></Relationship><Relationship Id="rId1" Type="http://schemas.openxmlformats.org/officeDocument/2006/relationships/image" Target="../media/image2.png"></Relationship></Relationships>
</file>

<file path=ppt/slides/_rels/slide3.xml.rels><?xml version="1.0" encoding="UTF-8"?>
<Relationships xmlns="http://schemas.openxmlformats.org/package/2006/relationships"><Relationship Id="rId5" Type="http://schemas.openxmlformats.org/officeDocument/2006/relationships/notesSlide" Target="../notesSlides/notesSlide3.xml"></Relationship><Relationship Id="rId4" Type="http://schemas.openxmlformats.org/officeDocument/2006/relationships/slideLayout" Target="../slideLayouts/slideLayout29.xml"></Relationship><Relationship Id="rId3" Type="http://schemas.openxmlformats.org/officeDocument/2006/relationships/image" Target="../media/image7.png"></Relationship><Relationship Id="rId2" Type="http://schemas.openxmlformats.org/officeDocument/2006/relationships/image" Target="../media/image6.png"></Relationship><Relationship Id="rId1" Type="http://schemas.openxmlformats.org/officeDocument/2006/relationships/image" Target="../media/image2.png"></Relationship></Relationships>
</file>

<file path=ppt/slides/_rels/slide4.xml.rels><?xml version="1.0" encoding="UTF-8"?>
<Relationships xmlns="http://schemas.openxmlformats.org/package/2006/relationships"><Relationship Id="rId4" Type="http://schemas.openxmlformats.org/officeDocument/2006/relationships/notesSlide" Target="../notesSlides/notesSlide4.xml"></Relationship><Relationship Id="rId3" Type="http://schemas.openxmlformats.org/officeDocument/2006/relationships/slideLayout" Target="../slideLayouts/slideLayout29.xml"></Relationship><Relationship Id="rId2" Type="http://schemas.openxmlformats.org/officeDocument/2006/relationships/image" Target="../media/image8.png"></Relationship><Relationship Id="rId1" Type="http://schemas.openxmlformats.org/officeDocument/2006/relationships/image" Target="../media/image2.png"></Relationship></Relationships>
</file>

<file path=ppt/slides/_rels/slide5.xml.rels><?xml version="1.0" encoding="UTF-8"?>
<Relationships xmlns="http://schemas.openxmlformats.org/package/2006/relationships"><Relationship Id="rId4" Type="http://schemas.openxmlformats.org/officeDocument/2006/relationships/notesSlide" Target="../notesSlides/notesSlide5.xml"></Relationship><Relationship Id="rId3" Type="http://schemas.openxmlformats.org/officeDocument/2006/relationships/slideLayout" Target="../slideLayouts/slideLayout29.xml"></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6.xml.rels><?xml version="1.0" encoding="UTF-8"?>
<Relationships xmlns="http://schemas.openxmlformats.org/package/2006/relationships"><Relationship Id="rId5" Type="http://schemas.openxmlformats.org/officeDocument/2006/relationships/notesSlide" Target="../notesSlides/notesSlide6.xml"></Relationship><Relationship Id="rId4" Type="http://schemas.openxmlformats.org/officeDocument/2006/relationships/slideLayout" Target="../slideLayouts/slideLayout29.xml"></Relationship><Relationship Id="rId3" Type="http://schemas.openxmlformats.org/officeDocument/2006/relationships/image" Target="../media/image9.png"></Relationship><Relationship Id="rId2" Type="http://schemas.openxmlformats.org/officeDocument/2006/relationships/image" Target="../media/image10.png"></Relationship><Relationship Id="rId1" Type="http://schemas.openxmlformats.org/officeDocument/2006/relationships/image" Target="../media/image2.png"></Relationship></Relationships>
</file>

<file path=ppt/slides/_rels/slide7.xml.rels><?xml version="1.0" encoding="UTF-8"?>
<Relationships xmlns="http://schemas.openxmlformats.org/package/2006/relationships"><Relationship Id="rId5" Type="http://schemas.openxmlformats.org/officeDocument/2006/relationships/notesSlide" Target="../notesSlides/notesSlide7.xml"></Relationship><Relationship Id="rId4" Type="http://schemas.openxmlformats.org/officeDocument/2006/relationships/slideLayout" Target="../slideLayouts/slideLayout29.xml"></Relationship><Relationship Id="rId3" Type="http://schemas.openxmlformats.org/officeDocument/2006/relationships/image" Target="../media/image9.png"></Relationship><Relationship Id="rId2" Type="http://schemas.openxmlformats.org/officeDocument/2006/relationships/image" Target="../media/image11.jpeg"></Relationship><Relationship Id="rId1" Type="http://schemas.openxmlformats.org/officeDocument/2006/relationships/image" Target="../media/image2.png"></Relationship></Relationships>
</file>

<file path=ppt/slides/_rels/slide8.xml.rels><?xml version="1.0" encoding="UTF-8"?>
<Relationships xmlns="http://schemas.openxmlformats.org/package/2006/relationships"><Relationship Id="rId4" Type="http://schemas.openxmlformats.org/officeDocument/2006/relationships/notesSlide" Target="../notesSlides/notesSlide8.xml"></Relationship><Relationship Id="rId3" Type="http://schemas.openxmlformats.org/officeDocument/2006/relationships/slideLayout" Target="../slideLayouts/slideLayout29.xml"></Relationship><Relationship Id="rId2" Type="http://schemas.openxmlformats.org/officeDocument/2006/relationships/image" Target="../media/image9.png"></Relationship><Relationship Id="rId1" Type="http://schemas.openxmlformats.org/officeDocument/2006/relationships/image" Target="../media/image2.png"></Relationship></Relationships>
</file>

<file path=ppt/slides/_rels/slide9.xml.rels><?xml version="1.0" encoding="UTF-8"?>
<Relationships xmlns="http://schemas.openxmlformats.org/package/2006/relationships"><Relationship Id="rId5" Type="http://schemas.openxmlformats.org/officeDocument/2006/relationships/notesSlide" Target="../notesSlides/notesSlide9.xml"></Relationship><Relationship Id="rId4" Type="http://schemas.openxmlformats.org/officeDocument/2006/relationships/slideLayout" Target="../slideLayouts/slideLayout29.xml"></Relationship><Relationship Id="rId3" Type="http://schemas.openxmlformats.org/officeDocument/2006/relationships/image" Target="../media/image13.png"></Relationship><Relationship Id="rId2" Type="http://schemas.openxmlformats.org/officeDocument/2006/relationships/image" Target="../media/image12.png"></Relationship><Relationship Id="rId1" Type="http://schemas.openxmlformats.org/officeDocument/2006/relationships/image" Target="../media/image2.png"></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5122" name="图片 3"/>
          <p:cNvPicPr>
            <a:picLocks noChangeAspect="1" noChangeArrowheads="1"/>
          </p:cNvPicPr>
          <p:nvPr/>
        </p:nvPicPr>
        <p:blipFill>
          <a:blip r:embed="rId1"/>
          <a:srcRect t="24207"/>
          <a:stretch>
            <a:fillRect/>
          </a:stretch>
        </p:blipFill>
        <p:spPr bwMode="auto">
          <a:xfrm>
            <a:off x="5080" y="-27305"/>
            <a:ext cx="12186920" cy="6899275"/>
          </a:xfrm>
          <a:prstGeom prst="rect">
            <a:avLst/>
          </a:prstGeom>
          <a:noFill/>
          <a:ln w="9525">
            <a:noFill/>
            <a:miter lim="800000"/>
            <a:headEnd/>
            <a:tailEnd/>
          </a:ln>
        </p:spPr>
      </p:pic>
      <p:sp>
        <p:nvSpPr>
          <p:cNvPr id="5123" name="矩形 7"/>
          <p:cNvSpPr>
            <a:spLocks noChangeArrowheads="1"/>
          </p:cNvSpPr>
          <p:nvPr/>
        </p:nvSpPr>
        <p:spPr bwMode="auto">
          <a:xfrm>
            <a:off x="0" y="2933700"/>
            <a:ext cx="12192000" cy="1913255"/>
          </a:xfrm>
          <a:prstGeom prst="rect">
            <a:avLst/>
          </a:prstGeom>
          <a:solidFill>
            <a:schemeClr val="bg1">
              <a:alpha val="81175"/>
            </a:schemeClr>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5124" name="文本框 92"/>
          <p:cNvSpPr txBox="1">
            <a:spLocks noChangeArrowheads="1"/>
          </p:cNvSpPr>
          <p:nvPr/>
        </p:nvSpPr>
        <p:spPr bwMode="auto">
          <a:xfrm>
            <a:off x="1933575" y="3200400"/>
            <a:ext cx="9203055" cy="9239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5400" b="1">
                <a:solidFill>
                  <a:srgbClr val="268CD4"/>
                </a:solidFill>
                <a:latin typeface="微软雅黑" pitchFamily="34" charset="-122"/>
                <a:ea typeface="微软雅黑" pitchFamily="34" charset="-122"/>
              </a:rPr>
              <a:t>医疗卫生精美商务</a:t>
            </a:r>
            <a:r>
              <a:rPr lang="en-US" altLang="zh-CN" sz="5400" b="1">
                <a:solidFill>
                  <a:srgbClr val="268CD4"/>
                </a:solidFill>
                <a:latin typeface="微软雅黑" pitchFamily="34" charset="-122"/>
                <a:ea typeface="微软雅黑" pitchFamily="34" charset="-122"/>
              </a:rPr>
              <a:t>PPT</a:t>
            </a:r>
            <a:r>
              <a:rPr lang="zh-CN" altLang="en-US" sz="5400" b="1">
                <a:solidFill>
                  <a:srgbClr val="268CD4"/>
                </a:solidFill>
                <a:latin typeface="微软雅黑" pitchFamily="34" charset="-122"/>
                <a:ea typeface="微软雅黑" pitchFamily="34" charset="-122"/>
              </a:rPr>
              <a:t>模板</a:t>
            </a:r>
            <a:endParaRPr lang="zh-CN" altLang="en-US" sz="5400" b="1">
              <a:solidFill>
                <a:srgbClr val="268CD4"/>
              </a:solidFill>
              <a:latin typeface="微软雅黑" pitchFamily="34" charset="-122"/>
              <a:ea typeface="微软雅黑" pitchFamily="34" charset="-122"/>
            </a:endParaRPr>
          </a:p>
        </p:txBody>
      </p:sp>
      <p:sp>
        <p:nvSpPr>
          <p:cNvPr id="5125" name="文本框 36"/>
          <p:cNvSpPr txBox="1">
            <a:spLocks noChangeArrowheads="1"/>
          </p:cNvSpPr>
          <p:nvPr/>
        </p:nvSpPr>
        <p:spPr bwMode="auto">
          <a:xfrm>
            <a:off x="1933575" y="4222750"/>
            <a:ext cx="6250940" cy="461010"/>
          </a:xfrm>
          <a:prstGeom prst="rect">
            <a:avLst/>
          </a:prstGeom>
          <a:noFill/>
          <a:ln w="9525">
            <a:noFill/>
            <a:miter lim="800000"/>
          </a:ln>
        </p:spPr>
        <p:txBody>
          <a:bodyPr wrap="square" lIns="91440" tIns="45720" rIns="91440" bIns="45720" numCol="1" vert="horz" anchor="t">
            <a:spAutoFit/>
          </a:bodyPr>
          <a:lstStyle/>
          <a:p>
            <a:pPr marL="0" indent="0" algn="l" fontAlgn="base" defTabSz="914400" latinLnBrk="0">
              <a:lnSpc>
                <a:spcPct val="100000"/>
              </a:lnSpc>
              <a:spcBef>
                <a:spcPts val="0"/>
              </a:spcBef>
              <a:spcAft>
                <a:spcPts val="0"/>
              </a:spcAft>
              <a:buFontTx/>
              <a:buNone/>
            </a:pPr>
            <a:r>
              <a:rPr lang="en-US" altLang="ko-KR" sz="2400" cap="none" dirty="0" smtClean="0" b="0" strike="noStrike">
                <a:solidFill>
                  <a:srgbClr val="268CD4"/>
                </a:solidFill>
                <a:latin typeface="微软雅黑" charset="0"/>
                <a:ea typeface="微软雅黑" charset="0"/>
              </a:rPr>
              <a:t>汇报人：</a:t>
            </a:r>
            <a:r>
              <a:rPr lang="en-US" altLang="ko-KR" sz="2400" cap="none" dirty="0" smtClean="0" b="0" strike="noStrike">
                <a:solidFill>
                  <a:srgbClr val="268CD4"/>
                </a:solidFill>
                <a:latin typeface="Arial" charset="0"/>
                <a:ea typeface="Arial" charset="0"/>
              </a:rPr>
              <a:t>雷少</a:t>
            </a:r>
            <a:r>
              <a:rPr lang="en-US" altLang="ko-KR" sz="2400" cap="none" dirty="0" smtClean="0" b="0" strike="noStrike">
                <a:solidFill>
                  <a:srgbClr val="268CD4"/>
                </a:solidFill>
                <a:latin typeface="微软雅黑" charset="0"/>
                <a:ea typeface="微软雅黑" charset="0"/>
              </a:rPr>
              <a:t>汇报时间：</a:t>
            </a:r>
            <a:r>
              <a:rPr lang="en-US" altLang="ko-KR" sz="2400" cap="none" dirty="0" smtClean="0" b="0" strike="noStrike">
                <a:solidFill>
                  <a:srgbClr val="268CD4"/>
                </a:solidFill>
                <a:latin typeface="Arial" charset="0"/>
                <a:ea typeface="Arial" charset="0"/>
              </a:rPr>
              <a:t>20xx</a:t>
            </a:r>
            <a:r>
              <a:rPr lang="en-US" altLang="ko-KR" sz="2400" cap="none" dirty="0" smtClean="0" b="0" strike="noStrike">
                <a:solidFill>
                  <a:srgbClr val="268CD4"/>
                </a:solidFill>
                <a:latin typeface="微软雅黑" charset="0"/>
                <a:ea typeface="微软雅黑" charset="0"/>
              </a:rPr>
              <a:t>年</a:t>
            </a:r>
            <a:r>
              <a:rPr lang="en-US" altLang="ko-KR" sz="2400" cap="none" dirty="0" smtClean="0" b="0" strike="noStrike">
                <a:solidFill>
                  <a:srgbClr val="268CD4"/>
                </a:solidFill>
                <a:latin typeface="Arial" charset="0"/>
                <a:ea typeface="Arial" charset="0"/>
              </a:rPr>
              <a:t>xx</a:t>
            </a:r>
            <a:r>
              <a:rPr lang="en-US" altLang="ko-KR" sz="2400" cap="none" dirty="0" smtClean="0" b="0" strike="noStrike">
                <a:solidFill>
                  <a:srgbClr val="268CD4"/>
                </a:solidFill>
                <a:latin typeface="微软雅黑" charset="0"/>
                <a:ea typeface="微软雅黑" charset="0"/>
              </a:rPr>
              <a:t>月</a:t>
            </a:r>
            <a:endParaRPr lang="ko-KR" altLang="en-US" sz="2400" cap="none" dirty="0" smtClean="0" b="0" strike="noStrike">
              <a:solidFill>
                <a:srgbClr val="268CD4"/>
              </a:solidFill>
              <a:latin typeface="微软雅黑" charset="0"/>
              <a:ea typeface="微软雅黑" charset="0"/>
            </a:endParaRPr>
          </a:p>
        </p:txBody>
      </p:sp>
      <p:sp>
        <p:nvSpPr>
          <p:cNvPr id="5126" name="Freeform 193"/>
          <p:cNvSpPr>
            <a:spLocks noEditPoints="1"/>
          </p:cNvSpPr>
          <p:nvPr/>
        </p:nvSpPr>
        <p:spPr bwMode="auto">
          <a:xfrm>
            <a:off x="678180" y="3351530"/>
            <a:ext cx="1146175" cy="1123950"/>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0">
        <p:random/>
      </p:transition>
    </mc:Choice>
    <mc:Fallback>
      <p:transition spd="slow" advTm="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3554"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23555"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23556"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sp>
        <p:nvSpPr>
          <p:cNvPr id="23557" name="Freeform 5"/>
          <p:cNvSpPr/>
          <p:nvPr/>
        </p:nvSpPr>
        <p:spPr bwMode="auto">
          <a:xfrm>
            <a:off x="4705350" y="2727325"/>
            <a:ext cx="2787650" cy="2719388"/>
          </a:xfrm>
          <a:custGeom>
            <a:avLst/>
            <a:gdLst>
              <a:gd name="T0" fmla="*/ 2147483646 w 287"/>
              <a:gd name="T1" fmla="*/ 2147483646 h 280"/>
              <a:gd name="T2" fmla="*/ 2147483646 w 287"/>
              <a:gd name="T3" fmla="*/ 2147483646 h 280"/>
              <a:gd name="T4" fmla="*/ 2147483646 w 287"/>
              <a:gd name="T5" fmla="*/ 2147483646 h 280"/>
              <a:gd name="T6" fmla="*/ 2147483646 w 287"/>
              <a:gd name="T7" fmla="*/ 2147483646 h 280"/>
              <a:gd name="T8" fmla="*/ 2147483646 w 287"/>
              <a:gd name="T9" fmla="*/ 2147483646 h 280"/>
              <a:gd name="T10" fmla="*/ 2147483646 w 287"/>
              <a:gd name="T11" fmla="*/ 2147483646 h 280"/>
              <a:gd name="T12" fmla="*/ 2147483646 w 287"/>
              <a:gd name="T13" fmla="*/ 2147483646 h 280"/>
              <a:gd name="T14" fmla="*/ 2147483646 w 287"/>
              <a:gd name="T15" fmla="*/ 0 h 280"/>
              <a:gd name="T16" fmla="*/ 2147483646 w 287"/>
              <a:gd name="T17" fmla="*/ 2147483646 h 280"/>
              <a:gd name="T18" fmla="*/ 2147483646 w 287"/>
              <a:gd name="T19" fmla="*/ 2147483646 h 280"/>
              <a:gd name="T20" fmla="*/ 2147483646 w 287"/>
              <a:gd name="T21" fmla="*/ 2147483646 h 280"/>
              <a:gd name="T22" fmla="*/ 2147483646 w 287"/>
              <a:gd name="T23" fmla="*/ 2147483646 h 280"/>
              <a:gd name="T24" fmla="*/ 2147483646 w 287"/>
              <a:gd name="T25" fmla="*/ 2147483646 h 280"/>
              <a:gd name="T26" fmla="*/ 2147483646 w 287"/>
              <a:gd name="T27" fmla="*/ 2147483646 h 280"/>
              <a:gd name="T28" fmla="*/ 2147483646 w 287"/>
              <a:gd name="T29" fmla="*/ 2147483646 h 280"/>
              <a:gd name="T30" fmla="*/ 2147483646 w 287"/>
              <a:gd name="T31" fmla="*/ 2147483646 h 280"/>
              <a:gd name="T32" fmla="*/ 2147483646 w 287"/>
              <a:gd name="T33" fmla="*/ 2147483646 h 280"/>
              <a:gd name="T34" fmla="*/ 2147483646 w 287"/>
              <a:gd name="T35" fmla="*/ 2147483646 h 280"/>
              <a:gd name="T36" fmla="*/ 2147483646 w 287"/>
              <a:gd name="T37" fmla="*/ 2147483646 h 280"/>
              <a:gd name="T38" fmla="*/ 2147483646 w 287"/>
              <a:gd name="T39" fmla="*/ 2147483646 h 280"/>
              <a:gd name="T40" fmla="*/ 2147483646 w 287"/>
              <a:gd name="T41" fmla="*/ 2147483646 h 280"/>
              <a:gd name="T42" fmla="*/ 2147483646 w 287"/>
              <a:gd name="T43" fmla="*/ 2147483646 h 280"/>
              <a:gd name="T44" fmla="*/ 2147483646 w 287"/>
              <a:gd name="T45" fmla="*/ 2147483646 h 280"/>
              <a:gd name="T46" fmla="*/ 2147483646 w 287"/>
              <a:gd name="T47" fmla="*/ 2147483646 h 280"/>
              <a:gd name="T48" fmla="*/ 2147483646 w 287"/>
              <a:gd name="T49" fmla="*/ 2147483646 h 280"/>
              <a:gd name="T50" fmla="*/ 2147483646 w 287"/>
              <a:gd name="T51" fmla="*/ 2147483646 h 280"/>
              <a:gd name="T52" fmla="*/ 2147483646 w 287"/>
              <a:gd name="T53" fmla="*/ 2147483646 h 280"/>
              <a:gd name="T54" fmla="*/ 2147483646 w 287"/>
              <a:gd name="T55" fmla="*/ 2147483646 h 280"/>
              <a:gd name="T56" fmla="*/ 2147483646 w 287"/>
              <a:gd name="T57" fmla="*/ 2147483646 h 280"/>
              <a:gd name="T58" fmla="*/ 2147483646 w 287"/>
              <a:gd name="T59" fmla="*/ 2147483646 h 280"/>
              <a:gd name="T60" fmla="*/ 2147483646 w 287"/>
              <a:gd name="T61" fmla="*/ 2147483646 h 280"/>
              <a:gd name="T62" fmla="*/ 2147483646 w 287"/>
              <a:gd name="T63" fmla="*/ 2147483646 h 280"/>
              <a:gd name="T64" fmla="*/ 2147483646 w 287"/>
              <a:gd name="T65" fmla="*/ 2147483646 h 280"/>
              <a:gd name="T66" fmla="*/ 2147483646 w 287"/>
              <a:gd name="T67" fmla="*/ 2147483646 h 280"/>
              <a:gd name="T68" fmla="*/ 2147483646 w 287"/>
              <a:gd name="T69" fmla="*/ 2147483646 h 280"/>
              <a:gd name="T70" fmla="*/ 2147483646 w 287"/>
              <a:gd name="T71" fmla="*/ 2147483646 h 280"/>
              <a:gd name="T72" fmla="*/ 2147483646 w 287"/>
              <a:gd name="T73" fmla="*/ 2147483646 h 280"/>
              <a:gd name="T74" fmla="*/ 2147483646 w 287"/>
              <a:gd name="T75" fmla="*/ 2147483646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7" h="280">
                <a:moveTo>
                  <a:pt x="277" y="130"/>
                </a:moveTo>
                <a:cubicBezTo>
                  <a:pt x="281" y="122"/>
                  <a:pt x="281" y="112"/>
                  <a:pt x="278" y="103"/>
                </a:cubicBezTo>
                <a:cubicBezTo>
                  <a:pt x="275" y="93"/>
                  <a:pt x="269" y="85"/>
                  <a:pt x="261" y="81"/>
                </a:cubicBezTo>
                <a:cubicBezTo>
                  <a:pt x="262" y="73"/>
                  <a:pt x="261" y="64"/>
                  <a:pt x="256" y="57"/>
                </a:cubicBezTo>
                <a:cubicBezTo>
                  <a:pt x="252" y="51"/>
                  <a:pt x="246" y="46"/>
                  <a:pt x="239" y="44"/>
                </a:cubicBezTo>
                <a:cubicBezTo>
                  <a:pt x="238" y="38"/>
                  <a:pt x="235" y="33"/>
                  <a:pt x="231" y="29"/>
                </a:cubicBezTo>
                <a:cubicBezTo>
                  <a:pt x="225" y="22"/>
                  <a:pt x="217" y="19"/>
                  <a:pt x="209" y="18"/>
                </a:cubicBezTo>
                <a:cubicBezTo>
                  <a:pt x="201" y="7"/>
                  <a:pt x="187" y="0"/>
                  <a:pt x="171" y="0"/>
                </a:cubicBezTo>
                <a:cubicBezTo>
                  <a:pt x="164" y="0"/>
                  <a:pt x="158" y="1"/>
                  <a:pt x="152" y="4"/>
                </a:cubicBezTo>
                <a:cubicBezTo>
                  <a:pt x="146" y="7"/>
                  <a:pt x="142" y="10"/>
                  <a:pt x="139" y="14"/>
                </a:cubicBezTo>
                <a:cubicBezTo>
                  <a:pt x="137" y="12"/>
                  <a:pt x="135" y="11"/>
                  <a:pt x="133" y="9"/>
                </a:cubicBezTo>
                <a:cubicBezTo>
                  <a:pt x="127" y="4"/>
                  <a:pt x="120" y="2"/>
                  <a:pt x="112" y="2"/>
                </a:cubicBezTo>
                <a:cubicBezTo>
                  <a:pt x="100" y="2"/>
                  <a:pt x="89" y="8"/>
                  <a:pt x="79" y="18"/>
                </a:cubicBezTo>
                <a:cubicBezTo>
                  <a:pt x="71" y="18"/>
                  <a:pt x="62" y="22"/>
                  <a:pt x="56" y="29"/>
                </a:cubicBezTo>
                <a:cubicBezTo>
                  <a:pt x="52" y="33"/>
                  <a:pt x="49" y="38"/>
                  <a:pt x="47" y="44"/>
                </a:cubicBezTo>
                <a:cubicBezTo>
                  <a:pt x="40" y="46"/>
                  <a:pt x="34" y="51"/>
                  <a:pt x="30" y="57"/>
                </a:cubicBezTo>
                <a:cubicBezTo>
                  <a:pt x="26" y="64"/>
                  <a:pt x="24" y="73"/>
                  <a:pt x="25" y="81"/>
                </a:cubicBezTo>
                <a:cubicBezTo>
                  <a:pt x="17" y="85"/>
                  <a:pt x="11" y="93"/>
                  <a:pt x="8" y="103"/>
                </a:cubicBezTo>
                <a:cubicBezTo>
                  <a:pt x="5" y="112"/>
                  <a:pt x="6" y="122"/>
                  <a:pt x="9" y="130"/>
                </a:cubicBezTo>
                <a:cubicBezTo>
                  <a:pt x="0" y="143"/>
                  <a:pt x="0" y="161"/>
                  <a:pt x="1" y="167"/>
                </a:cubicBezTo>
                <a:cubicBezTo>
                  <a:pt x="2" y="185"/>
                  <a:pt x="10" y="199"/>
                  <a:pt x="22" y="207"/>
                </a:cubicBezTo>
                <a:cubicBezTo>
                  <a:pt x="21" y="216"/>
                  <a:pt x="24" y="225"/>
                  <a:pt x="29" y="233"/>
                </a:cubicBezTo>
                <a:cubicBezTo>
                  <a:pt x="35" y="240"/>
                  <a:pt x="42" y="245"/>
                  <a:pt x="50" y="246"/>
                </a:cubicBezTo>
                <a:cubicBezTo>
                  <a:pt x="51" y="252"/>
                  <a:pt x="54" y="258"/>
                  <a:pt x="58" y="262"/>
                </a:cubicBezTo>
                <a:cubicBezTo>
                  <a:pt x="65" y="269"/>
                  <a:pt x="74" y="273"/>
                  <a:pt x="84" y="273"/>
                </a:cubicBezTo>
                <a:cubicBezTo>
                  <a:pt x="86" y="273"/>
                  <a:pt x="88" y="273"/>
                  <a:pt x="90" y="272"/>
                </a:cubicBezTo>
                <a:cubicBezTo>
                  <a:pt x="98" y="278"/>
                  <a:pt x="106" y="280"/>
                  <a:pt x="114" y="280"/>
                </a:cubicBezTo>
                <a:cubicBezTo>
                  <a:pt x="127" y="280"/>
                  <a:pt x="139" y="273"/>
                  <a:pt x="146" y="260"/>
                </a:cubicBezTo>
                <a:cubicBezTo>
                  <a:pt x="149" y="266"/>
                  <a:pt x="153" y="271"/>
                  <a:pt x="159" y="274"/>
                </a:cubicBezTo>
                <a:cubicBezTo>
                  <a:pt x="164" y="277"/>
                  <a:pt x="169" y="279"/>
                  <a:pt x="175" y="279"/>
                </a:cubicBezTo>
                <a:cubicBezTo>
                  <a:pt x="183" y="279"/>
                  <a:pt x="190" y="277"/>
                  <a:pt x="196" y="272"/>
                </a:cubicBezTo>
                <a:cubicBezTo>
                  <a:pt x="198" y="273"/>
                  <a:pt x="201" y="273"/>
                  <a:pt x="203" y="273"/>
                </a:cubicBezTo>
                <a:cubicBezTo>
                  <a:pt x="211" y="273"/>
                  <a:pt x="219" y="270"/>
                  <a:pt x="225" y="265"/>
                </a:cubicBezTo>
                <a:cubicBezTo>
                  <a:pt x="231" y="260"/>
                  <a:pt x="235" y="254"/>
                  <a:pt x="237" y="246"/>
                </a:cubicBezTo>
                <a:cubicBezTo>
                  <a:pt x="245" y="245"/>
                  <a:pt x="252" y="240"/>
                  <a:pt x="257" y="233"/>
                </a:cubicBezTo>
                <a:cubicBezTo>
                  <a:pt x="263" y="225"/>
                  <a:pt x="265" y="216"/>
                  <a:pt x="265" y="207"/>
                </a:cubicBezTo>
                <a:cubicBezTo>
                  <a:pt x="276" y="199"/>
                  <a:pt x="284" y="185"/>
                  <a:pt x="286" y="167"/>
                </a:cubicBezTo>
                <a:cubicBezTo>
                  <a:pt x="287" y="156"/>
                  <a:pt x="285" y="141"/>
                  <a:pt x="277" y="130"/>
                </a:cubicBezTo>
                <a:close/>
              </a:path>
            </a:pathLst>
          </a:custGeom>
          <a:solidFill>
            <a:srgbClr val="DADDE3"/>
          </a:solidFill>
          <a:ln w="9525">
            <a:noFill/>
            <a:round/>
          </a:ln>
        </p:spPr>
        <p:txBody>
          <a:bodyPr/>
          <a:lstStyle/>
          <a:p>
            <a:endParaRPr lang="zh-CN" altLang="en-US"/>
          </a:p>
        </p:txBody>
      </p:sp>
      <p:sp>
        <p:nvSpPr>
          <p:cNvPr id="23558" name="Freeform 6"/>
          <p:cNvSpPr>
            <a:spLocks noEditPoints="1"/>
          </p:cNvSpPr>
          <p:nvPr/>
        </p:nvSpPr>
        <p:spPr bwMode="auto">
          <a:xfrm>
            <a:off x="4792663" y="2776538"/>
            <a:ext cx="2613025" cy="2759075"/>
          </a:xfrm>
          <a:custGeom>
            <a:avLst/>
            <a:gdLst>
              <a:gd name="T0" fmla="*/ 2147483646 w 269"/>
              <a:gd name="T1" fmla="*/ 2147483646 h 284"/>
              <a:gd name="T2" fmla="*/ 2147483646 w 269"/>
              <a:gd name="T3" fmla="*/ 2147483646 h 284"/>
              <a:gd name="T4" fmla="*/ 2147483646 w 269"/>
              <a:gd name="T5" fmla="*/ 2147483646 h 284"/>
              <a:gd name="T6" fmla="*/ 2147483646 w 269"/>
              <a:gd name="T7" fmla="*/ 2147483646 h 284"/>
              <a:gd name="T8" fmla="*/ 2147483646 w 269"/>
              <a:gd name="T9" fmla="*/ 2147483646 h 284"/>
              <a:gd name="T10" fmla="*/ 2147483646 w 269"/>
              <a:gd name="T11" fmla="*/ 2147483646 h 284"/>
              <a:gd name="T12" fmla="*/ 2147483646 w 269"/>
              <a:gd name="T13" fmla="*/ 2147483646 h 284"/>
              <a:gd name="T14" fmla="*/ 2147483646 w 269"/>
              <a:gd name="T15" fmla="*/ 2147483646 h 284"/>
              <a:gd name="T16" fmla="*/ 2147483646 w 269"/>
              <a:gd name="T17" fmla="*/ 2147483646 h 284"/>
              <a:gd name="T18" fmla="*/ 2147483646 w 269"/>
              <a:gd name="T19" fmla="*/ 2147483646 h 284"/>
              <a:gd name="T20" fmla="*/ 2147483646 w 269"/>
              <a:gd name="T21" fmla="*/ 2147483646 h 284"/>
              <a:gd name="T22" fmla="*/ 2147483646 w 269"/>
              <a:gd name="T23" fmla="*/ 2147483646 h 284"/>
              <a:gd name="T24" fmla="*/ 2147483646 w 269"/>
              <a:gd name="T25" fmla="*/ 2147483646 h 284"/>
              <a:gd name="T26" fmla="*/ 2147483646 w 269"/>
              <a:gd name="T27" fmla="*/ 2147483646 h 284"/>
              <a:gd name="T28" fmla="*/ 2147483646 w 269"/>
              <a:gd name="T29" fmla="*/ 2147483646 h 284"/>
              <a:gd name="T30" fmla="*/ 2147483646 w 269"/>
              <a:gd name="T31" fmla="*/ 2147483646 h 284"/>
              <a:gd name="T32" fmla="*/ 2147483646 w 269"/>
              <a:gd name="T33" fmla="*/ 2147483646 h 284"/>
              <a:gd name="T34" fmla="*/ 2147483646 w 269"/>
              <a:gd name="T35" fmla="*/ 2147483646 h 284"/>
              <a:gd name="T36" fmla="*/ 2147483646 w 269"/>
              <a:gd name="T37" fmla="*/ 2147483646 h 284"/>
              <a:gd name="T38" fmla="*/ 2147483646 w 269"/>
              <a:gd name="T39" fmla="*/ 2147483646 h 284"/>
              <a:gd name="T40" fmla="*/ 2147483646 w 269"/>
              <a:gd name="T41" fmla="*/ 2147483646 h 284"/>
              <a:gd name="T42" fmla="*/ 2147483646 w 269"/>
              <a:gd name="T43" fmla="*/ 2147483646 h 284"/>
              <a:gd name="T44" fmla="*/ 2147483646 w 269"/>
              <a:gd name="T45" fmla="*/ 2147483646 h 284"/>
              <a:gd name="T46" fmla="*/ 2147483646 w 269"/>
              <a:gd name="T47" fmla="*/ 2147483646 h 284"/>
              <a:gd name="T48" fmla="*/ 2147483646 w 269"/>
              <a:gd name="T49" fmla="*/ 2147483646 h 284"/>
              <a:gd name="T50" fmla="*/ 2147483646 w 269"/>
              <a:gd name="T51" fmla="*/ 2147483646 h 284"/>
              <a:gd name="T52" fmla="*/ 2147483646 w 269"/>
              <a:gd name="T53" fmla="*/ 2147483646 h 284"/>
              <a:gd name="T54" fmla="*/ 2147483646 w 269"/>
              <a:gd name="T55" fmla="*/ 2147483646 h 284"/>
              <a:gd name="T56" fmla="*/ 2147483646 w 269"/>
              <a:gd name="T57" fmla="*/ 2147483646 h 284"/>
              <a:gd name="T58" fmla="*/ 2147483646 w 269"/>
              <a:gd name="T59" fmla="*/ 2147483646 h 284"/>
              <a:gd name="T60" fmla="*/ 2147483646 w 269"/>
              <a:gd name="T61" fmla="*/ 2147483646 h 284"/>
              <a:gd name="T62" fmla="*/ 2147483646 w 269"/>
              <a:gd name="T63" fmla="*/ 2147483646 h 284"/>
              <a:gd name="T64" fmla="*/ 2147483646 w 269"/>
              <a:gd name="T65" fmla="*/ 2147483646 h 284"/>
              <a:gd name="T66" fmla="*/ 2147483646 w 269"/>
              <a:gd name="T67" fmla="*/ 2147483646 h 284"/>
              <a:gd name="T68" fmla="*/ 2147483646 w 269"/>
              <a:gd name="T69" fmla="*/ 2147483646 h 284"/>
              <a:gd name="T70" fmla="*/ 2147483646 w 269"/>
              <a:gd name="T71" fmla="*/ 2147483646 h 284"/>
              <a:gd name="T72" fmla="*/ 2147483646 w 269"/>
              <a:gd name="T73" fmla="*/ 2147483646 h 284"/>
              <a:gd name="T74" fmla="*/ 2147483646 w 269"/>
              <a:gd name="T75" fmla="*/ 2147483646 h 284"/>
              <a:gd name="T76" fmla="*/ 2147483646 w 269"/>
              <a:gd name="T77" fmla="*/ 2147483646 h 284"/>
              <a:gd name="T78" fmla="*/ 2147483646 w 269"/>
              <a:gd name="T79" fmla="*/ 2147483646 h 284"/>
              <a:gd name="T80" fmla="*/ 2147483646 w 269"/>
              <a:gd name="T81" fmla="*/ 2147483646 h 284"/>
              <a:gd name="T82" fmla="*/ 2147483646 w 269"/>
              <a:gd name="T83" fmla="*/ 2147483646 h 284"/>
              <a:gd name="T84" fmla="*/ 2147483646 w 269"/>
              <a:gd name="T85" fmla="*/ 2147483646 h 284"/>
              <a:gd name="T86" fmla="*/ 2147483646 w 269"/>
              <a:gd name="T87" fmla="*/ 2147483646 h 284"/>
              <a:gd name="T88" fmla="*/ 2147483646 w 269"/>
              <a:gd name="T89" fmla="*/ 2147483646 h 284"/>
              <a:gd name="T90" fmla="*/ 2147483646 w 269"/>
              <a:gd name="T91" fmla="*/ 2147483646 h 2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9" h="284">
                <a:moveTo>
                  <a:pt x="74" y="23"/>
                </a:moveTo>
                <a:cubicBezTo>
                  <a:pt x="85" y="9"/>
                  <a:pt x="103" y="0"/>
                  <a:pt x="119" y="12"/>
                </a:cubicBezTo>
                <a:cubicBezTo>
                  <a:pt x="136" y="25"/>
                  <a:pt x="135" y="50"/>
                  <a:pt x="124" y="67"/>
                </a:cubicBezTo>
                <a:cubicBezTo>
                  <a:pt x="135" y="81"/>
                  <a:pt x="134" y="105"/>
                  <a:pt x="121" y="117"/>
                </a:cubicBezTo>
                <a:cubicBezTo>
                  <a:pt x="132" y="130"/>
                  <a:pt x="133" y="153"/>
                  <a:pt x="123" y="167"/>
                </a:cubicBezTo>
                <a:cubicBezTo>
                  <a:pt x="135" y="179"/>
                  <a:pt x="135" y="200"/>
                  <a:pt x="124" y="212"/>
                </a:cubicBezTo>
                <a:cubicBezTo>
                  <a:pt x="149" y="245"/>
                  <a:pt x="113" y="284"/>
                  <a:pt x="84" y="257"/>
                </a:cubicBezTo>
                <a:cubicBezTo>
                  <a:pt x="67" y="263"/>
                  <a:pt x="49" y="251"/>
                  <a:pt x="49" y="233"/>
                </a:cubicBezTo>
                <a:cubicBezTo>
                  <a:pt x="31" y="233"/>
                  <a:pt x="18" y="215"/>
                  <a:pt x="23" y="197"/>
                </a:cubicBezTo>
                <a:cubicBezTo>
                  <a:pt x="9" y="191"/>
                  <a:pt x="2" y="176"/>
                  <a:pt x="1" y="161"/>
                </a:cubicBezTo>
                <a:cubicBezTo>
                  <a:pt x="0" y="149"/>
                  <a:pt x="3" y="134"/>
                  <a:pt x="12" y="126"/>
                </a:cubicBezTo>
                <a:cubicBezTo>
                  <a:pt x="0" y="111"/>
                  <a:pt x="9" y="86"/>
                  <a:pt x="27" y="81"/>
                </a:cubicBezTo>
                <a:cubicBezTo>
                  <a:pt x="21" y="66"/>
                  <a:pt x="30" y="47"/>
                  <a:pt x="47" y="46"/>
                </a:cubicBezTo>
                <a:cubicBezTo>
                  <a:pt x="46" y="33"/>
                  <a:pt x="61" y="20"/>
                  <a:pt x="74" y="23"/>
                </a:cubicBezTo>
                <a:close/>
                <a:moveTo>
                  <a:pt x="150" y="13"/>
                </a:moveTo>
                <a:cubicBezTo>
                  <a:pt x="132" y="21"/>
                  <a:pt x="147" y="40"/>
                  <a:pt x="155" y="49"/>
                </a:cubicBezTo>
                <a:cubicBezTo>
                  <a:pt x="135" y="59"/>
                  <a:pt x="137" y="80"/>
                  <a:pt x="156" y="91"/>
                </a:cubicBezTo>
                <a:cubicBezTo>
                  <a:pt x="140" y="101"/>
                  <a:pt x="133" y="124"/>
                  <a:pt x="151" y="135"/>
                </a:cubicBezTo>
                <a:cubicBezTo>
                  <a:pt x="155" y="133"/>
                  <a:pt x="160" y="132"/>
                  <a:pt x="164" y="132"/>
                </a:cubicBezTo>
                <a:cubicBezTo>
                  <a:pt x="164" y="120"/>
                  <a:pt x="171" y="111"/>
                  <a:pt x="183" y="108"/>
                </a:cubicBezTo>
                <a:cubicBezTo>
                  <a:pt x="181" y="101"/>
                  <a:pt x="183" y="94"/>
                  <a:pt x="187" y="88"/>
                </a:cubicBezTo>
                <a:cubicBezTo>
                  <a:pt x="182" y="87"/>
                  <a:pt x="177" y="84"/>
                  <a:pt x="173" y="78"/>
                </a:cubicBezTo>
                <a:cubicBezTo>
                  <a:pt x="168" y="81"/>
                  <a:pt x="162" y="81"/>
                  <a:pt x="157" y="78"/>
                </a:cubicBezTo>
                <a:cubicBezTo>
                  <a:pt x="160" y="72"/>
                  <a:pt x="160" y="72"/>
                  <a:pt x="160" y="72"/>
                </a:cubicBezTo>
                <a:cubicBezTo>
                  <a:pt x="167" y="77"/>
                  <a:pt x="180" y="69"/>
                  <a:pt x="179" y="60"/>
                </a:cubicBezTo>
                <a:cubicBezTo>
                  <a:pt x="185" y="59"/>
                  <a:pt x="185" y="59"/>
                  <a:pt x="185" y="59"/>
                </a:cubicBezTo>
                <a:cubicBezTo>
                  <a:pt x="186" y="65"/>
                  <a:pt x="183" y="71"/>
                  <a:pt x="178" y="75"/>
                </a:cubicBezTo>
                <a:cubicBezTo>
                  <a:pt x="188" y="88"/>
                  <a:pt x="211" y="82"/>
                  <a:pt x="204" y="59"/>
                </a:cubicBezTo>
                <a:cubicBezTo>
                  <a:pt x="229" y="47"/>
                  <a:pt x="206" y="22"/>
                  <a:pt x="191" y="32"/>
                </a:cubicBezTo>
                <a:cubicBezTo>
                  <a:pt x="189" y="15"/>
                  <a:pt x="166" y="6"/>
                  <a:pt x="150" y="13"/>
                </a:cubicBezTo>
                <a:close/>
                <a:moveTo>
                  <a:pt x="155" y="192"/>
                </a:moveTo>
                <a:cubicBezTo>
                  <a:pt x="136" y="197"/>
                  <a:pt x="135" y="223"/>
                  <a:pt x="151" y="231"/>
                </a:cubicBezTo>
                <a:cubicBezTo>
                  <a:pt x="148" y="241"/>
                  <a:pt x="149" y="250"/>
                  <a:pt x="158" y="255"/>
                </a:cubicBezTo>
                <a:cubicBezTo>
                  <a:pt x="168" y="261"/>
                  <a:pt x="176" y="256"/>
                  <a:pt x="183" y="249"/>
                </a:cubicBezTo>
                <a:cubicBezTo>
                  <a:pt x="191" y="253"/>
                  <a:pt x="199" y="253"/>
                  <a:pt x="206" y="248"/>
                </a:cubicBezTo>
                <a:cubicBezTo>
                  <a:pt x="214" y="241"/>
                  <a:pt x="213" y="234"/>
                  <a:pt x="211" y="225"/>
                </a:cubicBezTo>
                <a:cubicBezTo>
                  <a:pt x="230" y="232"/>
                  <a:pt x="246" y="212"/>
                  <a:pt x="237" y="194"/>
                </a:cubicBezTo>
                <a:cubicBezTo>
                  <a:pt x="253" y="188"/>
                  <a:pt x="259" y="177"/>
                  <a:pt x="261" y="161"/>
                </a:cubicBezTo>
                <a:cubicBezTo>
                  <a:pt x="262" y="151"/>
                  <a:pt x="260" y="137"/>
                  <a:pt x="252" y="131"/>
                </a:cubicBezTo>
                <a:cubicBezTo>
                  <a:pt x="248" y="133"/>
                  <a:pt x="245" y="134"/>
                  <a:pt x="241" y="135"/>
                </a:cubicBezTo>
                <a:cubicBezTo>
                  <a:pt x="236" y="144"/>
                  <a:pt x="228" y="150"/>
                  <a:pt x="218" y="149"/>
                </a:cubicBezTo>
                <a:cubicBezTo>
                  <a:pt x="216" y="154"/>
                  <a:pt x="217" y="161"/>
                  <a:pt x="220" y="166"/>
                </a:cubicBezTo>
                <a:cubicBezTo>
                  <a:pt x="226" y="163"/>
                  <a:pt x="234" y="165"/>
                  <a:pt x="241" y="169"/>
                </a:cubicBezTo>
                <a:cubicBezTo>
                  <a:pt x="237" y="174"/>
                  <a:pt x="237" y="174"/>
                  <a:pt x="237" y="174"/>
                </a:cubicBezTo>
                <a:cubicBezTo>
                  <a:pt x="224" y="166"/>
                  <a:pt x="212" y="176"/>
                  <a:pt x="214" y="192"/>
                </a:cubicBezTo>
                <a:cubicBezTo>
                  <a:pt x="208" y="192"/>
                  <a:pt x="208" y="192"/>
                  <a:pt x="208" y="192"/>
                </a:cubicBezTo>
                <a:cubicBezTo>
                  <a:pt x="207" y="184"/>
                  <a:pt x="208" y="176"/>
                  <a:pt x="214" y="170"/>
                </a:cubicBezTo>
                <a:cubicBezTo>
                  <a:pt x="210" y="163"/>
                  <a:pt x="210" y="154"/>
                  <a:pt x="211" y="147"/>
                </a:cubicBezTo>
                <a:cubicBezTo>
                  <a:pt x="202" y="143"/>
                  <a:pt x="197" y="134"/>
                  <a:pt x="198" y="124"/>
                </a:cubicBezTo>
                <a:cubicBezTo>
                  <a:pt x="192" y="123"/>
                  <a:pt x="188" y="119"/>
                  <a:pt x="185" y="114"/>
                </a:cubicBezTo>
                <a:cubicBezTo>
                  <a:pt x="175" y="116"/>
                  <a:pt x="170" y="124"/>
                  <a:pt x="171" y="133"/>
                </a:cubicBezTo>
                <a:cubicBezTo>
                  <a:pt x="189" y="140"/>
                  <a:pt x="193" y="161"/>
                  <a:pt x="182" y="176"/>
                </a:cubicBezTo>
                <a:cubicBezTo>
                  <a:pt x="195" y="186"/>
                  <a:pt x="195" y="206"/>
                  <a:pt x="184" y="218"/>
                </a:cubicBezTo>
                <a:cubicBezTo>
                  <a:pt x="189" y="223"/>
                  <a:pt x="190" y="230"/>
                  <a:pt x="188" y="236"/>
                </a:cubicBezTo>
                <a:cubicBezTo>
                  <a:pt x="182" y="234"/>
                  <a:pt x="182" y="234"/>
                  <a:pt x="182" y="234"/>
                </a:cubicBezTo>
                <a:cubicBezTo>
                  <a:pt x="185" y="221"/>
                  <a:pt x="173" y="216"/>
                  <a:pt x="163" y="220"/>
                </a:cubicBezTo>
                <a:cubicBezTo>
                  <a:pt x="160" y="214"/>
                  <a:pt x="160" y="214"/>
                  <a:pt x="160" y="214"/>
                </a:cubicBezTo>
                <a:cubicBezTo>
                  <a:pt x="166" y="212"/>
                  <a:pt x="173" y="211"/>
                  <a:pt x="179" y="214"/>
                </a:cubicBezTo>
                <a:cubicBezTo>
                  <a:pt x="191" y="203"/>
                  <a:pt x="185" y="182"/>
                  <a:pt x="171" y="179"/>
                </a:cubicBezTo>
                <a:cubicBezTo>
                  <a:pt x="195" y="157"/>
                  <a:pt x="173" y="131"/>
                  <a:pt x="154" y="141"/>
                </a:cubicBezTo>
                <a:cubicBezTo>
                  <a:pt x="135" y="152"/>
                  <a:pt x="139" y="182"/>
                  <a:pt x="155" y="192"/>
                </a:cubicBezTo>
                <a:close/>
                <a:moveTo>
                  <a:pt x="231" y="86"/>
                </a:moveTo>
                <a:cubicBezTo>
                  <a:pt x="262" y="88"/>
                  <a:pt x="262" y="128"/>
                  <a:pt x="237" y="128"/>
                </a:cubicBezTo>
                <a:cubicBezTo>
                  <a:pt x="227" y="152"/>
                  <a:pt x="202" y="144"/>
                  <a:pt x="204" y="119"/>
                </a:cubicBezTo>
                <a:cubicBezTo>
                  <a:pt x="187" y="115"/>
                  <a:pt x="183" y="100"/>
                  <a:pt x="196" y="88"/>
                </a:cubicBezTo>
                <a:cubicBezTo>
                  <a:pt x="207" y="85"/>
                  <a:pt x="214" y="74"/>
                  <a:pt x="211" y="63"/>
                </a:cubicBezTo>
                <a:cubicBezTo>
                  <a:pt x="215" y="60"/>
                  <a:pt x="218" y="57"/>
                  <a:pt x="220" y="53"/>
                </a:cubicBezTo>
                <a:cubicBezTo>
                  <a:pt x="238" y="53"/>
                  <a:pt x="241" y="76"/>
                  <a:pt x="231" y="86"/>
                </a:cubicBezTo>
                <a:close/>
                <a:moveTo>
                  <a:pt x="195" y="23"/>
                </a:moveTo>
                <a:cubicBezTo>
                  <a:pt x="188" y="6"/>
                  <a:pt x="163" y="0"/>
                  <a:pt x="147" y="7"/>
                </a:cubicBezTo>
                <a:cubicBezTo>
                  <a:pt x="128" y="16"/>
                  <a:pt x="134" y="34"/>
                  <a:pt x="145" y="47"/>
                </a:cubicBezTo>
                <a:cubicBezTo>
                  <a:pt x="132" y="57"/>
                  <a:pt x="132" y="80"/>
                  <a:pt x="144" y="91"/>
                </a:cubicBezTo>
                <a:cubicBezTo>
                  <a:pt x="131" y="103"/>
                  <a:pt x="131" y="128"/>
                  <a:pt x="145" y="139"/>
                </a:cubicBezTo>
                <a:cubicBezTo>
                  <a:pt x="131" y="152"/>
                  <a:pt x="131" y="177"/>
                  <a:pt x="143" y="190"/>
                </a:cubicBezTo>
                <a:cubicBezTo>
                  <a:pt x="131" y="200"/>
                  <a:pt x="131" y="225"/>
                  <a:pt x="143" y="234"/>
                </a:cubicBezTo>
                <a:cubicBezTo>
                  <a:pt x="141" y="245"/>
                  <a:pt x="145" y="255"/>
                  <a:pt x="154" y="261"/>
                </a:cubicBezTo>
                <a:cubicBezTo>
                  <a:pt x="165" y="267"/>
                  <a:pt x="176" y="265"/>
                  <a:pt x="185" y="257"/>
                </a:cubicBezTo>
                <a:cubicBezTo>
                  <a:pt x="193" y="260"/>
                  <a:pt x="203" y="259"/>
                  <a:pt x="210" y="253"/>
                </a:cubicBezTo>
                <a:cubicBezTo>
                  <a:pt x="216" y="248"/>
                  <a:pt x="219" y="241"/>
                  <a:pt x="219" y="233"/>
                </a:cubicBezTo>
                <a:cubicBezTo>
                  <a:pt x="237" y="233"/>
                  <a:pt x="250" y="215"/>
                  <a:pt x="245" y="197"/>
                </a:cubicBezTo>
                <a:cubicBezTo>
                  <a:pt x="259" y="191"/>
                  <a:pt x="266" y="176"/>
                  <a:pt x="267" y="161"/>
                </a:cubicBezTo>
                <a:cubicBezTo>
                  <a:pt x="268" y="149"/>
                  <a:pt x="266" y="134"/>
                  <a:pt x="256" y="126"/>
                </a:cubicBezTo>
                <a:cubicBezTo>
                  <a:pt x="269" y="111"/>
                  <a:pt x="260" y="86"/>
                  <a:pt x="241" y="81"/>
                </a:cubicBezTo>
                <a:cubicBezTo>
                  <a:pt x="247" y="66"/>
                  <a:pt x="238" y="47"/>
                  <a:pt x="222" y="46"/>
                </a:cubicBezTo>
                <a:cubicBezTo>
                  <a:pt x="222" y="33"/>
                  <a:pt x="208" y="20"/>
                  <a:pt x="195" y="23"/>
                </a:cubicBezTo>
                <a:close/>
                <a:moveTo>
                  <a:pt x="70" y="116"/>
                </a:moveTo>
                <a:cubicBezTo>
                  <a:pt x="75" y="124"/>
                  <a:pt x="83" y="125"/>
                  <a:pt x="90" y="120"/>
                </a:cubicBezTo>
                <a:cubicBezTo>
                  <a:pt x="89" y="111"/>
                  <a:pt x="93" y="103"/>
                  <a:pt x="100" y="98"/>
                </a:cubicBezTo>
                <a:cubicBezTo>
                  <a:pt x="104" y="103"/>
                  <a:pt x="104" y="103"/>
                  <a:pt x="104" y="103"/>
                </a:cubicBezTo>
                <a:cubicBezTo>
                  <a:pt x="99" y="107"/>
                  <a:pt x="96" y="112"/>
                  <a:pt x="96" y="119"/>
                </a:cubicBezTo>
                <a:cubicBezTo>
                  <a:pt x="97" y="124"/>
                  <a:pt x="100" y="130"/>
                  <a:pt x="105" y="132"/>
                </a:cubicBezTo>
                <a:cubicBezTo>
                  <a:pt x="103" y="138"/>
                  <a:pt x="103" y="138"/>
                  <a:pt x="103" y="138"/>
                </a:cubicBezTo>
                <a:cubicBezTo>
                  <a:pt x="98" y="136"/>
                  <a:pt x="94" y="132"/>
                  <a:pt x="92" y="126"/>
                </a:cubicBezTo>
                <a:cubicBezTo>
                  <a:pt x="83" y="132"/>
                  <a:pt x="72" y="130"/>
                  <a:pt x="66" y="122"/>
                </a:cubicBezTo>
                <a:cubicBezTo>
                  <a:pt x="61" y="126"/>
                  <a:pt x="55" y="128"/>
                  <a:pt x="49" y="128"/>
                </a:cubicBezTo>
                <a:cubicBezTo>
                  <a:pt x="51" y="132"/>
                  <a:pt x="52" y="135"/>
                  <a:pt x="52" y="139"/>
                </a:cubicBezTo>
                <a:cubicBezTo>
                  <a:pt x="67" y="136"/>
                  <a:pt x="79" y="143"/>
                  <a:pt x="83" y="159"/>
                </a:cubicBezTo>
                <a:cubicBezTo>
                  <a:pt x="88" y="158"/>
                  <a:pt x="94" y="159"/>
                  <a:pt x="98" y="163"/>
                </a:cubicBezTo>
                <a:cubicBezTo>
                  <a:pt x="104" y="160"/>
                  <a:pt x="112" y="160"/>
                  <a:pt x="118" y="163"/>
                </a:cubicBezTo>
                <a:cubicBezTo>
                  <a:pt x="128" y="148"/>
                  <a:pt x="124" y="129"/>
                  <a:pt x="111" y="117"/>
                </a:cubicBezTo>
                <a:cubicBezTo>
                  <a:pt x="127" y="104"/>
                  <a:pt x="130" y="84"/>
                  <a:pt x="116" y="68"/>
                </a:cubicBezTo>
                <a:cubicBezTo>
                  <a:pt x="127" y="55"/>
                  <a:pt x="132" y="29"/>
                  <a:pt x="115" y="17"/>
                </a:cubicBezTo>
                <a:cubicBezTo>
                  <a:pt x="100" y="6"/>
                  <a:pt x="85" y="19"/>
                  <a:pt x="77" y="31"/>
                </a:cubicBezTo>
                <a:cubicBezTo>
                  <a:pt x="62" y="25"/>
                  <a:pt x="48" y="41"/>
                  <a:pt x="57" y="56"/>
                </a:cubicBezTo>
                <a:cubicBezTo>
                  <a:pt x="67" y="73"/>
                  <a:pt x="95" y="76"/>
                  <a:pt x="97" y="56"/>
                </a:cubicBezTo>
                <a:cubicBezTo>
                  <a:pt x="90" y="55"/>
                  <a:pt x="85" y="52"/>
                  <a:pt x="80" y="47"/>
                </a:cubicBezTo>
                <a:cubicBezTo>
                  <a:pt x="86" y="43"/>
                  <a:pt x="86" y="43"/>
                  <a:pt x="86" y="43"/>
                </a:cubicBezTo>
                <a:cubicBezTo>
                  <a:pt x="93" y="52"/>
                  <a:pt x="107" y="52"/>
                  <a:pt x="111" y="40"/>
                </a:cubicBezTo>
                <a:cubicBezTo>
                  <a:pt x="117" y="42"/>
                  <a:pt x="117" y="42"/>
                  <a:pt x="117" y="42"/>
                </a:cubicBezTo>
                <a:cubicBezTo>
                  <a:pt x="115" y="48"/>
                  <a:pt x="110" y="53"/>
                  <a:pt x="103" y="55"/>
                </a:cubicBezTo>
                <a:cubicBezTo>
                  <a:pt x="103" y="69"/>
                  <a:pt x="92" y="77"/>
                  <a:pt x="79" y="76"/>
                </a:cubicBezTo>
                <a:cubicBezTo>
                  <a:pt x="84" y="86"/>
                  <a:pt x="82" y="98"/>
                  <a:pt x="72" y="103"/>
                </a:cubicBezTo>
                <a:cubicBezTo>
                  <a:pt x="73" y="107"/>
                  <a:pt x="72" y="112"/>
                  <a:pt x="70" y="116"/>
                </a:cubicBezTo>
                <a:close/>
                <a:moveTo>
                  <a:pt x="98" y="171"/>
                </a:moveTo>
                <a:cubicBezTo>
                  <a:pt x="86" y="160"/>
                  <a:pt x="73" y="165"/>
                  <a:pt x="77" y="181"/>
                </a:cubicBezTo>
                <a:cubicBezTo>
                  <a:pt x="59" y="189"/>
                  <a:pt x="61" y="209"/>
                  <a:pt x="79" y="211"/>
                </a:cubicBezTo>
                <a:cubicBezTo>
                  <a:pt x="81" y="202"/>
                  <a:pt x="88" y="197"/>
                  <a:pt x="97" y="195"/>
                </a:cubicBezTo>
                <a:cubicBezTo>
                  <a:pt x="98" y="201"/>
                  <a:pt x="98" y="201"/>
                  <a:pt x="98" y="201"/>
                </a:cubicBezTo>
                <a:cubicBezTo>
                  <a:pt x="81" y="205"/>
                  <a:pt x="82" y="225"/>
                  <a:pt x="96" y="231"/>
                </a:cubicBezTo>
                <a:cubicBezTo>
                  <a:pt x="94" y="237"/>
                  <a:pt x="94" y="237"/>
                  <a:pt x="94" y="237"/>
                </a:cubicBezTo>
                <a:cubicBezTo>
                  <a:pt x="86" y="234"/>
                  <a:pt x="80" y="227"/>
                  <a:pt x="79" y="218"/>
                </a:cubicBezTo>
                <a:cubicBezTo>
                  <a:pt x="56" y="215"/>
                  <a:pt x="51" y="189"/>
                  <a:pt x="69" y="177"/>
                </a:cubicBezTo>
                <a:cubicBezTo>
                  <a:pt x="69" y="171"/>
                  <a:pt x="72" y="165"/>
                  <a:pt x="77" y="162"/>
                </a:cubicBezTo>
                <a:cubicBezTo>
                  <a:pt x="73" y="142"/>
                  <a:pt x="55" y="143"/>
                  <a:pt x="43" y="149"/>
                </a:cubicBezTo>
                <a:cubicBezTo>
                  <a:pt x="48" y="139"/>
                  <a:pt x="47" y="126"/>
                  <a:pt x="31" y="125"/>
                </a:cubicBezTo>
                <a:cubicBezTo>
                  <a:pt x="13" y="125"/>
                  <a:pt x="6" y="145"/>
                  <a:pt x="8" y="161"/>
                </a:cubicBezTo>
                <a:cubicBezTo>
                  <a:pt x="9" y="177"/>
                  <a:pt x="16" y="188"/>
                  <a:pt x="31" y="194"/>
                </a:cubicBezTo>
                <a:cubicBezTo>
                  <a:pt x="25" y="214"/>
                  <a:pt x="37" y="230"/>
                  <a:pt x="57" y="225"/>
                </a:cubicBezTo>
                <a:cubicBezTo>
                  <a:pt x="54" y="245"/>
                  <a:pt x="67" y="256"/>
                  <a:pt x="85" y="249"/>
                </a:cubicBezTo>
                <a:cubicBezTo>
                  <a:pt x="111" y="276"/>
                  <a:pt x="141" y="242"/>
                  <a:pt x="116" y="212"/>
                </a:cubicBezTo>
                <a:cubicBezTo>
                  <a:pt x="127" y="202"/>
                  <a:pt x="130" y="184"/>
                  <a:pt x="119" y="172"/>
                </a:cubicBezTo>
                <a:cubicBezTo>
                  <a:pt x="113" y="166"/>
                  <a:pt x="104" y="166"/>
                  <a:pt x="98" y="171"/>
                </a:cubicBezTo>
                <a:close/>
                <a:moveTo>
                  <a:pt x="18" y="122"/>
                </a:moveTo>
                <a:cubicBezTo>
                  <a:pt x="26" y="118"/>
                  <a:pt x="32" y="118"/>
                  <a:pt x="41" y="121"/>
                </a:cubicBezTo>
                <a:cubicBezTo>
                  <a:pt x="54" y="125"/>
                  <a:pt x="75" y="113"/>
                  <a:pt x="62" y="99"/>
                </a:cubicBezTo>
                <a:cubicBezTo>
                  <a:pt x="75" y="100"/>
                  <a:pt x="80" y="83"/>
                  <a:pt x="70" y="75"/>
                </a:cubicBezTo>
                <a:cubicBezTo>
                  <a:pt x="60" y="72"/>
                  <a:pt x="52" y="63"/>
                  <a:pt x="48" y="53"/>
                </a:cubicBezTo>
                <a:cubicBezTo>
                  <a:pt x="30" y="53"/>
                  <a:pt x="28" y="76"/>
                  <a:pt x="38" y="86"/>
                </a:cubicBezTo>
                <a:cubicBezTo>
                  <a:pt x="19" y="85"/>
                  <a:pt x="6" y="108"/>
                  <a:pt x="18" y="122"/>
                </a:cubicBezTo>
                <a:close/>
              </a:path>
            </a:pathLst>
          </a:custGeom>
          <a:solidFill>
            <a:srgbClr val="445469"/>
          </a:solidFill>
          <a:ln w="9525">
            <a:noFill/>
            <a:round/>
          </a:ln>
        </p:spPr>
        <p:txBody>
          <a:bodyPr/>
          <a:lstStyle/>
          <a:p>
            <a:endParaRPr lang="zh-CN" altLang="en-US"/>
          </a:p>
        </p:txBody>
      </p:sp>
      <p:sp>
        <p:nvSpPr>
          <p:cNvPr id="23559" name="Oval 63"/>
          <p:cNvSpPr>
            <a:spLocks noChangeAspect="1" noChangeArrowheads="1"/>
          </p:cNvSpPr>
          <p:nvPr/>
        </p:nvSpPr>
        <p:spPr bwMode="auto">
          <a:xfrm>
            <a:off x="8113713" y="2276475"/>
            <a:ext cx="900112" cy="900113"/>
          </a:xfrm>
          <a:prstGeom prst="ellipse">
            <a:avLst/>
          </a:prstGeom>
          <a:solidFill>
            <a:srgbClr val="9168AF"/>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0" name="Oval 66"/>
          <p:cNvSpPr>
            <a:spLocks noChangeAspect="1" noChangeArrowheads="1"/>
          </p:cNvSpPr>
          <p:nvPr/>
        </p:nvSpPr>
        <p:spPr bwMode="auto">
          <a:xfrm>
            <a:off x="3186113" y="2276475"/>
            <a:ext cx="900112" cy="900113"/>
          </a:xfrm>
          <a:prstGeom prst="ellipse">
            <a:avLst/>
          </a:prstGeom>
          <a:solidFill>
            <a:srgbClr val="E71F3C"/>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1" name="Oval 69"/>
          <p:cNvSpPr>
            <a:spLocks noChangeAspect="1" noChangeArrowheads="1"/>
          </p:cNvSpPr>
          <p:nvPr/>
        </p:nvSpPr>
        <p:spPr bwMode="auto">
          <a:xfrm>
            <a:off x="8113713" y="3535363"/>
            <a:ext cx="900112" cy="900112"/>
          </a:xfrm>
          <a:prstGeom prst="ellipse">
            <a:avLst/>
          </a:prstGeom>
          <a:solidFill>
            <a:srgbClr val="E71F3C"/>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2" name="Oval 72"/>
          <p:cNvSpPr>
            <a:spLocks noChangeAspect="1" noChangeArrowheads="1"/>
          </p:cNvSpPr>
          <p:nvPr/>
        </p:nvSpPr>
        <p:spPr bwMode="auto">
          <a:xfrm>
            <a:off x="3186113" y="3535363"/>
            <a:ext cx="900112" cy="900112"/>
          </a:xfrm>
          <a:prstGeom prst="ellipse">
            <a:avLst/>
          </a:prstGeom>
          <a:solidFill>
            <a:srgbClr val="268CD4"/>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3" name="Oval 75"/>
          <p:cNvSpPr>
            <a:spLocks noChangeAspect="1" noChangeArrowheads="1"/>
          </p:cNvSpPr>
          <p:nvPr/>
        </p:nvSpPr>
        <p:spPr bwMode="auto">
          <a:xfrm>
            <a:off x="8113713" y="4794250"/>
            <a:ext cx="900112" cy="900113"/>
          </a:xfrm>
          <a:prstGeom prst="ellipse">
            <a:avLst/>
          </a:prstGeom>
          <a:solidFill>
            <a:srgbClr val="268CD4"/>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4" name="Oval 78"/>
          <p:cNvSpPr>
            <a:spLocks noChangeAspect="1" noChangeArrowheads="1"/>
          </p:cNvSpPr>
          <p:nvPr/>
        </p:nvSpPr>
        <p:spPr bwMode="auto">
          <a:xfrm>
            <a:off x="3186113" y="4794250"/>
            <a:ext cx="900112" cy="900113"/>
          </a:xfrm>
          <a:prstGeom prst="ellipse">
            <a:avLst/>
          </a:prstGeom>
          <a:solidFill>
            <a:srgbClr val="9168AF"/>
          </a:solidFill>
          <a:ln w="9525">
            <a:noFill/>
            <a:round/>
          </a:ln>
        </p:spPr>
        <p:txBody>
          <a:bodyPr anchor="ctr"/>
          <a:lstStyle/>
          <a:p>
            <a:pPr algn="ctr" eaLnBrk="1" hangingPunct="1">
              <a:buFont typeface="Arial" panose="020B0604020202020204" pitchFamily="34" charset="0"/>
              <a:buNone/>
            </a:pPr>
            <a:endParaRPr lang="id-ID"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3565" name="Freeform 34"/>
          <p:cNvSpPr>
            <a:spLocks noEditPoints="1"/>
          </p:cNvSpPr>
          <p:nvPr/>
        </p:nvSpPr>
        <p:spPr bwMode="auto">
          <a:xfrm>
            <a:off x="3384550" y="2535238"/>
            <a:ext cx="460375" cy="398462"/>
          </a:xfrm>
          <a:custGeom>
            <a:avLst/>
            <a:gdLst>
              <a:gd name="T0" fmla="*/ 2147483646 w 1232"/>
              <a:gd name="T1" fmla="*/ 2147483646 h 1062"/>
              <a:gd name="T2" fmla="*/ 2147483646 w 1232"/>
              <a:gd name="T3" fmla="*/ 2147483646 h 1062"/>
              <a:gd name="T4" fmla="*/ 2147483646 w 1232"/>
              <a:gd name="T5" fmla="*/ 2147483646 h 1062"/>
              <a:gd name="T6" fmla="*/ 2147483646 w 1232"/>
              <a:gd name="T7" fmla="*/ 2147483646 h 1062"/>
              <a:gd name="T8" fmla="*/ 2147483646 w 1232"/>
              <a:gd name="T9" fmla="*/ 2147483646 h 1062"/>
              <a:gd name="T10" fmla="*/ 2147483646 w 1232"/>
              <a:gd name="T11" fmla="*/ 2147483646 h 1062"/>
              <a:gd name="T12" fmla="*/ 2147483646 w 1232"/>
              <a:gd name="T13" fmla="*/ 2147483646 h 1062"/>
              <a:gd name="T14" fmla="*/ 2147483646 w 1232"/>
              <a:gd name="T15" fmla="*/ 2147483646 h 1062"/>
              <a:gd name="T16" fmla="*/ 2147483646 w 1232"/>
              <a:gd name="T17" fmla="*/ 2147483646 h 1062"/>
              <a:gd name="T18" fmla="*/ 2147483646 w 1232"/>
              <a:gd name="T19" fmla="*/ 2147483646 h 1062"/>
              <a:gd name="T20" fmla="*/ 2147483646 w 1232"/>
              <a:gd name="T21" fmla="*/ 2147483646 h 1062"/>
              <a:gd name="T22" fmla="*/ 2147483646 w 1232"/>
              <a:gd name="T23" fmla="*/ 2147483646 h 1062"/>
              <a:gd name="T24" fmla="*/ 2147483646 w 1232"/>
              <a:gd name="T25" fmla="*/ 2147483646 h 1062"/>
              <a:gd name="T26" fmla="*/ 2147483646 w 1232"/>
              <a:gd name="T27" fmla="*/ 2147483646 h 1062"/>
              <a:gd name="T28" fmla="*/ 2147483646 w 1232"/>
              <a:gd name="T29" fmla="*/ 2147483646 h 1062"/>
              <a:gd name="T30" fmla="*/ 2147483646 w 1232"/>
              <a:gd name="T31" fmla="*/ 2147483646 h 1062"/>
              <a:gd name="T32" fmla="*/ 2147483646 w 1232"/>
              <a:gd name="T33" fmla="*/ 2147483646 h 1062"/>
              <a:gd name="T34" fmla="*/ 2147483646 w 1232"/>
              <a:gd name="T35" fmla="*/ 2147483646 h 10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2" h="1062">
                <a:moveTo>
                  <a:pt x="1096" y="134"/>
                </a:moveTo>
                <a:cubicBezTo>
                  <a:pt x="964" y="3"/>
                  <a:pt x="753" y="0"/>
                  <a:pt x="616" y="123"/>
                </a:cubicBezTo>
                <a:cubicBezTo>
                  <a:pt x="479" y="0"/>
                  <a:pt x="268" y="3"/>
                  <a:pt x="136" y="134"/>
                </a:cubicBezTo>
                <a:cubicBezTo>
                  <a:pt x="0" y="268"/>
                  <a:pt x="0" y="487"/>
                  <a:pt x="136" y="622"/>
                </a:cubicBezTo>
                <a:cubicBezTo>
                  <a:pt x="175" y="660"/>
                  <a:pt x="538" y="1020"/>
                  <a:pt x="538" y="1020"/>
                </a:cubicBezTo>
                <a:cubicBezTo>
                  <a:pt x="581" y="1062"/>
                  <a:pt x="651" y="1062"/>
                  <a:pt x="694" y="1020"/>
                </a:cubicBezTo>
                <a:cubicBezTo>
                  <a:pt x="694" y="1020"/>
                  <a:pt x="1092" y="626"/>
                  <a:pt x="1096" y="622"/>
                </a:cubicBezTo>
                <a:cubicBezTo>
                  <a:pt x="1232" y="487"/>
                  <a:pt x="1232" y="268"/>
                  <a:pt x="1096" y="134"/>
                </a:cubicBezTo>
                <a:close/>
                <a:moveTo>
                  <a:pt x="1044" y="570"/>
                </a:moveTo>
                <a:cubicBezTo>
                  <a:pt x="642" y="968"/>
                  <a:pt x="642" y="968"/>
                  <a:pt x="642" y="968"/>
                </a:cubicBezTo>
                <a:cubicBezTo>
                  <a:pt x="628" y="982"/>
                  <a:pt x="604" y="982"/>
                  <a:pt x="590" y="968"/>
                </a:cubicBezTo>
                <a:cubicBezTo>
                  <a:pt x="188" y="570"/>
                  <a:pt x="188" y="570"/>
                  <a:pt x="188" y="570"/>
                </a:cubicBezTo>
                <a:cubicBezTo>
                  <a:pt x="81" y="464"/>
                  <a:pt x="81" y="291"/>
                  <a:pt x="188" y="185"/>
                </a:cubicBezTo>
                <a:cubicBezTo>
                  <a:pt x="291" y="82"/>
                  <a:pt x="458" y="79"/>
                  <a:pt x="567" y="177"/>
                </a:cubicBezTo>
                <a:cubicBezTo>
                  <a:pt x="616" y="221"/>
                  <a:pt x="616" y="221"/>
                  <a:pt x="616" y="221"/>
                </a:cubicBezTo>
                <a:cubicBezTo>
                  <a:pt x="665" y="177"/>
                  <a:pt x="665" y="177"/>
                  <a:pt x="665" y="177"/>
                </a:cubicBezTo>
                <a:cubicBezTo>
                  <a:pt x="774" y="79"/>
                  <a:pt x="941" y="82"/>
                  <a:pt x="1044" y="185"/>
                </a:cubicBezTo>
                <a:cubicBezTo>
                  <a:pt x="1151" y="291"/>
                  <a:pt x="1151" y="464"/>
                  <a:pt x="1044" y="570"/>
                </a:cubicBezTo>
                <a:close/>
              </a:path>
            </a:pathLst>
          </a:custGeom>
          <a:solidFill>
            <a:srgbClr val="FFFFFF"/>
          </a:solidFill>
          <a:ln w="9525">
            <a:noFill/>
            <a:round/>
          </a:ln>
        </p:spPr>
        <p:txBody>
          <a:bodyPr/>
          <a:lstStyle/>
          <a:p>
            <a:endParaRPr lang="zh-CN" altLang="en-US"/>
          </a:p>
        </p:txBody>
      </p:sp>
      <p:sp>
        <p:nvSpPr>
          <p:cNvPr id="23566" name="Freeform 35"/>
          <p:cNvSpPr/>
          <p:nvPr/>
        </p:nvSpPr>
        <p:spPr bwMode="auto">
          <a:xfrm>
            <a:off x="3463925" y="2616200"/>
            <a:ext cx="65088" cy="65088"/>
          </a:xfrm>
          <a:custGeom>
            <a:avLst/>
            <a:gdLst>
              <a:gd name="T0" fmla="*/ 2147483646 w 173"/>
              <a:gd name="T1" fmla="*/ 0 h 173"/>
              <a:gd name="T2" fmla="*/ 2147483646 w 173"/>
              <a:gd name="T3" fmla="*/ 0 h 173"/>
              <a:gd name="T4" fmla="*/ 0 w 173"/>
              <a:gd name="T5" fmla="*/ 2147483646 h 173"/>
              <a:gd name="T6" fmla="*/ 0 w 173"/>
              <a:gd name="T7" fmla="*/ 2147483646 h 173"/>
              <a:gd name="T8" fmla="*/ 2147483646 w 173"/>
              <a:gd name="T9" fmla="*/ 2147483646 h 173"/>
              <a:gd name="T10" fmla="*/ 2147483646 w 173"/>
              <a:gd name="T11" fmla="*/ 2147483646 h 173"/>
              <a:gd name="T12" fmla="*/ 2147483646 w 173"/>
              <a:gd name="T13" fmla="*/ 2147483646 h 173"/>
              <a:gd name="T14" fmla="*/ 2147483646 w 173"/>
              <a:gd name="T15" fmla="*/ 2147483646 h 173"/>
              <a:gd name="T16" fmla="*/ 2147483646 w 173"/>
              <a:gd name="T17" fmla="*/ 2147483646 h 173"/>
              <a:gd name="T18" fmla="*/ 2147483646 w 173"/>
              <a:gd name="T19" fmla="*/ 2147483646 h 173"/>
              <a:gd name="T20" fmla="*/ 2147483646 w 173"/>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173">
                <a:moveTo>
                  <a:pt x="154" y="0"/>
                </a:moveTo>
                <a:cubicBezTo>
                  <a:pt x="154" y="0"/>
                  <a:pt x="154" y="0"/>
                  <a:pt x="154" y="0"/>
                </a:cubicBezTo>
                <a:cubicBezTo>
                  <a:pt x="69" y="0"/>
                  <a:pt x="0" y="69"/>
                  <a:pt x="0" y="154"/>
                </a:cubicBezTo>
                <a:cubicBezTo>
                  <a:pt x="0" y="154"/>
                  <a:pt x="0" y="154"/>
                  <a:pt x="0" y="154"/>
                </a:cubicBezTo>
                <a:cubicBezTo>
                  <a:pt x="0" y="165"/>
                  <a:pt x="8" y="173"/>
                  <a:pt x="18" y="173"/>
                </a:cubicBezTo>
                <a:cubicBezTo>
                  <a:pt x="28" y="173"/>
                  <a:pt x="36" y="165"/>
                  <a:pt x="36" y="154"/>
                </a:cubicBezTo>
                <a:cubicBezTo>
                  <a:pt x="36" y="154"/>
                  <a:pt x="36" y="154"/>
                  <a:pt x="36" y="154"/>
                </a:cubicBezTo>
                <a:cubicBezTo>
                  <a:pt x="36" y="89"/>
                  <a:pt x="89" y="36"/>
                  <a:pt x="154" y="36"/>
                </a:cubicBezTo>
                <a:cubicBezTo>
                  <a:pt x="154" y="36"/>
                  <a:pt x="154" y="36"/>
                  <a:pt x="154" y="36"/>
                </a:cubicBezTo>
                <a:cubicBezTo>
                  <a:pt x="165" y="36"/>
                  <a:pt x="173" y="28"/>
                  <a:pt x="173" y="18"/>
                </a:cubicBezTo>
                <a:cubicBezTo>
                  <a:pt x="173" y="8"/>
                  <a:pt x="165" y="0"/>
                  <a:pt x="154" y="0"/>
                </a:cubicBezTo>
                <a:close/>
              </a:path>
            </a:pathLst>
          </a:custGeom>
          <a:solidFill>
            <a:srgbClr val="FFFFFF"/>
          </a:solidFill>
          <a:ln w="9525">
            <a:noFill/>
            <a:round/>
          </a:ln>
        </p:spPr>
        <p:txBody>
          <a:bodyPr/>
          <a:lstStyle/>
          <a:p>
            <a:endParaRPr lang="zh-CN" altLang="en-US"/>
          </a:p>
        </p:txBody>
      </p:sp>
      <p:sp>
        <p:nvSpPr>
          <p:cNvPr id="23567" name="Freeform 87"/>
          <p:cNvSpPr>
            <a:spLocks noEditPoints="1"/>
          </p:cNvSpPr>
          <p:nvPr/>
        </p:nvSpPr>
        <p:spPr bwMode="auto">
          <a:xfrm>
            <a:off x="3430588" y="3841750"/>
            <a:ext cx="414337" cy="311150"/>
          </a:xfrm>
          <a:custGeom>
            <a:avLst/>
            <a:gdLst>
              <a:gd name="T0" fmla="*/ 2147483646 w 1124"/>
              <a:gd name="T1" fmla="*/ 2147483646 h 843"/>
              <a:gd name="T2" fmla="*/ 2147483646 w 1124"/>
              <a:gd name="T3" fmla="*/ 0 h 843"/>
              <a:gd name="T4" fmla="*/ 2147483646 w 1124"/>
              <a:gd name="T5" fmla="*/ 2147483646 h 843"/>
              <a:gd name="T6" fmla="*/ 2147483646 w 1124"/>
              <a:gd name="T7" fmla="*/ 2147483646 h 843"/>
              <a:gd name="T8" fmla="*/ 2147483646 w 1124"/>
              <a:gd name="T9" fmla="*/ 2147483646 h 843"/>
              <a:gd name="T10" fmla="*/ 2147483646 w 1124"/>
              <a:gd name="T11" fmla="*/ 2147483646 h 843"/>
              <a:gd name="T12" fmla="*/ 2147483646 w 1124"/>
              <a:gd name="T13" fmla="*/ 2147483646 h 843"/>
              <a:gd name="T14" fmla="*/ 2147483646 w 1124"/>
              <a:gd name="T15" fmla="*/ 2147483646 h 843"/>
              <a:gd name="T16" fmla="*/ 2147483646 w 1124"/>
              <a:gd name="T17" fmla="*/ 2147483646 h 843"/>
              <a:gd name="T18" fmla="*/ 2147483646 w 1124"/>
              <a:gd name="T19" fmla="*/ 2147483646 h 843"/>
              <a:gd name="T20" fmla="*/ 2147483646 w 1124"/>
              <a:gd name="T21" fmla="*/ 2147483646 h 843"/>
              <a:gd name="T22" fmla="*/ 2147483646 w 1124"/>
              <a:gd name="T23" fmla="*/ 2147483646 h 843"/>
              <a:gd name="T24" fmla="*/ 2147483646 w 1124"/>
              <a:gd name="T25" fmla="*/ 2147483646 h 843"/>
              <a:gd name="T26" fmla="*/ 2147483646 w 1124"/>
              <a:gd name="T27" fmla="*/ 2147483646 h 843"/>
              <a:gd name="T28" fmla="*/ 2147483646 w 1124"/>
              <a:gd name="T29" fmla="*/ 2147483646 h 843"/>
              <a:gd name="T30" fmla="*/ 2147483646 w 1124"/>
              <a:gd name="T31" fmla="*/ 2147483646 h 843"/>
              <a:gd name="T32" fmla="*/ 2147483646 w 1124"/>
              <a:gd name="T33" fmla="*/ 2147483646 h 843"/>
              <a:gd name="T34" fmla="*/ 2147483646 w 1124"/>
              <a:gd name="T35" fmla="*/ 2147483646 h 843"/>
              <a:gd name="T36" fmla="*/ 2147483646 w 1124"/>
              <a:gd name="T37" fmla="*/ 2147483646 h 843"/>
              <a:gd name="T38" fmla="*/ 2147483646 w 1124"/>
              <a:gd name="T39" fmla="*/ 2147483646 h 843"/>
              <a:gd name="T40" fmla="*/ 2147483646 w 1124"/>
              <a:gd name="T41" fmla="*/ 2147483646 h 843"/>
              <a:gd name="T42" fmla="*/ 2147483646 w 1124"/>
              <a:gd name="T43" fmla="*/ 2147483646 h 843"/>
              <a:gd name="T44" fmla="*/ 2147483646 w 1124"/>
              <a:gd name="T45" fmla="*/ 2147483646 h 843"/>
              <a:gd name="T46" fmla="*/ 2147483646 w 1124"/>
              <a:gd name="T47" fmla="*/ 2147483646 h 843"/>
              <a:gd name="T48" fmla="*/ 2147483646 w 1124"/>
              <a:gd name="T49" fmla="*/ 2147483646 h 843"/>
              <a:gd name="T50" fmla="*/ 2147483646 w 1124"/>
              <a:gd name="T51" fmla="*/ 2147483646 h 843"/>
              <a:gd name="T52" fmla="*/ 2147483646 w 1124"/>
              <a:gd name="T53" fmla="*/ 2147483646 h 843"/>
              <a:gd name="T54" fmla="*/ 2147483646 w 1124"/>
              <a:gd name="T55" fmla="*/ 2147483646 h 843"/>
              <a:gd name="T56" fmla="*/ 2147483646 w 1124"/>
              <a:gd name="T57" fmla="*/ 2147483646 h 843"/>
              <a:gd name="T58" fmla="*/ 2147483646 w 1124"/>
              <a:gd name="T59" fmla="*/ 2147483646 h 843"/>
              <a:gd name="T60" fmla="*/ 2147483646 w 1124"/>
              <a:gd name="T61" fmla="*/ 2147483646 h 843"/>
              <a:gd name="T62" fmla="*/ 2147483646 w 1124"/>
              <a:gd name="T63" fmla="*/ 2147483646 h 843"/>
              <a:gd name="T64" fmla="*/ 2147483646 w 1124"/>
              <a:gd name="T65" fmla="*/ 2147483646 h 843"/>
              <a:gd name="T66" fmla="*/ 2147483646 w 1124"/>
              <a:gd name="T67" fmla="*/ 2147483646 h 843"/>
              <a:gd name="T68" fmla="*/ 2147483646 w 1124"/>
              <a:gd name="T69" fmla="*/ 2147483646 h 843"/>
              <a:gd name="T70" fmla="*/ 2147483646 w 1124"/>
              <a:gd name="T71" fmla="*/ 2147483646 h 843"/>
              <a:gd name="T72" fmla="*/ 2147483646 w 1124"/>
              <a:gd name="T73" fmla="*/ 2147483646 h 843"/>
              <a:gd name="T74" fmla="*/ 2147483646 w 1124"/>
              <a:gd name="T75" fmla="*/ 2147483646 h 843"/>
              <a:gd name="T76" fmla="*/ 2147483646 w 1124"/>
              <a:gd name="T77" fmla="*/ 2147483646 h 8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24" h="843">
                <a:moveTo>
                  <a:pt x="1103" y="199"/>
                </a:moveTo>
                <a:cubicBezTo>
                  <a:pt x="925" y="21"/>
                  <a:pt x="925" y="21"/>
                  <a:pt x="925" y="21"/>
                </a:cubicBezTo>
                <a:cubicBezTo>
                  <a:pt x="912" y="7"/>
                  <a:pt x="894" y="0"/>
                  <a:pt x="875" y="0"/>
                </a:cubicBezTo>
                <a:cubicBezTo>
                  <a:pt x="249" y="0"/>
                  <a:pt x="249" y="0"/>
                  <a:pt x="249" y="0"/>
                </a:cubicBezTo>
                <a:cubicBezTo>
                  <a:pt x="230" y="0"/>
                  <a:pt x="212" y="7"/>
                  <a:pt x="199" y="21"/>
                </a:cubicBezTo>
                <a:cubicBezTo>
                  <a:pt x="21" y="199"/>
                  <a:pt x="21" y="199"/>
                  <a:pt x="21" y="199"/>
                </a:cubicBezTo>
                <a:cubicBezTo>
                  <a:pt x="7" y="213"/>
                  <a:pt x="0" y="231"/>
                  <a:pt x="0" y="249"/>
                </a:cubicBezTo>
                <a:cubicBezTo>
                  <a:pt x="0" y="266"/>
                  <a:pt x="6" y="282"/>
                  <a:pt x="18" y="295"/>
                </a:cubicBezTo>
                <a:cubicBezTo>
                  <a:pt x="509" y="819"/>
                  <a:pt x="509" y="819"/>
                  <a:pt x="509" y="819"/>
                </a:cubicBezTo>
                <a:cubicBezTo>
                  <a:pt x="523" y="834"/>
                  <a:pt x="542" y="843"/>
                  <a:pt x="562" y="843"/>
                </a:cubicBezTo>
                <a:cubicBezTo>
                  <a:pt x="582" y="843"/>
                  <a:pt x="601" y="834"/>
                  <a:pt x="615" y="819"/>
                </a:cubicBezTo>
                <a:cubicBezTo>
                  <a:pt x="1106" y="295"/>
                  <a:pt x="1106" y="295"/>
                  <a:pt x="1106" y="295"/>
                </a:cubicBezTo>
                <a:cubicBezTo>
                  <a:pt x="1118" y="282"/>
                  <a:pt x="1124" y="265"/>
                  <a:pt x="1124" y="248"/>
                </a:cubicBezTo>
                <a:cubicBezTo>
                  <a:pt x="1124" y="230"/>
                  <a:pt x="1117" y="213"/>
                  <a:pt x="1103" y="199"/>
                </a:cubicBezTo>
                <a:close/>
                <a:moveTo>
                  <a:pt x="640" y="246"/>
                </a:moveTo>
                <a:cubicBezTo>
                  <a:pt x="484" y="246"/>
                  <a:pt x="484" y="246"/>
                  <a:pt x="484" y="246"/>
                </a:cubicBezTo>
                <a:cubicBezTo>
                  <a:pt x="562" y="181"/>
                  <a:pt x="562" y="181"/>
                  <a:pt x="562" y="181"/>
                </a:cubicBezTo>
                <a:lnTo>
                  <a:pt x="640" y="246"/>
                </a:lnTo>
                <a:close/>
                <a:moveTo>
                  <a:pt x="589" y="158"/>
                </a:moveTo>
                <a:cubicBezTo>
                  <a:pt x="685" y="78"/>
                  <a:pt x="685" y="78"/>
                  <a:pt x="685" y="78"/>
                </a:cubicBezTo>
                <a:cubicBezTo>
                  <a:pt x="756" y="149"/>
                  <a:pt x="756" y="149"/>
                  <a:pt x="756" y="149"/>
                </a:cubicBezTo>
                <a:cubicBezTo>
                  <a:pt x="667" y="223"/>
                  <a:pt x="667" y="223"/>
                  <a:pt x="667" y="223"/>
                </a:cubicBezTo>
                <a:lnTo>
                  <a:pt x="589" y="158"/>
                </a:lnTo>
                <a:close/>
                <a:moveTo>
                  <a:pt x="457" y="223"/>
                </a:moveTo>
                <a:cubicBezTo>
                  <a:pt x="368" y="149"/>
                  <a:pt x="368" y="149"/>
                  <a:pt x="368" y="149"/>
                </a:cubicBezTo>
                <a:cubicBezTo>
                  <a:pt x="439" y="78"/>
                  <a:pt x="439" y="78"/>
                  <a:pt x="439" y="78"/>
                </a:cubicBezTo>
                <a:cubicBezTo>
                  <a:pt x="535" y="158"/>
                  <a:pt x="535" y="158"/>
                  <a:pt x="535" y="158"/>
                </a:cubicBezTo>
                <a:lnTo>
                  <a:pt x="457" y="223"/>
                </a:lnTo>
                <a:close/>
                <a:moveTo>
                  <a:pt x="649" y="281"/>
                </a:moveTo>
                <a:cubicBezTo>
                  <a:pt x="562" y="718"/>
                  <a:pt x="562" y="718"/>
                  <a:pt x="562" y="718"/>
                </a:cubicBezTo>
                <a:cubicBezTo>
                  <a:pt x="475" y="281"/>
                  <a:pt x="475" y="281"/>
                  <a:pt x="475" y="281"/>
                </a:cubicBezTo>
                <a:lnTo>
                  <a:pt x="649" y="281"/>
                </a:lnTo>
                <a:close/>
                <a:moveTo>
                  <a:pt x="685" y="281"/>
                </a:moveTo>
                <a:cubicBezTo>
                  <a:pt x="858" y="281"/>
                  <a:pt x="858" y="281"/>
                  <a:pt x="858" y="281"/>
                </a:cubicBezTo>
                <a:cubicBezTo>
                  <a:pt x="599" y="712"/>
                  <a:pt x="599" y="712"/>
                  <a:pt x="599" y="712"/>
                </a:cubicBezTo>
                <a:lnTo>
                  <a:pt x="685" y="281"/>
                </a:lnTo>
                <a:close/>
                <a:moveTo>
                  <a:pt x="695" y="246"/>
                </a:moveTo>
                <a:cubicBezTo>
                  <a:pt x="781" y="174"/>
                  <a:pt x="781" y="174"/>
                  <a:pt x="781" y="174"/>
                </a:cubicBezTo>
                <a:cubicBezTo>
                  <a:pt x="853" y="246"/>
                  <a:pt x="853" y="246"/>
                  <a:pt x="853" y="246"/>
                </a:cubicBezTo>
                <a:lnTo>
                  <a:pt x="695" y="246"/>
                </a:lnTo>
                <a:close/>
                <a:moveTo>
                  <a:pt x="727" y="70"/>
                </a:moveTo>
                <a:cubicBezTo>
                  <a:pt x="851" y="70"/>
                  <a:pt x="851" y="70"/>
                  <a:pt x="851" y="70"/>
                </a:cubicBezTo>
                <a:cubicBezTo>
                  <a:pt x="783" y="126"/>
                  <a:pt x="783" y="126"/>
                  <a:pt x="783" y="126"/>
                </a:cubicBezTo>
                <a:lnTo>
                  <a:pt x="727" y="70"/>
                </a:lnTo>
                <a:close/>
                <a:moveTo>
                  <a:pt x="562" y="135"/>
                </a:moveTo>
                <a:cubicBezTo>
                  <a:pt x="484" y="70"/>
                  <a:pt x="484" y="70"/>
                  <a:pt x="484" y="70"/>
                </a:cubicBezTo>
                <a:cubicBezTo>
                  <a:pt x="640" y="70"/>
                  <a:pt x="640" y="70"/>
                  <a:pt x="640" y="70"/>
                </a:cubicBezTo>
                <a:lnTo>
                  <a:pt x="562" y="135"/>
                </a:lnTo>
                <a:close/>
                <a:moveTo>
                  <a:pt x="341" y="126"/>
                </a:moveTo>
                <a:cubicBezTo>
                  <a:pt x="273" y="70"/>
                  <a:pt x="273" y="70"/>
                  <a:pt x="273" y="70"/>
                </a:cubicBezTo>
                <a:cubicBezTo>
                  <a:pt x="397" y="70"/>
                  <a:pt x="397" y="70"/>
                  <a:pt x="397" y="70"/>
                </a:cubicBezTo>
                <a:lnTo>
                  <a:pt x="341" y="126"/>
                </a:lnTo>
                <a:close/>
                <a:moveTo>
                  <a:pt x="343" y="174"/>
                </a:moveTo>
                <a:cubicBezTo>
                  <a:pt x="429" y="246"/>
                  <a:pt x="429" y="246"/>
                  <a:pt x="429" y="246"/>
                </a:cubicBezTo>
                <a:cubicBezTo>
                  <a:pt x="271" y="246"/>
                  <a:pt x="271" y="246"/>
                  <a:pt x="271" y="246"/>
                </a:cubicBezTo>
                <a:lnTo>
                  <a:pt x="343" y="174"/>
                </a:lnTo>
                <a:close/>
                <a:moveTo>
                  <a:pt x="439" y="281"/>
                </a:moveTo>
                <a:cubicBezTo>
                  <a:pt x="525" y="712"/>
                  <a:pt x="525" y="712"/>
                  <a:pt x="525" y="712"/>
                </a:cubicBezTo>
                <a:cubicBezTo>
                  <a:pt x="266" y="281"/>
                  <a:pt x="266" y="281"/>
                  <a:pt x="266" y="281"/>
                </a:cubicBezTo>
                <a:lnTo>
                  <a:pt x="439" y="281"/>
                </a:lnTo>
                <a:close/>
                <a:moveTo>
                  <a:pt x="446" y="649"/>
                </a:moveTo>
                <a:cubicBezTo>
                  <a:pt x="101" y="281"/>
                  <a:pt x="101" y="281"/>
                  <a:pt x="101" y="281"/>
                </a:cubicBezTo>
                <a:cubicBezTo>
                  <a:pt x="225" y="281"/>
                  <a:pt x="225" y="281"/>
                  <a:pt x="225" y="281"/>
                </a:cubicBezTo>
                <a:lnTo>
                  <a:pt x="446" y="649"/>
                </a:lnTo>
                <a:close/>
                <a:moveTo>
                  <a:pt x="899" y="281"/>
                </a:moveTo>
                <a:cubicBezTo>
                  <a:pt x="1023" y="281"/>
                  <a:pt x="1023" y="281"/>
                  <a:pt x="1023" y="281"/>
                </a:cubicBezTo>
                <a:cubicBezTo>
                  <a:pt x="678" y="649"/>
                  <a:pt x="678" y="649"/>
                  <a:pt x="678" y="649"/>
                </a:cubicBezTo>
                <a:lnTo>
                  <a:pt x="899" y="281"/>
                </a:lnTo>
                <a:close/>
                <a:moveTo>
                  <a:pt x="903" y="246"/>
                </a:moveTo>
                <a:cubicBezTo>
                  <a:pt x="808" y="151"/>
                  <a:pt x="808" y="151"/>
                  <a:pt x="808" y="151"/>
                </a:cubicBezTo>
                <a:cubicBezTo>
                  <a:pt x="889" y="84"/>
                  <a:pt x="889" y="84"/>
                  <a:pt x="889" y="84"/>
                </a:cubicBezTo>
                <a:cubicBezTo>
                  <a:pt x="1051" y="246"/>
                  <a:pt x="1051" y="246"/>
                  <a:pt x="1051" y="246"/>
                </a:cubicBezTo>
                <a:lnTo>
                  <a:pt x="903" y="246"/>
                </a:lnTo>
                <a:close/>
                <a:moveTo>
                  <a:pt x="235" y="84"/>
                </a:moveTo>
                <a:cubicBezTo>
                  <a:pt x="316" y="151"/>
                  <a:pt x="316" y="151"/>
                  <a:pt x="316" y="151"/>
                </a:cubicBezTo>
                <a:cubicBezTo>
                  <a:pt x="221" y="246"/>
                  <a:pt x="221" y="246"/>
                  <a:pt x="221" y="246"/>
                </a:cubicBezTo>
                <a:cubicBezTo>
                  <a:pt x="70" y="246"/>
                  <a:pt x="70" y="246"/>
                  <a:pt x="70" y="246"/>
                </a:cubicBezTo>
                <a:lnTo>
                  <a:pt x="235" y="84"/>
                </a:lnTo>
                <a:close/>
              </a:path>
            </a:pathLst>
          </a:custGeom>
          <a:solidFill>
            <a:srgbClr val="FFFFFF"/>
          </a:solidFill>
          <a:ln w="9525">
            <a:noFill/>
            <a:round/>
          </a:ln>
        </p:spPr>
        <p:txBody>
          <a:bodyPr/>
          <a:lstStyle/>
          <a:p>
            <a:endParaRPr lang="zh-CN" altLang="en-US"/>
          </a:p>
        </p:txBody>
      </p:sp>
      <p:sp>
        <p:nvSpPr>
          <p:cNvPr id="23568" name="Freeform 5"/>
          <p:cNvSpPr>
            <a:spLocks noEditPoints="1"/>
          </p:cNvSpPr>
          <p:nvPr/>
        </p:nvSpPr>
        <p:spPr bwMode="auto">
          <a:xfrm>
            <a:off x="3411538" y="5035550"/>
            <a:ext cx="412750" cy="407988"/>
          </a:xfrm>
          <a:custGeom>
            <a:avLst/>
            <a:gdLst>
              <a:gd name="T0" fmla="*/ 2147483646 w 1047"/>
              <a:gd name="T1" fmla="*/ 2147483646 h 1037"/>
              <a:gd name="T2" fmla="*/ 2147483646 w 1047"/>
              <a:gd name="T3" fmla="*/ 0 h 1037"/>
              <a:gd name="T4" fmla="*/ 2147483646 w 1047"/>
              <a:gd name="T5" fmla="*/ 2147483646 h 1037"/>
              <a:gd name="T6" fmla="*/ 2147483646 w 1047"/>
              <a:gd name="T7" fmla="*/ 2147483646 h 1037"/>
              <a:gd name="T8" fmla="*/ 2147483646 w 1047"/>
              <a:gd name="T9" fmla="*/ 2147483646 h 1037"/>
              <a:gd name="T10" fmla="*/ 2147483646 w 1047"/>
              <a:gd name="T11" fmla="*/ 2147483646 h 1037"/>
              <a:gd name="T12" fmla="*/ 2147483646 w 1047"/>
              <a:gd name="T13" fmla="*/ 2147483646 h 1037"/>
              <a:gd name="T14" fmla="*/ 2147483646 w 1047"/>
              <a:gd name="T15" fmla="*/ 2147483646 h 1037"/>
              <a:gd name="T16" fmla="*/ 2147483646 w 1047"/>
              <a:gd name="T17" fmla="*/ 2147483646 h 1037"/>
              <a:gd name="T18" fmla="*/ 2147483646 w 1047"/>
              <a:gd name="T19" fmla="*/ 2147483646 h 1037"/>
              <a:gd name="T20" fmla="*/ 2147483646 w 1047"/>
              <a:gd name="T21" fmla="*/ 2147483646 h 1037"/>
              <a:gd name="T22" fmla="*/ 2147483646 w 1047"/>
              <a:gd name="T23" fmla="*/ 2147483646 h 1037"/>
              <a:gd name="T24" fmla="*/ 2147483646 w 1047"/>
              <a:gd name="T25" fmla="*/ 2147483646 h 1037"/>
              <a:gd name="T26" fmla="*/ 2147483646 w 1047"/>
              <a:gd name="T27" fmla="*/ 2147483646 h 1037"/>
              <a:gd name="T28" fmla="*/ 2147483646 w 1047"/>
              <a:gd name="T29" fmla="*/ 2147483646 h 1037"/>
              <a:gd name="T30" fmla="*/ 2147483646 w 1047"/>
              <a:gd name="T31" fmla="*/ 2147483646 h 1037"/>
              <a:gd name="T32" fmla="*/ 2147483646 w 1047"/>
              <a:gd name="T33" fmla="*/ 2147483646 h 1037"/>
              <a:gd name="T34" fmla="*/ 2147483646 w 1047"/>
              <a:gd name="T35" fmla="*/ 2147483646 h 1037"/>
              <a:gd name="T36" fmla="*/ 2147483646 w 1047"/>
              <a:gd name="T37" fmla="*/ 2147483646 h 1037"/>
              <a:gd name="T38" fmla="*/ 2147483646 w 1047"/>
              <a:gd name="T39" fmla="*/ 2147483646 h 1037"/>
              <a:gd name="T40" fmla="*/ 2147483646 w 1047"/>
              <a:gd name="T41" fmla="*/ 2147483646 h 1037"/>
              <a:gd name="T42" fmla="*/ 2147483646 w 1047"/>
              <a:gd name="T43" fmla="*/ 2147483646 h 1037"/>
              <a:gd name="T44" fmla="*/ 2147483646 w 1047"/>
              <a:gd name="T45" fmla="*/ 2147483646 h 1037"/>
              <a:gd name="T46" fmla="*/ 2147483646 w 1047"/>
              <a:gd name="T47" fmla="*/ 2147483646 h 1037"/>
              <a:gd name="T48" fmla="*/ 2147483646 w 1047"/>
              <a:gd name="T49" fmla="*/ 2147483646 h 1037"/>
              <a:gd name="T50" fmla="*/ 2147483646 w 1047"/>
              <a:gd name="T51" fmla="*/ 2147483646 h 1037"/>
              <a:gd name="T52" fmla="*/ 2147483646 w 1047"/>
              <a:gd name="T53" fmla="*/ 2147483646 h 1037"/>
              <a:gd name="T54" fmla="*/ 2147483646 w 1047"/>
              <a:gd name="T55" fmla="*/ 2147483646 h 1037"/>
              <a:gd name="T56" fmla="*/ 2147483646 w 1047"/>
              <a:gd name="T57" fmla="*/ 2147483646 h 1037"/>
              <a:gd name="T58" fmla="*/ 2147483646 w 1047"/>
              <a:gd name="T59" fmla="*/ 2147483646 h 1037"/>
              <a:gd name="T60" fmla="*/ 2147483646 w 1047"/>
              <a:gd name="T61" fmla="*/ 2147483646 h 1037"/>
              <a:gd name="T62" fmla="*/ 2147483646 w 1047"/>
              <a:gd name="T63" fmla="*/ 2147483646 h 1037"/>
              <a:gd name="T64" fmla="*/ 2147483646 w 1047"/>
              <a:gd name="T65" fmla="*/ 2147483646 h 1037"/>
              <a:gd name="T66" fmla="*/ 2147483646 w 1047"/>
              <a:gd name="T67" fmla="*/ 2147483646 h 1037"/>
              <a:gd name="T68" fmla="*/ 2147483646 w 1047"/>
              <a:gd name="T69" fmla="*/ 2147483646 h 1037"/>
              <a:gd name="T70" fmla="*/ 2147483646 w 1047"/>
              <a:gd name="T71" fmla="*/ 2147483646 h 1037"/>
              <a:gd name="T72" fmla="*/ 2147483646 w 1047"/>
              <a:gd name="T73" fmla="*/ 2147483646 h 1037"/>
              <a:gd name="T74" fmla="*/ 2147483646 w 1047"/>
              <a:gd name="T75" fmla="*/ 2147483646 h 1037"/>
              <a:gd name="T76" fmla="*/ 2147483646 w 1047"/>
              <a:gd name="T77" fmla="*/ 2147483646 h 1037"/>
              <a:gd name="T78" fmla="*/ 2147483646 w 1047"/>
              <a:gd name="T79" fmla="*/ 2147483646 h 1037"/>
              <a:gd name="T80" fmla="*/ 2147483646 w 1047"/>
              <a:gd name="T81" fmla="*/ 2147483646 h 1037"/>
              <a:gd name="T82" fmla="*/ 2147483646 w 1047"/>
              <a:gd name="T83" fmla="*/ 2147483646 h 1037"/>
              <a:gd name="T84" fmla="*/ 2147483646 w 1047"/>
              <a:gd name="T85" fmla="*/ 2147483646 h 1037"/>
              <a:gd name="T86" fmla="*/ 2147483646 w 1047"/>
              <a:gd name="T87" fmla="*/ 2147483646 h 1037"/>
              <a:gd name="T88" fmla="*/ 2147483646 w 1047"/>
              <a:gd name="T89" fmla="*/ 2147483646 h 1037"/>
              <a:gd name="T90" fmla="*/ 2147483646 w 1047"/>
              <a:gd name="T91" fmla="*/ 2147483646 h 10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solidFill>
            <a:srgbClr val="FFFFFF"/>
          </a:solidFill>
          <a:ln w="9525">
            <a:noFill/>
            <a:round/>
          </a:ln>
        </p:spPr>
        <p:txBody>
          <a:bodyPr/>
          <a:lstStyle/>
          <a:p>
            <a:endParaRPr lang="zh-CN" altLang="en-US"/>
          </a:p>
        </p:txBody>
      </p:sp>
      <p:sp>
        <p:nvSpPr>
          <p:cNvPr id="23569" name="Freeform 6"/>
          <p:cNvSpPr>
            <a:spLocks noEditPoints="1"/>
          </p:cNvSpPr>
          <p:nvPr/>
        </p:nvSpPr>
        <p:spPr bwMode="auto">
          <a:xfrm>
            <a:off x="3611563" y="5219700"/>
            <a:ext cx="69850" cy="69850"/>
          </a:xfrm>
          <a:custGeom>
            <a:avLst/>
            <a:gdLst>
              <a:gd name="T0" fmla="*/ 2147483646 w 178"/>
              <a:gd name="T1" fmla="*/ 2147483646 h 179"/>
              <a:gd name="T2" fmla="*/ 2147483646 w 178"/>
              <a:gd name="T3" fmla="*/ 2147483646 h 179"/>
              <a:gd name="T4" fmla="*/ 2147483646 w 178"/>
              <a:gd name="T5" fmla="*/ 0 h 179"/>
              <a:gd name="T6" fmla="*/ 0 w 178"/>
              <a:gd name="T7" fmla="*/ 2147483646 h 179"/>
              <a:gd name="T8" fmla="*/ 2147483646 w 178"/>
              <a:gd name="T9" fmla="*/ 2147483646 h 179"/>
              <a:gd name="T10" fmla="*/ 2147483646 w 178"/>
              <a:gd name="T11" fmla="*/ 2147483646 h 179"/>
              <a:gd name="T12" fmla="*/ 2147483646 w 178"/>
              <a:gd name="T13" fmla="*/ 2147483646 h 179"/>
              <a:gd name="T14" fmla="*/ 2147483646 w 178"/>
              <a:gd name="T15" fmla="*/ 2147483646 h 179"/>
              <a:gd name="T16" fmla="*/ 2147483646 w 178"/>
              <a:gd name="T17" fmla="*/ 2147483646 h 179"/>
              <a:gd name="T18" fmla="*/ 2147483646 w 178"/>
              <a:gd name="T19" fmla="*/ 2147483646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solidFill>
            <a:srgbClr val="FFFFFF"/>
          </a:solidFill>
          <a:ln w="9525">
            <a:noFill/>
            <a:round/>
          </a:ln>
        </p:spPr>
        <p:txBody>
          <a:bodyPr/>
          <a:lstStyle/>
          <a:p>
            <a:endParaRPr lang="zh-CN" altLang="en-US"/>
          </a:p>
        </p:txBody>
      </p:sp>
      <p:sp>
        <p:nvSpPr>
          <p:cNvPr id="23570" name="Freeform 7"/>
          <p:cNvSpPr>
            <a:spLocks noEditPoints="1"/>
          </p:cNvSpPr>
          <p:nvPr/>
        </p:nvSpPr>
        <p:spPr bwMode="auto">
          <a:xfrm>
            <a:off x="3794125" y="4994275"/>
            <a:ext cx="69850" cy="69850"/>
          </a:xfrm>
          <a:custGeom>
            <a:avLst/>
            <a:gdLst>
              <a:gd name="T0" fmla="*/ 2147483646 w 179"/>
              <a:gd name="T1" fmla="*/ 0 h 179"/>
              <a:gd name="T2" fmla="*/ 0 w 179"/>
              <a:gd name="T3" fmla="*/ 2147483646 h 179"/>
              <a:gd name="T4" fmla="*/ 2147483646 w 179"/>
              <a:gd name="T5" fmla="*/ 2147483646 h 179"/>
              <a:gd name="T6" fmla="*/ 2147483646 w 179"/>
              <a:gd name="T7" fmla="*/ 2147483646 h 179"/>
              <a:gd name="T8" fmla="*/ 2147483646 w 179"/>
              <a:gd name="T9" fmla="*/ 0 h 179"/>
              <a:gd name="T10" fmla="*/ 2147483646 w 179"/>
              <a:gd name="T11" fmla="*/ 2147483646 h 179"/>
              <a:gd name="T12" fmla="*/ 2147483646 w 179"/>
              <a:gd name="T13" fmla="*/ 2147483646 h 179"/>
              <a:gd name="T14" fmla="*/ 2147483646 w 179"/>
              <a:gd name="T15" fmla="*/ 2147483646 h 179"/>
              <a:gd name="T16" fmla="*/ 2147483646 w 179"/>
              <a:gd name="T17" fmla="*/ 2147483646 h 179"/>
              <a:gd name="T18" fmla="*/ 2147483646 w 179"/>
              <a:gd name="T19" fmla="*/ 2147483646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solidFill>
            <a:srgbClr val="FFFFFF"/>
          </a:solidFill>
          <a:ln w="9525">
            <a:noFill/>
            <a:round/>
          </a:ln>
        </p:spPr>
        <p:txBody>
          <a:bodyPr/>
          <a:lstStyle/>
          <a:p>
            <a:endParaRPr lang="zh-CN" altLang="en-US"/>
          </a:p>
        </p:txBody>
      </p:sp>
      <p:sp>
        <p:nvSpPr>
          <p:cNvPr id="23571" name="Freeform 8"/>
          <p:cNvSpPr>
            <a:spLocks noEditPoints="1"/>
          </p:cNvSpPr>
          <p:nvPr/>
        </p:nvSpPr>
        <p:spPr bwMode="auto">
          <a:xfrm>
            <a:off x="3525838" y="5205413"/>
            <a:ext cx="57150" cy="55562"/>
          </a:xfrm>
          <a:custGeom>
            <a:avLst/>
            <a:gdLst>
              <a:gd name="T0" fmla="*/ 0 w 143"/>
              <a:gd name="T1" fmla="*/ 2147483646 h 143"/>
              <a:gd name="T2" fmla="*/ 2147483646 w 143"/>
              <a:gd name="T3" fmla="*/ 2147483646 h 143"/>
              <a:gd name="T4" fmla="*/ 2147483646 w 143"/>
              <a:gd name="T5" fmla="*/ 2147483646 h 143"/>
              <a:gd name="T6" fmla="*/ 2147483646 w 143"/>
              <a:gd name="T7" fmla="*/ 0 h 143"/>
              <a:gd name="T8" fmla="*/ 0 w 143"/>
              <a:gd name="T9" fmla="*/ 2147483646 h 143"/>
              <a:gd name="T10" fmla="*/ 2147483646 w 143"/>
              <a:gd name="T11" fmla="*/ 2147483646 h 143"/>
              <a:gd name="T12" fmla="*/ 2147483646 w 143"/>
              <a:gd name="T13" fmla="*/ 2147483646 h 143"/>
              <a:gd name="T14" fmla="*/ 2147483646 w 143"/>
              <a:gd name="T15" fmla="*/ 2147483646 h 143"/>
              <a:gd name="T16" fmla="*/ 2147483646 w 143"/>
              <a:gd name="T17" fmla="*/ 2147483646 h 143"/>
              <a:gd name="T18" fmla="*/ 2147483646 w 143"/>
              <a:gd name="T19" fmla="*/ 2147483646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solidFill>
            <a:srgbClr val="FFFFFF"/>
          </a:solidFill>
          <a:ln w="9525">
            <a:noFill/>
            <a:round/>
          </a:ln>
        </p:spPr>
        <p:txBody>
          <a:bodyPr/>
          <a:lstStyle/>
          <a:p>
            <a:endParaRPr lang="zh-CN" altLang="en-US"/>
          </a:p>
        </p:txBody>
      </p:sp>
      <p:sp>
        <p:nvSpPr>
          <p:cNvPr id="23572" name="Oval 9"/>
          <p:cNvSpPr>
            <a:spLocks noChangeArrowheads="1"/>
          </p:cNvSpPr>
          <p:nvPr/>
        </p:nvSpPr>
        <p:spPr bwMode="auto">
          <a:xfrm>
            <a:off x="3582988" y="5303838"/>
            <a:ext cx="28575" cy="26987"/>
          </a:xfrm>
          <a:prstGeom prst="ellipse">
            <a:avLst/>
          </a:prstGeom>
          <a:solidFill>
            <a:srgbClr val="FFFFFF"/>
          </a:solidFill>
          <a:ln w="9525">
            <a:noFill/>
            <a:round/>
          </a:ln>
        </p:spPr>
        <p:txBody>
          <a:bodyPr/>
          <a:lstStyle/>
          <a:p>
            <a:pPr eaLnBrk="1" hangingPunct="1">
              <a:buFont typeface="Arial" panose="020B0604020202020204" pitchFamily="34" charset="0"/>
              <a:buNone/>
            </a:pPr>
            <a:endParaRPr lang="id-ID" altLang="en-US">
              <a:solidFill>
                <a:srgbClr val="7F7F7F"/>
              </a:solidFill>
              <a:latin typeface="Arial" panose="020B0604020202020204" pitchFamily="34" charset="0"/>
              <a:ea typeface="微软雅黑" pitchFamily="34" charset="-122"/>
              <a:sym typeface="Arial" panose="020B0604020202020204" pitchFamily="34" charset="0"/>
            </a:endParaRPr>
          </a:p>
        </p:txBody>
      </p:sp>
      <p:sp>
        <p:nvSpPr>
          <p:cNvPr id="23573" name="Oval 10"/>
          <p:cNvSpPr>
            <a:spLocks noChangeArrowheads="1"/>
          </p:cNvSpPr>
          <p:nvPr/>
        </p:nvSpPr>
        <p:spPr bwMode="auto">
          <a:xfrm>
            <a:off x="3806825" y="5092700"/>
            <a:ext cx="28575" cy="28575"/>
          </a:xfrm>
          <a:prstGeom prst="ellipse">
            <a:avLst/>
          </a:prstGeom>
          <a:solidFill>
            <a:srgbClr val="FFFFFF"/>
          </a:solidFill>
          <a:ln w="9525">
            <a:noFill/>
            <a:round/>
          </a:ln>
        </p:spPr>
        <p:txBody>
          <a:bodyPr/>
          <a:lstStyle/>
          <a:p>
            <a:pPr eaLnBrk="1" hangingPunct="1">
              <a:buFont typeface="Arial" panose="020B0604020202020204" pitchFamily="34" charset="0"/>
              <a:buNone/>
            </a:pPr>
            <a:endParaRPr lang="id-ID" altLang="en-US">
              <a:solidFill>
                <a:srgbClr val="7F7F7F"/>
              </a:solidFill>
              <a:latin typeface="Arial" panose="020B0604020202020204" pitchFamily="34" charset="0"/>
              <a:ea typeface="微软雅黑" pitchFamily="34" charset="-122"/>
              <a:sym typeface="Arial" panose="020B0604020202020204" pitchFamily="34" charset="0"/>
            </a:endParaRPr>
          </a:p>
        </p:txBody>
      </p:sp>
      <p:sp>
        <p:nvSpPr>
          <p:cNvPr id="23574" name="Freeform 39"/>
          <p:cNvSpPr>
            <a:spLocks noEditPoints="1"/>
          </p:cNvSpPr>
          <p:nvPr/>
        </p:nvSpPr>
        <p:spPr bwMode="auto">
          <a:xfrm>
            <a:off x="8391525" y="2489200"/>
            <a:ext cx="344488" cy="500063"/>
          </a:xfrm>
          <a:custGeom>
            <a:avLst/>
            <a:gdLst>
              <a:gd name="T0" fmla="*/ 2147483646 w 1120"/>
              <a:gd name="T1" fmla="*/ 0 h 1629"/>
              <a:gd name="T2" fmla="*/ 0 w 1120"/>
              <a:gd name="T3" fmla="*/ 2147483646 h 1629"/>
              <a:gd name="T4" fmla="*/ 2147483646 w 1120"/>
              <a:gd name="T5" fmla="*/ 2147483646 h 1629"/>
              <a:gd name="T6" fmla="*/ 2147483646 w 1120"/>
              <a:gd name="T7" fmla="*/ 2147483646 h 1629"/>
              <a:gd name="T8" fmla="*/ 2147483646 w 1120"/>
              <a:gd name="T9" fmla="*/ 2147483646 h 1629"/>
              <a:gd name="T10" fmla="*/ 2147483646 w 1120"/>
              <a:gd name="T11" fmla="*/ 2147483646 h 1629"/>
              <a:gd name="T12" fmla="*/ 2147483646 w 1120"/>
              <a:gd name="T13" fmla="*/ 0 h 1629"/>
              <a:gd name="T14" fmla="*/ 2147483646 w 1120"/>
              <a:gd name="T15" fmla="*/ 2147483646 h 1629"/>
              <a:gd name="T16" fmla="*/ 2147483646 w 1120"/>
              <a:gd name="T17" fmla="*/ 2147483646 h 1629"/>
              <a:gd name="T18" fmla="*/ 2147483646 w 1120"/>
              <a:gd name="T19" fmla="*/ 2147483646 h 1629"/>
              <a:gd name="T20" fmla="*/ 2147483646 w 1120"/>
              <a:gd name="T21" fmla="*/ 2147483646 h 1629"/>
              <a:gd name="T22" fmla="*/ 2147483646 w 1120"/>
              <a:gd name="T23" fmla="*/ 2147483646 h 1629"/>
              <a:gd name="T24" fmla="*/ 2147483646 w 1120"/>
              <a:gd name="T25" fmla="*/ 2147483646 h 1629"/>
              <a:gd name="T26" fmla="*/ 2147483646 w 1120"/>
              <a:gd name="T27" fmla="*/ 2147483646 h 1629"/>
              <a:gd name="T28" fmla="*/ 2147483646 w 1120"/>
              <a:gd name="T29" fmla="*/ 2147483646 h 1629"/>
              <a:gd name="T30" fmla="*/ 2147483646 w 1120"/>
              <a:gd name="T31" fmla="*/ 2147483646 h 1629"/>
              <a:gd name="T32" fmla="*/ 2147483646 w 1120"/>
              <a:gd name="T33" fmla="*/ 2147483646 h 1629"/>
              <a:gd name="T34" fmla="*/ 2147483646 w 1120"/>
              <a:gd name="T35" fmla="*/ 2147483646 h 1629"/>
              <a:gd name="T36" fmla="*/ 2147483646 w 1120"/>
              <a:gd name="T37" fmla="*/ 2147483646 h 1629"/>
              <a:gd name="T38" fmla="*/ 2147483646 w 1120"/>
              <a:gd name="T39" fmla="*/ 2147483646 h 1629"/>
              <a:gd name="T40" fmla="*/ 2147483646 w 1120"/>
              <a:gd name="T41" fmla="*/ 2147483646 h 1629"/>
              <a:gd name="T42" fmla="*/ 2147483646 w 1120"/>
              <a:gd name="T43" fmla="*/ 2147483646 h 1629"/>
              <a:gd name="T44" fmla="*/ 2147483646 w 1120"/>
              <a:gd name="T45" fmla="*/ 2147483646 h 1629"/>
              <a:gd name="T46" fmla="*/ 2147483646 w 1120"/>
              <a:gd name="T47" fmla="*/ 2147483646 h 1629"/>
              <a:gd name="T48" fmla="*/ 2147483646 w 1120"/>
              <a:gd name="T49" fmla="*/ 2147483646 h 1629"/>
              <a:gd name="T50" fmla="*/ 2147483646 w 1120"/>
              <a:gd name="T51" fmla="*/ 2147483646 h 1629"/>
              <a:gd name="T52" fmla="*/ 2147483646 w 1120"/>
              <a:gd name="T53" fmla="*/ 2147483646 h 1629"/>
              <a:gd name="T54" fmla="*/ 2147483646 w 1120"/>
              <a:gd name="T55" fmla="*/ 2147483646 h 1629"/>
              <a:gd name="T56" fmla="*/ 2147483646 w 1120"/>
              <a:gd name="T57" fmla="*/ 2147483646 h 1629"/>
              <a:gd name="T58" fmla="*/ 2147483646 w 1120"/>
              <a:gd name="T59" fmla="*/ 2147483646 h 1629"/>
              <a:gd name="T60" fmla="*/ 2147483646 w 1120"/>
              <a:gd name="T61" fmla="*/ 2147483646 h 16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rgbClr val="FFFFFF"/>
          </a:solidFill>
          <a:ln w="9525">
            <a:noFill/>
            <a:round/>
          </a:ln>
        </p:spPr>
        <p:txBody>
          <a:bodyPr/>
          <a:lstStyle/>
          <a:p>
            <a:endParaRPr lang="zh-CN" altLang="en-US"/>
          </a:p>
        </p:txBody>
      </p:sp>
      <p:sp>
        <p:nvSpPr>
          <p:cNvPr id="23575" name="Freeform 40"/>
          <p:cNvSpPr/>
          <p:nvPr/>
        </p:nvSpPr>
        <p:spPr bwMode="auto">
          <a:xfrm>
            <a:off x="8470900" y="2566988"/>
            <a:ext cx="101600" cy="101600"/>
          </a:xfrm>
          <a:custGeom>
            <a:avLst/>
            <a:gdLst>
              <a:gd name="T0" fmla="*/ 2147483646 w 330"/>
              <a:gd name="T1" fmla="*/ 0 h 330"/>
              <a:gd name="T2" fmla="*/ 0 w 330"/>
              <a:gd name="T3" fmla="*/ 2147483646 h 330"/>
              <a:gd name="T4" fmla="*/ 2147483646 w 330"/>
              <a:gd name="T5" fmla="*/ 2147483646 h 330"/>
              <a:gd name="T6" fmla="*/ 2147483646 w 330"/>
              <a:gd name="T7" fmla="*/ 2147483646 h 330"/>
              <a:gd name="T8" fmla="*/ 2147483646 w 330"/>
              <a:gd name="T9" fmla="*/ 2147483646 h 330"/>
              <a:gd name="T10" fmla="*/ 2147483646 w 330"/>
              <a:gd name="T11" fmla="*/ 2147483646 h 330"/>
              <a:gd name="T12" fmla="*/ 2147483646 w 330"/>
              <a:gd name="T13" fmla="*/ 0 h 3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solidFill>
            <a:srgbClr val="FFFFFF"/>
          </a:solidFill>
          <a:ln w="9525">
            <a:noFill/>
            <a:round/>
          </a:ln>
        </p:spPr>
        <p:txBody>
          <a:bodyPr/>
          <a:lstStyle/>
          <a:p>
            <a:endParaRPr lang="zh-CN" altLang="en-US"/>
          </a:p>
        </p:txBody>
      </p:sp>
      <p:sp>
        <p:nvSpPr>
          <p:cNvPr id="23576" name="Freeform 48"/>
          <p:cNvSpPr>
            <a:spLocks noEditPoints="1"/>
          </p:cNvSpPr>
          <p:nvPr/>
        </p:nvSpPr>
        <p:spPr bwMode="auto">
          <a:xfrm>
            <a:off x="8391525" y="3783013"/>
            <a:ext cx="374650" cy="376237"/>
          </a:xfrm>
          <a:custGeom>
            <a:avLst/>
            <a:gdLst>
              <a:gd name="T0" fmla="*/ 2147483646 w 1068"/>
              <a:gd name="T1" fmla="*/ 2147483646 h 1068"/>
              <a:gd name="T2" fmla="*/ 2147483646 w 1068"/>
              <a:gd name="T3" fmla="*/ 0 h 1068"/>
              <a:gd name="T4" fmla="*/ 2147483646 w 1068"/>
              <a:gd name="T5" fmla="*/ 2147483646 h 1068"/>
              <a:gd name="T6" fmla="*/ 2147483646 w 1068"/>
              <a:gd name="T7" fmla="*/ 2147483646 h 1068"/>
              <a:gd name="T8" fmla="*/ 2147483646 w 1068"/>
              <a:gd name="T9" fmla="*/ 2147483646 h 1068"/>
              <a:gd name="T10" fmla="*/ 0 w 1068"/>
              <a:gd name="T11" fmla="*/ 2147483646 h 1068"/>
              <a:gd name="T12" fmla="*/ 2147483646 w 1068"/>
              <a:gd name="T13" fmla="*/ 2147483646 h 1068"/>
              <a:gd name="T14" fmla="*/ 2147483646 w 1068"/>
              <a:gd name="T15" fmla="*/ 2147483646 h 1068"/>
              <a:gd name="T16" fmla="*/ 2147483646 w 1068"/>
              <a:gd name="T17" fmla="*/ 2147483646 h 1068"/>
              <a:gd name="T18" fmla="*/ 2147483646 w 1068"/>
              <a:gd name="T19" fmla="*/ 2147483646 h 1068"/>
              <a:gd name="T20" fmla="*/ 2147483646 w 1068"/>
              <a:gd name="T21" fmla="*/ 2147483646 h 1068"/>
              <a:gd name="T22" fmla="*/ 2147483646 w 1068"/>
              <a:gd name="T23" fmla="*/ 2147483646 h 1068"/>
              <a:gd name="T24" fmla="*/ 2147483646 w 1068"/>
              <a:gd name="T25" fmla="*/ 2147483646 h 1068"/>
              <a:gd name="T26" fmla="*/ 2147483646 w 1068"/>
              <a:gd name="T27" fmla="*/ 2147483646 h 1068"/>
              <a:gd name="T28" fmla="*/ 2147483646 w 1068"/>
              <a:gd name="T29" fmla="*/ 2147483646 h 1068"/>
              <a:gd name="T30" fmla="*/ 2147483646 w 1068"/>
              <a:gd name="T31" fmla="*/ 2147483646 h 1068"/>
              <a:gd name="T32" fmla="*/ 2147483646 w 1068"/>
              <a:gd name="T33" fmla="*/ 2147483646 h 1068"/>
              <a:gd name="T34" fmla="*/ 2147483646 w 1068"/>
              <a:gd name="T35" fmla="*/ 2147483646 h 1068"/>
              <a:gd name="T36" fmla="*/ 2147483646 w 1068"/>
              <a:gd name="T37" fmla="*/ 2147483646 h 1068"/>
              <a:gd name="T38" fmla="*/ 2147483646 w 1068"/>
              <a:gd name="T39" fmla="*/ 2147483646 h 1068"/>
              <a:gd name="T40" fmla="*/ 2147483646 w 1068"/>
              <a:gd name="T41" fmla="*/ 2147483646 h 1068"/>
              <a:gd name="T42" fmla="*/ 2147483646 w 1068"/>
              <a:gd name="T43" fmla="*/ 2147483646 h 1068"/>
              <a:gd name="T44" fmla="*/ 2147483646 w 1068"/>
              <a:gd name="T45" fmla="*/ 2147483646 h 1068"/>
              <a:gd name="T46" fmla="*/ 2147483646 w 1068"/>
              <a:gd name="T47" fmla="*/ 2147483646 h 1068"/>
              <a:gd name="T48" fmla="*/ 2147483646 w 1068"/>
              <a:gd name="T49" fmla="*/ 2147483646 h 1068"/>
              <a:gd name="T50" fmla="*/ 2147483646 w 1068"/>
              <a:gd name="T51" fmla="*/ 2147483646 h 1068"/>
              <a:gd name="T52" fmla="*/ 2147483646 w 1068"/>
              <a:gd name="T53" fmla="*/ 2147483646 h 1068"/>
              <a:gd name="T54" fmla="*/ 2147483646 w 1068"/>
              <a:gd name="T55" fmla="*/ 2147483646 h 1068"/>
              <a:gd name="T56" fmla="*/ 2147483646 w 1068"/>
              <a:gd name="T57" fmla="*/ 2147483646 h 1068"/>
              <a:gd name="T58" fmla="*/ 2147483646 w 1068"/>
              <a:gd name="T59" fmla="*/ 2147483646 h 1068"/>
              <a:gd name="T60" fmla="*/ 2147483646 w 1068"/>
              <a:gd name="T61" fmla="*/ 2147483646 h 1068"/>
              <a:gd name="T62" fmla="*/ 2147483646 w 1068"/>
              <a:gd name="T63" fmla="*/ 2147483646 h 1068"/>
              <a:gd name="T64" fmla="*/ 2147483646 w 1068"/>
              <a:gd name="T65" fmla="*/ 2147483646 h 1068"/>
              <a:gd name="T66" fmla="*/ 2147483646 w 1068"/>
              <a:gd name="T67" fmla="*/ 2147483646 h 1068"/>
              <a:gd name="T68" fmla="*/ 2147483646 w 1068"/>
              <a:gd name="T69" fmla="*/ 2147483646 h 1068"/>
              <a:gd name="T70" fmla="*/ 2147483646 w 1068"/>
              <a:gd name="T71" fmla="*/ 2147483646 h 1068"/>
              <a:gd name="T72" fmla="*/ 2147483646 w 1068"/>
              <a:gd name="T73" fmla="*/ 2147483646 h 1068"/>
              <a:gd name="T74" fmla="*/ 2147483646 w 1068"/>
              <a:gd name="T75" fmla="*/ 2147483646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8" h="1068">
                <a:moveTo>
                  <a:pt x="974" y="349"/>
                </a:moveTo>
                <a:cubicBezTo>
                  <a:pt x="932" y="339"/>
                  <a:pt x="834" y="339"/>
                  <a:pt x="690" y="335"/>
                </a:cubicBezTo>
                <a:cubicBezTo>
                  <a:pt x="697" y="304"/>
                  <a:pt x="699" y="275"/>
                  <a:pt x="699" y="225"/>
                </a:cubicBezTo>
                <a:cubicBezTo>
                  <a:pt x="699" y="105"/>
                  <a:pt x="611" y="0"/>
                  <a:pt x="534" y="0"/>
                </a:cubicBezTo>
                <a:cubicBezTo>
                  <a:pt x="480" y="0"/>
                  <a:pt x="435" y="45"/>
                  <a:pt x="434" y="99"/>
                </a:cubicBezTo>
                <a:cubicBezTo>
                  <a:pt x="433" y="167"/>
                  <a:pt x="413" y="283"/>
                  <a:pt x="301" y="342"/>
                </a:cubicBezTo>
                <a:cubicBezTo>
                  <a:pt x="292" y="346"/>
                  <a:pt x="269" y="357"/>
                  <a:pt x="265" y="359"/>
                </a:cubicBezTo>
                <a:cubicBezTo>
                  <a:pt x="267" y="360"/>
                  <a:pt x="267" y="360"/>
                  <a:pt x="267" y="360"/>
                </a:cubicBezTo>
                <a:cubicBezTo>
                  <a:pt x="250" y="345"/>
                  <a:pt x="225" y="334"/>
                  <a:pt x="201" y="334"/>
                </a:cubicBezTo>
                <a:cubicBezTo>
                  <a:pt x="100" y="334"/>
                  <a:pt x="100" y="334"/>
                  <a:pt x="100" y="334"/>
                </a:cubicBezTo>
                <a:cubicBezTo>
                  <a:pt x="45" y="334"/>
                  <a:pt x="0" y="379"/>
                  <a:pt x="0" y="434"/>
                </a:cubicBezTo>
                <a:cubicBezTo>
                  <a:pt x="0" y="968"/>
                  <a:pt x="0" y="968"/>
                  <a:pt x="0" y="968"/>
                </a:cubicBezTo>
                <a:cubicBezTo>
                  <a:pt x="0" y="1023"/>
                  <a:pt x="45" y="1068"/>
                  <a:pt x="100" y="1068"/>
                </a:cubicBezTo>
                <a:cubicBezTo>
                  <a:pt x="201" y="1068"/>
                  <a:pt x="201" y="1068"/>
                  <a:pt x="201" y="1068"/>
                </a:cubicBezTo>
                <a:cubicBezTo>
                  <a:pt x="240" y="1068"/>
                  <a:pt x="273" y="1044"/>
                  <a:pt x="290" y="1010"/>
                </a:cubicBezTo>
                <a:cubicBezTo>
                  <a:pt x="290" y="1011"/>
                  <a:pt x="291" y="1011"/>
                  <a:pt x="291" y="1011"/>
                </a:cubicBezTo>
                <a:cubicBezTo>
                  <a:pt x="293" y="1011"/>
                  <a:pt x="296" y="1012"/>
                  <a:pt x="299" y="1013"/>
                </a:cubicBezTo>
                <a:cubicBezTo>
                  <a:pt x="300" y="1013"/>
                  <a:pt x="300" y="1013"/>
                  <a:pt x="301" y="1013"/>
                </a:cubicBezTo>
                <a:cubicBezTo>
                  <a:pt x="320" y="1018"/>
                  <a:pt x="357" y="1027"/>
                  <a:pt x="436" y="1045"/>
                </a:cubicBezTo>
                <a:cubicBezTo>
                  <a:pt x="453" y="1049"/>
                  <a:pt x="542" y="1068"/>
                  <a:pt x="635" y="1068"/>
                </a:cubicBezTo>
                <a:cubicBezTo>
                  <a:pt x="818" y="1068"/>
                  <a:pt x="818" y="1068"/>
                  <a:pt x="818" y="1068"/>
                </a:cubicBezTo>
                <a:cubicBezTo>
                  <a:pt x="873" y="1068"/>
                  <a:pt x="913" y="1047"/>
                  <a:pt x="937" y="1004"/>
                </a:cubicBezTo>
                <a:cubicBezTo>
                  <a:pt x="938" y="1003"/>
                  <a:pt x="945" y="988"/>
                  <a:pt x="952" y="968"/>
                </a:cubicBezTo>
                <a:cubicBezTo>
                  <a:pt x="956" y="952"/>
                  <a:pt x="958" y="931"/>
                  <a:pt x="952" y="909"/>
                </a:cubicBezTo>
                <a:cubicBezTo>
                  <a:pt x="988" y="884"/>
                  <a:pt x="1000" y="847"/>
                  <a:pt x="1007" y="823"/>
                </a:cubicBezTo>
                <a:cubicBezTo>
                  <a:pt x="1020" y="783"/>
                  <a:pt x="1016" y="753"/>
                  <a:pt x="1007" y="732"/>
                </a:cubicBezTo>
                <a:cubicBezTo>
                  <a:pt x="1027" y="713"/>
                  <a:pt x="1045" y="684"/>
                  <a:pt x="1052" y="640"/>
                </a:cubicBezTo>
                <a:cubicBezTo>
                  <a:pt x="1056" y="612"/>
                  <a:pt x="1052" y="584"/>
                  <a:pt x="1039" y="560"/>
                </a:cubicBezTo>
                <a:cubicBezTo>
                  <a:pt x="1058" y="539"/>
                  <a:pt x="1066" y="513"/>
                  <a:pt x="1067" y="488"/>
                </a:cubicBezTo>
                <a:cubicBezTo>
                  <a:pt x="1068" y="481"/>
                  <a:pt x="1068" y="481"/>
                  <a:pt x="1068" y="481"/>
                </a:cubicBezTo>
                <a:cubicBezTo>
                  <a:pt x="1068" y="476"/>
                  <a:pt x="1068" y="474"/>
                  <a:pt x="1068" y="464"/>
                </a:cubicBezTo>
                <a:cubicBezTo>
                  <a:pt x="1068" y="422"/>
                  <a:pt x="1039" y="368"/>
                  <a:pt x="974" y="349"/>
                </a:cubicBezTo>
                <a:close/>
                <a:moveTo>
                  <a:pt x="234" y="968"/>
                </a:moveTo>
                <a:cubicBezTo>
                  <a:pt x="234" y="986"/>
                  <a:pt x="219" y="1001"/>
                  <a:pt x="201" y="1001"/>
                </a:cubicBezTo>
                <a:cubicBezTo>
                  <a:pt x="100" y="1001"/>
                  <a:pt x="100" y="1001"/>
                  <a:pt x="100" y="1001"/>
                </a:cubicBezTo>
                <a:cubicBezTo>
                  <a:pt x="82" y="1001"/>
                  <a:pt x="67" y="986"/>
                  <a:pt x="67" y="968"/>
                </a:cubicBezTo>
                <a:cubicBezTo>
                  <a:pt x="67" y="434"/>
                  <a:pt x="67" y="434"/>
                  <a:pt x="67" y="434"/>
                </a:cubicBezTo>
                <a:cubicBezTo>
                  <a:pt x="67" y="415"/>
                  <a:pt x="82" y="401"/>
                  <a:pt x="100" y="401"/>
                </a:cubicBezTo>
                <a:cubicBezTo>
                  <a:pt x="201" y="401"/>
                  <a:pt x="201" y="401"/>
                  <a:pt x="201" y="401"/>
                </a:cubicBezTo>
                <a:cubicBezTo>
                  <a:pt x="219" y="401"/>
                  <a:pt x="234" y="415"/>
                  <a:pt x="234" y="434"/>
                </a:cubicBezTo>
                <a:lnTo>
                  <a:pt x="234" y="968"/>
                </a:lnTo>
                <a:close/>
                <a:moveTo>
                  <a:pt x="1001" y="485"/>
                </a:moveTo>
                <a:cubicBezTo>
                  <a:pt x="1000" y="502"/>
                  <a:pt x="993" y="534"/>
                  <a:pt x="935" y="534"/>
                </a:cubicBezTo>
                <a:cubicBezTo>
                  <a:pt x="885" y="534"/>
                  <a:pt x="868" y="534"/>
                  <a:pt x="868" y="534"/>
                </a:cubicBezTo>
                <a:cubicBezTo>
                  <a:pt x="859" y="534"/>
                  <a:pt x="851" y="541"/>
                  <a:pt x="851" y="551"/>
                </a:cubicBezTo>
                <a:cubicBezTo>
                  <a:pt x="851" y="560"/>
                  <a:pt x="859" y="567"/>
                  <a:pt x="868" y="567"/>
                </a:cubicBezTo>
                <a:cubicBezTo>
                  <a:pt x="868" y="567"/>
                  <a:pt x="883" y="567"/>
                  <a:pt x="933" y="567"/>
                </a:cubicBezTo>
                <a:cubicBezTo>
                  <a:pt x="983" y="567"/>
                  <a:pt x="989" y="609"/>
                  <a:pt x="986" y="629"/>
                </a:cubicBezTo>
                <a:cubicBezTo>
                  <a:pt x="982" y="654"/>
                  <a:pt x="970" y="701"/>
                  <a:pt x="914" y="701"/>
                </a:cubicBezTo>
                <a:cubicBezTo>
                  <a:pt x="858" y="701"/>
                  <a:pt x="835" y="701"/>
                  <a:pt x="835" y="701"/>
                </a:cubicBezTo>
                <a:cubicBezTo>
                  <a:pt x="825" y="701"/>
                  <a:pt x="818" y="708"/>
                  <a:pt x="818" y="718"/>
                </a:cubicBezTo>
                <a:cubicBezTo>
                  <a:pt x="818" y="727"/>
                  <a:pt x="825" y="734"/>
                  <a:pt x="835" y="734"/>
                </a:cubicBezTo>
                <a:cubicBezTo>
                  <a:pt x="835" y="734"/>
                  <a:pt x="874" y="734"/>
                  <a:pt x="900" y="734"/>
                </a:cubicBezTo>
                <a:cubicBezTo>
                  <a:pt x="957" y="734"/>
                  <a:pt x="952" y="777"/>
                  <a:pt x="944" y="803"/>
                </a:cubicBezTo>
                <a:cubicBezTo>
                  <a:pt x="933" y="837"/>
                  <a:pt x="926" y="868"/>
                  <a:pt x="856" y="868"/>
                </a:cubicBezTo>
                <a:cubicBezTo>
                  <a:pt x="831" y="868"/>
                  <a:pt x="801" y="868"/>
                  <a:pt x="801" y="868"/>
                </a:cubicBezTo>
                <a:cubicBezTo>
                  <a:pt x="792" y="868"/>
                  <a:pt x="784" y="875"/>
                  <a:pt x="784" y="884"/>
                </a:cubicBezTo>
                <a:cubicBezTo>
                  <a:pt x="784" y="894"/>
                  <a:pt x="792" y="901"/>
                  <a:pt x="801" y="901"/>
                </a:cubicBezTo>
                <a:cubicBezTo>
                  <a:pt x="801" y="901"/>
                  <a:pt x="824" y="901"/>
                  <a:pt x="853" y="901"/>
                </a:cubicBezTo>
                <a:cubicBezTo>
                  <a:pt x="890" y="901"/>
                  <a:pt x="892" y="936"/>
                  <a:pt x="888" y="948"/>
                </a:cubicBezTo>
                <a:cubicBezTo>
                  <a:pt x="884" y="962"/>
                  <a:pt x="879" y="972"/>
                  <a:pt x="878" y="972"/>
                </a:cubicBezTo>
                <a:cubicBezTo>
                  <a:pt x="868" y="990"/>
                  <a:pt x="852" y="1001"/>
                  <a:pt x="818" y="1001"/>
                </a:cubicBezTo>
                <a:cubicBezTo>
                  <a:pt x="635" y="1001"/>
                  <a:pt x="635" y="1001"/>
                  <a:pt x="635" y="1001"/>
                </a:cubicBezTo>
                <a:cubicBezTo>
                  <a:pt x="544" y="1001"/>
                  <a:pt x="453" y="980"/>
                  <a:pt x="450" y="980"/>
                </a:cubicBezTo>
                <a:cubicBezTo>
                  <a:pt x="312" y="948"/>
                  <a:pt x="304" y="946"/>
                  <a:pt x="296" y="943"/>
                </a:cubicBezTo>
                <a:cubicBezTo>
                  <a:pt x="296" y="943"/>
                  <a:pt x="268" y="938"/>
                  <a:pt x="268" y="914"/>
                </a:cubicBezTo>
                <a:cubicBezTo>
                  <a:pt x="267" y="453"/>
                  <a:pt x="267" y="453"/>
                  <a:pt x="267" y="453"/>
                </a:cubicBezTo>
                <a:cubicBezTo>
                  <a:pt x="267" y="437"/>
                  <a:pt x="277" y="423"/>
                  <a:pt x="294" y="418"/>
                </a:cubicBezTo>
                <a:cubicBezTo>
                  <a:pt x="296" y="417"/>
                  <a:pt x="299" y="416"/>
                  <a:pt x="301" y="415"/>
                </a:cubicBezTo>
                <a:cubicBezTo>
                  <a:pt x="453" y="352"/>
                  <a:pt x="500" y="214"/>
                  <a:pt x="501" y="100"/>
                </a:cubicBezTo>
                <a:cubicBezTo>
                  <a:pt x="501" y="84"/>
                  <a:pt x="513" y="67"/>
                  <a:pt x="534" y="67"/>
                </a:cubicBezTo>
                <a:cubicBezTo>
                  <a:pt x="570" y="67"/>
                  <a:pt x="632" y="138"/>
                  <a:pt x="632" y="225"/>
                </a:cubicBezTo>
                <a:cubicBezTo>
                  <a:pt x="632" y="304"/>
                  <a:pt x="629" y="318"/>
                  <a:pt x="601" y="401"/>
                </a:cubicBezTo>
                <a:cubicBezTo>
                  <a:pt x="935" y="401"/>
                  <a:pt x="932" y="405"/>
                  <a:pt x="962" y="413"/>
                </a:cubicBezTo>
                <a:cubicBezTo>
                  <a:pt x="998" y="423"/>
                  <a:pt x="1002" y="454"/>
                  <a:pt x="1002" y="464"/>
                </a:cubicBezTo>
                <a:cubicBezTo>
                  <a:pt x="1002" y="476"/>
                  <a:pt x="1001" y="474"/>
                  <a:pt x="1001" y="485"/>
                </a:cubicBezTo>
                <a:close/>
              </a:path>
            </a:pathLst>
          </a:custGeom>
          <a:solidFill>
            <a:srgbClr val="FFFFFF"/>
          </a:solidFill>
          <a:ln w="9525">
            <a:noFill/>
            <a:round/>
          </a:ln>
        </p:spPr>
        <p:txBody>
          <a:bodyPr/>
          <a:lstStyle/>
          <a:p>
            <a:endParaRPr lang="zh-CN" altLang="en-US"/>
          </a:p>
        </p:txBody>
      </p:sp>
      <p:sp>
        <p:nvSpPr>
          <p:cNvPr id="23577" name="Freeform 49"/>
          <p:cNvSpPr>
            <a:spLocks noEditPoints="1"/>
          </p:cNvSpPr>
          <p:nvPr/>
        </p:nvSpPr>
        <p:spPr bwMode="auto">
          <a:xfrm>
            <a:off x="8426450" y="4087813"/>
            <a:ext cx="34925" cy="34925"/>
          </a:xfrm>
          <a:custGeom>
            <a:avLst/>
            <a:gdLst>
              <a:gd name="T0" fmla="*/ 2147483646 w 101"/>
              <a:gd name="T1" fmla="*/ 0 h 100"/>
              <a:gd name="T2" fmla="*/ 0 w 101"/>
              <a:gd name="T3" fmla="*/ 2147483646 h 100"/>
              <a:gd name="T4" fmla="*/ 2147483646 w 101"/>
              <a:gd name="T5" fmla="*/ 2147483646 h 100"/>
              <a:gd name="T6" fmla="*/ 2147483646 w 101"/>
              <a:gd name="T7" fmla="*/ 2147483646 h 100"/>
              <a:gd name="T8" fmla="*/ 2147483646 w 101"/>
              <a:gd name="T9" fmla="*/ 0 h 100"/>
              <a:gd name="T10" fmla="*/ 2147483646 w 101"/>
              <a:gd name="T11" fmla="*/ 2147483646 h 100"/>
              <a:gd name="T12" fmla="*/ 2147483646 w 101"/>
              <a:gd name="T13" fmla="*/ 2147483646 h 100"/>
              <a:gd name="T14" fmla="*/ 2147483646 w 101"/>
              <a:gd name="T15" fmla="*/ 2147483646 h 100"/>
              <a:gd name="T16" fmla="*/ 2147483646 w 101"/>
              <a:gd name="T17" fmla="*/ 2147483646 h 100"/>
              <a:gd name="T18" fmla="*/ 2147483646 w 101"/>
              <a:gd name="T19" fmla="*/ 214748364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00">
                <a:moveTo>
                  <a:pt x="50" y="0"/>
                </a:moveTo>
                <a:cubicBezTo>
                  <a:pt x="23" y="0"/>
                  <a:pt x="0" y="22"/>
                  <a:pt x="0" y="50"/>
                </a:cubicBezTo>
                <a:cubicBezTo>
                  <a:pt x="0" y="77"/>
                  <a:pt x="23" y="100"/>
                  <a:pt x="50" y="100"/>
                </a:cubicBezTo>
                <a:cubicBezTo>
                  <a:pt x="78" y="100"/>
                  <a:pt x="101" y="77"/>
                  <a:pt x="101" y="50"/>
                </a:cubicBezTo>
                <a:cubicBezTo>
                  <a:pt x="101" y="22"/>
                  <a:pt x="78" y="0"/>
                  <a:pt x="50" y="0"/>
                </a:cubicBezTo>
                <a:close/>
                <a:moveTo>
                  <a:pt x="50" y="67"/>
                </a:moveTo>
                <a:cubicBezTo>
                  <a:pt x="41" y="67"/>
                  <a:pt x="34" y="59"/>
                  <a:pt x="34" y="50"/>
                </a:cubicBezTo>
                <a:cubicBezTo>
                  <a:pt x="34" y="41"/>
                  <a:pt x="41" y="33"/>
                  <a:pt x="50" y="33"/>
                </a:cubicBezTo>
                <a:cubicBezTo>
                  <a:pt x="60" y="33"/>
                  <a:pt x="67" y="41"/>
                  <a:pt x="67" y="50"/>
                </a:cubicBezTo>
                <a:cubicBezTo>
                  <a:pt x="67" y="59"/>
                  <a:pt x="60" y="67"/>
                  <a:pt x="50" y="67"/>
                </a:cubicBezTo>
                <a:close/>
              </a:path>
            </a:pathLst>
          </a:custGeom>
          <a:solidFill>
            <a:srgbClr val="FFFFFF"/>
          </a:solidFill>
          <a:ln w="9525" cmpd="sng">
            <a:solidFill>
              <a:srgbClr val="969696"/>
            </a:solidFill>
            <a:round/>
          </a:ln>
        </p:spPr>
        <p:txBody>
          <a:bodyPr/>
          <a:lstStyle/>
          <a:p>
            <a:endParaRPr lang="zh-CN" altLang="en-US"/>
          </a:p>
        </p:txBody>
      </p:sp>
      <p:sp>
        <p:nvSpPr>
          <p:cNvPr id="23578" name="Freeform 14"/>
          <p:cNvSpPr>
            <a:spLocks noEditPoints="1"/>
          </p:cNvSpPr>
          <p:nvPr/>
        </p:nvSpPr>
        <p:spPr bwMode="auto">
          <a:xfrm>
            <a:off x="8347075" y="5026025"/>
            <a:ext cx="425450" cy="425450"/>
          </a:xfrm>
          <a:custGeom>
            <a:avLst/>
            <a:gdLst>
              <a:gd name="T0" fmla="*/ 2147483646 w 688"/>
              <a:gd name="T1" fmla="*/ 2147483646 h 688"/>
              <a:gd name="T2" fmla="*/ 2147483646 w 688"/>
              <a:gd name="T3" fmla="*/ 2147483646 h 688"/>
              <a:gd name="T4" fmla="*/ 2147483646 w 688"/>
              <a:gd name="T5" fmla="*/ 2147483646 h 688"/>
              <a:gd name="T6" fmla="*/ 0 w 688"/>
              <a:gd name="T7" fmla="*/ 2147483646 h 688"/>
              <a:gd name="T8" fmla="*/ 2147483646 w 688"/>
              <a:gd name="T9" fmla="*/ 2147483646 h 688"/>
              <a:gd name="T10" fmla="*/ 2147483646 w 688"/>
              <a:gd name="T11" fmla="*/ 2147483646 h 688"/>
              <a:gd name="T12" fmla="*/ 2147483646 w 688"/>
              <a:gd name="T13" fmla="*/ 2147483646 h 688"/>
              <a:gd name="T14" fmla="*/ 2147483646 w 688"/>
              <a:gd name="T15" fmla="*/ 2147483646 h 688"/>
              <a:gd name="T16" fmla="*/ 2147483646 w 688"/>
              <a:gd name="T17" fmla="*/ 2147483646 h 688"/>
              <a:gd name="T18" fmla="*/ 2147483646 w 688"/>
              <a:gd name="T19" fmla="*/ 2147483646 h 688"/>
              <a:gd name="T20" fmla="*/ 2147483646 w 688"/>
              <a:gd name="T21" fmla="*/ 2147483646 h 688"/>
              <a:gd name="T22" fmla="*/ 2147483646 w 688"/>
              <a:gd name="T23" fmla="*/ 2147483646 h 688"/>
              <a:gd name="T24" fmla="*/ 2147483646 w 688"/>
              <a:gd name="T25" fmla="*/ 2147483646 h 688"/>
              <a:gd name="T26" fmla="*/ 2147483646 w 688"/>
              <a:gd name="T27" fmla="*/ 2147483646 h 688"/>
              <a:gd name="T28" fmla="*/ 2147483646 w 688"/>
              <a:gd name="T29" fmla="*/ 2147483646 h 688"/>
              <a:gd name="T30" fmla="*/ 2147483646 w 688"/>
              <a:gd name="T31" fmla="*/ 2147483646 h 688"/>
              <a:gd name="T32" fmla="*/ 2147483646 w 688"/>
              <a:gd name="T33" fmla="*/ 2147483646 h 688"/>
              <a:gd name="T34" fmla="*/ 2147483646 w 688"/>
              <a:gd name="T35" fmla="*/ 2147483646 h 688"/>
              <a:gd name="T36" fmla="*/ 2147483646 w 688"/>
              <a:gd name="T37" fmla="*/ 2147483646 h 688"/>
              <a:gd name="T38" fmla="*/ 2147483646 w 688"/>
              <a:gd name="T39" fmla="*/ 2147483646 h 688"/>
              <a:gd name="T40" fmla="*/ 2147483646 w 688"/>
              <a:gd name="T41" fmla="*/ 2147483646 h 688"/>
              <a:gd name="T42" fmla="*/ 2147483646 w 688"/>
              <a:gd name="T43" fmla="*/ 2147483646 h 688"/>
              <a:gd name="T44" fmla="*/ 2147483646 w 688"/>
              <a:gd name="T45" fmla="*/ 2147483646 h 688"/>
              <a:gd name="T46" fmla="*/ 2147483646 w 688"/>
              <a:gd name="T47" fmla="*/ 2147483646 h 688"/>
              <a:gd name="T48" fmla="*/ 2147483646 w 688"/>
              <a:gd name="T49" fmla="*/ 2147483646 h 688"/>
              <a:gd name="T50" fmla="*/ 2147483646 w 688"/>
              <a:gd name="T51" fmla="*/ 2147483646 h 688"/>
              <a:gd name="T52" fmla="*/ 2147483646 w 688"/>
              <a:gd name="T53" fmla="*/ 2147483646 h 688"/>
              <a:gd name="T54" fmla="*/ 2147483646 w 688"/>
              <a:gd name="T55" fmla="*/ 2147483646 h 688"/>
              <a:gd name="T56" fmla="*/ 2147483646 w 688"/>
              <a:gd name="T57" fmla="*/ 2147483646 h 688"/>
              <a:gd name="T58" fmla="*/ 2147483646 w 688"/>
              <a:gd name="T59" fmla="*/ 2147483646 h 688"/>
              <a:gd name="T60" fmla="*/ 2147483646 w 688"/>
              <a:gd name="T61" fmla="*/ 2147483646 h 688"/>
              <a:gd name="T62" fmla="*/ 2147483646 w 688"/>
              <a:gd name="T63" fmla="*/ 2147483646 h 688"/>
              <a:gd name="T64" fmla="*/ 2147483646 w 688"/>
              <a:gd name="T65" fmla="*/ 2147483646 h 688"/>
              <a:gd name="T66" fmla="*/ 2147483646 w 688"/>
              <a:gd name="T67" fmla="*/ 2147483646 h 688"/>
              <a:gd name="T68" fmla="*/ 2147483646 w 688"/>
              <a:gd name="T69" fmla="*/ 2147483646 h 688"/>
              <a:gd name="T70" fmla="*/ 2147483646 w 688"/>
              <a:gd name="T71" fmla="*/ 2147483646 h 688"/>
              <a:gd name="T72" fmla="*/ 2147483646 w 688"/>
              <a:gd name="T73" fmla="*/ 2147483646 h 6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88" h="688">
                <a:moveTo>
                  <a:pt x="538" y="0"/>
                </a:moveTo>
                <a:cubicBezTo>
                  <a:pt x="493" y="0"/>
                  <a:pt x="459" y="30"/>
                  <a:pt x="434" y="77"/>
                </a:cubicBezTo>
                <a:cubicBezTo>
                  <a:pt x="433" y="77"/>
                  <a:pt x="433" y="77"/>
                  <a:pt x="433" y="77"/>
                </a:cubicBezTo>
                <a:cubicBezTo>
                  <a:pt x="397" y="148"/>
                  <a:pt x="343" y="194"/>
                  <a:pt x="284" y="194"/>
                </a:cubicBezTo>
                <a:cubicBezTo>
                  <a:pt x="270" y="194"/>
                  <a:pt x="270" y="194"/>
                  <a:pt x="270" y="194"/>
                </a:cubicBezTo>
                <a:cubicBezTo>
                  <a:pt x="175" y="194"/>
                  <a:pt x="175" y="194"/>
                  <a:pt x="175" y="194"/>
                </a:cubicBezTo>
                <a:cubicBezTo>
                  <a:pt x="86" y="194"/>
                  <a:pt x="86" y="194"/>
                  <a:pt x="86" y="194"/>
                </a:cubicBezTo>
                <a:cubicBezTo>
                  <a:pt x="38" y="194"/>
                  <a:pt x="0" y="241"/>
                  <a:pt x="0" y="301"/>
                </a:cubicBezTo>
                <a:cubicBezTo>
                  <a:pt x="0" y="361"/>
                  <a:pt x="38" y="409"/>
                  <a:pt x="86" y="409"/>
                </a:cubicBezTo>
                <a:cubicBezTo>
                  <a:pt x="110" y="409"/>
                  <a:pt x="129" y="428"/>
                  <a:pt x="129" y="452"/>
                </a:cubicBezTo>
                <a:cubicBezTo>
                  <a:pt x="129" y="645"/>
                  <a:pt x="129" y="645"/>
                  <a:pt x="129" y="645"/>
                </a:cubicBezTo>
                <a:cubicBezTo>
                  <a:pt x="129" y="669"/>
                  <a:pt x="148" y="688"/>
                  <a:pt x="172" y="688"/>
                </a:cubicBezTo>
                <a:cubicBezTo>
                  <a:pt x="258" y="688"/>
                  <a:pt x="258" y="688"/>
                  <a:pt x="258" y="688"/>
                </a:cubicBezTo>
                <a:cubicBezTo>
                  <a:pt x="282" y="688"/>
                  <a:pt x="301" y="669"/>
                  <a:pt x="301" y="645"/>
                </a:cubicBezTo>
                <a:cubicBezTo>
                  <a:pt x="301" y="624"/>
                  <a:pt x="301" y="624"/>
                  <a:pt x="301" y="624"/>
                </a:cubicBezTo>
                <a:cubicBezTo>
                  <a:pt x="301" y="602"/>
                  <a:pt x="279" y="592"/>
                  <a:pt x="279" y="581"/>
                </a:cubicBezTo>
                <a:cubicBezTo>
                  <a:pt x="279" y="430"/>
                  <a:pt x="279" y="430"/>
                  <a:pt x="279" y="430"/>
                </a:cubicBezTo>
                <a:cubicBezTo>
                  <a:pt x="279" y="429"/>
                  <a:pt x="280" y="429"/>
                  <a:pt x="280" y="429"/>
                </a:cubicBezTo>
                <a:cubicBezTo>
                  <a:pt x="280" y="426"/>
                  <a:pt x="281" y="423"/>
                  <a:pt x="282" y="420"/>
                </a:cubicBezTo>
                <a:cubicBezTo>
                  <a:pt x="283" y="419"/>
                  <a:pt x="283" y="419"/>
                  <a:pt x="283" y="418"/>
                </a:cubicBezTo>
                <a:cubicBezTo>
                  <a:pt x="285" y="416"/>
                  <a:pt x="287" y="414"/>
                  <a:pt x="290" y="412"/>
                </a:cubicBezTo>
                <a:cubicBezTo>
                  <a:pt x="290" y="412"/>
                  <a:pt x="290" y="412"/>
                  <a:pt x="290" y="412"/>
                </a:cubicBezTo>
                <a:cubicBezTo>
                  <a:pt x="290" y="412"/>
                  <a:pt x="290" y="412"/>
                  <a:pt x="291" y="412"/>
                </a:cubicBezTo>
                <a:cubicBezTo>
                  <a:pt x="292" y="411"/>
                  <a:pt x="294" y="410"/>
                  <a:pt x="296" y="410"/>
                </a:cubicBezTo>
                <a:cubicBezTo>
                  <a:pt x="350" y="416"/>
                  <a:pt x="400" y="459"/>
                  <a:pt x="433" y="525"/>
                </a:cubicBezTo>
                <a:cubicBezTo>
                  <a:pt x="434" y="525"/>
                  <a:pt x="434" y="525"/>
                  <a:pt x="434" y="525"/>
                </a:cubicBezTo>
                <a:cubicBezTo>
                  <a:pt x="459" y="572"/>
                  <a:pt x="493" y="602"/>
                  <a:pt x="538" y="602"/>
                </a:cubicBezTo>
                <a:cubicBezTo>
                  <a:pt x="636" y="602"/>
                  <a:pt x="688" y="451"/>
                  <a:pt x="688" y="301"/>
                </a:cubicBezTo>
                <a:cubicBezTo>
                  <a:pt x="688" y="151"/>
                  <a:pt x="636" y="0"/>
                  <a:pt x="538" y="0"/>
                </a:cubicBezTo>
                <a:close/>
                <a:moveTo>
                  <a:pt x="430" y="301"/>
                </a:moveTo>
                <a:cubicBezTo>
                  <a:pt x="430" y="279"/>
                  <a:pt x="431" y="257"/>
                  <a:pt x="434" y="237"/>
                </a:cubicBezTo>
                <a:cubicBezTo>
                  <a:pt x="495" y="237"/>
                  <a:pt x="495" y="237"/>
                  <a:pt x="495" y="237"/>
                </a:cubicBezTo>
                <a:cubicBezTo>
                  <a:pt x="518" y="237"/>
                  <a:pt x="538" y="265"/>
                  <a:pt x="538" y="301"/>
                </a:cubicBezTo>
                <a:cubicBezTo>
                  <a:pt x="538" y="337"/>
                  <a:pt x="518" y="366"/>
                  <a:pt x="495" y="366"/>
                </a:cubicBezTo>
                <a:cubicBezTo>
                  <a:pt x="434" y="366"/>
                  <a:pt x="434" y="366"/>
                  <a:pt x="434" y="366"/>
                </a:cubicBezTo>
                <a:cubicBezTo>
                  <a:pt x="431" y="345"/>
                  <a:pt x="430" y="323"/>
                  <a:pt x="430" y="301"/>
                </a:cubicBezTo>
                <a:close/>
                <a:moveTo>
                  <a:pt x="43" y="301"/>
                </a:moveTo>
                <a:cubicBezTo>
                  <a:pt x="43" y="265"/>
                  <a:pt x="62" y="237"/>
                  <a:pt x="86" y="237"/>
                </a:cubicBezTo>
                <a:cubicBezTo>
                  <a:pt x="237" y="237"/>
                  <a:pt x="237" y="237"/>
                  <a:pt x="237" y="237"/>
                </a:cubicBezTo>
                <a:cubicBezTo>
                  <a:pt x="223" y="252"/>
                  <a:pt x="215" y="275"/>
                  <a:pt x="215" y="301"/>
                </a:cubicBezTo>
                <a:cubicBezTo>
                  <a:pt x="215" y="327"/>
                  <a:pt x="223" y="350"/>
                  <a:pt x="237" y="366"/>
                </a:cubicBezTo>
                <a:cubicBezTo>
                  <a:pt x="86" y="366"/>
                  <a:pt x="86" y="366"/>
                  <a:pt x="86" y="366"/>
                </a:cubicBezTo>
                <a:cubicBezTo>
                  <a:pt x="62" y="366"/>
                  <a:pt x="43" y="337"/>
                  <a:pt x="43" y="301"/>
                </a:cubicBezTo>
                <a:close/>
                <a:moveTo>
                  <a:pt x="258" y="645"/>
                </a:moveTo>
                <a:cubicBezTo>
                  <a:pt x="172" y="645"/>
                  <a:pt x="172" y="645"/>
                  <a:pt x="172" y="645"/>
                </a:cubicBezTo>
                <a:cubicBezTo>
                  <a:pt x="172" y="452"/>
                  <a:pt x="172" y="452"/>
                  <a:pt x="172" y="452"/>
                </a:cubicBezTo>
                <a:cubicBezTo>
                  <a:pt x="172" y="436"/>
                  <a:pt x="168" y="421"/>
                  <a:pt x="160" y="409"/>
                </a:cubicBezTo>
                <a:cubicBezTo>
                  <a:pt x="175" y="409"/>
                  <a:pt x="175" y="409"/>
                  <a:pt x="175" y="409"/>
                </a:cubicBezTo>
                <a:cubicBezTo>
                  <a:pt x="175" y="409"/>
                  <a:pt x="175" y="409"/>
                  <a:pt x="175" y="409"/>
                </a:cubicBezTo>
                <a:cubicBezTo>
                  <a:pt x="240" y="409"/>
                  <a:pt x="240" y="409"/>
                  <a:pt x="240" y="409"/>
                </a:cubicBezTo>
                <a:cubicBezTo>
                  <a:pt x="238" y="415"/>
                  <a:pt x="236" y="423"/>
                  <a:pt x="236" y="430"/>
                </a:cubicBezTo>
                <a:cubicBezTo>
                  <a:pt x="236" y="581"/>
                  <a:pt x="236" y="581"/>
                  <a:pt x="236" y="581"/>
                </a:cubicBezTo>
                <a:cubicBezTo>
                  <a:pt x="236" y="601"/>
                  <a:pt x="248" y="615"/>
                  <a:pt x="255" y="623"/>
                </a:cubicBezTo>
                <a:cubicBezTo>
                  <a:pt x="256" y="624"/>
                  <a:pt x="257" y="626"/>
                  <a:pt x="258" y="627"/>
                </a:cubicBezTo>
                <a:lnTo>
                  <a:pt x="258" y="645"/>
                </a:lnTo>
                <a:close/>
                <a:moveTo>
                  <a:pt x="284" y="366"/>
                </a:moveTo>
                <a:cubicBezTo>
                  <a:pt x="280" y="366"/>
                  <a:pt x="280" y="366"/>
                  <a:pt x="280" y="366"/>
                </a:cubicBezTo>
                <a:cubicBezTo>
                  <a:pt x="280" y="366"/>
                  <a:pt x="280" y="366"/>
                  <a:pt x="280" y="366"/>
                </a:cubicBezTo>
                <a:cubicBezTo>
                  <a:pt x="256" y="366"/>
                  <a:pt x="237" y="337"/>
                  <a:pt x="237" y="301"/>
                </a:cubicBezTo>
                <a:cubicBezTo>
                  <a:pt x="237" y="265"/>
                  <a:pt x="256" y="237"/>
                  <a:pt x="280" y="237"/>
                </a:cubicBezTo>
                <a:cubicBezTo>
                  <a:pt x="284" y="237"/>
                  <a:pt x="284" y="237"/>
                  <a:pt x="284" y="237"/>
                </a:cubicBezTo>
                <a:cubicBezTo>
                  <a:pt x="325" y="237"/>
                  <a:pt x="363" y="221"/>
                  <a:pt x="396" y="193"/>
                </a:cubicBezTo>
                <a:cubicBezTo>
                  <a:pt x="390" y="228"/>
                  <a:pt x="387" y="264"/>
                  <a:pt x="387" y="301"/>
                </a:cubicBezTo>
                <a:cubicBezTo>
                  <a:pt x="387" y="338"/>
                  <a:pt x="390" y="375"/>
                  <a:pt x="396" y="409"/>
                </a:cubicBezTo>
                <a:cubicBezTo>
                  <a:pt x="363" y="382"/>
                  <a:pt x="325" y="366"/>
                  <a:pt x="284" y="366"/>
                </a:cubicBezTo>
                <a:close/>
                <a:moveTo>
                  <a:pt x="538" y="559"/>
                </a:moveTo>
                <a:cubicBezTo>
                  <a:pt x="494" y="559"/>
                  <a:pt x="457" y="497"/>
                  <a:pt x="440" y="409"/>
                </a:cubicBezTo>
                <a:cubicBezTo>
                  <a:pt x="495" y="409"/>
                  <a:pt x="495" y="409"/>
                  <a:pt x="495" y="409"/>
                </a:cubicBezTo>
                <a:cubicBezTo>
                  <a:pt x="543" y="409"/>
                  <a:pt x="581" y="361"/>
                  <a:pt x="581" y="301"/>
                </a:cubicBezTo>
                <a:cubicBezTo>
                  <a:pt x="581" y="241"/>
                  <a:pt x="543" y="194"/>
                  <a:pt x="495" y="194"/>
                </a:cubicBezTo>
                <a:cubicBezTo>
                  <a:pt x="440" y="194"/>
                  <a:pt x="440" y="194"/>
                  <a:pt x="440" y="194"/>
                </a:cubicBezTo>
                <a:cubicBezTo>
                  <a:pt x="457" y="105"/>
                  <a:pt x="494" y="43"/>
                  <a:pt x="538" y="43"/>
                </a:cubicBezTo>
                <a:cubicBezTo>
                  <a:pt x="597" y="43"/>
                  <a:pt x="645" y="159"/>
                  <a:pt x="645" y="301"/>
                </a:cubicBezTo>
                <a:cubicBezTo>
                  <a:pt x="645" y="443"/>
                  <a:pt x="597" y="559"/>
                  <a:pt x="538" y="559"/>
                </a:cubicBezTo>
                <a:close/>
              </a:path>
            </a:pathLst>
          </a:custGeom>
          <a:solidFill>
            <a:srgbClr val="FFFFFF"/>
          </a:solidFill>
          <a:ln w="9525">
            <a:noFill/>
            <a:round/>
          </a:ln>
        </p:spPr>
        <p:txBody>
          <a:bodyPr/>
          <a:lstStyle/>
          <a:p>
            <a:endParaRPr lang="zh-CN" altLang="en-US"/>
          </a:p>
        </p:txBody>
      </p:sp>
      <p:cxnSp>
        <p:nvCxnSpPr>
          <p:cNvPr id="23579" name="Straight Connector 132"/>
          <p:cNvCxnSpPr>
            <a:cxnSpLocks noChangeShapeType="1"/>
          </p:cNvCxnSpPr>
          <p:nvPr/>
        </p:nvCxnSpPr>
        <p:spPr bwMode="auto">
          <a:xfrm>
            <a:off x="4083050" y="2703513"/>
            <a:ext cx="152400" cy="0"/>
          </a:xfrm>
          <a:prstGeom prst="line">
            <a:avLst/>
          </a:prstGeom>
          <a:noFill/>
          <a:ln w="12700">
            <a:solidFill>
              <a:srgbClr val="ADBACA"/>
            </a:solidFill>
            <a:prstDash val="sysDash"/>
            <a:round/>
          </a:ln>
        </p:spPr>
      </p:cxnSp>
      <p:cxnSp>
        <p:nvCxnSpPr>
          <p:cNvPr id="23580" name="Straight Connector 133"/>
          <p:cNvCxnSpPr>
            <a:cxnSpLocks noChangeShapeType="1"/>
          </p:cNvCxnSpPr>
          <p:nvPr/>
        </p:nvCxnSpPr>
        <p:spPr bwMode="auto">
          <a:xfrm>
            <a:off x="4235450" y="2698750"/>
            <a:ext cx="0" cy="2533650"/>
          </a:xfrm>
          <a:prstGeom prst="line">
            <a:avLst/>
          </a:prstGeom>
          <a:noFill/>
          <a:ln w="12700">
            <a:solidFill>
              <a:srgbClr val="ADBACA"/>
            </a:solidFill>
            <a:prstDash val="sysDash"/>
            <a:round/>
          </a:ln>
        </p:spPr>
      </p:cxnSp>
      <p:cxnSp>
        <p:nvCxnSpPr>
          <p:cNvPr id="23581" name="Straight Connector 136"/>
          <p:cNvCxnSpPr>
            <a:cxnSpLocks noChangeShapeType="1"/>
          </p:cNvCxnSpPr>
          <p:nvPr/>
        </p:nvCxnSpPr>
        <p:spPr bwMode="auto">
          <a:xfrm>
            <a:off x="4083050" y="5232400"/>
            <a:ext cx="152400" cy="0"/>
          </a:xfrm>
          <a:prstGeom prst="line">
            <a:avLst/>
          </a:prstGeom>
          <a:noFill/>
          <a:ln w="12700">
            <a:solidFill>
              <a:srgbClr val="ADBACA"/>
            </a:solidFill>
            <a:prstDash val="sysDash"/>
            <a:round/>
          </a:ln>
        </p:spPr>
      </p:cxnSp>
      <p:cxnSp>
        <p:nvCxnSpPr>
          <p:cNvPr id="23582" name="Straight Connector 137"/>
          <p:cNvCxnSpPr>
            <a:cxnSpLocks noChangeShapeType="1"/>
          </p:cNvCxnSpPr>
          <p:nvPr/>
        </p:nvCxnSpPr>
        <p:spPr bwMode="auto">
          <a:xfrm>
            <a:off x="4073525" y="3981450"/>
            <a:ext cx="650875" cy="0"/>
          </a:xfrm>
          <a:prstGeom prst="line">
            <a:avLst/>
          </a:prstGeom>
          <a:noFill/>
          <a:ln w="12700">
            <a:solidFill>
              <a:srgbClr val="ADBACA"/>
            </a:solidFill>
            <a:prstDash val="sysDash"/>
            <a:round/>
            <a:tailEnd type="oval" w="sm" len="sm"/>
          </a:ln>
        </p:spPr>
      </p:cxnSp>
      <p:cxnSp>
        <p:nvCxnSpPr>
          <p:cNvPr id="23583" name="Straight Connector 141"/>
          <p:cNvCxnSpPr>
            <a:cxnSpLocks noChangeShapeType="1"/>
          </p:cNvCxnSpPr>
          <p:nvPr/>
        </p:nvCxnSpPr>
        <p:spPr bwMode="auto">
          <a:xfrm>
            <a:off x="7959725" y="2703513"/>
            <a:ext cx="152400" cy="0"/>
          </a:xfrm>
          <a:prstGeom prst="line">
            <a:avLst/>
          </a:prstGeom>
          <a:noFill/>
          <a:ln w="12700">
            <a:solidFill>
              <a:srgbClr val="ADBACA"/>
            </a:solidFill>
            <a:prstDash val="sysDash"/>
            <a:round/>
          </a:ln>
        </p:spPr>
      </p:cxnSp>
      <p:cxnSp>
        <p:nvCxnSpPr>
          <p:cNvPr id="23584" name="Straight Connector 142"/>
          <p:cNvCxnSpPr>
            <a:cxnSpLocks noChangeShapeType="1"/>
          </p:cNvCxnSpPr>
          <p:nvPr/>
        </p:nvCxnSpPr>
        <p:spPr bwMode="auto">
          <a:xfrm>
            <a:off x="7959725" y="2698750"/>
            <a:ext cx="0" cy="2533650"/>
          </a:xfrm>
          <a:prstGeom prst="line">
            <a:avLst/>
          </a:prstGeom>
          <a:noFill/>
          <a:ln w="12700">
            <a:solidFill>
              <a:srgbClr val="ADBACA"/>
            </a:solidFill>
            <a:prstDash val="sysDash"/>
            <a:round/>
          </a:ln>
        </p:spPr>
      </p:cxnSp>
      <p:cxnSp>
        <p:nvCxnSpPr>
          <p:cNvPr id="23585" name="Straight Connector 143"/>
          <p:cNvCxnSpPr>
            <a:cxnSpLocks noChangeShapeType="1"/>
          </p:cNvCxnSpPr>
          <p:nvPr/>
        </p:nvCxnSpPr>
        <p:spPr bwMode="auto">
          <a:xfrm>
            <a:off x="7959725" y="5232400"/>
            <a:ext cx="152400" cy="0"/>
          </a:xfrm>
          <a:prstGeom prst="line">
            <a:avLst/>
          </a:prstGeom>
          <a:noFill/>
          <a:ln w="12700">
            <a:solidFill>
              <a:srgbClr val="ADBACA"/>
            </a:solidFill>
            <a:prstDash val="sysDash"/>
            <a:round/>
          </a:ln>
        </p:spPr>
      </p:cxnSp>
      <p:cxnSp>
        <p:nvCxnSpPr>
          <p:cNvPr id="23586" name="Straight Connector 144"/>
          <p:cNvCxnSpPr>
            <a:cxnSpLocks noChangeShapeType="1"/>
          </p:cNvCxnSpPr>
          <p:nvPr/>
        </p:nvCxnSpPr>
        <p:spPr bwMode="auto">
          <a:xfrm>
            <a:off x="7454900" y="3981450"/>
            <a:ext cx="650875" cy="0"/>
          </a:xfrm>
          <a:prstGeom prst="line">
            <a:avLst/>
          </a:prstGeom>
          <a:noFill/>
          <a:ln w="12700">
            <a:solidFill>
              <a:srgbClr val="ADBACA"/>
            </a:solidFill>
            <a:prstDash val="sysDash"/>
            <a:round/>
            <a:headEnd type="oval" w="sm" len="sm"/>
          </a:ln>
        </p:spPr>
      </p:cxnSp>
      <p:sp>
        <p:nvSpPr>
          <p:cNvPr id="23587" name="TextBox 13@|17FFC:16777215|FBC:16777215|LFC:16777215|LBC:16777215"/>
          <p:cNvSpPr txBox="1">
            <a:spLocks noChangeArrowheads="1"/>
          </p:cNvSpPr>
          <p:nvPr/>
        </p:nvSpPr>
        <p:spPr bwMode="auto">
          <a:xfrm>
            <a:off x="1008063" y="2397125"/>
            <a:ext cx="1952625" cy="246063"/>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88" name="TextBox 13@|17FFC:16777215|FBC:16777215|LFC:16777215|LBC:16777215"/>
          <p:cNvSpPr txBox="1">
            <a:spLocks noChangeArrowheads="1"/>
          </p:cNvSpPr>
          <p:nvPr/>
        </p:nvSpPr>
        <p:spPr bwMode="auto">
          <a:xfrm>
            <a:off x="511175" y="2682875"/>
            <a:ext cx="2474913" cy="430213"/>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89" name="TextBox 13@|17FFC:16777215|FBC:16777215|LFC:16777215|LBC:16777215"/>
          <p:cNvSpPr txBox="1">
            <a:spLocks noChangeArrowheads="1"/>
          </p:cNvSpPr>
          <p:nvPr/>
        </p:nvSpPr>
        <p:spPr bwMode="auto">
          <a:xfrm>
            <a:off x="1008063" y="3694113"/>
            <a:ext cx="1952625" cy="246062"/>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0" name="TextBox 13@|17FFC:16777215|FBC:16777215|LFC:16777215|LBC:16777215"/>
          <p:cNvSpPr txBox="1">
            <a:spLocks noChangeArrowheads="1"/>
          </p:cNvSpPr>
          <p:nvPr/>
        </p:nvSpPr>
        <p:spPr bwMode="auto">
          <a:xfrm>
            <a:off x="511175" y="3979863"/>
            <a:ext cx="2474913" cy="431800"/>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1" name="TextBox 13@|17FFC:16777215|FBC:16777215|LFC:16777215|LBC:16777215"/>
          <p:cNvSpPr txBox="1">
            <a:spLocks noChangeArrowheads="1"/>
          </p:cNvSpPr>
          <p:nvPr/>
        </p:nvSpPr>
        <p:spPr bwMode="auto">
          <a:xfrm>
            <a:off x="1008063" y="4972050"/>
            <a:ext cx="1952625" cy="246063"/>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2" name="TextBox 13@|17FFC:16777215|FBC:16777215|LFC:16777215|LBC:16777215"/>
          <p:cNvSpPr txBox="1">
            <a:spLocks noChangeArrowheads="1"/>
          </p:cNvSpPr>
          <p:nvPr/>
        </p:nvSpPr>
        <p:spPr bwMode="auto">
          <a:xfrm>
            <a:off x="511175" y="5257800"/>
            <a:ext cx="2474913" cy="431800"/>
          </a:xfrm>
          <a:prstGeom prst="rect">
            <a:avLst/>
          </a:prstGeom>
          <a:noFill/>
          <a:ln w="9525">
            <a:noFill/>
            <a:miter lim="800000"/>
          </a:ln>
        </p:spPr>
        <p:txBody>
          <a:bodyPr lIns="0" tIns="0" rIns="0" bIns="0">
            <a:spAutoFit/>
          </a:bodyPr>
          <a:lstStyle/>
          <a:p>
            <a:pPr algn="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3" name="TextBox 13"/>
          <p:cNvSpPr txBox="1">
            <a:spLocks noChangeArrowheads="1"/>
          </p:cNvSpPr>
          <p:nvPr/>
        </p:nvSpPr>
        <p:spPr bwMode="auto">
          <a:xfrm>
            <a:off x="9358313" y="2409825"/>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4" name="TextBox 13"/>
          <p:cNvSpPr txBox="1">
            <a:spLocks noChangeArrowheads="1"/>
          </p:cNvSpPr>
          <p:nvPr/>
        </p:nvSpPr>
        <p:spPr bwMode="auto">
          <a:xfrm>
            <a:off x="9358313" y="2695575"/>
            <a:ext cx="2566987" cy="43021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5" name="TextBox 13"/>
          <p:cNvSpPr txBox="1">
            <a:spLocks noChangeArrowheads="1"/>
          </p:cNvSpPr>
          <p:nvPr/>
        </p:nvSpPr>
        <p:spPr bwMode="auto">
          <a:xfrm>
            <a:off x="9358313" y="3706813"/>
            <a:ext cx="195262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6" name="TextBox 13"/>
          <p:cNvSpPr txBox="1">
            <a:spLocks noChangeArrowheads="1"/>
          </p:cNvSpPr>
          <p:nvPr/>
        </p:nvSpPr>
        <p:spPr bwMode="auto">
          <a:xfrm>
            <a:off x="9358313" y="3992563"/>
            <a:ext cx="2566987" cy="43180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7" name="TextBox 13"/>
          <p:cNvSpPr txBox="1">
            <a:spLocks noChangeArrowheads="1"/>
          </p:cNvSpPr>
          <p:nvPr/>
        </p:nvSpPr>
        <p:spPr bwMode="auto">
          <a:xfrm>
            <a:off x="9358313" y="4984750"/>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3598" name="TextBox 13"/>
          <p:cNvSpPr txBox="1">
            <a:spLocks noChangeArrowheads="1"/>
          </p:cNvSpPr>
          <p:nvPr/>
        </p:nvSpPr>
        <p:spPr bwMode="auto">
          <a:xfrm>
            <a:off x="9358313" y="5270500"/>
            <a:ext cx="2566987" cy="43180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5602" name="任意多边形 24"/>
          <p:cNvSpPr/>
          <p:nvPr/>
        </p:nvSpPr>
        <p:spPr bwMode="auto">
          <a:xfrm>
            <a:off x="3703638" y="3860800"/>
            <a:ext cx="1690687" cy="2997200"/>
          </a:xfrm>
          <a:custGeom>
            <a:avLst/>
            <a:gdLst>
              <a:gd name="T0" fmla="*/ 737595 w 1691134"/>
              <a:gd name="T1" fmla="*/ 0 h 2997200"/>
              <a:gd name="T2" fmla="*/ 1688453 w 1691134"/>
              <a:gd name="T3" fmla="*/ 0 h 2997200"/>
              <a:gd name="T4" fmla="*/ 1055083 w 1691134"/>
              <a:gd name="T5" fmla="*/ 2997200 h 2997200"/>
              <a:gd name="T6" fmla="*/ 0 w 1691134"/>
              <a:gd name="T7" fmla="*/ 2997200 h 2997200"/>
              <a:gd name="T8" fmla="*/ 737595 w 1691134"/>
              <a:gd name="T9" fmla="*/ 0 h 299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1134" h="2997200">
                <a:moveTo>
                  <a:pt x="738765" y="0"/>
                </a:moveTo>
                <a:lnTo>
                  <a:pt x="1691134" y="0"/>
                </a:lnTo>
                <a:lnTo>
                  <a:pt x="1056757" y="2997200"/>
                </a:lnTo>
                <a:lnTo>
                  <a:pt x="0" y="2997200"/>
                </a:lnTo>
                <a:lnTo>
                  <a:pt x="738765" y="0"/>
                </a:lnTo>
                <a:close/>
              </a:path>
            </a:pathLst>
          </a:custGeom>
          <a:solidFill>
            <a:srgbClr val="595959"/>
          </a:solidFill>
          <a:ln w="9525">
            <a:noFill/>
            <a:round/>
          </a:ln>
        </p:spPr>
        <p:txBody>
          <a:bodyPr anchor="ctr"/>
          <a:lstStyle/>
          <a:p>
            <a:endParaRPr lang="zh-CN" altLang="en-US"/>
          </a:p>
        </p:txBody>
      </p:sp>
      <p:sp>
        <p:nvSpPr>
          <p:cNvPr id="25603" name="任意多边形 25"/>
          <p:cNvSpPr/>
          <p:nvPr/>
        </p:nvSpPr>
        <p:spPr bwMode="auto">
          <a:xfrm>
            <a:off x="3703638" y="0"/>
            <a:ext cx="1793875" cy="6858000"/>
          </a:xfrm>
          <a:custGeom>
            <a:avLst/>
            <a:gdLst>
              <a:gd name="T0" fmla="*/ 1663693 w 1793367"/>
              <a:gd name="T1" fmla="*/ 0 h 6858000"/>
              <a:gd name="T2" fmla="*/ 1796417 w 1793367"/>
              <a:gd name="T3" fmla="*/ 0 h 6858000"/>
              <a:gd name="T4" fmla="*/ 132727 w 1793367"/>
              <a:gd name="T5" fmla="*/ 6858000 h 6858000"/>
              <a:gd name="T6" fmla="*/ 0 w 1793367"/>
              <a:gd name="T7" fmla="*/ 6858000 h 6858000"/>
              <a:gd name="T8" fmla="*/ 1663693 w 1793367"/>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3367" h="6858000">
                <a:moveTo>
                  <a:pt x="1660868" y="0"/>
                </a:moveTo>
                <a:lnTo>
                  <a:pt x="1793367" y="0"/>
                </a:lnTo>
                <a:lnTo>
                  <a:pt x="132499" y="6858000"/>
                </a:lnTo>
                <a:lnTo>
                  <a:pt x="0" y="6858000"/>
                </a:lnTo>
                <a:lnTo>
                  <a:pt x="1660868" y="0"/>
                </a:lnTo>
                <a:close/>
              </a:path>
            </a:pathLst>
          </a:custGeom>
          <a:solidFill>
            <a:srgbClr val="252424"/>
          </a:solidFill>
          <a:ln w="12700" cap="flat" cmpd="sng">
            <a:solidFill>
              <a:srgbClr val="404040"/>
            </a:solidFill>
            <a:round/>
          </a:ln>
        </p:spPr>
        <p:txBody>
          <a:bodyPr anchor="ctr"/>
          <a:lstStyle/>
          <a:p>
            <a:endParaRPr lang="zh-CN" altLang="en-US"/>
          </a:p>
        </p:txBody>
      </p:sp>
      <p:pic>
        <p:nvPicPr>
          <p:cNvPr id="25604" name="组合 26"/>
          <p:cNvPicPr>
            <a:picLocks noChangeArrowheads="1"/>
          </p:cNvPicPr>
          <p:nvPr/>
        </p:nvPicPr>
        <p:blipFill>
          <a:blip r:embed="rId2"/>
          <a:srcRect/>
          <a:stretch>
            <a:fillRect/>
          </a:stretch>
        </p:blipFill>
        <p:spPr bwMode="auto">
          <a:xfrm>
            <a:off x="4267200" y="2908300"/>
            <a:ext cx="1030288" cy="1901825"/>
          </a:xfrm>
          <a:prstGeom prst="rect">
            <a:avLst/>
          </a:prstGeom>
          <a:noFill/>
          <a:ln w="9525">
            <a:noFill/>
            <a:miter lim="800000"/>
            <a:headEnd/>
            <a:tailEnd/>
          </a:ln>
        </p:spPr>
      </p:pic>
      <p:grpSp>
        <p:nvGrpSpPr>
          <p:cNvPr id="25605" name="组合 31"/>
          <p:cNvGrpSpPr/>
          <p:nvPr/>
        </p:nvGrpSpPr>
        <p:grpSpPr bwMode="auto">
          <a:xfrm>
            <a:off x="4867275" y="1582738"/>
            <a:ext cx="1417638" cy="461962"/>
            <a:chOff x="0" y="0"/>
            <a:chExt cx="1988889" cy="678866"/>
          </a:xfrm>
        </p:grpSpPr>
        <p:sp>
          <p:nvSpPr>
            <p:cNvPr id="25616" name="平行四边形 32"/>
            <p:cNvSpPr>
              <a:spLocks noChangeArrowheads="1"/>
            </p:cNvSpPr>
            <p:nvPr/>
          </p:nvSpPr>
          <p:spPr bwMode="auto">
            <a:xfrm>
              <a:off x="0" y="47335"/>
              <a:ext cx="1808480" cy="584200"/>
            </a:xfrm>
            <a:prstGeom prst="parallelogram">
              <a:avLst>
                <a:gd name="adj" fmla="val 24995"/>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5617" name="文本框 33"/>
            <p:cNvSpPr txBox="1">
              <a:spLocks noChangeArrowheads="1"/>
            </p:cNvSpPr>
            <p:nvPr/>
          </p:nvSpPr>
          <p:spPr bwMode="auto">
            <a:xfrm>
              <a:off x="345028" y="0"/>
              <a:ext cx="1643861" cy="678866"/>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400">
                  <a:solidFill>
                    <a:srgbClr val="FFFFFF"/>
                  </a:solidFill>
                </a:rPr>
                <a:t>LOGO</a:t>
              </a:r>
              <a:endParaRPr lang="zh-CN" altLang="en-US" sz="2400">
                <a:solidFill>
                  <a:srgbClr val="FFFFFF"/>
                </a:solidFill>
              </a:endParaRPr>
            </a:p>
          </p:txBody>
        </p:sp>
      </p:grpSp>
      <p:sp>
        <p:nvSpPr>
          <p:cNvPr id="25606" name="文本框 35"/>
          <p:cNvSpPr txBox="1">
            <a:spLocks noChangeArrowheads="1"/>
          </p:cNvSpPr>
          <p:nvPr/>
        </p:nvSpPr>
        <p:spPr bwMode="auto">
          <a:xfrm>
            <a:off x="6905625" y="2012950"/>
            <a:ext cx="4591050" cy="646113"/>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THREE</a:t>
            </a:r>
            <a:endParaRPr lang="zh-CN" altLang="en-US" sz="3600" b="1">
              <a:solidFill>
                <a:srgbClr val="268CD4"/>
              </a:solidFill>
              <a:latin typeface="Arial" panose="020B0604020202020204" pitchFamily="34" charset="0"/>
              <a:ea typeface="微软雅黑" pitchFamily="34" charset="-122"/>
            </a:endParaRPr>
          </a:p>
        </p:txBody>
      </p:sp>
      <p:sp>
        <p:nvSpPr>
          <p:cNvPr id="25607" name="文本框 36"/>
          <p:cNvSpPr txBox="1">
            <a:spLocks noChangeArrowheads="1"/>
          </p:cNvSpPr>
          <p:nvPr/>
        </p:nvSpPr>
        <p:spPr bwMode="auto">
          <a:xfrm>
            <a:off x="6905625" y="2633663"/>
            <a:ext cx="4775200" cy="7080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b="1">
                <a:solidFill>
                  <a:srgbClr val="000000"/>
                </a:solidFill>
                <a:latin typeface="微软雅黑" pitchFamily="34" charset="-122"/>
                <a:ea typeface="微软雅黑" pitchFamily="34" charset="-122"/>
              </a:rPr>
              <a:t>单击此处添加标题单击此处添加标题</a:t>
            </a:r>
            <a:endParaRPr lang="zh-CN" altLang="en-US" sz="2000" b="1">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b="1">
              <a:solidFill>
                <a:srgbClr val="000000"/>
              </a:solidFill>
              <a:latin typeface="微软雅黑" pitchFamily="34" charset="-122"/>
              <a:ea typeface="微软雅黑" pitchFamily="34" charset="-122"/>
            </a:endParaRPr>
          </a:p>
        </p:txBody>
      </p:sp>
      <p:sp>
        <p:nvSpPr>
          <p:cNvPr id="25608" name="文本框 38"/>
          <p:cNvSpPr txBox="1">
            <a:spLocks noChangeArrowheads="1"/>
          </p:cNvSpPr>
          <p:nvPr/>
        </p:nvSpPr>
        <p:spPr bwMode="auto">
          <a:xfrm>
            <a:off x="6905625" y="3378200"/>
            <a:ext cx="3890963"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01</a:t>
            </a:r>
            <a:endParaRPr lang="zh-CN" altLang="en-US" sz="2800" b="1">
              <a:solidFill>
                <a:srgbClr val="9168AF"/>
              </a:solidFill>
              <a:latin typeface="Arial" panose="020B0604020202020204" pitchFamily="34" charset="0"/>
              <a:ea typeface="微软雅黑" pitchFamily="34" charset="-122"/>
            </a:endParaRPr>
          </a:p>
        </p:txBody>
      </p:sp>
      <p:sp>
        <p:nvSpPr>
          <p:cNvPr id="25609" name="文本框 39"/>
          <p:cNvSpPr txBox="1">
            <a:spLocks noChangeArrowheads="1"/>
          </p:cNvSpPr>
          <p:nvPr/>
        </p:nvSpPr>
        <p:spPr bwMode="auto">
          <a:xfrm>
            <a:off x="6932613" y="3944938"/>
            <a:ext cx="4773612" cy="3397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p:txBody>
      </p:sp>
      <p:sp>
        <p:nvSpPr>
          <p:cNvPr id="25610" name="文本框 41"/>
          <p:cNvSpPr txBox="1">
            <a:spLocks noChangeArrowheads="1"/>
          </p:cNvSpPr>
          <p:nvPr/>
        </p:nvSpPr>
        <p:spPr bwMode="auto">
          <a:xfrm>
            <a:off x="6945313" y="4383088"/>
            <a:ext cx="3890962"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02</a:t>
            </a:r>
            <a:endParaRPr lang="zh-CN" altLang="en-US" sz="2800" b="1">
              <a:solidFill>
                <a:srgbClr val="9168AF"/>
              </a:solidFill>
              <a:latin typeface="Arial" panose="020B0604020202020204" pitchFamily="34" charset="0"/>
              <a:ea typeface="微软雅黑" pitchFamily="34" charset="-122"/>
            </a:endParaRPr>
          </a:p>
        </p:txBody>
      </p:sp>
      <p:sp>
        <p:nvSpPr>
          <p:cNvPr id="25611" name="文本框 42"/>
          <p:cNvSpPr txBox="1">
            <a:spLocks noChangeArrowheads="1"/>
          </p:cNvSpPr>
          <p:nvPr/>
        </p:nvSpPr>
        <p:spPr bwMode="auto">
          <a:xfrm>
            <a:off x="6945313" y="4906963"/>
            <a:ext cx="4775200"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sp>
        <p:nvSpPr>
          <p:cNvPr id="25612" name="文本框 44"/>
          <p:cNvSpPr txBox="1">
            <a:spLocks noChangeArrowheads="1"/>
          </p:cNvSpPr>
          <p:nvPr/>
        </p:nvSpPr>
        <p:spPr bwMode="auto">
          <a:xfrm>
            <a:off x="6945313" y="5357813"/>
            <a:ext cx="3890962"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03</a:t>
            </a:r>
            <a:endParaRPr lang="zh-CN" altLang="en-US" sz="2800" b="1">
              <a:solidFill>
                <a:srgbClr val="9168AF"/>
              </a:solidFill>
              <a:latin typeface="Arial" panose="020B0604020202020204" pitchFamily="34" charset="0"/>
              <a:ea typeface="微软雅黑" pitchFamily="34" charset="-122"/>
            </a:endParaRPr>
          </a:p>
        </p:txBody>
      </p:sp>
      <p:sp>
        <p:nvSpPr>
          <p:cNvPr id="25613" name="文本框 45"/>
          <p:cNvSpPr txBox="1">
            <a:spLocks noChangeArrowheads="1"/>
          </p:cNvSpPr>
          <p:nvPr/>
        </p:nvSpPr>
        <p:spPr bwMode="auto">
          <a:xfrm>
            <a:off x="6954838" y="5881688"/>
            <a:ext cx="4773612"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cxnSp>
        <p:nvCxnSpPr>
          <p:cNvPr id="25614" name="直接连接符 2"/>
          <p:cNvCxnSpPr>
            <a:cxnSpLocks noChangeShapeType="1"/>
          </p:cNvCxnSpPr>
          <p:nvPr/>
        </p:nvCxnSpPr>
        <p:spPr bwMode="auto">
          <a:xfrm>
            <a:off x="6954838" y="3189288"/>
            <a:ext cx="4181475" cy="0"/>
          </a:xfrm>
          <a:prstGeom prst="line">
            <a:avLst/>
          </a:prstGeom>
          <a:noFill/>
          <a:ln w="12700">
            <a:solidFill>
              <a:srgbClr val="9168AF"/>
            </a:solidFill>
            <a:prstDash val="dash"/>
            <a:round/>
          </a:ln>
        </p:spPr>
      </p:cxnSp>
      <p:pic>
        <p:nvPicPr>
          <p:cNvPr id="25615" name="图片 21"/>
          <p:cNvPicPr>
            <a:picLocks noChangeAspect="1" noChangeArrowheads="1"/>
          </p:cNvPicPr>
          <p:nvPr/>
        </p:nvPicPr>
        <p:blipFill>
          <a:blip r:embed="rId3"/>
          <a:srcRect/>
          <a:stretch>
            <a:fillRect/>
          </a:stretch>
        </p:blipFill>
        <p:spPr bwMode="auto">
          <a:xfrm>
            <a:off x="0" y="0"/>
            <a:ext cx="5394325" cy="6858000"/>
          </a:xfrm>
          <a:prstGeom prst="rect">
            <a:avLst/>
          </a:prstGeom>
          <a:noFill/>
          <a:ln w="9525">
            <a:noFill/>
            <a:miter lim="800000"/>
            <a:headEnd/>
            <a:tailEnd/>
          </a:ln>
        </p:spPr>
      </p:pic>
    </p:spTree>
  </p:cSld>
  <p:clrMapOvr>
    <a:masterClrMapping/>
  </p:clrMapOvr>
  <p:transition spd="slow" advTm="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7650"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27651"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27652"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cxnSp>
        <p:nvCxnSpPr>
          <p:cNvPr id="27653" name="Straight Line buttom"/>
          <p:cNvCxnSpPr>
            <a:cxnSpLocks noChangeShapeType="1"/>
          </p:cNvCxnSpPr>
          <p:nvPr/>
        </p:nvCxnSpPr>
        <p:spPr bwMode="auto">
          <a:xfrm>
            <a:off x="865188" y="3136900"/>
            <a:ext cx="10363200" cy="0"/>
          </a:xfrm>
          <a:prstGeom prst="line">
            <a:avLst/>
          </a:prstGeom>
          <a:noFill/>
          <a:ln w="19050">
            <a:solidFill>
              <a:srgbClr val="8497B0"/>
            </a:solidFill>
            <a:prstDash val="sysDot"/>
            <a:round/>
          </a:ln>
        </p:spPr>
      </p:cxnSp>
      <p:sp>
        <p:nvSpPr>
          <p:cNvPr id="27654" name="Oval 4"/>
          <p:cNvSpPr>
            <a:spLocks noChangeArrowheads="1"/>
          </p:cNvSpPr>
          <p:nvPr/>
        </p:nvSpPr>
        <p:spPr bwMode="auto">
          <a:xfrm>
            <a:off x="2147888" y="2579688"/>
            <a:ext cx="1114425" cy="1114425"/>
          </a:xfrm>
          <a:prstGeom prst="ellipse">
            <a:avLst/>
          </a:prstGeom>
          <a:solidFill>
            <a:srgbClr val="9168AF"/>
          </a:solidFill>
          <a:ln w="9525">
            <a:noFill/>
            <a:round/>
          </a:ln>
        </p:spPr>
        <p:txBody>
          <a:bodyPr anchor="ctr"/>
          <a:lstStyle/>
          <a:p>
            <a:pPr algn="ctr" defTabSz="1374775" eaLnBrk="1" hangingPunct="1">
              <a:buFont typeface="Arial" panose="020B0604020202020204" pitchFamily="34" charset="0"/>
              <a:buNone/>
            </a:pPr>
            <a:r>
              <a:rPr lang="en-US" altLang="zh-CN" sz="2800" b="1">
                <a:solidFill>
                  <a:srgbClr val="FFFFFF"/>
                </a:solidFill>
                <a:latin typeface="Arial" panose="020B0604020202020204" pitchFamily="34" charset="0"/>
                <a:ea typeface="微软雅黑" pitchFamily="34" charset="-122"/>
                <a:sym typeface="Arial" panose="020B0604020202020204" pitchFamily="34" charset="0"/>
              </a:rPr>
              <a:t>1</a:t>
            </a:r>
            <a:endParaRPr lang="en-US" altLang="zh-CN" sz="2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7655" name="Oval 8"/>
          <p:cNvSpPr>
            <a:spLocks noChangeArrowheads="1"/>
          </p:cNvSpPr>
          <p:nvPr/>
        </p:nvSpPr>
        <p:spPr bwMode="auto">
          <a:xfrm>
            <a:off x="3467100" y="2406650"/>
            <a:ext cx="1458913" cy="1460500"/>
          </a:xfrm>
          <a:prstGeom prst="ellipse">
            <a:avLst/>
          </a:prstGeom>
          <a:solidFill>
            <a:srgbClr val="E71F3C"/>
          </a:solidFill>
          <a:ln w="9525">
            <a:noFill/>
            <a:round/>
          </a:ln>
        </p:spPr>
        <p:txBody>
          <a:bodyPr anchor="ctr"/>
          <a:lstStyle/>
          <a:p>
            <a:pPr algn="ctr" defTabSz="1374775" eaLnBrk="1" hangingPunct="1">
              <a:buFont typeface="Arial" panose="020B0604020202020204" pitchFamily="34" charset="0"/>
              <a:buNone/>
            </a:pPr>
            <a:r>
              <a:rPr lang="en-US" altLang="zh-CN" sz="4200" b="1">
                <a:solidFill>
                  <a:srgbClr val="FFFFFF"/>
                </a:solidFill>
                <a:latin typeface="Arial" panose="020B0604020202020204" pitchFamily="34" charset="0"/>
                <a:ea typeface="微软雅黑" pitchFamily="34" charset="-122"/>
                <a:sym typeface="Arial" panose="020B0604020202020204" pitchFamily="34" charset="0"/>
              </a:rPr>
              <a:t>2</a:t>
            </a:r>
            <a:endParaRPr lang="en-US" altLang="zh-CN" sz="42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7656" name="Oval 12"/>
          <p:cNvSpPr>
            <a:spLocks noChangeArrowheads="1"/>
          </p:cNvSpPr>
          <p:nvPr/>
        </p:nvSpPr>
        <p:spPr bwMode="auto">
          <a:xfrm>
            <a:off x="5132388" y="2243138"/>
            <a:ext cx="1789112" cy="1787525"/>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6000" b="1">
                <a:solidFill>
                  <a:srgbClr val="FFFFFF"/>
                </a:solidFill>
                <a:latin typeface="Arial" panose="020B0604020202020204" pitchFamily="34" charset="0"/>
                <a:ea typeface="微软雅黑" pitchFamily="34" charset="-122"/>
                <a:sym typeface="Arial" panose="020B0604020202020204" pitchFamily="34" charset="0"/>
              </a:rPr>
              <a:t>3</a:t>
            </a:r>
            <a:endParaRPr lang="en-US" altLang="zh-CN" sz="60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7657" name="Oval 16"/>
          <p:cNvSpPr>
            <a:spLocks noChangeArrowheads="1"/>
          </p:cNvSpPr>
          <p:nvPr/>
        </p:nvSpPr>
        <p:spPr bwMode="auto">
          <a:xfrm>
            <a:off x="7126288" y="2406650"/>
            <a:ext cx="1460500" cy="1460500"/>
          </a:xfrm>
          <a:prstGeom prst="ellipse">
            <a:avLst/>
          </a:prstGeom>
          <a:solidFill>
            <a:srgbClr val="4AAEE2"/>
          </a:solidFill>
          <a:ln w="9525">
            <a:noFill/>
            <a:round/>
          </a:ln>
        </p:spPr>
        <p:txBody>
          <a:bodyPr anchor="ctr"/>
          <a:lstStyle/>
          <a:p>
            <a:pPr algn="ctr" defTabSz="1374775" eaLnBrk="1" hangingPunct="1">
              <a:buFont typeface="Arial" panose="020B0604020202020204" pitchFamily="34" charset="0"/>
              <a:buNone/>
            </a:pPr>
            <a:r>
              <a:rPr lang="en-US" altLang="zh-CN" sz="4200" b="1">
                <a:solidFill>
                  <a:srgbClr val="FFFFFF"/>
                </a:solidFill>
                <a:latin typeface="Arial" panose="020B0604020202020204" pitchFamily="34" charset="0"/>
                <a:ea typeface="微软雅黑" pitchFamily="34" charset="-122"/>
                <a:sym typeface="Arial" panose="020B0604020202020204" pitchFamily="34" charset="0"/>
              </a:rPr>
              <a:t>4</a:t>
            </a:r>
            <a:endParaRPr lang="en-US" altLang="zh-CN" sz="42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7658" name="Oval 19"/>
          <p:cNvSpPr>
            <a:spLocks noChangeArrowheads="1"/>
          </p:cNvSpPr>
          <p:nvPr/>
        </p:nvSpPr>
        <p:spPr bwMode="auto">
          <a:xfrm>
            <a:off x="8791575" y="2579688"/>
            <a:ext cx="1114425" cy="1114425"/>
          </a:xfrm>
          <a:prstGeom prst="ellipse">
            <a:avLst/>
          </a:prstGeom>
          <a:solidFill>
            <a:srgbClr val="E71F3C"/>
          </a:solidFill>
          <a:ln w="9525">
            <a:noFill/>
            <a:round/>
          </a:ln>
        </p:spPr>
        <p:txBody>
          <a:bodyPr anchor="ctr"/>
          <a:lstStyle/>
          <a:p>
            <a:pPr algn="ctr" defTabSz="1374775" eaLnBrk="1" hangingPunct="1">
              <a:buFont typeface="Arial" panose="020B0604020202020204" pitchFamily="34" charset="0"/>
              <a:buNone/>
            </a:pPr>
            <a:r>
              <a:rPr lang="en-US" altLang="zh-CN" sz="2800" b="1">
                <a:solidFill>
                  <a:srgbClr val="FFFFFF"/>
                </a:solidFill>
                <a:latin typeface="Arial" panose="020B0604020202020204" pitchFamily="34" charset="0"/>
                <a:ea typeface="微软雅黑" pitchFamily="34" charset="-122"/>
                <a:sym typeface="Arial" panose="020B0604020202020204" pitchFamily="34" charset="0"/>
              </a:rPr>
              <a:t>5</a:t>
            </a:r>
            <a:endParaRPr lang="en-US" altLang="zh-CN" sz="2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27659" name="矩形 10"/>
          <p:cNvSpPr>
            <a:spLocks noChangeArrowheads="1"/>
          </p:cNvSpPr>
          <p:nvPr/>
        </p:nvSpPr>
        <p:spPr bwMode="auto">
          <a:xfrm>
            <a:off x="1176338" y="5240338"/>
            <a:ext cx="9529762" cy="1181100"/>
          </a:xfrm>
          <a:prstGeom prst="rect">
            <a:avLst/>
          </a:prstGeom>
          <a:noFill/>
          <a:ln w="9525">
            <a:noFill/>
            <a:miter lim="800000"/>
          </a:ln>
        </p:spPr>
        <p:txBody>
          <a:bodyPr lIns="0" tIns="0" rIns="0" bIns="0">
            <a:spAutoFit/>
          </a:bodyPr>
          <a:lstStyle/>
          <a:p>
            <a:pPr algn="ctr" defTabSz="1216025" eaLnBrk="1" hangingPunct="1">
              <a:lnSpc>
                <a:spcPct val="120000"/>
              </a:lnSpc>
              <a:spcBef>
                <a:spcPct val="20000"/>
              </a:spcBef>
              <a:buFont typeface="Arial" panose="020B0604020202020204" pitchFamily="34" charset="0"/>
              <a:buNone/>
            </a:pPr>
            <a:r>
              <a:rPr lang="zh-CN" altLang="en-US" sz="1600">
                <a:solidFill>
                  <a:srgbClr val="445469"/>
                </a:solidFill>
                <a:latin typeface="Arial" panose="020B0604020202020204" pitchFamily="34" charset="0"/>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单击此处编辑您要的内容，建议您在展示时采用微软雅黑字体，本模版所有图形线条及其相应素材均可自由编辑、改色、替换。更多使用说明和作品请详阅模版最末的使用手册。单击此处编辑您要的内容，建议您在展示时采用微软雅黑字体</a:t>
            </a:r>
            <a:endParaRPr lang="en-US" altLang="zh-CN" sz="16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7660" name="TextBox 13"/>
          <p:cNvSpPr txBox="1">
            <a:spLocks noChangeArrowheads="1"/>
          </p:cNvSpPr>
          <p:nvPr/>
        </p:nvSpPr>
        <p:spPr bwMode="auto">
          <a:xfrm>
            <a:off x="2406650" y="3849688"/>
            <a:ext cx="855663"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7661" name="TextBox 13"/>
          <p:cNvSpPr txBox="1">
            <a:spLocks noChangeArrowheads="1"/>
          </p:cNvSpPr>
          <p:nvPr/>
        </p:nvSpPr>
        <p:spPr bwMode="auto">
          <a:xfrm>
            <a:off x="3867150" y="4105275"/>
            <a:ext cx="855663" cy="2476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7662" name="TextBox 13"/>
          <p:cNvSpPr txBox="1">
            <a:spLocks noChangeArrowheads="1"/>
          </p:cNvSpPr>
          <p:nvPr/>
        </p:nvSpPr>
        <p:spPr bwMode="auto">
          <a:xfrm>
            <a:off x="5721350" y="4306888"/>
            <a:ext cx="855663"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7663" name="TextBox 13"/>
          <p:cNvSpPr txBox="1">
            <a:spLocks noChangeArrowheads="1"/>
          </p:cNvSpPr>
          <p:nvPr/>
        </p:nvSpPr>
        <p:spPr bwMode="auto">
          <a:xfrm>
            <a:off x="7550150" y="4029075"/>
            <a:ext cx="855663" cy="2476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27664" name="TextBox 13"/>
          <p:cNvSpPr txBox="1">
            <a:spLocks noChangeArrowheads="1"/>
          </p:cNvSpPr>
          <p:nvPr/>
        </p:nvSpPr>
        <p:spPr bwMode="auto">
          <a:xfrm>
            <a:off x="9034463" y="3849688"/>
            <a:ext cx="85407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29698" name="图片 24"/>
          <p:cNvPicPr>
            <a:picLocks noChangeAspect="1" noChangeArrowheads="1"/>
          </p:cNvPicPr>
          <p:nvPr/>
        </p:nvPicPr>
        <p:blipFill>
          <a:blip r:embed="rId2"/>
          <a:srcRect/>
          <a:stretch>
            <a:fillRect/>
          </a:stretch>
        </p:blipFill>
        <p:spPr bwMode="auto">
          <a:xfrm>
            <a:off x="8991600" y="2301875"/>
            <a:ext cx="2293938" cy="1530350"/>
          </a:xfrm>
          <a:prstGeom prst="rect">
            <a:avLst/>
          </a:prstGeom>
          <a:noFill/>
          <a:ln w="9525">
            <a:noFill/>
            <a:miter lim="800000"/>
            <a:headEnd/>
            <a:tailEnd/>
          </a:ln>
        </p:spPr>
      </p:pic>
      <p:pic>
        <p:nvPicPr>
          <p:cNvPr id="29699" name="图片 25"/>
          <p:cNvPicPr>
            <a:picLocks noChangeAspect="1" noChangeArrowheads="1"/>
          </p:cNvPicPr>
          <p:nvPr/>
        </p:nvPicPr>
        <p:blipFill>
          <a:blip r:embed="rId3"/>
          <a:srcRect/>
          <a:stretch>
            <a:fillRect/>
          </a:stretch>
        </p:blipFill>
        <p:spPr bwMode="auto">
          <a:xfrm>
            <a:off x="3803650" y="2295525"/>
            <a:ext cx="2249488" cy="1500188"/>
          </a:xfrm>
          <a:prstGeom prst="rect">
            <a:avLst/>
          </a:prstGeom>
          <a:noFill/>
          <a:ln w="9525">
            <a:noFill/>
            <a:miter lim="800000"/>
            <a:headEnd/>
            <a:tailEnd/>
          </a:ln>
        </p:spPr>
      </p:pic>
      <p:pic>
        <p:nvPicPr>
          <p:cNvPr id="29700" name="图片 3"/>
          <p:cNvPicPr>
            <a:picLocks noChangeAspect="1" noChangeArrowheads="1"/>
          </p:cNvPicPr>
          <p:nvPr/>
        </p:nvPicPr>
        <p:blipFill>
          <a:blip r:embed="rId4"/>
          <a:srcRect/>
          <a:stretch>
            <a:fillRect/>
          </a:stretch>
        </p:blipFill>
        <p:spPr bwMode="auto">
          <a:xfrm>
            <a:off x="6399213" y="2295525"/>
            <a:ext cx="2236787" cy="1512888"/>
          </a:xfrm>
          <a:prstGeom prst="rect">
            <a:avLst/>
          </a:prstGeom>
          <a:noFill/>
          <a:ln w="9525">
            <a:noFill/>
            <a:miter lim="800000"/>
            <a:headEnd/>
            <a:tailEnd/>
          </a:ln>
        </p:spPr>
      </p:pic>
      <p:pic>
        <p:nvPicPr>
          <p:cNvPr id="29701" name="图片 2"/>
          <p:cNvPicPr>
            <a:picLocks noChangeAspect="1" noChangeArrowheads="1"/>
          </p:cNvPicPr>
          <p:nvPr/>
        </p:nvPicPr>
        <p:blipFill>
          <a:blip r:embed="rId5"/>
          <a:srcRect/>
          <a:stretch>
            <a:fillRect/>
          </a:stretch>
        </p:blipFill>
        <p:spPr bwMode="auto">
          <a:xfrm>
            <a:off x="1233488" y="2295525"/>
            <a:ext cx="2222500" cy="1481138"/>
          </a:xfrm>
          <a:prstGeom prst="rect">
            <a:avLst/>
          </a:prstGeom>
          <a:noFill/>
          <a:ln w="9525">
            <a:noFill/>
            <a:miter lim="800000"/>
            <a:headEnd/>
            <a:tailEnd/>
          </a:ln>
        </p:spPr>
      </p:pic>
      <p:sp>
        <p:nvSpPr>
          <p:cNvPr id="29702"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29703"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29704" name="그림 9" descr="0004.png"/>
          <p:cNvPicPr>
            <a:picLocks noChangeAspect="1" noChangeArrowheads="1"/>
          </p:cNvPicPr>
          <p:nvPr/>
        </p:nvPicPr>
        <p:blipFill>
          <a:blip r:embed="rId6"/>
          <a:srcRect l="59221" b="44762"/>
          <a:stretch>
            <a:fillRect/>
          </a:stretch>
        </p:blipFill>
        <p:spPr bwMode="auto">
          <a:xfrm>
            <a:off x="10688638" y="-6350"/>
            <a:ext cx="1617662" cy="1644650"/>
          </a:xfrm>
          <a:prstGeom prst="rect">
            <a:avLst/>
          </a:prstGeom>
          <a:noFill/>
          <a:ln w="9525">
            <a:noFill/>
            <a:miter lim="800000"/>
            <a:headEnd/>
            <a:tailEnd/>
          </a:ln>
        </p:spPr>
      </p:pic>
      <p:sp>
        <p:nvSpPr>
          <p:cNvPr id="29705" name="矩形 9"/>
          <p:cNvSpPr>
            <a:spLocks noChangeArrowheads="1"/>
          </p:cNvSpPr>
          <p:nvPr/>
        </p:nvSpPr>
        <p:spPr bwMode="auto">
          <a:xfrm>
            <a:off x="1225550" y="3625850"/>
            <a:ext cx="2235200" cy="414338"/>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9706" name="文本框 10"/>
          <p:cNvSpPr txBox="1">
            <a:spLocks noChangeArrowheads="1"/>
          </p:cNvSpPr>
          <p:nvPr/>
        </p:nvSpPr>
        <p:spPr bwMode="auto">
          <a:xfrm>
            <a:off x="1235075" y="3667125"/>
            <a:ext cx="2233613" cy="338138"/>
          </a:xfrm>
          <a:prstGeom prst="rect">
            <a:avLst/>
          </a:prstGeom>
          <a:noFill/>
          <a:ln w="9525">
            <a:noFill/>
            <a:miter lim="800000"/>
          </a:ln>
        </p:spPr>
        <p:txBody>
          <a:bodyPr>
            <a:spAutoFit/>
          </a:bodyPr>
          <a:lstStyle/>
          <a:p>
            <a:pPr algn="ctr" eaLnBrk="1" hangingPunct="1">
              <a:buFont typeface="Arial" panose="020B0604020202020204" pitchFamily="34" charset="0"/>
              <a:buNone/>
            </a:pPr>
            <a:r>
              <a:rPr lang="zh-CN" altLang="en-US" sz="1600" b="1">
                <a:solidFill>
                  <a:schemeClr val="bg1"/>
                </a:solidFill>
                <a:latin typeface="微软雅黑" pitchFamily="34" charset="-122"/>
                <a:ea typeface="微软雅黑" pitchFamily="34" charset="-122"/>
              </a:rPr>
              <a:t>单击添加标题</a:t>
            </a:r>
            <a:endParaRPr lang="zh-CN" altLang="en-US" sz="1600" b="1">
              <a:solidFill>
                <a:schemeClr val="bg1"/>
              </a:solidFill>
              <a:latin typeface="微软雅黑" pitchFamily="34" charset="-122"/>
              <a:ea typeface="微软雅黑" pitchFamily="34" charset="-122"/>
            </a:endParaRPr>
          </a:p>
        </p:txBody>
      </p:sp>
      <p:sp>
        <p:nvSpPr>
          <p:cNvPr id="29707" name="矩形 11"/>
          <p:cNvSpPr>
            <a:spLocks noChangeArrowheads="1"/>
          </p:cNvSpPr>
          <p:nvPr/>
        </p:nvSpPr>
        <p:spPr bwMode="auto">
          <a:xfrm>
            <a:off x="6399213" y="3619500"/>
            <a:ext cx="2254250" cy="428625"/>
          </a:xfrm>
          <a:prstGeom prst="rect">
            <a:avLst/>
          </a:prstGeom>
          <a:solidFill>
            <a:srgbClr val="4AAEE2"/>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9708" name="文本框 12"/>
          <p:cNvSpPr txBox="1">
            <a:spLocks noChangeArrowheads="1"/>
          </p:cNvSpPr>
          <p:nvPr/>
        </p:nvSpPr>
        <p:spPr bwMode="auto">
          <a:xfrm>
            <a:off x="6372225" y="3651250"/>
            <a:ext cx="2233613" cy="338138"/>
          </a:xfrm>
          <a:prstGeom prst="rect">
            <a:avLst/>
          </a:prstGeom>
          <a:noFill/>
          <a:ln w="9525">
            <a:noFill/>
            <a:miter lim="800000"/>
          </a:ln>
        </p:spPr>
        <p:txBody>
          <a:bodyPr>
            <a:spAutoFit/>
          </a:bodyPr>
          <a:lstStyle/>
          <a:p>
            <a:pPr algn="ctr" eaLnBrk="1" hangingPunct="1">
              <a:buFont typeface="Arial" panose="020B0604020202020204" pitchFamily="34" charset="0"/>
              <a:buNone/>
            </a:pPr>
            <a:r>
              <a:rPr lang="zh-CN" altLang="en-US" sz="1600" b="1">
                <a:solidFill>
                  <a:schemeClr val="bg1"/>
                </a:solidFill>
                <a:latin typeface="微软雅黑" pitchFamily="34" charset="-122"/>
                <a:ea typeface="微软雅黑" pitchFamily="34" charset="-122"/>
              </a:rPr>
              <a:t>单击添加标题</a:t>
            </a:r>
            <a:endParaRPr lang="zh-CN" altLang="en-US" sz="1600" b="1">
              <a:solidFill>
                <a:schemeClr val="bg1"/>
              </a:solidFill>
              <a:latin typeface="微软雅黑" pitchFamily="34" charset="-122"/>
              <a:ea typeface="微软雅黑" pitchFamily="34" charset="-122"/>
            </a:endParaRPr>
          </a:p>
        </p:txBody>
      </p:sp>
      <p:sp>
        <p:nvSpPr>
          <p:cNvPr id="29709" name="矩形 13"/>
          <p:cNvSpPr>
            <a:spLocks noChangeArrowheads="1"/>
          </p:cNvSpPr>
          <p:nvPr/>
        </p:nvSpPr>
        <p:spPr bwMode="auto">
          <a:xfrm>
            <a:off x="3802063" y="3629025"/>
            <a:ext cx="2255837" cy="414338"/>
          </a:xfrm>
          <a:prstGeom prst="rect">
            <a:avLst/>
          </a:prstGeom>
          <a:solidFill>
            <a:srgbClr val="E71F3C"/>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9710" name="文本框 14"/>
          <p:cNvSpPr txBox="1">
            <a:spLocks noChangeArrowheads="1"/>
          </p:cNvSpPr>
          <p:nvPr/>
        </p:nvSpPr>
        <p:spPr bwMode="auto">
          <a:xfrm>
            <a:off x="3762375" y="3660775"/>
            <a:ext cx="2233613" cy="338138"/>
          </a:xfrm>
          <a:prstGeom prst="rect">
            <a:avLst/>
          </a:prstGeom>
          <a:noFill/>
          <a:ln w="9525">
            <a:noFill/>
            <a:miter lim="800000"/>
          </a:ln>
        </p:spPr>
        <p:txBody>
          <a:bodyPr>
            <a:spAutoFit/>
          </a:bodyPr>
          <a:lstStyle/>
          <a:p>
            <a:pPr algn="ctr" eaLnBrk="1" hangingPunct="1">
              <a:buFont typeface="Arial" panose="020B0604020202020204" pitchFamily="34" charset="0"/>
              <a:buNone/>
            </a:pPr>
            <a:r>
              <a:rPr lang="zh-CN" altLang="en-US" sz="1600" b="1">
                <a:solidFill>
                  <a:schemeClr val="bg1"/>
                </a:solidFill>
                <a:latin typeface="微软雅黑" pitchFamily="34" charset="-122"/>
                <a:ea typeface="微软雅黑" pitchFamily="34" charset="-122"/>
              </a:rPr>
              <a:t>单击添加标题</a:t>
            </a:r>
            <a:endParaRPr lang="zh-CN" altLang="en-US" sz="1600" b="1">
              <a:solidFill>
                <a:schemeClr val="bg1"/>
              </a:solidFill>
              <a:latin typeface="微软雅黑" pitchFamily="34" charset="-122"/>
              <a:ea typeface="微软雅黑" pitchFamily="34" charset="-122"/>
            </a:endParaRPr>
          </a:p>
        </p:txBody>
      </p:sp>
      <p:sp>
        <p:nvSpPr>
          <p:cNvPr id="29711" name="矩形 15"/>
          <p:cNvSpPr>
            <a:spLocks noChangeArrowheads="1"/>
          </p:cNvSpPr>
          <p:nvPr/>
        </p:nvSpPr>
        <p:spPr bwMode="auto">
          <a:xfrm>
            <a:off x="8993188" y="3629025"/>
            <a:ext cx="2281237" cy="414338"/>
          </a:xfrm>
          <a:prstGeom prst="rect">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9712" name="文本框 16"/>
          <p:cNvSpPr txBox="1">
            <a:spLocks noChangeArrowheads="1"/>
          </p:cNvSpPr>
          <p:nvPr/>
        </p:nvSpPr>
        <p:spPr bwMode="auto">
          <a:xfrm>
            <a:off x="8999538" y="3651250"/>
            <a:ext cx="2227262" cy="338138"/>
          </a:xfrm>
          <a:prstGeom prst="rect">
            <a:avLst/>
          </a:prstGeom>
          <a:noFill/>
          <a:ln w="9525">
            <a:noFill/>
            <a:miter lim="800000"/>
          </a:ln>
        </p:spPr>
        <p:txBody>
          <a:bodyPr>
            <a:spAutoFit/>
          </a:bodyPr>
          <a:lstStyle/>
          <a:p>
            <a:pPr algn="ctr" eaLnBrk="1" hangingPunct="1">
              <a:buFont typeface="Arial" panose="020B0604020202020204" pitchFamily="34" charset="0"/>
              <a:buNone/>
            </a:pPr>
            <a:r>
              <a:rPr lang="zh-CN" altLang="en-US" sz="1600" b="1">
                <a:solidFill>
                  <a:schemeClr val="bg1"/>
                </a:solidFill>
                <a:latin typeface="微软雅黑" pitchFamily="34" charset="-122"/>
                <a:ea typeface="微软雅黑" pitchFamily="34" charset="-122"/>
              </a:rPr>
              <a:t>单击添加标题</a:t>
            </a:r>
            <a:endParaRPr lang="zh-CN" altLang="en-US" sz="1600" b="1">
              <a:solidFill>
                <a:schemeClr val="bg1"/>
              </a:solidFill>
              <a:latin typeface="微软雅黑" pitchFamily="34" charset="-122"/>
              <a:ea typeface="微软雅黑" pitchFamily="34" charset="-122"/>
            </a:endParaRPr>
          </a:p>
        </p:txBody>
      </p:sp>
      <p:sp>
        <p:nvSpPr>
          <p:cNvPr id="29713" name="矩形 17"/>
          <p:cNvSpPr>
            <a:spLocks noChangeArrowheads="1"/>
          </p:cNvSpPr>
          <p:nvPr/>
        </p:nvSpPr>
        <p:spPr bwMode="auto">
          <a:xfrm>
            <a:off x="1262063" y="4310063"/>
            <a:ext cx="2206625" cy="2068512"/>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p:txBody>
      </p:sp>
      <p:sp>
        <p:nvSpPr>
          <p:cNvPr id="29714" name="矩形 19"/>
          <p:cNvSpPr>
            <a:spLocks noChangeArrowheads="1"/>
          </p:cNvSpPr>
          <p:nvPr/>
        </p:nvSpPr>
        <p:spPr bwMode="auto">
          <a:xfrm>
            <a:off x="3940175" y="4310063"/>
            <a:ext cx="2206625" cy="2049462"/>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p:txBody>
      </p:sp>
      <p:sp>
        <p:nvSpPr>
          <p:cNvPr id="29715" name="矩形 21"/>
          <p:cNvSpPr>
            <a:spLocks noChangeArrowheads="1"/>
          </p:cNvSpPr>
          <p:nvPr/>
        </p:nvSpPr>
        <p:spPr bwMode="auto">
          <a:xfrm>
            <a:off x="6399213" y="4310063"/>
            <a:ext cx="2206625" cy="2049462"/>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p:txBody>
      </p:sp>
      <p:sp>
        <p:nvSpPr>
          <p:cNvPr id="29716" name="矩形 23"/>
          <p:cNvSpPr>
            <a:spLocks noChangeArrowheads="1"/>
          </p:cNvSpPr>
          <p:nvPr/>
        </p:nvSpPr>
        <p:spPr bwMode="auto">
          <a:xfrm>
            <a:off x="9067800" y="4310063"/>
            <a:ext cx="2206625" cy="2049462"/>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endParaRPr lang="en-US" altLang="zh-CN" sz="1200">
              <a:solidFill>
                <a:srgbClr val="445469"/>
              </a:solidFill>
              <a:latin typeface="微软雅黑" pitchFamily="34" charset="-122"/>
              <a:ea typeface="微软雅黑" pitchFamily="34" charset="-122"/>
              <a:sym typeface="Arial" panose="020B0604020202020204" pitchFamily="34" charset="0"/>
            </a:endParaRPr>
          </a:p>
          <a:p>
            <a:pPr defTabSz="1216025" eaLnBrk="1" hangingPunct="1">
              <a:lnSpc>
                <a:spcPct val="120000"/>
              </a:lnSpc>
              <a:spcBef>
                <a:spcPct val="20000"/>
              </a:spcBef>
              <a:buFont typeface="Arial" panose="020B0604020202020204" pitchFamily="34" charset="0"/>
              <a:buNone/>
            </a:pPr>
            <a:r>
              <a:rPr lang="zh-CN" altLang="en-US" sz="12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itchFamily="34" charset="-122"/>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1746"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31747"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31748"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sp>
        <p:nvSpPr>
          <p:cNvPr id="31749" name="矩形 6"/>
          <p:cNvSpPr>
            <a:spLocks noChangeArrowheads="1"/>
          </p:cNvSpPr>
          <p:nvPr/>
        </p:nvSpPr>
        <p:spPr bwMode="auto">
          <a:xfrm>
            <a:off x="263525" y="2574925"/>
            <a:ext cx="4608513" cy="2505075"/>
          </a:xfrm>
          <a:prstGeom prst="rect">
            <a:avLst/>
          </a:prstGeom>
          <a:noFill/>
          <a:ln w="9525">
            <a:noFill/>
            <a:miter lim="800000"/>
          </a:ln>
        </p:spPr>
        <p:txBody>
          <a:bodyPr>
            <a:spAutoFit/>
          </a:bodyPr>
          <a:lstStyle/>
          <a:p>
            <a:pPr eaLnBrk="1" hangingPunct="1">
              <a:lnSpc>
                <a:spcPct val="120000"/>
              </a:lnSpc>
              <a:spcBef>
                <a:spcPct val="20000"/>
              </a:spcBef>
              <a:buFont typeface="Arial" panose="020B0604020202020204" pitchFamily="34" charset="0"/>
              <a:buNone/>
            </a:pPr>
            <a:r>
              <a:rPr lang="zh-CN" altLang="en-US" sz="14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单击此处编辑您要的内容单击此处编辑您要的内容，建议您在展示时采用微软雅黑字体</a:t>
            </a:r>
            <a:endParaRPr lang="en-US" altLang="zh-CN" sz="1400">
              <a:solidFill>
                <a:srgbClr val="445469"/>
              </a:solidFill>
              <a:latin typeface="微软雅黑" pitchFamily="34" charset="-122"/>
              <a:ea typeface="微软雅黑"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endParaRPr lang="en-US" altLang="zh-CN" sz="1400">
              <a:solidFill>
                <a:srgbClr val="445469"/>
              </a:solidFill>
              <a:latin typeface="微软雅黑" pitchFamily="34" charset="-122"/>
              <a:ea typeface="微软雅黑"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r>
              <a:rPr lang="zh-CN" altLang="en-US" sz="14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单击此处编辑您要的内容单击此处编辑您要的内容，建议您在展示时采用微软雅黑字体</a:t>
            </a:r>
            <a:endParaRPr lang="en-US" altLang="zh-CN" sz="1400">
              <a:solidFill>
                <a:srgbClr val="445469"/>
              </a:solidFill>
              <a:latin typeface="微软雅黑" pitchFamily="34" charset="-122"/>
              <a:ea typeface="微软雅黑" pitchFamily="34" charset="-122"/>
              <a:sym typeface="Arial" panose="020B0604020202020204" pitchFamily="34" charset="0"/>
            </a:endParaRPr>
          </a:p>
        </p:txBody>
      </p:sp>
      <p:grpSp>
        <p:nvGrpSpPr>
          <p:cNvPr id="31750" name="组合 7"/>
          <p:cNvGrpSpPr/>
          <p:nvPr/>
        </p:nvGrpSpPr>
        <p:grpSpPr bwMode="auto">
          <a:xfrm>
            <a:off x="407988" y="1614488"/>
            <a:ext cx="3279775" cy="468312"/>
            <a:chOff x="0" y="0"/>
            <a:chExt cx="2693194" cy="521033"/>
          </a:xfrm>
        </p:grpSpPr>
        <p:grpSp>
          <p:nvGrpSpPr>
            <p:cNvPr id="31752" name="组合 8"/>
            <p:cNvGrpSpPr/>
            <p:nvPr/>
          </p:nvGrpSpPr>
          <p:grpSpPr bwMode="auto">
            <a:xfrm>
              <a:off x="0" y="0"/>
              <a:ext cx="2693194" cy="521033"/>
              <a:chOff x="0" y="0"/>
              <a:chExt cx="2693194" cy="521033"/>
            </a:xfrm>
          </p:grpSpPr>
          <p:sp>
            <p:nvSpPr>
              <p:cNvPr id="31754" name="圆角矩形 10"/>
              <p:cNvSpPr>
                <a:spLocks noChangeArrowheads="1"/>
              </p:cNvSpPr>
              <p:nvPr/>
            </p:nvSpPr>
            <p:spPr bwMode="auto">
              <a:xfrm>
                <a:off x="0" y="0"/>
                <a:ext cx="2693194" cy="514350"/>
              </a:xfrm>
              <a:prstGeom prst="roundRect">
                <a:avLst>
                  <a:gd name="adj" fmla="val 16667"/>
                </a:avLst>
              </a:prstGeom>
              <a:solidFill>
                <a:srgbClr val="9168AF"/>
              </a:solidFill>
              <a:ln w="9525">
                <a:noFill/>
                <a:round/>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31755" name="任意多边形 11"/>
              <p:cNvSpPr/>
              <p:nvPr/>
            </p:nvSpPr>
            <p:spPr bwMode="auto">
              <a:xfrm>
                <a:off x="0" y="99414"/>
                <a:ext cx="2693194" cy="421619"/>
              </a:xfrm>
              <a:custGeom>
                <a:avLst/>
                <a:gdLst>
                  <a:gd name="T0" fmla="*/ 2693194 w 2693194"/>
                  <a:gd name="T1" fmla="*/ 0 h 421619"/>
                  <a:gd name="T2" fmla="*/ 2693194 w 2693194"/>
                  <a:gd name="T3" fmla="*/ 335892 h 421619"/>
                  <a:gd name="T4" fmla="*/ 2607467 w 2693194"/>
                  <a:gd name="T5" fmla="*/ 421619 h 421619"/>
                  <a:gd name="T6" fmla="*/ 85727 w 2693194"/>
                  <a:gd name="T7" fmla="*/ 421619 h 421619"/>
                  <a:gd name="T8" fmla="*/ 0 w 2693194"/>
                  <a:gd name="T9" fmla="*/ 335892 h 421619"/>
                  <a:gd name="T10" fmla="*/ 0 w 2693194"/>
                  <a:gd name="T11" fmla="*/ 271095 h 421619"/>
                  <a:gd name="T12" fmla="*/ 69019 w 2693194"/>
                  <a:gd name="T13" fmla="*/ 284656 h 421619"/>
                  <a:gd name="T14" fmla="*/ 1927036 w 2693194"/>
                  <a:gd name="T15" fmla="*/ 166649 h 421619"/>
                  <a:gd name="T16" fmla="*/ 2368274 w 2693194"/>
                  <a:gd name="T17" fmla="*/ 79277 h 421619"/>
                  <a:gd name="T18" fmla="*/ 2693194 w 2693194"/>
                  <a:gd name="T19" fmla="*/ 0 h 4216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93194" h="421619">
                    <a:moveTo>
                      <a:pt x="2693194" y="0"/>
                    </a:moveTo>
                    <a:lnTo>
                      <a:pt x="2693194" y="335892"/>
                    </a:lnTo>
                    <a:cubicBezTo>
                      <a:pt x="2693194" y="383238"/>
                      <a:pt x="2654813" y="421619"/>
                      <a:pt x="2607467" y="421619"/>
                    </a:cubicBezTo>
                    <a:lnTo>
                      <a:pt x="85727" y="421619"/>
                    </a:lnTo>
                    <a:cubicBezTo>
                      <a:pt x="38381" y="421619"/>
                      <a:pt x="0" y="383238"/>
                      <a:pt x="0" y="335892"/>
                    </a:cubicBezTo>
                    <a:lnTo>
                      <a:pt x="0" y="271095"/>
                    </a:lnTo>
                    <a:lnTo>
                      <a:pt x="69019" y="284656"/>
                    </a:lnTo>
                    <a:cubicBezTo>
                      <a:pt x="485512" y="337561"/>
                      <a:pt x="1168484" y="300273"/>
                      <a:pt x="1927036" y="166649"/>
                    </a:cubicBezTo>
                    <a:cubicBezTo>
                      <a:pt x="2078746" y="139924"/>
                      <a:pt x="2226298" y="110611"/>
                      <a:pt x="2368274" y="79277"/>
                    </a:cubicBezTo>
                    <a:lnTo>
                      <a:pt x="2693194" y="0"/>
                    </a:lnTo>
                    <a:close/>
                  </a:path>
                </a:pathLst>
              </a:custGeom>
              <a:solidFill>
                <a:schemeClr val="bg1">
                  <a:alpha val="25098"/>
                </a:schemeClr>
              </a:solidFill>
              <a:ln w="9525">
                <a:noFill/>
                <a:round/>
              </a:ln>
            </p:spPr>
            <p:txBody>
              <a:bodyPr anchor="ctr"/>
              <a:lstStyle/>
              <a:p>
                <a:endParaRPr lang="zh-CN" altLang="en-US"/>
              </a:p>
            </p:txBody>
          </p:sp>
        </p:grpSp>
        <p:sp>
          <p:nvSpPr>
            <p:cNvPr id="31753" name="文本框 9"/>
            <p:cNvSpPr txBox="1">
              <a:spLocks noChangeArrowheads="1"/>
            </p:cNvSpPr>
            <p:nvPr/>
          </p:nvSpPr>
          <p:spPr bwMode="auto">
            <a:xfrm>
              <a:off x="0" y="64160"/>
              <a:ext cx="2693194" cy="410909"/>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b="1">
                  <a:solidFill>
                    <a:schemeClr val="bg1"/>
                  </a:solidFill>
                  <a:latin typeface="微软雅黑" pitchFamily="34" charset="-122"/>
                  <a:ea typeface="微软雅黑" pitchFamily="34" charset="-122"/>
                </a:rPr>
                <a:t>点击输入标题</a:t>
              </a:r>
              <a:endParaRPr lang="zh-CN" altLang="en-US" b="1">
                <a:solidFill>
                  <a:schemeClr val="bg1"/>
                </a:solidFill>
                <a:latin typeface="微软雅黑" pitchFamily="34" charset="-122"/>
                <a:ea typeface="微软雅黑" pitchFamily="34" charset="-122"/>
              </a:endParaRPr>
            </a:p>
          </p:txBody>
        </p:sp>
      </p:grpSp>
      <p:pic>
        <p:nvPicPr>
          <p:cNvPr id="31751" name="图片 15"/>
          <p:cNvPicPr>
            <a:picLocks noChangeAspect="1" noChangeArrowheads="1"/>
          </p:cNvPicPr>
          <p:nvPr/>
        </p:nvPicPr>
        <p:blipFill>
          <a:blip r:embed="rId3"/>
          <a:srcRect/>
          <a:stretch>
            <a:fillRect/>
          </a:stretch>
        </p:blipFill>
        <p:spPr bwMode="auto">
          <a:xfrm>
            <a:off x="5157788" y="1639888"/>
            <a:ext cx="6534150" cy="3736975"/>
          </a:xfrm>
          <a:prstGeom prst="rect">
            <a:avLst/>
          </a:prstGeom>
          <a:noFill/>
          <a:ln w="9525">
            <a:noFill/>
            <a:miter lim="800000"/>
            <a:headEnd/>
            <a:tailEnd/>
          </a:ln>
        </p:spPr>
      </p:pic>
    </p:spTree>
  </p:cSld>
  <p:clrMapOvr>
    <a:masterClrMapping/>
  </p:clrMapOvr>
  <p:transition spd="slow" advTm="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3794"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33795"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33796"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cxnSp>
        <p:nvCxnSpPr>
          <p:cNvPr id="33797" name="Straight Connector 15"/>
          <p:cNvCxnSpPr>
            <a:cxnSpLocks noChangeAspect="1" noChangeShapeType="1"/>
          </p:cNvCxnSpPr>
          <p:nvPr/>
        </p:nvCxnSpPr>
        <p:spPr bwMode="auto">
          <a:xfrm>
            <a:off x="974725" y="3976688"/>
            <a:ext cx="9928225" cy="0"/>
          </a:xfrm>
          <a:prstGeom prst="line">
            <a:avLst/>
          </a:prstGeom>
          <a:noFill/>
          <a:ln w="28575">
            <a:solidFill>
              <a:srgbClr val="ADBACA"/>
            </a:solidFill>
            <a:round/>
            <a:headEnd type="oval" w="med" len="med"/>
            <a:tailEnd type="oval" w="med" len="med"/>
          </a:ln>
        </p:spPr>
      </p:cxnSp>
      <p:sp>
        <p:nvSpPr>
          <p:cNvPr id="33798" name="Oval 20"/>
          <p:cNvSpPr>
            <a:spLocks noChangeArrowheads="1"/>
          </p:cNvSpPr>
          <p:nvPr/>
        </p:nvSpPr>
        <p:spPr bwMode="auto">
          <a:xfrm flipV="1">
            <a:off x="3741738" y="4537075"/>
            <a:ext cx="1123950" cy="1123950"/>
          </a:xfrm>
          <a:prstGeom prst="ellipse">
            <a:avLst/>
          </a:prstGeom>
          <a:solidFill>
            <a:srgbClr val="73446C"/>
          </a:solidFill>
          <a:ln w="9525">
            <a:noFill/>
            <a:round/>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33799" name="Isosceles Triangle 21"/>
          <p:cNvSpPr>
            <a:spLocks noChangeArrowheads="1"/>
          </p:cNvSpPr>
          <p:nvPr/>
        </p:nvSpPr>
        <p:spPr bwMode="auto">
          <a:xfrm>
            <a:off x="4181475" y="4384675"/>
            <a:ext cx="242888" cy="230188"/>
          </a:xfrm>
          <a:prstGeom prst="triangle">
            <a:avLst>
              <a:gd name="adj" fmla="val 50000"/>
            </a:avLst>
          </a:prstGeom>
          <a:solidFill>
            <a:srgbClr val="73446C"/>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cxnSp>
        <p:nvCxnSpPr>
          <p:cNvPr id="33800" name="Straight Connector 22"/>
          <p:cNvCxnSpPr>
            <a:cxnSpLocks noChangeShapeType="1"/>
          </p:cNvCxnSpPr>
          <p:nvPr/>
        </p:nvCxnSpPr>
        <p:spPr bwMode="auto">
          <a:xfrm flipV="1">
            <a:off x="4303713" y="3970338"/>
            <a:ext cx="0" cy="469900"/>
          </a:xfrm>
          <a:prstGeom prst="line">
            <a:avLst/>
          </a:prstGeom>
          <a:noFill/>
          <a:ln w="6350">
            <a:solidFill>
              <a:srgbClr val="73446C"/>
            </a:solidFill>
            <a:round/>
            <a:tailEnd type="oval" w="lg" len="lg"/>
          </a:ln>
        </p:spPr>
      </p:cxnSp>
      <p:sp>
        <p:nvSpPr>
          <p:cNvPr id="33801" name="Freeform 16"/>
          <p:cNvSpPr>
            <a:spLocks noEditPoints="1"/>
          </p:cNvSpPr>
          <p:nvPr/>
        </p:nvSpPr>
        <p:spPr bwMode="auto">
          <a:xfrm>
            <a:off x="4084638" y="4881563"/>
            <a:ext cx="436562" cy="436562"/>
          </a:xfrm>
          <a:custGeom>
            <a:avLst/>
            <a:gdLst>
              <a:gd name="T0" fmla="*/ 2147483646 w 371"/>
              <a:gd name="T1" fmla="*/ 2147483646 h 370"/>
              <a:gd name="T2" fmla="*/ 2147483646 w 371"/>
              <a:gd name="T3" fmla="*/ 2147483646 h 370"/>
              <a:gd name="T4" fmla="*/ 2147483646 w 371"/>
              <a:gd name="T5" fmla="*/ 2147483646 h 370"/>
              <a:gd name="T6" fmla="*/ 2147483646 w 371"/>
              <a:gd name="T7" fmla="*/ 2147483646 h 370"/>
              <a:gd name="T8" fmla="*/ 2147483646 w 371"/>
              <a:gd name="T9" fmla="*/ 2147483646 h 370"/>
              <a:gd name="T10" fmla="*/ 2147483646 w 371"/>
              <a:gd name="T11" fmla="*/ 2147483646 h 370"/>
              <a:gd name="T12" fmla="*/ 2147483646 w 371"/>
              <a:gd name="T13" fmla="*/ 2147483646 h 370"/>
              <a:gd name="T14" fmla="*/ 2147483646 w 371"/>
              <a:gd name="T15" fmla="*/ 2147483646 h 370"/>
              <a:gd name="T16" fmla="*/ 2147483646 w 371"/>
              <a:gd name="T17" fmla="*/ 2147483646 h 370"/>
              <a:gd name="T18" fmla="*/ 2147483646 w 371"/>
              <a:gd name="T19" fmla="*/ 2147483646 h 370"/>
              <a:gd name="T20" fmla="*/ 2147483646 w 371"/>
              <a:gd name="T21" fmla="*/ 2147483646 h 370"/>
              <a:gd name="T22" fmla="*/ 2147483646 w 371"/>
              <a:gd name="T23" fmla="*/ 2147483646 h 370"/>
              <a:gd name="T24" fmla="*/ 2147483646 w 371"/>
              <a:gd name="T25" fmla="*/ 2147483646 h 370"/>
              <a:gd name="T26" fmla="*/ 2147483646 w 371"/>
              <a:gd name="T27" fmla="*/ 2147483646 h 370"/>
              <a:gd name="T28" fmla="*/ 2147483646 w 371"/>
              <a:gd name="T29" fmla="*/ 2147483646 h 370"/>
              <a:gd name="T30" fmla="*/ 2147483646 w 371"/>
              <a:gd name="T31" fmla="*/ 2147483646 h 370"/>
              <a:gd name="T32" fmla="*/ 2147483646 w 371"/>
              <a:gd name="T33" fmla="*/ 2147483646 h 370"/>
              <a:gd name="T34" fmla="*/ 2147483646 w 371"/>
              <a:gd name="T35" fmla="*/ 2147483646 h 370"/>
              <a:gd name="T36" fmla="*/ 2147483646 w 371"/>
              <a:gd name="T37" fmla="*/ 2147483646 h 370"/>
              <a:gd name="T38" fmla="*/ 2147483646 w 371"/>
              <a:gd name="T39" fmla="*/ 2147483646 h 370"/>
              <a:gd name="T40" fmla="*/ 2147483646 w 371"/>
              <a:gd name="T41" fmla="*/ 2147483646 h 370"/>
              <a:gd name="T42" fmla="*/ 2147483646 w 371"/>
              <a:gd name="T43" fmla="*/ 2147483646 h 370"/>
              <a:gd name="T44" fmla="*/ 2147483646 w 371"/>
              <a:gd name="T45" fmla="*/ 2147483646 h 370"/>
              <a:gd name="T46" fmla="*/ 2147483646 w 371"/>
              <a:gd name="T47" fmla="*/ 2147483646 h 370"/>
              <a:gd name="T48" fmla="*/ 2147483646 w 371"/>
              <a:gd name="T49" fmla="*/ 2147483646 h 370"/>
              <a:gd name="T50" fmla="*/ 2147483646 w 371"/>
              <a:gd name="T51" fmla="*/ 2147483646 h 370"/>
              <a:gd name="T52" fmla="*/ 2147483646 w 371"/>
              <a:gd name="T53" fmla="*/ 2147483646 h 370"/>
              <a:gd name="T54" fmla="*/ 2147483646 w 371"/>
              <a:gd name="T55" fmla="*/ 2147483646 h 370"/>
              <a:gd name="T56" fmla="*/ 2147483646 w 371"/>
              <a:gd name="T57" fmla="*/ 2147483646 h 370"/>
              <a:gd name="T58" fmla="*/ 2147483646 w 371"/>
              <a:gd name="T59" fmla="*/ 2147483646 h 370"/>
              <a:gd name="T60" fmla="*/ 2147483646 w 371"/>
              <a:gd name="T61" fmla="*/ 2147483646 h 370"/>
              <a:gd name="T62" fmla="*/ 2147483646 w 371"/>
              <a:gd name="T63" fmla="*/ 2147483646 h 370"/>
              <a:gd name="T64" fmla="*/ 2147483646 w 371"/>
              <a:gd name="T65" fmla="*/ 2147483646 h 370"/>
              <a:gd name="T66" fmla="*/ 2147483646 w 371"/>
              <a:gd name="T67" fmla="*/ 2147483646 h 370"/>
              <a:gd name="T68" fmla="*/ 2147483646 w 371"/>
              <a:gd name="T69" fmla="*/ 2147483646 h 370"/>
              <a:gd name="T70" fmla="*/ 2147483646 w 371"/>
              <a:gd name="T71" fmla="*/ 2147483646 h 370"/>
              <a:gd name="T72" fmla="*/ 2147483646 w 371"/>
              <a:gd name="T73" fmla="*/ 2147483646 h 370"/>
              <a:gd name="T74" fmla="*/ 2147483646 w 371"/>
              <a:gd name="T75" fmla="*/ 2147483646 h 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w="9525">
            <a:noFill/>
            <a:round/>
          </a:ln>
        </p:spPr>
        <p:txBody>
          <a:bodyPr/>
          <a:lstStyle/>
          <a:p>
            <a:endParaRPr lang="zh-CN" altLang="en-US"/>
          </a:p>
        </p:txBody>
      </p:sp>
      <p:sp>
        <p:nvSpPr>
          <p:cNvPr id="33802" name="Oval 27"/>
          <p:cNvSpPr>
            <a:spLocks noChangeArrowheads="1"/>
          </p:cNvSpPr>
          <p:nvPr/>
        </p:nvSpPr>
        <p:spPr bwMode="auto">
          <a:xfrm flipV="1">
            <a:off x="7150100" y="4537075"/>
            <a:ext cx="1123950" cy="1123950"/>
          </a:xfrm>
          <a:prstGeom prst="ellipse">
            <a:avLst/>
          </a:prstGeom>
          <a:solidFill>
            <a:srgbClr val="A5CA36"/>
          </a:solidFill>
          <a:ln w="9525">
            <a:noFill/>
            <a:round/>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33803" name="Isosceles Triangle 29"/>
          <p:cNvSpPr>
            <a:spLocks noChangeArrowheads="1"/>
          </p:cNvSpPr>
          <p:nvPr/>
        </p:nvSpPr>
        <p:spPr bwMode="auto">
          <a:xfrm>
            <a:off x="7591425" y="4384675"/>
            <a:ext cx="242888" cy="230188"/>
          </a:xfrm>
          <a:prstGeom prst="triangle">
            <a:avLst>
              <a:gd name="adj" fmla="val 50000"/>
            </a:avLst>
          </a:prstGeom>
          <a:solidFill>
            <a:srgbClr val="A5CA36"/>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cxnSp>
        <p:nvCxnSpPr>
          <p:cNvPr id="33804" name="Straight Connector 30"/>
          <p:cNvCxnSpPr>
            <a:cxnSpLocks noChangeShapeType="1"/>
          </p:cNvCxnSpPr>
          <p:nvPr/>
        </p:nvCxnSpPr>
        <p:spPr bwMode="auto">
          <a:xfrm flipV="1">
            <a:off x="7712075" y="3970338"/>
            <a:ext cx="0" cy="469900"/>
          </a:xfrm>
          <a:prstGeom prst="line">
            <a:avLst/>
          </a:prstGeom>
          <a:noFill/>
          <a:ln w="6350">
            <a:solidFill>
              <a:srgbClr val="A5CA36"/>
            </a:solidFill>
            <a:round/>
            <a:tailEnd type="oval" w="lg" len="lg"/>
          </a:ln>
        </p:spPr>
      </p:cxnSp>
      <p:sp>
        <p:nvSpPr>
          <p:cNvPr id="33805" name="Freeform 26"/>
          <p:cNvSpPr>
            <a:spLocks noEditPoints="1"/>
          </p:cNvSpPr>
          <p:nvPr/>
        </p:nvSpPr>
        <p:spPr bwMode="auto">
          <a:xfrm>
            <a:off x="7551738" y="4910138"/>
            <a:ext cx="320675" cy="401637"/>
          </a:xfrm>
          <a:custGeom>
            <a:avLst/>
            <a:gdLst>
              <a:gd name="T0" fmla="*/ 2147483646 w 321"/>
              <a:gd name="T1" fmla="*/ 2147483646 h 402"/>
              <a:gd name="T2" fmla="*/ 2147483646 w 321"/>
              <a:gd name="T3" fmla="*/ 2147483646 h 402"/>
              <a:gd name="T4" fmla="*/ 2147483646 w 321"/>
              <a:gd name="T5" fmla="*/ 2147483646 h 402"/>
              <a:gd name="T6" fmla="*/ 2147483646 w 321"/>
              <a:gd name="T7" fmla="*/ 2147483646 h 402"/>
              <a:gd name="T8" fmla="*/ 2147483646 w 321"/>
              <a:gd name="T9" fmla="*/ 2147483646 h 402"/>
              <a:gd name="T10" fmla="*/ 2147483646 w 321"/>
              <a:gd name="T11" fmla="*/ 2147483646 h 402"/>
              <a:gd name="T12" fmla="*/ 2147483646 w 321"/>
              <a:gd name="T13" fmla="*/ 2147483646 h 402"/>
              <a:gd name="T14" fmla="*/ 2147483646 w 321"/>
              <a:gd name="T15" fmla="*/ 2147483646 h 402"/>
              <a:gd name="T16" fmla="*/ 2147483646 w 321"/>
              <a:gd name="T17" fmla="*/ 2147483646 h 402"/>
              <a:gd name="T18" fmla="*/ 2147483646 w 321"/>
              <a:gd name="T19" fmla="*/ 2147483646 h 402"/>
              <a:gd name="T20" fmla="*/ 2147483646 w 321"/>
              <a:gd name="T21" fmla="*/ 2147483646 h 402"/>
              <a:gd name="T22" fmla="*/ 2147483646 w 321"/>
              <a:gd name="T23" fmla="*/ 2147483646 h 402"/>
              <a:gd name="T24" fmla="*/ 2147483646 w 321"/>
              <a:gd name="T25" fmla="*/ 2147483646 h 402"/>
              <a:gd name="T26" fmla="*/ 2147483646 w 321"/>
              <a:gd name="T27" fmla="*/ 2147483646 h 402"/>
              <a:gd name="T28" fmla="*/ 2147483646 w 321"/>
              <a:gd name="T29" fmla="*/ 2147483646 h 402"/>
              <a:gd name="T30" fmla="*/ 2147483646 w 321"/>
              <a:gd name="T31" fmla="*/ 2147483646 h 402"/>
              <a:gd name="T32" fmla="*/ 2147483646 w 321"/>
              <a:gd name="T33" fmla="*/ 2147483646 h 402"/>
              <a:gd name="T34" fmla="*/ 2147483646 w 321"/>
              <a:gd name="T35" fmla="*/ 2147483646 h 402"/>
              <a:gd name="T36" fmla="*/ 2147483646 w 321"/>
              <a:gd name="T37" fmla="*/ 2147483646 h 402"/>
              <a:gd name="T38" fmla="*/ 2147483646 w 321"/>
              <a:gd name="T39" fmla="*/ 2147483646 h 402"/>
              <a:gd name="T40" fmla="*/ 2147483646 w 321"/>
              <a:gd name="T41" fmla="*/ 2147483646 h 4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w="9525">
            <a:noFill/>
            <a:round/>
          </a:ln>
        </p:spPr>
        <p:txBody>
          <a:bodyPr/>
          <a:lstStyle/>
          <a:p>
            <a:endParaRPr lang="zh-CN" altLang="en-US"/>
          </a:p>
        </p:txBody>
      </p:sp>
      <p:sp>
        <p:nvSpPr>
          <p:cNvPr id="33806" name="Oval 35"/>
          <p:cNvSpPr>
            <a:spLocks noChangeArrowheads="1"/>
          </p:cNvSpPr>
          <p:nvPr/>
        </p:nvSpPr>
        <p:spPr bwMode="auto">
          <a:xfrm>
            <a:off x="1987550" y="2282825"/>
            <a:ext cx="1123950" cy="1123950"/>
          </a:xfrm>
          <a:prstGeom prst="ellipse">
            <a:avLst/>
          </a:prstGeom>
          <a:solidFill>
            <a:srgbClr val="E71F3C"/>
          </a:solidFill>
          <a:ln w="9525">
            <a:noFill/>
            <a:round/>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33807" name="Isosceles Triangle 36"/>
          <p:cNvSpPr>
            <a:spLocks noChangeArrowheads="1"/>
          </p:cNvSpPr>
          <p:nvPr/>
        </p:nvSpPr>
        <p:spPr bwMode="auto">
          <a:xfrm flipV="1">
            <a:off x="2414588" y="3328988"/>
            <a:ext cx="242887" cy="230187"/>
          </a:xfrm>
          <a:prstGeom prst="triangle">
            <a:avLst>
              <a:gd name="adj" fmla="val 50000"/>
            </a:avLst>
          </a:prstGeom>
          <a:solidFill>
            <a:srgbClr val="E71F3C"/>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cxnSp>
        <p:nvCxnSpPr>
          <p:cNvPr id="33808" name="Straight Connector 37"/>
          <p:cNvCxnSpPr>
            <a:cxnSpLocks noChangeShapeType="1"/>
          </p:cNvCxnSpPr>
          <p:nvPr/>
        </p:nvCxnSpPr>
        <p:spPr bwMode="auto">
          <a:xfrm>
            <a:off x="2535238" y="3503613"/>
            <a:ext cx="0" cy="469900"/>
          </a:xfrm>
          <a:prstGeom prst="line">
            <a:avLst/>
          </a:prstGeom>
          <a:noFill/>
          <a:ln w="6350">
            <a:solidFill>
              <a:srgbClr val="E71F3C"/>
            </a:solidFill>
            <a:round/>
            <a:tailEnd type="oval" w="lg" len="lg"/>
          </a:ln>
        </p:spPr>
      </p:cxnSp>
      <p:sp>
        <p:nvSpPr>
          <p:cNvPr id="33809" name="Freeform 6"/>
          <p:cNvSpPr>
            <a:spLocks noEditPoints="1"/>
          </p:cNvSpPr>
          <p:nvPr/>
        </p:nvSpPr>
        <p:spPr bwMode="auto">
          <a:xfrm>
            <a:off x="2354263" y="2633663"/>
            <a:ext cx="384175" cy="422275"/>
          </a:xfrm>
          <a:custGeom>
            <a:avLst/>
            <a:gdLst>
              <a:gd name="T0" fmla="*/ 2147483646 w 376"/>
              <a:gd name="T1" fmla="*/ 2147483646 h 376"/>
              <a:gd name="T2" fmla="*/ 2147483646 w 376"/>
              <a:gd name="T3" fmla="*/ 2147483646 h 376"/>
              <a:gd name="T4" fmla="*/ 2147483646 w 376"/>
              <a:gd name="T5" fmla="*/ 2147483646 h 376"/>
              <a:gd name="T6" fmla="*/ 2147483646 w 376"/>
              <a:gd name="T7" fmla="*/ 2147483646 h 376"/>
              <a:gd name="T8" fmla="*/ 2147483646 w 376"/>
              <a:gd name="T9" fmla="*/ 2147483646 h 376"/>
              <a:gd name="T10" fmla="*/ 2147483646 w 376"/>
              <a:gd name="T11" fmla="*/ 2147483646 h 376"/>
              <a:gd name="T12" fmla="*/ 2147483646 w 376"/>
              <a:gd name="T13" fmla="*/ 2147483646 h 376"/>
              <a:gd name="T14" fmla="*/ 2147483646 w 376"/>
              <a:gd name="T15" fmla="*/ 0 h 376"/>
              <a:gd name="T16" fmla="*/ 2147483646 w 376"/>
              <a:gd name="T17" fmla="*/ 2147483646 h 376"/>
              <a:gd name="T18" fmla="*/ 2147483646 w 376"/>
              <a:gd name="T19" fmla="*/ 2147483646 h 376"/>
              <a:gd name="T20" fmla="*/ 2147483646 w 376"/>
              <a:gd name="T21" fmla="*/ 2147483646 h 376"/>
              <a:gd name="T22" fmla="*/ 2147483646 w 376"/>
              <a:gd name="T23" fmla="*/ 2147483646 h 376"/>
              <a:gd name="T24" fmla="*/ 2147483646 w 376"/>
              <a:gd name="T25" fmla="*/ 2147483646 h 376"/>
              <a:gd name="T26" fmla="*/ 2147483646 w 376"/>
              <a:gd name="T27" fmla="*/ 2147483646 h 376"/>
              <a:gd name="T28" fmla="*/ 2147483646 w 376"/>
              <a:gd name="T29" fmla="*/ 2147483646 h 376"/>
              <a:gd name="T30" fmla="*/ 0 w 376"/>
              <a:gd name="T31" fmla="*/ 2147483646 h 376"/>
              <a:gd name="T32" fmla="*/ 2147483646 w 376"/>
              <a:gd name="T33" fmla="*/ 2147483646 h 376"/>
              <a:gd name="T34" fmla="*/ 2147483646 w 376"/>
              <a:gd name="T35" fmla="*/ 2147483646 h 376"/>
              <a:gd name="T36" fmla="*/ 2147483646 w 376"/>
              <a:gd name="T37" fmla="*/ 2147483646 h 376"/>
              <a:gd name="T38" fmla="*/ 2147483646 w 376"/>
              <a:gd name="T39" fmla="*/ 2147483646 h 376"/>
              <a:gd name="T40" fmla="*/ 2147483646 w 376"/>
              <a:gd name="T41" fmla="*/ 2147483646 h 376"/>
              <a:gd name="T42" fmla="*/ 2147483646 w 376"/>
              <a:gd name="T43" fmla="*/ 2147483646 h 376"/>
              <a:gd name="T44" fmla="*/ 2147483646 w 376"/>
              <a:gd name="T45" fmla="*/ 2147483646 h 376"/>
              <a:gd name="T46" fmla="*/ 2147483646 w 376"/>
              <a:gd name="T47" fmla="*/ 2147483646 h 376"/>
              <a:gd name="T48" fmla="*/ 2147483646 w 376"/>
              <a:gd name="T49" fmla="*/ 2147483646 h 376"/>
              <a:gd name="T50" fmla="*/ 2147483646 w 376"/>
              <a:gd name="T51" fmla="*/ 2147483646 h 376"/>
              <a:gd name="T52" fmla="*/ 2147483646 w 376"/>
              <a:gd name="T53" fmla="*/ 2147483646 h 376"/>
              <a:gd name="T54" fmla="*/ 2147483646 w 376"/>
              <a:gd name="T55" fmla="*/ 2147483646 h 376"/>
              <a:gd name="T56" fmla="*/ 2147483646 w 376"/>
              <a:gd name="T57" fmla="*/ 2147483646 h 376"/>
              <a:gd name="T58" fmla="*/ 2147483646 w 376"/>
              <a:gd name="T59" fmla="*/ 2147483646 h 376"/>
              <a:gd name="T60" fmla="*/ 2147483646 w 376"/>
              <a:gd name="T61" fmla="*/ 2147483646 h 376"/>
              <a:gd name="T62" fmla="*/ 2147483646 w 376"/>
              <a:gd name="T63" fmla="*/ 2147483646 h 376"/>
              <a:gd name="T64" fmla="*/ 2147483646 w 376"/>
              <a:gd name="T65" fmla="*/ 2147483646 h 376"/>
              <a:gd name="T66" fmla="*/ 2147483646 w 376"/>
              <a:gd name="T67" fmla="*/ 2147483646 h 376"/>
              <a:gd name="T68" fmla="*/ 2147483646 w 376"/>
              <a:gd name="T69" fmla="*/ 2147483646 h 376"/>
              <a:gd name="T70" fmla="*/ 2147483646 w 376"/>
              <a:gd name="T71" fmla="*/ 2147483646 h 376"/>
              <a:gd name="T72" fmla="*/ 2147483646 w 376"/>
              <a:gd name="T73" fmla="*/ 2147483646 h 376"/>
              <a:gd name="T74" fmla="*/ 2147483646 w 376"/>
              <a:gd name="T75" fmla="*/ 2147483646 h 376"/>
              <a:gd name="T76" fmla="*/ 2147483646 w 376"/>
              <a:gd name="T77" fmla="*/ 2147483646 h 376"/>
              <a:gd name="T78" fmla="*/ 2147483646 w 376"/>
              <a:gd name="T79" fmla="*/ 2147483646 h 376"/>
              <a:gd name="T80" fmla="*/ 2147483646 w 376"/>
              <a:gd name="T81" fmla="*/ 2147483646 h 376"/>
              <a:gd name="T82" fmla="*/ 2147483646 w 376"/>
              <a:gd name="T83" fmla="*/ 2147483646 h 376"/>
              <a:gd name="T84" fmla="*/ 2147483646 w 376"/>
              <a:gd name="T85" fmla="*/ 2147483646 h 376"/>
              <a:gd name="T86" fmla="*/ 2147483646 w 376"/>
              <a:gd name="T87" fmla="*/ 2147483646 h 376"/>
              <a:gd name="T88" fmla="*/ 2147483646 w 376"/>
              <a:gd name="T89" fmla="*/ 2147483646 h 376"/>
              <a:gd name="T90" fmla="*/ 2147483646 w 376"/>
              <a:gd name="T91" fmla="*/ 2147483646 h 376"/>
              <a:gd name="T92" fmla="*/ 2147483646 w 376"/>
              <a:gd name="T93" fmla="*/ 2147483646 h 376"/>
              <a:gd name="T94" fmla="*/ 2147483646 w 376"/>
              <a:gd name="T95" fmla="*/ 2147483646 h 376"/>
              <a:gd name="T96" fmla="*/ 2147483646 w 376"/>
              <a:gd name="T97" fmla="*/ 2147483646 h 376"/>
              <a:gd name="T98" fmla="*/ 2147483646 w 376"/>
              <a:gd name="T99" fmla="*/ 2147483646 h 376"/>
              <a:gd name="T100" fmla="*/ 2147483646 w 376"/>
              <a:gd name="T101" fmla="*/ 2147483646 h 376"/>
              <a:gd name="T102" fmla="*/ 2147483646 w 376"/>
              <a:gd name="T103" fmla="*/ 2147483646 h 376"/>
              <a:gd name="T104" fmla="*/ 2147483646 w 376"/>
              <a:gd name="T105" fmla="*/ 2147483646 h 376"/>
              <a:gd name="T106" fmla="*/ 2147483646 w 376"/>
              <a:gd name="T107" fmla="*/ 2147483646 h 376"/>
              <a:gd name="T108" fmla="*/ 2147483646 w 376"/>
              <a:gd name="T109" fmla="*/ 2147483646 h 376"/>
              <a:gd name="T110" fmla="*/ 2147483646 w 376"/>
              <a:gd name="T111" fmla="*/ 2147483646 h 376"/>
              <a:gd name="T112" fmla="*/ 2147483646 w 376"/>
              <a:gd name="T113" fmla="*/ 2147483646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w="9525">
            <a:noFill/>
            <a:round/>
          </a:ln>
        </p:spPr>
        <p:txBody>
          <a:bodyPr/>
          <a:lstStyle/>
          <a:p>
            <a:endParaRPr lang="zh-CN" altLang="en-US"/>
          </a:p>
        </p:txBody>
      </p:sp>
      <p:sp>
        <p:nvSpPr>
          <p:cNvPr id="33810" name="Oval 43"/>
          <p:cNvSpPr>
            <a:spLocks noChangeArrowheads="1"/>
          </p:cNvSpPr>
          <p:nvPr/>
        </p:nvSpPr>
        <p:spPr bwMode="auto">
          <a:xfrm>
            <a:off x="5472113" y="2282825"/>
            <a:ext cx="1123950" cy="1123950"/>
          </a:xfrm>
          <a:prstGeom prst="ellipse">
            <a:avLst/>
          </a:prstGeom>
          <a:solidFill>
            <a:srgbClr val="FCC725"/>
          </a:solidFill>
          <a:ln w="9525">
            <a:noFill/>
            <a:round/>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33811" name="Isosceles Triangle 44"/>
          <p:cNvSpPr>
            <a:spLocks noChangeArrowheads="1"/>
          </p:cNvSpPr>
          <p:nvPr/>
        </p:nvSpPr>
        <p:spPr bwMode="auto">
          <a:xfrm flipV="1">
            <a:off x="5911850" y="3328988"/>
            <a:ext cx="244475" cy="230187"/>
          </a:xfrm>
          <a:prstGeom prst="triangle">
            <a:avLst>
              <a:gd name="adj" fmla="val 50000"/>
            </a:avLst>
          </a:prstGeom>
          <a:solidFill>
            <a:srgbClr val="FCC725"/>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cxnSp>
        <p:nvCxnSpPr>
          <p:cNvPr id="33812" name="Straight Connector 45"/>
          <p:cNvCxnSpPr>
            <a:cxnSpLocks noChangeShapeType="1"/>
          </p:cNvCxnSpPr>
          <p:nvPr/>
        </p:nvCxnSpPr>
        <p:spPr bwMode="auto">
          <a:xfrm>
            <a:off x="6034088" y="3503613"/>
            <a:ext cx="0" cy="469900"/>
          </a:xfrm>
          <a:prstGeom prst="line">
            <a:avLst/>
          </a:prstGeom>
          <a:noFill/>
          <a:ln w="6350">
            <a:solidFill>
              <a:srgbClr val="FCC725"/>
            </a:solidFill>
            <a:round/>
            <a:tailEnd type="oval" w="lg" len="lg"/>
          </a:ln>
        </p:spPr>
      </p:cxnSp>
      <p:sp>
        <p:nvSpPr>
          <p:cNvPr id="33813" name="Freeform 11"/>
          <p:cNvSpPr/>
          <p:nvPr/>
        </p:nvSpPr>
        <p:spPr bwMode="auto">
          <a:xfrm>
            <a:off x="5803900" y="2690813"/>
            <a:ext cx="473075" cy="307975"/>
          </a:xfrm>
          <a:custGeom>
            <a:avLst/>
            <a:gdLst>
              <a:gd name="T0" fmla="*/ 2147483646 w 400"/>
              <a:gd name="T1" fmla="*/ 2147483646 h 260"/>
              <a:gd name="T2" fmla="*/ 2147483646 w 400"/>
              <a:gd name="T3" fmla="*/ 2147483646 h 260"/>
              <a:gd name="T4" fmla="*/ 2147483646 w 400"/>
              <a:gd name="T5" fmla="*/ 0 h 260"/>
              <a:gd name="T6" fmla="*/ 2147483646 w 400"/>
              <a:gd name="T7" fmla="*/ 2147483646 h 260"/>
              <a:gd name="T8" fmla="*/ 2147483646 w 400"/>
              <a:gd name="T9" fmla="*/ 2147483646 h 260"/>
              <a:gd name="T10" fmla="*/ 2147483646 w 400"/>
              <a:gd name="T11" fmla="*/ 2147483646 h 260"/>
              <a:gd name="T12" fmla="*/ 0 w 400"/>
              <a:gd name="T13" fmla="*/ 2147483646 h 260"/>
              <a:gd name="T14" fmla="*/ 2147483646 w 400"/>
              <a:gd name="T15" fmla="*/ 2147483646 h 260"/>
              <a:gd name="T16" fmla="*/ 2147483646 w 400"/>
              <a:gd name="T17" fmla="*/ 2147483646 h 260"/>
              <a:gd name="T18" fmla="*/ 2147483646 w 400"/>
              <a:gd name="T19" fmla="*/ 2147483646 h 260"/>
              <a:gd name="T20" fmla="*/ 2147483646 w 400"/>
              <a:gd name="T21" fmla="*/ 2147483646 h 260"/>
              <a:gd name="T22" fmla="*/ 2147483646 w 400"/>
              <a:gd name="T23" fmla="*/ 2147483646 h 260"/>
              <a:gd name="T24" fmla="*/ 2147483646 w 400"/>
              <a:gd name="T25" fmla="*/ 2147483646 h 260"/>
              <a:gd name="T26" fmla="*/ 2147483646 w 400"/>
              <a:gd name="T27" fmla="*/ 2147483646 h 260"/>
              <a:gd name="T28" fmla="*/ 2147483646 w 400"/>
              <a:gd name="T29" fmla="*/ 2147483646 h 260"/>
              <a:gd name="T30" fmla="*/ 2147483646 w 400"/>
              <a:gd name="T31" fmla="*/ 2147483646 h 260"/>
              <a:gd name="T32" fmla="*/ 2147483646 w 400"/>
              <a:gd name="T33" fmla="*/ 2147483646 h 260"/>
              <a:gd name="T34" fmla="*/ 2147483646 w 4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w="9525">
            <a:noFill/>
            <a:round/>
          </a:ln>
        </p:spPr>
        <p:txBody>
          <a:bodyPr/>
          <a:lstStyle/>
          <a:p>
            <a:endParaRPr lang="zh-CN" altLang="en-US"/>
          </a:p>
        </p:txBody>
      </p:sp>
      <p:sp>
        <p:nvSpPr>
          <p:cNvPr id="33814" name="Oval 50"/>
          <p:cNvSpPr>
            <a:spLocks noChangeArrowheads="1"/>
          </p:cNvSpPr>
          <p:nvPr/>
        </p:nvSpPr>
        <p:spPr bwMode="auto">
          <a:xfrm>
            <a:off x="8818563" y="2282825"/>
            <a:ext cx="1123950" cy="1123950"/>
          </a:xfrm>
          <a:prstGeom prst="ellipse">
            <a:avLst/>
          </a:prstGeom>
          <a:solidFill>
            <a:srgbClr val="1C8EE4"/>
          </a:solidFill>
          <a:ln w="9525">
            <a:noFill/>
            <a:round/>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33815" name="Isosceles Triangle 51"/>
          <p:cNvSpPr>
            <a:spLocks noChangeArrowheads="1"/>
          </p:cNvSpPr>
          <p:nvPr/>
        </p:nvSpPr>
        <p:spPr bwMode="auto">
          <a:xfrm flipV="1">
            <a:off x="9258300" y="3328988"/>
            <a:ext cx="244475" cy="230187"/>
          </a:xfrm>
          <a:prstGeom prst="triangle">
            <a:avLst>
              <a:gd name="adj" fmla="val 50000"/>
            </a:avLst>
          </a:prstGeom>
          <a:solidFill>
            <a:srgbClr val="1C8EE4"/>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cxnSp>
        <p:nvCxnSpPr>
          <p:cNvPr id="33816" name="Straight Connector 52"/>
          <p:cNvCxnSpPr>
            <a:cxnSpLocks noChangeShapeType="1"/>
          </p:cNvCxnSpPr>
          <p:nvPr/>
        </p:nvCxnSpPr>
        <p:spPr bwMode="auto">
          <a:xfrm>
            <a:off x="9380538" y="3503613"/>
            <a:ext cx="0" cy="469900"/>
          </a:xfrm>
          <a:prstGeom prst="line">
            <a:avLst/>
          </a:prstGeom>
          <a:noFill/>
          <a:ln w="6350">
            <a:solidFill>
              <a:srgbClr val="1C8EE4"/>
            </a:solidFill>
            <a:round/>
            <a:tailEnd type="oval" w="lg" len="lg"/>
          </a:ln>
        </p:spPr>
      </p:cxnSp>
      <p:sp>
        <p:nvSpPr>
          <p:cNvPr id="33817" name="Freeform 21"/>
          <p:cNvSpPr>
            <a:spLocks noEditPoints="1"/>
          </p:cNvSpPr>
          <p:nvPr/>
        </p:nvSpPr>
        <p:spPr bwMode="auto">
          <a:xfrm>
            <a:off x="9167813" y="2662238"/>
            <a:ext cx="434975" cy="387350"/>
          </a:xfrm>
          <a:custGeom>
            <a:avLst/>
            <a:gdLst>
              <a:gd name="T0" fmla="*/ 2147483646 w 401"/>
              <a:gd name="T1" fmla="*/ 2147483646 h 357"/>
              <a:gd name="T2" fmla="*/ 2147483646 w 401"/>
              <a:gd name="T3" fmla="*/ 2147483646 h 357"/>
              <a:gd name="T4" fmla="*/ 2147483646 w 401"/>
              <a:gd name="T5" fmla="*/ 2147483646 h 357"/>
              <a:gd name="T6" fmla="*/ 2147483646 w 401"/>
              <a:gd name="T7" fmla="*/ 2147483646 h 357"/>
              <a:gd name="T8" fmla="*/ 2147483646 w 401"/>
              <a:gd name="T9" fmla="*/ 2147483646 h 357"/>
              <a:gd name="T10" fmla="*/ 2147483646 w 401"/>
              <a:gd name="T11" fmla="*/ 2147483646 h 357"/>
              <a:gd name="T12" fmla="*/ 2147483646 w 401"/>
              <a:gd name="T13" fmla="*/ 2147483646 h 357"/>
              <a:gd name="T14" fmla="*/ 2147483646 w 401"/>
              <a:gd name="T15" fmla="*/ 2147483646 h 357"/>
              <a:gd name="T16" fmla="*/ 2147483646 w 401"/>
              <a:gd name="T17" fmla="*/ 2147483646 h 357"/>
              <a:gd name="T18" fmla="*/ 2147483646 w 401"/>
              <a:gd name="T19" fmla="*/ 2147483646 h 357"/>
              <a:gd name="T20" fmla="*/ 2147483646 w 401"/>
              <a:gd name="T21" fmla="*/ 2147483646 h 357"/>
              <a:gd name="T22" fmla="*/ 2147483646 w 401"/>
              <a:gd name="T23" fmla="*/ 2147483646 h 357"/>
              <a:gd name="T24" fmla="*/ 2147483646 w 401"/>
              <a:gd name="T25" fmla="*/ 2147483646 h 357"/>
              <a:gd name="T26" fmla="*/ 2147483646 w 401"/>
              <a:gd name="T27" fmla="*/ 2147483646 h 357"/>
              <a:gd name="T28" fmla="*/ 2147483646 w 401"/>
              <a:gd name="T29" fmla="*/ 2147483646 h 357"/>
              <a:gd name="T30" fmla="*/ 2147483646 w 401"/>
              <a:gd name="T31" fmla="*/ 2147483646 h 357"/>
              <a:gd name="T32" fmla="*/ 2147483646 w 401"/>
              <a:gd name="T33" fmla="*/ 2147483646 h 357"/>
              <a:gd name="T34" fmla="*/ 2147483646 w 401"/>
              <a:gd name="T35" fmla="*/ 2147483646 h 357"/>
              <a:gd name="T36" fmla="*/ 2147483646 w 401"/>
              <a:gd name="T37" fmla="*/ 2147483646 h 357"/>
              <a:gd name="T38" fmla="*/ 2147483646 w 401"/>
              <a:gd name="T39" fmla="*/ 2147483646 h 357"/>
              <a:gd name="T40" fmla="*/ 2147483646 w 401"/>
              <a:gd name="T41" fmla="*/ 2147483646 h 357"/>
              <a:gd name="T42" fmla="*/ 2147483646 w 401"/>
              <a:gd name="T43" fmla="*/ 2147483646 h 357"/>
              <a:gd name="T44" fmla="*/ 2147483646 w 401"/>
              <a:gd name="T45" fmla="*/ 2147483646 h 357"/>
              <a:gd name="T46" fmla="*/ 2147483646 w 401"/>
              <a:gd name="T47" fmla="*/ 2147483646 h 357"/>
              <a:gd name="T48" fmla="*/ 2147483646 w 401"/>
              <a:gd name="T49" fmla="*/ 2147483646 h 357"/>
              <a:gd name="T50" fmla="*/ 2147483646 w 401"/>
              <a:gd name="T51" fmla="*/ 2147483646 h 357"/>
              <a:gd name="T52" fmla="*/ 2147483646 w 401"/>
              <a:gd name="T53" fmla="*/ 2147483646 h 357"/>
              <a:gd name="T54" fmla="*/ 2147483646 w 401"/>
              <a:gd name="T55" fmla="*/ 2147483646 h 357"/>
              <a:gd name="T56" fmla="*/ 2147483646 w 401"/>
              <a:gd name="T57" fmla="*/ 2147483646 h 357"/>
              <a:gd name="T58" fmla="*/ 2147483646 w 401"/>
              <a:gd name="T59" fmla="*/ 2147483646 h 357"/>
              <a:gd name="T60" fmla="*/ 2147483646 w 401"/>
              <a:gd name="T61" fmla="*/ 2147483646 h 357"/>
              <a:gd name="T62" fmla="*/ 2147483646 w 401"/>
              <a:gd name="T63" fmla="*/ 2147483646 h 357"/>
              <a:gd name="T64" fmla="*/ 2147483646 w 401"/>
              <a:gd name="T65" fmla="*/ 2147483646 h 357"/>
              <a:gd name="T66" fmla="*/ 2147483646 w 401"/>
              <a:gd name="T67" fmla="*/ 2147483646 h 357"/>
              <a:gd name="T68" fmla="*/ 2147483646 w 401"/>
              <a:gd name="T69" fmla="*/ 2147483646 h 357"/>
              <a:gd name="T70" fmla="*/ 2147483646 w 401"/>
              <a:gd name="T71" fmla="*/ 2147483646 h 357"/>
              <a:gd name="T72" fmla="*/ 2147483646 w 401"/>
              <a:gd name="T73" fmla="*/ 2147483646 h 357"/>
              <a:gd name="T74" fmla="*/ 2147483646 w 401"/>
              <a:gd name="T75" fmla="*/ 2147483646 h 357"/>
              <a:gd name="T76" fmla="*/ 2147483646 w 401"/>
              <a:gd name="T77" fmla="*/ 2147483646 h 357"/>
              <a:gd name="T78" fmla="*/ 2147483646 w 401"/>
              <a:gd name="T79" fmla="*/ 2147483646 h 357"/>
              <a:gd name="T80" fmla="*/ 2147483646 w 401"/>
              <a:gd name="T81" fmla="*/ 2147483646 h 357"/>
              <a:gd name="T82" fmla="*/ 2147483646 w 401"/>
              <a:gd name="T83" fmla="*/ 2147483646 h 357"/>
              <a:gd name="T84" fmla="*/ 2147483646 w 401"/>
              <a:gd name="T85" fmla="*/ 2147483646 h 357"/>
              <a:gd name="T86" fmla="*/ 2147483646 w 401"/>
              <a:gd name="T87" fmla="*/ 2147483646 h 357"/>
              <a:gd name="T88" fmla="*/ 2147483646 w 401"/>
              <a:gd name="T89" fmla="*/ 2147483646 h 357"/>
              <a:gd name="T90" fmla="*/ 2147483646 w 401"/>
              <a:gd name="T91" fmla="*/ 2147483646 h 357"/>
              <a:gd name="T92" fmla="*/ 2147483646 w 401"/>
              <a:gd name="T93" fmla="*/ 2147483646 h 357"/>
              <a:gd name="T94" fmla="*/ 2147483646 w 401"/>
              <a:gd name="T95" fmla="*/ 2147483646 h 357"/>
              <a:gd name="T96" fmla="*/ 2147483646 w 401"/>
              <a:gd name="T97" fmla="*/ 2147483646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w="9525">
            <a:noFill/>
            <a:round/>
          </a:ln>
        </p:spPr>
        <p:txBody>
          <a:bodyPr/>
          <a:lstStyle/>
          <a:p>
            <a:endParaRPr lang="zh-CN" altLang="en-US"/>
          </a:p>
        </p:txBody>
      </p:sp>
      <p:sp>
        <p:nvSpPr>
          <p:cNvPr id="33818" name="TextBox 13"/>
          <p:cNvSpPr txBox="1">
            <a:spLocks noChangeArrowheads="1"/>
          </p:cNvSpPr>
          <p:nvPr/>
        </p:nvSpPr>
        <p:spPr bwMode="auto">
          <a:xfrm>
            <a:off x="3173413" y="2776538"/>
            <a:ext cx="2336800" cy="246062"/>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19" name="TextBox 13"/>
          <p:cNvSpPr txBox="1">
            <a:spLocks noChangeArrowheads="1"/>
          </p:cNvSpPr>
          <p:nvPr/>
        </p:nvSpPr>
        <p:spPr bwMode="auto">
          <a:xfrm>
            <a:off x="3176588" y="3062288"/>
            <a:ext cx="2333625" cy="798512"/>
          </a:xfrm>
          <a:prstGeom prst="rect">
            <a:avLst/>
          </a:prstGeom>
          <a:noFill/>
          <a:ln w="9525">
            <a:noFill/>
            <a:miter lim="800000"/>
          </a:ln>
        </p:spPr>
        <p:txBody>
          <a:bodyPr lIns="0" tIns="0" rIns="0" bIns="0">
            <a:spAutoFit/>
          </a:bodyPr>
          <a:lstStyle/>
          <a:p>
            <a:pPr algn="ctr" defTabSz="1216025" eaLnBrk="1" hangingPunct="1">
              <a:lnSpc>
                <a:spcPct val="15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单击此处可编辑内容单击此处可编辑内容单击此处可编辑内容单击此处可编辑内容单击此处可编辑内容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0" name="TextBox 13"/>
          <p:cNvSpPr txBox="1">
            <a:spLocks noChangeArrowheads="1"/>
          </p:cNvSpPr>
          <p:nvPr/>
        </p:nvSpPr>
        <p:spPr bwMode="auto">
          <a:xfrm>
            <a:off x="1416050" y="4183063"/>
            <a:ext cx="2338388" cy="246062"/>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1" name="TextBox 13"/>
          <p:cNvSpPr txBox="1">
            <a:spLocks noChangeArrowheads="1"/>
          </p:cNvSpPr>
          <p:nvPr/>
        </p:nvSpPr>
        <p:spPr bwMode="auto">
          <a:xfrm>
            <a:off x="1420813" y="4468813"/>
            <a:ext cx="2333625" cy="798512"/>
          </a:xfrm>
          <a:prstGeom prst="rect">
            <a:avLst/>
          </a:prstGeom>
          <a:noFill/>
          <a:ln w="9525">
            <a:noFill/>
            <a:miter lim="800000"/>
          </a:ln>
        </p:spPr>
        <p:txBody>
          <a:bodyPr lIns="0" tIns="0" rIns="0" bIns="0">
            <a:spAutoFit/>
          </a:bodyPr>
          <a:lstStyle/>
          <a:p>
            <a:pPr algn="ctr" defTabSz="1216025" eaLnBrk="1" hangingPunct="1">
              <a:lnSpc>
                <a:spcPct val="15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单击此处可编辑内容单击此处可编辑内容单击此处可编辑内容单击此处可编辑内容单击此处可编辑内容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2" name="TextBox 13"/>
          <p:cNvSpPr txBox="1">
            <a:spLocks noChangeArrowheads="1"/>
          </p:cNvSpPr>
          <p:nvPr/>
        </p:nvSpPr>
        <p:spPr bwMode="auto">
          <a:xfrm>
            <a:off x="4872038" y="4183063"/>
            <a:ext cx="2338387" cy="246062"/>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3" name="TextBox 13"/>
          <p:cNvSpPr txBox="1">
            <a:spLocks noChangeArrowheads="1"/>
          </p:cNvSpPr>
          <p:nvPr/>
        </p:nvSpPr>
        <p:spPr bwMode="auto">
          <a:xfrm>
            <a:off x="4876800" y="4468813"/>
            <a:ext cx="2333625" cy="798512"/>
          </a:xfrm>
          <a:prstGeom prst="rect">
            <a:avLst/>
          </a:prstGeom>
          <a:noFill/>
          <a:ln w="9525">
            <a:noFill/>
            <a:miter lim="800000"/>
          </a:ln>
        </p:spPr>
        <p:txBody>
          <a:bodyPr lIns="0" tIns="0" rIns="0" bIns="0">
            <a:spAutoFit/>
          </a:bodyPr>
          <a:lstStyle/>
          <a:p>
            <a:pPr algn="ctr" defTabSz="1216025" eaLnBrk="1" hangingPunct="1">
              <a:lnSpc>
                <a:spcPct val="15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单击此处可编辑内容单击此处可编辑内容单击此处可编辑内容单击此处可编辑内容单击此处可编辑内容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4" name="TextBox 13"/>
          <p:cNvSpPr txBox="1">
            <a:spLocks noChangeArrowheads="1"/>
          </p:cNvSpPr>
          <p:nvPr/>
        </p:nvSpPr>
        <p:spPr bwMode="auto">
          <a:xfrm>
            <a:off x="8270875" y="4183063"/>
            <a:ext cx="2338388" cy="246062"/>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5" name="TextBox 13"/>
          <p:cNvSpPr txBox="1">
            <a:spLocks noChangeArrowheads="1"/>
          </p:cNvSpPr>
          <p:nvPr/>
        </p:nvSpPr>
        <p:spPr bwMode="auto">
          <a:xfrm>
            <a:off x="8274050" y="4468813"/>
            <a:ext cx="2335213" cy="798512"/>
          </a:xfrm>
          <a:prstGeom prst="rect">
            <a:avLst/>
          </a:prstGeom>
          <a:noFill/>
          <a:ln w="9525">
            <a:noFill/>
            <a:miter lim="800000"/>
          </a:ln>
        </p:spPr>
        <p:txBody>
          <a:bodyPr lIns="0" tIns="0" rIns="0" bIns="0">
            <a:spAutoFit/>
          </a:bodyPr>
          <a:lstStyle/>
          <a:p>
            <a:pPr algn="ctr" defTabSz="1216025" eaLnBrk="1" hangingPunct="1">
              <a:lnSpc>
                <a:spcPct val="15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单击此处可编辑内容单击此处可编辑内容单击此处可编辑内容单击此处可编辑内容单击此处可编辑内容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6" name="TextBox 13"/>
          <p:cNvSpPr txBox="1">
            <a:spLocks noChangeArrowheads="1"/>
          </p:cNvSpPr>
          <p:nvPr/>
        </p:nvSpPr>
        <p:spPr bwMode="auto">
          <a:xfrm>
            <a:off x="6537325" y="2776538"/>
            <a:ext cx="2338388" cy="246062"/>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33827" name="TextBox 13"/>
          <p:cNvSpPr txBox="1">
            <a:spLocks noChangeArrowheads="1"/>
          </p:cNvSpPr>
          <p:nvPr/>
        </p:nvSpPr>
        <p:spPr bwMode="auto">
          <a:xfrm>
            <a:off x="6542088" y="3062288"/>
            <a:ext cx="2333625" cy="798512"/>
          </a:xfrm>
          <a:prstGeom prst="rect">
            <a:avLst/>
          </a:prstGeom>
          <a:noFill/>
          <a:ln w="9525">
            <a:noFill/>
            <a:miter lim="800000"/>
          </a:ln>
        </p:spPr>
        <p:txBody>
          <a:bodyPr lIns="0" tIns="0" rIns="0" bIns="0">
            <a:spAutoFit/>
          </a:bodyPr>
          <a:lstStyle/>
          <a:p>
            <a:pPr algn="ctr" defTabSz="1216025" eaLnBrk="1" hangingPunct="1">
              <a:lnSpc>
                <a:spcPct val="15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单击此处可编辑内容单击此处可编辑内容单击此处可编辑内容单击此处可编辑内容单击此处可编辑内容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35842" name="图片 4"/>
          <p:cNvPicPr>
            <a:picLocks noChangeAspect="1" noChangeArrowheads="1"/>
          </p:cNvPicPr>
          <p:nvPr/>
        </p:nvPicPr>
        <p:blipFill>
          <a:blip r:embed="rId2"/>
          <a:srcRect t="24207"/>
          <a:stretch>
            <a:fillRect/>
          </a:stretch>
        </p:blipFill>
        <p:spPr bwMode="auto">
          <a:xfrm>
            <a:off x="4763" y="-26988"/>
            <a:ext cx="12187237" cy="6899276"/>
          </a:xfrm>
          <a:prstGeom prst="rect">
            <a:avLst/>
          </a:prstGeom>
          <a:noFill/>
          <a:ln w="9525">
            <a:noFill/>
            <a:miter lim="800000"/>
            <a:headEnd/>
            <a:tailEnd/>
          </a:ln>
        </p:spPr>
      </p:pic>
      <p:sp>
        <p:nvSpPr>
          <p:cNvPr id="35843" name="矩形 5"/>
          <p:cNvSpPr>
            <a:spLocks noChangeArrowheads="1"/>
          </p:cNvSpPr>
          <p:nvPr/>
        </p:nvSpPr>
        <p:spPr bwMode="auto">
          <a:xfrm>
            <a:off x="0" y="2933700"/>
            <a:ext cx="12192000" cy="1912938"/>
          </a:xfrm>
          <a:prstGeom prst="rect">
            <a:avLst/>
          </a:prstGeom>
          <a:solidFill>
            <a:schemeClr val="bg1">
              <a:alpha val="81175"/>
            </a:schemeClr>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35844" name="文本框 92"/>
          <p:cNvSpPr txBox="1">
            <a:spLocks noChangeArrowheads="1"/>
          </p:cNvSpPr>
          <p:nvPr/>
        </p:nvSpPr>
        <p:spPr bwMode="auto">
          <a:xfrm>
            <a:off x="3213100" y="3429000"/>
            <a:ext cx="4106863" cy="10160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zh-CN" sz="6000" b="1">
                <a:solidFill>
                  <a:srgbClr val="268CD4"/>
                </a:solidFill>
                <a:latin typeface="微软雅黑" pitchFamily="34" charset="-122"/>
                <a:ea typeface="微软雅黑" pitchFamily="34" charset="-122"/>
              </a:rPr>
              <a:t>谢谢</a:t>
            </a:r>
            <a:r>
              <a:rPr lang="zh-CN" altLang="en-US" sz="6000" b="1">
                <a:solidFill>
                  <a:srgbClr val="268CD4"/>
                </a:solidFill>
                <a:latin typeface="微软雅黑" pitchFamily="34" charset="-122"/>
                <a:ea typeface="微软雅黑" pitchFamily="34" charset="-122"/>
              </a:rPr>
              <a:t>观看</a:t>
            </a:r>
            <a:endParaRPr lang="zh-CN" altLang="zh-CN" sz="6000" b="1">
              <a:solidFill>
                <a:srgbClr val="268CD4"/>
              </a:solidFill>
              <a:latin typeface="微软雅黑" pitchFamily="34" charset="-122"/>
              <a:ea typeface="微软雅黑" pitchFamily="34" charset="-122"/>
            </a:endParaRPr>
          </a:p>
        </p:txBody>
      </p:sp>
      <p:sp>
        <p:nvSpPr>
          <p:cNvPr id="35845" name="Freeform 193"/>
          <p:cNvSpPr>
            <a:spLocks noEditPoints="1"/>
          </p:cNvSpPr>
          <p:nvPr/>
        </p:nvSpPr>
        <p:spPr bwMode="auto">
          <a:xfrm>
            <a:off x="1989138" y="3384550"/>
            <a:ext cx="1146175" cy="1123950"/>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Tree>
  </p:cSld>
  <p:clrMapOvr>
    <a:masterClrMapping/>
  </p:clrMapOvr>
  <p:transition spd="slow" advTm="0">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base"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Calibri" charset="0"/>
                <a:ea typeface="Calibri"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base"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6180_6414064/fImage27348513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170" name="图片 23"/>
          <p:cNvPicPr>
            <a:picLocks noChangeAspect="1" noChangeArrowheads="1"/>
          </p:cNvPicPr>
          <p:nvPr/>
        </p:nvPicPr>
        <p:blipFill>
          <a:blip r:embed="rId2"/>
          <a:srcRect/>
          <a:stretch>
            <a:fillRect/>
          </a:stretch>
        </p:blipFill>
        <p:spPr bwMode="auto">
          <a:xfrm>
            <a:off x="0" y="0"/>
            <a:ext cx="5370513" cy="6858000"/>
          </a:xfrm>
          <a:prstGeom prst="rect">
            <a:avLst/>
          </a:prstGeom>
          <a:noFill/>
          <a:ln w="9525">
            <a:noFill/>
            <a:miter lim="800000"/>
            <a:headEnd/>
            <a:tailEnd/>
          </a:ln>
        </p:spPr>
      </p:pic>
      <p:sp>
        <p:nvSpPr>
          <p:cNvPr id="7171" name="任意多边形 24"/>
          <p:cNvSpPr/>
          <p:nvPr/>
        </p:nvSpPr>
        <p:spPr bwMode="auto">
          <a:xfrm>
            <a:off x="3703638" y="3860800"/>
            <a:ext cx="1690687" cy="2997200"/>
          </a:xfrm>
          <a:custGeom>
            <a:avLst/>
            <a:gdLst>
              <a:gd name="T0" fmla="*/ 737595 w 1691134"/>
              <a:gd name="T1" fmla="*/ 0 h 2997200"/>
              <a:gd name="T2" fmla="*/ 1688453 w 1691134"/>
              <a:gd name="T3" fmla="*/ 0 h 2997200"/>
              <a:gd name="T4" fmla="*/ 1055083 w 1691134"/>
              <a:gd name="T5" fmla="*/ 2997200 h 2997200"/>
              <a:gd name="T6" fmla="*/ 0 w 1691134"/>
              <a:gd name="T7" fmla="*/ 2997200 h 2997200"/>
              <a:gd name="T8" fmla="*/ 737595 w 1691134"/>
              <a:gd name="T9" fmla="*/ 0 h 299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1134" h="2997200">
                <a:moveTo>
                  <a:pt x="738765" y="0"/>
                </a:moveTo>
                <a:lnTo>
                  <a:pt x="1691134" y="0"/>
                </a:lnTo>
                <a:lnTo>
                  <a:pt x="1056757" y="2997200"/>
                </a:lnTo>
                <a:lnTo>
                  <a:pt x="0" y="2997200"/>
                </a:lnTo>
                <a:lnTo>
                  <a:pt x="738765" y="0"/>
                </a:lnTo>
                <a:close/>
              </a:path>
            </a:pathLst>
          </a:custGeom>
          <a:solidFill>
            <a:srgbClr val="595959"/>
          </a:solidFill>
          <a:ln w="9525">
            <a:noFill/>
            <a:round/>
          </a:ln>
        </p:spPr>
        <p:txBody>
          <a:bodyPr anchor="ctr"/>
          <a:lstStyle/>
          <a:p>
            <a:endParaRPr lang="zh-CN" altLang="en-US"/>
          </a:p>
        </p:txBody>
      </p:sp>
      <p:sp>
        <p:nvSpPr>
          <p:cNvPr id="7172" name="任意多边形 25"/>
          <p:cNvSpPr/>
          <p:nvPr/>
        </p:nvSpPr>
        <p:spPr bwMode="auto">
          <a:xfrm>
            <a:off x="3703638" y="0"/>
            <a:ext cx="1793875" cy="6858000"/>
          </a:xfrm>
          <a:custGeom>
            <a:avLst/>
            <a:gdLst>
              <a:gd name="T0" fmla="*/ 1663693 w 1793367"/>
              <a:gd name="T1" fmla="*/ 0 h 6858000"/>
              <a:gd name="T2" fmla="*/ 1796417 w 1793367"/>
              <a:gd name="T3" fmla="*/ 0 h 6858000"/>
              <a:gd name="T4" fmla="*/ 132727 w 1793367"/>
              <a:gd name="T5" fmla="*/ 6858000 h 6858000"/>
              <a:gd name="T6" fmla="*/ 0 w 1793367"/>
              <a:gd name="T7" fmla="*/ 6858000 h 6858000"/>
              <a:gd name="T8" fmla="*/ 1663693 w 1793367"/>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3367" h="6858000">
                <a:moveTo>
                  <a:pt x="1660868" y="0"/>
                </a:moveTo>
                <a:lnTo>
                  <a:pt x="1793367" y="0"/>
                </a:lnTo>
                <a:lnTo>
                  <a:pt x="132499" y="6858000"/>
                </a:lnTo>
                <a:lnTo>
                  <a:pt x="0" y="6858000"/>
                </a:lnTo>
                <a:lnTo>
                  <a:pt x="1660868" y="0"/>
                </a:lnTo>
                <a:close/>
              </a:path>
            </a:pathLst>
          </a:custGeom>
          <a:solidFill>
            <a:srgbClr val="252424"/>
          </a:solidFill>
          <a:ln w="12700" cap="flat" cmpd="sng">
            <a:solidFill>
              <a:srgbClr val="404040"/>
            </a:solidFill>
            <a:round/>
          </a:ln>
        </p:spPr>
        <p:txBody>
          <a:bodyPr anchor="ctr"/>
          <a:lstStyle/>
          <a:p>
            <a:endParaRPr lang="zh-CN" altLang="en-US"/>
          </a:p>
        </p:txBody>
      </p:sp>
      <p:pic>
        <p:nvPicPr>
          <p:cNvPr id="7173" name="组合 26"/>
          <p:cNvPicPr>
            <a:picLocks noChangeArrowheads="1"/>
          </p:cNvPicPr>
          <p:nvPr/>
        </p:nvPicPr>
        <p:blipFill>
          <a:blip r:embed="rId3"/>
          <a:srcRect/>
          <a:stretch>
            <a:fillRect/>
          </a:stretch>
        </p:blipFill>
        <p:spPr bwMode="auto">
          <a:xfrm>
            <a:off x="4267200" y="2908300"/>
            <a:ext cx="1066800" cy="1901825"/>
          </a:xfrm>
          <a:prstGeom prst="rect">
            <a:avLst/>
          </a:prstGeom>
          <a:noFill/>
          <a:ln w="9525">
            <a:noFill/>
            <a:miter lim="800000"/>
            <a:headEnd/>
            <a:tailEnd/>
          </a:ln>
        </p:spPr>
      </p:pic>
      <p:grpSp>
        <p:nvGrpSpPr>
          <p:cNvPr id="7174" name="组合 31"/>
          <p:cNvGrpSpPr/>
          <p:nvPr/>
        </p:nvGrpSpPr>
        <p:grpSpPr bwMode="auto">
          <a:xfrm>
            <a:off x="4867275" y="1582738"/>
            <a:ext cx="1320800" cy="461962"/>
            <a:chOff x="0" y="0"/>
            <a:chExt cx="1853010" cy="678866"/>
          </a:xfrm>
        </p:grpSpPr>
        <p:sp>
          <p:nvSpPr>
            <p:cNvPr id="7184" name="平行四边形 32"/>
            <p:cNvSpPr>
              <a:spLocks noChangeArrowheads="1"/>
            </p:cNvSpPr>
            <p:nvPr/>
          </p:nvSpPr>
          <p:spPr bwMode="auto">
            <a:xfrm>
              <a:off x="0" y="47335"/>
              <a:ext cx="1808480" cy="584200"/>
            </a:xfrm>
            <a:prstGeom prst="parallelogram">
              <a:avLst>
                <a:gd name="adj" fmla="val 24995"/>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7185" name="文本框 33"/>
            <p:cNvSpPr txBox="1">
              <a:spLocks noChangeArrowheads="1"/>
            </p:cNvSpPr>
            <p:nvPr/>
          </p:nvSpPr>
          <p:spPr bwMode="auto">
            <a:xfrm>
              <a:off x="209149" y="0"/>
              <a:ext cx="1643861" cy="678866"/>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400">
                  <a:solidFill>
                    <a:srgbClr val="FFFFFF"/>
                  </a:solidFill>
                  <a:latin typeface="Arial" panose="020B0604020202020204" pitchFamily="34" charset="0"/>
                  <a:cs typeface="Arial" panose="020B0604020202020204" pitchFamily="34" charset="0"/>
                </a:rPr>
                <a:t>LOGO</a:t>
              </a:r>
              <a:endParaRPr lang="zh-CN" altLang="en-US" sz="2400">
                <a:solidFill>
                  <a:srgbClr val="FFFFFF"/>
                </a:solidFill>
                <a:latin typeface="Arial" panose="020B0604020202020204" pitchFamily="34" charset="0"/>
                <a:cs typeface="Arial" panose="020B0604020202020204" pitchFamily="34" charset="0"/>
              </a:endParaRPr>
            </a:p>
          </p:txBody>
        </p:sp>
      </p:grpSp>
      <p:sp>
        <p:nvSpPr>
          <p:cNvPr id="7175" name="文本框 35"/>
          <p:cNvSpPr txBox="1">
            <a:spLocks noChangeArrowheads="1"/>
          </p:cNvSpPr>
          <p:nvPr/>
        </p:nvSpPr>
        <p:spPr bwMode="auto">
          <a:xfrm>
            <a:off x="6311900" y="2185988"/>
            <a:ext cx="4622800" cy="646112"/>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ONE</a:t>
            </a:r>
            <a:endParaRPr lang="zh-CN" altLang="en-US" sz="3600" b="1">
              <a:solidFill>
                <a:srgbClr val="268CD4"/>
              </a:solidFill>
              <a:latin typeface="Arial" panose="020B0604020202020204" pitchFamily="34" charset="0"/>
              <a:ea typeface="微软雅黑" pitchFamily="34" charset="-122"/>
            </a:endParaRPr>
          </a:p>
        </p:txBody>
      </p:sp>
      <p:sp>
        <p:nvSpPr>
          <p:cNvPr id="7176" name="文本框 36"/>
          <p:cNvSpPr txBox="1">
            <a:spLocks noChangeArrowheads="1"/>
          </p:cNvSpPr>
          <p:nvPr/>
        </p:nvSpPr>
        <p:spPr bwMode="auto">
          <a:xfrm>
            <a:off x="6311900" y="2806700"/>
            <a:ext cx="4775200" cy="7080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a:solidFill>
                  <a:srgbClr val="000000"/>
                </a:solidFill>
                <a:latin typeface="微软雅黑" pitchFamily="34" charset="-122"/>
                <a:ea typeface="微软雅黑" pitchFamily="34" charset="-122"/>
              </a:rPr>
              <a:t>单击此处添加标题单击此处添加标题</a:t>
            </a:r>
            <a:endParaRPr lang="zh-CN" altLang="en-US" sz="20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a:solidFill>
                <a:srgbClr val="000000"/>
              </a:solidFill>
              <a:latin typeface="微软雅黑" pitchFamily="34" charset="-122"/>
              <a:ea typeface="微软雅黑" pitchFamily="34" charset="-122"/>
            </a:endParaRPr>
          </a:p>
        </p:txBody>
      </p:sp>
      <p:sp>
        <p:nvSpPr>
          <p:cNvPr id="7177" name="文本框 38"/>
          <p:cNvSpPr txBox="1">
            <a:spLocks noChangeArrowheads="1"/>
          </p:cNvSpPr>
          <p:nvPr/>
        </p:nvSpPr>
        <p:spPr bwMode="auto">
          <a:xfrm>
            <a:off x="6311900" y="3160713"/>
            <a:ext cx="4264025" cy="646112"/>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TWO</a:t>
            </a:r>
            <a:endParaRPr lang="zh-CN" altLang="en-US" sz="3600" b="1">
              <a:solidFill>
                <a:srgbClr val="268CD4"/>
              </a:solidFill>
              <a:latin typeface="Arial" panose="020B0604020202020204" pitchFamily="34" charset="0"/>
              <a:ea typeface="微软雅黑" pitchFamily="34" charset="-122"/>
            </a:endParaRPr>
          </a:p>
        </p:txBody>
      </p:sp>
      <p:sp>
        <p:nvSpPr>
          <p:cNvPr id="7178" name="文本框 39"/>
          <p:cNvSpPr txBox="1">
            <a:spLocks noChangeArrowheads="1"/>
          </p:cNvSpPr>
          <p:nvPr/>
        </p:nvSpPr>
        <p:spPr bwMode="auto">
          <a:xfrm>
            <a:off x="6311900" y="3781425"/>
            <a:ext cx="4775200" cy="40005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a:solidFill>
                  <a:srgbClr val="000000"/>
                </a:solidFill>
                <a:latin typeface="微软雅黑" pitchFamily="34" charset="-122"/>
                <a:ea typeface="微软雅黑" pitchFamily="34" charset="-122"/>
              </a:rPr>
              <a:t>单击此处添加标题单击此处添加标题</a:t>
            </a:r>
            <a:endParaRPr lang="zh-CN" altLang="en-US" sz="2000">
              <a:solidFill>
                <a:srgbClr val="000000"/>
              </a:solidFill>
              <a:latin typeface="微软雅黑" pitchFamily="34" charset="-122"/>
              <a:ea typeface="微软雅黑" pitchFamily="34" charset="-122"/>
            </a:endParaRPr>
          </a:p>
        </p:txBody>
      </p:sp>
      <p:sp>
        <p:nvSpPr>
          <p:cNvPr id="7179" name="文本框 41"/>
          <p:cNvSpPr txBox="1">
            <a:spLocks noChangeArrowheads="1"/>
          </p:cNvSpPr>
          <p:nvPr/>
        </p:nvSpPr>
        <p:spPr bwMode="auto">
          <a:xfrm>
            <a:off x="6311900" y="4135438"/>
            <a:ext cx="4622800" cy="646112"/>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THREE</a:t>
            </a:r>
            <a:endParaRPr lang="zh-CN" altLang="en-US" sz="3600" b="1">
              <a:solidFill>
                <a:srgbClr val="268CD4"/>
              </a:solidFill>
              <a:latin typeface="Arial" panose="020B0604020202020204" pitchFamily="34" charset="0"/>
              <a:ea typeface="微软雅黑" pitchFamily="34" charset="-122"/>
            </a:endParaRPr>
          </a:p>
        </p:txBody>
      </p:sp>
      <p:sp>
        <p:nvSpPr>
          <p:cNvPr id="7180" name="文本框 42"/>
          <p:cNvSpPr txBox="1">
            <a:spLocks noChangeArrowheads="1"/>
          </p:cNvSpPr>
          <p:nvPr/>
        </p:nvSpPr>
        <p:spPr bwMode="auto">
          <a:xfrm>
            <a:off x="6311900" y="4756150"/>
            <a:ext cx="4775200" cy="7080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a:solidFill>
                  <a:srgbClr val="000000"/>
                </a:solidFill>
                <a:latin typeface="微软雅黑" pitchFamily="34" charset="-122"/>
                <a:ea typeface="微软雅黑" pitchFamily="34" charset="-122"/>
              </a:rPr>
              <a:t>单击此处添加标题单击此处添加标题</a:t>
            </a:r>
            <a:endParaRPr lang="zh-CN" altLang="en-US" sz="20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a:solidFill>
                <a:srgbClr val="000000"/>
              </a:solidFill>
              <a:latin typeface="微软雅黑" pitchFamily="34" charset="-122"/>
              <a:ea typeface="微软雅黑" pitchFamily="34" charset="-122"/>
            </a:endParaRPr>
          </a:p>
        </p:txBody>
      </p:sp>
      <p:sp>
        <p:nvSpPr>
          <p:cNvPr id="7181" name="文本框 44"/>
          <p:cNvSpPr txBox="1">
            <a:spLocks noChangeArrowheads="1"/>
          </p:cNvSpPr>
          <p:nvPr/>
        </p:nvSpPr>
        <p:spPr bwMode="auto">
          <a:xfrm>
            <a:off x="6311900" y="5110163"/>
            <a:ext cx="4622800" cy="647700"/>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FOUR</a:t>
            </a:r>
            <a:endParaRPr lang="zh-CN" altLang="en-US" sz="3600" b="1">
              <a:solidFill>
                <a:srgbClr val="268CD4"/>
              </a:solidFill>
              <a:latin typeface="Arial" panose="020B0604020202020204" pitchFamily="34" charset="0"/>
              <a:ea typeface="微软雅黑" pitchFamily="34" charset="-122"/>
            </a:endParaRPr>
          </a:p>
        </p:txBody>
      </p:sp>
      <p:sp>
        <p:nvSpPr>
          <p:cNvPr id="7182" name="文本框 45"/>
          <p:cNvSpPr txBox="1">
            <a:spLocks noChangeArrowheads="1"/>
          </p:cNvSpPr>
          <p:nvPr/>
        </p:nvSpPr>
        <p:spPr bwMode="auto">
          <a:xfrm>
            <a:off x="6311900" y="5732463"/>
            <a:ext cx="4775200" cy="706437"/>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a:solidFill>
                  <a:srgbClr val="000000"/>
                </a:solidFill>
                <a:latin typeface="微软雅黑" pitchFamily="34" charset="-122"/>
                <a:ea typeface="微软雅黑" pitchFamily="34" charset="-122"/>
              </a:rPr>
              <a:t>单击此处添加标题单击此处添加标题</a:t>
            </a:r>
            <a:endParaRPr lang="zh-CN" altLang="en-US" sz="20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a:solidFill>
                <a:srgbClr val="000000"/>
              </a:solidFill>
              <a:latin typeface="微软雅黑" pitchFamily="34" charset="-122"/>
              <a:ea typeface="微软雅黑" pitchFamily="34" charset="-122"/>
            </a:endParaRPr>
          </a:p>
        </p:txBody>
      </p:sp>
      <p:pic>
        <p:nvPicPr>
          <p:cNvPr id="7183" name="图片 46"/>
          <p:cNvPicPr>
            <a:picLocks noChangeAspect="1" noChangeArrowheads="1"/>
          </p:cNvPicPr>
          <p:nvPr/>
        </p:nvPicPr>
        <p:blipFill>
          <a:blip r:embed="rId4"/>
          <a:srcRect/>
          <a:stretch>
            <a:fillRect/>
          </a:stretch>
        </p:blipFill>
        <p:spPr bwMode="auto">
          <a:xfrm>
            <a:off x="-19050" y="-12700"/>
            <a:ext cx="5395913" cy="6858000"/>
          </a:xfrm>
          <a:prstGeom prst="rect">
            <a:avLst/>
          </a:prstGeom>
          <a:noFill/>
          <a:ln w="9525">
            <a:noFill/>
            <a:miter lim="800000"/>
            <a:headEnd/>
            <a:tailEnd/>
          </a:ln>
        </p:spPr>
      </p:pic>
    </p:spTree>
  </p:cSld>
  <p:clrMapOvr>
    <a:masterClrMapping/>
  </p:clrMapOvr>
  <p:transition spd="slow" advTm="0">
    <p:random/>
  </p:transition>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9218" name="任意多边形 24"/>
          <p:cNvSpPr/>
          <p:nvPr/>
        </p:nvSpPr>
        <p:spPr bwMode="auto">
          <a:xfrm>
            <a:off x="3703638" y="3860800"/>
            <a:ext cx="1690687" cy="2997200"/>
          </a:xfrm>
          <a:custGeom>
            <a:avLst/>
            <a:gdLst>
              <a:gd name="T0" fmla="*/ 737595 w 1691134"/>
              <a:gd name="T1" fmla="*/ 0 h 2997200"/>
              <a:gd name="T2" fmla="*/ 1688453 w 1691134"/>
              <a:gd name="T3" fmla="*/ 0 h 2997200"/>
              <a:gd name="T4" fmla="*/ 1055083 w 1691134"/>
              <a:gd name="T5" fmla="*/ 2997200 h 2997200"/>
              <a:gd name="T6" fmla="*/ 0 w 1691134"/>
              <a:gd name="T7" fmla="*/ 2997200 h 2997200"/>
              <a:gd name="T8" fmla="*/ 737595 w 1691134"/>
              <a:gd name="T9" fmla="*/ 0 h 299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1134" h="2997200">
                <a:moveTo>
                  <a:pt x="738765" y="0"/>
                </a:moveTo>
                <a:lnTo>
                  <a:pt x="1691134" y="0"/>
                </a:lnTo>
                <a:lnTo>
                  <a:pt x="1056757" y="2997200"/>
                </a:lnTo>
                <a:lnTo>
                  <a:pt x="0" y="2997200"/>
                </a:lnTo>
                <a:lnTo>
                  <a:pt x="738765" y="0"/>
                </a:lnTo>
                <a:close/>
              </a:path>
            </a:pathLst>
          </a:custGeom>
          <a:solidFill>
            <a:srgbClr val="595959"/>
          </a:solidFill>
          <a:ln w="9525">
            <a:noFill/>
            <a:round/>
          </a:ln>
        </p:spPr>
        <p:txBody>
          <a:bodyPr anchor="ctr"/>
          <a:lstStyle/>
          <a:p>
            <a:endParaRPr lang="zh-CN" altLang="en-US"/>
          </a:p>
        </p:txBody>
      </p:sp>
      <p:sp>
        <p:nvSpPr>
          <p:cNvPr id="9219" name="任意多边形 25"/>
          <p:cNvSpPr/>
          <p:nvPr/>
        </p:nvSpPr>
        <p:spPr bwMode="auto">
          <a:xfrm>
            <a:off x="3703638" y="0"/>
            <a:ext cx="1793875" cy="6858000"/>
          </a:xfrm>
          <a:custGeom>
            <a:avLst/>
            <a:gdLst>
              <a:gd name="T0" fmla="*/ 1663693 w 1793367"/>
              <a:gd name="T1" fmla="*/ 0 h 6858000"/>
              <a:gd name="T2" fmla="*/ 1796417 w 1793367"/>
              <a:gd name="T3" fmla="*/ 0 h 6858000"/>
              <a:gd name="T4" fmla="*/ 132727 w 1793367"/>
              <a:gd name="T5" fmla="*/ 6858000 h 6858000"/>
              <a:gd name="T6" fmla="*/ 0 w 1793367"/>
              <a:gd name="T7" fmla="*/ 6858000 h 6858000"/>
              <a:gd name="T8" fmla="*/ 1663693 w 1793367"/>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3367" h="6858000">
                <a:moveTo>
                  <a:pt x="1660868" y="0"/>
                </a:moveTo>
                <a:lnTo>
                  <a:pt x="1793367" y="0"/>
                </a:lnTo>
                <a:lnTo>
                  <a:pt x="132499" y="6858000"/>
                </a:lnTo>
                <a:lnTo>
                  <a:pt x="0" y="6858000"/>
                </a:lnTo>
                <a:lnTo>
                  <a:pt x="1660868" y="0"/>
                </a:lnTo>
                <a:close/>
              </a:path>
            </a:pathLst>
          </a:custGeom>
          <a:solidFill>
            <a:srgbClr val="252424"/>
          </a:solidFill>
          <a:ln w="12700" cap="flat" cmpd="sng">
            <a:solidFill>
              <a:srgbClr val="404040"/>
            </a:solidFill>
            <a:round/>
          </a:ln>
        </p:spPr>
        <p:txBody>
          <a:bodyPr anchor="ctr"/>
          <a:lstStyle/>
          <a:p>
            <a:endParaRPr lang="zh-CN" altLang="en-US"/>
          </a:p>
        </p:txBody>
      </p:sp>
      <p:pic>
        <p:nvPicPr>
          <p:cNvPr id="9220" name="组合 26"/>
          <p:cNvPicPr>
            <a:picLocks noChangeArrowheads="1"/>
          </p:cNvPicPr>
          <p:nvPr/>
        </p:nvPicPr>
        <p:blipFill>
          <a:blip r:embed="rId2"/>
          <a:srcRect/>
          <a:stretch>
            <a:fillRect/>
          </a:stretch>
        </p:blipFill>
        <p:spPr bwMode="auto">
          <a:xfrm>
            <a:off x="4267200" y="2908300"/>
            <a:ext cx="1030288" cy="1901825"/>
          </a:xfrm>
          <a:prstGeom prst="rect">
            <a:avLst/>
          </a:prstGeom>
          <a:noFill/>
          <a:ln w="9525">
            <a:noFill/>
            <a:miter lim="800000"/>
            <a:headEnd/>
            <a:tailEnd/>
          </a:ln>
        </p:spPr>
      </p:pic>
      <p:grpSp>
        <p:nvGrpSpPr>
          <p:cNvPr id="9221" name="组合 31"/>
          <p:cNvGrpSpPr/>
          <p:nvPr/>
        </p:nvGrpSpPr>
        <p:grpSpPr bwMode="auto">
          <a:xfrm>
            <a:off x="4867275" y="1582738"/>
            <a:ext cx="1417638" cy="461962"/>
            <a:chOff x="0" y="0"/>
            <a:chExt cx="1988889" cy="678866"/>
          </a:xfrm>
        </p:grpSpPr>
        <p:sp>
          <p:nvSpPr>
            <p:cNvPr id="9232" name="平行四边形 32"/>
            <p:cNvSpPr>
              <a:spLocks noChangeArrowheads="1"/>
            </p:cNvSpPr>
            <p:nvPr/>
          </p:nvSpPr>
          <p:spPr bwMode="auto">
            <a:xfrm>
              <a:off x="0" y="47335"/>
              <a:ext cx="1808480" cy="584200"/>
            </a:xfrm>
            <a:prstGeom prst="parallelogram">
              <a:avLst>
                <a:gd name="adj" fmla="val 24995"/>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9233" name="文本框 33"/>
            <p:cNvSpPr txBox="1">
              <a:spLocks noChangeArrowheads="1"/>
            </p:cNvSpPr>
            <p:nvPr/>
          </p:nvSpPr>
          <p:spPr bwMode="auto">
            <a:xfrm>
              <a:off x="345028" y="0"/>
              <a:ext cx="1643861" cy="678866"/>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400">
                  <a:solidFill>
                    <a:srgbClr val="FFFFFF"/>
                  </a:solidFill>
                </a:rPr>
                <a:t>LOGO</a:t>
              </a:r>
              <a:endParaRPr lang="zh-CN" altLang="en-US" sz="2400">
                <a:solidFill>
                  <a:srgbClr val="FFFFFF"/>
                </a:solidFill>
              </a:endParaRPr>
            </a:p>
          </p:txBody>
        </p:sp>
      </p:grpSp>
      <p:sp>
        <p:nvSpPr>
          <p:cNvPr id="9222" name="文本框 35"/>
          <p:cNvSpPr txBox="1">
            <a:spLocks noChangeArrowheads="1"/>
          </p:cNvSpPr>
          <p:nvPr/>
        </p:nvSpPr>
        <p:spPr bwMode="auto">
          <a:xfrm>
            <a:off x="6905625" y="2012950"/>
            <a:ext cx="3890963" cy="646113"/>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ONE</a:t>
            </a:r>
            <a:endParaRPr lang="zh-CN" altLang="en-US" sz="3600" b="1">
              <a:solidFill>
                <a:srgbClr val="268CD4"/>
              </a:solidFill>
              <a:latin typeface="Arial" panose="020B0604020202020204" pitchFamily="34" charset="0"/>
              <a:ea typeface="微软雅黑" pitchFamily="34" charset="-122"/>
            </a:endParaRPr>
          </a:p>
        </p:txBody>
      </p:sp>
      <p:sp>
        <p:nvSpPr>
          <p:cNvPr id="9223" name="文本框 36"/>
          <p:cNvSpPr txBox="1">
            <a:spLocks noChangeArrowheads="1"/>
          </p:cNvSpPr>
          <p:nvPr/>
        </p:nvSpPr>
        <p:spPr bwMode="auto">
          <a:xfrm>
            <a:off x="6905625" y="2633663"/>
            <a:ext cx="4775200" cy="7080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b="1">
                <a:solidFill>
                  <a:srgbClr val="000000"/>
                </a:solidFill>
                <a:latin typeface="微软雅黑" pitchFamily="34" charset="-122"/>
                <a:ea typeface="微软雅黑" pitchFamily="34" charset="-122"/>
              </a:rPr>
              <a:t>单击此处添加标题单击此处添加标题</a:t>
            </a:r>
            <a:endParaRPr lang="zh-CN" altLang="en-US" sz="2000" b="1">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b="1">
              <a:solidFill>
                <a:srgbClr val="000000"/>
              </a:solidFill>
              <a:latin typeface="微软雅黑" pitchFamily="34" charset="-122"/>
              <a:ea typeface="微软雅黑" pitchFamily="34" charset="-122"/>
            </a:endParaRPr>
          </a:p>
        </p:txBody>
      </p:sp>
      <p:sp>
        <p:nvSpPr>
          <p:cNvPr id="9224" name="文本框 38"/>
          <p:cNvSpPr txBox="1">
            <a:spLocks noChangeArrowheads="1"/>
          </p:cNvSpPr>
          <p:nvPr/>
        </p:nvSpPr>
        <p:spPr bwMode="auto">
          <a:xfrm>
            <a:off x="6905625" y="3378200"/>
            <a:ext cx="3890963"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01</a:t>
            </a:r>
            <a:endParaRPr lang="zh-CN" altLang="en-US" sz="2800" b="1">
              <a:solidFill>
                <a:srgbClr val="9168AF"/>
              </a:solidFill>
              <a:latin typeface="Arial" panose="020B0604020202020204" pitchFamily="34" charset="0"/>
              <a:ea typeface="微软雅黑" pitchFamily="34" charset="-122"/>
            </a:endParaRPr>
          </a:p>
        </p:txBody>
      </p:sp>
      <p:sp>
        <p:nvSpPr>
          <p:cNvPr id="9225" name="文本框 39"/>
          <p:cNvSpPr txBox="1">
            <a:spLocks noChangeArrowheads="1"/>
          </p:cNvSpPr>
          <p:nvPr/>
        </p:nvSpPr>
        <p:spPr bwMode="auto">
          <a:xfrm>
            <a:off x="6932613" y="3944938"/>
            <a:ext cx="4773612" cy="3397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p:txBody>
      </p:sp>
      <p:sp>
        <p:nvSpPr>
          <p:cNvPr id="9226" name="文本框 41"/>
          <p:cNvSpPr txBox="1">
            <a:spLocks noChangeArrowheads="1"/>
          </p:cNvSpPr>
          <p:nvPr/>
        </p:nvSpPr>
        <p:spPr bwMode="auto">
          <a:xfrm>
            <a:off x="6945313" y="4383088"/>
            <a:ext cx="3890962"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02</a:t>
            </a:r>
            <a:endParaRPr lang="zh-CN" altLang="en-US" sz="2800" b="1">
              <a:solidFill>
                <a:srgbClr val="9168AF"/>
              </a:solidFill>
              <a:latin typeface="Arial" panose="020B0604020202020204" pitchFamily="34" charset="0"/>
              <a:ea typeface="微软雅黑" pitchFamily="34" charset="-122"/>
            </a:endParaRPr>
          </a:p>
        </p:txBody>
      </p:sp>
      <p:sp>
        <p:nvSpPr>
          <p:cNvPr id="9227" name="文本框 42"/>
          <p:cNvSpPr txBox="1">
            <a:spLocks noChangeArrowheads="1"/>
          </p:cNvSpPr>
          <p:nvPr/>
        </p:nvSpPr>
        <p:spPr bwMode="auto">
          <a:xfrm>
            <a:off x="6945313" y="4906963"/>
            <a:ext cx="4775200"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sp>
        <p:nvSpPr>
          <p:cNvPr id="9228" name="文本框 44"/>
          <p:cNvSpPr txBox="1">
            <a:spLocks noChangeArrowheads="1"/>
          </p:cNvSpPr>
          <p:nvPr/>
        </p:nvSpPr>
        <p:spPr bwMode="auto">
          <a:xfrm>
            <a:off x="6945313" y="5357813"/>
            <a:ext cx="3890962"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03</a:t>
            </a:r>
            <a:endParaRPr lang="zh-CN" altLang="en-US" sz="2800" b="1">
              <a:solidFill>
                <a:srgbClr val="9168AF"/>
              </a:solidFill>
              <a:latin typeface="Arial" panose="020B0604020202020204" pitchFamily="34" charset="0"/>
              <a:ea typeface="微软雅黑" pitchFamily="34" charset="-122"/>
            </a:endParaRPr>
          </a:p>
        </p:txBody>
      </p:sp>
      <p:sp>
        <p:nvSpPr>
          <p:cNvPr id="9229" name="文本框 45"/>
          <p:cNvSpPr txBox="1">
            <a:spLocks noChangeArrowheads="1"/>
          </p:cNvSpPr>
          <p:nvPr/>
        </p:nvSpPr>
        <p:spPr bwMode="auto">
          <a:xfrm>
            <a:off x="6954838" y="5881688"/>
            <a:ext cx="4773612"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cxnSp>
        <p:nvCxnSpPr>
          <p:cNvPr id="9230" name="直接连接符 2"/>
          <p:cNvCxnSpPr>
            <a:cxnSpLocks noChangeShapeType="1"/>
          </p:cNvCxnSpPr>
          <p:nvPr/>
        </p:nvCxnSpPr>
        <p:spPr bwMode="auto">
          <a:xfrm>
            <a:off x="6954838" y="3189288"/>
            <a:ext cx="4181475" cy="0"/>
          </a:xfrm>
          <a:prstGeom prst="line">
            <a:avLst/>
          </a:prstGeom>
          <a:noFill/>
          <a:ln w="12700">
            <a:solidFill>
              <a:srgbClr val="9168AF"/>
            </a:solidFill>
            <a:prstDash val="dash"/>
            <a:round/>
          </a:ln>
        </p:spPr>
      </p:cxnSp>
      <p:pic>
        <p:nvPicPr>
          <p:cNvPr id="9231" name="图片 48"/>
          <p:cNvPicPr>
            <a:picLocks noChangeAspect="1" noChangeArrowheads="1"/>
          </p:cNvPicPr>
          <p:nvPr/>
        </p:nvPicPr>
        <p:blipFill>
          <a:blip r:embed="rId3"/>
          <a:srcRect/>
          <a:stretch>
            <a:fillRect/>
          </a:stretch>
        </p:blipFill>
        <p:spPr bwMode="auto">
          <a:xfrm>
            <a:off x="0" y="0"/>
            <a:ext cx="5394325" cy="6858000"/>
          </a:xfrm>
          <a:prstGeom prst="rect">
            <a:avLst/>
          </a:prstGeom>
          <a:noFill/>
          <a:ln w="9525">
            <a:noFill/>
            <a:miter lim="800000"/>
            <a:headEnd/>
            <a:tailEnd/>
          </a:ln>
        </p:spPr>
      </p:pic>
    </p:spTree>
  </p:cSld>
  <p:clrMapOvr>
    <a:masterClrMapping/>
  </p:clrMapOvr>
  <p:transition spd="slow" advTm="0">
    <p:random/>
  </p:transition>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11266" name="图片 4"/>
          <p:cNvPicPr>
            <a:picLocks noChangeAspect="1" noChangeArrowheads="1"/>
          </p:cNvPicPr>
          <p:nvPr/>
        </p:nvPicPr>
        <p:blipFill>
          <a:blip r:embed="rId2"/>
          <a:srcRect/>
          <a:stretch>
            <a:fillRect/>
          </a:stretch>
        </p:blipFill>
        <p:spPr bwMode="auto">
          <a:xfrm>
            <a:off x="-1588" y="14288"/>
            <a:ext cx="12193588" cy="6858000"/>
          </a:xfrm>
          <a:prstGeom prst="rect">
            <a:avLst/>
          </a:prstGeom>
          <a:noFill/>
          <a:ln w="9525">
            <a:noFill/>
            <a:miter lim="800000"/>
            <a:headEnd/>
            <a:tailEnd/>
          </a:ln>
        </p:spPr>
      </p:pic>
      <p:cxnSp>
        <p:nvCxnSpPr>
          <p:cNvPr id="11267" name="直接连接符 5"/>
          <p:cNvCxnSpPr>
            <a:cxnSpLocks noChangeShapeType="1"/>
          </p:cNvCxnSpPr>
          <p:nvPr/>
        </p:nvCxnSpPr>
        <p:spPr bwMode="auto">
          <a:xfrm>
            <a:off x="2105025" y="0"/>
            <a:ext cx="0" cy="6858000"/>
          </a:xfrm>
          <a:prstGeom prst="line">
            <a:avLst/>
          </a:prstGeom>
          <a:noFill/>
          <a:ln w="6350">
            <a:solidFill>
              <a:srgbClr val="595959"/>
            </a:solidFill>
            <a:round/>
          </a:ln>
        </p:spPr>
      </p:cxnSp>
      <p:sp>
        <p:nvSpPr>
          <p:cNvPr id="11268" name="矩形 10"/>
          <p:cNvSpPr>
            <a:spLocks noChangeArrowheads="1"/>
          </p:cNvSpPr>
          <p:nvPr/>
        </p:nvSpPr>
        <p:spPr bwMode="auto">
          <a:xfrm>
            <a:off x="1316038" y="1216025"/>
            <a:ext cx="782637" cy="374650"/>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69" name="矩形 11"/>
          <p:cNvSpPr>
            <a:spLocks noChangeArrowheads="1"/>
          </p:cNvSpPr>
          <p:nvPr/>
        </p:nvSpPr>
        <p:spPr bwMode="auto">
          <a:xfrm>
            <a:off x="2098675" y="1216025"/>
            <a:ext cx="1063625" cy="374650"/>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70" name="文本框 8"/>
          <p:cNvSpPr txBox="1">
            <a:spLocks noChangeArrowheads="1"/>
          </p:cNvSpPr>
          <p:nvPr/>
        </p:nvSpPr>
        <p:spPr bwMode="auto">
          <a:xfrm>
            <a:off x="1365250" y="1235075"/>
            <a:ext cx="733425" cy="338138"/>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71" name="文本框 9"/>
          <p:cNvSpPr txBox="1">
            <a:spLocks noChangeArrowheads="1"/>
          </p:cNvSpPr>
          <p:nvPr/>
        </p:nvSpPr>
        <p:spPr bwMode="auto">
          <a:xfrm>
            <a:off x="2147888" y="1235075"/>
            <a:ext cx="1122362" cy="338138"/>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
        <p:nvSpPr>
          <p:cNvPr id="11272" name="文本框 12"/>
          <p:cNvSpPr txBox="1">
            <a:spLocks noChangeArrowheads="1"/>
          </p:cNvSpPr>
          <p:nvPr/>
        </p:nvSpPr>
        <p:spPr bwMode="auto">
          <a:xfrm>
            <a:off x="3168650" y="1265238"/>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3" name="文本框 13"/>
          <p:cNvSpPr txBox="1">
            <a:spLocks noChangeArrowheads="1"/>
          </p:cNvSpPr>
          <p:nvPr/>
        </p:nvSpPr>
        <p:spPr bwMode="auto">
          <a:xfrm>
            <a:off x="3168650" y="1866900"/>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4" name="文本框 14"/>
          <p:cNvSpPr txBox="1">
            <a:spLocks noChangeArrowheads="1"/>
          </p:cNvSpPr>
          <p:nvPr/>
        </p:nvSpPr>
        <p:spPr bwMode="auto">
          <a:xfrm>
            <a:off x="3168650" y="2468563"/>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5" name="文本框 15"/>
          <p:cNvSpPr txBox="1">
            <a:spLocks noChangeArrowheads="1"/>
          </p:cNvSpPr>
          <p:nvPr/>
        </p:nvSpPr>
        <p:spPr bwMode="auto">
          <a:xfrm>
            <a:off x="3168650" y="3070225"/>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6" name="文本框 16"/>
          <p:cNvSpPr txBox="1">
            <a:spLocks noChangeArrowheads="1"/>
          </p:cNvSpPr>
          <p:nvPr/>
        </p:nvSpPr>
        <p:spPr bwMode="auto">
          <a:xfrm>
            <a:off x="3168650" y="3671888"/>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7" name="文本框 17"/>
          <p:cNvSpPr txBox="1">
            <a:spLocks noChangeArrowheads="1"/>
          </p:cNvSpPr>
          <p:nvPr/>
        </p:nvSpPr>
        <p:spPr bwMode="auto">
          <a:xfrm>
            <a:off x="3168650" y="4273550"/>
            <a:ext cx="3719513" cy="30797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400" b="1">
                <a:solidFill>
                  <a:srgbClr val="262626"/>
                </a:solidFill>
                <a:latin typeface="微软雅黑" pitchFamily="34" charset="-122"/>
                <a:ea typeface="微软雅黑" pitchFamily="34" charset="-122"/>
              </a:rPr>
              <a:t>添加奖项的具体描述添加奖项的具体描述</a:t>
            </a:r>
            <a:endParaRPr lang="zh-CN" altLang="en-US" sz="1400" b="1">
              <a:solidFill>
                <a:srgbClr val="262626"/>
              </a:solidFill>
              <a:latin typeface="微软雅黑" pitchFamily="34" charset="-122"/>
              <a:ea typeface="微软雅黑" pitchFamily="34" charset="-122"/>
            </a:endParaRPr>
          </a:p>
        </p:txBody>
      </p:sp>
      <p:sp>
        <p:nvSpPr>
          <p:cNvPr id="11278" name="矩形 22"/>
          <p:cNvSpPr>
            <a:spLocks noChangeArrowheads="1"/>
          </p:cNvSpPr>
          <p:nvPr/>
        </p:nvSpPr>
        <p:spPr bwMode="auto">
          <a:xfrm>
            <a:off x="1316038" y="1820863"/>
            <a:ext cx="782637" cy="374650"/>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79" name="矩形 23"/>
          <p:cNvSpPr>
            <a:spLocks noChangeArrowheads="1"/>
          </p:cNvSpPr>
          <p:nvPr/>
        </p:nvSpPr>
        <p:spPr bwMode="auto">
          <a:xfrm>
            <a:off x="2098675" y="1820863"/>
            <a:ext cx="1063625" cy="374650"/>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80" name="文本框 20"/>
          <p:cNvSpPr txBox="1">
            <a:spLocks noChangeArrowheads="1"/>
          </p:cNvSpPr>
          <p:nvPr/>
        </p:nvSpPr>
        <p:spPr bwMode="auto">
          <a:xfrm>
            <a:off x="1365250" y="1838325"/>
            <a:ext cx="733425" cy="338138"/>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81" name="文本框 21"/>
          <p:cNvSpPr txBox="1">
            <a:spLocks noChangeArrowheads="1"/>
          </p:cNvSpPr>
          <p:nvPr/>
        </p:nvSpPr>
        <p:spPr bwMode="auto">
          <a:xfrm>
            <a:off x="2147888" y="1838325"/>
            <a:ext cx="1122362" cy="338138"/>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
        <p:nvSpPr>
          <p:cNvPr id="11282" name="矩形 29"/>
          <p:cNvSpPr>
            <a:spLocks noChangeArrowheads="1"/>
          </p:cNvSpPr>
          <p:nvPr/>
        </p:nvSpPr>
        <p:spPr bwMode="auto">
          <a:xfrm>
            <a:off x="1317625" y="2425700"/>
            <a:ext cx="781050" cy="373063"/>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83" name="矩形 30"/>
          <p:cNvSpPr>
            <a:spLocks noChangeArrowheads="1"/>
          </p:cNvSpPr>
          <p:nvPr/>
        </p:nvSpPr>
        <p:spPr bwMode="auto">
          <a:xfrm>
            <a:off x="2098675" y="2425700"/>
            <a:ext cx="1065213" cy="373063"/>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84" name="文本框 26"/>
          <p:cNvSpPr txBox="1">
            <a:spLocks noChangeArrowheads="1"/>
          </p:cNvSpPr>
          <p:nvPr/>
        </p:nvSpPr>
        <p:spPr bwMode="auto">
          <a:xfrm>
            <a:off x="1366838" y="2443163"/>
            <a:ext cx="731837" cy="338137"/>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85" name="文本框 28"/>
          <p:cNvSpPr txBox="1">
            <a:spLocks noChangeArrowheads="1"/>
          </p:cNvSpPr>
          <p:nvPr/>
        </p:nvSpPr>
        <p:spPr bwMode="auto">
          <a:xfrm>
            <a:off x="2149475" y="2443163"/>
            <a:ext cx="1120775" cy="338137"/>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
        <p:nvSpPr>
          <p:cNvPr id="11286" name="矩形 35"/>
          <p:cNvSpPr>
            <a:spLocks noChangeArrowheads="1"/>
          </p:cNvSpPr>
          <p:nvPr/>
        </p:nvSpPr>
        <p:spPr bwMode="auto">
          <a:xfrm>
            <a:off x="1317625" y="3028950"/>
            <a:ext cx="781050" cy="374650"/>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87" name="矩形 36"/>
          <p:cNvSpPr>
            <a:spLocks noChangeArrowheads="1"/>
          </p:cNvSpPr>
          <p:nvPr/>
        </p:nvSpPr>
        <p:spPr bwMode="auto">
          <a:xfrm>
            <a:off x="2098675" y="3028950"/>
            <a:ext cx="1065213" cy="374650"/>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88" name="文本框 33"/>
          <p:cNvSpPr txBox="1">
            <a:spLocks noChangeArrowheads="1"/>
          </p:cNvSpPr>
          <p:nvPr/>
        </p:nvSpPr>
        <p:spPr bwMode="auto">
          <a:xfrm>
            <a:off x="1366838" y="3046413"/>
            <a:ext cx="731837" cy="33972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89" name="文本框 34"/>
          <p:cNvSpPr txBox="1">
            <a:spLocks noChangeArrowheads="1"/>
          </p:cNvSpPr>
          <p:nvPr/>
        </p:nvSpPr>
        <p:spPr bwMode="auto">
          <a:xfrm>
            <a:off x="2149475" y="3046413"/>
            <a:ext cx="1120775" cy="3397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
        <p:nvSpPr>
          <p:cNvPr id="11290" name="矩形 41"/>
          <p:cNvSpPr>
            <a:spLocks noChangeArrowheads="1"/>
          </p:cNvSpPr>
          <p:nvPr/>
        </p:nvSpPr>
        <p:spPr bwMode="auto">
          <a:xfrm>
            <a:off x="1317625" y="3621088"/>
            <a:ext cx="781050" cy="374650"/>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91" name="矩形 42"/>
          <p:cNvSpPr>
            <a:spLocks noChangeArrowheads="1"/>
          </p:cNvSpPr>
          <p:nvPr/>
        </p:nvSpPr>
        <p:spPr bwMode="auto">
          <a:xfrm>
            <a:off x="2098675" y="3621088"/>
            <a:ext cx="1065213" cy="374650"/>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92" name="文本框 39"/>
          <p:cNvSpPr txBox="1">
            <a:spLocks noChangeArrowheads="1"/>
          </p:cNvSpPr>
          <p:nvPr/>
        </p:nvSpPr>
        <p:spPr bwMode="auto">
          <a:xfrm>
            <a:off x="1366838" y="3638550"/>
            <a:ext cx="731837" cy="338138"/>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93" name="文本框 40"/>
          <p:cNvSpPr txBox="1">
            <a:spLocks noChangeArrowheads="1"/>
          </p:cNvSpPr>
          <p:nvPr/>
        </p:nvSpPr>
        <p:spPr bwMode="auto">
          <a:xfrm>
            <a:off x="2149475" y="3638550"/>
            <a:ext cx="1120775" cy="338138"/>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
        <p:nvSpPr>
          <p:cNvPr id="11294" name="矩形 48"/>
          <p:cNvSpPr>
            <a:spLocks noChangeArrowheads="1"/>
          </p:cNvSpPr>
          <p:nvPr/>
        </p:nvSpPr>
        <p:spPr bwMode="auto">
          <a:xfrm>
            <a:off x="1317625" y="4225925"/>
            <a:ext cx="781050" cy="373063"/>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95" name="矩形 49"/>
          <p:cNvSpPr>
            <a:spLocks noChangeArrowheads="1"/>
          </p:cNvSpPr>
          <p:nvPr/>
        </p:nvSpPr>
        <p:spPr bwMode="auto">
          <a:xfrm>
            <a:off x="2098675" y="4225925"/>
            <a:ext cx="1065213" cy="373063"/>
          </a:xfrm>
          <a:prstGeom prst="rect">
            <a:avLst/>
          </a:prstGeom>
          <a:noFill/>
          <a:ln w="12700">
            <a:solidFill>
              <a:srgbClr val="0A6FB3"/>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296" name="文本框 45"/>
          <p:cNvSpPr txBox="1">
            <a:spLocks noChangeArrowheads="1"/>
          </p:cNvSpPr>
          <p:nvPr/>
        </p:nvSpPr>
        <p:spPr bwMode="auto">
          <a:xfrm>
            <a:off x="1366838" y="4243388"/>
            <a:ext cx="731837" cy="338137"/>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1600" b="1">
                <a:solidFill>
                  <a:schemeClr val="bg1"/>
                </a:solidFill>
                <a:latin typeface="微软雅黑" pitchFamily="34" charset="-122"/>
                <a:ea typeface="微软雅黑" pitchFamily="34" charset="-122"/>
              </a:rPr>
              <a:t>201X</a:t>
            </a:r>
            <a:endParaRPr lang="zh-CN" altLang="en-US" sz="1600" b="1">
              <a:solidFill>
                <a:schemeClr val="bg1"/>
              </a:solidFill>
              <a:latin typeface="微软雅黑" pitchFamily="34" charset="-122"/>
              <a:ea typeface="微软雅黑" pitchFamily="34" charset="-122"/>
            </a:endParaRPr>
          </a:p>
        </p:txBody>
      </p:sp>
      <p:sp>
        <p:nvSpPr>
          <p:cNvPr id="11297" name="文本框 46"/>
          <p:cNvSpPr txBox="1">
            <a:spLocks noChangeArrowheads="1"/>
          </p:cNvSpPr>
          <p:nvPr/>
        </p:nvSpPr>
        <p:spPr bwMode="auto">
          <a:xfrm>
            <a:off x="2149475" y="4243388"/>
            <a:ext cx="1120775" cy="338137"/>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latin typeface="微软雅黑" pitchFamily="34" charset="-122"/>
                <a:ea typeface="微软雅黑" pitchFamily="34" charset="-122"/>
              </a:rPr>
              <a:t>所获奖项</a:t>
            </a:r>
            <a:endParaRPr lang="zh-CN" altLang="en-US" sz="1600">
              <a:latin typeface="微软雅黑" pitchFamily="34" charset="-122"/>
              <a:ea typeface="微软雅黑" pitchFamily="34" charset="-122"/>
            </a:endParaRPr>
          </a:p>
        </p:txBody>
      </p:sp>
    </p:spTree>
  </p:cSld>
  <p:clrMapOvr>
    <a:masterClrMapping/>
  </p:clrMapOvr>
  <p:transition spd="slow" advTm="0">
    <p:random/>
  </p:transition>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3314"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13315"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13316"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sp>
        <p:nvSpPr>
          <p:cNvPr id="13317" name="Freeform 123@|5FFC:0|FBC:0|LFC:16777215|LBC:16777215"/>
          <p:cNvSpPr/>
          <p:nvPr/>
        </p:nvSpPr>
        <p:spPr bwMode="auto">
          <a:xfrm>
            <a:off x="5256213" y="5788025"/>
            <a:ext cx="1014412" cy="130175"/>
          </a:xfrm>
          <a:custGeom>
            <a:avLst/>
            <a:gdLst>
              <a:gd name="T0" fmla="*/ 2147483646 w 163"/>
              <a:gd name="T1" fmla="*/ 2147483646 h 21"/>
              <a:gd name="T2" fmla="*/ 2147483646 w 163"/>
              <a:gd name="T3" fmla="*/ 2147483646 h 21"/>
              <a:gd name="T4" fmla="*/ 2147483646 w 163"/>
              <a:gd name="T5" fmla="*/ 2147483646 h 21"/>
              <a:gd name="T6" fmla="*/ 0 w 163"/>
              <a:gd name="T7" fmla="*/ 2147483646 h 21"/>
              <a:gd name="T8" fmla="*/ 2147483646 w 163"/>
              <a:gd name="T9" fmla="*/ 0 h 21"/>
              <a:gd name="T10" fmla="*/ 2147483646 w 163"/>
              <a:gd name="T11" fmla="*/ 0 h 21"/>
              <a:gd name="T12" fmla="*/ 2147483646 w 163"/>
              <a:gd name="T13" fmla="*/ 2147483646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w="9525">
            <a:noFill/>
            <a:round/>
          </a:ln>
        </p:spPr>
        <p:txBody>
          <a:bodyPr lIns="121920" tIns="60960" rIns="121920" bIns="60960"/>
          <a:lstStyle/>
          <a:p>
            <a:endParaRPr lang="zh-CN" altLang="en-US"/>
          </a:p>
        </p:txBody>
      </p:sp>
      <p:sp>
        <p:nvSpPr>
          <p:cNvPr id="13318" name="Freeform 124@|5FFC:0|FBC:0|LFC:16777215|LBC:16777215"/>
          <p:cNvSpPr/>
          <p:nvPr/>
        </p:nvSpPr>
        <p:spPr bwMode="auto">
          <a:xfrm>
            <a:off x="5256213" y="5607050"/>
            <a:ext cx="1014412" cy="130175"/>
          </a:xfrm>
          <a:custGeom>
            <a:avLst/>
            <a:gdLst>
              <a:gd name="T0" fmla="*/ 2147483646 w 163"/>
              <a:gd name="T1" fmla="*/ 2147483646 h 21"/>
              <a:gd name="T2" fmla="*/ 2147483646 w 163"/>
              <a:gd name="T3" fmla="*/ 2147483646 h 21"/>
              <a:gd name="T4" fmla="*/ 2147483646 w 163"/>
              <a:gd name="T5" fmla="*/ 2147483646 h 21"/>
              <a:gd name="T6" fmla="*/ 0 w 163"/>
              <a:gd name="T7" fmla="*/ 2147483646 h 21"/>
              <a:gd name="T8" fmla="*/ 2147483646 w 163"/>
              <a:gd name="T9" fmla="*/ 0 h 21"/>
              <a:gd name="T10" fmla="*/ 2147483646 w 163"/>
              <a:gd name="T11" fmla="*/ 0 h 21"/>
              <a:gd name="T12" fmla="*/ 2147483646 w 163"/>
              <a:gd name="T13" fmla="*/ 2147483646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w="9525">
            <a:noFill/>
            <a:round/>
          </a:ln>
        </p:spPr>
        <p:txBody>
          <a:bodyPr lIns="121920" tIns="60960" rIns="121920" bIns="60960"/>
          <a:lstStyle/>
          <a:p>
            <a:endParaRPr lang="zh-CN" altLang="en-US"/>
          </a:p>
        </p:txBody>
      </p:sp>
      <p:sp>
        <p:nvSpPr>
          <p:cNvPr id="13319" name="Freeform 125@|5FFC:0|FBC:0|LFC:16777215|LBC:16777215"/>
          <p:cNvSpPr/>
          <p:nvPr/>
        </p:nvSpPr>
        <p:spPr bwMode="auto">
          <a:xfrm>
            <a:off x="5343525" y="5972175"/>
            <a:ext cx="803275" cy="201613"/>
          </a:xfrm>
          <a:custGeom>
            <a:avLst/>
            <a:gdLst>
              <a:gd name="T0" fmla="*/ 0 w 129"/>
              <a:gd name="T1" fmla="*/ 0 h 32"/>
              <a:gd name="T2" fmla="*/ 2147483646 w 129"/>
              <a:gd name="T3" fmla="*/ 0 h 32"/>
              <a:gd name="T4" fmla="*/ 2147483646 w 129"/>
              <a:gd name="T5" fmla="*/ 2147483646 h 32"/>
              <a:gd name="T6" fmla="*/ 0 w 129"/>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rgbClr val="595959"/>
          </a:solidFill>
          <a:ln w="9525">
            <a:noFill/>
            <a:round/>
          </a:ln>
        </p:spPr>
        <p:txBody>
          <a:bodyPr lIns="121920" tIns="60960" rIns="121920" bIns="60960"/>
          <a:lstStyle/>
          <a:p>
            <a:endParaRPr lang="zh-CN" altLang="en-US"/>
          </a:p>
        </p:txBody>
      </p:sp>
      <p:sp>
        <p:nvSpPr>
          <p:cNvPr id="13320" name="Freeform 237@|5FFC:0|FBC:0|LFC:16777215|LBC:16777215"/>
          <p:cNvSpPr>
            <a:spLocks noEditPoints="1"/>
          </p:cNvSpPr>
          <p:nvPr/>
        </p:nvSpPr>
        <p:spPr bwMode="auto">
          <a:xfrm>
            <a:off x="4705350" y="3028950"/>
            <a:ext cx="2116138" cy="2497138"/>
          </a:xfrm>
          <a:custGeom>
            <a:avLst/>
            <a:gdLst>
              <a:gd name="T0" fmla="*/ 2147483646 w 341"/>
              <a:gd name="T1" fmla="*/ 0 h 401"/>
              <a:gd name="T2" fmla="*/ 2147483646 w 341"/>
              <a:gd name="T3" fmla="*/ 0 h 401"/>
              <a:gd name="T4" fmla="*/ 2147483646 w 341"/>
              <a:gd name="T5" fmla="*/ 2147483646 h 401"/>
              <a:gd name="T6" fmla="*/ 2147483646 w 341"/>
              <a:gd name="T7" fmla="*/ 2147483646 h 401"/>
              <a:gd name="T8" fmla="*/ 2147483646 w 341"/>
              <a:gd name="T9" fmla="*/ 2147483646 h 401"/>
              <a:gd name="T10" fmla="*/ 2147483646 w 341"/>
              <a:gd name="T11" fmla="*/ 2147483646 h 401"/>
              <a:gd name="T12" fmla="*/ 2147483646 w 341"/>
              <a:gd name="T13" fmla="*/ 2147483646 h 401"/>
              <a:gd name="T14" fmla="*/ 2147483646 w 341"/>
              <a:gd name="T15" fmla="*/ 2147483646 h 401"/>
              <a:gd name="T16" fmla="*/ 2147483646 w 341"/>
              <a:gd name="T17" fmla="*/ 2147483646 h 401"/>
              <a:gd name="T18" fmla="*/ 2147483646 w 341"/>
              <a:gd name="T19" fmla="*/ 2147483646 h 401"/>
              <a:gd name="T20" fmla="*/ 2147483646 w 341"/>
              <a:gd name="T21" fmla="*/ 2147483646 h 401"/>
              <a:gd name="T22" fmla="*/ 2147483646 w 341"/>
              <a:gd name="T23" fmla="*/ 2147483646 h 401"/>
              <a:gd name="T24" fmla="*/ 2147483646 w 341"/>
              <a:gd name="T25" fmla="*/ 0 h 401"/>
              <a:gd name="T26" fmla="*/ 2147483646 w 341"/>
              <a:gd name="T27" fmla="*/ 2147483646 h 401"/>
              <a:gd name="T28" fmla="*/ 2147483646 w 341"/>
              <a:gd name="T29" fmla="*/ 2147483646 h 401"/>
              <a:gd name="T30" fmla="*/ 2147483646 w 341"/>
              <a:gd name="T31" fmla="*/ 2147483646 h 401"/>
              <a:gd name="T32" fmla="*/ 2147483646 w 341"/>
              <a:gd name="T33" fmla="*/ 2147483646 h 401"/>
              <a:gd name="T34" fmla="*/ 2147483646 w 341"/>
              <a:gd name="T35" fmla="*/ 2147483646 h 401"/>
              <a:gd name="T36" fmla="*/ 2147483646 w 341"/>
              <a:gd name="T37" fmla="*/ 2147483646 h 401"/>
              <a:gd name="T38" fmla="*/ 2147483646 w 341"/>
              <a:gd name="T39" fmla="*/ 2147483646 h 401"/>
              <a:gd name="T40" fmla="*/ 2147483646 w 341"/>
              <a:gd name="T41" fmla="*/ 2147483646 h 401"/>
              <a:gd name="T42" fmla="*/ 2147483646 w 341"/>
              <a:gd name="T43" fmla="*/ 2147483646 h 401"/>
              <a:gd name="T44" fmla="*/ 2147483646 w 341"/>
              <a:gd name="T45" fmla="*/ 2147483646 h 401"/>
              <a:gd name="T46" fmla="*/ 2147483646 w 341"/>
              <a:gd name="T47" fmla="*/ 2147483646 h 401"/>
              <a:gd name="T48" fmla="*/ 2147483646 w 341"/>
              <a:gd name="T49" fmla="*/ 2147483646 h 401"/>
              <a:gd name="T50" fmla="*/ 2147483646 w 341"/>
              <a:gd name="T51" fmla="*/ 2147483646 h 4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rgbClr val="595959"/>
          </a:solidFill>
          <a:ln w="9525">
            <a:noFill/>
            <a:round/>
          </a:ln>
        </p:spPr>
        <p:txBody>
          <a:bodyPr lIns="121920" tIns="60960" rIns="121920" bIns="60960"/>
          <a:lstStyle/>
          <a:p>
            <a:endParaRPr lang="zh-CN" altLang="en-US"/>
          </a:p>
        </p:txBody>
      </p:sp>
      <p:sp>
        <p:nvSpPr>
          <p:cNvPr id="13321" name="Oval 287"/>
          <p:cNvSpPr>
            <a:spLocks noChangeArrowheads="1"/>
          </p:cNvSpPr>
          <p:nvPr/>
        </p:nvSpPr>
        <p:spPr bwMode="auto">
          <a:xfrm>
            <a:off x="3854450" y="3260725"/>
            <a:ext cx="658813" cy="638175"/>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3</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2" name="Oval 291"/>
          <p:cNvSpPr>
            <a:spLocks noChangeArrowheads="1"/>
          </p:cNvSpPr>
          <p:nvPr/>
        </p:nvSpPr>
        <p:spPr bwMode="auto">
          <a:xfrm>
            <a:off x="3800475" y="4181475"/>
            <a:ext cx="657225" cy="638175"/>
          </a:xfrm>
          <a:prstGeom prst="ellipse">
            <a:avLst/>
          </a:prstGeom>
          <a:solidFill>
            <a:srgbClr val="E71F3C"/>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2</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3" name="Oval 295"/>
          <p:cNvSpPr>
            <a:spLocks noChangeArrowheads="1"/>
          </p:cNvSpPr>
          <p:nvPr/>
        </p:nvSpPr>
        <p:spPr bwMode="auto">
          <a:xfrm>
            <a:off x="4183063" y="5026025"/>
            <a:ext cx="658812" cy="639763"/>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1</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4" name="Oval 299"/>
          <p:cNvSpPr>
            <a:spLocks noChangeArrowheads="1"/>
          </p:cNvSpPr>
          <p:nvPr/>
        </p:nvSpPr>
        <p:spPr bwMode="auto">
          <a:xfrm>
            <a:off x="6432550" y="2503488"/>
            <a:ext cx="658813" cy="638175"/>
          </a:xfrm>
          <a:prstGeom prst="ellipse">
            <a:avLst/>
          </a:prstGeom>
          <a:solidFill>
            <a:srgbClr val="E71F3C"/>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6</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5" name="Oval 303"/>
          <p:cNvSpPr>
            <a:spLocks noChangeArrowheads="1"/>
          </p:cNvSpPr>
          <p:nvPr/>
        </p:nvSpPr>
        <p:spPr bwMode="auto">
          <a:xfrm>
            <a:off x="7091363" y="3260725"/>
            <a:ext cx="657225" cy="638175"/>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7</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6" name="Oval 307"/>
          <p:cNvSpPr>
            <a:spLocks noChangeArrowheads="1"/>
          </p:cNvSpPr>
          <p:nvPr/>
        </p:nvSpPr>
        <p:spPr bwMode="auto">
          <a:xfrm>
            <a:off x="7102475" y="4181475"/>
            <a:ext cx="657225" cy="638175"/>
          </a:xfrm>
          <a:prstGeom prst="ellipse">
            <a:avLst/>
          </a:prstGeom>
          <a:solidFill>
            <a:srgbClr val="E71F3C"/>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8</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7" name="Oval 308"/>
          <p:cNvSpPr>
            <a:spLocks noChangeArrowheads="1"/>
          </p:cNvSpPr>
          <p:nvPr/>
        </p:nvSpPr>
        <p:spPr bwMode="auto">
          <a:xfrm>
            <a:off x="4440238" y="2505075"/>
            <a:ext cx="658812" cy="639763"/>
          </a:xfrm>
          <a:prstGeom prst="ellipse">
            <a:avLst/>
          </a:prstGeom>
          <a:solidFill>
            <a:srgbClr val="E71F3C"/>
          </a:solidFill>
          <a:ln w="9525">
            <a:noFill/>
            <a:round/>
          </a:ln>
        </p:spPr>
        <p:txBody>
          <a:bodyPr bIns="121920"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4</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8" name="Oval 309"/>
          <p:cNvSpPr>
            <a:spLocks noChangeArrowheads="1"/>
          </p:cNvSpPr>
          <p:nvPr/>
        </p:nvSpPr>
        <p:spPr bwMode="auto">
          <a:xfrm>
            <a:off x="5434013" y="2236788"/>
            <a:ext cx="658812" cy="639762"/>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5</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29" name="Oval 44"/>
          <p:cNvSpPr>
            <a:spLocks noChangeArrowheads="1"/>
          </p:cNvSpPr>
          <p:nvPr/>
        </p:nvSpPr>
        <p:spPr bwMode="auto">
          <a:xfrm>
            <a:off x="6684963" y="5026025"/>
            <a:ext cx="657225" cy="639763"/>
          </a:xfrm>
          <a:prstGeom prst="ellipse">
            <a:avLst/>
          </a:prstGeom>
          <a:solidFill>
            <a:srgbClr val="268CD4"/>
          </a:solidFill>
          <a:ln w="9525">
            <a:noFill/>
            <a:round/>
          </a:ln>
        </p:spPr>
        <p:txBody>
          <a:bodyPr anchor="ctr"/>
          <a:lstStyle/>
          <a:p>
            <a:pPr algn="ctr" defTabSz="1374775" eaLnBrk="1" hangingPunct="1">
              <a:buFont typeface="Arial" panose="020B0604020202020204" pitchFamily="34" charset="0"/>
              <a:buNone/>
            </a:pPr>
            <a:r>
              <a:rPr lang="en-US" altLang="zh-CN" sz="3500">
                <a:solidFill>
                  <a:srgbClr val="FFFFFF"/>
                </a:solidFill>
                <a:latin typeface="Arial" panose="020B0604020202020204" pitchFamily="34" charset="0"/>
                <a:ea typeface="微软雅黑" pitchFamily="34" charset="-122"/>
                <a:sym typeface="Arial" panose="020B0604020202020204" pitchFamily="34" charset="0"/>
              </a:rPr>
              <a:t>9</a:t>
            </a:r>
            <a:endParaRPr lang="en-US" altLang="zh-CN" sz="3500">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3330" name="TextBox 13"/>
          <p:cNvSpPr txBox="1">
            <a:spLocks noChangeArrowheads="1"/>
          </p:cNvSpPr>
          <p:nvPr/>
        </p:nvSpPr>
        <p:spPr bwMode="auto">
          <a:xfrm>
            <a:off x="7599363" y="2409825"/>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1" name="TextBox 13"/>
          <p:cNvSpPr txBox="1">
            <a:spLocks noChangeArrowheads="1"/>
          </p:cNvSpPr>
          <p:nvPr/>
        </p:nvSpPr>
        <p:spPr bwMode="auto">
          <a:xfrm>
            <a:off x="7602538" y="2695575"/>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2" name="TextBox 13"/>
          <p:cNvSpPr txBox="1">
            <a:spLocks noChangeArrowheads="1"/>
          </p:cNvSpPr>
          <p:nvPr/>
        </p:nvSpPr>
        <p:spPr bwMode="auto">
          <a:xfrm>
            <a:off x="8150225" y="3240088"/>
            <a:ext cx="195262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3" name="TextBox 13"/>
          <p:cNvSpPr txBox="1">
            <a:spLocks noChangeArrowheads="1"/>
          </p:cNvSpPr>
          <p:nvPr/>
        </p:nvSpPr>
        <p:spPr bwMode="auto">
          <a:xfrm>
            <a:off x="8154988" y="3525838"/>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4" name="TextBox 13"/>
          <p:cNvSpPr txBox="1">
            <a:spLocks noChangeArrowheads="1"/>
          </p:cNvSpPr>
          <p:nvPr/>
        </p:nvSpPr>
        <p:spPr bwMode="auto">
          <a:xfrm>
            <a:off x="8150225" y="4230688"/>
            <a:ext cx="195262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5" name="TextBox 13"/>
          <p:cNvSpPr txBox="1">
            <a:spLocks noChangeArrowheads="1"/>
          </p:cNvSpPr>
          <p:nvPr/>
        </p:nvSpPr>
        <p:spPr bwMode="auto">
          <a:xfrm>
            <a:off x="8154988" y="4516438"/>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6" name="TextBox 13@|17FFC:16777215|FBC:16777215|LFC:16777215|LBC:16777215"/>
          <p:cNvSpPr txBox="1">
            <a:spLocks noChangeArrowheads="1"/>
          </p:cNvSpPr>
          <p:nvPr/>
        </p:nvSpPr>
        <p:spPr bwMode="auto">
          <a:xfrm>
            <a:off x="7599363" y="5143500"/>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7" name="TextBox 13@|17FFC:16777215|FBC:16777215|LFC:16777215|LBC:16777215"/>
          <p:cNvSpPr txBox="1">
            <a:spLocks noChangeArrowheads="1"/>
          </p:cNvSpPr>
          <p:nvPr/>
        </p:nvSpPr>
        <p:spPr bwMode="auto">
          <a:xfrm>
            <a:off x="7602538" y="5429250"/>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8" name="TextBox 13"/>
          <p:cNvSpPr txBox="1">
            <a:spLocks noChangeArrowheads="1"/>
          </p:cNvSpPr>
          <p:nvPr/>
        </p:nvSpPr>
        <p:spPr bwMode="auto">
          <a:xfrm>
            <a:off x="2403475" y="2409825"/>
            <a:ext cx="1954213"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39" name="TextBox 13"/>
          <p:cNvSpPr txBox="1">
            <a:spLocks noChangeArrowheads="1"/>
          </p:cNvSpPr>
          <p:nvPr/>
        </p:nvSpPr>
        <p:spPr bwMode="auto">
          <a:xfrm>
            <a:off x="2408238" y="2695575"/>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0" name="TextBox 13"/>
          <p:cNvSpPr txBox="1">
            <a:spLocks noChangeArrowheads="1"/>
          </p:cNvSpPr>
          <p:nvPr/>
        </p:nvSpPr>
        <p:spPr bwMode="auto">
          <a:xfrm>
            <a:off x="1997075" y="3240088"/>
            <a:ext cx="1954213"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1" name="TextBox 13"/>
          <p:cNvSpPr txBox="1">
            <a:spLocks noChangeArrowheads="1"/>
          </p:cNvSpPr>
          <p:nvPr/>
        </p:nvSpPr>
        <p:spPr bwMode="auto">
          <a:xfrm>
            <a:off x="1997075" y="4230688"/>
            <a:ext cx="1954213"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2" name="TextBox 13@|17FFC:16777215|FBC:16777215|LFC:16777215|LBC:16777215"/>
          <p:cNvSpPr txBox="1">
            <a:spLocks noChangeArrowheads="1"/>
          </p:cNvSpPr>
          <p:nvPr/>
        </p:nvSpPr>
        <p:spPr bwMode="auto">
          <a:xfrm>
            <a:off x="2641600" y="5126038"/>
            <a:ext cx="195262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3" name="TextBox 13@|17FFC:16777215|FBC:16777215|LFC:16777215|LBC:16777215"/>
          <p:cNvSpPr txBox="1">
            <a:spLocks noChangeArrowheads="1"/>
          </p:cNvSpPr>
          <p:nvPr/>
        </p:nvSpPr>
        <p:spPr bwMode="auto">
          <a:xfrm>
            <a:off x="2644775" y="5411788"/>
            <a:ext cx="2335213" cy="185737"/>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4" name="TextBox 13"/>
          <p:cNvSpPr txBox="1">
            <a:spLocks noChangeArrowheads="1"/>
          </p:cNvSpPr>
          <p:nvPr/>
        </p:nvSpPr>
        <p:spPr bwMode="auto">
          <a:xfrm>
            <a:off x="2008188" y="3513138"/>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5" name="TextBox 13"/>
          <p:cNvSpPr txBox="1">
            <a:spLocks noChangeArrowheads="1"/>
          </p:cNvSpPr>
          <p:nvPr/>
        </p:nvSpPr>
        <p:spPr bwMode="auto">
          <a:xfrm>
            <a:off x="2008188" y="4503738"/>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6" name="TextBox 13"/>
          <p:cNvSpPr txBox="1">
            <a:spLocks noChangeArrowheads="1"/>
          </p:cNvSpPr>
          <p:nvPr/>
        </p:nvSpPr>
        <p:spPr bwMode="auto">
          <a:xfrm>
            <a:off x="5056188" y="3970338"/>
            <a:ext cx="1373187" cy="307975"/>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2000" b="1">
                <a:solidFill>
                  <a:srgbClr val="445469"/>
                </a:solidFill>
                <a:latin typeface="Arial" panose="020B0604020202020204" pitchFamily="34" charset="0"/>
                <a:ea typeface="微软雅黑" pitchFamily="34" charset="-122"/>
                <a:sym typeface="Arial" panose="020B0604020202020204" pitchFamily="34" charset="0"/>
              </a:rPr>
              <a:t>关键词</a:t>
            </a:r>
            <a:endParaRPr lang="en-US" altLang="zh-CN" sz="20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7" name="TextBox 13"/>
          <p:cNvSpPr txBox="1">
            <a:spLocks noChangeArrowheads="1"/>
          </p:cNvSpPr>
          <p:nvPr/>
        </p:nvSpPr>
        <p:spPr bwMode="auto">
          <a:xfrm>
            <a:off x="6115050" y="1773238"/>
            <a:ext cx="1952625"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8" name="TextBox 13"/>
          <p:cNvSpPr txBox="1">
            <a:spLocks noChangeArrowheads="1"/>
          </p:cNvSpPr>
          <p:nvPr/>
        </p:nvSpPr>
        <p:spPr bwMode="auto">
          <a:xfrm>
            <a:off x="6118225" y="2058988"/>
            <a:ext cx="2333625"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49" name="TextBox 13"/>
          <p:cNvSpPr txBox="1">
            <a:spLocks noChangeArrowheads="1"/>
          </p:cNvSpPr>
          <p:nvPr/>
        </p:nvSpPr>
        <p:spPr bwMode="auto">
          <a:xfrm>
            <a:off x="3776663" y="1785938"/>
            <a:ext cx="1952625" cy="2476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3350" name="TextBox 13"/>
          <p:cNvSpPr txBox="1">
            <a:spLocks noChangeArrowheads="1"/>
          </p:cNvSpPr>
          <p:nvPr/>
        </p:nvSpPr>
        <p:spPr bwMode="auto">
          <a:xfrm>
            <a:off x="3779838" y="2073275"/>
            <a:ext cx="2335212" cy="1841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2"/>
          <a:srcRect/>
          <a:stretch>
            <a:fillRect/>
          </a:stretch>
        </p:blipFill>
        <p:spPr bwMode="auto">
          <a:xfrm>
            <a:off x="2200275" y="2828925"/>
            <a:ext cx="2536825" cy="2535238"/>
          </a:xfrm>
          <a:prstGeom prst="rect">
            <a:avLst/>
          </a:prstGeom>
          <a:noFill/>
          <a:ln w="9525">
            <a:noFill/>
            <a:miter lim="800000"/>
            <a:headEnd/>
            <a:tailEnd/>
          </a:ln>
        </p:spPr>
      </p:pic>
      <p:sp>
        <p:nvSpPr>
          <p:cNvPr id="15363"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15364"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15365" name="그림 9" descr="0004.png"/>
          <p:cNvPicPr>
            <a:picLocks noChangeAspect="1" noChangeArrowheads="1"/>
          </p:cNvPicPr>
          <p:nvPr/>
        </p:nvPicPr>
        <p:blipFill>
          <a:blip r:embed="rId3"/>
          <a:srcRect l="59221" b="44762"/>
          <a:stretch>
            <a:fillRect/>
          </a:stretch>
        </p:blipFill>
        <p:spPr bwMode="auto">
          <a:xfrm>
            <a:off x="10688638" y="-6350"/>
            <a:ext cx="1617662" cy="1644650"/>
          </a:xfrm>
          <a:prstGeom prst="rect">
            <a:avLst/>
          </a:prstGeom>
          <a:noFill/>
          <a:ln w="9525">
            <a:noFill/>
            <a:miter lim="800000"/>
            <a:headEnd/>
            <a:tailEnd/>
          </a:ln>
        </p:spPr>
      </p:pic>
      <p:sp>
        <p:nvSpPr>
          <p:cNvPr id="15366" name="Block Arc 38"/>
          <p:cNvSpPr/>
          <p:nvPr/>
        </p:nvSpPr>
        <p:spPr bwMode="auto">
          <a:xfrm rot="2990966">
            <a:off x="1543844" y="2194719"/>
            <a:ext cx="3822700" cy="3824288"/>
          </a:xfrm>
          <a:custGeom>
            <a:avLst/>
            <a:gdLst>
              <a:gd name="T0" fmla="*/ 0 w 3823336"/>
              <a:gd name="T1" fmla="*/ 1914530 h 3823334"/>
              <a:gd name="T2" fmla="*/ 578778 w 3823336"/>
              <a:gd name="T3" fmla="*/ 541561 h 3823334"/>
              <a:gd name="T4" fmla="*/ 1964292 w 3823336"/>
              <a:gd name="T5" fmla="*/ 780 h 3823334"/>
              <a:gd name="T6" fmla="*/ 1946485 w 3823336"/>
              <a:gd name="T7" fmla="*/ 625697 h 3823334"/>
              <a:gd name="T8" fmla="*/ 1013393 w 3823336"/>
              <a:gd name="T9" fmla="*/ 989892 h 3823334"/>
              <a:gd name="T10" fmla="*/ 623611 w 3823336"/>
              <a:gd name="T11" fmla="*/ 1914530 h 3823334"/>
              <a:gd name="T12" fmla="*/ 0 w 3823336"/>
              <a:gd name="T13" fmla="*/ 1914530 h 3823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4AAEE2"/>
          </a:solidFill>
          <a:ln w="9525">
            <a:noFill/>
            <a:round/>
          </a:ln>
        </p:spPr>
        <p:txBody>
          <a:bodyPr anchor="ctr"/>
          <a:lstStyle/>
          <a:p>
            <a:endParaRPr lang="zh-CN" altLang="en-US"/>
          </a:p>
        </p:txBody>
      </p:sp>
      <p:sp>
        <p:nvSpPr>
          <p:cNvPr id="15367" name="Block Arc 37"/>
          <p:cNvSpPr/>
          <p:nvPr/>
        </p:nvSpPr>
        <p:spPr bwMode="auto">
          <a:xfrm rot="-2484302">
            <a:off x="1528763" y="2201863"/>
            <a:ext cx="3822700" cy="3824287"/>
          </a:xfrm>
          <a:custGeom>
            <a:avLst/>
            <a:gdLst>
              <a:gd name="T0" fmla="*/ 9931 w 3823334"/>
              <a:gd name="T1" fmla="*/ 1719513 h 3823336"/>
              <a:gd name="T2" fmla="*/ 1964297 w 3823334"/>
              <a:gd name="T3" fmla="*/ 779 h 3823336"/>
              <a:gd name="T4" fmla="*/ 1946490 w 3823334"/>
              <a:gd name="T5" fmla="*/ 625694 h 3823336"/>
              <a:gd name="T6" fmla="*/ 630302 w 3823334"/>
              <a:gd name="T7" fmla="*/ 1783191 h 3823336"/>
              <a:gd name="T8" fmla="*/ 9931 w 3823334"/>
              <a:gd name="T9" fmla="*/ 1719513 h 3823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23334" h="3823336">
                <a:moveTo>
                  <a:pt x="9943" y="1716950"/>
                </a:moveTo>
                <a:cubicBezTo>
                  <a:pt x="111937" y="720819"/>
                  <a:pt x="965323" y="-27813"/>
                  <a:pt x="1966253" y="779"/>
                </a:cubicBezTo>
                <a:lnTo>
                  <a:pt x="1948428" y="624761"/>
                </a:lnTo>
                <a:cubicBezTo>
                  <a:pt x="1274342" y="605505"/>
                  <a:pt x="699620" y="1109679"/>
                  <a:pt x="630932" y="1780533"/>
                </a:cubicBezTo>
                <a:lnTo>
                  <a:pt x="9943" y="1716950"/>
                </a:lnTo>
                <a:close/>
              </a:path>
            </a:pathLst>
          </a:custGeom>
          <a:solidFill>
            <a:srgbClr val="E71F3C"/>
          </a:solidFill>
          <a:ln w="9525">
            <a:noFill/>
            <a:round/>
          </a:ln>
        </p:spPr>
        <p:txBody>
          <a:bodyPr anchor="ctr"/>
          <a:lstStyle/>
          <a:p>
            <a:endParaRPr lang="zh-CN" altLang="en-US"/>
          </a:p>
        </p:txBody>
      </p:sp>
      <p:sp>
        <p:nvSpPr>
          <p:cNvPr id="15368" name="Block Arc 40@|1FFC:2381804|FBC:16777215|LFC:16777215|LBC:16777215"/>
          <p:cNvSpPr/>
          <p:nvPr/>
        </p:nvSpPr>
        <p:spPr bwMode="auto">
          <a:xfrm rot="-7652769">
            <a:off x="1537494" y="2221707"/>
            <a:ext cx="3824287" cy="3822700"/>
          </a:xfrm>
          <a:custGeom>
            <a:avLst/>
            <a:gdLst>
              <a:gd name="T0" fmla="*/ 0 w 3823336"/>
              <a:gd name="T1" fmla="*/ 1909760 h 3823336"/>
              <a:gd name="T2" fmla="*/ 580218 w 3823336"/>
              <a:gd name="T3" fmla="*/ 540211 h 3823336"/>
              <a:gd name="T4" fmla="*/ 1969191 w 3823336"/>
              <a:gd name="T5" fmla="*/ 779 h 3823336"/>
              <a:gd name="T6" fmla="*/ 1951339 w 3823336"/>
              <a:gd name="T7" fmla="*/ 624137 h 3823336"/>
              <a:gd name="T8" fmla="*/ 1015922 w 3823336"/>
              <a:gd name="T9" fmla="*/ 987427 h 3823336"/>
              <a:gd name="T10" fmla="*/ 625166 w 3823336"/>
              <a:gd name="T11" fmla="*/ 1909761 h 3823336"/>
              <a:gd name="T12" fmla="*/ 0 w 3823336"/>
              <a:gd name="T13" fmla="*/ 1909760 h 3823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336" h="3823336">
                <a:moveTo>
                  <a:pt x="0" y="1911668"/>
                </a:moveTo>
                <a:cubicBezTo>
                  <a:pt x="0" y="1395196"/>
                  <a:pt x="208976" y="900700"/>
                  <a:pt x="579354" y="540751"/>
                </a:cubicBezTo>
                <a:cubicBezTo>
                  <a:pt x="949732" y="180802"/>
                  <a:pt x="1449994" y="-13968"/>
                  <a:pt x="1966255" y="779"/>
                </a:cubicBezTo>
                <a:lnTo>
                  <a:pt x="1948429" y="624761"/>
                </a:lnTo>
                <a:cubicBezTo>
                  <a:pt x="1600748" y="614829"/>
                  <a:pt x="1263841" y="745999"/>
                  <a:pt x="1014407" y="988411"/>
                </a:cubicBezTo>
                <a:cubicBezTo>
                  <a:pt x="764972" y="1230822"/>
                  <a:pt x="624236" y="1563846"/>
                  <a:pt x="624236" y="1911669"/>
                </a:cubicBezTo>
                <a:lnTo>
                  <a:pt x="0" y="1911668"/>
                </a:lnTo>
                <a:close/>
              </a:path>
            </a:pathLst>
          </a:custGeom>
          <a:solidFill>
            <a:srgbClr val="1C8EE4"/>
          </a:solidFill>
          <a:ln w="9525">
            <a:noFill/>
            <a:round/>
          </a:ln>
        </p:spPr>
        <p:txBody>
          <a:bodyPr anchor="ctr"/>
          <a:lstStyle/>
          <a:p>
            <a:endParaRPr lang="zh-CN" altLang="en-US"/>
          </a:p>
        </p:txBody>
      </p:sp>
      <p:sp>
        <p:nvSpPr>
          <p:cNvPr id="15369" name="Block Arc 39@|1FFC:14657585|FBC:16777215|LFC:16777215|LBC:16777215"/>
          <p:cNvSpPr/>
          <p:nvPr/>
        </p:nvSpPr>
        <p:spPr bwMode="auto">
          <a:xfrm rot="8470872">
            <a:off x="1552575" y="2208213"/>
            <a:ext cx="3824288" cy="3822700"/>
          </a:xfrm>
          <a:custGeom>
            <a:avLst/>
            <a:gdLst>
              <a:gd name="T0" fmla="*/ 0 w 3823336"/>
              <a:gd name="T1" fmla="*/ 1909765 h 3823334"/>
              <a:gd name="T2" fmla="*/ 580218 w 3823336"/>
              <a:gd name="T3" fmla="*/ 540211 h 3823334"/>
              <a:gd name="T4" fmla="*/ 1969194 w 3823336"/>
              <a:gd name="T5" fmla="*/ 780 h 3823334"/>
              <a:gd name="T6" fmla="*/ 1951342 w 3823336"/>
              <a:gd name="T7" fmla="*/ 624137 h 3823334"/>
              <a:gd name="T8" fmla="*/ 1015925 w 3823336"/>
              <a:gd name="T9" fmla="*/ 987426 h 3823334"/>
              <a:gd name="T10" fmla="*/ 625169 w 3823336"/>
              <a:gd name="T11" fmla="*/ 1909765 h 3823334"/>
              <a:gd name="T12" fmla="*/ 0 w 3823336"/>
              <a:gd name="T13" fmla="*/ 1909765 h 3823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9168AF"/>
          </a:solidFill>
          <a:ln w="9525">
            <a:noFill/>
            <a:round/>
          </a:ln>
        </p:spPr>
        <p:txBody>
          <a:bodyPr anchor="ctr"/>
          <a:lstStyle/>
          <a:p>
            <a:endParaRPr lang="zh-CN" altLang="en-US"/>
          </a:p>
        </p:txBody>
      </p:sp>
      <p:sp>
        <p:nvSpPr>
          <p:cNvPr id="15370" name="Isosceles Triangle 41@|1FFC:1554685|FBC:16777215|LFC:16777215|LBC:16777215"/>
          <p:cNvSpPr>
            <a:spLocks noChangeArrowheads="1"/>
          </p:cNvSpPr>
          <p:nvPr/>
        </p:nvSpPr>
        <p:spPr bwMode="auto">
          <a:xfrm rot="2938533">
            <a:off x="2076450" y="2593975"/>
            <a:ext cx="915988" cy="357188"/>
          </a:xfrm>
          <a:prstGeom prst="triangle">
            <a:avLst>
              <a:gd name="adj" fmla="val 50000"/>
            </a:avLst>
          </a:prstGeom>
          <a:solidFill>
            <a:srgbClr val="E71F3C"/>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71" name="Isosceles Triangle 42@|1FFC:4308095|FBC:16777215|LFC:16777215|LBC:16777215"/>
          <p:cNvSpPr>
            <a:spLocks noChangeArrowheads="1"/>
          </p:cNvSpPr>
          <p:nvPr/>
        </p:nvSpPr>
        <p:spPr bwMode="auto">
          <a:xfrm rot="8461846">
            <a:off x="4332288" y="3068638"/>
            <a:ext cx="915987" cy="358775"/>
          </a:xfrm>
          <a:prstGeom prst="triangle">
            <a:avLst>
              <a:gd name="adj" fmla="val 50000"/>
            </a:avLst>
          </a:prstGeom>
          <a:solidFill>
            <a:srgbClr val="4AAEE2"/>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72" name="Isosceles Triangle 43@|1FFC:14657585|FBC:16777215|LFC:16777215|LBC:16777215"/>
          <p:cNvSpPr>
            <a:spLocks noChangeArrowheads="1"/>
          </p:cNvSpPr>
          <p:nvPr/>
        </p:nvSpPr>
        <p:spPr bwMode="auto">
          <a:xfrm rot="-7527845">
            <a:off x="3844132" y="5276056"/>
            <a:ext cx="915988" cy="358775"/>
          </a:xfrm>
          <a:prstGeom prst="triangle">
            <a:avLst>
              <a:gd name="adj" fmla="val 50000"/>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73" name="Isosceles Triangle 44@|1FFC:2381804|FBC:16777215|LFC:16777215|LBC:16777215"/>
          <p:cNvSpPr>
            <a:spLocks noChangeArrowheads="1"/>
          </p:cNvSpPr>
          <p:nvPr/>
        </p:nvSpPr>
        <p:spPr bwMode="auto">
          <a:xfrm rot="-2140796">
            <a:off x="1597025" y="4776788"/>
            <a:ext cx="915988" cy="358775"/>
          </a:xfrm>
          <a:prstGeom prst="triangle">
            <a:avLst>
              <a:gd name="adj" fmla="val 50000"/>
            </a:avLst>
          </a:prstGeom>
          <a:solidFill>
            <a:srgbClr val="1C8EE4"/>
          </a:solidFill>
          <a:ln w="9525">
            <a:noFill/>
            <a:miter lim="800000"/>
          </a:ln>
        </p:spPr>
        <p:txBody>
          <a:bodyPr anchor="ctr"/>
          <a:lstStyle/>
          <a:p>
            <a:pPr algn="ctr" eaLnBrk="1" hangingPunct="1">
              <a:buFont typeface="Arial" panose="020B0604020202020204" pitchFamily="34" charset="0"/>
              <a:buNone/>
            </a:pPr>
            <a:endParaRPr lang="en-US" altLang="zh-CN">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74" name="TextBox 61@|17FFC:16777215|FBC:16777215|LFC:16777215|LBC:16777215"/>
          <p:cNvSpPr txBox="1">
            <a:spLocks noChangeArrowheads="1"/>
          </p:cNvSpPr>
          <p:nvPr/>
        </p:nvSpPr>
        <p:spPr bwMode="auto">
          <a:xfrm>
            <a:off x="3457575" y="2371725"/>
            <a:ext cx="358775" cy="369888"/>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b="1">
                <a:solidFill>
                  <a:schemeClr val="bg1"/>
                </a:solidFill>
                <a:latin typeface="Arial" panose="020B0604020202020204" pitchFamily="34" charset="0"/>
                <a:ea typeface="微软雅黑" pitchFamily="34" charset="-122"/>
                <a:sym typeface="Arial" panose="020B0604020202020204" pitchFamily="34" charset="0"/>
              </a:rPr>
              <a:t>A</a:t>
            </a:r>
            <a:endParaRPr lang="en-US" altLang="zh-CN" b="1">
              <a:solidFill>
                <a:schemeClr val="bg1"/>
              </a:solidFill>
              <a:latin typeface="Arial" panose="020B0604020202020204" pitchFamily="34" charset="0"/>
              <a:ea typeface="微软雅黑" pitchFamily="34" charset="-122"/>
              <a:sym typeface="Arial" panose="020B0604020202020204" pitchFamily="34" charset="0"/>
            </a:endParaRPr>
          </a:p>
        </p:txBody>
      </p:sp>
      <p:sp>
        <p:nvSpPr>
          <p:cNvPr id="15375" name="TextBox 62@|17FFC:16777215|FBC:16777215|LFC:16777215|LBC:16777215"/>
          <p:cNvSpPr txBox="1">
            <a:spLocks noChangeArrowheads="1"/>
          </p:cNvSpPr>
          <p:nvPr/>
        </p:nvSpPr>
        <p:spPr bwMode="auto">
          <a:xfrm>
            <a:off x="3006725" y="5538788"/>
            <a:ext cx="350838" cy="368300"/>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b="1">
                <a:solidFill>
                  <a:schemeClr val="bg1"/>
                </a:solidFill>
                <a:latin typeface="Arial" panose="020B0604020202020204" pitchFamily="34" charset="0"/>
                <a:ea typeface="微软雅黑" pitchFamily="34" charset="-122"/>
                <a:sym typeface="Arial" panose="020B0604020202020204" pitchFamily="34" charset="0"/>
              </a:rPr>
              <a:t>C</a:t>
            </a:r>
            <a:endParaRPr lang="en-US" altLang="zh-CN" b="1">
              <a:solidFill>
                <a:schemeClr val="bg1"/>
              </a:solidFill>
              <a:latin typeface="Arial" panose="020B0604020202020204" pitchFamily="34" charset="0"/>
              <a:ea typeface="微软雅黑" pitchFamily="34" charset="-122"/>
              <a:sym typeface="Arial" panose="020B0604020202020204" pitchFamily="34" charset="0"/>
            </a:endParaRPr>
          </a:p>
        </p:txBody>
      </p:sp>
      <p:sp>
        <p:nvSpPr>
          <p:cNvPr id="15376" name="TextBox 63@|17FFC:16777215|FBC:16777215|LFC:16777215|LBC:16777215"/>
          <p:cNvSpPr txBox="1">
            <a:spLocks noChangeArrowheads="1"/>
          </p:cNvSpPr>
          <p:nvPr/>
        </p:nvSpPr>
        <p:spPr bwMode="auto">
          <a:xfrm>
            <a:off x="1687513" y="3716338"/>
            <a:ext cx="352425" cy="369887"/>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b="1">
                <a:solidFill>
                  <a:schemeClr val="bg1"/>
                </a:solidFill>
                <a:latin typeface="Arial" panose="020B0604020202020204" pitchFamily="34" charset="0"/>
                <a:ea typeface="微软雅黑" pitchFamily="34" charset="-122"/>
                <a:sym typeface="Arial" panose="020B0604020202020204" pitchFamily="34" charset="0"/>
              </a:rPr>
              <a:t>D</a:t>
            </a:r>
            <a:endParaRPr lang="en-US" altLang="zh-CN" b="1">
              <a:solidFill>
                <a:schemeClr val="bg1"/>
              </a:solidFill>
              <a:latin typeface="Arial" panose="020B0604020202020204" pitchFamily="34" charset="0"/>
              <a:ea typeface="微软雅黑" pitchFamily="34" charset="-122"/>
              <a:sym typeface="Arial" panose="020B0604020202020204" pitchFamily="34" charset="0"/>
            </a:endParaRPr>
          </a:p>
        </p:txBody>
      </p:sp>
      <p:sp>
        <p:nvSpPr>
          <p:cNvPr id="15377" name="TextBox 64@|17FFC:16777215|FBC:16777215|LFC:16777215|LBC:16777215"/>
          <p:cNvSpPr txBox="1">
            <a:spLocks noChangeArrowheads="1"/>
          </p:cNvSpPr>
          <p:nvPr/>
        </p:nvSpPr>
        <p:spPr bwMode="auto">
          <a:xfrm>
            <a:off x="4829175" y="4249738"/>
            <a:ext cx="352425" cy="369887"/>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b="1">
                <a:solidFill>
                  <a:schemeClr val="bg1"/>
                </a:solidFill>
                <a:latin typeface="Arial" panose="020B0604020202020204" pitchFamily="34" charset="0"/>
                <a:ea typeface="微软雅黑" pitchFamily="34" charset="-122"/>
                <a:sym typeface="Arial" panose="020B0604020202020204" pitchFamily="34" charset="0"/>
              </a:rPr>
              <a:t>B</a:t>
            </a:r>
            <a:endParaRPr lang="en-US" altLang="zh-CN" b="1">
              <a:solidFill>
                <a:schemeClr val="bg1"/>
              </a:solidFill>
              <a:latin typeface="Arial" panose="020B0604020202020204" pitchFamily="34" charset="0"/>
              <a:ea typeface="微软雅黑" pitchFamily="34" charset="-122"/>
              <a:sym typeface="Arial" panose="020B0604020202020204" pitchFamily="34" charset="0"/>
            </a:endParaRPr>
          </a:p>
        </p:txBody>
      </p:sp>
      <p:sp>
        <p:nvSpPr>
          <p:cNvPr id="15378" name="矩形 39"/>
          <p:cNvSpPr>
            <a:spLocks noChangeArrowheads="1"/>
          </p:cNvSpPr>
          <p:nvPr/>
        </p:nvSpPr>
        <p:spPr bwMode="auto">
          <a:xfrm>
            <a:off x="6326188" y="2119313"/>
            <a:ext cx="66675" cy="989012"/>
          </a:xfrm>
          <a:prstGeom prst="rect">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79" name="矩形 40"/>
          <p:cNvSpPr>
            <a:spLocks noChangeArrowheads="1"/>
          </p:cNvSpPr>
          <p:nvPr/>
        </p:nvSpPr>
        <p:spPr bwMode="auto">
          <a:xfrm>
            <a:off x="6326188" y="3098800"/>
            <a:ext cx="66675" cy="987425"/>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80" name="矩形 41"/>
          <p:cNvSpPr>
            <a:spLocks noChangeArrowheads="1"/>
          </p:cNvSpPr>
          <p:nvPr/>
        </p:nvSpPr>
        <p:spPr bwMode="auto">
          <a:xfrm>
            <a:off x="6326188" y="4086225"/>
            <a:ext cx="66675" cy="987425"/>
          </a:xfrm>
          <a:prstGeom prst="rect">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81" name="矩形 42"/>
          <p:cNvSpPr>
            <a:spLocks noChangeArrowheads="1"/>
          </p:cNvSpPr>
          <p:nvPr/>
        </p:nvSpPr>
        <p:spPr bwMode="auto">
          <a:xfrm>
            <a:off x="6326188" y="5065713"/>
            <a:ext cx="66675" cy="987425"/>
          </a:xfrm>
          <a:prstGeom prst="rect">
            <a:avLst/>
          </a:prstGeom>
          <a:solidFill>
            <a:srgbClr val="268CD4"/>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5382" name="TextBox 13@|17FFC:16777215|FBC:16777215|LFC:16777215|LBC:16777215"/>
          <p:cNvSpPr txBox="1">
            <a:spLocks noChangeArrowheads="1"/>
          </p:cNvSpPr>
          <p:nvPr/>
        </p:nvSpPr>
        <p:spPr bwMode="auto">
          <a:xfrm>
            <a:off x="6929438" y="2320925"/>
            <a:ext cx="1295400"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3" name="TextBox 13@|17FFC:16777215|FBC:16777215|LFC:16777215|LBC:16777215"/>
          <p:cNvSpPr txBox="1">
            <a:spLocks noChangeArrowheads="1"/>
          </p:cNvSpPr>
          <p:nvPr/>
        </p:nvSpPr>
        <p:spPr bwMode="auto">
          <a:xfrm>
            <a:off x="6934200" y="2643188"/>
            <a:ext cx="4994275" cy="4000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3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单击此处可编辑内容，根据您的需要自由拉伸文本框大小单击此处可编辑内容，根据您的需要自由拉伸文本框大小单击此处可编辑内容</a:t>
            </a:r>
            <a:endParaRPr lang="en-US" altLang="zh-CN" sz="13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4" name="TextBox 13@|17FFC:16777215|FBC:16777215|LFC:16777215|LBC:16777215"/>
          <p:cNvSpPr txBox="1">
            <a:spLocks noChangeArrowheads="1"/>
          </p:cNvSpPr>
          <p:nvPr/>
        </p:nvSpPr>
        <p:spPr bwMode="auto">
          <a:xfrm>
            <a:off x="6929438" y="3281363"/>
            <a:ext cx="1295400" cy="2476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5" name="TextBox 13@|17FFC:16777215|FBC:16777215|LFC:16777215|LBC:16777215"/>
          <p:cNvSpPr txBox="1">
            <a:spLocks noChangeArrowheads="1"/>
          </p:cNvSpPr>
          <p:nvPr/>
        </p:nvSpPr>
        <p:spPr bwMode="auto">
          <a:xfrm>
            <a:off x="6934200" y="3603625"/>
            <a:ext cx="4994275" cy="4000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3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单击此处可编辑内容，根据您的需要自由拉伸文本框大小单击此处可编辑内容，根据您的需要自由拉伸文本框大小单击此处可编辑内容</a:t>
            </a:r>
            <a:endParaRPr lang="en-US" altLang="zh-CN" sz="13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6" name="TextBox 13@|17FFC:16777215|FBC:16777215|LFC:16777215|LBC:16777215"/>
          <p:cNvSpPr txBox="1">
            <a:spLocks noChangeArrowheads="1"/>
          </p:cNvSpPr>
          <p:nvPr/>
        </p:nvSpPr>
        <p:spPr bwMode="auto">
          <a:xfrm>
            <a:off x="6929438" y="4243388"/>
            <a:ext cx="1295400"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7" name="TextBox 13@|17FFC:16777215|FBC:16777215|LFC:16777215|LBC:16777215"/>
          <p:cNvSpPr txBox="1">
            <a:spLocks noChangeArrowheads="1"/>
          </p:cNvSpPr>
          <p:nvPr/>
        </p:nvSpPr>
        <p:spPr bwMode="auto">
          <a:xfrm>
            <a:off x="6934200" y="4565650"/>
            <a:ext cx="4994275" cy="400050"/>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3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单击此处可编辑内容，根据您的需要自由拉伸文本框大小单击此处可编辑内容，根据您的需要自由拉伸文本框大小单击此处可编辑内容</a:t>
            </a:r>
            <a:endParaRPr lang="en-US" altLang="zh-CN" sz="13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8" name="TextBox 13@|17FFC:16777215|FBC:16777215|LFC:16777215|LBC:16777215"/>
          <p:cNvSpPr txBox="1">
            <a:spLocks noChangeArrowheads="1"/>
          </p:cNvSpPr>
          <p:nvPr/>
        </p:nvSpPr>
        <p:spPr bwMode="auto">
          <a:xfrm>
            <a:off x="6929438" y="5265738"/>
            <a:ext cx="1295400" cy="246062"/>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5389" name="TextBox 13@|17FFC:16777215|FBC:16777215|LFC:16777215|LBC:16777215"/>
          <p:cNvSpPr txBox="1">
            <a:spLocks noChangeArrowheads="1"/>
          </p:cNvSpPr>
          <p:nvPr/>
        </p:nvSpPr>
        <p:spPr bwMode="auto">
          <a:xfrm>
            <a:off x="6934200" y="5588000"/>
            <a:ext cx="4878388" cy="600075"/>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300">
                <a:solidFill>
                  <a:srgbClr val="445469"/>
                </a:solidFill>
                <a:latin typeface="Arial" panose="020B0604020202020204" pitchFamily="34" charset="0"/>
                <a:ea typeface="微软雅黑" pitchFamily="34" charset="-122"/>
                <a:sym typeface="Arial" panose="020B0604020202020204" pitchFamily="34" charset="0"/>
              </a:rPr>
              <a:t>单击此处可编辑内容，根据您的需要自由拉伸文本框大小单击此处可编辑内容，根据您的需要自由拉伸文本框大小单击此处可编辑内容</a:t>
            </a:r>
            <a:endParaRPr lang="en-US" altLang="zh-CN" sz="1300">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17410" name="图片 3"/>
          <p:cNvPicPr>
            <a:picLocks noChangeAspect="1" noChangeArrowheads="1"/>
          </p:cNvPicPr>
          <p:nvPr/>
        </p:nvPicPr>
        <p:blipFill>
          <a:blip r:embed="rId2"/>
          <a:srcRect l="22171" t="-574" r="572" b="4189"/>
          <a:stretch>
            <a:fillRect/>
          </a:stretch>
        </p:blipFill>
        <p:spPr bwMode="auto">
          <a:xfrm>
            <a:off x="427038" y="1965325"/>
            <a:ext cx="3076575" cy="3840163"/>
          </a:xfrm>
          <a:prstGeom prst="rect">
            <a:avLst/>
          </a:prstGeom>
          <a:noFill/>
          <a:ln w="9525">
            <a:noFill/>
            <a:miter lim="800000"/>
            <a:headEnd/>
            <a:tailEnd/>
          </a:ln>
          <a:effectLst>
            <a:outerShdw sx="102000" sy="102000" algn="ctr" rotWithShape="0">
              <a:srgbClr val="000000">
                <a:alpha val="39000"/>
              </a:srgbClr>
            </a:outerShdw>
          </a:effectLst>
        </p:spPr>
      </p:pic>
      <p:sp>
        <p:nvSpPr>
          <p:cNvPr id="17411"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17412"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17413" name="그림 9" descr="0004.png"/>
          <p:cNvPicPr>
            <a:picLocks noChangeAspect="1" noChangeArrowheads="1"/>
          </p:cNvPicPr>
          <p:nvPr/>
        </p:nvPicPr>
        <p:blipFill>
          <a:blip r:embed="rId3"/>
          <a:srcRect l="59221" b="44762"/>
          <a:stretch>
            <a:fillRect/>
          </a:stretch>
        </p:blipFill>
        <p:spPr bwMode="auto">
          <a:xfrm>
            <a:off x="10688638" y="-6350"/>
            <a:ext cx="1617662" cy="1644650"/>
          </a:xfrm>
          <a:prstGeom prst="rect">
            <a:avLst/>
          </a:prstGeom>
          <a:noFill/>
          <a:ln w="9525">
            <a:noFill/>
            <a:miter lim="800000"/>
            <a:headEnd/>
            <a:tailEnd/>
          </a:ln>
        </p:spPr>
      </p:pic>
      <p:sp>
        <p:nvSpPr>
          <p:cNvPr id="17414" name="矩形 5"/>
          <p:cNvSpPr>
            <a:spLocks noChangeArrowheads="1"/>
          </p:cNvSpPr>
          <p:nvPr/>
        </p:nvSpPr>
        <p:spPr bwMode="auto">
          <a:xfrm>
            <a:off x="3687763" y="2005013"/>
            <a:ext cx="8102600" cy="946150"/>
          </a:xfrm>
          <a:prstGeom prst="rect">
            <a:avLst/>
          </a:prstGeom>
          <a:solidFill>
            <a:srgbClr val="268CD4"/>
          </a:solidFill>
          <a:ln w="9525">
            <a:noFill/>
            <a:miter lim="800000"/>
          </a:ln>
        </p:spPr>
        <p:txBody>
          <a:bodyPr anchor="ctr"/>
          <a:lstStyle/>
          <a:p>
            <a:pPr algn="ctr" defTabSz="1216025" eaLnBrk="1" hangingPunct="1">
              <a:buFont typeface="Arial" panose="020B0604020202020204" pitchFamily="34" charset="0"/>
              <a:buNone/>
            </a:pPr>
            <a:endParaRPr lang="zh-CN" altLang="en-US" sz="3100">
              <a:solidFill>
                <a:srgbClr val="000000"/>
              </a:solidFill>
            </a:endParaRPr>
          </a:p>
        </p:txBody>
      </p:sp>
      <p:sp>
        <p:nvSpPr>
          <p:cNvPr id="17415" name="矩形 6"/>
          <p:cNvSpPr>
            <a:spLocks noChangeArrowheads="1"/>
          </p:cNvSpPr>
          <p:nvPr/>
        </p:nvSpPr>
        <p:spPr bwMode="auto">
          <a:xfrm>
            <a:off x="3687763" y="3060700"/>
            <a:ext cx="8102600" cy="2716213"/>
          </a:xfrm>
          <a:prstGeom prst="rect">
            <a:avLst/>
          </a:prstGeom>
          <a:solidFill>
            <a:srgbClr val="FFFFFF"/>
          </a:solidFill>
          <a:ln w="12700">
            <a:solidFill>
              <a:srgbClr val="ADBACA"/>
            </a:solidFill>
            <a:miter lim="800000"/>
          </a:ln>
        </p:spPr>
        <p:txBody>
          <a:bodyPr anchor="ctr"/>
          <a:lstStyle/>
          <a:p>
            <a:pPr algn="ctr" defTabSz="1216025" eaLnBrk="1" hangingPunct="1">
              <a:buFont typeface="Arial" panose="020B0604020202020204" pitchFamily="34" charset="0"/>
              <a:buNone/>
            </a:pPr>
            <a:endParaRPr lang="zh-CN" altLang="en-US" sz="3100">
              <a:solidFill>
                <a:srgbClr val="000000"/>
              </a:solidFill>
            </a:endParaRPr>
          </a:p>
        </p:txBody>
      </p:sp>
      <p:sp>
        <p:nvSpPr>
          <p:cNvPr id="17416" name="矩形 7"/>
          <p:cNvSpPr>
            <a:spLocks noChangeArrowheads="1"/>
          </p:cNvSpPr>
          <p:nvPr/>
        </p:nvSpPr>
        <p:spPr bwMode="auto">
          <a:xfrm>
            <a:off x="3949700" y="2252663"/>
            <a:ext cx="6975475" cy="493712"/>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chemeClr val="bg1"/>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chemeClr val="bg1"/>
              </a:solidFill>
              <a:latin typeface="微软雅黑" pitchFamily="34" charset="-122"/>
              <a:ea typeface="微软雅黑" pitchFamily="34" charset="-122"/>
              <a:sym typeface="Arial" panose="020B0604020202020204" pitchFamily="34" charset="0"/>
            </a:endParaRPr>
          </a:p>
        </p:txBody>
      </p:sp>
      <p:sp>
        <p:nvSpPr>
          <p:cNvPr id="17417" name="矩形 8"/>
          <p:cNvSpPr>
            <a:spLocks noChangeArrowheads="1"/>
          </p:cNvSpPr>
          <p:nvPr/>
        </p:nvSpPr>
        <p:spPr bwMode="auto">
          <a:xfrm>
            <a:off x="3949700" y="3959225"/>
            <a:ext cx="6975475" cy="495300"/>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微软雅黑" pitchFamily="34" charset="-122"/>
              <a:ea typeface="微软雅黑" pitchFamily="34" charset="-122"/>
              <a:sym typeface="Arial" panose="020B0604020202020204" pitchFamily="34" charset="0"/>
            </a:endParaRPr>
          </a:p>
        </p:txBody>
      </p:sp>
      <p:sp>
        <p:nvSpPr>
          <p:cNvPr id="17418" name="矩形 9"/>
          <p:cNvSpPr>
            <a:spLocks noChangeArrowheads="1"/>
          </p:cNvSpPr>
          <p:nvPr/>
        </p:nvSpPr>
        <p:spPr bwMode="auto">
          <a:xfrm>
            <a:off x="3949700" y="4625975"/>
            <a:ext cx="6975475" cy="495300"/>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微软雅黑" pitchFamily="34" charset="-122"/>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微软雅黑" pitchFamily="34" charset="-122"/>
              <a:ea typeface="微软雅黑" pitchFamily="34" charset="-122"/>
              <a:sym typeface="Arial" panose="020B0604020202020204" pitchFamily="34" charset="0"/>
            </a:endParaRPr>
          </a:p>
        </p:txBody>
      </p:sp>
      <p:sp>
        <p:nvSpPr>
          <p:cNvPr id="17419" name="TextBox 13"/>
          <p:cNvSpPr txBox="1">
            <a:spLocks noChangeArrowheads="1"/>
          </p:cNvSpPr>
          <p:nvPr/>
        </p:nvSpPr>
        <p:spPr bwMode="auto">
          <a:xfrm>
            <a:off x="3868738" y="3552825"/>
            <a:ext cx="1376362" cy="246063"/>
          </a:xfrm>
          <a:prstGeom prst="rect">
            <a:avLst/>
          </a:prstGeom>
          <a:noFill/>
          <a:ln w="9525">
            <a:noFill/>
            <a:miter lim="800000"/>
          </a:ln>
        </p:spPr>
        <p:txBody>
          <a:bodyPr lIns="0" tIns="0" rIns="0" bIns="0">
            <a:spAutoFit/>
          </a:bodyPr>
          <a:lstStyle/>
          <a:p>
            <a:pPr algn="ct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9458" name="Freeform 193"/>
          <p:cNvSpPr>
            <a:spLocks noEditPoints="1"/>
          </p:cNvSpPr>
          <p:nvPr/>
        </p:nvSpPr>
        <p:spPr bwMode="auto">
          <a:xfrm>
            <a:off x="414338" y="409575"/>
            <a:ext cx="514350" cy="503238"/>
          </a:xfrm>
          <a:custGeom>
            <a:avLst/>
            <a:gdLst>
              <a:gd name="T0" fmla="*/ 2147483646 w 2674"/>
              <a:gd name="T1" fmla="*/ 2147483646 h 2622"/>
              <a:gd name="T2" fmla="*/ 2147483646 w 2674"/>
              <a:gd name="T3" fmla="*/ 2147483646 h 2622"/>
              <a:gd name="T4" fmla="*/ 2147483646 w 2674"/>
              <a:gd name="T5" fmla="*/ 2147483646 h 2622"/>
              <a:gd name="T6" fmla="*/ 2147483646 w 2674"/>
              <a:gd name="T7" fmla="*/ 2147483646 h 2622"/>
              <a:gd name="T8" fmla="*/ 2147483646 w 2674"/>
              <a:gd name="T9" fmla="*/ 2147483646 h 2622"/>
              <a:gd name="T10" fmla="*/ 2147483646 w 2674"/>
              <a:gd name="T11" fmla="*/ 2147483646 h 2622"/>
              <a:gd name="T12" fmla="*/ 2147483646 w 2674"/>
              <a:gd name="T13" fmla="*/ 2147483646 h 2622"/>
              <a:gd name="T14" fmla="*/ 2147483646 w 2674"/>
              <a:gd name="T15" fmla="*/ 2147483646 h 2622"/>
              <a:gd name="T16" fmla="*/ 0 w 2674"/>
              <a:gd name="T17" fmla="*/ 2147483646 h 2622"/>
              <a:gd name="T18" fmla="*/ 2147483646 w 2674"/>
              <a:gd name="T19" fmla="*/ 2147483646 h 2622"/>
              <a:gd name="T20" fmla="*/ 2147483646 w 2674"/>
              <a:gd name="T21" fmla="*/ 2147483646 h 2622"/>
              <a:gd name="T22" fmla="*/ 2147483646 w 2674"/>
              <a:gd name="T23" fmla="*/ 2147483646 h 2622"/>
              <a:gd name="T24" fmla="*/ 2147483646 w 2674"/>
              <a:gd name="T25" fmla="*/ 2147483646 h 2622"/>
              <a:gd name="T26" fmla="*/ 2147483646 w 2674"/>
              <a:gd name="T27" fmla="*/ 2147483646 h 2622"/>
              <a:gd name="T28" fmla="*/ 2147483646 w 2674"/>
              <a:gd name="T29" fmla="*/ 2147483646 h 2622"/>
              <a:gd name="T30" fmla="*/ 2147483646 w 2674"/>
              <a:gd name="T31" fmla="*/ 2147483646 h 2622"/>
              <a:gd name="T32" fmla="*/ 2147483646 w 2674"/>
              <a:gd name="T33" fmla="*/ 2147483646 h 2622"/>
              <a:gd name="T34" fmla="*/ 2147483646 w 2674"/>
              <a:gd name="T35" fmla="*/ 2147483646 h 2622"/>
              <a:gd name="T36" fmla="*/ 2147483646 w 2674"/>
              <a:gd name="T37" fmla="*/ 2147483646 h 2622"/>
              <a:gd name="T38" fmla="*/ 2147483646 w 2674"/>
              <a:gd name="T39" fmla="*/ 2147483646 h 2622"/>
              <a:gd name="T40" fmla="*/ 2147483646 w 2674"/>
              <a:gd name="T41" fmla="*/ 2147483646 h 2622"/>
              <a:gd name="T42" fmla="*/ 2147483646 w 2674"/>
              <a:gd name="T43" fmla="*/ 2147483646 h 2622"/>
              <a:gd name="T44" fmla="*/ 2147483646 w 2674"/>
              <a:gd name="T45" fmla="*/ 2147483646 h 2622"/>
              <a:gd name="T46" fmla="*/ 2147483646 w 2674"/>
              <a:gd name="T47" fmla="*/ 2147483646 h 2622"/>
              <a:gd name="T48" fmla="*/ 2147483646 w 2674"/>
              <a:gd name="T49" fmla="*/ 2147483646 h 2622"/>
              <a:gd name="T50" fmla="*/ 2147483646 w 2674"/>
              <a:gd name="T51" fmla="*/ 2147483646 h 2622"/>
              <a:gd name="T52" fmla="*/ 2147483646 w 2674"/>
              <a:gd name="T53" fmla="*/ 2147483646 h 2622"/>
              <a:gd name="T54" fmla="*/ 2147483646 w 2674"/>
              <a:gd name="T55" fmla="*/ 2147483646 h 2622"/>
              <a:gd name="T56" fmla="*/ 2147483646 w 2674"/>
              <a:gd name="T57" fmla="*/ 2147483646 h 2622"/>
              <a:gd name="T58" fmla="*/ 2147483646 w 2674"/>
              <a:gd name="T59" fmla="*/ 2147483646 h 2622"/>
              <a:gd name="T60" fmla="*/ 2147483646 w 2674"/>
              <a:gd name="T61" fmla="*/ 2147483646 h 2622"/>
              <a:gd name="T62" fmla="*/ 2147483646 w 2674"/>
              <a:gd name="T63" fmla="*/ 2147483646 h 2622"/>
              <a:gd name="T64" fmla="*/ 2147483646 w 2674"/>
              <a:gd name="T65" fmla="*/ 2147483646 h 2622"/>
              <a:gd name="T66" fmla="*/ 2147483646 w 2674"/>
              <a:gd name="T67" fmla="*/ 2147483646 h 2622"/>
              <a:gd name="T68" fmla="*/ 2147483646 w 2674"/>
              <a:gd name="T69" fmla="*/ 2147483646 h 2622"/>
              <a:gd name="T70" fmla="*/ 2147483646 w 2674"/>
              <a:gd name="T71" fmla="*/ 2147483646 h 2622"/>
              <a:gd name="T72" fmla="*/ 2147483646 w 2674"/>
              <a:gd name="T73" fmla="*/ 2147483646 h 2622"/>
              <a:gd name="T74" fmla="*/ 2147483646 w 2674"/>
              <a:gd name="T75" fmla="*/ 2147483646 h 2622"/>
              <a:gd name="T76" fmla="*/ 2147483646 w 2674"/>
              <a:gd name="T77" fmla="*/ 2147483646 h 2622"/>
              <a:gd name="T78" fmla="*/ 2147483646 w 2674"/>
              <a:gd name="T79" fmla="*/ 2147483646 h 2622"/>
              <a:gd name="T80" fmla="*/ 2147483646 w 2674"/>
              <a:gd name="T81" fmla="*/ 2147483646 h 2622"/>
              <a:gd name="T82" fmla="*/ 2147483646 w 2674"/>
              <a:gd name="T83" fmla="*/ 2147483646 h 2622"/>
              <a:gd name="T84" fmla="*/ 2147483646 w 2674"/>
              <a:gd name="T85" fmla="*/ 2147483646 h 2622"/>
              <a:gd name="T86" fmla="*/ 2147483646 w 2674"/>
              <a:gd name="T87" fmla="*/ 2147483646 h 2622"/>
              <a:gd name="T88" fmla="*/ 2147483646 w 2674"/>
              <a:gd name="T89" fmla="*/ 2147483646 h 2622"/>
              <a:gd name="T90" fmla="*/ 2147483646 w 2674"/>
              <a:gd name="T91" fmla="*/ 2147483646 h 2622"/>
              <a:gd name="T92" fmla="*/ 2147483646 w 2674"/>
              <a:gd name="T93" fmla="*/ 2147483646 h 2622"/>
              <a:gd name="T94" fmla="*/ 2147483646 w 2674"/>
              <a:gd name="T95" fmla="*/ 2147483646 h 2622"/>
              <a:gd name="T96" fmla="*/ 2147483646 w 2674"/>
              <a:gd name="T97" fmla="*/ 2147483646 h 2622"/>
              <a:gd name="T98" fmla="*/ 2147483646 w 2674"/>
              <a:gd name="T99" fmla="*/ 2147483646 h 2622"/>
              <a:gd name="T100" fmla="*/ 2147483646 w 2674"/>
              <a:gd name="T101" fmla="*/ 2147483646 h 2622"/>
              <a:gd name="T102" fmla="*/ 2147483646 w 2674"/>
              <a:gd name="T103" fmla="*/ 2147483646 h 2622"/>
              <a:gd name="T104" fmla="*/ 2147483646 w 2674"/>
              <a:gd name="T105" fmla="*/ 2147483646 h 2622"/>
              <a:gd name="T106" fmla="*/ 2147483646 w 2674"/>
              <a:gd name="T107" fmla="*/ 2147483646 h 2622"/>
              <a:gd name="T108" fmla="*/ 2147483646 w 2674"/>
              <a:gd name="T109" fmla="*/ 2147483646 h 2622"/>
              <a:gd name="T110" fmla="*/ 2147483646 w 2674"/>
              <a:gd name="T111" fmla="*/ 2147483646 h 2622"/>
              <a:gd name="T112" fmla="*/ 2147483646 w 2674"/>
              <a:gd name="T113" fmla="*/ 2147483646 h 2622"/>
              <a:gd name="T114" fmla="*/ 2147483646 w 2674"/>
              <a:gd name="T115" fmla="*/ 2147483646 h 2622"/>
              <a:gd name="T116" fmla="*/ 2147483646 w 2674"/>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w="9525">
            <a:noFill/>
            <a:round/>
          </a:ln>
        </p:spPr>
        <p:txBody>
          <a:bodyPr/>
          <a:lstStyle/>
          <a:p>
            <a:endParaRPr lang="zh-CN" altLang="en-US"/>
          </a:p>
        </p:txBody>
      </p:sp>
      <p:sp>
        <p:nvSpPr>
          <p:cNvPr id="19459" name="文本框 1"/>
          <p:cNvSpPr txBox="1">
            <a:spLocks noChangeArrowheads="1"/>
          </p:cNvSpPr>
          <p:nvPr/>
        </p:nvSpPr>
        <p:spPr bwMode="auto">
          <a:xfrm>
            <a:off x="1062038" y="411163"/>
            <a:ext cx="2647950"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b="1">
                <a:solidFill>
                  <a:srgbClr val="595959"/>
                </a:solidFill>
                <a:latin typeface="微软雅黑" pitchFamily="34" charset="-122"/>
                <a:ea typeface="微软雅黑" pitchFamily="34" charset="-122"/>
              </a:rPr>
              <a:t>单击此处插入标题</a:t>
            </a:r>
            <a:endParaRPr lang="zh-CN" altLang="en-US" sz="2400" b="1">
              <a:solidFill>
                <a:srgbClr val="595959"/>
              </a:solidFill>
              <a:latin typeface="微软雅黑" pitchFamily="34" charset="-122"/>
              <a:ea typeface="微软雅黑" pitchFamily="34" charset="-122"/>
            </a:endParaRPr>
          </a:p>
        </p:txBody>
      </p:sp>
      <p:pic>
        <p:nvPicPr>
          <p:cNvPr id="19460" name="그림 9" descr="0004.png"/>
          <p:cNvPicPr>
            <a:picLocks noChangeAspect="1" noChangeArrowheads="1"/>
          </p:cNvPicPr>
          <p:nvPr/>
        </p:nvPicPr>
        <p:blipFill>
          <a:blip r:embed="rId2"/>
          <a:srcRect l="59221" b="44762"/>
          <a:stretch>
            <a:fillRect/>
          </a:stretch>
        </p:blipFill>
        <p:spPr bwMode="auto">
          <a:xfrm>
            <a:off x="10688638" y="-6350"/>
            <a:ext cx="1617662" cy="1644650"/>
          </a:xfrm>
          <a:prstGeom prst="rect">
            <a:avLst/>
          </a:prstGeom>
          <a:noFill/>
          <a:ln w="9525">
            <a:noFill/>
            <a:miter lim="800000"/>
            <a:headEnd/>
            <a:tailEnd/>
          </a:ln>
        </p:spPr>
      </p:pic>
      <p:sp>
        <p:nvSpPr>
          <p:cNvPr id="19461" name="타원 14@|1FFC:16777215|FBC:16777215|LFC:16777215|LBC:16777215"/>
          <p:cNvSpPr>
            <a:spLocks noChangeArrowheads="1"/>
          </p:cNvSpPr>
          <p:nvPr/>
        </p:nvSpPr>
        <p:spPr bwMode="auto">
          <a:xfrm>
            <a:off x="4462463" y="2503488"/>
            <a:ext cx="3225800" cy="3225800"/>
          </a:xfrm>
          <a:prstGeom prst="ellipse">
            <a:avLst/>
          </a:prstGeom>
          <a:solidFill>
            <a:srgbClr val="FFFFFF"/>
          </a:solidFill>
          <a:ln w="44450">
            <a:solidFill>
              <a:srgbClr val="FFFFFF"/>
            </a:solidFill>
            <a:round/>
          </a:ln>
          <a:effectLst/>
        </p:spPr>
        <p:txBody>
          <a:bodyPr anchor="ctr"/>
          <a:lstStyle/>
          <a:p>
            <a:pPr algn="ctr" eaLnBrk="1" hangingPunct="1">
              <a:buFont typeface="Arial" panose="020B0604020202020204" pitchFamily="34" charset="0"/>
              <a:buNone/>
            </a:pPr>
            <a:endParaRPr lang="ko-KR" altLang="en-US">
              <a:solidFill>
                <a:srgbClr val="FFFFFF"/>
              </a:solidFill>
              <a:latin typeface="Arial" panose="020B0604020202020204" pitchFamily="34" charset="0"/>
              <a:ea typeface="Malgun Gothic" pitchFamily="34" charset="-127"/>
              <a:sym typeface="Arial" panose="020B0604020202020204" pitchFamily="34" charset="0"/>
            </a:endParaRPr>
          </a:p>
        </p:txBody>
      </p:sp>
      <p:sp>
        <p:nvSpPr>
          <p:cNvPr id="19462" name="원형 18@|1FFC:14657585|FBC:16777215|LFC:16777215|LBC:16777215"/>
          <p:cNvSpPr/>
          <p:nvPr/>
        </p:nvSpPr>
        <p:spPr bwMode="auto">
          <a:xfrm>
            <a:off x="4625975" y="2644775"/>
            <a:ext cx="2900363" cy="2900363"/>
          </a:xfrm>
          <a:custGeom>
            <a:avLst/>
            <a:gdLst>
              <a:gd name="T0" fmla="*/ 5 w 2900443"/>
              <a:gd name="T1" fmla="*/ 1453744 h 2900442"/>
              <a:gd name="T2" fmla="*/ 423359 w 2900443"/>
              <a:gd name="T3" fmla="*/ 426018 h 2900442"/>
              <a:gd name="T4" fmla="*/ 1449982 w 2900443"/>
              <a:gd name="T5" fmla="*/ -1 h 2900442"/>
              <a:gd name="T6" fmla="*/ 1449982 w 2900443"/>
              <a:gd name="T7" fmla="*/ 1449987 h 2900442"/>
              <a:gd name="T8" fmla="*/ 5 w 2900443"/>
              <a:gd name="T9" fmla="*/ 1453744 h 2900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0443" h="2900442">
                <a:moveTo>
                  <a:pt x="5" y="1453984"/>
                </a:moveTo>
                <a:cubicBezTo>
                  <a:pt x="-995" y="1068710"/>
                  <a:pt x="151354" y="698874"/>
                  <a:pt x="423431" y="426090"/>
                </a:cubicBezTo>
                <a:cubicBezTo>
                  <a:pt x="695508" y="153307"/>
                  <a:pt x="1064948" y="-1"/>
                  <a:pt x="1450222" y="-1"/>
                </a:cubicBezTo>
                <a:lnTo>
                  <a:pt x="1450222" y="1450221"/>
                </a:lnTo>
                <a:lnTo>
                  <a:pt x="5" y="1453984"/>
                </a:lnTo>
                <a:close/>
              </a:path>
            </a:pathLst>
          </a:custGeom>
          <a:solidFill>
            <a:srgbClr val="E71F3C"/>
          </a:solidFill>
          <a:ln w="9525">
            <a:noFill/>
            <a:round/>
          </a:ln>
        </p:spPr>
        <p:txBody>
          <a:bodyPr anchor="ctr"/>
          <a:lstStyle/>
          <a:p>
            <a:endParaRPr lang="zh-CN" altLang="en-US"/>
          </a:p>
        </p:txBody>
      </p:sp>
      <p:sp>
        <p:nvSpPr>
          <p:cNvPr id="19463" name="원형 19@|1FFC:1554685|FBC:16777215|LFC:16777215|LBC:16777215"/>
          <p:cNvSpPr/>
          <p:nvPr/>
        </p:nvSpPr>
        <p:spPr bwMode="auto">
          <a:xfrm>
            <a:off x="4622800" y="2644775"/>
            <a:ext cx="2900363" cy="2900363"/>
          </a:xfrm>
          <a:custGeom>
            <a:avLst/>
            <a:gdLst>
              <a:gd name="T0" fmla="*/ 1449804 w 2900443"/>
              <a:gd name="T1" fmla="*/ 0 h 2900442"/>
              <a:gd name="T2" fmla="*/ 2899963 w 2900443"/>
              <a:gd name="T3" fmla="*/ 1449362 h 2900442"/>
              <a:gd name="T4" fmla="*/ 1449982 w 2900443"/>
              <a:gd name="T5" fmla="*/ 1449987 h 2900442"/>
              <a:gd name="T6" fmla="*/ 1449804 w 2900443"/>
              <a:gd name="T7" fmla="*/ 0 h 2900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00443" h="2900442">
                <a:moveTo>
                  <a:pt x="1450044" y="0"/>
                </a:moveTo>
                <a:cubicBezTo>
                  <a:pt x="2250805" y="-98"/>
                  <a:pt x="2900098" y="648836"/>
                  <a:pt x="2900443" y="1449596"/>
                </a:cubicBezTo>
                <a:lnTo>
                  <a:pt x="1450222" y="1450221"/>
                </a:lnTo>
                <a:cubicBezTo>
                  <a:pt x="1450163" y="966814"/>
                  <a:pt x="1450103" y="483407"/>
                  <a:pt x="1450044" y="0"/>
                </a:cubicBezTo>
                <a:close/>
              </a:path>
            </a:pathLst>
          </a:custGeom>
          <a:solidFill>
            <a:srgbClr val="268CD4"/>
          </a:solidFill>
          <a:ln w="9525">
            <a:noFill/>
            <a:round/>
          </a:ln>
        </p:spPr>
        <p:txBody>
          <a:bodyPr anchor="ctr"/>
          <a:lstStyle/>
          <a:p>
            <a:endParaRPr lang="zh-CN" altLang="en-US"/>
          </a:p>
        </p:txBody>
      </p:sp>
      <p:sp>
        <p:nvSpPr>
          <p:cNvPr id="19464" name="원형 20@|1FFC:4308095|FBC:16777215|LFC:16777215|LBC:16777215"/>
          <p:cNvSpPr/>
          <p:nvPr/>
        </p:nvSpPr>
        <p:spPr bwMode="auto">
          <a:xfrm flipV="1">
            <a:off x="4625975" y="2633663"/>
            <a:ext cx="2900363" cy="2909887"/>
          </a:xfrm>
          <a:custGeom>
            <a:avLst/>
            <a:gdLst>
              <a:gd name="T0" fmla="*/ 2 w 2900443"/>
              <a:gd name="T1" fmla="*/ 1457904 h 2909669"/>
              <a:gd name="T2" fmla="*/ 424384 w 2900443"/>
              <a:gd name="T3" fmla="*/ 426607 h 2909669"/>
              <a:gd name="T4" fmla="*/ 1456163 w 2900443"/>
              <a:gd name="T5" fmla="*/ 12 h 2909669"/>
              <a:gd name="T6" fmla="*/ 1449982 w 2900443"/>
              <a:gd name="T7" fmla="*/ 1455489 h 2909669"/>
              <a:gd name="T8" fmla="*/ 2 w 2900443"/>
              <a:gd name="T9" fmla="*/ 1457904 h 2909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0443" h="2909669">
                <a:moveTo>
                  <a:pt x="2" y="1457250"/>
                </a:moveTo>
                <a:cubicBezTo>
                  <a:pt x="-638" y="1070716"/>
                  <a:pt x="152083" y="699817"/>
                  <a:pt x="424456" y="426415"/>
                </a:cubicBezTo>
                <a:cubicBezTo>
                  <a:pt x="697965" y="151874"/>
                  <a:pt x="1069492" y="-1642"/>
                  <a:pt x="1456403" y="12"/>
                </a:cubicBezTo>
                <a:cubicBezTo>
                  <a:pt x="1454343" y="484953"/>
                  <a:pt x="1452282" y="969894"/>
                  <a:pt x="1450222" y="1454835"/>
                </a:cubicBezTo>
                <a:lnTo>
                  <a:pt x="2" y="1457250"/>
                </a:lnTo>
                <a:close/>
              </a:path>
            </a:pathLst>
          </a:custGeom>
          <a:solidFill>
            <a:srgbClr val="4AAEE2"/>
          </a:solidFill>
          <a:ln w="9525">
            <a:noFill/>
            <a:round/>
          </a:ln>
        </p:spPr>
        <p:txBody>
          <a:bodyPr anchor="ctr"/>
          <a:lstStyle/>
          <a:p>
            <a:endParaRPr lang="zh-CN" altLang="en-US"/>
          </a:p>
        </p:txBody>
      </p:sp>
      <p:sp>
        <p:nvSpPr>
          <p:cNvPr id="19465" name="원형 21@|1FFC:2381804|FBC:16777215|LFC:16777215|LBC:16777215"/>
          <p:cNvSpPr/>
          <p:nvPr/>
        </p:nvSpPr>
        <p:spPr bwMode="auto">
          <a:xfrm flipV="1">
            <a:off x="4622800" y="2636838"/>
            <a:ext cx="2900363" cy="2908300"/>
          </a:xfrm>
          <a:custGeom>
            <a:avLst/>
            <a:gdLst>
              <a:gd name="T0" fmla="*/ 1455977 w 2900443"/>
              <a:gd name="T1" fmla="*/ 12 h 2909669"/>
              <a:gd name="T2" fmla="*/ 2899962 w 2900443"/>
              <a:gd name="T3" fmla="*/ 1452371 h 2909669"/>
              <a:gd name="T4" fmla="*/ 1449982 w 2900443"/>
              <a:gd name="T5" fmla="*/ 1450732 h 2909669"/>
              <a:gd name="T6" fmla="*/ 1455977 w 2900443"/>
              <a:gd name="T7" fmla="*/ 12 h 29096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00443" h="2909669">
                <a:moveTo>
                  <a:pt x="1456217" y="12"/>
                </a:moveTo>
                <a:cubicBezTo>
                  <a:pt x="2255444" y="3327"/>
                  <a:pt x="2901345" y="654702"/>
                  <a:pt x="2900442" y="1456478"/>
                </a:cubicBezTo>
                <a:lnTo>
                  <a:pt x="1450222" y="1454835"/>
                </a:lnTo>
                <a:cubicBezTo>
                  <a:pt x="1452220" y="969894"/>
                  <a:pt x="1454219" y="484953"/>
                  <a:pt x="1456217" y="12"/>
                </a:cubicBezTo>
                <a:close/>
              </a:path>
            </a:pathLst>
          </a:custGeom>
          <a:solidFill>
            <a:srgbClr val="9168AF"/>
          </a:solidFill>
          <a:ln w="9525">
            <a:noFill/>
            <a:round/>
          </a:ln>
        </p:spPr>
        <p:txBody>
          <a:bodyPr anchor="ctr"/>
          <a:lstStyle/>
          <a:p>
            <a:endParaRPr lang="zh-CN" altLang="en-US"/>
          </a:p>
        </p:txBody>
      </p:sp>
      <p:cxnSp>
        <p:nvCxnSpPr>
          <p:cNvPr id="19466" name="직선 연결선 22@|9FFC:0|FBC:0|LFC:16777215|LBC:16777215"/>
          <p:cNvCxnSpPr>
            <a:cxnSpLocks noChangeShapeType="1"/>
          </p:cNvCxnSpPr>
          <p:nvPr/>
        </p:nvCxnSpPr>
        <p:spPr bwMode="auto">
          <a:xfrm rot="5400000">
            <a:off x="4603750" y="4119563"/>
            <a:ext cx="2959100" cy="0"/>
          </a:xfrm>
          <a:prstGeom prst="line">
            <a:avLst/>
          </a:prstGeom>
          <a:noFill/>
          <a:ln w="25400">
            <a:solidFill>
              <a:srgbClr val="FFFFFF"/>
            </a:solidFill>
            <a:round/>
          </a:ln>
        </p:spPr>
      </p:cxnSp>
      <p:cxnSp>
        <p:nvCxnSpPr>
          <p:cNvPr id="19467" name="직선 연결선 23@|9FFC:0|FBC:0|LFC:16777215|LBC:16777215"/>
          <p:cNvCxnSpPr>
            <a:cxnSpLocks noChangeShapeType="1"/>
            <a:stCxn id="19465" idx="0"/>
          </p:cNvCxnSpPr>
          <p:nvPr/>
        </p:nvCxnSpPr>
        <p:spPr bwMode="auto">
          <a:xfrm flipH="1" flipV="1">
            <a:off x="4625975" y="4083050"/>
            <a:ext cx="2897188" cy="7938"/>
          </a:xfrm>
          <a:prstGeom prst="line">
            <a:avLst/>
          </a:prstGeom>
          <a:noFill/>
          <a:ln w="25400">
            <a:solidFill>
              <a:srgbClr val="FFFFFF"/>
            </a:solidFill>
            <a:round/>
          </a:ln>
        </p:spPr>
      </p:cxnSp>
      <p:cxnSp>
        <p:nvCxnSpPr>
          <p:cNvPr id="19468" name="直接连接符 11"/>
          <p:cNvCxnSpPr>
            <a:cxnSpLocks noChangeShapeType="1"/>
          </p:cNvCxnSpPr>
          <p:nvPr/>
        </p:nvCxnSpPr>
        <p:spPr bwMode="auto">
          <a:xfrm>
            <a:off x="1335088" y="4090988"/>
            <a:ext cx="2865437" cy="0"/>
          </a:xfrm>
          <a:prstGeom prst="line">
            <a:avLst/>
          </a:prstGeom>
          <a:noFill/>
          <a:ln w="6350">
            <a:solidFill>
              <a:srgbClr val="ADBACA"/>
            </a:solidFill>
            <a:round/>
          </a:ln>
        </p:spPr>
      </p:cxnSp>
      <p:cxnSp>
        <p:nvCxnSpPr>
          <p:cNvPr id="19469" name="直接连接符 12"/>
          <p:cNvCxnSpPr>
            <a:cxnSpLocks noChangeShapeType="1"/>
          </p:cNvCxnSpPr>
          <p:nvPr/>
        </p:nvCxnSpPr>
        <p:spPr bwMode="auto">
          <a:xfrm>
            <a:off x="8010525" y="4090988"/>
            <a:ext cx="2863850" cy="0"/>
          </a:xfrm>
          <a:prstGeom prst="line">
            <a:avLst/>
          </a:prstGeom>
          <a:noFill/>
          <a:ln w="6350">
            <a:solidFill>
              <a:srgbClr val="ADBACA"/>
            </a:solidFill>
            <a:round/>
          </a:ln>
        </p:spPr>
      </p:cxnSp>
      <p:sp>
        <p:nvSpPr>
          <p:cNvPr id="19470" name="文本框 13"/>
          <p:cNvSpPr txBox="1">
            <a:spLocks noChangeArrowheads="1"/>
          </p:cNvSpPr>
          <p:nvPr/>
        </p:nvSpPr>
        <p:spPr bwMode="auto">
          <a:xfrm>
            <a:off x="5283200" y="3067050"/>
            <a:ext cx="708025" cy="830263"/>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4800" b="1">
                <a:solidFill>
                  <a:srgbClr val="FFFFFF"/>
                </a:solidFill>
                <a:latin typeface="Arial" panose="020B0604020202020204" pitchFamily="34" charset="0"/>
                <a:ea typeface="微软雅黑" pitchFamily="34" charset="-122"/>
                <a:sym typeface="Arial" panose="020B0604020202020204" pitchFamily="34" charset="0"/>
              </a:rPr>
              <a:t>S</a:t>
            </a:r>
            <a:endParaRPr lang="zh-CN" altLang="en-US" sz="4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9471" name="文本框 14"/>
          <p:cNvSpPr txBox="1">
            <a:spLocks noChangeArrowheads="1"/>
          </p:cNvSpPr>
          <p:nvPr/>
        </p:nvSpPr>
        <p:spPr bwMode="auto">
          <a:xfrm>
            <a:off x="5289550" y="4297363"/>
            <a:ext cx="630238" cy="831850"/>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4800" b="1">
                <a:solidFill>
                  <a:srgbClr val="FFFFFF"/>
                </a:solidFill>
                <a:latin typeface="Arial" panose="020B0604020202020204" pitchFamily="34" charset="0"/>
                <a:ea typeface="微软雅黑" pitchFamily="34" charset="-122"/>
                <a:sym typeface="Arial" panose="020B0604020202020204" pitchFamily="34" charset="0"/>
              </a:rPr>
              <a:t>O</a:t>
            </a:r>
            <a:endParaRPr lang="zh-CN" altLang="en-US" sz="4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9472" name="文本框 15"/>
          <p:cNvSpPr txBox="1">
            <a:spLocks noChangeArrowheads="1"/>
          </p:cNvSpPr>
          <p:nvPr/>
        </p:nvSpPr>
        <p:spPr bwMode="auto">
          <a:xfrm>
            <a:off x="6324600" y="3067050"/>
            <a:ext cx="647700" cy="830263"/>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4800" b="1">
                <a:solidFill>
                  <a:srgbClr val="FFFFFF"/>
                </a:solidFill>
                <a:latin typeface="Arial" panose="020B0604020202020204" pitchFamily="34" charset="0"/>
                <a:ea typeface="微软雅黑" pitchFamily="34" charset="-122"/>
                <a:sym typeface="Arial" panose="020B0604020202020204" pitchFamily="34" charset="0"/>
              </a:rPr>
              <a:t>W</a:t>
            </a:r>
            <a:endParaRPr lang="zh-CN" altLang="en-US" sz="4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9473" name="文本框 16"/>
          <p:cNvSpPr txBox="1">
            <a:spLocks noChangeArrowheads="1"/>
          </p:cNvSpPr>
          <p:nvPr/>
        </p:nvSpPr>
        <p:spPr bwMode="auto">
          <a:xfrm>
            <a:off x="6330950" y="4297363"/>
            <a:ext cx="641350" cy="831850"/>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4800" b="1">
                <a:solidFill>
                  <a:srgbClr val="FFFFFF"/>
                </a:solidFill>
                <a:latin typeface="Arial" panose="020B0604020202020204" pitchFamily="34" charset="0"/>
                <a:ea typeface="微软雅黑" pitchFamily="34" charset="-122"/>
                <a:sym typeface="Arial" panose="020B0604020202020204" pitchFamily="34" charset="0"/>
              </a:rPr>
              <a:t>T</a:t>
            </a:r>
            <a:endParaRPr lang="zh-CN" altLang="en-US" sz="4800" b="1">
              <a:solidFill>
                <a:srgbClr val="FFFFFF"/>
              </a:solidFill>
              <a:latin typeface="Arial" panose="020B0604020202020204" pitchFamily="34" charset="0"/>
              <a:ea typeface="微软雅黑" pitchFamily="34" charset="-122"/>
              <a:sym typeface="Arial" panose="020B0604020202020204" pitchFamily="34" charset="0"/>
            </a:endParaRPr>
          </a:p>
        </p:txBody>
      </p:sp>
      <p:sp>
        <p:nvSpPr>
          <p:cNvPr id="19474" name="矩形 17"/>
          <p:cNvSpPr>
            <a:spLocks noChangeArrowheads="1"/>
          </p:cNvSpPr>
          <p:nvPr/>
        </p:nvSpPr>
        <p:spPr bwMode="auto">
          <a:xfrm>
            <a:off x="1360488" y="2644775"/>
            <a:ext cx="3009900" cy="1292225"/>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75" name="矩形 18"/>
          <p:cNvSpPr>
            <a:spLocks noChangeArrowheads="1"/>
          </p:cNvSpPr>
          <p:nvPr/>
        </p:nvSpPr>
        <p:spPr bwMode="auto">
          <a:xfrm>
            <a:off x="7991475" y="2644775"/>
            <a:ext cx="3008313" cy="1292225"/>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76" name="矩形 19"/>
          <p:cNvSpPr>
            <a:spLocks noChangeArrowheads="1"/>
          </p:cNvSpPr>
          <p:nvPr/>
        </p:nvSpPr>
        <p:spPr bwMode="auto">
          <a:xfrm>
            <a:off x="1360488" y="4729163"/>
            <a:ext cx="3009900" cy="1292225"/>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77" name="矩形 20"/>
          <p:cNvSpPr>
            <a:spLocks noChangeArrowheads="1"/>
          </p:cNvSpPr>
          <p:nvPr/>
        </p:nvSpPr>
        <p:spPr bwMode="auto">
          <a:xfrm>
            <a:off x="7991475" y="4729163"/>
            <a:ext cx="3008313" cy="1292225"/>
          </a:xfrm>
          <a:prstGeom prst="rect">
            <a:avLst/>
          </a:prstGeom>
          <a:noFill/>
          <a:ln w="9525">
            <a:noFill/>
            <a:miter lim="800000"/>
          </a:ln>
        </p:spPr>
        <p:txBody>
          <a:bodyPr lIns="0" tIns="0" rIns="0" bIns="0">
            <a:spAutoFit/>
          </a:bodyPr>
          <a:lstStyle/>
          <a:p>
            <a:pPr defTabSz="1216025" eaLnBrk="1" hangingPunct="1">
              <a:lnSpc>
                <a:spcPct val="120000"/>
              </a:lnSpc>
              <a:spcBef>
                <a:spcPct val="20000"/>
              </a:spcBef>
              <a:buFont typeface="Arial" panose="020B0604020202020204" pitchFamily="34" charset="0"/>
              <a:buNone/>
            </a:pPr>
            <a:r>
              <a:rPr lang="zh-CN" altLang="en-US" sz="1400">
                <a:solidFill>
                  <a:srgbClr val="445469"/>
                </a:solidFill>
                <a:latin typeface="Arial" panose="020B0604020202020204" pitchFamily="34" charset="0"/>
                <a:ea typeface="微软雅黑"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78" name="TextBox 13"/>
          <p:cNvSpPr txBox="1">
            <a:spLocks noChangeArrowheads="1"/>
          </p:cNvSpPr>
          <p:nvPr/>
        </p:nvSpPr>
        <p:spPr bwMode="auto">
          <a:xfrm>
            <a:off x="7991475" y="2320925"/>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79" name="TextBox 13"/>
          <p:cNvSpPr txBox="1">
            <a:spLocks noChangeArrowheads="1"/>
          </p:cNvSpPr>
          <p:nvPr/>
        </p:nvSpPr>
        <p:spPr bwMode="auto">
          <a:xfrm>
            <a:off x="7991475" y="4451350"/>
            <a:ext cx="1952625"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80" name="TextBox 13"/>
          <p:cNvSpPr txBox="1">
            <a:spLocks noChangeArrowheads="1"/>
          </p:cNvSpPr>
          <p:nvPr/>
        </p:nvSpPr>
        <p:spPr bwMode="auto">
          <a:xfrm>
            <a:off x="1360488" y="2320925"/>
            <a:ext cx="1954212"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
        <p:nvSpPr>
          <p:cNvPr id="19481" name="TextBox 13"/>
          <p:cNvSpPr txBox="1">
            <a:spLocks noChangeArrowheads="1"/>
          </p:cNvSpPr>
          <p:nvPr/>
        </p:nvSpPr>
        <p:spPr bwMode="auto">
          <a:xfrm>
            <a:off x="1360488" y="4451350"/>
            <a:ext cx="1954212" cy="246063"/>
          </a:xfrm>
          <a:prstGeom prst="rect">
            <a:avLst/>
          </a:prstGeom>
          <a:noFill/>
          <a:ln w="9525">
            <a:noFill/>
            <a:miter lim="800000"/>
          </a:ln>
        </p:spPr>
        <p:txBody>
          <a:bodyPr lIns="0" tIns="0" rIns="0" bIns="0">
            <a:spAutoFit/>
          </a:bodyPr>
          <a:lstStyle/>
          <a:p>
            <a:pPr defTabSz="1216025" eaLnBrk="1" hangingPunct="1">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itchFamily="34" charset="-122"/>
                <a:sym typeface="Arial" panose="020B0604020202020204" pitchFamily="34" charset="0"/>
              </a:rPr>
              <a:t>单击编辑标题</a:t>
            </a:r>
            <a:endParaRPr lang="en-US" altLang="zh-CN" sz="1600" b="1">
              <a:solidFill>
                <a:srgbClr val="445469"/>
              </a:solidFill>
              <a:latin typeface="Arial" panose="020B0604020202020204" pitchFamily="34" charset="0"/>
              <a:ea typeface="微软雅黑" pitchFamily="34" charset="-122"/>
              <a:sym typeface="Arial" panose="020B0604020202020204" pitchFamily="34" charset="0"/>
            </a:endParaRPr>
          </a:p>
        </p:txBody>
      </p:sp>
    </p:spTree>
  </p:cSld>
  <p:clrMapOvr>
    <a:masterClrMapping/>
  </p:clrMapOvr>
  <p:transition spd="slow" advTm="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1506" name="文本框 35"/>
          <p:cNvSpPr txBox="1">
            <a:spLocks noChangeArrowheads="1"/>
          </p:cNvSpPr>
          <p:nvPr/>
        </p:nvSpPr>
        <p:spPr bwMode="auto">
          <a:xfrm>
            <a:off x="1128713" y="2216150"/>
            <a:ext cx="3890962" cy="646113"/>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600" b="1">
                <a:solidFill>
                  <a:srgbClr val="268CD4"/>
                </a:solidFill>
                <a:latin typeface="Arial" panose="020B0604020202020204" pitchFamily="34" charset="0"/>
                <a:ea typeface="微软雅黑" pitchFamily="34" charset="-122"/>
              </a:rPr>
              <a:t>TWO</a:t>
            </a:r>
            <a:endParaRPr lang="zh-CN" altLang="en-US" sz="3600" b="1">
              <a:solidFill>
                <a:srgbClr val="268CD4"/>
              </a:solidFill>
              <a:latin typeface="Arial" panose="020B0604020202020204" pitchFamily="34" charset="0"/>
              <a:ea typeface="微软雅黑" pitchFamily="34" charset="-122"/>
            </a:endParaRPr>
          </a:p>
        </p:txBody>
      </p:sp>
      <p:sp>
        <p:nvSpPr>
          <p:cNvPr id="21507" name="文本框 36"/>
          <p:cNvSpPr txBox="1">
            <a:spLocks noChangeArrowheads="1"/>
          </p:cNvSpPr>
          <p:nvPr/>
        </p:nvSpPr>
        <p:spPr bwMode="auto">
          <a:xfrm>
            <a:off x="1128713" y="2836863"/>
            <a:ext cx="4775200" cy="708025"/>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b="1">
                <a:solidFill>
                  <a:srgbClr val="000000"/>
                </a:solidFill>
                <a:latin typeface="微软雅黑" pitchFamily="34" charset="-122"/>
                <a:ea typeface="微软雅黑" pitchFamily="34" charset="-122"/>
              </a:rPr>
              <a:t>单击此处添加标题单击此处添加标题</a:t>
            </a:r>
            <a:endParaRPr lang="zh-CN" altLang="en-US" sz="2000" b="1">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2000" b="1">
              <a:solidFill>
                <a:srgbClr val="000000"/>
              </a:solidFill>
              <a:latin typeface="微软雅黑" pitchFamily="34" charset="-122"/>
              <a:ea typeface="微软雅黑" pitchFamily="34" charset="-122"/>
            </a:endParaRPr>
          </a:p>
        </p:txBody>
      </p:sp>
      <p:sp>
        <p:nvSpPr>
          <p:cNvPr id="21508" name="文本框 38"/>
          <p:cNvSpPr txBox="1">
            <a:spLocks noChangeArrowheads="1"/>
          </p:cNvSpPr>
          <p:nvPr/>
        </p:nvSpPr>
        <p:spPr bwMode="auto">
          <a:xfrm>
            <a:off x="1128713" y="3581400"/>
            <a:ext cx="3890962"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01</a:t>
            </a:r>
            <a:endParaRPr lang="zh-CN" altLang="en-US" sz="2800" b="1">
              <a:solidFill>
                <a:srgbClr val="9168AF"/>
              </a:solidFill>
              <a:latin typeface="Arial" panose="020B0604020202020204" pitchFamily="34" charset="0"/>
              <a:ea typeface="微软雅黑" pitchFamily="34" charset="-122"/>
            </a:endParaRPr>
          </a:p>
        </p:txBody>
      </p:sp>
      <p:sp>
        <p:nvSpPr>
          <p:cNvPr id="21509" name="文本框 39"/>
          <p:cNvSpPr txBox="1">
            <a:spLocks noChangeArrowheads="1"/>
          </p:cNvSpPr>
          <p:nvPr/>
        </p:nvSpPr>
        <p:spPr bwMode="auto">
          <a:xfrm>
            <a:off x="1155700" y="4148138"/>
            <a:ext cx="4773613" cy="338137"/>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p:txBody>
      </p:sp>
      <p:sp>
        <p:nvSpPr>
          <p:cNvPr id="21510" name="文本框 41"/>
          <p:cNvSpPr txBox="1">
            <a:spLocks noChangeArrowheads="1"/>
          </p:cNvSpPr>
          <p:nvPr/>
        </p:nvSpPr>
        <p:spPr bwMode="auto">
          <a:xfrm>
            <a:off x="1168400" y="4586288"/>
            <a:ext cx="3890963"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02</a:t>
            </a:r>
            <a:endParaRPr lang="zh-CN" altLang="en-US" sz="2800" b="1">
              <a:solidFill>
                <a:srgbClr val="9168AF"/>
              </a:solidFill>
              <a:latin typeface="Arial" panose="020B0604020202020204" pitchFamily="34" charset="0"/>
              <a:ea typeface="微软雅黑" pitchFamily="34" charset="-122"/>
            </a:endParaRPr>
          </a:p>
        </p:txBody>
      </p:sp>
      <p:sp>
        <p:nvSpPr>
          <p:cNvPr id="21511" name="文本框 42"/>
          <p:cNvSpPr txBox="1">
            <a:spLocks noChangeArrowheads="1"/>
          </p:cNvSpPr>
          <p:nvPr/>
        </p:nvSpPr>
        <p:spPr bwMode="auto">
          <a:xfrm>
            <a:off x="1168400" y="5110163"/>
            <a:ext cx="4775200"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sp>
        <p:nvSpPr>
          <p:cNvPr id="21512" name="文本框 44"/>
          <p:cNvSpPr txBox="1">
            <a:spLocks noChangeArrowheads="1"/>
          </p:cNvSpPr>
          <p:nvPr/>
        </p:nvSpPr>
        <p:spPr bwMode="auto">
          <a:xfrm>
            <a:off x="1168400" y="5561013"/>
            <a:ext cx="3890963" cy="52387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800" b="1">
                <a:solidFill>
                  <a:srgbClr val="9168AF"/>
                </a:solidFill>
                <a:latin typeface="Arial" panose="020B0604020202020204" pitchFamily="34" charset="0"/>
                <a:ea typeface="微软雅黑" pitchFamily="34" charset="-122"/>
              </a:rPr>
              <a:t>03</a:t>
            </a:r>
            <a:endParaRPr lang="zh-CN" altLang="en-US" sz="2800" b="1">
              <a:solidFill>
                <a:srgbClr val="9168AF"/>
              </a:solidFill>
              <a:latin typeface="Arial" panose="020B0604020202020204" pitchFamily="34" charset="0"/>
              <a:ea typeface="微软雅黑" pitchFamily="34" charset="-122"/>
            </a:endParaRPr>
          </a:p>
        </p:txBody>
      </p:sp>
      <p:sp>
        <p:nvSpPr>
          <p:cNvPr id="21513" name="文本框 45"/>
          <p:cNvSpPr txBox="1">
            <a:spLocks noChangeArrowheads="1"/>
          </p:cNvSpPr>
          <p:nvPr/>
        </p:nvSpPr>
        <p:spPr bwMode="auto">
          <a:xfrm>
            <a:off x="1176338" y="6084888"/>
            <a:ext cx="4775200" cy="584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1600">
                <a:solidFill>
                  <a:srgbClr val="000000"/>
                </a:solidFill>
                <a:latin typeface="微软雅黑" pitchFamily="34" charset="-122"/>
                <a:ea typeface="微软雅黑" pitchFamily="34" charset="-122"/>
              </a:rPr>
              <a:t>单击此处添加标题单击此处添加标题</a:t>
            </a:r>
            <a:endParaRPr lang="zh-CN" altLang="en-US" sz="1600">
              <a:solidFill>
                <a:srgbClr val="000000"/>
              </a:solidFill>
              <a:latin typeface="微软雅黑" pitchFamily="34" charset="-122"/>
              <a:ea typeface="微软雅黑" pitchFamily="34" charset="-122"/>
            </a:endParaRPr>
          </a:p>
          <a:p>
            <a:pPr eaLnBrk="1" hangingPunct="1">
              <a:buFont typeface="Arial" panose="020B0604020202020204" pitchFamily="34" charset="0"/>
              <a:buNone/>
            </a:pPr>
            <a:endParaRPr lang="zh-CN" altLang="en-US" sz="1600">
              <a:solidFill>
                <a:srgbClr val="000000"/>
              </a:solidFill>
              <a:latin typeface="微软雅黑" pitchFamily="34" charset="-122"/>
              <a:ea typeface="微软雅黑" pitchFamily="34" charset="-122"/>
            </a:endParaRPr>
          </a:p>
        </p:txBody>
      </p:sp>
      <p:sp>
        <p:nvSpPr>
          <p:cNvPr id="21514" name="任意多边形 24"/>
          <p:cNvSpPr/>
          <p:nvPr/>
        </p:nvSpPr>
        <p:spPr bwMode="auto">
          <a:xfrm flipH="1">
            <a:off x="6778625" y="3851275"/>
            <a:ext cx="1690688" cy="2997200"/>
          </a:xfrm>
          <a:custGeom>
            <a:avLst/>
            <a:gdLst>
              <a:gd name="T0" fmla="*/ 737595 w 1691134"/>
              <a:gd name="T1" fmla="*/ 0 h 2997200"/>
              <a:gd name="T2" fmla="*/ 1688459 w 1691134"/>
              <a:gd name="T3" fmla="*/ 0 h 2997200"/>
              <a:gd name="T4" fmla="*/ 1055086 w 1691134"/>
              <a:gd name="T5" fmla="*/ 2997200 h 2997200"/>
              <a:gd name="T6" fmla="*/ 0 w 1691134"/>
              <a:gd name="T7" fmla="*/ 2997200 h 2997200"/>
              <a:gd name="T8" fmla="*/ 737595 w 1691134"/>
              <a:gd name="T9" fmla="*/ 0 h 299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1134" h="2997200">
                <a:moveTo>
                  <a:pt x="738765" y="0"/>
                </a:moveTo>
                <a:lnTo>
                  <a:pt x="1691134" y="0"/>
                </a:lnTo>
                <a:lnTo>
                  <a:pt x="1056757" y="2997200"/>
                </a:lnTo>
                <a:lnTo>
                  <a:pt x="0" y="2997200"/>
                </a:lnTo>
                <a:lnTo>
                  <a:pt x="738765" y="0"/>
                </a:lnTo>
                <a:close/>
              </a:path>
            </a:pathLst>
          </a:custGeom>
          <a:solidFill>
            <a:srgbClr val="595959"/>
          </a:solidFill>
          <a:ln w="9525">
            <a:noFill/>
            <a:round/>
          </a:ln>
        </p:spPr>
        <p:txBody>
          <a:bodyPr anchor="ctr"/>
          <a:lstStyle/>
          <a:p>
            <a:endParaRPr lang="zh-CN" altLang="en-US"/>
          </a:p>
        </p:txBody>
      </p:sp>
      <p:sp>
        <p:nvSpPr>
          <p:cNvPr id="21515" name="任意多边形 25"/>
          <p:cNvSpPr/>
          <p:nvPr/>
        </p:nvSpPr>
        <p:spPr bwMode="auto">
          <a:xfrm flipH="1">
            <a:off x="6675438" y="-9525"/>
            <a:ext cx="1793875" cy="6858000"/>
          </a:xfrm>
          <a:custGeom>
            <a:avLst/>
            <a:gdLst>
              <a:gd name="T0" fmla="*/ 1663693 w 1793367"/>
              <a:gd name="T1" fmla="*/ 0 h 6858000"/>
              <a:gd name="T2" fmla="*/ 1796417 w 1793367"/>
              <a:gd name="T3" fmla="*/ 0 h 6858000"/>
              <a:gd name="T4" fmla="*/ 132727 w 1793367"/>
              <a:gd name="T5" fmla="*/ 6858000 h 6858000"/>
              <a:gd name="T6" fmla="*/ 0 w 1793367"/>
              <a:gd name="T7" fmla="*/ 6858000 h 6858000"/>
              <a:gd name="T8" fmla="*/ 1663693 w 1793367"/>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3367" h="6858000">
                <a:moveTo>
                  <a:pt x="1660868" y="0"/>
                </a:moveTo>
                <a:lnTo>
                  <a:pt x="1793367" y="0"/>
                </a:lnTo>
                <a:lnTo>
                  <a:pt x="132499" y="6858000"/>
                </a:lnTo>
                <a:lnTo>
                  <a:pt x="0" y="6858000"/>
                </a:lnTo>
                <a:lnTo>
                  <a:pt x="1660868" y="0"/>
                </a:lnTo>
                <a:close/>
              </a:path>
            </a:pathLst>
          </a:custGeom>
          <a:solidFill>
            <a:srgbClr val="252424"/>
          </a:solidFill>
          <a:ln w="12700" cap="flat" cmpd="sng">
            <a:solidFill>
              <a:srgbClr val="404040"/>
            </a:solidFill>
            <a:round/>
          </a:ln>
        </p:spPr>
        <p:txBody>
          <a:bodyPr anchor="ctr"/>
          <a:lstStyle/>
          <a:p>
            <a:endParaRPr lang="zh-CN" altLang="en-US"/>
          </a:p>
        </p:txBody>
      </p:sp>
      <p:pic>
        <p:nvPicPr>
          <p:cNvPr id="21516" name="组合 26"/>
          <p:cNvPicPr>
            <a:picLocks noChangeArrowheads="1"/>
          </p:cNvPicPr>
          <p:nvPr/>
        </p:nvPicPr>
        <p:blipFill>
          <a:blip r:embed="rId2"/>
          <a:srcRect/>
          <a:stretch>
            <a:fillRect/>
          </a:stretch>
        </p:blipFill>
        <p:spPr bwMode="auto">
          <a:xfrm>
            <a:off x="6881813" y="2901950"/>
            <a:ext cx="1023937" cy="1901825"/>
          </a:xfrm>
          <a:prstGeom prst="rect">
            <a:avLst/>
          </a:prstGeom>
          <a:noFill/>
          <a:ln w="9525">
            <a:noFill/>
            <a:miter lim="800000"/>
            <a:headEnd/>
            <a:tailEnd/>
          </a:ln>
        </p:spPr>
      </p:pic>
      <p:grpSp>
        <p:nvGrpSpPr>
          <p:cNvPr id="21517" name="组合 31"/>
          <p:cNvGrpSpPr/>
          <p:nvPr/>
        </p:nvGrpSpPr>
        <p:grpSpPr bwMode="auto">
          <a:xfrm flipH="1">
            <a:off x="6016625" y="1574800"/>
            <a:ext cx="1374775" cy="460375"/>
            <a:chOff x="0" y="0"/>
            <a:chExt cx="1929164" cy="678866"/>
          </a:xfrm>
        </p:grpSpPr>
        <p:sp>
          <p:nvSpPr>
            <p:cNvPr id="21520" name="平行四边形 32"/>
            <p:cNvSpPr>
              <a:spLocks noChangeArrowheads="1"/>
            </p:cNvSpPr>
            <p:nvPr/>
          </p:nvSpPr>
          <p:spPr bwMode="auto">
            <a:xfrm>
              <a:off x="120684" y="47335"/>
              <a:ext cx="1808480" cy="584200"/>
            </a:xfrm>
            <a:prstGeom prst="parallelogram">
              <a:avLst>
                <a:gd name="adj" fmla="val 24995"/>
              </a:avLst>
            </a:prstGeom>
            <a:solidFill>
              <a:srgbClr val="9168AF"/>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21521" name="文本框 33"/>
            <p:cNvSpPr txBox="1">
              <a:spLocks noChangeArrowheads="1"/>
            </p:cNvSpPr>
            <p:nvPr/>
          </p:nvSpPr>
          <p:spPr bwMode="auto">
            <a:xfrm>
              <a:off x="0" y="0"/>
              <a:ext cx="1643861" cy="678866"/>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400">
                  <a:solidFill>
                    <a:srgbClr val="FFFFFF"/>
                  </a:solidFill>
                </a:rPr>
                <a:t>LOGO</a:t>
              </a:r>
              <a:endParaRPr lang="zh-CN" altLang="en-US" sz="2400">
                <a:solidFill>
                  <a:srgbClr val="FFFFFF"/>
                </a:solidFill>
              </a:endParaRPr>
            </a:p>
          </p:txBody>
        </p:sp>
      </p:grpSp>
      <p:cxnSp>
        <p:nvCxnSpPr>
          <p:cNvPr id="21518" name="直接连接符 2"/>
          <p:cNvCxnSpPr>
            <a:cxnSpLocks noChangeShapeType="1"/>
          </p:cNvCxnSpPr>
          <p:nvPr/>
        </p:nvCxnSpPr>
        <p:spPr bwMode="auto">
          <a:xfrm>
            <a:off x="1176338" y="3392488"/>
            <a:ext cx="4183062" cy="0"/>
          </a:xfrm>
          <a:prstGeom prst="line">
            <a:avLst/>
          </a:prstGeom>
          <a:noFill/>
          <a:ln w="12700">
            <a:solidFill>
              <a:srgbClr val="9168AF"/>
            </a:solidFill>
            <a:prstDash val="dash"/>
            <a:round/>
          </a:ln>
        </p:spPr>
      </p:cxnSp>
      <p:pic>
        <p:nvPicPr>
          <p:cNvPr id="21519" name="图片 47"/>
          <p:cNvPicPr>
            <a:picLocks noChangeAspect="1" noChangeArrowheads="1"/>
          </p:cNvPicPr>
          <p:nvPr/>
        </p:nvPicPr>
        <p:blipFill>
          <a:blip r:embed="rId3"/>
          <a:srcRect/>
          <a:stretch>
            <a:fillRect/>
          </a:stretch>
        </p:blipFill>
        <p:spPr bwMode="auto">
          <a:xfrm>
            <a:off x="6808788" y="0"/>
            <a:ext cx="5395912" cy="6858000"/>
          </a:xfrm>
          <a:prstGeom prst="rect">
            <a:avLst/>
          </a:prstGeom>
          <a:noFill/>
          <a:ln w="9525">
            <a:noFill/>
            <a:miter lim="800000"/>
            <a:headEnd/>
            <a:tailEnd/>
          </a:ln>
        </p:spPr>
      </p:pic>
    </p:spTree>
  </p:cSld>
  <p:clrMapOvr>
    <a:masterClrMapping/>
  </p:clrMapOvr>
  <p:transition spd="slow" advTm="0">
    <p:random/>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5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17</Pages>
  <Paragraphs>358</Paragraphs>
  <Words>2915</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chenying0907</dc:creator>
  <cp:lastModifiedBy>Administrator</cp:lastModifiedBy>
  <dc:title>医疗卫生精美商务PPT模板</dc:title>
  <dcterms:modified xsi:type="dcterms:W3CDTF">2019-01-12T14:45:57Z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