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Relationship Id="rId5" Type="http://schemas.openxmlformats.org/officeDocument/2006/relationships/custom-properties" Target="docProps/custom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sldMasterIdLst>
    <p:sldMasterId id="2147483660" r:id="rId13"/>
  </p:sldMasterIdLst>
  <p:notesMasterIdLst>
    <p:notesMasterId r:id="rId15"/>
  </p:notesMasterIdLst>
  <p:sldIdLst>
    <p:sldId id="257" r:id="rId17"/>
    <p:sldId id="258" r:id="rId19"/>
    <p:sldId id="259" r:id="rId21"/>
    <p:sldId id="261" r:id="rId23"/>
    <p:sldId id="260" r:id="rId25"/>
    <p:sldId id="287" r:id="rId27"/>
    <p:sldId id="288" r:id="rId29"/>
    <p:sldId id="263" r:id="rId31"/>
    <p:sldId id="262" r:id="rId33"/>
    <p:sldId id="291" r:id="rId35"/>
    <p:sldId id="264" r:id="rId37"/>
    <p:sldId id="265" r:id="rId39"/>
    <p:sldId id="266" r:id="rId41"/>
    <p:sldId id="267" r:id="rId43"/>
    <p:sldId id="268" r:id="rId45"/>
    <p:sldId id="290" r:id="rId47"/>
    <p:sldId id="269" r:id="rId49"/>
    <p:sldId id="270" r:id="rId51"/>
    <p:sldId id="271" r:id="rId53"/>
    <p:sldId id="289" r:id="rId55"/>
    <p:sldId id="272" r:id="rId57"/>
    <p:sldId id="277" r:id="rId59"/>
    <p:sldId id="276" r:id="rId61"/>
    <p:sldId id="278" r:id="rId63"/>
    <p:sldId id="273" r:id="rId65"/>
    <p:sldId id="274" r:id="rId67"/>
    <p:sldId id="275" r:id="rId69"/>
    <p:sldId id="279" r:id="rId71"/>
    <p:sldId id="280" r:id="rId73"/>
    <p:sldId id="281" r:id="rId75"/>
    <p:sldId id="282" r:id="rId77"/>
    <p:sldId id="286" r:id="rId79"/>
    <p:sldId id="292" r:id="rId81"/>
    <p:sldId id="293" r:id="rId83"/>
    <p:sldId id="317" r:id="rId8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19" userDrawn="1">
          <p15:clr>
            <a:srgbClr val="A4A3A4"/>
          </p15:clr>
        </p15:guide>
        <p15:guide id="1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4C86AE"/>
    <a:srgbClr val="5294BA"/>
    <a:srgbClr val="6AA4C4"/>
    <a:srgbClr val="23B9D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 horzBarState="maximized">
    <p:restoredLeft sz="15987" autoAdjust="0"/>
    <p:restoredTop sz="94660"/>
  </p:normalViewPr>
  <p:slideViewPr>
    <p:cSldViewPr snapToGrid="0" snapToObjects="1">
      <p:cViewPr>
        <p:scale>
          <a:sx n="85" d="100"/>
          <a:sy n="85" d="100"/>
        </p:scale>
        <p:origin x="-876" y="-630"/>
      </p:cViewPr>
      <p:guideLst>
        <p:guide orient="horz" pos="211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13" Type="http://schemas.openxmlformats.org/officeDocument/2006/relationships/slideMaster" Target="slideMasters/slideMaster1.xml"></Relationship><Relationship Id="rId14" Type="http://schemas.openxmlformats.org/officeDocument/2006/relationships/theme" Target="theme/theme1.xml"></Relationship><Relationship Id="rId15" Type="http://schemas.openxmlformats.org/officeDocument/2006/relationships/notesMaster" Target="notesMasters/notesMaster1.xml"></Relationship><Relationship Id="rId17" Type="http://schemas.openxmlformats.org/officeDocument/2006/relationships/slide" Target="slides/slide1.xml"></Relationship><Relationship Id="rId19" Type="http://schemas.openxmlformats.org/officeDocument/2006/relationships/slide" Target="slides/slide2.xml"></Relationship><Relationship Id="rId21" Type="http://schemas.openxmlformats.org/officeDocument/2006/relationships/slide" Target="slides/slide3.xml"></Relationship><Relationship Id="rId23" Type="http://schemas.openxmlformats.org/officeDocument/2006/relationships/slide" Target="slides/slide4.xml"></Relationship><Relationship Id="rId25" Type="http://schemas.openxmlformats.org/officeDocument/2006/relationships/slide" Target="slides/slide5.xml"></Relationship><Relationship Id="rId27" Type="http://schemas.openxmlformats.org/officeDocument/2006/relationships/slide" Target="slides/slide6.xml"></Relationship><Relationship Id="rId29" Type="http://schemas.openxmlformats.org/officeDocument/2006/relationships/slide" Target="slides/slide7.xml"></Relationship><Relationship Id="rId31" Type="http://schemas.openxmlformats.org/officeDocument/2006/relationships/slide" Target="slides/slide8.xml"></Relationship><Relationship Id="rId33" Type="http://schemas.openxmlformats.org/officeDocument/2006/relationships/slide" Target="slides/slide9.xml"></Relationship><Relationship Id="rId35" Type="http://schemas.openxmlformats.org/officeDocument/2006/relationships/slide" Target="slides/slide10.xml"></Relationship><Relationship Id="rId37" Type="http://schemas.openxmlformats.org/officeDocument/2006/relationships/slide" Target="slides/slide11.xml"></Relationship><Relationship Id="rId39" Type="http://schemas.openxmlformats.org/officeDocument/2006/relationships/slide" Target="slides/slide12.xml"></Relationship><Relationship Id="rId41" Type="http://schemas.openxmlformats.org/officeDocument/2006/relationships/slide" Target="slides/slide13.xml"></Relationship><Relationship Id="rId43" Type="http://schemas.openxmlformats.org/officeDocument/2006/relationships/slide" Target="slides/slide14.xml"></Relationship><Relationship Id="rId45" Type="http://schemas.openxmlformats.org/officeDocument/2006/relationships/slide" Target="slides/slide15.xml"></Relationship><Relationship Id="rId47" Type="http://schemas.openxmlformats.org/officeDocument/2006/relationships/slide" Target="slides/slide16.xml"></Relationship><Relationship Id="rId49" Type="http://schemas.openxmlformats.org/officeDocument/2006/relationships/slide" Target="slides/slide17.xml"></Relationship><Relationship Id="rId51" Type="http://schemas.openxmlformats.org/officeDocument/2006/relationships/slide" Target="slides/slide18.xml"></Relationship><Relationship Id="rId53" Type="http://schemas.openxmlformats.org/officeDocument/2006/relationships/slide" Target="slides/slide19.xml"></Relationship><Relationship Id="rId55" Type="http://schemas.openxmlformats.org/officeDocument/2006/relationships/slide" Target="slides/slide20.xml"></Relationship><Relationship Id="rId57" Type="http://schemas.openxmlformats.org/officeDocument/2006/relationships/slide" Target="slides/slide21.xml"></Relationship><Relationship Id="rId59" Type="http://schemas.openxmlformats.org/officeDocument/2006/relationships/slide" Target="slides/slide22.xml"></Relationship><Relationship Id="rId61" Type="http://schemas.openxmlformats.org/officeDocument/2006/relationships/slide" Target="slides/slide23.xml"></Relationship><Relationship Id="rId63" Type="http://schemas.openxmlformats.org/officeDocument/2006/relationships/slide" Target="slides/slide24.xml"></Relationship><Relationship Id="rId65" Type="http://schemas.openxmlformats.org/officeDocument/2006/relationships/slide" Target="slides/slide25.xml"></Relationship><Relationship Id="rId67" Type="http://schemas.openxmlformats.org/officeDocument/2006/relationships/slide" Target="slides/slide26.xml"></Relationship><Relationship Id="rId69" Type="http://schemas.openxmlformats.org/officeDocument/2006/relationships/slide" Target="slides/slide27.xml"></Relationship><Relationship Id="rId71" Type="http://schemas.openxmlformats.org/officeDocument/2006/relationships/slide" Target="slides/slide28.xml"></Relationship><Relationship Id="rId73" Type="http://schemas.openxmlformats.org/officeDocument/2006/relationships/slide" Target="slides/slide29.xml"></Relationship><Relationship Id="rId75" Type="http://schemas.openxmlformats.org/officeDocument/2006/relationships/slide" Target="slides/slide30.xml"></Relationship><Relationship Id="rId77" Type="http://schemas.openxmlformats.org/officeDocument/2006/relationships/slide" Target="slides/slide31.xml"></Relationship><Relationship Id="rId79" Type="http://schemas.openxmlformats.org/officeDocument/2006/relationships/slide" Target="slides/slide32.xml"></Relationship><Relationship Id="rId81" Type="http://schemas.openxmlformats.org/officeDocument/2006/relationships/slide" Target="slides/slide33.xml"></Relationship><Relationship Id="rId83" Type="http://schemas.openxmlformats.org/officeDocument/2006/relationships/slide" Target="slides/slide34.xml"></Relationship><Relationship Id="rId85" Type="http://schemas.openxmlformats.org/officeDocument/2006/relationships/slide" Target="slides/slide35.xml"></Relationship><Relationship Id="rId87" Type="http://schemas.openxmlformats.org/officeDocument/2006/relationships/viewProps" Target="viewProps.xml"></Relationship><Relationship Id="rId88" Type="http://schemas.openxmlformats.org/officeDocument/2006/relationships/presProps" Target="presProps.xml"></Relationship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2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4FAC8-256A-41C1-A953-7BC1346C89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.xml"></Relationship></Relationships>
</file>

<file path=ppt/notesSlides/_rels/notesSlide1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0.xml"></Relationship></Relationships>
</file>

<file path=ppt/notesSlides/_rels/notesSlide1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1.xml"></Relationship></Relationships>
</file>

<file path=ppt/notesSlides/_rels/notesSlide1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2.xml"></Relationship></Relationships>
</file>

<file path=ppt/notesSlides/_rels/notesSlide1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3.xml"></Relationship></Relationships>
</file>

<file path=ppt/notesSlides/_rels/notesSlide1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4.xml"></Relationship></Relationships>
</file>

<file path=ppt/notesSlides/_rels/notesSlide1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5.xml"></Relationship></Relationships>
</file>

<file path=ppt/notesSlides/_rels/notesSlide1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6.xml"></Relationship></Relationships>
</file>

<file path=ppt/notesSlides/_rels/notesSlide1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7.xml"></Relationship></Relationships>
</file>

<file path=ppt/notesSlides/_rels/notesSlide1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8.xml"></Relationship></Relationships>
</file>

<file path=ppt/notesSlides/_rels/notesSlide1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9.xml"></Relationship></Relationships>
</file>

<file path=ppt/notesSlides/_rels/notesSlide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.xml"></Relationship></Relationships>
</file>

<file path=ppt/notesSlides/_rels/notesSlide2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0.xml"></Relationship></Relationships>
</file>

<file path=ppt/notesSlides/_rels/notesSlide2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1.xml"></Relationship></Relationships>
</file>

<file path=ppt/notesSlides/_rels/notesSlide2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2.xml"></Relationship></Relationships>
</file>

<file path=ppt/notesSlides/_rels/notesSlide2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3.xml"></Relationship></Relationships>
</file>

<file path=ppt/notesSlides/_rels/notesSlide2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4.xml"></Relationship></Relationships>
</file>

<file path=ppt/notesSlides/_rels/notesSlide2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5.xml"></Relationship></Relationships>
</file>

<file path=ppt/notesSlides/_rels/notesSlide2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6.xml"></Relationship></Relationships>
</file>

<file path=ppt/notesSlides/_rels/notesSlide2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7.xml"></Relationship></Relationships>
</file>

<file path=ppt/notesSlides/_rels/notesSlide2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8.xml"></Relationship></Relationships>
</file>

<file path=ppt/notesSlides/_rels/notesSlide2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9.xml"></Relationship></Relationships>
</file>

<file path=ppt/notesSlides/_rels/notesSlide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.xml"></Relationship></Relationships>
</file>

<file path=ppt/notesSlides/_rels/notesSlide3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0.xml"></Relationship></Relationships>
</file>

<file path=ppt/notesSlides/_rels/notesSlide3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1.xml"></Relationship></Relationships>
</file>

<file path=ppt/notesSlides/_rels/notesSlide3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2.xml"></Relationship></Relationships>
</file>

<file path=ppt/notesSlides/_rels/notesSlide3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3.xml"></Relationship></Relationships>
</file>

<file path=ppt/notesSlides/_rels/notesSlide3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4.xml"></Relationship></Relationships>
</file>

<file path=ppt/notesSlides/_rels/notesSlide3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5.xml"></Relationship></Relationships>
</file>

<file path=ppt/notesSlides/_rels/notesSlide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.xml"></Relationship></Relationships>
</file>

<file path=ppt/notesSlides/_rels/notesSlide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.xml"></Relationship></Relationships>
</file>

<file path=ppt/notesSlides/_rels/notesSlide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6.xml"></Relationship></Relationships>
</file>

<file path=ppt/notesSlides/_rels/notesSlide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7.xml"></Relationship></Relationships>
</file>

<file path=ppt/notesSlides/_rels/notesSlide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8.xml"></Relationship></Relationships>
</file>

<file path=ppt/notesSlides/_rels/notesSlide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9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</a:t>
            </a:r>
            <a:r>
              <a:rPr lang="zh-CN" altLang="en-US" smtClean="0"/>
              <a:t>//</a:t>
            </a:r>
            <a:r>
              <a:rPr lang="en-US" altLang="zh-CN" smtClean="0"/>
              <a:t>xnwe.taobao.com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754" name="Shape 7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模板来自于 http://www.ypppt.com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0F42DC0-2E3F-F440-A3AA-64F0AA1F84F2}" type="datetime1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C5FC99A0-26D8-5E4B-82FB-70809BCEE9F6}" type="slidenum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6" Type="http://schemas.openxmlformats.org/officeDocument/2006/relationships/notesSlide" Target="../notesSlides/notesSlide1.xml"></Relationship><Relationship Id="rId5" Type="http://schemas.openxmlformats.org/officeDocument/2006/relationships/slideLayout" Target="../slideLayouts/slideLayout1.xml"></Relationship><Relationship Id="rId4" Type="http://schemas.openxmlformats.org/officeDocument/2006/relationships/image" Target="../media/image2.png"></Relationship><Relationship Id="rId3" Type="http://schemas.microsoft.com/office/2007/relationships/media" Target="../media/audio1.wav"></Relationship><Relationship Id="rId2" Type="http://schemas.openxmlformats.org/officeDocument/2006/relationships/audio" Target="../media/audio1.wav"></Relationship><Relationship Id="rId1" Type="http://schemas.openxmlformats.org/officeDocument/2006/relationships/image" Target="../media/image1.jpeg"></Relationship></Relationships>
</file>

<file path=ppt/slides/_rels/slide10.xml.rels><?xml version="1.0" encoding="UTF-8"?>
<Relationships xmlns="http://schemas.openxmlformats.org/package/2006/relationships"><Relationship Id="rId2" Type="http://schemas.openxmlformats.org/officeDocument/2006/relationships/notesSlide" Target="../notesSlides/notesSlide10.xml"></Relationship><Relationship Id="rId1" Type="http://schemas.openxmlformats.org/officeDocument/2006/relationships/slideLayout" Target="../slideLayouts/slideLayout1.xml"></Relationship></Relationships>
</file>

<file path=ppt/slides/_rels/slide11.xml.rels><?xml version="1.0" encoding="UTF-8"?>
<Relationships xmlns="http://schemas.openxmlformats.org/package/2006/relationships"><Relationship Id="rId5" Type="http://schemas.openxmlformats.org/officeDocument/2006/relationships/notesSlide" Target="../notesSlides/notesSlide11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11.jpeg"></Relationship><Relationship Id="rId2" Type="http://schemas.openxmlformats.org/officeDocument/2006/relationships/image" Target="../media/image10.jpeg"></Relationship><Relationship Id="rId1" Type="http://schemas.openxmlformats.org/officeDocument/2006/relationships/image" Target="../media/image9.jpeg"></Relationship></Relationships>
</file>

<file path=ppt/slides/_rels/slide12.xml.rels><?xml version="1.0" encoding="UTF-8"?>
<Relationships xmlns="http://schemas.openxmlformats.org/package/2006/relationships"><Relationship Id="rId3" Type="http://schemas.openxmlformats.org/officeDocument/2006/relationships/notesSlide" Target="../notesSlides/notesSlide12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12.jpeg"></Relationship></Relationships>
</file>

<file path=ppt/slides/_rels/slide13.xml.rels><?xml version="1.0" encoding="UTF-8"?>
<Relationships xmlns="http://schemas.openxmlformats.org/package/2006/relationships"><Relationship Id="rId2" Type="http://schemas.openxmlformats.org/officeDocument/2006/relationships/notesSlide" Target="../notesSlides/notesSlide13.xml"></Relationship><Relationship Id="rId1" Type="http://schemas.openxmlformats.org/officeDocument/2006/relationships/slideLayout" Target="../slideLayouts/slideLayout1.xml"></Relationship></Relationships>
</file>

<file path=ppt/slides/_rels/slide14.xml.rels><?xml version="1.0" encoding="UTF-8"?>
<Relationships xmlns="http://schemas.openxmlformats.org/package/2006/relationships"><Relationship Id="rId2" Type="http://schemas.openxmlformats.org/officeDocument/2006/relationships/notesSlide" Target="../notesSlides/notesSlide14.xml"></Relationship><Relationship Id="rId1" Type="http://schemas.openxmlformats.org/officeDocument/2006/relationships/slideLayout" Target="../slideLayouts/slideLayout1.xml"></Relationship></Relationships>
</file>

<file path=ppt/slides/_rels/slide15.xml.rels><?xml version="1.0" encoding="UTF-8"?>
<Relationships xmlns="http://schemas.openxmlformats.org/package/2006/relationships"><Relationship Id="rId6" Type="http://schemas.openxmlformats.org/officeDocument/2006/relationships/notesSlide" Target="../notesSlides/notesSlide15.xml"></Relationship><Relationship Id="rId5" Type="http://schemas.openxmlformats.org/officeDocument/2006/relationships/slideLayout" Target="../slideLayouts/slideLayout1.xml"></Relationship><Relationship Id="rId4" Type="http://schemas.openxmlformats.org/officeDocument/2006/relationships/image" Target="../media/image16.jpeg"></Relationship><Relationship Id="rId3" Type="http://schemas.openxmlformats.org/officeDocument/2006/relationships/image" Target="../media/image15.jpeg"></Relationship><Relationship Id="rId2" Type="http://schemas.openxmlformats.org/officeDocument/2006/relationships/image" Target="../media/image14.jpeg"></Relationship><Relationship Id="rId1" Type="http://schemas.openxmlformats.org/officeDocument/2006/relationships/image" Target="../media/image13.png"></Relationship></Relationships>
</file>

<file path=ppt/slides/_rels/slide16.xml.rels><?xml version="1.0" encoding="UTF-8"?>
<Relationships xmlns="http://schemas.openxmlformats.org/package/2006/relationships"><Relationship Id="rId2" Type="http://schemas.openxmlformats.org/officeDocument/2006/relationships/notesSlide" Target="../notesSlides/notesSlide16.xml"></Relationship><Relationship Id="rId1" Type="http://schemas.openxmlformats.org/officeDocument/2006/relationships/slideLayout" Target="../slideLayouts/slideLayout1.xml"></Relationship></Relationships>
</file>

<file path=ppt/slides/_rels/slide17.xml.rels><?xml version="1.0" encoding="UTF-8"?>
<Relationships xmlns="http://schemas.openxmlformats.org/package/2006/relationships"><Relationship Id="rId2" Type="http://schemas.openxmlformats.org/officeDocument/2006/relationships/notesSlide" Target="../notesSlides/notesSlide17.xml"></Relationship><Relationship Id="rId1" Type="http://schemas.openxmlformats.org/officeDocument/2006/relationships/slideLayout" Target="../slideLayouts/slideLayout1.xml"></Relationship></Relationships>
</file>

<file path=ppt/slides/_rels/slide18.xml.rels><?xml version="1.0" encoding="UTF-8"?>
<Relationships xmlns="http://schemas.openxmlformats.org/package/2006/relationships"><Relationship Id="rId2" Type="http://schemas.openxmlformats.org/officeDocument/2006/relationships/notesSlide" Target="../notesSlides/notesSlide18.xml"></Relationship><Relationship Id="rId1" Type="http://schemas.openxmlformats.org/officeDocument/2006/relationships/slideLayout" Target="../slideLayouts/slideLayout1.xml"></Relationship></Relationships>
</file>

<file path=ppt/slides/_rels/slide19.xml.rels><?xml version="1.0" encoding="UTF-8"?>
<Relationships xmlns="http://schemas.openxmlformats.org/package/2006/relationships"><Relationship Id="rId3" Type="http://schemas.openxmlformats.org/officeDocument/2006/relationships/notesSlide" Target="../notesSlides/notesSlide19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1.jpeg"></Relationship></Relationships>
</file>

<file path=ppt/slides/_rels/slide2.xml.rels><?xml version="1.0" encoding="UTF-8"?>
<Relationships xmlns="http://schemas.openxmlformats.org/package/2006/relationships"><Relationship Id="rId3" Type="http://schemas.openxmlformats.org/officeDocument/2006/relationships/notesSlide" Target="../notesSlides/notesSlide2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3.jpeg"></Relationship></Relationships>
</file>

<file path=ppt/slides/_rels/slide20.xml.rels><?xml version="1.0" encoding="UTF-8"?>
<Relationships xmlns="http://schemas.openxmlformats.org/package/2006/relationships"><Relationship Id="rId2" Type="http://schemas.openxmlformats.org/officeDocument/2006/relationships/notesSlide" Target="../notesSlides/notesSlide20.xml"></Relationship><Relationship Id="rId1" Type="http://schemas.openxmlformats.org/officeDocument/2006/relationships/slideLayout" Target="../slideLayouts/slideLayout1.xml"></Relationship></Relationships>
</file>

<file path=ppt/slides/_rels/slide21.xml.rels><?xml version="1.0" encoding="UTF-8"?>
<Relationships xmlns="http://schemas.openxmlformats.org/package/2006/relationships"><Relationship Id="rId2" Type="http://schemas.openxmlformats.org/officeDocument/2006/relationships/notesSlide" Target="../notesSlides/notesSlide21.xml"></Relationship><Relationship Id="rId1" Type="http://schemas.openxmlformats.org/officeDocument/2006/relationships/slideLayout" Target="../slideLayouts/slideLayout1.xml"></Relationship></Relationships>
</file>

<file path=ppt/slides/_rels/slide22.xml.rels><?xml version="1.0" encoding="UTF-8"?>
<Relationships xmlns="http://schemas.openxmlformats.org/package/2006/relationships"><Relationship Id="rId2" Type="http://schemas.openxmlformats.org/officeDocument/2006/relationships/notesSlide" Target="../notesSlides/notesSlide22.xml"></Relationship><Relationship Id="rId1" Type="http://schemas.openxmlformats.org/officeDocument/2006/relationships/slideLayout" Target="../slideLayouts/slideLayout1.xml"></Relationship></Relationships>
</file>

<file path=ppt/slides/_rels/slide23.xml.rels><?xml version="1.0" encoding="UTF-8"?>
<Relationships xmlns="http://schemas.openxmlformats.org/package/2006/relationships"><Relationship Id="rId3" Type="http://schemas.openxmlformats.org/officeDocument/2006/relationships/notesSlide" Target="../notesSlides/notesSlide23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17.jpeg"></Relationship></Relationships>
</file>

<file path=ppt/slides/_rels/slide24.xml.rels><?xml version="1.0" encoding="UTF-8"?>
<Relationships xmlns="http://schemas.openxmlformats.org/package/2006/relationships"><Relationship Id="rId2" Type="http://schemas.openxmlformats.org/officeDocument/2006/relationships/notesSlide" Target="../notesSlides/notesSlide24.xml"></Relationship><Relationship Id="rId1" Type="http://schemas.openxmlformats.org/officeDocument/2006/relationships/slideLayout" Target="../slideLayouts/slideLayout1.xml"></Relationship></Relationships>
</file>

<file path=ppt/slides/_rels/slide25.xml.rels><?xml version="1.0" encoding="UTF-8"?>
<Relationships xmlns="http://schemas.openxmlformats.org/package/2006/relationships"><Relationship Id="rId5" Type="http://schemas.openxmlformats.org/officeDocument/2006/relationships/notesSlide" Target="../notesSlides/notesSlide25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15.jpeg"></Relationship><Relationship Id="rId2" Type="http://schemas.openxmlformats.org/officeDocument/2006/relationships/image" Target="../media/image19.jpeg"></Relationship><Relationship Id="rId1" Type="http://schemas.openxmlformats.org/officeDocument/2006/relationships/image" Target="../media/image18.jpeg"></Relationship></Relationships>
</file>

<file path=ppt/slides/_rels/slide26.xml.rels><?xml version="1.0" encoding="UTF-8"?>
<Relationships xmlns="http://schemas.openxmlformats.org/package/2006/relationships"><Relationship Id="rId2" Type="http://schemas.openxmlformats.org/officeDocument/2006/relationships/notesSlide" Target="../notesSlides/notesSlide26.xml"></Relationship><Relationship Id="rId1" Type="http://schemas.openxmlformats.org/officeDocument/2006/relationships/slideLayout" Target="../slideLayouts/slideLayout1.xml"></Relationship></Relationships>
</file>

<file path=ppt/slides/_rels/slide27.xml.rels><?xml version="1.0" encoding="UTF-8"?>
<Relationships xmlns="http://schemas.openxmlformats.org/package/2006/relationships"><Relationship Id="rId2" Type="http://schemas.openxmlformats.org/officeDocument/2006/relationships/notesSlide" Target="../notesSlides/notesSlide27.xml"></Relationship><Relationship Id="rId1" Type="http://schemas.openxmlformats.org/officeDocument/2006/relationships/slideLayout" Target="../slideLayouts/slideLayout1.xml"></Relationship></Relationships>
</file>

<file path=ppt/slides/_rels/slide28.xml.rels><?xml version="1.0" encoding="UTF-8"?>
<Relationships xmlns="http://schemas.openxmlformats.org/package/2006/relationships"><Relationship Id="rId3" Type="http://schemas.openxmlformats.org/officeDocument/2006/relationships/notesSlide" Target="../notesSlides/notesSlide28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12.jpeg"></Relationship></Relationships>
</file>

<file path=ppt/slides/_rels/slide29.xml.rels><?xml version="1.0" encoding="UTF-8"?>
<Relationships xmlns="http://schemas.openxmlformats.org/package/2006/relationships"><Relationship Id="rId2" Type="http://schemas.openxmlformats.org/officeDocument/2006/relationships/notesSlide" Target="../notesSlides/notesSlide29.xml"></Relationship><Relationship Id="rId1" Type="http://schemas.openxmlformats.org/officeDocument/2006/relationships/slideLayout" Target="../slideLayouts/slideLayout1.xml"></Relationship></Relationships>
</file>

<file path=ppt/slides/_rels/slide3.xml.rels><?xml version="1.0" encoding="UTF-8"?>
<Relationships xmlns="http://schemas.openxmlformats.org/package/2006/relationships"><Relationship Id="rId3" Type="http://schemas.openxmlformats.org/officeDocument/2006/relationships/notesSlide" Target="../notesSlides/notesSlide3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1.jpeg"></Relationship></Relationships>
</file>

<file path=ppt/slides/_rels/slide30.xml.rels><?xml version="1.0" encoding="UTF-8"?>
<Relationships xmlns="http://schemas.openxmlformats.org/package/2006/relationships"><Relationship Id="rId5" Type="http://schemas.openxmlformats.org/officeDocument/2006/relationships/notesSlide" Target="../notesSlides/notesSlide30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22.jpeg"></Relationship><Relationship Id="rId2" Type="http://schemas.openxmlformats.org/officeDocument/2006/relationships/image" Target="../media/image21.jpeg"></Relationship><Relationship Id="rId1" Type="http://schemas.openxmlformats.org/officeDocument/2006/relationships/image" Target="../media/image20.jpeg"></Relationship></Relationships>
</file>

<file path=ppt/slides/_rels/slide31.xml.rels><?xml version="1.0" encoding="UTF-8"?>
<Relationships xmlns="http://schemas.openxmlformats.org/package/2006/relationships"><Relationship Id="rId2" Type="http://schemas.openxmlformats.org/officeDocument/2006/relationships/notesSlide" Target="../notesSlides/notesSlide31.xml"></Relationship><Relationship Id="rId1" Type="http://schemas.openxmlformats.org/officeDocument/2006/relationships/slideLayout" Target="../slideLayouts/slideLayout1.xml"></Relationship></Relationships>
</file>

<file path=ppt/slides/_rels/slide32.xml.rels><?xml version="1.0" encoding="UTF-8"?>
<Relationships xmlns="http://schemas.openxmlformats.org/package/2006/relationships"><Relationship Id="rId2" Type="http://schemas.openxmlformats.org/officeDocument/2006/relationships/notesSlide" Target="../notesSlides/notesSlide32.xml"></Relationship><Relationship Id="rId1" Type="http://schemas.openxmlformats.org/officeDocument/2006/relationships/slideLayout" Target="../slideLayouts/slideLayout1.xml"></Relationship></Relationships>
</file>

<file path=ppt/slides/_rels/slide33.xml.rels><?xml version="1.0" encoding="UTF-8"?>
<Relationships xmlns="http://schemas.openxmlformats.org/package/2006/relationships"><Relationship Id="rId2" Type="http://schemas.openxmlformats.org/officeDocument/2006/relationships/notesSlide" Target="../notesSlides/notesSlide33.xml"></Relationship><Relationship Id="rId1" Type="http://schemas.openxmlformats.org/officeDocument/2006/relationships/slideLayout" Target="../slideLayouts/slideLayout1.xml"></Relationship></Relationships>
</file>

<file path=ppt/slides/_rels/slide34.xml.rels><?xml version="1.0" encoding="UTF-8"?>
<Relationships xmlns="http://schemas.openxmlformats.org/package/2006/relationships"><Relationship Id="rId3" Type="http://schemas.openxmlformats.org/officeDocument/2006/relationships/notesSlide" Target="../notesSlides/notesSlide34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1.jpeg"></Relationship></Relationships>
</file>

<file path=ppt/slides/_rels/slide35.xml.rels><?xml version="1.0" encoding="UTF-8"?>
<Relationships xmlns="http://schemas.openxmlformats.org/package/2006/relationships"><Relationship Id="rId3" Type="http://schemas.openxmlformats.org/officeDocument/2006/relationships/notesSlide" Target="../notesSlides/notesSlide35.xml"></Relationship><Relationship Id="rId4" Type="http://schemas.openxmlformats.org/officeDocument/2006/relationships/image" Target="../media/fImage2734823041.jpeg"></Relationship><Relationship Id="rId5" Type="http://schemas.openxmlformats.org/officeDocument/2006/relationships/slideLayout" Target="../slideLayouts/slideLayout7.xml"></Relationship></Relationships>
</file>

<file path=ppt/slides/_rels/slide4.xml.rels><?xml version="1.0" encoding="UTF-8"?>
<Relationships xmlns="http://schemas.openxmlformats.org/package/2006/relationships"><Relationship Id="rId2" Type="http://schemas.openxmlformats.org/officeDocument/2006/relationships/notesSlide" Target="../notesSlides/notesSlide4.xml"></Relationship><Relationship Id="rId1" Type="http://schemas.openxmlformats.org/officeDocument/2006/relationships/slideLayout" Target="../slideLayouts/slideLayout1.xml"></Relationship></Relationships>
</file>

<file path=ppt/slides/_rels/slide5.xml.rels><?xml version="1.0" encoding="UTF-8"?>
<Relationships xmlns="http://schemas.openxmlformats.org/package/2006/relationships"><Relationship Id="rId2" Type="http://schemas.openxmlformats.org/officeDocument/2006/relationships/notesSlide" Target="../notesSlides/notesSlide5.xml"></Relationship><Relationship Id="rId1" Type="http://schemas.openxmlformats.org/officeDocument/2006/relationships/slideLayout" Target="../slideLayouts/slideLayout1.xml"></Relationship></Relationships>
</file>

<file path=ppt/slides/_rels/slide6.xml.rels><?xml version="1.0" encoding="UTF-8"?>
<Relationships xmlns="http://schemas.openxmlformats.org/package/2006/relationships"><Relationship Id="rId2" Type="http://schemas.openxmlformats.org/officeDocument/2006/relationships/notesSlide" Target="../notesSlides/notesSlide6.xml"></Relationship><Relationship Id="rId1" Type="http://schemas.openxmlformats.org/officeDocument/2006/relationships/slideLayout" Target="../slideLayouts/slideLayout1.xml"></Relationship></Relationships>
</file>

<file path=ppt/slides/_rels/slide7.xml.rels><?xml version="1.0" encoding="UTF-8"?>
<Relationships xmlns="http://schemas.openxmlformats.org/package/2006/relationships"><Relationship Id="rId4" Type="http://schemas.openxmlformats.org/officeDocument/2006/relationships/notesSlide" Target="../notesSlides/notesSlide7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5.jpeg"></Relationship><Relationship Id="rId1" Type="http://schemas.openxmlformats.org/officeDocument/2006/relationships/image" Target="../media/image4.jpeg"></Relationship></Relationships>
</file>

<file path=ppt/slides/_rels/slide8.xml.rels><?xml version="1.0" encoding="UTF-8"?>
<Relationships xmlns="http://schemas.openxmlformats.org/package/2006/relationships"><Relationship Id="rId2" Type="http://schemas.openxmlformats.org/officeDocument/2006/relationships/notesSlide" Target="../notesSlides/notesSlide8.xml"></Relationship><Relationship Id="rId1" Type="http://schemas.openxmlformats.org/officeDocument/2006/relationships/slideLayout" Target="../slideLayouts/slideLayout1.xml"></Relationship></Relationships>
</file>

<file path=ppt/slides/_rels/slide9.xml.rels><?xml version="1.0" encoding="UTF-8"?>
<Relationships xmlns="http://schemas.openxmlformats.org/package/2006/relationships"><Relationship Id="rId5" Type="http://schemas.openxmlformats.org/officeDocument/2006/relationships/notesSlide" Target="../notesSlides/notesSlide9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8.jpeg"></Relationship><Relationship Id="rId2" Type="http://schemas.openxmlformats.org/officeDocument/2006/relationships/image" Target="../media/image7.jpeg"></Relationship><Relationship Id="rId1" Type="http://schemas.openxmlformats.org/officeDocument/2006/relationships/image" Target="../media/image6.jpeg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11760"/>
          <a:stretch>
            <a:fillRect/>
          </a:stretch>
        </p:blipFill>
        <p:spPr>
          <a:xfrm>
            <a:off x="0" y="0"/>
            <a:ext cx="12192000" cy="471696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53" y="4500757"/>
            <a:ext cx="12192000" cy="11875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53" y="4619511"/>
            <a:ext cx="12192000" cy="2238489"/>
          </a:xfrm>
          <a:prstGeom prst="rect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378202" y="4831725"/>
            <a:ext cx="943559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医学</a:t>
            </a:r>
            <a:r>
              <a:rPr lang="en-US" altLang="zh-CN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医疗</a:t>
            </a:r>
            <a:r>
              <a:rPr lang="en-US" altLang="zh-CN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7500" b="1" spc="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医生</a:t>
            </a:r>
            <a:r>
              <a:rPr lang="en-US" altLang="zh-CN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endParaRPr lang="zh-CN" altLang="en-US" sz="7500" b="1" spc="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28"/>
          <p:cNvSpPr txBox="1"/>
          <p:nvPr/>
        </p:nvSpPr>
        <p:spPr>
          <a:xfrm>
            <a:off x="2730493" y="6092409"/>
            <a:ext cx="67313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[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医学医疗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[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医学研究  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[ 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医疗手术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[  </a:t>
            </a:r>
            <a:r>
              <a:rPr lang="zh-CN" altLang="en-US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医院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专用 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</a:t>
            </a:r>
            <a:endParaRPr lang="zh-CN" altLang="en-US" sz="21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cs typeface="+mn-ea"/>
            </a:endParaRPr>
          </a:p>
        </p:txBody>
      </p:sp>
      <p:pic>
        <p:nvPicPr>
          <p:cNvPr id="15" name="500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110873" y="-48736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121">
        <p:fade/>
      </p:transition>
    </mc:Choice>
    <mc:Fallback>
      <p:transition spd="med" advTm="6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Shape 1724"/>
          <p:cNvSpPr/>
          <p:nvPr/>
        </p:nvSpPr>
        <p:spPr>
          <a:xfrm>
            <a:off x="7401444" y="3173323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Shape 1725"/>
          <p:cNvSpPr/>
          <p:nvPr/>
        </p:nvSpPr>
        <p:spPr>
          <a:xfrm>
            <a:off x="4741653" y="3173323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Shape 1726"/>
          <p:cNvSpPr/>
          <p:nvPr/>
        </p:nvSpPr>
        <p:spPr>
          <a:xfrm>
            <a:off x="2141480" y="3173323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Shape 1733"/>
          <p:cNvSpPr/>
          <p:nvPr/>
        </p:nvSpPr>
        <p:spPr>
          <a:xfrm>
            <a:off x="5544523" y="4321920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Shape 1735"/>
          <p:cNvSpPr/>
          <p:nvPr/>
        </p:nvSpPr>
        <p:spPr>
          <a:xfrm>
            <a:off x="8117075" y="4321920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Shape 1739"/>
          <p:cNvSpPr/>
          <p:nvPr/>
        </p:nvSpPr>
        <p:spPr>
          <a:xfrm>
            <a:off x="2929354" y="4321920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Shape 1730"/>
          <p:cNvSpPr/>
          <p:nvPr/>
        </p:nvSpPr>
        <p:spPr>
          <a:xfrm>
            <a:off x="6934119" y="2974966"/>
            <a:ext cx="921930" cy="921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2056" tIns="22056" rIns="22056" bIns="22056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Shape 1741"/>
          <p:cNvSpPr/>
          <p:nvPr/>
        </p:nvSpPr>
        <p:spPr>
          <a:xfrm>
            <a:off x="4296669" y="4123563"/>
            <a:ext cx="921930" cy="921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2056" tIns="22056" rIns="22056" bIns="22056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Shape 1748"/>
          <p:cNvSpPr/>
          <p:nvPr/>
        </p:nvSpPr>
        <p:spPr>
          <a:xfrm rot="2348650">
            <a:off x="9394086" y="3425339"/>
            <a:ext cx="1051352" cy="325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50" extrusionOk="0">
                <a:moveTo>
                  <a:pt x="0" y="16210"/>
                </a:moveTo>
                <a:cubicBezTo>
                  <a:pt x="3419" y="835"/>
                  <a:pt x="11072" y="-4550"/>
                  <a:pt x="17092" y="4181"/>
                </a:cubicBezTo>
                <a:cubicBezTo>
                  <a:pt x="18733" y="6560"/>
                  <a:pt x="20142" y="9855"/>
                  <a:pt x="21215" y="13819"/>
                </a:cubicBezTo>
                <a:lnTo>
                  <a:pt x="21600" y="13261"/>
                </a:lnTo>
                <a:lnTo>
                  <a:pt x="21513" y="16630"/>
                </a:lnTo>
                <a:lnTo>
                  <a:pt x="20248" y="15221"/>
                </a:lnTo>
                <a:lnTo>
                  <a:pt x="20633" y="14663"/>
                </a:lnTo>
                <a:cubicBezTo>
                  <a:pt x="16879" y="938"/>
                  <a:pt x="9479" y="-2418"/>
                  <a:pt x="4105" y="7168"/>
                </a:cubicBezTo>
                <a:cubicBezTo>
                  <a:pt x="2656" y="9751"/>
                  <a:pt x="1452" y="13127"/>
                  <a:pt x="579" y="1705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Shape 1749"/>
          <p:cNvSpPr/>
          <p:nvPr/>
        </p:nvSpPr>
        <p:spPr>
          <a:xfrm rot="12794463">
            <a:off x="1734964" y="4237475"/>
            <a:ext cx="1051352" cy="325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50" extrusionOk="0">
                <a:moveTo>
                  <a:pt x="0" y="16210"/>
                </a:moveTo>
                <a:cubicBezTo>
                  <a:pt x="3419" y="835"/>
                  <a:pt x="11072" y="-4550"/>
                  <a:pt x="17092" y="4181"/>
                </a:cubicBezTo>
                <a:cubicBezTo>
                  <a:pt x="18733" y="6560"/>
                  <a:pt x="20142" y="9855"/>
                  <a:pt x="21215" y="13819"/>
                </a:cubicBezTo>
                <a:lnTo>
                  <a:pt x="21600" y="13261"/>
                </a:lnTo>
                <a:lnTo>
                  <a:pt x="21513" y="16630"/>
                </a:lnTo>
                <a:lnTo>
                  <a:pt x="20248" y="15221"/>
                </a:lnTo>
                <a:lnTo>
                  <a:pt x="20633" y="14663"/>
                </a:lnTo>
                <a:cubicBezTo>
                  <a:pt x="16879" y="938"/>
                  <a:pt x="9479" y="-2418"/>
                  <a:pt x="4105" y="7168"/>
                </a:cubicBezTo>
                <a:cubicBezTo>
                  <a:pt x="2656" y="9751"/>
                  <a:pt x="1452" y="13127"/>
                  <a:pt x="579" y="1705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1" name="Group 5"/>
          <p:cNvGrpSpPr/>
          <p:nvPr/>
        </p:nvGrpSpPr>
        <p:grpSpPr>
          <a:xfrm>
            <a:off x="1697601" y="2974966"/>
            <a:ext cx="921930" cy="921980"/>
            <a:chOff x="1072256" y="2492673"/>
            <a:chExt cx="1061660" cy="1061659"/>
          </a:xfrm>
        </p:grpSpPr>
        <p:sp>
          <p:nvSpPr>
            <p:cNvPr id="22" name="Shape 1729"/>
            <p:cNvSpPr/>
            <p:nvPr/>
          </p:nvSpPr>
          <p:spPr>
            <a:xfrm>
              <a:off x="1072256" y="2492673"/>
              <a:ext cx="1061660" cy="106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3" name="Shape 1750"/>
            <p:cNvSpPr/>
            <p:nvPr/>
          </p:nvSpPr>
          <p:spPr>
            <a:xfrm>
              <a:off x="1390151" y="2822318"/>
              <a:ext cx="415919" cy="39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6"/>
          <p:cNvGrpSpPr/>
          <p:nvPr/>
        </p:nvGrpSpPr>
        <p:grpSpPr>
          <a:xfrm>
            <a:off x="4293639" y="2974966"/>
            <a:ext cx="921929" cy="921980"/>
            <a:chOff x="4061755" y="2492673"/>
            <a:chExt cx="1061659" cy="1061659"/>
          </a:xfrm>
        </p:grpSpPr>
        <p:sp>
          <p:nvSpPr>
            <p:cNvPr id="25" name="Shape 1727"/>
            <p:cNvSpPr/>
            <p:nvPr/>
          </p:nvSpPr>
          <p:spPr>
            <a:xfrm>
              <a:off x="4061755" y="2492673"/>
              <a:ext cx="1061659" cy="106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6" name="Shape 1751"/>
            <p:cNvSpPr/>
            <p:nvPr/>
          </p:nvSpPr>
          <p:spPr>
            <a:xfrm>
              <a:off x="4396967" y="2817846"/>
              <a:ext cx="398216" cy="39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7"/>
          <p:cNvGrpSpPr/>
          <p:nvPr/>
        </p:nvGrpSpPr>
        <p:grpSpPr>
          <a:xfrm>
            <a:off x="9500763" y="4123563"/>
            <a:ext cx="921930" cy="921980"/>
            <a:chOff x="10058085" y="3811668"/>
            <a:chExt cx="1061660" cy="1061659"/>
          </a:xfrm>
        </p:grpSpPr>
        <p:sp>
          <p:nvSpPr>
            <p:cNvPr id="28" name="Shape 1737"/>
            <p:cNvSpPr/>
            <p:nvPr/>
          </p:nvSpPr>
          <p:spPr>
            <a:xfrm>
              <a:off x="10058085" y="3811668"/>
              <a:ext cx="1061660" cy="106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9" name="Shape 1753"/>
            <p:cNvSpPr/>
            <p:nvPr/>
          </p:nvSpPr>
          <p:spPr>
            <a:xfrm>
              <a:off x="10363316" y="4111638"/>
              <a:ext cx="451197" cy="461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8"/>
          <p:cNvGrpSpPr/>
          <p:nvPr/>
        </p:nvGrpSpPr>
        <p:grpSpPr>
          <a:xfrm>
            <a:off x="6926419" y="4123563"/>
            <a:ext cx="921930" cy="921980"/>
            <a:chOff x="7093566" y="3811668"/>
            <a:chExt cx="1061660" cy="1061659"/>
          </a:xfrm>
        </p:grpSpPr>
        <p:sp>
          <p:nvSpPr>
            <p:cNvPr id="31" name="Shape 1738"/>
            <p:cNvSpPr/>
            <p:nvPr/>
          </p:nvSpPr>
          <p:spPr>
            <a:xfrm>
              <a:off x="7093566" y="3811668"/>
              <a:ext cx="1061660" cy="106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1" name="Shape 1754"/>
            <p:cNvSpPr/>
            <p:nvPr/>
          </p:nvSpPr>
          <p:spPr>
            <a:xfrm>
              <a:off x="7386751" y="4108303"/>
              <a:ext cx="492480" cy="461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440" extrusionOk="0">
                  <a:moveTo>
                    <a:pt x="20097" y="14373"/>
                  </a:moveTo>
                  <a:lnTo>
                    <a:pt x="15990" y="12571"/>
                  </a:lnTo>
                  <a:lnTo>
                    <a:pt x="16463" y="14008"/>
                  </a:lnTo>
                  <a:cubicBezTo>
                    <a:pt x="16439" y="15532"/>
                    <a:pt x="13726" y="16745"/>
                    <a:pt x="10496" y="16745"/>
                  </a:cubicBezTo>
                  <a:cubicBezTo>
                    <a:pt x="7268" y="16745"/>
                    <a:pt x="4553" y="15532"/>
                    <a:pt x="4529" y="14008"/>
                  </a:cubicBezTo>
                  <a:lnTo>
                    <a:pt x="5002" y="12571"/>
                  </a:lnTo>
                  <a:lnTo>
                    <a:pt x="895" y="14373"/>
                  </a:lnTo>
                  <a:cubicBezTo>
                    <a:pt x="-255" y="14878"/>
                    <a:pt x="-304" y="15814"/>
                    <a:pt x="789" y="16451"/>
                  </a:cubicBezTo>
                  <a:lnTo>
                    <a:pt x="8511" y="20962"/>
                  </a:lnTo>
                  <a:cubicBezTo>
                    <a:pt x="9602" y="21600"/>
                    <a:pt x="11390" y="21600"/>
                    <a:pt x="12481" y="20962"/>
                  </a:cubicBezTo>
                  <a:lnTo>
                    <a:pt x="20205" y="16451"/>
                  </a:lnTo>
                  <a:cubicBezTo>
                    <a:pt x="21296" y="15814"/>
                    <a:pt x="21247" y="14878"/>
                    <a:pt x="20097" y="14373"/>
                  </a:cubicBezTo>
                  <a:close/>
                  <a:moveTo>
                    <a:pt x="10496" y="5209"/>
                  </a:moveTo>
                  <a:cubicBezTo>
                    <a:pt x="11724" y="5209"/>
                    <a:pt x="12866" y="4796"/>
                    <a:pt x="13199" y="4152"/>
                  </a:cubicBezTo>
                  <a:cubicBezTo>
                    <a:pt x="12739" y="2744"/>
                    <a:pt x="12343" y="1535"/>
                    <a:pt x="12094" y="773"/>
                  </a:cubicBezTo>
                  <a:cubicBezTo>
                    <a:pt x="11927" y="264"/>
                    <a:pt x="11175" y="0"/>
                    <a:pt x="10496" y="0"/>
                  </a:cubicBezTo>
                  <a:cubicBezTo>
                    <a:pt x="9817" y="0"/>
                    <a:pt x="9065" y="264"/>
                    <a:pt x="8898" y="773"/>
                  </a:cubicBezTo>
                  <a:cubicBezTo>
                    <a:pt x="8649" y="1535"/>
                    <a:pt x="8253" y="2744"/>
                    <a:pt x="7792" y="4152"/>
                  </a:cubicBezTo>
                  <a:cubicBezTo>
                    <a:pt x="8126" y="4796"/>
                    <a:pt x="9268" y="5209"/>
                    <a:pt x="10496" y="5209"/>
                  </a:cubicBezTo>
                  <a:close/>
                  <a:moveTo>
                    <a:pt x="10496" y="13197"/>
                  </a:moveTo>
                  <a:cubicBezTo>
                    <a:pt x="13109" y="13197"/>
                    <a:pt x="15296" y="12229"/>
                    <a:pt x="15429" y="10966"/>
                  </a:cubicBezTo>
                  <a:cubicBezTo>
                    <a:pt x="15041" y="9779"/>
                    <a:pt x="14617" y="8484"/>
                    <a:pt x="14201" y="7211"/>
                  </a:cubicBezTo>
                  <a:cubicBezTo>
                    <a:pt x="13911" y="8118"/>
                    <a:pt x="12316" y="8759"/>
                    <a:pt x="10496" y="8759"/>
                  </a:cubicBezTo>
                  <a:cubicBezTo>
                    <a:pt x="8678" y="8759"/>
                    <a:pt x="7081" y="8118"/>
                    <a:pt x="6791" y="7211"/>
                  </a:cubicBezTo>
                  <a:cubicBezTo>
                    <a:pt x="6375" y="8484"/>
                    <a:pt x="5951" y="9779"/>
                    <a:pt x="5563" y="10966"/>
                  </a:cubicBezTo>
                  <a:cubicBezTo>
                    <a:pt x="5696" y="12229"/>
                    <a:pt x="7883" y="13197"/>
                    <a:pt x="10496" y="1319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Text Placeholder 3"/>
          <p:cNvSpPr txBox="1"/>
          <p:nvPr/>
        </p:nvSpPr>
        <p:spPr>
          <a:xfrm>
            <a:off x="344377" y="3203608"/>
            <a:ext cx="114845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Text Placeholder 4"/>
          <p:cNvSpPr txBox="1"/>
          <p:nvPr/>
        </p:nvSpPr>
        <p:spPr>
          <a:xfrm>
            <a:off x="95001" y="1910684"/>
            <a:ext cx="2092752" cy="1061781"/>
          </a:xfrm>
          <a:prstGeom prst="rect">
            <a:avLst/>
          </a:prstGeom>
        </p:spPr>
        <p:txBody>
          <a:bodyPr vert="horz" wrap="square" lIns="91391" tIns="45696" rIns="91391" bIns="45696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44" name="Text Placeholder 3"/>
          <p:cNvSpPr txBox="1"/>
          <p:nvPr/>
        </p:nvSpPr>
        <p:spPr>
          <a:xfrm>
            <a:off x="5313293" y="3251288"/>
            <a:ext cx="114943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Text Placeholder 3"/>
          <p:cNvSpPr txBox="1"/>
          <p:nvPr/>
        </p:nvSpPr>
        <p:spPr>
          <a:xfrm>
            <a:off x="7962773" y="3251288"/>
            <a:ext cx="114943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Text Placeholder 3"/>
          <p:cNvSpPr txBox="1"/>
          <p:nvPr/>
        </p:nvSpPr>
        <p:spPr>
          <a:xfrm>
            <a:off x="8358104" y="4399887"/>
            <a:ext cx="114943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7" name="Text Placeholder 3"/>
          <p:cNvSpPr txBox="1"/>
          <p:nvPr/>
        </p:nvSpPr>
        <p:spPr>
          <a:xfrm>
            <a:off x="5787820" y="4399887"/>
            <a:ext cx="114943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Text Placeholder 3"/>
          <p:cNvSpPr txBox="1"/>
          <p:nvPr/>
        </p:nvSpPr>
        <p:spPr>
          <a:xfrm>
            <a:off x="3169230" y="4399887"/>
            <a:ext cx="114943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Text Placeholder 4"/>
          <p:cNvSpPr txBox="1"/>
          <p:nvPr/>
        </p:nvSpPr>
        <p:spPr>
          <a:xfrm>
            <a:off x="4446652" y="1910021"/>
            <a:ext cx="209411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50" name="Text Placeholder 4"/>
          <p:cNvSpPr txBox="1"/>
          <p:nvPr/>
        </p:nvSpPr>
        <p:spPr>
          <a:xfrm>
            <a:off x="7116419" y="1910021"/>
            <a:ext cx="209411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51" name="Text Placeholder 4"/>
          <p:cNvSpPr txBox="1"/>
          <p:nvPr/>
        </p:nvSpPr>
        <p:spPr>
          <a:xfrm>
            <a:off x="3439797" y="5148290"/>
            <a:ext cx="209411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52" name="Text Placeholder 4"/>
          <p:cNvSpPr txBox="1"/>
          <p:nvPr/>
        </p:nvSpPr>
        <p:spPr>
          <a:xfrm>
            <a:off x="6051897" y="5146545"/>
            <a:ext cx="209411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53" name="Text Placeholder 4"/>
          <p:cNvSpPr txBox="1"/>
          <p:nvPr/>
        </p:nvSpPr>
        <p:spPr>
          <a:xfrm>
            <a:off x="8627049" y="5153625"/>
            <a:ext cx="209411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54" name="Shape 1752"/>
          <p:cNvSpPr/>
          <p:nvPr/>
        </p:nvSpPr>
        <p:spPr>
          <a:xfrm>
            <a:off x="7194375" y="3235470"/>
            <a:ext cx="400950" cy="400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474" extrusionOk="0">
                <a:moveTo>
                  <a:pt x="2578" y="8409"/>
                </a:moveTo>
                <a:cubicBezTo>
                  <a:pt x="2578" y="5193"/>
                  <a:pt x="5174" y="2587"/>
                  <a:pt x="8376" y="2587"/>
                </a:cubicBezTo>
                <a:cubicBezTo>
                  <a:pt x="11580" y="2587"/>
                  <a:pt x="14435" y="5451"/>
                  <a:pt x="14435" y="8666"/>
                </a:cubicBezTo>
                <a:cubicBezTo>
                  <a:pt x="14435" y="11882"/>
                  <a:pt x="11838" y="14488"/>
                  <a:pt x="8635" y="14488"/>
                </a:cubicBezTo>
                <a:cubicBezTo>
                  <a:pt x="5431" y="14488"/>
                  <a:pt x="2578" y="11624"/>
                  <a:pt x="2578" y="8409"/>
                </a:cubicBezTo>
                <a:close/>
                <a:moveTo>
                  <a:pt x="20914" y="18167"/>
                </a:moveTo>
                <a:lnTo>
                  <a:pt x="15797" y="13032"/>
                </a:lnTo>
                <a:cubicBezTo>
                  <a:pt x="16568" y="11759"/>
                  <a:pt x="17013" y="10265"/>
                  <a:pt x="17013" y="8666"/>
                </a:cubicBezTo>
                <a:cubicBezTo>
                  <a:pt x="17013" y="4023"/>
                  <a:pt x="13004" y="0"/>
                  <a:pt x="8376" y="0"/>
                </a:cubicBezTo>
                <a:cubicBezTo>
                  <a:pt x="3750" y="0"/>
                  <a:pt x="0" y="3765"/>
                  <a:pt x="0" y="8409"/>
                </a:cubicBezTo>
                <a:cubicBezTo>
                  <a:pt x="0" y="13052"/>
                  <a:pt x="4008" y="17075"/>
                  <a:pt x="8635" y="17075"/>
                </a:cubicBezTo>
                <a:cubicBezTo>
                  <a:pt x="10173" y="17075"/>
                  <a:pt x="11614" y="16657"/>
                  <a:pt x="12852" y="15931"/>
                </a:cubicBezTo>
                <a:lnTo>
                  <a:pt x="17996" y="21094"/>
                </a:lnTo>
                <a:cubicBezTo>
                  <a:pt x="18500" y="21600"/>
                  <a:pt x="19317" y="21600"/>
                  <a:pt x="19819" y="21094"/>
                </a:cubicBezTo>
                <a:lnTo>
                  <a:pt x="21096" y="19815"/>
                </a:lnTo>
                <a:cubicBezTo>
                  <a:pt x="21600" y="19309"/>
                  <a:pt x="21417" y="18672"/>
                  <a:pt x="20914" y="1816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" name="Shape 1755"/>
          <p:cNvSpPr/>
          <p:nvPr/>
        </p:nvSpPr>
        <p:spPr>
          <a:xfrm>
            <a:off x="4584732" y="4428871"/>
            <a:ext cx="345805" cy="311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2" y="0"/>
                </a:moveTo>
                <a:cubicBezTo>
                  <a:pt x="9030" y="0"/>
                  <a:pt x="7856" y="707"/>
                  <a:pt x="7120" y="1087"/>
                </a:cubicBezTo>
                <a:lnTo>
                  <a:pt x="7120" y="3594"/>
                </a:lnTo>
                <a:lnTo>
                  <a:pt x="4741" y="3594"/>
                </a:lnTo>
                <a:lnTo>
                  <a:pt x="4741" y="21600"/>
                </a:lnTo>
                <a:lnTo>
                  <a:pt x="16843" y="21600"/>
                </a:lnTo>
                <a:lnTo>
                  <a:pt x="16843" y="3594"/>
                </a:lnTo>
                <a:lnTo>
                  <a:pt x="14465" y="3594"/>
                </a:lnTo>
                <a:cubicBezTo>
                  <a:pt x="14465" y="3594"/>
                  <a:pt x="14465" y="1087"/>
                  <a:pt x="14465" y="1087"/>
                </a:cubicBezTo>
                <a:cubicBezTo>
                  <a:pt x="13730" y="707"/>
                  <a:pt x="12555" y="0"/>
                  <a:pt x="10792" y="0"/>
                </a:cubicBezTo>
                <a:close/>
                <a:moveTo>
                  <a:pt x="2152" y="3611"/>
                </a:moveTo>
                <a:cubicBezTo>
                  <a:pt x="965" y="3611"/>
                  <a:pt x="0" y="4682"/>
                  <a:pt x="0" y="6002"/>
                </a:cubicBezTo>
                <a:lnTo>
                  <a:pt x="0" y="19209"/>
                </a:lnTo>
                <a:cubicBezTo>
                  <a:pt x="0" y="20528"/>
                  <a:pt x="965" y="21600"/>
                  <a:pt x="2152" y="21600"/>
                </a:cubicBezTo>
                <a:lnTo>
                  <a:pt x="3236" y="21600"/>
                </a:lnTo>
                <a:lnTo>
                  <a:pt x="3236" y="3611"/>
                </a:lnTo>
                <a:lnTo>
                  <a:pt x="2152" y="3611"/>
                </a:lnTo>
                <a:close/>
                <a:moveTo>
                  <a:pt x="18364" y="3611"/>
                </a:moveTo>
                <a:lnTo>
                  <a:pt x="18364" y="21600"/>
                </a:lnTo>
                <a:lnTo>
                  <a:pt x="19448" y="21600"/>
                </a:lnTo>
                <a:cubicBezTo>
                  <a:pt x="20635" y="21600"/>
                  <a:pt x="21600" y="20528"/>
                  <a:pt x="21600" y="19209"/>
                </a:cubicBezTo>
                <a:lnTo>
                  <a:pt x="21600" y="6002"/>
                </a:lnTo>
                <a:cubicBezTo>
                  <a:pt x="21600" y="4682"/>
                  <a:pt x="20635" y="3611"/>
                  <a:pt x="19448" y="3611"/>
                </a:cubicBezTo>
                <a:lnTo>
                  <a:pt x="18364" y="361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9">
        <p14:vortex dir="r"/>
      </p:transition>
    </mc:Choice>
    <mc:Fallback>
      <p:transition spd="slow" advTm="6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2" grpId="0" build="p"/>
      <p:bldP spid="43" grpId="0" build="p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组合 3"/>
          <p:cNvGrpSpPr/>
          <p:nvPr/>
        </p:nvGrpSpPr>
        <p:grpSpPr bwMode="auto">
          <a:xfrm>
            <a:off x="933685" y="2743727"/>
            <a:ext cx="3107361" cy="3643113"/>
            <a:chOff x="1054100" y="2125444"/>
            <a:chExt cx="2209800" cy="2590800"/>
          </a:xfrm>
        </p:grpSpPr>
        <p:sp>
          <p:nvSpPr>
            <p:cNvPr id="67" name="矩形 66"/>
            <p:cNvSpPr/>
            <p:nvPr/>
          </p:nvSpPr>
          <p:spPr>
            <a:xfrm>
              <a:off x="1054100" y="2125444"/>
              <a:ext cx="2209800" cy="6667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1054100" y="2798544"/>
              <a:ext cx="2209800" cy="19177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69" name="文本框 13"/>
            <p:cNvSpPr txBox="1">
              <a:spLocks noChangeArrowheads="1"/>
            </p:cNvSpPr>
            <p:nvPr/>
          </p:nvSpPr>
          <p:spPr bwMode="auto">
            <a:xfrm>
              <a:off x="1757160" y="2152997"/>
              <a:ext cx="1054705" cy="619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060" dirty="0" smtClean="0">
                  <a:solidFill>
                    <a:schemeClr val="bg1"/>
                  </a:solidFill>
                  <a:latin typeface="Helvetica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62%</a:t>
              </a:r>
              <a:endParaRPr lang="zh-CN" altLang="en-US" sz="5060" dirty="0">
                <a:solidFill>
                  <a:schemeClr val="bg1"/>
                </a:solidFill>
                <a:latin typeface="Helvetica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0" name="十字形 69"/>
            <p:cNvSpPr/>
            <p:nvPr/>
          </p:nvSpPr>
          <p:spPr>
            <a:xfrm>
              <a:off x="1528763" y="2395319"/>
              <a:ext cx="169862" cy="169862"/>
            </a:xfrm>
            <a:prstGeom prst="plus">
              <a:avLst>
                <a:gd name="adj" fmla="val 41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组合 4"/>
          <p:cNvGrpSpPr/>
          <p:nvPr/>
        </p:nvGrpSpPr>
        <p:grpSpPr bwMode="auto">
          <a:xfrm>
            <a:off x="4737522" y="2509335"/>
            <a:ext cx="3107360" cy="3877505"/>
            <a:chOff x="3498850" y="1958756"/>
            <a:chExt cx="2209800" cy="2757488"/>
          </a:xfrm>
        </p:grpSpPr>
        <p:sp>
          <p:nvSpPr>
            <p:cNvPr id="72" name="矩形 71"/>
            <p:cNvSpPr/>
            <p:nvPr/>
          </p:nvSpPr>
          <p:spPr>
            <a:xfrm>
              <a:off x="3498850" y="1958756"/>
              <a:ext cx="2209800" cy="8334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73" name="矩形 72"/>
            <p:cNvSpPr/>
            <p:nvPr/>
          </p:nvSpPr>
          <p:spPr>
            <a:xfrm>
              <a:off x="3498850" y="2798544"/>
              <a:ext cx="2209800" cy="1917700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74" name="文本框 13"/>
            <p:cNvSpPr txBox="1">
              <a:spLocks noChangeArrowheads="1"/>
            </p:cNvSpPr>
            <p:nvPr/>
          </p:nvSpPr>
          <p:spPr bwMode="auto">
            <a:xfrm>
              <a:off x="4309860" y="2064097"/>
              <a:ext cx="1054706" cy="619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060" dirty="0" smtClean="0">
                  <a:solidFill>
                    <a:schemeClr val="bg1"/>
                  </a:solidFill>
                  <a:latin typeface="Helvetica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8</a:t>
              </a:r>
              <a:r>
                <a:rPr lang="en-US" altLang="zh-CN" sz="5060" dirty="0">
                  <a:solidFill>
                    <a:schemeClr val="bg1"/>
                  </a:solidFill>
                  <a:latin typeface="Helvetica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3</a:t>
              </a:r>
              <a:r>
                <a:rPr lang="en-US" altLang="zh-CN" sz="5060" dirty="0" smtClean="0">
                  <a:solidFill>
                    <a:schemeClr val="bg1"/>
                  </a:solidFill>
                  <a:latin typeface="Helvetica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%</a:t>
              </a:r>
              <a:endParaRPr lang="zh-CN" altLang="en-US" sz="5060" dirty="0">
                <a:solidFill>
                  <a:schemeClr val="bg1"/>
                </a:solidFill>
                <a:latin typeface="Helvetica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5" name="十字形 74"/>
            <p:cNvSpPr/>
            <p:nvPr/>
          </p:nvSpPr>
          <p:spPr>
            <a:xfrm>
              <a:off x="4094163" y="2306419"/>
              <a:ext cx="169862" cy="169862"/>
            </a:xfrm>
            <a:prstGeom prst="plus">
              <a:avLst>
                <a:gd name="adj" fmla="val 41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组合 5"/>
          <p:cNvGrpSpPr/>
          <p:nvPr/>
        </p:nvGrpSpPr>
        <p:grpSpPr bwMode="auto">
          <a:xfrm>
            <a:off x="8541360" y="2743727"/>
            <a:ext cx="3107360" cy="3643113"/>
            <a:chOff x="5943600" y="2125444"/>
            <a:chExt cx="2209800" cy="2590800"/>
          </a:xfrm>
        </p:grpSpPr>
        <p:sp>
          <p:nvSpPr>
            <p:cNvPr id="77" name="矩形 76"/>
            <p:cNvSpPr/>
            <p:nvPr/>
          </p:nvSpPr>
          <p:spPr>
            <a:xfrm>
              <a:off x="5943600" y="2125444"/>
              <a:ext cx="2209800" cy="6667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5943600" y="2798544"/>
              <a:ext cx="2209800" cy="1917700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79" name="文本框 13"/>
            <p:cNvSpPr txBox="1">
              <a:spLocks noChangeArrowheads="1"/>
            </p:cNvSpPr>
            <p:nvPr/>
          </p:nvSpPr>
          <p:spPr bwMode="auto">
            <a:xfrm>
              <a:off x="6722860" y="2152997"/>
              <a:ext cx="1054706" cy="619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060" dirty="0" smtClean="0">
                  <a:solidFill>
                    <a:schemeClr val="bg1"/>
                  </a:solidFill>
                  <a:latin typeface="Helvetica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45%</a:t>
              </a:r>
              <a:endParaRPr lang="zh-CN" altLang="en-US" sz="5060" dirty="0">
                <a:solidFill>
                  <a:schemeClr val="bg1"/>
                </a:solidFill>
                <a:latin typeface="Helvetica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80" name="十字形 79"/>
            <p:cNvSpPr/>
            <p:nvPr/>
          </p:nvSpPr>
          <p:spPr>
            <a:xfrm>
              <a:off x="6507163" y="2395319"/>
              <a:ext cx="169862" cy="169862"/>
            </a:xfrm>
            <a:prstGeom prst="plus">
              <a:avLst>
                <a:gd name="adj" fmla="val 41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1" name="Rectangle 23"/>
          <p:cNvSpPr/>
          <p:nvPr/>
        </p:nvSpPr>
        <p:spPr>
          <a:xfrm>
            <a:off x="999477" y="1829605"/>
            <a:ext cx="289242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Rectangle 24"/>
          <p:cNvSpPr/>
          <p:nvPr/>
        </p:nvSpPr>
        <p:spPr>
          <a:xfrm>
            <a:off x="4874828" y="1681377"/>
            <a:ext cx="289242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Rectangle 25"/>
          <p:cNvSpPr/>
          <p:nvPr/>
        </p:nvSpPr>
        <p:spPr>
          <a:xfrm>
            <a:off x="8619244" y="1829605"/>
            <a:ext cx="289242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28581" y="1217503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103933" y="1073487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977264" y="1217503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1">
        <p14:vortex dir="r"/>
      </p:transition>
    </mc:Choice>
    <mc:Fallback>
      <p:transition spd="slow" advTm="4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96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58588" y="3311912"/>
            <a:ext cx="5693114" cy="2689962"/>
          </a:xfrm>
          <a:prstGeom prst="rect">
            <a:avLst/>
          </a:prstGeom>
          <a:solidFill>
            <a:srgbClr val="6AA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024330" y="2579789"/>
            <a:ext cx="1633322" cy="1633913"/>
            <a:chOff x="1399488" y="1373932"/>
            <a:chExt cx="1225151" cy="1225151"/>
          </a:xfrm>
        </p:grpSpPr>
        <p:sp>
          <p:nvSpPr>
            <p:cNvPr id="9" name="椭圆 8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429547" y="1707654"/>
              <a:ext cx="1149648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rgbClr val="4C86AE"/>
                  </a:solidFill>
                  <a:latin typeface="Impact" panose="020B0806030902050204" pitchFamily="34" charset="0"/>
                </a:rPr>
                <a:t>Part2</a:t>
              </a:r>
              <a:endParaRPr lang="zh-CN" altLang="en-US" sz="48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11356" y="4496136"/>
            <a:ext cx="5240346" cy="757222"/>
            <a:chOff x="339620" y="2810858"/>
            <a:chExt cx="3930771" cy="567785"/>
          </a:xfrm>
        </p:grpSpPr>
        <p:sp>
          <p:nvSpPr>
            <p:cNvPr id="12" name="TextBox 11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单击此处输入章节标题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7876" y="5044337"/>
            <a:ext cx="2749452" cy="707876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000" b="1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章节大标题</a:t>
            </a:r>
            <a:endParaRPr lang="zh-CN" altLang="en-US" sz="4000" b="1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039" y="5830176"/>
            <a:ext cx="4627061" cy="52321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400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模板所有页面均有动画，修改方便，这里可以输入章节标题，内页图片可自由替换。</a:t>
            </a:r>
            <a:endParaRPr lang="zh-CN" altLang="en-US" sz="1400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1">
        <p14:vortex dir="r"/>
      </p:transition>
    </mc:Choice>
    <mc:Fallback>
      <p:transition spd="slow" advTm="4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1644359" y="1913180"/>
            <a:ext cx="8911095" cy="1693620"/>
          </a:xfrm>
          <a:prstGeom prst="roundRect">
            <a:avLst>
              <a:gd name="adj" fmla="val 0"/>
            </a:avLst>
          </a:prstGeom>
          <a:noFill/>
          <a:ln w="31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lIns="100666" tIns="50333" rIns="100666" bIns="5033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11503" y="2232084"/>
            <a:ext cx="8010398" cy="931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200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字以内，据统计每页幻灯片的最好控制在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5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分钟之内。此处添加详细文本描述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 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，语言描述尽量简洁生动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。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Lato Light" charset="0"/>
              <a:sym typeface="Lato Light" charset="0"/>
            </a:endParaRPr>
          </a:p>
        </p:txBody>
      </p:sp>
      <p:sp>
        <p:nvSpPr>
          <p:cNvPr id="13" name="矩形 93"/>
          <p:cNvSpPr/>
          <p:nvPr/>
        </p:nvSpPr>
        <p:spPr>
          <a:xfrm>
            <a:off x="1602894" y="1864108"/>
            <a:ext cx="317061" cy="317176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5294B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0666" tIns="50333" rIns="100666" bIns="5033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0" i="0" u="none" strike="noStrike" kern="0" cap="none" spc="0" normalizeH="0" baseline="0" noProof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93"/>
          <p:cNvSpPr/>
          <p:nvPr/>
        </p:nvSpPr>
        <p:spPr>
          <a:xfrm rot="10800000">
            <a:off x="10289193" y="3338696"/>
            <a:ext cx="317061" cy="317176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5294B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0666" tIns="50333" rIns="100666" bIns="5033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0" i="0" u="none" strike="noStrike" kern="0" cap="none" spc="0" normalizeH="0" baseline="0" noProof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Freeform 5"/>
          <p:cNvSpPr/>
          <p:nvPr/>
        </p:nvSpPr>
        <p:spPr bwMode="auto">
          <a:xfrm>
            <a:off x="4162517" y="3952968"/>
            <a:ext cx="1799186" cy="162275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100666" tIns="50333" rIns="100666" bIns="50333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8432" y="4325689"/>
            <a:ext cx="1187663" cy="848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添加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关键字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" name="Freeform 5"/>
          <p:cNvSpPr/>
          <p:nvPr/>
        </p:nvSpPr>
        <p:spPr bwMode="auto">
          <a:xfrm>
            <a:off x="2086103" y="3952968"/>
            <a:ext cx="1799186" cy="162275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4C86AE"/>
          </a:solidFill>
          <a:ln w="9525" cap="flat">
            <a:noFill/>
            <a:prstDash val="solid"/>
            <a:miter lim="800000"/>
          </a:ln>
        </p:spPr>
        <p:txBody>
          <a:bodyPr vert="horz" wrap="square" lIns="100666" tIns="50333" rIns="100666" bIns="50333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Freeform 5"/>
          <p:cNvSpPr/>
          <p:nvPr/>
        </p:nvSpPr>
        <p:spPr bwMode="auto">
          <a:xfrm>
            <a:off x="6238931" y="3952968"/>
            <a:ext cx="1799186" cy="162275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4C86AE"/>
          </a:solidFill>
          <a:ln w="9525" cap="flat">
            <a:noFill/>
            <a:prstDash val="solid"/>
            <a:miter lim="800000"/>
          </a:ln>
        </p:spPr>
        <p:txBody>
          <a:bodyPr vert="horz" wrap="square" lIns="100666" tIns="50333" rIns="100666" bIns="50333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Freeform 5"/>
          <p:cNvSpPr/>
          <p:nvPr/>
        </p:nvSpPr>
        <p:spPr bwMode="auto">
          <a:xfrm>
            <a:off x="8315345" y="3952968"/>
            <a:ext cx="1799186" cy="162275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100666" tIns="50333" rIns="100666" bIns="50333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20198" y="4325689"/>
            <a:ext cx="1187663" cy="848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添加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关键字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22226" y="4325689"/>
            <a:ext cx="1187663" cy="848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添加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关键字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98640" y="4325689"/>
            <a:ext cx="1187663" cy="848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添加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关键字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8">
        <p14:vortex dir="r"/>
      </p:transition>
    </mc:Choice>
    <mc:Fallback>
      <p:transition spd="slow" advTm="4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U-Turn Arrow 4"/>
          <p:cNvSpPr/>
          <p:nvPr/>
        </p:nvSpPr>
        <p:spPr bwMode="auto">
          <a:xfrm rot="10800000">
            <a:off x="1607897" y="2270333"/>
            <a:ext cx="8124632" cy="3441078"/>
          </a:xfrm>
          <a:prstGeom prst="uturnArrow">
            <a:avLst>
              <a:gd name="adj1" fmla="val 3223"/>
              <a:gd name="adj2" fmla="val 25000"/>
              <a:gd name="adj3" fmla="val 0"/>
              <a:gd name="adj4" fmla="val 12505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noFill/>
            <a:round/>
          </a:ln>
        </p:spPr>
        <p:txBody>
          <a:bodyPr vert="horz" wrap="square" lIns="105869" tIns="52934" rIns="105869" bIns="52934" numCol="1" rtlCol="0" anchor="t" anchorCtr="0" compatLnSpc="1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Group 68"/>
          <p:cNvGrpSpPr/>
          <p:nvPr/>
        </p:nvGrpSpPr>
        <p:grpSpPr>
          <a:xfrm>
            <a:off x="1992909" y="2003679"/>
            <a:ext cx="972465" cy="972518"/>
            <a:chOff x="1028276" y="1427062"/>
            <a:chExt cx="839890" cy="839890"/>
          </a:xfrm>
        </p:grpSpPr>
        <p:sp>
          <p:nvSpPr>
            <p:cNvPr id="13" name="Oval 15"/>
            <p:cNvSpPr/>
            <p:nvPr/>
          </p:nvSpPr>
          <p:spPr>
            <a:xfrm>
              <a:off x="1028276" y="1427062"/>
              <a:ext cx="839890" cy="8398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42"/>
            <p:cNvSpPr>
              <a:spLocks noEditPoints="1"/>
            </p:cNvSpPr>
            <p:nvPr/>
          </p:nvSpPr>
          <p:spPr bwMode="auto">
            <a:xfrm>
              <a:off x="1296250" y="1716194"/>
              <a:ext cx="303948" cy="261626"/>
            </a:xfrm>
            <a:custGeom>
              <a:avLst/>
              <a:gdLst/>
              <a:ahLst/>
              <a:cxnLst>
                <a:cxn ang="0">
                  <a:pos x="73" y="47"/>
                </a:cxn>
                <a:cxn ang="0">
                  <a:pos x="67" y="53"/>
                </a:cxn>
                <a:cxn ang="0">
                  <a:pos x="46" y="53"/>
                </a:cxn>
                <a:cxn ang="0">
                  <a:pos x="48" y="60"/>
                </a:cxn>
                <a:cxn ang="0">
                  <a:pos x="46" y="63"/>
                </a:cxn>
                <a:cxn ang="0">
                  <a:pos x="26" y="63"/>
                </a:cxn>
                <a:cxn ang="0">
                  <a:pos x="24" y="60"/>
                </a:cxn>
                <a:cxn ang="0">
                  <a:pos x="26" y="53"/>
                </a:cxn>
                <a:cxn ang="0">
                  <a:pos x="6" y="53"/>
                </a:cxn>
                <a:cxn ang="0">
                  <a:pos x="0" y="47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47"/>
                </a:cxn>
                <a:cxn ang="0">
                  <a:pos x="68" y="6"/>
                </a:cxn>
                <a:cxn ang="0">
                  <a:pos x="67" y="5"/>
                </a:cxn>
                <a:cxn ang="0">
                  <a:pos x="6" y="5"/>
                </a:cxn>
                <a:cxn ang="0">
                  <a:pos x="5" y="6"/>
                </a:cxn>
                <a:cxn ang="0">
                  <a:pos x="5" y="37"/>
                </a:cxn>
                <a:cxn ang="0">
                  <a:pos x="6" y="39"/>
                </a:cxn>
                <a:cxn ang="0">
                  <a:pos x="67" y="39"/>
                </a:cxn>
                <a:cxn ang="0">
                  <a:pos x="68" y="37"/>
                </a:cxn>
                <a:cxn ang="0">
                  <a:pos x="68" y="6"/>
                </a:cxn>
              </a:cxnLst>
              <a:rect l="0" t="0" r="r" b="b"/>
              <a:pathLst>
                <a:path w="73" h="63">
                  <a:moveTo>
                    <a:pt x="73" y="47"/>
                  </a:moveTo>
                  <a:cubicBezTo>
                    <a:pt x="73" y="50"/>
                    <a:pt x="70" y="53"/>
                    <a:pt x="6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6"/>
                    <a:pt x="48" y="59"/>
                    <a:pt x="48" y="60"/>
                  </a:cubicBezTo>
                  <a:cubicBezTo>
                    <a:pt x="48" y="62"/>
                    <a:pt x="47" y="63"/>
                    <a:pt x="4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4" y="62"/>
                    <a:pt x="24" y="60"/>
                  </a:cubicBezTo>
                  <a:cubicBezTo>
                    <a:pt x="24" y="59"/>
                    <a:pt x="26" y="56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0" y="50"/>
                    <a:pt x="0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2"/>
                    <a:pt x="73" y="6"/>
                  </a:cubicBezTo>
                  <a:lnTo>
                    <a:pt x="73" y="47"/>
                  </a:lnTo>
                  <a:close/>
                  <a:moveTo>
                    <a:pt x="68" y="6"/>
                  </a:moveTo>
                  <a:cubicBezTo>
                    <a:pt x="68" y="5"/>
                    <a:pt x="67" y="5"/>
                    <a:pt x="6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6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8" y="38"/>
                    <a:pt x="68" y="37"/>
                  </a:cubicBezTo>
                  <a:lnTo>
                    <a:pt x="68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65"/>
          <p:cNvGrpSpPr/>
          <p:nvPr/>
        </p:nvGrpSpPr>
        <p:grpSpPr>
          <a:xfrm>
            <a:off x="9182024" y="2003679"/>
            <a:ext cx="972465" cy="972518"/>
            <a:chOff x="7237312" y="1427062"/>
            <a:chExt cx="839890" cy="839890"/>
          </a:xfrm>
        </p:grpSpPr>
        <p:sp>
          <p:nvSpPr>
            <p:cNvPr id="16" name="Oval 20"/>
            <p:cNvSpPr/>
            <p:nvPr/>
          </p:nvSpPr>
          <p:spPr>
            <a:xfrm>
              <a:off x="7237312" y="1427062"/>
              <a:ext cx="839890" cy="8398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86"/>
            <p:cNvSpPr>
              <a:spLocks noEditPoints="1"/>
            </p:cNvSpPr>
            <p:nvPr/>
          </p:nvSpPr>
          <p:spPr bwMode="auto">
            <a:xfrm>
              <a:off x="7553190" y="1671898"/>
              <a:ext cx="208150" cy="350218"/>
            </a:xfrm>
            <a:custGeom>
              <a:avLst/>
              <a:gdLst/>
              <a:ahLst/>
              <a:cxnLst>
                <a:cxn ang="0">
                  <a:pos x="29" y="44"/>
                </a:cxn>
                <a:cxn ang="0">
                  <a:pos x="24" y="49"/>
                </a:cxn>
                <a:cxn ang="0">
                  <a:pos x="5" y="49"/>
                </a:cxn>
                <a:cxn ang="0">
                  <a:pos x="0" y="44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24" y="0"/>
                </a:cxn>
                <a:cxn ang="0">
                  <a:pos x="29" y="5"/>
                </a:cxn>
                <a:cxn ang="0">
                  <a:pos x="29" y="44"/>
                </a:cxn>
                <a:cxn ang="0">
                  <a:pos x="25" y="11"/>
                </a:cxn>
                <a:cxn ang="0">
                  <a:pos x="24" y="10"/>
                </a:cxn>
                <a:cxn ang="0">
                  <a:pos x="5" y="10"/>
                </a:cxn>
                <a:cxn ang="0">
                  <a:pos x="3" y="11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24" y="39"/>
                </a:cxn>
                <a:cxn ang="0">
                  <a:pos x="25" y="38"/>
                </a:cxn>
                <a:cxn ang="0">
                  <a:pos x="25" y="11"/>
                </a:cxn>
                <a:cxn ang="0">
                  <a:pos x="17" y="5"/>
                </a:cxn>
                <a:cxn ang="0">
                  <a:pos x="11" y="5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7" y="6"/>
                </a:cxn>
                <a:cxn ang="0">
                  <a:pos x="18" y="6"/>
                </a:cxn>
                <a:cxn ang="0">
                  <a:pos x="17" y="5"/>
                </a:cxn>
                <a:cxn ang="0">
                  <a:pos x="14" y="41"/>
                </a:cxn>
                <a:cxn ang="0">
                  <a:pos x="11" y="44"/>
                </a:cxn>
                <a:cxn ang="0">
                  <a:pos x="14" y="47"/>
                </a:cxn>
                <a:cxn ang="0">
                  <a:pos x="17" y="44"/>
                </a:cxn>
                <a:cxn ang="0">
                  <a:pos x="14" y="41"/>
                </a:cxn>
              </a:cxnLst>
              <a:rect l="0" t="0" r="r" b="b"/>
              <a:pathLst>
                <a:path w="29" h="49">
                  <a:moveTo>
                    <a:pt x="29" y="44"/>
                  </a:moveTo>
                  <a:cubicBezTo>
                    <a:pt x="29" y="47"/>
                    <a:pt x="27" y="49"/>
                    <a:pt x="2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3"/>
                    <a:pt x="29" y="5"/>
                  </a:cubicBezTo>
                  <a:lnTo>
                    <a:pt x="29" y="44"/>
                  </a:lnTo>
                  <a:close/>
                  <a:moveTo>
                    <a:pt x="25" y="11"/>
                  </a:moveTo>
                  <a:cubicBezTo>
                    <a:pt x="25" y="11"/>
                    <a:pt x="25" y="10"/>
                    <a:pt x="2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4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5" y="38"/>
                  </a:cubicBezTo>
                  <a:lnTo>
                    <a:pt x="25" y="11"/>
                  </a:lnTo>
                  <a:close/>
                  <a:moveTo>
                    <a:pt x="17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5"/>
                    <a:pt x="17" y="5"/>
                  </a:cubicBezTo>
                  <a:close/>
                  <a:moveTo>
                    <a:pt x="14" y="41"/>
                  </a:moveTo>
                  <a:cubicBezTo>
                    <a:pt x="13" y="41"/>
                    <a:pt x="11" y="42"/>
                    <a:pt x="11" y="44"/>
                  </a:cubicBezTo>
                  <a:cubicBezTo>
                    <a:pt x="11" y="46"/>
                    <a:pt x="13" y="47"/>
                    <a:pt x="14" y="47"/>
                  </a:cubicBezTo>
                  <a:cubicBezTo>
                    <a:pt x="16" y="47"/>
                    <a:pt x="17" y="46"/>
                    <a:pt x="17" y="44"/>
                  </a:cubicBezTo>
                  <a:cubicBezTo>
                    <a:pt x="17" y="42"/>
                    <a:pt x="16" y="41"/>
                    <a:pt x="14" y="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69"/>
          <p:cNvGrpSpPr/>
          <p:nvPr/>
        </p:nvGrpSpPr>
        <p:grpSpPr>
          <a:xfrm>
            <a:off x="1992909" y="3098955"/>
            <a:ext cx="972465" cy="972518"/>
            <a:chOff x="1028276" y="2372969"/>
            <a:chExt cx="839890" cy="839890"/>
          </a:xfrm>
        </p:grpSpPr>
        <p:sp>
          <p:nvSpPr>
            <p:cNvPr id="19" name="Oval 25"/>
            <p:cNvSpPr/>
            <p:nvPr/>
          </p:nvSpPr>
          <p:spPr>
            <a:xfrm>
              <a:off x="1028276" y="2372969"/>
              <a:ext cx="839890" cy="8398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178"/>
            <p:cNvSpPr>
              <a:spLocks noEditPoints="1"/>
            </p:cNvSpPr>
            <p:nvPr/>
          </p:nvSpPr>
          <p:spPr bwMode="auto">
            <a:xfrm>
              <a:off x="1296248" y="2678452"/>
              <a:ext cx="303952" cy="228924"/>
            </a:xfrm>
            <a:custGeom>
              <a:avLst/>
              <a:gdLst/>
              <a:ahLst/>
              <a:cxnLst>
                <a:cxn ang="0">
                  <a:pos x="158" y="119"/>
                </a:cxn>
                <a:cxn ang="0">
                  <a:pos x="0" y="11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08"/>
                </a:cxn>
                <a:cxn ang="0">
                  <a:pos x="158" y="108"/>
                </a:cxn>
                <a:cxn ang="0">
                  <a:pos x="158" y="119"/>
                </a:cxn>
                <a:cxn ang="0">
                  <a:pos x="50" y="99"/>
                </a:cxn>
                <a:cxn ang="0">
                  <a:pos x="29" y="99"/>
                </a:cxn>
                <a:cxn ang="0">
                  <a:pos x="29" y="60"/>
                </a:cxn>
                <a:cxn ang="0">
                  <a:pos x="50" y="60"/>
                </a:cxn>
                <a:cxn ang="0">
                  <a:pos x="50" y="99"/>
                </a:cxn>
                <a:cxn ang="0">
                  <a:pos x="78" y="99"/>
                </a:cxn>
                <a:cxn ang="0">
                  <a:pos x="59" y="99"/>
                </a:cxn>
                <a:cxn ang="0">
                  <a:pos x="59" y="19"/>
                </a:cxn>
                <a:cxn ang="0">
                  <a:pos x="78" y="19"/>
                </a:cxn>
                <a:cxn ang="0">
                  <a:pos x="78" y="99"/>
                </a:cxn>
                <a:cxn ang="0">
                  <a:pos x="109" y="99"/>
                </a:cxn>
                <a:cxn ang="0">
                  <a:pos x="89" y="99"/>
                </a:cxn>
                <a:cxn ang="0">
                  <a:pos x="89" y="39"/>
                </a:cxn>
                <a:cxn ang="0">
                  <a:pos x="109" y="39"/>
                </a:cxn>
                <a:cxn ang="0">
                  <a:pos x="109" y="99"/>
                </a:cxn>
                <a:cxn ang="0">
                  <a:pos x="139" y="99"/>
                </a:cxn>
                <a:cxn ang="0">
                  <a:pos x="119" y="99"/>
                </a:cxn>
                <a:cxn ang="0">
                  <a:pos x="119" y="11"/>
                </a:cxn>
                <a:cxn ang="0">
                  <a:pos x="139" y="11"/>
                </a:cxn>
                <a:cxn ang="0">
                  <a:pos x="139" y="99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66"/>
          <p:cNvGrpSpPr/>
          <p:nvPr/>
        </p:nvGrpSpPr>
        <p:grpSpPr>
          <a:xfrm>
            <a:off x="9182023" y="3098955"/>
            <a:ext cx="972465" cy="972518"/>
            <a:chOff x="7237311" y="2372969"/>
            <a:chExt cx="839890" cy="839890"/>
          </a:xfrm>
        </p:grpSpPr>
        <p:sp>
          <p:nvSpPr>
            <p:cNvPr id="22" name="Oval 31"/>
            <p:cNvSpPr/>
            <p:nvPr/>
          </p:nvSpPr>
          <p:spPr>
            <a:xfrm>
              <a:off x="7237311" y="2372969"/>
              <a:ext cx="839890" cy="8398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83"/>
            <p:cNvSpPr>
              <a:spLocks noEditPoints="1"/>
            </p:cNvSpPr>
            <p:nvPr/>
          </p:nvSpPr>
          <p:spPr bwMode="auto">
            <a:xfrm>
              <a:off x="7551520" y="2634300"/>
              <a:ext cx="211486" cy="317228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67"/>
          <p:cNvGrpSpPr/>
          <p:nvPr/>
        </p:nvGrpSpPr>
        <p:grpSpPr>
          <a:xfrm>
            <a:off x="9182023" y="4247308"/>
            <a:ext cx="972465" cy="972518"/>
            <a:chOff x="7237311" y="3364715"/>
            <a:chExt cx="839890" cy="839890"/>
          </a:xfrm>
        </p:grpSpPr>
        <p:sp>
          <p:nvSpPr>
            <p:cNvPr id="25" name="Oval 34"/>
            <p:cNvSpPr/>
            <p:nvPr/>
          </p:nvSpPr>
          <p:spPr>
            <a:xfrm>
              <a:off x="7237311" y="3364715"/>
              <a:ext cx="839890" cy="8398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56"/>
            <p:cNvSpPr>
              <a:spLocks noEditPoints="1"/>
            </p:cNvSpPr>
            <p:nvPr/>
          </p:nvSpPr>
          <p:spPr bwMode="auto">
            <a:xfrm>
              <a:off x="7490901" y="3618304"/>
              <a:ext cx="332712" cy="332712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70"/>
          <p:cNvGrpSpPr/>
          <p:nvPr/>
        </p:nvGrpSpPr>
        <p:grpSpPr>
          <a:xfrm>
            <a:off x="1992910" y="4247308"/>
            <a:ext cx="972465" cy="972518"/>
            <a:chOff x="1028277" y="3364715"/>
            <a:chExt cx="839890" cy="839890"/>
          </a:xfrm>
        </p:grpSpPr>
        <p:sp>
          <p:nvSpPr>
            <p:cNvPr id="28" name="Oval 10"/>
            <p:cNvSpPr/>
            <p:nvPr/>
          </p:nvSpPr>
          <p:spPr>
            <a:xfrm>
              <a:off x="1028277" y="3364715"/>
              <a:ext cx="839890" cy="8398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1308756" y="3634610"/>
              <a:ext cx="278940" cy="300100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1" y="72"/>
                </a:cxn>
                <a:cxn ang="0">
                  <a:pos x="5" y="72"/>
                </a:cxn>
                <a:cxn ang="0">
                  <a:pos x="0" y="67"/>
                </a:cxn>
                <a:cxn ang="0">
                  <a:pos x="0" y="16"/>
                </a:cxn>
                <a:cxn ang="0">
                  <a:pos x="5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5" y="7"/>
                </a:cxn>
                <a:cxn ang="0">
                  <a:pos x="25" y="11"/>
                </a:cxn>
                <a:cxn ang="0">
                  <a:pos x="41" y="11"/>
                </a:cxn>
                <a:cxn ang="0">
                  <a:pos x="41" y="7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6" y="7"/>
                </a:cxn>
                <a:cxn ang="0">
                  <a:pos x="56" y="11"/>
                </a:cxn>
                <a:cxn ang="0">
                  <a:pos x="61" y="11"/>
                </a:cxn>
                <a:cxn ang="0">
                  <a:pos x="67" y="16"/>
                </a:cxn>
                <a:cxn ang="0">
                  <a:pos x="67" y="67"/>
                </a:cxn>
                <a:cxn ang="0">
                  <a:pos x="61" y="67"/>
                </a:cxn>
                <a:cxn ang="0">
                  <a:pos x="61" y="26"/>
                </a:cxn>
                <a:cxn ang="0">
                  <a:pos x="5" y="26"/>
                </a:cxn>
                <a:cxn ang="0">
                  <a:pos x="5" y="67"/>
                </a:cxn>
                <a:cxn ang="0">
                  <a:pos x="61" y="67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5" y="7"/>
                </a:cxn>
                <a:cxn ang="0">
                  <a:pos x="15" y="18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20" y="18"/>
                </a:cxn>
                <a:cxn ang="0">
                  <a:pos x="20" y="7"/>
                </a:cxn>
                <a:cxn ang="0">
                  <a:pos x="51" y="7"/>
                </a:cxn>
                <a:cxn ang="0">
                  <a:pos x="50" y="5"/>
                </a:cxn>
                <a:cxn ang="0">
                  <a:pos x="47" y="5"/>
                </a:cxn>
                <a:cxn ang="0">
                  <a:pos x="46" y="7"/>
                </a:cxn>
                <a:cxn ang="0">
                  <a:pos x="46" y="18"/>
                </a:cxn>
                <a:cxn ang="0">
                  <a:pos x="47" y="20"/>
                </a:cxn>
                <a:cxn ang="0">
                  <a:pos x="50" y="20"/>
                </a:cxn>
                <a:cxn ang="0">
                  <a:pos x="51" y="18"/>
                </a:cxn>
                <a:cxn ang="0">
                  <a:pos x="51" y="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0" name="Text Placeholder 3"/>
          <p:cNvSpPr txBox="1"/>
          <p:nvPr/>
        </p:nvSpPr>
        <p:spPr>
          <a:xfrm>
            <a:off x="2978170" y="1834506"/>
            <a:ext cx="2105962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31" name="Text Placeholder 3"/>
          <p:cNvSpPr txBox="1"/>
          <p:nvPr/>
        </p:nvSpPr>
        <p:spPr>
          <a:xfrm>
            <a:off x="3001920" y="3134447"/>
            <a:ext cx="1999085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1" name="Text Placeholder 3"/>
          <p:cNvSpPr txBox="1"/>
          <p:nvPr/>
        </p:nvSpPr>
        <p:spPr>
          <a:xfrm>
            <a:off x="2978170" y="4303761"/>
            <a:ext cx="2105962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</a:t>
            </a:r>
            <a:r>
              <a:rPr lang="zh-CN" altLang="en-US" dirty="0" smtClean="0">
                <a:sym typeface="Arial" panose="020B0604020202020204" pitchFamily="34" charset="0"/>
              </a:rPr>
              <a:t>角度出发</a:t>
            </a:r>
            <a:r>
              <a:rPr lang="zh-CN" altLang="en-US" dirty="0">
                <a:sym typeface="Arial" panose="020B0604020202020204" pitchFamily="34" charset="0"/>
              </a:rPr>
              <a:t>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2" name="Text Placeholder 3"/>
          <p:cNvSpPr txBox="1"/>
          <p:nvPr/>
        </p:nvSpPr>
        <p:spPr>
          <a:xfrm>
            <a:off x="7079571" y="1882006"/>
            <a:ext cx="2102453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3" name="Text Placeholder 3"/>
          <p:cNvSpPr txBox="1"/>
          <p:nvPr/>
        </p:nvSpPr>
        <p:spPr>
          <a:xfrm>
            <a:off x="7138946" y="3086947"/>
            <a:ext cx="202880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4" name="Text Placeholder 3"/>
          <p:cNvSpPr txBox="1"/>
          <p:nvPr/>
        </p:nvSpPr>
        <p:spPr>
          <a:xfrm>
            <a:off x="7043946" y="4410636"/>
            <a:ext cx="2123808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grpSp>
        <p:nvGrpSpPr>
          <p:cNvPr id="45" name="Group 10"/>
          <p:cNvGrpSpPr/>
          <p:nvPr/>
        </p:nvGrpSpPr>
        <p:grpSpPr>
          <a:xfrm rot="10800000">
            <a:off x="5143507" y="2159546"/>
            <a:ext cx="469993" cy="683802"/>
            <a:chOff x="2209800" y="2190750"/>
            <a:chExt cx="1600200" cy="1295400"/>
          </a:xfrm>
        </p:grpSpPr>
        <p:sp>
          <p:nvSpPr>
            <p:cNvPr id="46" name="Chevron 45"/>
            <p:cNvSpPr/>
            <p:nvPr/>
          </p:nvSpPr>
          <p:spPr bwMode="auto">
            <a:xfrm>
              <a:off x="2209800" y="2343150"/>
              <a:ext cx="990600" cy="99060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Chevron 46"/>
            <p:cNvSpPr/>
            <p:nvPr/>
          </p:nvSpPr>
          <p:spPr bwMode="auto">
            <a:xfrm>
              <a:off x="2514600" y="2190750"/>
              <a:ext cx="1295400" cy="1295400"/>
            </a:xfrm>
            <a:prstGeom prst="chevron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Group 15"/>
          <p:cNvGrpSpPr/>
          <p:nvPr/>
        </p:nvGrpSpPr>
        <p:grpSpPr>
          <a:xfrm rot="10800000">
            <a:off x="5143507" y="3254819"/>
            <a:ext cx="469993" cy="683806"/>
            <a:chOff x="2209800" y="2190750"/>
            <a:chExt cx="1600200" cy="1295400"/>
          </a:xfrm>
        </p:grpSpPr>
        <p:sp>
          <p:nvSpPr>
            <p:cNvPr id="49" name="Chevron 48"/>
            <p:cNvSpPr/>
            <p:nvPr/>
          </p:nvSpPr>
          <p:spPr bwMode="auto">
            <a:xfrm>
              <a:off x="2209800" y="2343150"/>
              <a:ext cx="990600" cy="9906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Chevron 49"/>
            <p:cNvSpPr/>
            <p:nvPr/>
          </p:nvSpPr>
          <p:spPr bwMode="auto">
            <a:xfrm>
              <a:off x="2514600" y="2190750"/>
              <a:ext cx="1295400" cy="1295400"/>
            </a:xfrm>
            <a:prstGeom prst="chevron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Group 12"/>
          <p:cNvGrpSpPr/>
          <p:nvPr/>
        </p:nvGrpSpPr>
        <p:grpSpPr>
          <a:xfrm rot="10800000" flipH="1">
            <a:off x="6578503" y="2159544"/>
            <a:ext cx="469993" cy="683806"/>
            <a:chOff x="5105400" y="2190750"/>
            <a:chExt cx="1600200" cy="1295400"/>
          </a:xfrm>
        </p:grpSpPr>
        <p:sp>
          <p:nvSpPr>
            <p:cNvPr id="52" name="Chevron 51"/>
            <p:cNvSpPr/>
            <p:nvPr/>
          </p:nvSpPr>
          <p:spPr bwMode="auto">
            <a:xfrm>
              <a:off x="5105400" y="2343150"/>
              <a:ext cx="990600" cy="990600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Chevron 52"/>
            <p:cNvSpPr/>
            <p:nvPr/>
          </p:nvSpPr>
          <p:spPr bwMode="auto">
            <a:xfrm>
              <a:off x="5410200" y="2190750"/>
              <a:ext cx="1295400" cy="1295400"/>
            </a:xfrm>
            <a:prstGeom prst="chevron">
              <a:avLst/>
            </a:pr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Group 11"/>
          <p:cNvGrpSpPr/>
          <p:nvPr/>
        </p:nvGrpSpPr>
        <p:grpSpPr>
          <a:xfrm rot="10800000">
            <a:off x="5143507" y="4403174"/>
            <a:ext cx="469993" cy="683802"/>
            <a:chOff x="5105400" y="2190750"/>
            <a:chExt cx="1600200" cy="1295400"/>
          </a:xfrm>
        </p:grpSpPr>
        <p:sp>
          <p:nvSpPr>
            <p:cNvPr id="55" name="Chevron 54"/>
            <p:cNvSpPr/>
            <p:nvPr/>
          </p:nvSpPr>
          <p:spPr bwMode="auto">
            <a:xfrm>
              <a:off x="5105400" y="2343150"/>
              <a:ext cx="990600" cy="990600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Chevron 55"/>
            <p:cNvSpPr/>
            <p:nvPr/>
          </p:nvSpPr>
          <p:spPr bwMode="auto">
            <a:xfrm>
              <a:off x="5410200" y="2190750"/>
              <a:ext cx="1295400" cy="1295400"/>
            </a:xfrm>
            <a:prstGeom prst="chevron">
              <a:avLst/>
            </a:pr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Group 12"/>
          <p:cNvGrpSpPr/>
          <p:nvPr/>
        </p:nvGrpSpPr>
        <p:grpSpPr>
          <a:xfrm rot="10800000" flipH="1">
            <a:off x="6578504" y="3254821"/>
            <a:ext cx="469991" cy="683802"/>
            <a:chOff x="5105400" y="2190750"/>
            <a:chExt cx="1600200" cy="1295400"/>
          </a:xfrm>
        </p:grpSpPr>
        <p:sp>
          <p:nvSpPr>
            <p:cNvPr id="58" name="Chevron 57"/>
            <p:cNvSpPr/>
            <p:nvPr/>
          </p:nvSpPr>
          <p:spPr bwMode="auto">
            <a:xfrm>
              <a:off x="5105400" y="2343150"/>
              <a:ext cx="990600" cy="990600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Chevron 58"/>
            <p:cNvSpPr/>
            <p:nvPr/>
          </p:nvSpPr>
          <p:spPr bwMode="auto">
            <a:xfrm>
              <a:off x="5410200" y="2190750"/>
              <a:ext cx="1295400" cy="1295400"/>
            </a:xfrm>
            <a:prstGeom prst="chevron">
              <a:avLst/>
            </a:pr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Group 12"/>
          <p:cNvGrpSpPr/>
          <p:nvPr/>
        </p:nvGrpSpPr>
        <p:grpSpPr>
          <a:xfrm rot="10800000" flipH="1">
            <a:off x="6578505" y="4403174"/>
            <a:ext cx="469991" cy="683802"/>
            <a:chOff x="5105400" y="2190750"/>
            <a:chExt cx="1600200" cy="1295400"/>
          </a:xfrm>
        </p:grpSpPr>
        <p:sp>
          <p:nvSpPr>
            <p:cNvPr id="61" name="Chevron 60"/>
            <p:cNvSpPr/>
            <p:nvPr/>
          </p:nvSpPr>
          <p:spPr bwMode="auto">
            <a:xfrm>
              <a:off x="5105400" y="2343150"/>
              <a:ext cx="990600" cy="990600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Chevron 61"/>
            <p:cNvSpPr/>
            <p:nvPr/>
          </p:nvSpPr>
          <p:spPr bwMode="auto">
            <a:xfrm>
              <a:off x="5410200" y="2190750"/>
              <a:ext cx="1295400" cy="1295400"/>
            </a:xfrm>
            <a:prstGeom prst="chevron">
              <a:avLst/>
            </a:pr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3" name="Oval 62"/>
          <p:cNvSpPr/>
          <p:nvPr/>
        </p:nvSpPr>
        <p:spPr>
          <a:xfrm>
            <a:off x="5693972" y="2095665"/>
            <a:ext cx="811517" cy="811561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01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693972" y="3190942"/>
            <a:ext cx="811517" cy="811561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02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5693972" y="4339294"/>
            <a:ext cx="811517" cy="811561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03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">
        <p14:vortex dir="r"/>
      </p:transition>
    </mc:Choice>
    <mc:Fallback>
      <p:transition spd="slow" advTm="1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30" grpId="0"/>
      <p:bldP spid="31" grpId="0"/>
      <p:bldP spid="41" grpId="0"/>
      <p:bldP spid="42" grpId="0"/>
      <p:bldP spid="43" grpId="0"/>
      <p:bldP spid="44" grpId="0"/>
      <p:bldP spid="63" grpId="0" animBg="1"/>
      <p:bldP spid="64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9"/>
          <p:cNvSpPr/>
          <p:nvPr/>
        </p:nvSpPr>
        <p:spPr>
          <a:xfrm>
            <a:off x="1" y="4291623"/>
            <a:ext cx="12204196" cy="812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Rectangle 11"/>
          <p:cNvSpPr/>
          <p:nvPr/>
        </p:nvSpPr>
        <p:spPr>
          <a:xfrm>
            <a:off x="-12196" y="4291622"/>
            <a:ext cx="12226779" cy="684000"/>
          </a:xfrm>
          <a:prstGeom prst="rect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3" name="组合 12"/>
          <p:cNvGrpSpPr/>
          <p:nvPr/>
        </p:nvGrpSpPr>
        <p:grpSpPr>
          <a:xfrm>
            <a:off x="4327743" y="2056422"/>
            <a:ext cx="3536515" cy="2133600"/>
            <a:chOff x="4388285" y="2049378"/>
            <a:chExt cx="3536515" cy="2133600"/>
          </a:xfrm>
        </p:grpSpPr>
        <p:pic>
          <p:nvPicPr>
            <p:cNvPr id="14" name="Picture 4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4388285" y="2049378"/>
              <a:ext cx="3536515" cy="2133600"/>
            </a:xfrm>
            <a:prstGeom prst="rect">
              <a:avLst/>
            </a:prstGeom>
          </p:spPr>
        </p:pic>
        <p:sp>
          <p:nvSpPr>
            <p:cNvPr id="15" name="Rectangle 18"/>
            <p:cNvSpPr/>
            <p:nvPr/>
          </p:nvSpPr>
          <p:spPr>
            <a:xfrm>
              <a:off x="4907972" y="2305270"/>
              <a:ext cx="2450592" cy="1530000"/>
            </a:xfrm>
            <a:prstGeom prst="rect">
              <a:avLst/>
            </a:prstGeom>
            <a:blipFill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3958" y="2056422"/>
            <a:ext cx="3536515" cy="2133600"/>
            <a:chOff x="629088" y="2049378"/>
            <a:chExt cx="3536515" cy="2133600"/>
          </a:xfrm>
        </p:grpSpPr>
        <p:pic>
          <p:nvPicPr>
            <p:cNvPr id="17" name="Picture 3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629088" y="2049378"/>
              <a:ext cx="3536515" cy="2133600"/>
            </a:xfrm>
            <a:prstGeom prst="rect">
              <a:avLst/>
            </a:prstGeom>
          </p:spPr>
        </p:pic>
        <p:sp>
          <p:nvSpPr>
            <p:cNvPr id="18" name="Rectangle 19"/>
            <p:cNvSpPr/>
            <p:nvPr/>
          </p:nvSpPr>
          <p:spPr>
            <a:xfrm>
              <a:off x="1153669" y="2305270"/>
              <a:ext cx="2450592" cy="1530000"/>
            </a:xfrm>
            <a:prstGeom prst="rect">
              <a:avLst/>
            </a:prstGeom>
            <a:blipFill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781527" y="2056422"/>
            <a:ext cx="3536515" cy="2133600"/>
            <a:chOff x="8233332" y="2049378"/>
            <a:chExt cx="3536515" cy="2133600"/>
          </a:xfrm>
        </p:grpSpPr>
        <p:pic>
          <p:nvPicPr>
            <p:cNvPr id="20" name="Picture 5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8233332" y="2049378"/>
              <a:ext cx="3536515" cy="21336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749047" y="2305268"/>
              <a:ext cx="2450592" cy="1530000"/>
            </a:xfrm>
            <a:prstGeom prst="rect">
              <a:avLst/>
            </a:prstGeom>
            <a:blipFill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315454" y="1368349"/>
            <a:ext cx="9593177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点击在此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录入上述图表的综合描述说明，在此录入上述图表的综合描述说明。在此录入上述图表的综合描述说明，在此录入上述图表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的综合描述说明，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03507" y="4402373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点击添加</a:t>
            </a:r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1477900" y="5040254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157291" y="4402373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47"/>
          <p:cNvSpPr>
            <a:spLocks noChangeArrowheads="1"/>
          </p:cNvSpPr>
          <p:nvPr/>
        </p:nvSpPr>
        <p:spPr bwMode="auto">
          <a:xfrm>
            <a:off x="4931685" y="5040254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611075" y="4402373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47"/>
          <p:cNvSpPr>
            <a:spLocks noChangeArrowheads="1"/>
          </p:cNvSpPr>
          <p:nvPr/>
        </p:nvSpPr>
        <p:spPr bwMode="auto">
          <a:xfrm>
            <a:off x="8385469" y="5040254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6">
        <p14:vortex dir="r"/>
      </p:transition>
    </mc:Choice>
    <mc:Fallback>
      <p:transition spd="slow" advTm="4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4"/>
          <p:cNvSpPr/>
          <p:nvPr/>
        </p:nvSpPr>
        <p:spPr bwMode="auto">
          <a:xfrm>
            <a:off x="4769690" y="2303837"/>
            <a:ext cx="1613159" cy="16131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317" y="0"/>
                </a:moveTo>
                <a:cubicBezTo>
                  <a:pt x="13198" y="871"/>
                  <a:pt x="9277" y="2909"/>
                  <a:pt x="6078" y="6121"/>
                </a:cubicBezTo>
                <a:cubicBezTo>
                  <a:pt x="2898" y="9313"/>
                  <a:pt x="876" y="13222"/>
                  <a:pt x="0" y="17331"/>
                </a:cubicBezTo>
                <a:cubicBezTo>
                  <a:pt x="654" y="19787"/>
                  <a:pt x="2887" y="21599"/>
                  <a:pt x="5550" y="21599"/>
                </a:cubicBezTo>
                <a:lnTo>
                  <a:pt x="15850" y="21599"/>
                </a:lnTo>
                <a:cubicBezTo>
                  <a:pt x="19026" y="21600"/>
                  <a:pt x="21600" y="19026"/>
                  <a:pt x="21600" y="15851"/>
                </a:cubicBezTo>
                <a:lnTo>
                  <a:pt x="21600" y="5556"/>
                </a:lnTo>
                <a:cubicBezTo>
                  <a:pt x="21599" y="2889"/>
                  <a:pt x="19781" y="649"/>
                  <a:pt x="173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panose="020B0502020104020203" charset="0"/>
              <a:sym typeface="Arial" panose="020B0604020202020204" pitchFamily="34" charset="0"/>
            </a:endParaRPr>
          </a:p>
        </p:txBody>
      </p:sp>
      <p:sp>
        <p:nvSpPr>
          <p:cNvPr id="12" name="AutoShape 5"/>
          <p:cNvSpPr/>
          <p:nvPr/>
        </p:nvSpPr>
        <p:spPr bwMode="auto">
          <a:xfrm>
            <a:off x="6430102" y="2303109"/>
            <a:ext cx="1616794" cy="1613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320" y="0"/>
                </a:moveTo>
                <a:cubicBezTo>
                  <a:pt x="1838" y="631"/>
                  <a:pt x="0" y="2881"/>
                  <a:pt x="0" y="5565"/>
                </a:cubicBezTo>
                <a:lnTo>
                  <a:pt x="0" y="15854"/>
                </a:lnTo>
                <a:cubicBezTo>
                  <a:pt x="0" y="19028"/>
                  <a:pt x="2566" y="21599"/>
                  <a:pt x="5733" y="21599"/>
                </a:cubicBezTo>
                <a:lnTo>
                  <a:pt x="16004" y="21599"/>
                </a:lnTo>
                <a:cubicBezTo>
                  <a:pt x="18745" y="21600"/>
                  <a:pt x="21032" y="19672"/>
                  <a:pt x="21600" y="17097"/>
                </a:cubicBezTo>
                <a:cubicBezTo>
                  <a:pt x="20699" y="13077"/>
                  <a:pt x="18699" y="9258"/>
                  <a:pt x="15589" y="6129"/>
                </a:cubicBezTo>
                <a:cubicBezTo>
                  <a:pt x="12384" y="2905"/>
                  <a:pt x="8450" y="864"/>
                  <a:pt x="43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panose="020B0502020104020203" charset="0"/>
              <a:sym typeface="Arial" panose="020B0604020202020204" pitchFamily="34" charset="0"/>
            </a:endParaRPr>
          </a:p>
        </p:txBody>
      </p:sp>
      <p:sp>
        <p:nvSpPr>
          <p:cNvPr id="13" name="AutoShape 6"/>
          <p:cNvSpPr/>
          <p:nvPr/>
        </p:nvSpPr>
        <p:spPr bwMode="auto">
          <a:xfrm>
            <a:off x="4769690" y="3988968"/>
            <a:ext cx="1613159" cy="16124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550" y="0"/>
                </a:moveTo>
                <a:cubicBezTo>
                  <a:pt x="2888" y="0"/>
                  <a:pt x="655" y="1810"/>
                  <a:pt x="0" y="4265"/>
                </a:cubicBezTo>
                <a:cubicBezTo>
                  <a:pt x="877" y="8372"/>
                  <a:pt x="2900" y="12282"/>
                  <a:pt x="6078" y="15474"/>
                </a:cubicBezTo>
                <a:cubicBezTo>
                  <a:pt x="9283" y="18692"/>
                  <a:pt x="13214" y="20731"/>
                  <a:pt x="17342" y="21600"/>
                </a:cubicBezTo>
                <a:cubicBezTo>
                  <a:pt x="19793" y="20941"/>
                  <a:pt x="21600" y="18710"/>
                  <a:pt x="21600" y="16051"/>
                </a:cubicBezTo>
                <a:lnTo>
                  <a:pt x="21600" y="5750"/>
                </a:lnTo>
                <a:cubicBezTo>
                  <a:pt x="21599" y="2574"/>
                  <a:pt x="19026" y="0"/>
                  <a:pt x="15850" y="0"/>
                </a:cubicBezTo>
                <a:lnTo>
                  <a:pt x="555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panose="020B0502020104020203" charset="0"/>
              <a:sym typeface="Arial" panose="020B0604020202020204" pitchFamily="34" charset="0"/>
            </a:endParaRPr>
          </a:p>
        </p:txBody>
      </p:sp>
      <p:sp>
        <p:nvSpPr>
          <p:cNvPr id="14" name="AutoShape 7"/>
          <p:cNvSpPr/>
          <p:nvPr/>
        </p:nvSpPr>
        <p:spPr bwMode="auto">
          <a:xfrm>
            <a:off x="6430102" y="3988967"/>
            <a:ext cx="1616794" cy="16131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734" y="0"/>
                </a:moveTo>
                <a:cubicBezTo>
                  <a:pt x="2566" y="0"/>
                  <a:pt x="0" y="2572"/>
                  <a:pt x="0" y="5747"/>
                </a:cubicBezTo>
                <a:lnTo>
                  <a:pt x="0" y="16042"/>
                </a:lnTo>
                <a:cubicBezTo>
                  <a:pt x="0" y="18718"/>
                  <a:pt x="1827" y="20959"/>
                  <a:pt x="4297" y="21600"/>
                </a:cubicBezTo>
                <a:cubicBezTo>
                  <a:pt x="8435" y="20739"/>
                  <a:pt x="12379" y="18697"/>
                  <a:pt x="15591" y="15465"/>
                </a:cubicBezTo>
                <a:cubicBezTo>
                  <a:pt x="18700" y="12337"/>
                  <a:pt x="20698" y="8517"/>
                  <a:pt x="21600" y="4499"/>
                </a:cubicBezTo>
                <a:cubicBezTo>
                  <a:pt x="21030" y="1925"/>
                  <a:pt x="18745" y="0"/>
                  <a:pt x="16006" y="0"/>
                </a:cubicBezTo>
                <a:lnTo>
                  <a:pt x="57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panose="020B0502020104020203" charset="0"/>
              <a:sym typeface="Arial" panose="020B0604020202020204" pitchFamily="34" charset="0"/>
            </a:endParaRPr>
          </a:p>
        </p:txBody>
      </p:sp>
      <p:sp>
        <p:nvSpPr>
          <p:cNvPr id="15" name="AutoShape 8"/>
          <p:cNvSpPr/>
          <p:nvPr/>
        </p:nvSpPr>
        <p:spPr bwMode="auto">
          <a:xfrm>
            <a:off x="5323381" y="3254362"/>
            <a:ext cx="721360" cy="43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Lato" panose="020F0502020204030203" charset="0"/>
                <a:sym typeface="Arial" panose="020B0604020202020204" pitchFamily="34" charset="0"/>
              </a:rPr>
              <a:t>请替换文字内容</a:t>
            </a:r>
            <a:endParaRPr lang="es-E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16" name="AutoShape 9"/>
          <p:cNvSpPr/>
          <p:nvPr/>
        </p:nvSpPr>
        <p:spPr bwMode="auto">
          <a:xfrm>
            <a:off x="5194443" y="2957387"/>
            <a:ext cx="979236" cy="3489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8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25 </a:t>
            </a:r>
            <a:r>
              <a:rPr lang="es-ES" altLang="zh-CN" sz="18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%</a:t>
            </a:r>
            <a:endParaRPr lang="es-ES" altLang="zh-CN" sz="10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AutoShape 10"/>
          <p:cNvSpPr/>
          <p:nvPr/>
        </p:nvSpPr>
        <p:spPr bwMode="auto">
          <a:xfrm>
            <a:off x="6768546" y="3254362"/>
            <a:ext cx="720826" cy="43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Lato" panose="020F0502020204030203" charset="0"/>
                <a:sym typeface="Arial" panose="020B0604020202020204" pitchFamily="34" charset="0"/>
              </a:rPr>
              <a:t>请替换文字内容</a:t>
            </a:r>
            <a:endParaRPr lang="es-E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18" name="AutoShape 11"/>
          <p:cNvSpPr/>
          <p:nvPr/>
        </p:nvSpPr>
        <p:spPr bwMode="auto">
          <a:xfrm>
            <a:off x="6638977" y="2957387"/>
            <a:ext cx="979964" cy="3489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800" b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25 </a:t>
            </a:r>
            <a:r>
              <a:rPr lang="es-ES" altLang="zh-CN" sz="18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%</a:t>
            </a:r>
            <a:endParaRPr lang="es-ES" altLang="zh-CN" sz="10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AutoShape 12"/>
          <p:cNvSpPr/>
          <p:nvPr/>
        </p:nvSpPr>
        <p:spPr bwMode="auto">
          <a:xfrm>
            <a:off x="6768546" y="4711948"/>
            <a:ext cx="720826" cy="43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Lato" panose="020F0502020204030203" charset="0"/>
                <a:sym typeface="Arial" panose="020B0604020202020204" pitchFamily="34" charset="0"/>
              </a:rPr>
              <a:t>请替换文字内容</a:t>
            </a:r>
            <a:endParaRPr lang="es-E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20" name="AutoShape 13"/>
          <p:cNvSpPr/>
          <p:nvPr/>
        </p:nvSpPr>
        <p:spPr bwMode="auto">
          <a:xfrm>
            <a:off x="6638977" y="4414975"/>
            <a:ext cx="979964" cy="3489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800" b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25 </a:t>
            </a:r>
            <a:r>
              <a:rPr lang="es-ES" altLang="zh-CN" sz="18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%</a:t>
            </a:r>
            <a:endParaRPr lang="es-ES" altLang="zh-CN" sz="10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AutoShape 14"/>
          <p:cNvSpPr/>
          <p:nvPr/>
        </p:nvSpPr>
        <p:spPr bwMode="auto">
          <a:xfrm>
            <a:off x="5323649" y="4711948"/>
            <a:ext cx="720826" cy="43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Lato" panose="020F0502020204030203" charset="0"/>
                <a:sym typeface="Arial" panose="020B0604020202020204" pitchFamily="34" charset="0"/>
              </a:rPr>
              <a:t>请替换文字内容</a:t>
            </a:r>
            <a:endParaRPr lang="es-E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22" name="AutoShape 15"/>
          <p:cNvSpPr/>
          <p:nvPr/>
        </p:nvSpPr>
        <p:spPr bwMode="auto">
          <a:xfrm>
            <a:off x="5194080" y="4414975"/>
            <a:ext cx="979964" cy="3489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8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25 </a:t>
            </a:r>
            <a:r>
              <a:rPr lang="es-ES" altLang="zh-CN" sz="18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%</a:t>
            </a:r>
            <a:endParaRPr lang="es-ES" altLang="zh-CN" sz="10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Rectangle 23"/>
          <p:cNvSpPr/>
          <p:nvPr/>
        </p:nvSpPr>
        <p:spPr>
          <a:xfrm>
            <a:off x="1820863" y="2499134"/>
            <a:ext cx="2652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Rectangle 24"/>
          <p:cNvSpPr/>
          <p:nvPr/>
        </p:nvSpPr>
        <p:spPr>
          <a:xfrm>
            <a:off x="1943377" y="4875398"/>
            <a:ext cx="2652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59311" y="1960141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81826" y="4336405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Rectangle 24"/>
          <p:cNvSpPr/>
          <p:nvPr/>
        </p:nvSpPr>
        <p:spPr>
          <a:xfrm>
            <a:off x="8313689" y="2630126"/>
            <a:ext cx="2652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45599" y="2091133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Rectangle 24"/>
          <p:cNvSpPr/>
          <p:nvPr/>
        </p:nvSpPr>
        <p:spPr>
          <a:xfrm>
            <a:off x="8373591" y="4875398"/>
            <a:ext cx="2652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05501" y="4336405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2">
        <p14:vortex dir="r"/>
      </p:transition>
    </mc:Choice>
    <mc:Fallback>
      <p:transition spd="slow" advTm="1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7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3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8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8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3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0"/>
          <p:cNvGrpSpPr/>
          <p:nvPr/>
        </p:nvGrpSpPr>
        <p:grpSpPr>
          <a:xfrm flipH="1">
            <a:off x="4898297" y="4433632"/>
            <a:ext cx="1529366" cy="1164230"/>
            <a:chOff x="4250639" y="3537480"/>
            <a:chExt cx="1529450" cy="1164230"/>
          </a:xfrm>
        </p:grpSpPr>
        <p:sp>
          <p:nvSpPr>
            <p:cNvPr id="12" name="Freeform 21"/>
            <p:cNvSpPr/>
            <p:nvPr/>
          </p:nvSpPr>
          <p:spPr bwMode="auto">
            <a:xfrm>
              <a:off x="4250639" y="3537480"/>
              <a:ext cx="1529450" cy="1164230"/>
            </a:xfrm>
            <a:custGeom>
              <a:avLst/>
              <a:gdLst>
                <a:gd name="T0" fmla="*/ 192 w 813"/>
                <a:gd name="T1" fmla="*/ 556 h 619"/>
                <a:gd name="T2" fmla="*/ 637 w 813"/>
                <a:gd name="T3" fmla="*/ 535 h 619"/>
                <a:gd name="T4" fmla="*/ 637 w 813"/>
                <a:gd name="T5" fmla="*/ 535 h 619"/>
                <a:gd name="T6" fmla="*/ 783 w 813"/>
                <a:gd name="T7" fmla="*/ 348 h 619"/>
                <a:gd name="T8" fmla="*/ 575 w 813"/>
                <a:gd name="T9" fmla="*/ 31 h 619"/>
                <a:gd name="T10" fmla="*/ 258 w 813"/>
                <a:gd name="T11" fmla="*/ 238 h 619"/>
                <a:gd name="T12" fmla="*/ 342 w 813"/>
                <a:gd name="T13" fmla="*/ 494 h 619"/>
                <a:gd name="T14" fmla="*/ 220 w 813"/>
                <a:gd name="T15" fmla="*/ 472 h 619"/>
                <a:gd name="T16" fmla="*/ 241 w 813"/>
                <a:gd name="T17" fmla="*/ 408 h 619"/>
                <a:gd name="T18" fmla="*/ 0 w 813"/>
                <a:gd name="T19" fmla="*/ 379 h 619"/>
                <a:gd name="T20" fmla="*/ 171 w 813"/>
                <a:gd name="T21" fmla="*/ 619 h 619"/>
                <a:gd name="T22" fmla="*/ 192 w 813"/>
                <a:gd name="T23" fmla="*/ 556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3" h="619">
                  <a:moveTo>
                    <a:pt x="192" y="556"/>
                  </a:moveTo>
                  <a:cubicBezTo>
                    <a:pt x="319" y="598"/>
                    <a:pt x="511" y="596"/>
                    <a:pt x="637" y="535"/>
                  </a:cubicBezTo>
                  <a:cubicBezTo>
                    <a:pt x="637" y="535"/>
                    <a:pt x="638" y="536"/>
                    <a:pt x="637" y="535"/>
                  </a:cubicBezTo>
                  <a:cubicBezTo>
                    <a:pt x="710" y="500"/>
                    <a:pt x="765" y="432"/>
                    <a:pt x="783" y="348"/>
                  </a:cubicBezTo>
                  <a:cubicBezTo>
                    <a:pt x="813" y="203"/>
                    <a:pt x="720" y="61"/>
                    <a:pt x="575" y="31"/>
                  </a:cubicBezTo>
                  <a:cubicBezTo>
                    <a:pt x="430" y="0"/>
                    <a:pt x="288" y="93"/>
                    <a:pt x="258" y="238"/>
                  </a:cubicBezTo>
                  <a:cubicBezTo>
                    <a:pt x="237" y="336"/>
                    <a:pt x="273" y="432"/>
                    <a:pt x="342" y="494"/>
                  </a:cubicBezTo>
                  <a:cubicBezTo>
                    <a:pt x="301" y="492"/>
                    <a:pt x="260" y="485"/>
                    <a:pt x="220" y="472"/>
                  </a:cubicBezTo>
                  <a:cubicBezTo>
                    <a:pt x="227" y="451"/>
                    <a:pt x="234" y="429"/>
                    <a:pt x="241" y="408"/>
                  </a:cubicBezTo>
                  <a:cubicBezTo>
                    <a:pt x="170" y="424"/>
                    <a:pt x="85" y="418"/>
                    <a:pt x="0" y="379"/>
                  </a:cubicBezTo>
                  <a:cubicBezTo>
                    <a:pt x="30" y="468"/>
                    <a:pt x="87" y="553"/>
                    <a:pt x="171" y="619"/>
                  </a:cubicBezTo>
                  <a:cubicBezTo>
                    <a:pt x="178" y="598"/>
                    <a:pt x="185" y="577"/>
                    <a:pt x="192" y="5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Oval 22"/>
            <p:cNvSpPr/>
            <p:nvPr/>
          </p:nvSpPr>
          <p:spPr>
            <a:xfrm>
              <a:off x="4946647" y="3804569"/>
              <a:ext cx="551192" cy="55119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Shape 1849"/>
            <p:cNvSpPr/>
            <p:nvPr/>
          </p:nvSpPr>
          <p:spPr>
            <a:xfrm flipH="1">
              <a:off x="5071935" y="3959885"/>
              <a:ext cx="329565" cy="265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363" extrusionOk="0">
                  <a:moveTo>
                    <a:pt x="7274" y="21020"/>
                  </a:moveTo>
                  <a:cubicBezTo>
                    <a:pt x="7274" y="21376"/>
                    <a:pt x="7435" y="21475"/>
                    <a:pt x="7659" y="21222"/>
                  </a:cubicBezTo>
                  <a:cubicBezTo>
                    <a:pt x="7951" y="20894"/>
                    <a:pt x="10973" y="17529"/>
                    <a:pt x="10973" y="17529"/>
                  </a:cubicBezTo>
                  <a:lnTo>
                    <a:pt x="7274" y="15153"/>
                  </a:lnTo>
                  <a:cubicBezTo>
                    <a:pt x="7274" y="15153"/>
                    <a:pt x="7274" y="21020"/>
                    <a:pt x="7274" y="21020"/>
                  </a:cubicBezTo>
                  <a:close/>
                  <a:moveTo>
                    <a:pt x="20812" y="50"/>
                  </a:moveTo>
                  <a:cubicBezTo>
                    <a:pt x="20412" y="224"/>
                    <a:pt x="667" y="8860"/>
                    <a:pt x="277" y="9030"/>
                  </a:cubicBezTo>
                  <a:cubicBezTo>
                    <a:pt x="-53" y="9174"/>
                    <a:pt x="-126" y="9528"/>
                    <a:pt x="266" y="9723"/>
                  </a:cubicBezTo>
                  <a:cubicBezTo>
                    <a:pt x="733" y="9955"/>
                    <a:pt x="4681" y="11919"/>
                    <a:pt x="4681" y="11919"/>
                  </a:cubicBezTo>
                  <a:lnTo>
                    <a:pt x="4681" y="11919"/>
                  </a:lnTo>
                  <a:lnTo>
                    <a:pt x="7298" y="13221"/>
                  </a:lnTo>
                  <a:cubicBezTo>
                    <a:pt x="7298" y="13221"/>
                    <a:pt x="19903" y="1732"/>
                    <a:pt x="20073" y="1577"/>
                  </a:cubicBezTo>
                  <a:cubicBezTo>
                    <a:pt x="20246" y="1420"/>
                    <a:pt x="20443" y="1713"/>
                    <a:pt x="20319" y="1881"/>
                  </a:cubicBezTo>
                  <a:cubicBezTo>
                    <a:pt x="20194" y="2050"/>
                    <a:pt x="11163" y="14170"/>
                    <a:pt x="11163" y="14170"/>
                  </a:cubicBezTo>
                  <a:cubicBezTo>
                    <a:pt x="11163" y="14170"/>
                    <a:pt x="11163" y="14170"/>
                    <a:pt x="11163" y="14171"/>
                  </a:cubicBezTo>
                  <a:lnTo>
                    <a:pt x="10637" y="14898"/>
                  </a:lnTo>
                  <a:lnTo>
                    <a:pt x="11333" y="15363"/>
                  </a:lnTo>
                  <a:lnTo>
                    <a:pt x="11333" y="15363"/>
                  </a:lnTo>
                  <a:cubicBezTo>
                    <a:pt x="11333" y="15363"/>
                    <a:pt x="16742" y="18976"/>
                    <a:pt x="17127" y="19234"/>
                  </a:cubicBezTo>
                  <a:cubicBezTo>
                    <a:pt x="17464" y="19459"/>
                    <a:pt x="17904" y="19272"/>
                    <a:pt x="18001" y="18750"/>
                  </a:cubicBezTo>
                  <a:cubicBezTo>
                    <a:pt x="18117" y="18135"/>
                    <a:pt x="21310" y="1052"/>
                    <a:pt x="21382" y="671"/>
                  </a:cubicBezTo>
                  <a:cubicBezTo>
                    <a:pt x="21474" y="177"/>
                    <a:pt x="21211" y="-125"/>
                    <a:pt x="20812" y="5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0181" tIns="40181" rIns="40181" bIns="40181" numCol="1" anchor="ctr">
              <a:noAutofit/>
            </a:bodyPr>
            <a:lstStyle/>
            <a:p>
              <a:pPr algn="just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43"/>
          <p:cNvGrpSpPr/>
          <p:nvPr/>
        </p:nvGrpSpPr>
        <p:grpSpPr>
          <a:xfrm>
            <a:off x="6254749" y="4099716"/>
            <a:ext cx="1399683" cy="1331188"/>
            <a:chOff x="6254758" y="3535584"/>
            <a:chExt cx="1399760" cy="1331188"/>
          </a:xfrm>
        </p:grpSpPr>
        <p:grpSp>
          <p:nvGrpSpPr>
            <p:cNvPr id="16" name="Group 15"/>
            <p:cNvGrpSpPr/>
            <p:nvPr/>
          </p:nvGrpSpPr>
          <p:grpSpPr>
            <a:xfrm flipH="1">
              <a:off x="6254758" y="3535584"/>
              <a:ext cx="1399760" cy="1331188"/>
              <a:chOff x="3023802" y="3203565"/>
              <a:chExt cx="1399760" cy="1331188"/>
            </a:xfrm>
          </p:grpSpPr>
          <p:sp>
            <p:nvSpPr>
              <p:cNvPr id="18" name="Freeform 20"/>
              <p:cNvSpPr/>
              <p:nvPr/>
            </p:nvSpPr>
            <p:spPr bwMode="auto">
              <a:xfrm>
                <a:off x="3023802" y="3203565"/>
                <a:ext cx="1399760" cy="1331188"/>
              </a:xfrm>
              <a:custGeom>
                <a:avLst/>
                <a:gdLst>
                  <a:gd name="T0" fmla="*/ 66 w 745"/>
                  <a:gd name="T1" fmla="*/ 251 h 708"/>
                  <a:gd name="T2" fmla="*/ 284 w 745"/>
                  <a:gd name="T3" fmla="*/ 640 h 708"/>
                  <a:gd name="T4" fmla="*/ 284 w 745"/>
                  <a:gd name="T5" fmla="*/ 640 h 708"/>
                  <a:gd name="T6" fmla="*/ 517 w 745"/>
                  <a:gd name="T7" fmla="*/ 686 h 708"/>
                  <a:gd name="T8" fmla="*/ 707 w 745"/>
                  <a:gd name="T9" fmla="*/ 358 h 708"/>
                  <a:gd name="T10" fmla="*/ 379 w 745"/>
                  <a:gd name="T11" fmla="*/ 167 h 708"/>
                  <a:gd name="T12" fmla="*/ 189 w 745"/>
                  <a:gd name="T13" fmla="*/ 357 h 708"/>
                  <a:gd name="T14" fmla="*/ 154 w 745"/>
                  <a:gd name="T15" fmla="*/ 239 h 708"/>
                  <a:gd name="T16" fmla="*/ 220 w 745"/>
                  <a:gd name="T17" fmla="*/ 229 h 708"/>
                  <a:gd name="T18" fmla="*/ 138 w 745"/>
                  <a:gd name="T19" fmla="*/ 0 h 708"/>
                  <a:gd name="T20" fmla="*/ 0 w 745"/>
                  <a:gd name="T21" fmla="*/ 261 h 708"/>
                  <a:gd name="T22" fmla="*/ 66 w 745"/>
                  <a:gd name="T23" fmla="*/ 251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5" h="708">
                    <a:moveTo>
                      <a:pt x="66" y="251"/>
                    </a:moveTo>
                    <a:cubicBezTo>
                      <a:pt x="85" y="383"/>
                      <a:pt x="172" y="554"/>
                      <a:pt x="284" y="640"/>
                    </a:cubicBezTo>
                    <a:cubicBezTo>
                      <a:pt x="284" y="639"/>
                      <a:pt x="283" y="640"/>
                      <a:pt x="284" y="640"/>
                    </a:cubicBezTo>
                    <a:cubicBezTo>
                      <a:pt x="347" y="689"/>
                      <a:pt x="433" y="708"/>
                      <a:pt x="517" y="686"/>
                    </a:cubicBezTo>
                    <a:cubicBezTo>
                      <a:pt x="660" y="648"/>
                      <a:pt x="745" y="501"/>
                      <a:pt x="707" y="358"/>
                    </a:cubicBezTo>
                    <a:cubicBezTo>
                      <a:pt x="669" y="215"/>
                      <a:pt x="522" y="129"/>
                      <a:pt x="379" y="167"/>
                    </a:cubicBezTo>
                    <a:cubicBezTo>
                      <a:pt x="283" y="193"/>
                      <a:pt x="213" y="268"/>
                      <a:pt x="189" y="357"/>
                    </a:cubicBezTo>
                    <a:cubicBezTo>
                      <a:pt x="171" y="320"/>
                      <a:pt x="160" y="280"/>
                      <a:pt x="154" y="239"/>
                    </a:cubicBezTo>
                    <a:cubicBezTo>
                      <a:pt x="176" y="235"/>
                      <a:pt x="198" y="232"/>
                      <a:pt x="220" y="229"/>
                    </a:cubicBezTo>
                    <a:cubicBezTo>
                      <a:pt x="174" y="172"/>
                      <a:pt x="141" y="94"/>
                      <a:pt x="138" y="0"/>
                    </a:cubicBezTo>
                    <a:cubicBezTo>
                      <a:pt x="72" y="66"/>
                      <a:pt x="22" y="156"/>
                      <a:pt x="0" y="261"/>
                    </a:cubicBezTo>
                    <a:cubicBezTo>
                      <a:pt x="22" y="258"/>
                      <a:pt x="44" y="254"/>
                      <a:pt x="66" y="2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" name="Oval 19"/>
              <p:cNvSpPr/>
              <p:nvPr/>
            </p:nvSpPr>
            <p:spPr>
              <a:xfrm>
                <a:off x="3596074" y="3732211"/>
                <a:ext cx="551192" cy="551192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" name="Shape 2671"/>
            <p:cNvSpPr/>
            <p:nvPr/>
          </p:nvSpPr>
          <p:spPr>
            <a:xfrm>
              <a:off x="6705147" y="4201178"/>
              <a:ext cx="203005" cy="286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574" extrusionOk="0">
                  <a:moveTo>
                    <a:pt x="13864" y="16422"/>
                  </a:moveTo>
                  <a:cubicBezTo>
                    <a:pt x="13295" y="16782"/>
                    <a:pt x="12583" y="17013"/>
                    <a:pt x="11740" y="17115"/>
                  </a:cubicBezTo>
                  <a:lnTo>
                    <a:pt x="11752" y="18333"/>
                  </a:lnTo>
                  <a:lnTo>
                    <a:pt x="9908" y="18336"/>
                  </a:lnTo>
                  <a:lnTo>
                    <a:pt x="9897" y="17119"/>
                  </a:lnTo>
                  <a:cubicBezTo>
                    <a:pt x="9066" y="17021"/>
                    <a:pt x="8316" y="16773"/>
                    <a:pt x="7666" y="16391"/>
                  </a:cubicBezTo>
                  <a:cubicBezTo>
                    <a:pt x="6892" y="15916"/>
                    <a:pt x="6492" y="15369"/>
                    <a:pt x="6466" y="14757"/>
                  </a:cubicBezTo>
                  <a:lnTo>
                    <a:pt x="6503" y="14424"/>
                  </a:lnTo>
                  <a:lnTo>
                    <a:pt x="8292" y="14419"/>
                  </a:lnTo>
                  <a:lnTo>
                    <a:pt x="8298" y="14543"/>
                  </a:lnTo>
                  <a:cubicBezTo>
                    <a:pt x="8309" y="15050"/>
                    <a:pt x="8528" y="15427"/>
                    <a:pt x="8960" y="15694"/>
                  </a:cubicBezTo>
                  <a:cubicBezTo>
                    <a:pt x="9384" y="15964"/>
                    <a:pt x="10003" y="16098"/>
                    <a:pt x="10790" y="16098"/>
                  </a:cubicBezTo>
                  <a:cubicBezTo>
                    <a:pt x="11584" y="16093"/>
                    <a:pt x="12202" y="15951"/>
                    <a:pt x="12633" y="15680"/>
                  </a:cubicBezTo>
                  <a:cubicBezTo>
                    <a:pt x="13064" y="15409"/>
                    <a:pt x="13270" y="15036"/>
                    <a:pt x="13270" y="14552"/>
                  </a:cubicBezTo>
                  <a:cubicBezTo>
                    <a:pt x="13270" y="14153"/>
                    <a:pt x="13070" y="13842"/>
                    <a:pt x="12652" y="13606"/>
                  </a:cubicBezTo>
                  <a:cubicBezTo>
                    <a:pt x="12221" y="13367"/>
                    <a:pt x="11477" y="13158"/>
                    <a:pt x="10433" y="12985"/>
                  </a:cubicBezTo>
                  <a:cubicBezTo>
                    <a:pt x="9278" y="12794"/>
                    <a:pt x="8385" y="12496"/>
                    <a:pt x="7803" y="12110"/>
                  </a:cubicBezTo>
                  <a:cubicBezTo>
                    <a:pt x="7210" y="11710"/>
                    <a:pt x="6897" y="11199"/>
                    <a:pt x="6892" y="10591"/>
                  </a:cubicBezTo>
                  <a:cubicBezTo>
                    <a:pt x="6886" y="9899"/>
                    <a:pt x="7266" y="9321"/>
                    <a:pt x="8023" y="8877"/>
                  </a:cubicBezTo>
                  <a:cubicBezTo>
                    <a:pt x="8534" y="8574"/>
                    <a:pt x="9147" y="8376"/>
                    <a:pt x="9833" y="8282"/>
                  </a:cubicBezTo>
                  <a:lnTo>
                    <a:pt x="9822" y="7225"/>
                  </a:lnTo>
                  <a:lnTo>
                    <a:pt x="11665" y="7216"/>
                  </a:lnTo>
                  <a:lnTo>
                    <a:pt x="11671" y="8242"/>
                  </a:lnTo>
                  <a:cubicBezTo>
                    <a:pt x="12496" y="8322"/>
                    <a:pt x="13183" y="8527"/>
                    <a:pt x="13727" y="8841"/>
                  </a:cubicBezTo>
                  <a:cubicBezTo>
                    <a:pt x="14451" y="9272"/>
                    <a:pt x="14851" y="9867"/>
                    <a:pt x="14907" y="10617"/>
                  </a:cubicBezTo>
                  <a:lnTo>
                    <a:pt x="14914" y="10748"/>
                  </a:lnTo>
                  <a:lnTo>
                    <a:pt x="13114" y="10754"/>
                  </a:lnTo>
                  <a:lnTo>
                    <a:pt x="13089" y="10650"/>
                  </a:lnTo>
                  <a:cubicBezTo>
                    <a:pt x="13002" y="10183"/>
                    <a:pt x="12783" y="9832"/>
                    <a:pt x="12427" y="9610"/>
                  </a:cubicBezTo>
                  <a:cubicBezTo>
                    <a:pt x="12077" y="9392"/>
                    <a:pt x="11565" y="9277"/>
                    <a:pt x="10895" y="9282"/>
                  </a:cubicBezTo>
                  <a:cubicBezTo>
                    <a:pt x="10196" y="9282"/>
                    <a:pt x="9640" y="9401"/>
                    <a:pt x="9259" y="9632"/>
                  </a:cubicBezTo>
                  <a:cubicBezTo>
                    <a:pt x="8878" y="9858"/>
                    <a:pt x="8698" y="10160"/>
                    <a:pt x="8702" y="10572"/>
                  </a:cubicBezTo>
                  <a:cubicBezTo>
                    <a:pt x="8702" y="10924"/>
                    <a:pt x="8878" y="11204"/>
                    <a:pt x="9229" y="11408"/>
                  </a:cubicBezTo>
                  <a:cubicBezTo>
                    <a:pt x="9584" y="11621"/>
                    <a:pt x="10216" y="11808"/>
                    <a:pt x="11115" y="11954"/>
                  </a:cubicBezTo>
                  <a:cubicBezTo>
                    <a:pt x="12421" y="12172"/>
                    <a:pt x="13414" y="12492"/>
                    <a:pt x="14076" y="12914"/>
                  </a:cubicBezTo>
                  <a:cubicBezTo>
                    <a:pt x="14732" y="13335"/>
                    <a:pt x="15076" y="13877"/>
                    <a:pt x="15076" y="14521"/>
                  </a:cubicBezTo>
                  <a:cubicBezTo>
                    <a:pt x="15082" y="15289"/>
                    <a:pt x="14676" y="15929"/>
                    <a:pt x="13864" y="16422"/>
                  </a:cubicBezTo>
                  <a:cubicBezTo>
                    <a:pt x="13864" y="16422"/>
                    <a:pt x="13864" y="16422"/>
                    <a:pt x="13864" y="16422"/>
                  </a:cubicBezTo>
                  <a:close/>
                  <a:moveTo>
                    <a:pt x="13995" y="4271"/>
                  </a:moveTo>
                  <a:lnTo>
                    <a:pt x="13995" y="4298"/>
                  </a:lnTo>
                  <a:lnTo>
                    <a:pt x="7161" y="4325"/>
                  </a:lnTo>
                  <a:lnTo>
                    <a:pt x="7372" y="4045"/>
                  </a:lnTo>
                  <a:lnTo>
                    <a:pt x="7754" y="3756"/>
                  </a:lnTo>
                  <a:lnTo>
                    <a:pt x="13245" y="3739"/>
                  </a:lnTo>
                  <a:lnTo>
                    <a:pt x="14789" y="0"/>
                  </a:lnTo>
                  <a:lnTo>
                    <a:pt x="6535" y="31"/>
                  </a:lnTo>
                  <a:lnTo>
                    <a:pt x="7722" y="3668"/>
                  </a:lnTo>
                  <a:cubicBezTo>
                    <a:pt x="6866" y="2984"/>
                    <a:pt x="4761" y="1540"/>
                    <a:pt x="2855" y="2042"/>
                  </a:cubicBezTo>
                  <a:lnTo>
                    <a:pt x="3061" y="2446"/>
                  </a:lnTo>
                  <a:cubicBezTo>
                    <a:pt x="4687" y="2020"/>
                    <a:pt x="6673" y="3472"/>
                    <a:pt x="7372" y="4045"/>
                  </a:cubicBezTo>
                  <a:cubicBezTo>
                    <a:pt x="6210" y="4348"/>
                    <a:pt x="4699" y="4569"/>
                    <a:pt x="3805" y="4001"/>
                  </a:cubicBezTo>
                  <a:lnTo>
                    <a:pt x="3399" y="4329"/>
                  </a:lnTo>
                  <a:cubicBezTo>
                    <a:pt x="3930" y="4667"/>
                    <a:pt x="4605" y="4783"/>
                    <a:pt x="5310" y="4783"/>
                  </a:cubicBezTo>
                  <a:cubicBezTo>
                    <a:pt x="5729" y="4783"/>
                    <a:pt x="6155" y="4734"/>
                    <a:pt x="6566" y="4667"/>
                  </a:cubicBezTo>
                  <a:cubicBezTo>
                    <a:pt x="2687" y="6563"/>
                    <a:pt x="-26" y="10769"/>
                    <a:pt x="0" y="13957"/>
                  </a:cubicBezTo>
                  <a:cubicBezTo>
                    <a:pt x="32" y="18189"/>
                    <a:pt x="4886" y="21600"/>
                    <a:pt x="10828" y="21573"/>
                  </a:cubicBezTo>
                  <a:cubicBezTo>
                    <a:pt x="16782" y="21556"/>
                    <a:pt x="21574" y="18105"/>
                    <a:pt x="21543" y="13877"/>
                  </a:cubicBezTo>
                  <a:cubicBezTo>
                    <a:pt x="21518" y="10468"/>
                    <a:pt x="18344" y="5897"/>
                    <a:pt x="13995" y="4271"/>
                  </a:cubicBezTo>
                  <a:cubicBezTo>
                    <a:pt x="13995" y="4271"/>
                    <a:pt x="13995" y="4271"/>
                    <a:pt x="13995" y="4271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0181" tIns="40181" rIns="40181" bIns="40181" numCol="1" anchor="ctr">
              <a:noAutofit/>
            </a:bodyPr>
            <a:lstStyle/>
            <a:p>
              <a:pPr algn="just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45"/>
          <p:cNvGrpSpPr/>
          <p:nvPr/>
        </p:nvGrpSpPr>
        <p:grpSpPr>
          <a:xfrm>
            <a:off x="4531606" y="3111387"/>
            <a:ext cx="1122429" cy="1563736"/>
            <a:chOff x="4531519" y="2547255"/>
            <a:chExt cx="1122491" cy="1563736"/>
          </a:xfrm>
        </p:grpSpPr>
        <p:grpSp>
          <p:nvGrpSpPr>
            <p:cNvPr id="21" name="Group 24"/>
            <p:cNvGrpSpPr/>
            <p:nvPr/>
          </p:nvGrpSpPr>
          <p:grpSpPr>
            <a:xfrm flipH="1">
              <a:off x="4531519" y="2547255"/>
              <a:ext cx="1122491" cy="1563736"/>
              <a:chOff x="5024310" y="2215236"/>
              <a:chExt cx="1122491" cy="1563736"/>
            </a:xfrm>
          </p:grpSpPr>
          <p:sp>
            <p:nvSpPr>
              <p:cNvPr id="23" name="Freeform 22"/>
              <p:cNvSpPr/>
              <p:nvPr/>
            </p:nvSpPr>
            <p:spPr bwMode="auto">
              <a:xfrm>
                <a:off x="5024310" y="2215236"/>
                <a:ext cx="1122491" cy="1563736"/>
              </a:xfrm>
              <a:custGeom>
                <a:avLst/>
                <a:gdLst>
                  <a:gd name="T0" fmla="*/ 477 w 597"/>
                  <a:gd name="T1" fmla="*/ 690 h 831"/>
                  <a:gd name="T2" fmla="*/ 570 w 597"/>
                  <a:gd name="T3" fmla="*/ 255 h 831"/>
                  <a:gd name="T4" fmla="*/ 570 w 597"/>
                  <a:gd name="T5" fmla="*/ 255 h 831"/>
                  <a:gd name="T6" fmla="*/ 426 w 597"/>
                  <a:gd name="T7" fmla="*/ 66 h 831"/>
                  <a:gd name="T8" fmla="*/ 66 w 597"/>
                  <a:gd name="T9" fmla="*/ 186 h 831"/>
                  <a:gd name="T10" fmla="*/ 186 w 597"/>
                  <a:gd name="T11" fmla="*/ 546 h 831"/>
                  <a:gd name="T12" fmla="*/ 454 w 597"/>
                  <a:gd name="T13" fmla="*/ 529 h 831"/>
                  <a:gd name="T14" fmla="*/ 402 w 597"/>
                  <a:gd name="T15" fmla="*/ 642 h 831"/>
                  <a:gd name="T16" fmla="*/ 346 w 597"/>
                  <a:gd name="T17" fmla="*/ 605 h 831"/>
                  <a:gd name="T18" fmla="*/ 256 w 597"/>
                  <a:gd name="T19" fmla="*/ 831 h 831"/>
                  <a:gd name="T20" fmla="*/ 532 w 597"/>
                  <a:gd name="T21" fmla="*/ 727 h 831"/>
                  <a:gd name="T22" fmla="*/ 477 w 597"/>
                  <a:gd name="T23" fmla="*/ 690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7" h="831">
                    <a:moveTo>
                      <a:pt x="477" y="690"/>
                    </a:moveTo>
                    <a:cubicBezTo>
                      <a:pt x="550" y="578"/>
                      <a:pt x="597" y="392"/>
                      <a:pt x="570" y="255"/>
                    </a:cubicBezTo>
                    <a:cubicBezTo>
                      <a:pt x="569" y="255"/>
                      <a:pt x="571" y="254"/>
                      <a:pt x="570" y="255"/>
                    </a:cubicBezTo>
                    <a:cubicBezTo>
                      <a:pt x="554" y="176"/>
                      <a:pt x="503" y="105"/>
                      <a:pt x="426" y="66"/>
                    </a:cubicBezTo>
                    <a:cubicBezTo>
                      <a:pt x="293" y="0"/>
                      <a:pt x="132" y="54"/>
                      <a:pt x="66" y="186"/>
                    </a:cubicBezTo>
                    <a:cubicBezTo>
                      <a:pt x="0" y="319"/>
                      <a:pt x="54" y="480"/>
                      <a:pt x="186" y="546"/>
                    </a:cubicBezTo>
                    <a:cubicBezTo>
                      <a:pt x="275" y="590"/>
                      <a:pt x="377" y="581"/>
                      <a:pt x="454" y="529"/>
                    </a:cubicBezTo>
                    <a:cubicBezTo>
                      <a:pt x="442" y="569"/>
                      <a:pt x="425" y="607"/>
                      <a:pt x="402" y="642"/>
                    </a:cubicBezTo>
                    <a:cubicBezTo>
                      <a:pt x="383" y="630"/>
                      <a:pt x="365" y="617"/>
                      <a:pt x="346" y="605"/>
                    </a:cubicBezTo>
                    <a:cubicBezTo>
                      <a:pt x="343" y="678"/>
                      <a:pt x="316" y="759"/>
                      <a:pt x="256" y="831"/>
                    </a:cubicBezTo>
                    <a:cubicBezTo>
                      <a:pt x="350" y="825"/>
                      <a:pt x="446" y="791"/>
                      <a:pt x="532" y="727"/>
                    </a:cubicBezTo>
                    <a:cubicBezTo>
                      <a:pt x="514" y="715"/>
                      <a:pt x="495" y="702"/>
                      <a:pt x="477" y="6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Oval 26"/>
              <p:cNvSpPr/>
              <p:nvPr/>
            </p:nvSpPr>
            <p:spPr>
              <a:xfrm>
                <a:off x="5318921" y="2519887"/>
                <a:ext cx="551192" cy="551192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2" name="AutoShape 24"/>
            <p:cNvSpPr/>
            <p:nvPr/>
          </p:nvSpPr>
          <p:spPr bwMode="auto">
            <a:xfrm>
              <a:off x="4943243" y="2987043"/>
              <a:ext cx="281119" cy="280917"/>
            </a:xfrm>
            <a:custGeom>
              <a:avLst/>
              <a:gdLst>
                <a:gd name="T0" fmla="*/ 16823 w 19689"/>
                <a:gd name="T1" fmla="*/ 2867 h 19689"/>
                <a:gd name="T2" fmla="*/ 2867 w 19689"/>
                <a:gd name="T3" fmla="*/ 2867 h 19689"/>
                <a:gd name="T4" fmla="*/ 2867 w 19689"/>
                <a:gd name="T5" fmla="*/ 16823 h 19689"/>
                <a:gd name="T6" fmla="*/ 16823 w 19689"/>
                <a:gd name="T7" fmla="*/ 16823 h 19689"/>
                <a:gd name="T8" fmla="*/ 16823 w 19689"/>
                <a:gd name="T9" fmla="*/ 2867 h 19689"/>
                <a:gd name="T10" fmla="*/ 11507 w 19689"/>
                <a:gd name="T11" fmla="*/ 12670 h 19689"/>
                <a:gd name="T12" fmla="*/ 6522 w 19689"/>
                <a:gd name="T13" fmla="*/ 15494 h 19689"/>
                <a:gd name="T14" fmla="*/ 6522 w 19689"/>
                <a:gd name="T15" fmla="*/ 9845 h 19689"/>
                <a:gd name="T16" fmla="*/ 6522 w 19689"/>
                <a:gd name="T17" fmla="*/ 4030 h 19689"/>
                <a:gd name="T18" fmla="*/ 11507 w 19689"/>
                <a:gd name="T19" fmla="*/ 7020 h 19689"/>
                <a:gd name="T20" fmla="*/ 16325 w 19689"/>
                <a:gd name="T21" fmla="*/ 9845 h 19689"/>
                <a:gd name="T22" fmla="*/ 11507 w 19689"/>
                <a:gd name="T23" fmla="*/ 12670 h 19689"/>
                <a:gd name="T24" fmla="*/ 11507 w 19689"/>
                <a:gd name="T25" fmla="*/ 12670 h 19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689" h="19689">
                  <a:moveTo>
                    <a:pt x="16823" y="2867"/>
                  </a:moveTo>
                  <a:cubicBezTo>
                    <a:pt x="12836" y="-955"/>
                    <a:pt x="6688" y="-955"/>
                    <a:pt x="2867" y="2867"/>
                  </a:cubicBezTo>
                  <a:cubicBezTo>
                    <a:pt x="-955" y="6688"/>
                    <a:pt x="-955" y="13002"/>
                    <a:pt x="2867" y="16823"/>
                  </a:cubicBezTo>
                  <a:cubicBezTo>
                    <a:pt x="6688" y="20645"/>
                    <a:pt x="12836" y="20645"/>
                    <a:pt x="16823" y="16823"/>
                  </a:cubicBezTo>
                  <a:cubicBezTo>
                    <a:pt x="20645" y="13002"/>
                    <a:pt x="20645" y="6688"/>
                    <a:pt x="16823" y="2867"/>
                  </a:cubicBezTo>
                  <a:close/>
                  <a:moveTo>
                    <a:pt x="11507" y="12670"/>
                  </a:moveTo>
                  <a:cubicBezTo>
                    <a:pt x="6522" y="15494"/>
                    <a:pt x="6522" y="15494"/>
                    <a:pt x="6522" y="15494"/>
                  </a:cubicBezTo>
                  <a:cubicBezTo>
                    <a:pt x="6522" y="9845"/>
                    <a:pt x="6522" y="9845"/>
                    <a:pt x="6522" y="9845"/>
                  </a:cubicBezTo>
                  <a:cubicBezTo>
                    <a:pt x="6522" y="4030"/>
                    <a:pt x="6522" y="4030"/>
                    <a:pt x="6522" y="4030"/>
                  </a:cubicBezTo>
                  <a:cubicBezTo>
                    <a:pt x="11507" y="7020"/>
                    <a:pt x="11507" y="7020"/>
                    <a:pt x="11507" y="7020"/>
                  </a:cubicBezTo>
                  <a:cubicBezTo>
                    <a:pt x="16325" y="9845"/>
                    <a:pt x="16325" y="9845"/>
                    <a:pt x="16325" y="9845"/>
                  </a:cubicBezTo>
                  <a:lnTo>
                    <a:pt x="11507" y="12670"/>
                  </a:lnTo>
                  <a:close/>
                  <a:moveTo>
                    <a:pt x="11507" y="1267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47"/>
          <p:cNvGrpSpPr/>
          <p:nvPr/>
        </p:nvGrpSpPr>
        <p:grpSpPr>
          <a:xfrm>
            <a:off x="5068225" y="2388403"/>
            <a:ext cx="1524894" cy="1076279"/>
            <a:chOff x="5068168" y="1824270"/>
            <a:chExt cx="1524978" cy="1076279"/>
          </a:xfrm>
        </p:grpSpPr>
        <p:grpSp>
          <p:nvGrpSpPr>
            <p:cNvPr id="26" name="Group 28"/>
            <p:cNvGrpSpPr/>
            <p:nvPr/>
          </p:nvGrpSpPr>
          <p:grpSpPr>
            <a:xfrm flipH="1">
              <a:off x="5068168" y="1824270"/>
              <a:ext cx="1524978" cy="1076279"/>
              <a:chOff x="4085174" y="1492251"/>
              <a:chExt cx="1524978" cy="1076279"/>
            </a:xfrm>
          </p:grpSpPr>
          <p:sp>
            <p:nvSpPr>
              <p:cNvPr id="28" name="Freeform 23"/>
              <p:cNvSpPr/>
              <p:nvPr/>
            </p:nvSpPr>
            <p:spPr bwMode="auto">
              <a:xfrm>
                <a:off x="4085174" y="1492251"/>
                <a:ext cx="1524978" cy="1076279"/>
              </a:xfrm>
              <a:custGeom>
                <a:avLst/>
                <a:gdLst>
                  <a:gd name="T0" fmla="*/ 714 w 811"/>
                  <a:gd name="T1" fmla="*/ 209 h 573"/>
                  <a:gd name="T2" fmla="*/ 318 w 811"/>
                  <a:gd name="T3" fmla="*/ 6 h 573"/>
                  <a:gd name="T4" fmla="*/ 318 w 811"/>
                  <a:gd name="T5" fmla="*/ 6 h 573"/>
                  <a:gd name="T6" fmla="*/ 98 w 811"/>
                  <a:gd name="T7" fmla="*/ 97 h 573"/>
                  <a:gd name="T8" fmla="*/ 121 w 811"/>
                  <a:gd name="T9" fmla="*/ 475 h 573"/>
                  <a:gd name="T10" fmla="*/ 500 w 811"/>
                  <a:gd name="T11" fmla="*/ 452 h 573"/>
                  <a:gd name="T12" fmla="*/ 553 w 811"/>
                  <a:gd name="T13" fmla="*/ 189 h 573"/>
                  <a:gd name="T14" fmla="*/ 648 w 811"/>
                  <a:gd name="T15" fmla="*/ 268 h 573"/>
                  <a:gd name="T16" fmla="*/ 598 w 811"/>
                  <a:gd name="T17" fmla="*/ 313 h 573"/>
                  <a:gd name="T18" fmla="*/ 793 w 811"/>
                  <a:gd name="T19" fmla="*/ 458 h 573"/>
                  <a:gd name="T20" fmla="*/ 764 w 811"/>
                  <a:gd name="T21" fmla="*/ 164 h 573"/>
                  <a:gd name="T22" fmla="*/ 714 w 811"/>
                  <a:gd name="T23" fmla="*/ 209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1" h="573">
                    <a:moveTo>
                      <a:pt x="714" y="209"/>
                    </a:moveTo>
                    <a:cubicBezTo>
                      <a:pt x="625" y="109"/>
                      <a:pt x="458" y="16"/>
                      <a:pt x="318" y="6"/>
                    </a:cubicBezTo>
                    <a:cubicBezTo>
                      <a:pt x="317" y="7"/>
                      <a:pt x="318" y="5"/>
                      <a:pt x="318" y="6"/>
                    </a:cubicBezTo>
                    <a:cubicBezTo>
                      <a:pt x="237" y="0"/>
                      <a:pt x="156" y="32"/>
                      <a:pt x="98" y="97"/>
                    </a:cubicBezTo>
                    <a:cubicBezTo>
                      <a:pt x="0" y="207"/>
                      <a:pt x="10" y="377"/>
                      <a:pt x="121" y="475"/>
                    </a:cubicBezTo>
                    <a:cubicBezTo>
                      <a:pt x="232" y="573"/>
                      <a:pt x="401" y="563"/>
                      <a:pt x="500" y="452"/>
                    </a:cubicBezTo>
                    <a:cubicBezTo>
                      <a:pt x="566" y="378"/>
                      <a:pt x="583" y="277"/>
                      <a:pt x="553" y="189"/>
                    </a:cubicBezTo>
                    <a:cubicBezTo>
                      <a:pt x="588" y="211"/>
                      <a:pt x="620" y="237"/>
                      <a:pt x="648" y="268"/>
                    </a:cubicBezTo>
                    <a:cubicBezTo>
                      <a:pt x="631" y="283"/>
                      <a:pt x="615" y="298"/>
                      <a:pt x="598" y="313"/>
                    </a:cubicBezTo>
                    <a:cubicBezTo>
                      <a:pt x="668" y="335"/>
                      <a:pt x="738" y="382"/>
                      <a:pt x="793" y="458"/>
                    </a:cubicBezTo>
                    <a:cubicBezTo>
                      <a:pt x="811" y="367"/>
                      <a:pt x="803" y="264"/>
                      <a:pt x="764" y="164"/>
                    </a:cubicBezTo>
                    <a:cubicBezTo>
                      <a:pt x="747" y="179"/>
                      <a:pt x="731" y="194"/>
                      <a:pt x="714" y="2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Oval 30"/>
              <p:cNvSpPr/>
              <p:nvPr/>
            </p:nvSpPr>
            <p:spPr>
              <a:xfrm>
                <a:off x="4366880" y="1741826"/>
                <a:ext cx="551192" cy="551192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7" name="Shape 819"/>
            <p:cNvSpPr/>
            <p:nvPr/>
          </p:nvSpPr>
          <p:spPr>
            <a:xfrm>
              <a:off x="5903979" y="2201089"/>
              <a:ext cx="263729" cy="29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0181" tIns="40181" rIns="40181" bIns="40181" numCol="1" anchor="ctr">
              <a:noAutofit/>
            </a:bodyPr>
            <a:lstStyle/>
            <a:p>
              <a:pPr algn="just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49"/>
          <p:cNvGrpSpPr/>
          <p:nvPr/>
        </p:nvGrpSpPr>
        <p:grpSpPr>
          <a:xfrm>
            <a:off x="6482814" y="2853498"/>
            <a:ext cx="1177581" cy="1469822"/>
            <a:chOff x="6482835" y="2289366"/>
            <a:chExt cx="1177646" cy="1469822"/>
          </a:xfrm>
        </p:grpSpPr>
        <p:grpSp>
          <p:nvGrpSpPr>
            <p:cNvPr id="31" name="Group 35"/>
            <p:cNvGrpSpPr/>
            <p:nvPr/>
          </p:nvGrpSpPr>
          <p:grpSpPr>
            <a:xfrm flipH="1">
              <a:off x="6482835" y="2289366"/>
              <a:ext cx="1177646" cy="1469822"/>
              <a:chOff x="3017839" y="1957347"/>
              <a:chExt cx="1177646" cy="1469822"/>
            </a:xfrm>
          </p:grpSpPr>
          <p:sp>
            <p:nvSpPr>
              <p:cNvPr id="42" name="Freeform 19"/>
              <p:cNvSpPr/>
              <p:nvPr/>
            </p:nvSpPr>
            <p:spPr bwMode="auto">
              <a:xfrm>
                <a:off x="3017839" y="1957347"/>
                <a:ext cx="1177646" cy="1469822"/>
              </a:xfrm>
              <a:custGeom>
                <a:avLst/>
                <a:gdLst>
                  <a:gd name="T0" fmla="*/ 365 w 626"/>
                  <a:gd name="T1" fmla="*/ 64 h 781"/>
                  <a:gd name="T2" fmla="*/ 34 w 626"/>
                  <a:gd name="T3" fmla="*/ 362 h 781"/>
                  <a:gd name="T4" fmla="*/ 34 w 626"/>
                  <a:gd name="T5" fmla="*/ 362 h 781"/>
                  <a:gd name="T6" fmla="*/ 40 w 626"/>
                  <a:gd name="T7" fmla="*/ 599 h 781"/>
                  <a:gd name="T8" fmla="*/ 401 w 626"/>
                  <a:gd name="T9" fmla="*/ 713 h 781"/>
                  <a:gd name="T10" fmla="*/ 515 w 626"/>
                  <a:gd name="T11" fmla="*/ 351 h 781"/>
                  <a:gd name="T12" fmla="*/ 288 w 626"/>
                  <a:gd name="T13" fmla="*/ 207 h 781"/>
                  <a:gd name="T14" fmla="*/ 397 w 626"/>
                  <a:gd name="T15" fmla="*/ 147 h 781"/>
                  <a:gd name="T16" fmla="*/ 421 w 626"/>
                  <a:gd name="T17" fmla="*/ 209 h 781"/>
                  <a:gd name="T18" fmla="*/ 626 w 626"/>
                  <a:gd name="T19" fmla="*/ 79 h 781"/>
                  <a:gd name="T20" fmla="*/ 341 w 626"/>
                  <a:gd name="T21" fmla="*/ 2 h 781"/>
                  <a:gd name="T22" fmla="*/ 365 w 626"/>
                  <a:gd name="T23" fmla="*/ 64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6" h="781">
                    <a:moveTo>
                      <a:pt x="365" y="64"/>
                    </a:moveTo>
                    <a:cubicBezTo>
                      <a:pt x="240" y="112"/>
                      <a:pt x="93" y="235"/>
                      <a:pt x="34" y="362"/>
                    </a:cubicBezTo>
                    <a:cubicBezTo>
                      <a:pt x="34" y="362"/>
                      <a:pt x="33" y="362"/>
                      <a:pt x="34" y="362"/>
                    </a:cubicBezTo>
                    <a:cubicBezTo>
                      <a:pt x="0" y="435"/>
                      <a:pt x="0" y="522"/>
                      <a:pt x="40" y="599"/>
                    </a:cubicBezTo>
                    <a:cubicBezTo>
                      <a:pt x="108" y="730"/>
                      <a:pt x="270" y="781"/>
                      <a:pt x="401" y="713"/>
                    </a:cubicBezTo>
                    <a:cubicBezTo>
                      <a:pt x="533" y="645"/>
                      <a:pt x="584" y="483"/>
                      <a:pt x="515" y="351"/>
                    </a:cubicBezTo>
                    <a:cubicBezTo>
                      <a:pt x="469" y="263"/>
                      <a:pt x="381" y="211"/>
                      <a:pt x="288" y="207"/>
                    </a:cubicBezTo>
                    <a:cubicBezTo>
                      <a:pt x="321" y="182"/>
                      <a:pt x="358" y="162"/>
                      <a:pt x="397" y="147"/>
                    </a:cubicBezTo>
                    <a:cubicBezTo>
                      <a:pt x="405" y="168"/>
                      <a:pt x="413" y="189"/>
                      <a:pt x="421" y="209"/>
                    </a:cubicBezTo>
                    <a:cubicBezTo>
                      <a:pt x="466" y="152"/>
                      <a:pt x="535" y="103"/>
                      <a:pt x="626" y="79"/>
                    </a:cubicBezTo>
                    <a:cubicBezTo>
                      <a:pt x="547" y="30"/>
                      <a:pt x="448" y="0"/>
                      <a:pt x="341" y="2"/>
                    </a:cubicBezTo>
                    <a:cubicBezTo>
                      <a:pt x="349" y="22"/>
                      <a:pt x="357" y="43"/>
                      <a:pt x="365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3" name="Oval 37"/>
              <p:cNvSpPr/>
              <p:nvPr/>
            </p:nvSpPr>
            <p:spPr>
              <a:xfrm>
                <a:off x="3262699" y="2568530"/>
                <a:ext cx="551192" cy="551192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1" name="Shape 617"/>
            <p:cNvSpPr/>
            <p:nvPr/>
          </p:nvSpPr>
          <p:spPr>
            <a:xfrm>
              <a:off x="7049343" y="3024277"/>
              <a:ext cx="181363" cy="29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67" y="10800"/>
                  </a:moveTo>
                  <a:cubicBezTo>
                    <a:pt x="11767" y="12089"/>
                    <a:pt x="13688" y="12918"/>
                    <a:pt x="15722" y="14025"/>
                  </a:cubicBezTo>
                  <a:cubicBezTo>
                    <a:pt x="17208" y="14834"/>
                    <a:pt x="19243" y="15942"/>
                    <a:pt x="19243" y="16656"/>
                  </a:cubicBezTo>
                  <a:lnTo>
                    <a:pt x="19243" y="18090"/>
                  </a:lnTo>
                  <a:cubicBezTo>
                    <a:pt x="17373" y="17569"/>
                    <a:pt x="11777" y="17058"/>
                    <a:pt x="11777" y="15387"/>
                  </a:cubicBezTo>
                  <a:cubicBezTo>
                    <a:pt x="11777" y="14540"/>
                    <a:pt x="9823" y="14540"/>
                    <a:pt x="9823" y="15387"/>
                  </a:cubicBezTo>
                  <a:cubicBezTo>
                    <a:pt x="9823" y="17058"/>
                    <a:pt x="4224" y="17569"/>
                    <a:pt x="2357" y="18090"/>
                  </a:cubicBezTo>
                  <a:lnTo>
                    <a:pt x="2357" y="16656"/>
                  </a:lnTo>
                  <a:cubicBezTo>
                    <a:pt x="2357" y="15942"/>
                    <a:pt x="4392" y="14834"/>
                    <a:pt x="5878" y="14025"/>
                  </a:cubicBezTo>
                  <a:cubicBezTo>
                    <a:pt x="7912" y="12918"/>
                    <a:pt x="9833" y="12089"/>
                    <a:pt x="9833" y="10800"/>
                  </a:cubicBezTo>
                  <a:cubicBezTo>
                    <a:pt x="9833" y="9511"/>
                    <a:pt x="7912" y="8682"/>
                    <a:pt x="5878" y="7575"/>
                  </a:cubicBezTo>
                  <a:cubicBezTo>
                    <a:pt x="4392" y="6766"/>
                    <a:pt x="2357" y="5658"/>
                    <a:pt x="2357" y="4944"/>
                  </a:cubicBezTo>
                  <a:lnTo>
                    <a:pt x="2264" y="3865"/>
                  </a:lnTo>
                  <a:cubicBezTo>
                    <a:pt x="4243" y="4462"/>
                    <a:pt x="7380" y="5030"/>
                    <a:pt x="10799" y="5030"/>
                  </a:cubicBezTo>
                  <a:cubicBezTo>
                    <a:pt x="14220" y="5030"/>
                    <a:pt x="17371" y="4462"/>
                    <a:pt x="19350" y="3865"/>
                  </a:cubicBezTo>
                  <a:lnTo>
                    <a:pt x="19243" y="4944"/>
                  </a:lnTo>
                  <a:cubicBezTo>
                    <a:pt x="19243" y="5658"/>
                    <a:pt x="17208" y="6766"/>
                    <a:pt x="15722" y="7575"/>
                  </a:cubicBezTo>
                  <a:cubicBezTo>
                    <a:pt x="13688" y="8682"/>
                    <a:pt x="11767" y="9511"/>
                    <a:pt x="11767" y="10800"/>
                  </a:cubicBezTo>
                  <a:close/>
                  <a:moveTo>
                    <a:pt x="2970" y="2515"/>
                  </a:moveTo>
                  <a:cubicBezTo>
                    <a:pt x="4313" y="2042"/>
                    <a:pt x="6830" y="1346"/>
                    <a:pt x="10906" y="1346"/>
                  </a:cubicBezTo>
                  <a:cubicBezTo>
                    <a:pt x="14981" y="1346"/>
                    <a:pt x="18632" y="2515"/>
                    <a:pt x="18632" y="2515"/>
                  </a:cubicBezTo>
                  <a:cubicBezTo>
                    <a:pt x="18904" y="2609"/>
                    <a:pt x="19979" y="2930"/>
                    <a:pt x="19243" y="3173"/>
                  </a:cubicBezTo>
                  <a:cubicBezTo>
                    <a:pt x="17626" y="3709"/>
                    <a:pt x="14463" y="4274"/>
                    <a:pt x="10799" y="4274"/>
                  </a:cubicBezTo>
                  <a:cubicBezTo>
                    <a:pt x="7137" y="4274"/>
                    <a:pt x="4080" y="3652"/>
                    <a:pt x="2462" y="3115"/>
                  </a:cubicBezTo>
                  <a:cubicBezTo>
                    <a:pt x="1728" y="2871"/>
                    <a:pt x="2970" y="2515"/>
                    <a:pt x="2970" y="2515"/>
                  </a:cubicBezTo>
                  <a:close/>
                  <a:moveTo>
                    <a:pt x="21600" y="4944"/>
                  </a:moveTo>
                  <a:cubicBezTo>
                    <a:pt x="21600" y="2633"/>
                    <a:pt x="21600" y="2407"/>
                    <a:pt x="21600" y="2407"/>
                  </a:cubicBezTo>
                  <a:cubicBezTo>
                    <a:pt x="21600" y="1555"/>
                    <a:pt x="16765" y="0"/>
                    <a:pt x="10799" y="0"/>
                  </a:cubicBezTo>
                  <a:cubicBezTo>
                    <a:pt x="4835" y="0"/>
                    <a:pt x="0" y="1555"/>
                    <a:pt x="0" y="2407"/>
                  </a:cubicBezTo>
                  <a:cubicBezTo>
                    <a:pt x="0" y="2407"/>
                    <a:pt x="0" y="2633"/>
                    <a:pt x="0" y="4944"/>
                  </a:cubicBezTo>
                  <a:cubicBezTo>
                    <a:pt x="0" y="7255"/>
                    <a:pt x="7476" y="9164"/>
                    <a:pt x="7476" y="10800"/>
                  </a:cubicBezTo>
                  <a:cubicBezTo>
                    <a:pt x="7476" y="12436"/>
                    <a:pt x="0" y="14345"/>
                    <a:pt x="0" y="16656"/>
                  </a:cubicBezTo>
                  <a:cubicBezTo>
                    <a:pt x="0" y="18967"/>
                    <a:pt x="0" y="19193"/>
                    <a:pt x="0" y="19193"/>
                  </a:cubicBezTo>
                  <a:cubicBezTo>
                    <a:pt x="0" y="20045"/>
                    <a:pt x="4835" y="21600"/>
                    <a:pt x="10799" y="21600"/>
                  </a:cubicBezTo>
                  <a:cubicBezTo>
                    <a:pt x="16765" y="21600"/>
                    <a:pt x="21600" y="20045"/>
                    <a:pt x="21600" y="19193"/>
                  </a:cubicBezTo>
                  <a:cubicBezTo>
                    <a:pt x="21600" y="19193"/>
                    <a:pt x="21600" y="18967"/>
                    <a:pt x="21600" y="16656"/>
                  </a:cubicBezTo>
                  <a:cubicBezTo>
                    <a:pt x="21600" y="14345"/>
                    <a:pt x="14122" y="12436"/>
                    <a:pt x="14122" y="10800"/>
                  </a:cubicBezTo>
                  <a:cubicBezTo>
                    <a:pt x="14122" y="9164"/>
                    <a:pt x="21600" y="7255"/>
                    <a:pt x="21600" y="494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81" tIns="40181" rIns="40181" bIns="40181" numCol="1" anchor="ctr">
              <a:noAutofit/>
            </a:bodyPr>
            <a:lstStyle/>
            <a:p>
              <a:pPr algn="just">
                <a:lnSpc>
                  <a:spcPct val="120000"/>
                </a:lnSpc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4" name="Text Placeholder 8"/>
          <p:cNvSpPr txBox="1"/>
          <p:nvPr/>
        </p:nvSpPr>
        <p:spPr>
          <a:xfrm>
            <a:off x="1622003" y="2190864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n-AU" dirty="0">
              <a:sym typeface="Arial" panose="020B0604020202020204" pitchFamily="34" charset="0"/>
            </a:endParaRPr>
          </a:p>
        </p:txBody>
      </p:sp>
      <p:sp>
        <p:nvSpPr>
          <p:cNvPr id="45" name="Text Placeholder 9"/>
          <p:cNvSpPr txBox="1"/>
          <p:nvPr/>
        </p:nvSpPr>
        <p:spPr>
          <a:xfrm>
            <a:off x="1500404" y="2542928"/>
            <a:ext cx="3129112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AU" altLang="zh-CN" dirty="0">
              <a:sym typeface="Arial" panose="020B0604020202020204" pitchFamily="34" charset="0"/>
            </a:endParaRPr>
          </a:p>
        </p:txBody>
      </p:sp>
      <p:sp>
        <p:nvSpPr>
          <p:cNvPr id="46" name="Text Placeholder 8"/>
          <p:cNvSpPr txBox="1"/>
          <p:nvPr/>
        </p:nvSpPr>
        <p:spPr>
          <a:xfrm>
            <a:off x="1622003" y="3354437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n-AU" dirty="0">
              <a:sym typeface="Arial" panose="020B0604020202020204" pitchFamily="34" charset="0"/>
            </a:endParaRPr>
          </a:p>
        </p:txBody>
      </p:sp>
      <p:sp>
        <p:nvSpPr>
          <p:cNvPr id="47" name="Text Placeholder 9"/>
          <p:cNvSpPr txBox="1"/>
          <p:nvPr/>
        </p:nvSpPr>
        <p:spPr>
          <a:xfrm>
            <a:off x="1500404" y="3708005"/>
            <a:ext cx="3129112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AU" altLang="zh-CN" dirty="0">
              <a:sym typeface="Arial" panose="020B0604020202020204" pitchFamily="34" charset="0"/>
            </a:endParaRPr>
          </a:p>
        </p:txBody>
      </p:sp>
      <p:sp>
        <p:nvSpPr>
          <p:cNvPr id="48" name="Text Placeholder 8"/>
          <p:cNvSpPr txBox="1"/>
          <p:nvPr/>
        </p:nvSpPr>
        <p:spPr>
          <a:xfrm>
            <a:off x="1622003" y="4460808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n-AU" dirty="0">
              <a:sym typeface="Arial" panose="020B0604020202020204" pitchFamily="34" charset="0"/>
            </a:endParaRPr>
          </a:p>
        </p:txBody>
      </p:sp>
      <p:sp>
        <p:nvSpPr>
          <p:cNvPr id="49" name="Text Placeholder 9"/>
          <p:cNvSpPr txBox="1"/>
          <p:nvPr/>
        </p:nvSpPr>
        <p:spPr>
          <a:xfrm>
            <a:off x="1500404" y="4814378"/>
            <a:ext cx="3129112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AU" altLang="zh-CN" dirty="0">
              <a:sym typeface="Arial" panose="020B0604020202020204" pitchFamily="34" charset="0"/>
            </a:endParaRPr>
          </a:p>
        </p:txBody>
      </p:sp>
      <p:sp>
        <p:nvSpPr>
          <p:cNvPr id="50" name="Text Placeholder 8"/>
          <p:cNvSpPr txBox="1"/>
          <p:nvPr/>
        </p:nvSpPr>
        <p:spPr>
          <a:xfrm>
            <a:off x="8163506" y="2349421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n-AU" dirty="0">
              <a:sym typeface="Arial" panose="020B0604020202020204" pitchFamily="34" charset="0"/>
            </a:endParaRPr>
          </a:p>
        </p:txBody>
      </p:sp>
      <p:sp>
        <p:nvSpPr>
          <p:cNvPr id="51" name="Text Placeholder 9"/>
          <p:cNvSpPr txBox="1"/>
          <p:nvPr/>
        </p:nvSpPr>
        <p:spPr>
          <a:xfrm>
            <a:off x="8036005" y="2702989"/>
            <a:ext cx="3138676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AU" altLang="zh-CN" dirty="0">
              <a:sym typeface="Arial" panose="020B0604020202020204" pitchFamily="34" charset="0"/>
            </a:endParaRPr>
          </a:p>
        </p:txBody>
      </p:sp>
      <p:sp>
        <p:nvSpPr>
          <p:cNvPr id="52" name="Text Placeholder 8"/>
          <p:cNvSpPr txBox="1"/>
          <p:nvPr/>
        </p:nvSpPr>
        <p:spPr>
          <a:xfrm>
            <a:off x="8163506" y="3512993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n-AU" dirty="0">
              <a:sym typeface="Arial" panose="020B0604020202020204" pitchFamily="34" charset="0"/>
            </a:endParaRPr>
          </a:p>
        </p:txBody>
      </p:sp>
      <p:sp>
        <p:nvSpPr>
          <p:cNvPr id="53" name="Text Placeholder 9"/>
          <p:cNvSpPr txBox="1"/>
          <p:nvPr/>
        </p:nvSpPr>
        <p:spPr>
          <a:xfrm>
            <a:off x="8036005" y="3866561"/>
            <a:ext cx="3138676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AU" altLang="zh-CN" dirty="0"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1">
        <p14:vortex dir="r"/>
      </p:transition>
    </mc:Choice>
    <mc:Fallback>
      <p:transition spd="slow" advTm="1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4" grpId="0" build="p"/>
      <p:bldP spid="45" grpId="0" build="p"/>
      <p:bldP spid="46" grpId="0" build="p"/>
      <p:bldP spid="47" grpId="0" build="p"/>
      <p:bldP spid="48" grpId="0" build="p"/>
      <p:bldP spid="49" grpId="0" build="p"/>
      <p:bldP spid="50" grpId="0" build="p"/>
      <p:bldP spid="51" grpId="0" build="p"/>
      <p:bldP spid="52" grpId="0" build="p"/>
      <p:bldP spid="5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"/>
          <p:cNvGrpSpPr>
            <a:grpSpLocks noChangeAspect="1"/>
          </p:cNvGrpSpPr>
          <p:nvPr/>
        </p:nvGrpSpPr>
        <p:grpSpPr>
          <a:xfrm>
            <a:off x="4520145" y="2609664"/>
            <a:ext cx="945539" cy="945591"/>
            <a:chOff x="2485261" y="1052590"/>
            <a:chExt cx="604874" cy="604874"/>
          </a:xfrm>
        </p:grpSpPr>
        <p:grpSp>
          <p:nvGrpSpPr>
            <p:cNvPr id="48" name="Group 21"/>
            <p:cNvGrpSpPr/>
            <p:nvPr/>
          </p:nvGrpSpPr>
          <p:grpSpPr>
            <a:xfrm>
              <a:off x="2573119" y="1163222"/>
              <a:ext cx="429158" cy="383610"/>
              <a:chOff x="654724" y="1637314"/>
              <a:chExt cx="1229523" cy="1099028"/>
            </a:xfrm>
            <a:solidFill>
              <a:schemeClr val="accent1"/>
            </a:solidFill>
          </p:grpSpPr>
          <p:sp>
            <p:nvSpPr>
              <p:cNvPr id="50" name="Freeform 94"/>
              <p:cNvSpPr/>
              <p:nvPr/>
            </p:nvSpPr>
            <p:spPr bwMode="auto">
              <a:xfrm>
                <a:off x="1022259" y="1825274"/>
                <a:ext cx="452541" cy="328032"/>
              </a:xfrm>
              <a:custGeom>
                <a:avLst/>
                <a:gdLst/>
                <a:ahLst/>
                <a:cxnLst>
                  <a:cxn ang="0">
                    <a:pos x="241" y="389"/>
                  </a:cxn>
                  <a:cxn ang="0">
                    <a:pos x="410" y="422"/>
                  </a:cxn>
                  <a:cxn ang="0">
                    <a:pos x="517" y="385"/>
                  </a:cxn>
                  <a:cxn ang="0">
                    <a:pos x="626" y="183"/>
                  </a:cxn>
                  <a:cxn ang="0">
                    <a:pos x="473" y="18"/>
                  </a:cxn>
                  <a:cxn ang="0">
                    <a:pos x="305" y="99"/>
                  </a:cxn>
                  <a:cxn ang="0">
                    <a:pos x="286" y="112"/>
                  </a:cxn>
                  <a:cxn ang="0">
                    <a:pos x="265" y="102"/>
                  </a:cxn>
                  <a:cxn ang="0">
                    <a:pos x="115" y="81"/>
                  </a:cxn>
                  <a:cxn ang="0">
                    <a:pos x="0" y="197"/>
                  </a:cxn>
                  <a:cxn ang="0">
                    <a:pos x="15" y="207"/>
                  </a:cxn>
                  <a:cxn ang="0">
                    <a:pos x="144" y="456"/>
                  </a:cxn>
                  <a:cxn ang="0">
                    <a:pos x="241" y="389"/>
                  </a:cxn>
                </a:cxnLst>
                <a:rect l="0" t="0" r="r" b="b"/>
                <a:pathLst>
                  <a:path w="630" h="456">
                    <a:moveTo>
                      <a:pt x="241" y="389"/>
                    </a:moveTo>
                    <a:cubicBezTo>
                      <a:pt x="322" y="372"/>
                      <a:pt x="383" y="404"/>
                      <a:pt x="410" y="422"/>
                    </a:cubicBezTo>
                    <a:cubicBezTo>
                      <a:pt x="430" y="411"/>
                      <a:pt x="469" y="392"/>
                      <a:pt x="517" y="385"/>
                    </a:cubicBezTo>
                    <a:cubicBezTo>
                      <a:pt x="518" y="326"/>
                      <a:pt x="543" y="229"/>
                      <a:pt x="626" y="183"/>
                    </a:cubicBezTo>
                    <a:cubicBezTo>
                      <a:pt x="630" y="140"/>
                      <a:pt x="596" y="38"/>
                      <a:pt x="473" y="18"/>
                    </a:cubicBezTo>
                    <a:cubicBezTo>
                      <a:pt x="360" y="0"/>
                      <a:pt x="308" y="95"/>
                      <a:pt x="305" y="99"/>
                    </a:cubicBezTo>
                    <a:cubicBezTo>
                      <a:pt x="302" y="106"/>
                      <a:pt x="294" y="111"/>
                      <a:pt x="286" y="112"/>
                    </a:cubicBezTo>
                    <a:cubicBezTo>
                      <a:pt x="278" y="112"/>
                      <a:pt x="270" y="109"/>
                      <a:pt x="265" y="102"/>
                    </a:cubicBezTo>
                    <a:cubicBezTo>
                      <a:pt x="263" y="100"/>
                      <a:pt x="226" y="54"/>
                      <a:pt x="115" y="81"/>
                    </a:cubicBezTo>
                    <a:cubicBezTo>
                      <a:pt x="23" y="102"/>
                      <a:pt x="4" y="172"/>
                      <a:pt x="0" y="197"/>
                    </a:cubicBezTo>
                    <a:cubicBezTo>
                      <a:pt x="5" y="200"/>
                      <a:pt x="10" y="203"/>
                      <a:pt x="15" y="207"/>
                    </a:cubicBezTo>
                    <a:cubicBezTo>
                      <a:pt x="108" y="274"/>
                      <a:pt x="136" y="382"/>
                      <a:pt x="144" y="456"/>
                    </a:cubicBezTo>
                    <a:cubicBezTo>
                      <a:pt x="163" y="426"/>
                      <a:pt x="194" y="398"/>
                      <a:pt x="241" y="3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1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95"/>
              <p:cNvSpPr/>
              <p:nvPr/>
            </p:nvSpPr>
            <p:spPr bwMode="auto">
              <a:xfrm>
                <a:off x="654724" y="1637314"/>
                <a:ext cx="1229523" cy="1099028"/>
              </a:xfrm>
              <a:custGeom>
                <a:avLst/>
                <a:gdLst/>
                <a:ahLst/>
                <a:cxnLst>
                  <a:cxn ang="0">
                    <a:pos x="1586" y="533"/>
                  </a:cxn>
                  <a:cxn ang="0">
                    <a:pos x="1180" y="215"/>
                  </a:cxn>
                  <a:cxn ang="0">
                    <a:pos x="327" y="309"/>
                  </a:cxn>
                  <a:cxn ang="0">
                    <a:pos x="446" y="934"/>
                  </a:cxn>
                  <a:cxn ang="0">
                    <a:pos x="498" y="508"/>
                  </a:cxn>
                  <a:cxn ang="0">
                    <a:pos x="264" y="643"/>
                  </a:cxn>
                  <a:cxn ang="0">
                    <a:pos x="415" y="697"/>
                  </a:cxn>
                  <a:cxn ang="0">
                    <a:pos x="434" y="741"/>
                  </a:cxn>
                  <a:cxn ang="0">
                    <a:pos x="219" y="660"/>
                  </a:cxn>
                  <a:cxn ang="0">
                    <a:pos x="466" y="438"/>
                  </a:cxn>
                  <a:cxn ang="0">
                    <a:pos x="790" y="314"/>
                  </a:cxn>
                  <a:cxn ang="0">
                    <a:pos x="1145" y="323"/>
                  </a:cxn>
                  <a:cxn ang="0">
                    <a:pos x="1449" y="496"/>
                  </a:cxn>
                  <a:cxn ang="0">
                    <a:pos x="1556" y="882"/>
                  </a:cxn>
                  <a:cxn ang="0">
                    <a:pos x="1272" y="974"/>
                  </a:cxn>
                  <a:cxn ang="0">
                    <a:pos x="807" y="1047"/>
                  </a:cxn>
                  <a:cxn ang="0">
                    <a:pos x="717" y="974"/>
                  </a:cxn>
                  <a:cxn ang="0">
                    <a:pos x="760" y="954"/>
                  </a:cxn>
                  <a:cxn ang="0">
                    <a:pos x="942" y="931"/>
                  </a:cxn>
                  <a:cxn ang="0">
                    <a:pos x="1454" y="953"/>
                  </a:cxn>
                  <a:cxn ang="0">
                    <a:pos x="1460" y="727"/>
                  </a:cxn>
                  <a:cxn ang="0">
                    <a:pos x="1415" y="530"/>
                  </a:cxn>
                  <a:cxn ang="0">
                    <a:pos x="1076" y="644"/>
                  </a:cxn>
                  <a:cxn ang="0">
                    <a:pos x="1264" y="785"/>
                  </a:cxn>
                  <a:cxn ang="0">
                    <a:pos x="934" y="733"/>
                  </a:cxn>
                  <a:cxn ang="0">
                    <a:pos x="762" y="698"/>
                  </a:cxn>
                  <a:cxn ang="0">
                    <a:pos x="649" y="831"/>
                  </a:cxn>
                  <a:cxn ang="0">
                    <a:pos x="467" y="1053"/>
                  </a:cxn>
                  <a:cxn ang="0">
                    <a:pos x="817" y="1278"/>
                  </a:cxn>
                  <a:cxn ang="0">
                    <a:pos x="1161" y="1148"/>
                  </a:cxn>
                  <a:cxn ang="0">
                    <a:pos x="1107" y="1079"/>
                  </a:cxn>
                  <a:cxn ang="0">
                    <a:pos x="1206" y="1132"/>
                  </a:cxn>
                  <a:cxn ang="0">
                    <a:pos x="1176" y="1277"/>
                  </a:cxn>
                  <a:cxn ang="0">
                    <a:pos x="837" y="1335"/>
                  </a:cxn>
                  <a:cxn ang="0">
                    <a:pos x="1340" y="1413"/>
                  </a:cxn>
                  <a:cxn ang="0">
                    <a:pos x="1704" y="806"/>
                  </a:cxn>
                </a:cxnLst>
                <a:rect l="0" t="0" r="r" b="b"/>
                <a:pathLst>
                  <a:path w="1711" h="1531">
                    <a:moveTo>
                      <a:pt x="1704" y="806"/>
                    </a:moveTo>
                    <a:cubicBezTo>
                      <a:pt x="1698" y="609"/>
                      <a:pt x="1586" y="533"/>
                      <a:pt x="1586" y="533"/>
                    </a:cubicBezTo>
                    <a:cubicBezTo>
                      <a:pt x="1586" y="533"/>
                      <a:pt x="1573" y="438"/>
                      <a:pt x="1486" y="336"/>
                    </a:cubicBezTo>
                    <a:cubicBezTo>
                      <a:pt x="1352" y="188"/>
                      <a:pt x="1180" y="215"/>
                      <a:pt x="1180" y="215"/>
                    </a:cubicBezTo>
                    <a:cubicBezTo>
                      <a:pt x="959" y="0"/>
                      <a:pt x="732" y="165"/>
                      <a:pt x="732" y="165"/>
                    </a:cubicBezTo>
                    <a:cubicBezTo>
                      <a:pt x="417" y="62"/>
                      <a:pt x="327" y="309"/>
                      <a:pt x="327" y="309"/>
                    </a:cubicBezTo>
                    <a:cubicBezTo>
                      <a:pt x="147" y="328"/>
                      <a:pt x="0" y="540"/>
                      <a:pt x="132" y="766"/>
                    </a:cubicBezTo>
                    <a:cubicBezTo>
                      <a:pt x="233" y="940"/>
                      <a:pt x="382" y="942"/>
                      <a:pt x="446" y="934"/>
                    </a:cubicBezTo>
                    <a:cubicBezTo>
                      <a:pt x="466" y="879"/>
                      <a:pt x="511" y="818"/>
                      <a:pt x="608" y="791"/>
                    </a:cubicBezTo>
                    <a:cubicBezTo>
                      <a:pt x="609" y="782"/>
                      <a:pt x="621" y="597"/>
                      <a:pt x="498" y="508"/>
                    </a:cubicBezTo>
                    <a:cubicBezTo>
                      <a:pt x="424" y="455"/>
                      <a:pt x="342" y="468"/>
                      <a:pt x="297" y="503"/>
                    </a:cubicBezTo>
                    <a:cubicBezTo>
                      <a:pt x="254" y="536"/>
                      <a:pt x="242" y="587"/>
                      <a:pt x="264" y="643"/>
                    </a:cubicBezTo>
                    <a:cubicBezTo>
                      <a:pt x="275" y="671"/>
                      <a:pt x="292" y="690"/>
                      <a:pt x="316" y="700"/>
                    </a:cubicBezTo>
                    <a:cubicBezTo>
                      <a:pt x="361" y="719"/>
                      <a:pt x="415" y="697"/>
                      <a:pt x="415" y="697"/>
                    </a:cubicBezTo>
                    <a:cubicBezTo>
                      <a:pt x="427" y="692"/>
                      <a:pt x="441" y="697"/>
                      <a:pt x="447" y="710"/>
                    </a:cubicBezTo>
                    <a:cubicBezTo>
                      <a:pt x="452" y="722"/>
                      <a:pt x="446" y="736"/>
                      <a:pt x="434" y="741"/>
                    </a:cubicBezTo>
                    <a:cubicBezTo>
                      <a:pt x="431" y="742"/>
                      <a:pt x="361" y="771"/>
                      <a:pt x="297" y="744"/>
                    </a:cubicBezTo>
                    <a:cubicBezTo>
                      <a:pt x="262" y="730"/>
                      <a:pt x="235" y="701"/>
                      <a:pt x="219" y="660"/>
                    </a:cubicBezTo>
                    <a:cubicBezTo>
                      <a:pt x="189" y="584"/>
                      <a:pt x="208" y="511"/>
                      <a:pt x="268" y="465"/>
                    </a:cubicBezTo>
                    <a:cubicBezTo>
                      <a:pt x="323" y="422"/>
                      <a:pt x="398" y="413"/>
                      <a:pt x="466" y="438"/>
                    </a:cubicBezTo>
                    <a:cubicBezTo>
                      <a:pt x="478" y="387"/>
                      <a:pt x="518" y="319"/>
                      <a:pt x="614" y="296"/>
                    </a:cubicBezTo>
                    <a:cubicBezTo>
                      <a:pt x="707" y="274"/>
                      <a:pt x="762" y="295"/>
                      <a:pt x="790" y="314"/>
                    </a:cubicBezTo>
                    <a:cubicBezTo>
                      <a:pt x="824" y="270"/>
                      <a:pt x="893" y="217"/>
                      <a:pt x="992" y="233"/>
                    </a:cubicBezTo>
                    <a:cubicBezTo>
                      <a:pt x="1074" y="246"/>
                      <a:pt x="1121" y="289"/>
                      <a:pt x="1145" y="323"/>
                    </a:cubicBezTo>
                    <a:cubicBezTo>
                      <a:pt x="1168" y="355"/>
                      <a:pt x="1182" y="392"/>
                      <a:pt x="1185" y="426"/>
                    </a:cubicBezTo>
                    <a:cubicBezTo>
                      <a:pt x="1278" y="403"/>
                      <a:pt x="1386" y="432"/>
                      <a:pt x="1449" y="496"/>
                    </a:cubicBezTo>
                    <a:cubicBezTo>
                      <a:pt x="1501" y="549"/>
                      <a:pt x="1519" y="621"/>
                      <a:pt x="1500" y="699"/>
                    </a:cubicBezTo>
                    <a:cubicBezTo>
                      <a:pt x="1524" y="723"/>
                      <a:pt x="1570" y="782"/>
                      <a:pt x="1556" y="882"/>
                    </a:cubicBezTo>
                    <a:cubicBezTo>
                      <a:pt x="1549" y="935"/>
                      <a:pt x="1520" y="976"/>
                      <a:pt x="1474" y="997"/>
                    </a:cubicBezTo>
                    <a:cubicBezTo>
                      <a:pt x="1416" y="1024"/>
                      <a:pt x="1336" y="1015"/>
                      <a:pt x="1272" y="974"/>
                    </a:cubicBezTo>
                    <a:cubicBezTo>
                      <a:pt x="1180" y="916"/>
                      <a:pt x="1038" y="913"/>
                      <a:pt x="972" y="968"/>
                    </a:cubicBezTo>
                    <a:cubicBezTo>
                      <a:pt x="922" y="1010"/>
                      <a:pt x="863" y="1052"/>
                      <a:pt x="807" y="1047"/>
                    </a:cubicBezTo>
                    <a:cubicBezTo>
                      <a:pt x="803" y="1047"/>
                      <a:pt x="799" y="1046"/>
                      <a:pt x="794" y="1045"/>
                    </a:cubicBezTo>
                    <a:cubicBezTo>
                      <a:pt x="762" y="1038"/>
                      <a:pt x="735" y="1014"/>
                      <a:pt x="717" y="974"/>
                    </a:cubicBezTo>
                    <a:cubicBezTo>
                      <a:pt x="711" y="962"/>
                      <a:pt x="716" y="948"/>
                      <a:pt x="728" y="942"/>
                    </a:cubicBezTo>
                    <a:cubicBezTo>
                      <a:pt x="740" y="937"/>
                      <a:pt x="754" y="942"/>
                      <a:pt x="760" y="954"/>
                    </a:cubicBezTo>
                    <a:cubicBezTo>
                      <a:pt x="772" y="980"/>
                      <a:pt x="787" y="994"/>
                      <a:pt x="805" y="998"/>
                    </a:cubicBezTo>
                    <a:cubicBezTo>
                      <a:pt x="844" y="1007"/>
                      <a:pt x="902" y="964"/>
                      <a:pt x="942" y="931"/>
                    </a:cubicBezTo>
                    <a:cubicBezTo>
                      <a:pt x="1024" y="862"/>
                      <a:pt x="1187" y="864"/>
                      <a:pt x="1297" y="934"/>
                    </a:cubicBezTo>
                    <a:cubicBezTo>
                      <a:pt x="1348" y="966"/>
                      <a:pt x="1410" y="974"/>
                      <a:pt x="1454" y="953"/>
                    </a:cubicBezTo>
                    <a:cubicBezTo>
                      <a:pt x="1485" y="939"/>
                      <a:pt x="1504" y="912"/>
                      <a:pt x="1509" y="876"/>
                    </a:cubicBezTo>
                    <a:cubicBezTo>
                      <a:pt x="1523" y="774"/>
                      <a:pt x="1460" y="728"/>
                      <a:pt x="1460" y="727"/>
                    </a:cubicBezTo>
                    <a:cubicBezTo>
                      <a:pt x="1451" y="721"/>
                      <a:pt x="1448" y="711"/>
                      <a:pt x="1450" y="701"/>
                    </a:cubicBezTo>
                    <a:cubicBezTo>
                      <a:pt x="1470" y="633"/>
                      <a:pt x="1458" y="574"/>
                      <a:pt x="1415" y="530"/>
                    </a:cubicBezTo>
                    <a:cubicBezTo>
                      <a:pt x="1363" y="476"/>
                      <a:pt x="1272" y="453"/>
                      <a:pt x="1195" y="473"/>
                    </a:cubicBezTo>
                    <a:cubicBezTo>
                      <a:pt x="1093" y="499"/>
                      <a:pt x="1078" y="609"/>
                      <a:pt x="1076" y="644"/>
                    </a:cubicBezTo>
                    <a:cubicBezTo>
                      <a:pt x="1136" y="647"/>
                      <a:pt x="1204" y="674"/>
                      <a:pt x="1267" y="751"/>
                    </a:cubicBezTo>
                    <a:cubicBezTo>
                      <a:pt x="1275" y="762"/>
                      <a:pt x="1274" y="777"/>
                      <a:pt x="1264" y="785"/>
                    </a:cubicBezTo>
                    <a:cubicBezTo>
                      <a:pt x="1253" y="794"/>
                      <a:pt x="1238" y="792"/>
                      <a:pt x="1230" y="782"/>
                    </a:cubicBezTo>
                    <a:cubicBezTo>
                      <a:pt x="1095" y="617"/>
                      <a:pt x="941" y="728"/>
                      <a:pt x="934" y="733"/>
                    </a:cubicBezTo>
                    <a:cubicBezTo>
                      <a:pt x="925" y="740"/>
                      <a:pt x="912" y="739"/>
                      <a:pt x="904" y="732"/>
                    </a:cubicBezTo>
                    <a:cubicBezTo>
                      <a:pt x="902" y="730"/>
                      <a:pt x="845" y="681"/>
                      <a:pt x="762" y="698"/>
                    </a:cubicBezTo>
                    <a:cubicBezTo>
                      <a:pt x="683" y="714"/>
                      <a:pt x="669" y="810"/>
                      <a:pt x="669" y="811"/>
                    </a:cubicBezTo>
                    <a:cubicBezTo>
                      <a:pt x="667" y="821"/>
                      <a:pt x="659" y="829"/>
                      <a:pt x="649" y="831"/>
                    </a:cubicBezTo>
                    <a:cubicBezTo>
                      <a:pt x="466" y="864"/>
                      <a:pt x="476" y="1025"/>
                      <a:pt x="476" y="1032"/>
                    </a:cubicBezTo>
                    <a:cubicBezTo>
                      <a:pt x="477" y="1040"/>
                      <a:pt x="473" y="1048"/>
                      <a:pt x="467" y="1053"/>
                    </a:cubicBezTo>
                    <a:cubicBezTo>
                      <a:pt x="495" y="1292"/>
                      <a:pt x="815" y="1270"/>
                      <a:pt x="815" y="1270"/>
                    </a:cubicBezTo>
                    <a:cubicBezTo>
                      <a:pt x="816" y="1273"/>
                      <a:pt x="816" y="1276"/>
                      <a:pt x="817" y="1278"/>
                    </a:cubicBezTo>
                    <a:cubicBezTo>
                      <a:pt x="826" y="1282"/>
                      <a:pt x="1041" y="1363"/>
                      <a:pt x="1138" y="1248"/>
                    </a:cubicBezTo>
                    <a:cubicBezTo>
                      <a:pt x="1162" y="1208"/>
                      <a:pt x="1170" y="1174"/>
                      <a:pt x="1161" y="1148"/>
                    </a:cubicBezTo>
                    <a:cubicBezTo>
                      <a:pt x="1151" y="1120"/>
                      <a:pt x="1122" y="1110"/>
                      <a:pt x="1122" y="1110"/>
                    </a:cubicBezTo>
                    <a:cubicBezTo>
                      <a:pt x="1109" y="1106"/>
                      <a:pt x="1103" y="1092"/>
                      <a:pt x="1107" y="1079"/>
                    </a:cubicBezTo>
                    <a:cubicBezTo>
                      <a:pt x="1111" y="1067"/>
                      <a:pt x="1125" y="1060"/>
                      <a:pt x="1138" y="1064"/>
                    </a:cubicBezTo>
                    <a:cubicBezTo>
                      <a:pt x="1140" y="1065"/>
                      <a:pt x="1188" y="1082"/>
                      <a:pt x="1206" y="1132"/>
                    </a:cubicBezTo>
                    <a:cubicBezTo>
                      <a:pt x="1221" y="1172"/>
                      <a:pt x="1211" y="1220"/>
                      <a:pt x="1178" y="1274"/>
                    </a:cubicBezTo>
                    <a:cubicBezTo>
                      <a:pt x="1177" y="1275"/>
                      <a:pt x="1177" y="1276"/>
                      <a:pt x="1176" y="1277"/>
                    </a:cubicBezTo>
                    <a:cubicBezTo>
                      <a:pt x="1116" y="1350"/>
                      <a:pt x="1024" y="1363"/>
                      <a:pt x="946" y="1356"/>
                    </a:cubicBezTo>
                    <a:cubicBezTo>
                      <a:pt x="903" y="1353"/>
                      <a:pt x="864" y="1343"/>
                      <a:pt x="837" y="1335"/>
                    </a:cubicBezTo>
                    <a:cubicBezTo>
                      <a:pt x="893" y="1460"/>
                      <a:pt x="1019" y="1517"/>
                      <a:pt x="1153" y="1523"/>
                    </a:cubicBezTo>
                    <a:cubicBezTo>
                      <a:pt x="1310" y="1531"/>
                      <a:pt x="1340" y="1413"/>
                      <a:pt x="1340" y="1413"/>
                    </a:cubicBezTo>
                    <a:cubicBezTo>
                      <a:pt x="1551" y="1329"/>
                      <a:pt x="1506" y="1116"/>
                      <a:pt x="1506" y="1116"/>
                    </a:cubicBezTo>
                    <a:cubicBezTo>
                      <a:pt x="1594" y="1103"/>
                      <a:pt x="1711" y="1004"/>
                      <a:pt x="1704" y="80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1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9" name="Sev01"/>
            <p:cNvSpPr>
              <a:spLocks noChangeAspect="1"/>
            </p:cNvSpPr>
            <p:nvPr/>
          </p:nvSpPr>
          <p:spPr>
            <a:xfrm>
              <a:off x="2485261" y="1052590"/>
              <a:ext cx="604874" cy="6048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52" name="Straight Connector 25"/>
          <p:cNvCxnSpPr/>
          <p:nvPr/>
        </p:nvCxnSpPr>
        <p:spPr>
          <a:xfrm>
            <a:off x="3183453" y="3082431"/>
            <a:ext cx="13338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9"/>
          <p:cNvGrpSpPr/>
          <p:nvPr/>
        </p:nvGrpSpPr>
        <p:grpSpPr>
          <a:xfrm>
            <a:off x="2973404" y="2517928"/>
            <a:ext cx="1129007" cy="1129069"/>
            <a:chOff x="1688904" y="1134544"/>
            <a:chExt cx="1097279" cy="1097279"/>
          </a:xfrm>
        </p:grpSpPr>
        <p:sp>
          <p:nvSpPr>
            <p:cNvPr id="54" name="Arc 21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55" name="Straight Connector 26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8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ounded Rectangle 31"/>
          <p:cNvSpPr/>
          <p:nvPr/>
        </p:nvSpPr>
        <p:spPr>
          <a:xfrm>
            <a:off x="1679929" y="2386515"/>
            <a:ext cx="1503502" cy="2888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Rounded Rectangle 32"/>
          <p:cNvSpPr/>
          <p:nvPr/>
        </p:nvSpPr>
        <p:spPr>
          <a:xfrm>
            <a:off x="1679929" y="2954265"/>
            <a:ext cx="1503502" cy="2888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Rounded Rectangle 33"/>
          <p:cNvSpPr/>
          <p:nvPr/>
        </p:nvSpPr>
        <p:spPr>
          <a:xfrm>
            <a:off x="1679929" y="3512207"/>
            <a:ext cx="1503502" cy="2888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0" name="Group 56"/>
          <p:cNvGrpSpPr/>
          <p:nvPr/>
        </p:nvGrpSpPr>
        <p:grpSpPr>
          <a:xfrm>
            <a:off x="6646044" y="4416355"/>
            <a:ext cx="945539" cy="945591"/>
            <a:chOff x="4514393" y="2768994"/>
            <a:chExt cx="918966" cy="918966"/>
          </a:xfrm>
        </p:grpSpPr>
        <p:sp>
          <p:nvSpPr>
            <p:cNvPr id="61" name="Sev01"/>
            <p:cNvSpPr>
              <a:spLocks noChangeAspect="1"/>
            </p:cNvSpPr>
            <p:nvPr/>
          </p:nvSpPr>
          <p:spPr>
            <a:xfrm>
              <a:off x="4514393" y="2768994"/>
              <a:ext cx="918966" cy="91896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Freeform 8"/>
            <p:cNvSpPr/>
            <p:nvPr/>
          </p:nvSpPr>
          <p:spPr bwMode="auto">
            <a:xfrm>
              <a:off x="4796564" y="2995576"/>
              <a:ext cx="354624" cy="465803"/>
            </a:xfrm>
            <a:custGeom>
              <a:avLst/>
              <a:gdLst/>
              <a:ahLst/>
              <a:cxnLst>
                <a:cxn ang="0">
                  <a:pos x="99" y="21"/>
                </a:cxn>
                <a:cxn ang="0">
                  <a:pos x="94" y="6"/>
                </a:cxn>
                <a:cxn ang="0">
                  <a:pos x="83" y="0"/>
                </a:cxn>
                <a:cxn ang="0">
                  <a:pos x="68" y="0"/>
                </a:cxn>
                <a:cxn ang="0">
                  <a:pos x="50" y="3"/>
                </a:cxn>
                <a:cxn ang="0">
                  <a:pos x="32" y="0"/>
                </a:cxn>
                <a:cxn ang="0">
                  <a:pos x="17" y="0"/>
                </a:cxn>
                <a:cxn ang="0">
                  <a:pos x="6" y="6"/>
                </a:cxn>
                <a:cxn ang="0">
                  <a:pos x="0" y="21"/>
                </a:cxn>
                <a:cxn ang="0">
                  <a:pos x="7" y="57"/>
                </a:cxn>
                <a:cxn ang="0">
                  <a:pos x="12" y="81"/>
                </a:cxn>
                <a:cxn ang="0">
                  <a:pos x="21" y="126"/>
                </a:cxn>
                <a:cxn ang="0">
                  <a:pos x="32" y="125"/>
                </a:cxn>
                <a:cxn ang="0">
                  <a:pos x="50" y="64"/>
                </a:cxn>
                <a:cxn ang="0">
                  <a:pos x="68" y="125"/>
                </a:cxn>
                <a:cxn ang="0">
                  <a:pos x="79" y="126"/>
                </a:cxn>
                <a:cxn ang="0">
                  <a:pos x="88" y="81"/>
                </a:cxn>
                <a:cxn ang="0">
                  <a:pos x="93" y="57"/>
                </a:cxn>
                <a:cxn ang="0">
                  <a:pos x="99" y="21"/>
                </a:cxn>
              </a:cxnLst>
              <a:rect l="0" t="0" r="r" b="b"/>
              <a:pathLst>
                <a:path w="100" h="131">
                  <a:moveTo>
                    <a:pt x="99" y="21"/>
                  </a:moveTo>
                  <a:cubicBezTo>
                    <a:pt x="99" y="16"/>
                    <a:pt x="96" y="9"/>
                    <a:pt x="94" y="6"/>
                  </a:cubicBezTo>
                  <a:cubicBezTo>
                    <a:pt x="91" y="3"/>
                    <a:pt x="86" y="1"/>
                    <a:pt x="83" y="0"/>
                  </a:cubicBezTo>
                  <a:cubicBezTo>
                    <a:pt x="80" y="0"/>
                    <a:pt x="73" y="0"/>
                    <a:pt x="68" y="0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0" y="0"/>
                    <a:pt x="17" y="0"/>
                  </a:cubicBezTo>
                  <a:cubicBezTo>
                    <a:pt x="13" y="1"/>
                    <a:pt x="9" y="3"/>
                    <a:pt x="6" y="6"/>
                  </a:cubicBezTo>
                  <a:cubicBezTo>
                    <a:pt x="4" y="9"/>
                    <a:pt x="1" y="16"/>
                    <a:pt x="0" y="21"/>
                  </a:cubicBezTo>
                  <a:cubicBezTo>
                    <a:pt x="0" y="30"/>
                    <a:pt x="1" y="44"/>
                    <a:pt x="7" y="57"/>
                  </a:cubicBezTo>
                  <a:cubicBezTo>
                    <a:pt x="7" y="57"/>
                    <a:pt x="12" y="67"/>
                    <a:pt x="12" y="81"/>
                  </a:cubicBezTo>
                  <a:cubicBezTo>
                    <a:pt x="12" y="92"/>
                    <a:pt x="16" y="116"/>
                    <a:pt x="21" y="126"/>
                  </a:cubicBezTo>
                  <a:cubicBezTo>
                    <a:pt x="23" y="131"/>
                    <a:pt x="30" y="130"/>
                    <a:pt x="32" y="125"/>
                  </a:cubicBezTo>
                  <a:cubicBezTo>
                    <a:pt x="37" y="108"/>
                    <a:pt x="40" y="64"/>
                    <a:pt x="50" y="64"/>
                  </a:cubicBezTo>
                  <a:cubicBezTo>
                    <a:pt x="59" y="64"/>
                    <a:pt x="63" y="108"/>
                    <a:pt x="68" y="125"/>
                  </a:cubicBezTo>
                  <a:cubicBezTo>
                    <a:pt x="69" y="130"/>
                    <a:pt x="76" y="131"/>
                    <a:pt x="79" y="126"/>
                  </a:cubicBezTo>
                  <a:cubicBezTo>
                    <a:pt x="84" y="116"/>
                    <a:pt x="88" y="92"/>
                    <a:pt x="88" y="81"/>
                  </a:cubicBezTo>
                  <a:cubicBezTo>
                    <a:pt x="88" y="67"/>
                    <a:pt x="93" y="57"/>
                    <a:pt x="93" y="57"/>
                  </a:cubicBezTo>
                  <a:cubicBezTo>
                    <a:pt x="99" y="44"/>
                    <a:pt x="100" y="30"/>
                    <a:pt x="99" y="21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Group 58"/>
          <p:cNvGrpSpPr/>
          <p:nvPr/>
        </p:nvGrpSpPr>
        <p:grpSpPr>
          <a:xfrm>
            <a:off x="6646044" y="2616834"/>
            <a:ext cx="945539" cy="945591"/>
            <a:chOff x="4514393" y="1491454"/>
            <a:chExt cx="918966" cy="918966"/>
          </a:xfrm>
        </p:grpSpPr>
        <p:sp>
          <p:nvSpPr>
            <p:cNvPr id="64" name="Freeform 7"/>
            <p:cNvSpPr/>
            <p:nvPr/>
          </p:nvSpPr>
          <p:spPr bwMode="auto">
            <a:xfrm>
              <a:off x="4747684" y="1641361"/>
              <a:ext cx="452384" cy="619153"/>
            </a:xfrm>
            <a:custGeom>
              <a:avLst/>
              <a:gdLst/>
              <a:ahLst/>
              <a:cxnLst>
                <a:cxn ang="0">
                  <a:pos x="119" y="32"/>
                </a:cxn>
                <a:cxn ang="0">
                  <a:pos x="85" y="6"/>
                </a:cxn>
                <a:cxn ang="0">
                  <a:pos x="24" y="17"/>
                </a:cxn>
                <a:cxn ang="0">
                  <a:pos x="7" y="81"/>
                </a:cxn>
                <a:cxn ang="0">
                  <a:pos x="10" y="83"/>
                </a:cxn>
                <a:cxn ang="0">
                  <a:pos x="13" y="80"/>
                </a:cxn>
                <a:cxn ang="0">
                  <a:pos x="28" y="21"/>
                </a:cxn>
                <a:cxn ang="0">
                  <a:pos x="84" y="12"/>
                </a:cxn>
                <a:cxn ang="0">
                  <a:pos x="113" y="35"/>
                </a:cxn>
                <a:cxn ang="0">
                  <a:pos x="102" y="106"/>
                </a:cxn>
                <a:cxn ang="0">
                  <a:pos x="94" y="127"/>
                </a:cxn>
                <a:cxn ang="0">
                  <a:pos x="83" y="157"/>
                </a:cxn>
                <a:cxn ang="0">
                  <a:pos x="54" y="168"/>
                </a:cxn>
                <a:cxn ang="0">
                  <a:pos x="29" y="151"/>
                </a:cxn>
                <a:cxn ang="0">
                  <a:pos x="21" y="115"/>
                </a:cxn>
                <a:cxn ang="0">
                  <a:pos x="36" y="113"/>
                </a:cxn>
                <a:cxn ang="0">
                  <a:pos x="40" y="123"/>
                </a:cxn>
                <a:cxn ang="0">
                  <a:pos x="52" y="141"/>
                </a:cxn>
                <a:cxn ang="0">
                  <a:pos x="67" y="135"/>
                </a:cxn>
                <a:cxn ang="0">
                  <a:pos x="62" y="110"/>
                </a:cxn>
                <a:cxn ang="0">
                  <a:pos x="74" y="77"/>
                </a:cxn>
                <a:cxn ang="0">
                  <a:pos x="58" y="67"/>
                </a:cxn>
                <a:cxn ang="0">
                  <a:pos x="57" y="67"/>
                </a:cxn>
                <a:cxn ang="0">
                  <a:pos x="41" y="77"/>
                </a:cxn>
                <a:cxn ang="0">
                  <a:pos x="40" y="47"/>
                </a:cxn>
                <a:cxn ang="0">
                  <a:pos x="53" y="36"/>
                </a:cxn>
                <a:cxn ang="0">
                  <a:pos x="84" y="42"/>
                </a:cxn>
                <a:cxn ang="0">
                  <a:pos x="90" y="79"/>
                </a:cxn>
                <a:cxn ang="0">
                  <a:pos x="92" y="83"/>
                </a:cxn>
                <a:cxn ang="0">
                  <a:pos x="96" y="80"/>
                </a:cxn>
                <a:cxn ang="0">
                  <a:pos x="89" y="37"/>
                </a:cxn>
                <a:cxn ang="0">
                  <a:pos x="52" y="30"/>
                </a:cxn>
                <a:cxn ang="0">
                  <a:pos x="34" y="45"/>
                </a:cxn>
                <a:cxn ang="0">
                  <a:pos x="38" y="86"/>
                </a:cxn>
                <a:cxn ang="0">
                  <a:pos x="41" y="88"/>
                </a:cxn>
                <a:cxn ang="0">
                  <a:pos x="43" y="86"/>
                </a:cxn>
                <a:cxn ang="0">
                  <a:pos x="58" y="73"/>
                </a:cxn>
                <a:cxn ang="0">
                  <a:pos x="58" y="73"/>
                </a:cxn>
                <a:cxn ang="0">
                  <a:pos x="69" y="80"/>
                </a:cxn>
                <a:cxn ang="0">
                  <a:pos x="56" y="108"/>
                </a:cxn>
                <a:cxn ang="0">
                  <a:pos x="55" y="112"/>
                </a:cxn>
                <a:cxn ang="0">
                  <a:pos x="62" y="132"/>
                </a:cxn>
                <a:cxn ang="0">
                  <a:pos x="52" y="135"/>
                </a:cxn>
                <a:cxn ang="0">
                  <a:pos x="46" y="122"/>
                </a:cxn>
                <a:cxn ang="0">
                  <a:pos x="38" y="107"/>
                </a:cxn>
                <a:cxn ang="0">
                  <a:pos x="16" y="111"/>
                </a:cxn>
                <a:cxn ang="0">
                  <a:pos x="24" y="154"/>
                </a:cxn>
                <a:cxn ang="0">
                  <a:pos x="54" y="175"/>
                </a:cxn>
                <a:cxn ang="0">
                  <a:pos x="57" y="175"/>
                </a:cxn>
                <a:cxn ang="0">
                  <a:pos x="89" y="159"/>
                </a:cxn>
                <a:cxn ang="0">
                  <a:pos x="100" y="129"/>
                </a:cxn>
                <a:cxn ang="0">
                  <a:pos x="107" y="109"/>
                </a:cxn>
                <a:cxn ang="0">
                  <a:pos x="119" y="32"/>
                </a:cxn>
              </a:cxnLst>
              <a:rect l="0" t="0" r="r" b="b"/>
              <a:pathLst>
                <a:path w="128" h="175">
                  <a:moveTo>
                    <a:pt x="119" y="32"/>
                  </a:moveTo>
                  <a:cubicBezTo>
                    <a:pt x="111" y="16"/>
                    <a:pt x="97" y="8"/>
                    <a:pt x="85" y="6"/>
                  </a:cubicBezTo>
                  <a:cubicBezTo>
                    <a:pt x="58" y="0"/>
                    <a:pt x="37" y="4"/>
                    <a:pt x="24" y="17"/>
                  </a:cubicBezTo>
                  <a:cubicBezTo>
                    <a:pt x="0" y="39"/>
                    <a:pt x="6" y="79"/>
                    <a:pt x="7" y="81"/>
                  </a:cubicBezTo>
                  <a:cubicBezTo>
                    <a:pt x="7" y="82"/>
                    <a:pt x="8" y="83"/>
                    <a:pt x="10" y="83"/>
                  </a:cubicBezTo>
                  <a:cubicBezTo>
                    <a:pt x="12" y="83"/>
                    <a:pt x="13" y="81"/>
                    <a:pt x="13" y="80"/>
                  </a:cubicBezTo>
                  <a:cubicBezTo>
                    <a:pt x="13" y="79"/>
                    <a:pt x="7" y="41"/>
                    <a:pt x="28" y="21"/>
                  </a:cubicBezTo>
                  <a:cubicBezTo>
                    <a:pt x="40" y="10"/>
                    <a:pt x="59" y="6"/>
                    <a:pt x="84" y="12"/>
                  </a:cubicBezTo>
                  <a:cubicBezTo>
                    <a:pt x="94" y="14"/>
                    <a:pt x="107" y="21"/>
                    <a:pt x="113" y="35"/>
                  </a:cubicBezTo>
                  <a:cubicBezTo>
                    <a:pt x="121" y="52"/>
                    <a:pt x="117" y="77"/>
                    <a:pt x="102" y="106"/>
                  </a:cubicBezTo>
                  <a:cubicBezTo>
                    <a:pt x="97" y="114"/>
                    <a:pt x="96" y="120"/>
                    <a:pt x="94" y="127"/>
                  </a:cubicBezTo>
                  <a:cubicBezTo>
                    <a:pt x="92" y="135"/>
                    <a:pt x="90" y="144"/>
                    <a:pt x="83" y="157"/>
                  </a:cubicBezTo>
                  <a:cubicBezTo>
                    <a:pt x="80" y="164"/>
                    <a:pt x="67" y="169"/>
                    <a:pt x="54" y="168"/>
                  </a:cubicBezTo>
                  <a:cubicBezTo>
                    <a:pt x="48" y="168"/>
                    <a:pt x="34" y="166"/>
                    <a:pt x="29" y="151"/>
                  </a:cubicBezTo>
                  <a:cubicBezTo>
                    <a:pt x="23" y="141"/>
                    <a:pt x="16" y="122"/>
                    <a:pt x="21" y="115"/>
                  </a:cubicBezTo>
                  <a:cubicBezTo>
                    <a:pt x="24" y="111"/>
                    <a:pt x="31" y="112"/>
                    <a:pt x="36" y="113"/>
                  </a:cubicBezTo>
                  <a:cubicBezTo>
                    <a:pt x="38" y="114"/>
                    <a:pt x="39" y="120"/>
                    <a:pt x="40" y="123"/>
                  </a:cubicBezTo>
                  <a:cubicBezTo>
                    <a:pt x="43" y="132"/>
                    <a:pt x="45" y="141"/>
                    <a:pt x="52" y="141"/>
                  </a:cubicBezTo>
                  <a:cubicBezTo>
                    <a:pt x="53" y="141"/>
                    <a:pt x="63" y="142"/>
                    <a:pt x="67" y="135"/>
                  </a:cubicBezTo>
                  <a:cubicBezTo>
                    <a:pt x="70" y="129"/>
                    <a:pt x="69" y="121"/>
                    <a:pt x="62" y="110"/>
                  </a:cubicBezTo>
                  <a:cubicBezTo>
                    <a:pt x="67" y="105"/>
                    <a:pt x="81" y="90"/>
                    <a:pt x="74" y="77"/>
                  </a:cubicBezTo>
                  <a:cubicBezTo>
                    <a:pt x="72" y="73"/>
                    <a:pt x="66" y="67"/>
                    <a:pt x="58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3" y="67"/>
                    <a:pt x="47" y="69"/>
                    <a:pt x="41" y="77"/>
                  </a:cubicBezTo>
                  <a:cubicBezTo>
                    <a:pt x="39" y="70"/>
                    <a:pt x="36" y="57"/>
                    <a:pt x="40" y="47"/>
                  </a:cubicBezTo>
                  <a:cubicBezTo>
                    <a:pt x="42" y="42"/>
                    <a:pt x="47" y="38"/>
                    <a:pt x="53" y="36"/>
                  </a:cubicBezTo>
                  <a:cubicBezTo>
                    <a:pt x="58" y="34"/>
                    <a:pt x="75" y="33"/>
                    <a:pt x="84" y="42"/>
                  </a:cubicBezTo>
                  <a:cubicBezTo>
                    <a:pt x="92" y="49"/>
                    <a:pt x="94" y="61"/>
                    <a:pt x="90" y="79"/>
                  </a:cubicBezTo>
                  <a:cubicBezTo>
                    <a:pt x="89" y="81"/>
                    <a:pt x="90" y="82"/>
                    <a:pt x="92" y="83"/>
                  </a:cubicBezTo>
                  <a:cubicBezTo>
                    <a:pt x="94" y="83"/>
                    <a:pt x="95" y="82"/>
                    <a:pt x="96" y="80"/>
                  </a:cubicBezTo>
                  <a:cubicBezTo>
                    <a:pt x="100" y="61"/>
                    <a:pt x="98" y="46"/>
                    <a:pt x="89" y="37"/>
                  </a:cubicBezTo>
                  <a:cubicBezTo>
                    <a:pt x="76" y="26"/>
                    <a:pt x="56" y="29"/>
                    <a:pt x="52" y="30"/>
                  </a:cubicBezTo>
                  <a:cubicBezTo>
                    <a:pt x="43" y="33"/>
                    <a:pt x="38" y="38"/>
                    <a:pt x="34" y="45"/>
                  </a:cubicBezTo>
                  <a:cubicBezTo>
                    <a:pt x="27" y="62"/>
                    <a:pt x="37" y="85"/>
                    <a:pt x="38" y="86"/>
                  </a:cubicBezTo>
                  <a:cubicBezTo>
                    <a:pt x="38" y="87"/>
                    <a:pt x="39" y="88"/>
                    <a:pt x="41" y="88"/>
                  </a:cubicBezTo>
                  <a:cubicBezTo>
                    <a:pt x="42" y="88"/>
                    <a:pt x="43" y="87"/>
                    <a:pt x="43" y="86"/>
                  </a:cubicBezTo>
                  <a:cubicBezTo>
                    <a:pt x="47" y="78"/>
                    <a:pt x="52" y="74"/>
                    <a:pt x="58" y="7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63" y="73"/>
                    <a:pt x="68" y="77"/>
                    <a:pt x="69" y="80"/>
                  </a:cubicBezTo>
                  <a:cubicBezTo>
                    <a:pt x="74" y="89"/>
                    <a:pt x="61" y="103"/>
                    <a:pt x="56" y="108"/>
                  </a:cubicBezTo>
                  <a:cubicBezTo>
                    <a:pt x="55" y="109"/>
                    <a:pt x="54" y="110"/>
                    <a:pt x="55" y="112"/>
                  </a:cubicBezTo>
                  <a:cubicBezTo>
                    <a:pt x="64" y="124"/>
                    <a:pt x="63" y="130"/>
                    <a:pt x="62" y="132"/>
                  </a:cubicBezTo>
                  <a:cubicBezTo>
                    <a:pt x="60" y="135"/>
                    <a:pt x="53" y="135"/>
                    <a:pt x="52" y="135"/>
                  </a:cubicBezTo>
                  <a:cubicBezTo>
                    <a:pt x="50" y="135"/>
                    <a:pt x="47" y="127"/>
                    <a:pt x="46" y="122"/>
                  </a:cubicBezTo>
                  <a:cubicBezTo>
                    <a:pt x="44" y="114"/>
                    <a:pt x="43" y="108"/>
                    <a:pt x="38" y="107"/>
                  </a:cubicBezTo>
                  <a:cubicBezTo>
                    <a:pt x="27" y="105"/>
                    <a:pt x="20" y="106"/>
                    <a:pt x="16" y="111"/>
                  </a:cubicBezTo>
                  <a:cubicBezTo>
                    <a:pt x="7" y="123"/>
                    <a:pt x="22" y="151"/>
                    <a:pt x="24" y="154"/>
                  </a:cubicBezTo>
                  <a:cubicBezTo>
                    <a:pt x="28" y="166"/>
                    <a:pt x="39" y="174"/>
                    <a:pt x="54" y="175"/>
                  </a:cubicBezTo>
                  <a:cubicBezTo>
                    <a:pt x="55" y="175"/>
                    <a:pt x="56" y="175"/>
                    <a:pt x="57" y="175"/>
                  </a:cubicBezTo>
                  <a:cubicBezTo>
                    <a:pt x="71" y="175"/>
                    <a:pt x="84" y="169"/>
                    <a:pt x="89" y="159"/>
                  </a:cubicBezTo>
                  <a:cubicBezTo>
                    <a:pt x="96" y="146"/>
                    <a:pt x="98" y="137"/>
                    <a:pt x="100" y="129"/>
                  </a:cubicBezTo>
                  <a:cubicBezTo>
                    <a:pt x="102" y="122"/>
                    <a:pt x="103" y="116"/>
                    <a:pt x="107" y="109"/>
                  </a:cubicBezTo>
                  <a:cubicBezTo>
                    <a:pt x="124" y="78"/>
                    <a:pt x="128" y="52"/>
                    <a:pt x="119" y="32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Sev01"/>
            <p:cNvSpPr>
              <a:spLocks noChangeAspect="1"/>
            </p:cNvSpPr>
            <p:nvPr/>
          </p:nvSpPr>
          <p:spPr>
            <a:xfrm>
              <a:off x="4514393" y="1491454"/>
              <a:ext cx="918966" cy="918966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66" name="Straight Connector 65"/>
          <p:cNvCxnSpPr/>
          <p:nvPr/>
        </p:nvCxnSpPr>
        <p:spPr>
          <a:xfrm>
            <a:off x="3183453" y="4858203"/>
            <a:ext cx="1333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2973404" y="4293697"/>
            <a:ext cx="1129007" cy="1129069"/>
            <a:chOff x="1688904" y="1134544"/>
            <a:chExt cx="1097279" cy="1097279"/>
          </a:xfrm>
        </p:grpSpPr>
        <p:sp>
          <p:nvSpPr>
            <p:cNvPr id="68" name="Arc 67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ounded Rectangle 70"/>
          <p:cNvSpPr/>
          <p:nvPr/>
        </p:nvSpPr>
        <p:spPr>
          <a:xfrm>
            <a:off x="1679929" y="4162285"/>
            <a:ext cx="1503502" cy="2888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679929" y="4730036"/>
            <a:ext cx="1503502" cy="2888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679929" y="5287980"/>
            <a:ext cx="1503502" cy="2888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4517321" y="4394786"/>
            <a:ext cx="945539" cy="945591"/>
            <a:chOff x="5954568" y="1997676"/>
            <a:chExt cx="918966" cy="918966"/>
          </a:xfrm>
        </p:grpSpPr>
        <p:sp>
          <p:nvSpPr>
            <p:cNvPr id="75" name="Sev01"/>
            <p:cNvSpPr>
              <a:spLocks noChangeAspect="1"/>
            </p:cNvSpPr>
            <p:nvPr/>
          </p:nvSpPr>
          <p:spPr>
            <a:xfrm>
              <a:off x="5954568" y="1997676"/>
              <a:ext cx="918966" cy="918966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Freeform 11"/>
            <p:cNvSpPr>
              <a:spLocks noEditPoints="1"/>
            </p:cNvSpPr>
            <p:nvPr/>
          </p:nvSpPr>
          <p:spPr bwMode="auto">
            <a:xfrm>
              <a:off x="6123643" y="2266429"/>
              <a:ext cx="580816" cy="381460"/>
            </a:xfrm>
            <a:custGeom>
              <a:avLst/>
              <a:gdLst/>
              <a:ahLst/>
              <a:cxnLst>
                <a:cxn ang="0">
                  <a:pos x="82" y="26"/>
                </a:cxn>
                <a:cxn ang="0">
                  <a:pos x="0" y="67"/>
                </a:cxn>
                <a:cxn ang="0">
                  <a:pos x="82" y="108"/>
                </a:cxn>
                <a:cxn ang="0">
                  <a:pos x="164" y="67"/>
                </a:cxn>
                <a:cxn ang="0">
                  <a:pos x="82" y="26"/>
                </a:cxn>
                <a:cxn ang="0">
                  <a:pos x="72" y="47"/>
                </a:cxn>
                <a:cxn ang="0">
                  <a:pos x="82" y="57"/>
                </a:cxn>
                <a:cxn ang="0">
                  <a:pos x="72" y="67"/>
                </a:cxn>
                <a:cxn ang="0">
                  <a:pos x="62" y="57"/>
                </a:cxn>
                <a:cxn ang="0">
                  <a:pos x="72" y="47"/>
                </a:cxn>
                <a:cxn ang="0">
                  <a:pos x="124" y="88"/>
                </a:cxn>
                <a:cxn ang="0">
                  <a:pos x="104" y="95"/>
                </a:cxn>
                <a:cxn ang="0">
                  <a:pos x="82" y="98"/>
                </a:cxn>
                <a:cxn ang="0">
                  <a:pos x="60" y="95"/>
                </a:cxn>
                <a:cxn ang="0">
                  <a:pos x="40" y="88"/>
                </a:cxn>
                <a:cxn ang="0">
                  <a:pos x="13" y="67"/>
                </a:cxn>
                <a:cxn ang="0">
                  <a:pos x="40" y="46"/>
                </a:cxn>
                <a:cxn ang="0">
                  <a:pos x="56" y="40"/>
                </a:cxn>
                <a:cxn ang="0">
                  <a:pos x="51" y="57"/>
                </a:cxn>
                <a:cxn ang="0">
                  <a:pos x="82" y="88"/>
                </a:cxn>
                <a:cxn ang="0">
                  <a:pos x="113" y="57"/>
                </a:cxn>
                <a:cxn ang="0">
                  <a:pos x="108" y="40"/>
                </a:cxn>
                <a:cxn ang="0">
                  <a:pos x="124" y="46"/>
                </a:cxn>
                <a:cxn ang="0">
                  <a:pos x="151" y="67"/>
                </a:cxn>
                <a:cxn ang="0">
                  <a:pos x="124" y="88"/>
                </a:cxn>
                <a:cxn ang="0">
                  <a:pos x="138" y="14"/>
                </a:cxn>
                <a:cxn ang="0">
                  <a:pos x="82" y="0"/>
                </a:cxn>
                <a:cxn ang="0">
                  <a:pos x="26" y="14"/>
                </a:cxn>
                <a:cxn ang="0">
                  <a:pos x="0" y="32"/>
                </a:cxn>
                <a:cxn ang="0">
                  <a:pos x="0" y="49"/>
                </a:cxn>
                <a:cxn ang="0">
                  <a:pos x="31" y="26"/>
                </a:cxn>
                <a:cxn ang="0">
                  <a:pos x="82" y="14"/>
                </a:cxn>
                <a:cxn ang="0">
                  <a:pos x="133" y="26"/>
                </a:cxn>
                <a:cxn ang="0">
                  <a:pos x="164" y="49"/>
                </a:cxn>
                <a:cxn ang="0">
                  <a:pos x="164" y="32"/>
                </a:cxn>
                <a:cxn ang="0">
                  <a:pos x="138" y="14"/>
                </a:cxn>
              </a:cxnLst>
              <a:rect l="0" t="0" r="r" b="b"/>
              <a:pathLst>
                <a:path w="164" h="108">
                  <a:moveTo>
                    <a:pt x="82" y="26"/>
                  </a:moveTo>
                  <a:cubicBezTo>
                    <a:pt x="49" y="26"/>
                    <a:pt x="19" y="42"/>
                    <a:pt x="0" y="67"/>
                  </a:cubicBezTo>
                  <a:cubicBezTo>
                    <a:pt x="19" y="92"/>
                    <a:pt x="49" y="108"/>
                    <a:pt x="82" y="108"/>
                  </a:cubicBezTo>
                  <a:cubicBezTo>
                    <a:pt x="116" y="108"/>
                    <a:pt x="145" y="92"/>
                    <a:pt x="164" y="67"/>
                  </a:cubicBezTo>
                  <a:cubicBezTo>
                    <a:pt x="145" y="42"/>
                    <a:pt x="116" y="26"/>
                    <a:pt x="82" y="26"/>
                  </a:cubicBezTo>
                  <a:moveTo>
                    <a:pt x="72" y="47"/>
                  </a:moveTo>
                  <a:cubicBezTo>
                    <a:pt x="77" y="47"/>
                    <a:pt x="82" y="51"/>
                    <a:pt x="82" y="57"/>
                  </a:cubicBezTo>
                  <a:cubicBezTo>
                    <a:pt x="82" y="63"/>
                    <a:pt x="77" y="67"/>
                    <a:pt x="72" y="67"/>
                  </a:cubicBezTo>
                  <a:cubicBezTo>
                    <a:pt x="66" y="67"/>
                    <a:pt x="62" y="63"/>
                    <a:pt x="62" y="57"/>
                  </a:cubicBezTo>
                  <a:cubicBezTo>
                    <a:pt x="62" y="51"/>
                    <a:pt x="66" y="47"/>
                    <a:pt x="72" y="47"/>
                  </a:cubicBezTo>
                  <a:moveTo>
                    <a:pt x="124" y="88"/>
                  </a:moveTo>
                  <a:cubicBezTo>
                    <a:pt x="118" y="91"/>
                    <a:pt x="111" y="94"/>
                    <a:pt x="104" y="95"/>
                  </a:cubicBezTo>
                  <a:cubicBezTo>
                    <a:pt x="97" y="97"/>
                    <a:pt x="89" y="98"/>
                    <a:pt x="82" y="98"/>
                  </a:cubicBezTo>
                  <a:cubicBezTo>
                    <a:pt x="75" y="98"/>
                    <a:pt x="67" y="97"/>
                    <a:pt x="60" y="95"/>
                  </a:cubicBezTo>
                  <a:cubicBezTo>
                    <a:pt x="53" y="94"/>
                    <a:pt x="46" y="91"/>
                    <a:pt x="40" y="88"/>
                  </a:cubicBezTo>
                  <a:cubicBezTo>
                    <a:pt x="30" y="83"/>
                    <a:pt x="21" y="76"/>
                    <a:pt x="13" y="67"/>
                  </a:cubicBezTo>
                  <a:cubicBezTo>
                    <a:pt x="21" y="59"/>
                    <a:pt x="30" y="52"/>
                    <a:pt x="40" y="46"/>
                  </a:cubicBezTo>
                  <a:cubicBezTo>
                    <a:pt x="45" y="44"/>
                    <a:pt x="51" y="42"/>
                    <a:pt x="56" y="40"/>
                  </a:cubicBezTo>
                  <a:cubicBezTo>
                    <a:pt x="53" y="45"/>
                    <a:pt x="51" y="51"/>
                    <a:pt x="51" y="57"/>
                  </a:cubicBezTo>
                  <a:cubicBezTo>
                    <a:pt x="51" y="74"/>
                    <a:pt x="65" y="88"/>
                    <a:pt x="82" y="88"/>
                  </a:cubicBezTo>
                  <a:cubicBezTo>
                    <a:pt x="99" y="88"/>
                    <a:pt x="113" y="74"/>
                    <a:pt x="113" y="57"/>
                  </a:cubicBezTo>
                  <a:cubicBezTo>
                    <a:pt x="113" y="51"/>
                    <a:pt x="111" y="45"/>
                    <a:pt x="108" y="40"/>
                  </a:cubicBezTo>
                  <a:cubicBezTo>
                    <a:pt x="113" y="42"/>
                    <a:pt x="119" y="44"/>
                    <a:pt x="124" y="46"/>
                  </a:cubicBezTo>
                  <a:cubicBezTo>
                    <a:pt x="134" y="52"/>
                    <a:pt x="143" y="59"/>
                    <a:pt x="151" y="67"/>
                  </a:cubicBezTo>
                  <a:cubicBezTo>
                    <a:pt x="143" y="76"/>
                    <a:pt x="134" y="83"/>
                    <a:pt x="124" y="88"/>
                  </a:cubicBezTo>
                  <a:moveTo>
                    <a:pt x="138" y="14"/>
                  </a:moveTo>
                  <a:cubicBezTo>
                    <a:pt x="121" y="5"/>
                    <a:pt x="102" y="0"/>
                    <a:pt x="82" y="0"/>
                  </a:cubicBezTo>
                  <a:cubicBezTo>
                    <a:pt x="62" y="0"/>
                    <a:pt x="44" y="5"/>
                    <a:pt x="26" y="14"/>
                  </a:cubicBezTo>
                  <a:cubicBezTo>
                    <a:pt x="17" y="19"/>
                    <a:pt x="8" y="25"/>
                    <a:pt x="0" y="32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40"/>
                    <a:pt x="19" y="32"/>
                    <a:pt x="31" y="26"/>
                  </a:cubicBezTo>
                  <a:cubicBezTo>
                    <a:pt x="47" y="18"/>
                    <a:pt x="64" y="14"/>
                    <a:pt x="82" y="14"/>
                  </a:cubicBezTo>
                  <a:cubicBezTo>
                    <a:pt x="100" y="14"/>
                    <a:pt x="117" y="18"/>
                    <a:pt x="133" y="26"/>
                  </a:cubicBezTo>
                  <a:cubicBezTo>
                    <a:pt x="145" y="32"/>
                    <a:pt x="155" y="40"/>
                    <a:pt x="164" y="49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56" y="25"/>
                    <a:pt x="147" y="19"/>
                    <a:pt x="138" y="14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>
          <a:xfrm>
            <a:off x="7580825" y="3082233"/>
            <a:ext cx="133386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 rot="10800000">
            <a:off x="8037404" y="2517730"/>
            <a:ext cx="1129007" cy="1129069"/>
            <a:chOff x="1688904" y="1134544"/>
            <a:chExt cx="1097279" cy="1097279"/>
          </a:xfrm>
        </p:grpSpPr>
        <p:sp>
          <p:nvSpPr>
            <p:cNvPr id="79" name="Arc 78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ounded Rectangle 81"/>
          <p:cNvSpPr/>
          <p:nvPr/>
        </p:nvSpPr>
        <p:spPr>
          <a:xfrm>
            <a:off x="8949316" y="2386321"/>
            <a:ext cx="1516236" cy="28906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8949316" y="2954071"/>
            <a:ext cx="1516236" cy="28906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8949316" y="3512014"/>
            <a:ext cx="1516236" cy="28906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7580825" y="4877504"/>
            <a:ext cx="133386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 rot="10800000">
            <a:off x="8037404" y="4312999"/>
            <a:ext cx="1129007" cy="1129069"/>
            <a:chOff x="1688904" y="1134544"/>
            <a:chExt cx="1097279" cy="1097279"/>
          </a:xfrm>
        </p:grpSpPr>
        <p:sp>
          <p:nvSpPr>
            <p:cNvPr id="87" name="Arc 86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ounded Rectangle 89"/>
          <p:cNvSpPr/>
          <p:nvPr/>
        </p:nvSpPr>
        <p:spPr>
          <a:xfrm>
            <a:off x="8949316" y="4181591"/>
            <a:ext cx="1516236" cy="28906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8949316" y="4749341"/>
            <a:ext cx="1516236" cy="28906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8949316" y="5307286"/>
            <a:ext cx="1516236" cy="28906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Freeform 5"/>
          <p:cNvSpPr>
            <a:spLocks noEditPoints="1"/>
          </p:cNvSpPr>
          <p:nvPr/>
        </p:nvSpPr>
        <p:spPr bwMode="auto">
          <a:xfrm rot="2700000">
            <a:off x="4895244" y="2677895"/>
            <a:ext cx="2401575" cy="2453498"/>
          </a:xfrm>
          <a:custGeom>
            <a:avLst/>
            <a:gdLst/>
            <a:ahLst/>
            <a:cxnLst>
              <a:cxn ang="0">
                <a:pos x="739" y="553"/>
              </a:cxn>
              <a:cxn ang="0">
                <a:pos x="623" y="488"/>
              </a:cxn>
              <a:cxn ang="0">
                <a:pos x="541" y="483"/>
              </a:cxn>
              <a:cxn ang="0">
                <a:pos x="272" y="213"/>
              </a:cxn>
              <a:cxn ang="0">
                <a:pos x="170" y="33"/>
              </a:cxn>
              <a:cxn ang="0">
                <a:pos x="50" y="185"/>
              </a:cxn>
              <a:cxn ang="0">
                <a:pos x="0" y="203"/>
              </a:cxn>
              <a:cxn ang="0">
                <a:pos x="284" y="470"/>
              </a:cxn>
              <a:cxn ang="0">
                <a:pos x="551" y="755"/>
              </a:cxn>
              <a:cxn ang="0">
                <a:pos x="571" y="706"/>
              </a:cxn>
              <a:cxn ang="0">
                <a:pos x="706" y="587"/>
              </a:cxn>
              <a:cxn ang="0">
                <a:pos x="599" y="531"/>
              </a:cxn>
              <a:cxn ang="0">
                <a:pos x="530" y="619"/>
              </a:cxn>
              <a:cxn ang="0">
                <a:pos x="532" y="531"/>
              </a:cxn>
              <a:cxn ang="0">
                <a:pos x="526" y="585"/>
              </a:cxn>
              <a:cxn ang="0">
                <a:pos x="397" y="485"/>
              </a:cxn>
              <a:cxn ang="0">
                <a:pos x="489" y="411"/>
              </a:cxn>
              <a:cxn ang="0">
                <a:pos x="397" y="485"/>
              </a:cxn>
              <a:cxn ang="0">
                <a:pos x="383" y="480"/>
              </a:cxn>
              <a:cxn ang="0">
                <a:pos x="456" y="341"/>
              </a:cxn>
              <a:cxn ang="0">
                <a:pos x="437" y="324"/>
              </a:cxn>
              <a:cxn ang="0">
                <a:pos x="330" y="449"/>
              </a:cxn>
              <a:cxn ang="0">
                <a:pos x="437" y="324"/>
              </a:cxn>
              <a:cxn ang="0">
                <a:pos x="363" y="271"/>
              </a:cxn>
              <a:cxn ang="0">
                <a:pos x="275" y="376"/>
              </a:cxn>
              <a:cxn ang="0">
                <a:pos x="349" y="266"/>
              </a:cxn>
              <a:cxn ang="0">
                <a:pos x="261" y="262"/>
              </a:cxn>
              <a:cxn ang="0">
                <a:pos x="172" y="228"/>
              </a:cxn>
              <a:cxn ang="0">
                <a:pos x="227" y="155"/>
              </a:cxn>
              <a:cxn ang="0">
                <a:pos x="172" y="228"/>
              </a:cxn>
              <a:cxn ang="0">
                <a:pos x="84" y="206"/>
              </a:cxn>
              <a:cxn ang="0">
                <a:pos x="224" y="139"/>
              </a:cxn>
              <a:cxn ang="0">
                <a:pos x="192" y="61"/>
              </a:cxn>
              <a:cxn ang="0">
                <a:pos x="72" y="200"/>
              </a:cxn>
              <a:cxn ang="0">
                <a:pos x="192" y="61"/>
              </a:cxn>
              <a:cxn ang="0">
                <a:pos x="227" y="192"/>
              </a:cxn>
              <a:cxn ang="0">
                <a:pos x="192" y="227"/>
              </a:cxn>
              <a:cxn ang="0">
                <a:pos x="388" y="282"/>
              </a:cxn>
              <a:cxn ang="0">
                <a:pos x="311" y="431"/>
              </a:cxn>
              <a:cxn ang="0">
                <a:pos x="426" y="492"/>
              </a:cxn>
              <a:cxn ang="0">
                <a:pos x="492" y="492"/>
              </a:cxn>
              <a:cxn ang="0">
                <a:pos x="563" y="696"/>
              </a:cxn>
              <a:cxn ang="0">
                <a:pos x="677" y="563"/>
              </a:cxn>
              <a:cxn ang="0">
                <a:pos x="563" y="696"/>
              </a:cxn>
              <a:cxn ang="0">
                <a:pos x="533" y="634"/>
              </a:cxn>
              <a:cxn ang="0">
                <a:pos x="666" y="556"/>
              </a:cxn>
              <a:cxn ang="0">
                <a:pos x="549" y="673"/>
              </a:cxn>
            </a:cxnLst>
            <a:rect l="0" t="0" r="r" b="b"/>
            <a:pathLst>
              <a:path w="739" h="755">
                <a:moveTo>
                  <a:pt x="706" y="587"/>
                </a:moveTo>
                <a:cubicBezTo>
                  <a:pt x="739" y="553"/>
                  <a:pt x="739" y="553"/>
                  <a:pt x="739" y="553"/>
                </a:cubicBezTo>
                <a:cubicBezTo>
                  <a:pt x="706" y="520"/>
                  <a:pt x="666" y="499"/>
                  <a:pt x="624" y="489"/>
                </a:cubicBezTo>
                <a:cubicBezTo>
                  <a:pt x="623" y="488"/>
                  <a:pt x="623" y="488"/>
                  <a:pt x="623" y="488"/>
                </a:cubicBezTo>
                <a:cubicBezTo>
                  <a:pt x="623" y="489"/>
                  <a:pt x="623" y="489"/>
                  <a:pt x="623" y="489"/>
                </a:cubicBezTo>
                <a:cubicBezTo>
                  <a:pt x="596" y="482"/>
                  <a:pt x="568" y="480"/>
                  <a:pt x="541" y="483"/>
                </a:cubicBezTo>
                <a:cubicBezTo>
                  <a:pt x="548" y="412"/>
                  <a:pt x="524" y="338"/>
                  <a:pt x="470" y="284"/>
                </a:cubicBezTo>
                <a:cubicBezTo>
                  <a:pt x="416" y="230"/>
                  <a:pt x="342" y="206"/>
                  <a:pt x="272" y="213"/>
                </a:cubicBezTo>
                <a:cubicBezTo>
                  <a:pt x="284" y="138"/>
                  <a:pt x="261" y="58"/>
                  <a:pt x="203" y="0"/>
                </a:cubicBezTo>
                <a:cubicBezTo>
                  <a:pt x="170" y="33"/>
                  <a:pt x="170" y="33"/>
                  <a:pt x="170" y="33"/>
                </a:cubicBezTo>
                <a:cubicBezTo>
                  <a:pt x="175" y="39"/>
                  <a:pt x="180" y="44"/>
                  <a:pt x="184" y="50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44" y="180"/>
                  <a:pt x="38" y="175"/>
                  <a:pt x="33" y="170"/>
                </a:cubicBezTo>
                <a:cubicBezTo>
                  <a:pt x="0" y="203"/>
                  <a:pt x="0" y="203"/>
                  <a:pt x="0" y="203"/>
                </a:cubicBezTo>
                <a:cubicBezTo>
                  <a:pt x="58" y="261"/>
                  <a:pt x="138" y="284"/>
                  <a:pt x="213" y="272"/>
                </a:cubicBezTo>
                <a:cubicBezTo>
                  <a:pt x="206" y="343"/>
                  <a:pt x="230" y="416"/>
                  <a:pt x="284" y="470"/>
                </a:cubicBezTo>
                <a:cubicBezTo>
                  <a:pt x="338" y="524"/>
                  <a:pt x="411" y="548"/>
                  <a:pt x="482" y="541"/>
                </a:cubicBezTo>
                <a:cubicBezTo>
                  <a:pt x="470" y="616"/>
                  <a:pt x="493" y="696"/>
                  <a:pt x="551" y="755"/>
                </a:cubicBezTo>
                <a:cubicBezTo>
                  <a:pt x="585" y="721"/>
                  <a:pt x="585" y="721"/>
                  <a:pt x="585" y="721"/>
                </a:cubicBezTo>
                <a:cubicBezTo>
                  <a:pt x="580" y="716"/>
                  <a:pt x="575" y="711"/>
                  <a:pt x="571" y="706"/>
                </a:cubicBezTo>
                <a:cubicBezTo>
                  <a:pt x="698" y="579"/>
                  <a:pt x="698" y="579"/>
                  <a:pt x="698" y="579"/>
                </a:cubicBezTo>
                <a:cubicBezTo>
                  <a:pt x="700" y="582"/>
                  <a:pt x="703" y="584"/>
                  <a:pt x="706" y="587"/>
                </a:cubicBezTo>
                <a:close/>
                <a:moveTo>
                  <a:pt x="528" y="603"/>
                </a:moveTo>
                <a:cubicBezTo>
                  <a:pt x="599" y="531"/>
                  <a:pt x="599" y="531"/>
                  <a:pt x="599" y="531"/>
                </a:cubicBezTo>
                <a:cubicBezTo>
                  <a:pt x="604" y="532"/>
                  <a:pt x="609" y="534"/>
                  <a:pt x="614" y="535"/>
                </a:cubicBezTo>
                <a:cubicBezTo>
                  <a:pt x="530" y="619"/>
                  <a:pt x="530" y="619"/>
                  <a:pt x="530" y="619"/>
                </a:cubicBezTo>
                <a:cubicBezTo>
                  <a:pt x="529" y="613"/>
                  <a:pt x="528" y="608"/>
                  <a:pt x="528" y="603"/>
                </a:cubicBezTo>
                <a:close/>
                <a:moveTo>
                  <a:pt x="532" y="531"/>
                </a:moveTo>
                <a:cubicBezTo>
                  <a:pt x="549" y="528"/>
                  <a:pt x="566" y="528"/>
                  <a:pt x="583" y="529"/>
                </a:cubicBezTo>
                <a:cubicBezTo>
                  <a:pt x="526" y="585"/>
                  <a:pt x="526" y="585"/>
                  <a:pt x="526" y="585"/>
                </a:cubicBezTo>
                <a:cubicBezTo>
                  <a:pt x="526" y="567"/>
                  <a:pt x="528" y="549"/>
                  <a:pt x="532" y="531"/>
                </a:cubicBezTo>
                <a:close/>
                <a:moveTo>
                  <a:pt x="397" y="485"/>
                </a:moveTo>
                <a:cubicBezTo>
                  <a:pt x="485" y="397"/>
                  <a:pt x="485" y="397"/>
                  <a:pt x="485" y="397"/>
                </a:cubicBezTo>
                <a:cubicBezTo>
                  <a:pt x="487" y="402"/>
                  <a:pt x="488" y="407"/>
                  <a:pt x="489" y="411"/>
                </a:cubicBezTo>
                <a:cubicBezTo>
                  <a:pt x="411" y="489"/>
                  <a:pt x="411" y="489"/>
                  <a:pt x="411" y="489"/>
                </a:cubicBezTo>
                <a:cubicBezTo>
                  <a:pt x="406" y="488"/>
                  <a:pt x="401" y="487"/>
                  <a:pt x="397" y="485"/>
                </a:cubicBezTo>
                <a:close/>
                <a:moveTo>
                  <a:pt x="480" y="383"/>
                </a:moveTo>
                <a:cubicBezTo>
                  <a:pt x="383" y="480"/>
                  <a:pt x="383" y="480"/>
                  <a:pt x="383" y="480"/>
                </a:cubicBezTo>
                <a:cubicBezTo>
                  <a:pt x="368" y="474"/>
                  <a:pt x="354" y="466"/>
                  <a:pt x="341" y="457"/>
                </a:cubicBezTo>
                <a:cubicBezTo>
                  <a:pt x="456" y="341"/>
                  <a:pt x="456" y="341"/>
                  <a:pt x="456" y="341"/>
                </a:cubicBezTo>
                <a:cubicBezTo>
                  <a:pt x="466" y="354"/>
                  <a:pt x="474" y="369"/>
                  <a:pt x="480" y="383"/>
                </a:cubicBezTo>
                <a:close/>
                <a:moveTo>
                  <a:pt x="437" y="324"/>
                </a:moveTo>
                <a:cubicBezTo>
                  <a:pt x="446" y="333"/>
                  <a:pt x="446" y="333"/>
                  <a:pt x="446" y="333"/>
                </a:cubicBezTo>
                <a:cubicBezTo>
                  <a:pt x="330" y="449"/>
                  <a:pt x="330" y="449"/>
                  <a:pt x="330" y="449"/>
                </a:cubicBezTo>
                <a:cubicBezTo>
                  <a:pt x="327" y="446"/>
                  <a:pt x="324" y="443"/>
                  <a:pt x="321" y="440"/>
                </a:cubicBezTo>
                <a:lnTo>
                  <a:pt x="437" y="324"/>
                </a:lnTo>
                <a:close/>
                <a:moveTo>
                  <a:pt x="270" y="363"/>
                </a:moveTo>
                <a:cubicBezTo>
                  <a:pt x="363" y="271"/>
                  <a:pt x="363" y="271"/>
                  <a:pt x="363" y="271"/>
                </a:cubicBezTo>
                <a:cubicBezTo>
                  <a:pt x="367" y="272"/>
                  <a:pt x="372" y="274"/>
                  <a:pt x="376" y="276"/>
                </a:cubicBezTo>
                <a:cubicBezTo>
                  <a:pt x="275" y="376"/>
                  <a:pt x="275" y="376"/>
                  <a:pt x="275" y="376"/>
                </a:cubicBezTo>
                <a:cubicBezTo>
                  <a:pt x="274" y="372"/>
                  <a:pt x="272" y="367"/>
                  <a:pt x="270" y="363"/>
                </a:cubicBezTo>
                <a:close/>
                <a:moveTo>
                  <a:pt x="349" y="266"/>
                </a:moveTo>
                <a:cubicBezTo>
                  <a:pt x="266" y="349"/>
                  <a:pt x="266" y="349"/>
                  <a:pt x="266" y="349"/>
                </a:cubicBezTo>
                <a:cubicBezTo>
                  <a:pt x="258" y="320"/>
                  <a:pt x="256" y="291"/>
                  <a:pt x="261" y="262"/>
                </a:cubicBezTo>
                <a:cubicBezTo>
                  <a:pt x="290" y="257"/>
                  <a:pt x="320" y="258"/>
                  <a:pt x="349" y="266"/>
                </a:cubicBezTo>
                <a:close/>
                <a:moveTo>
                  <a:pt x="172" y="228"/>
                </a:moveTo>
                <a:cubicBezTo>
                  <a:pt x="166" y="228"/>
                  <a:pt x="161" y="227"/>
                  <a:pt x="155" y="227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7" y="161"/>
                  <a:pt x="228" y="167"/>
                  <a:pt x="228" y="172"/>
                </a:cubicBezTo>
                <a:lnTo>
                  <a:pt x="172" y="228"/>
                </a:lnTo>
                <a:close/>
                <a:moveTo>
                  <a:pt x="139" y="225"/>
                </a:moveTo>
                <a:cubicBezTo>
                  <a:pt x="120" y="221"/>
                  <a:pt x="101" y="215"/>
                  <a:pt x="84" y="206"/>
                </a:cubicBezTo>
                <a:cubicBezTo>
                  <a:pt x="206" y="84"/>
                  <a:pt x="206" y="84"/>
                  <a:pt x="206" y="84"/>
                </a:cubicBezTo>
                <a:cubicBezTo>
                  <a:pt x="215" y="102"/>
                  <a:pt x="221" y="120"/>
                  <a:pt x="224" y="139"/>
                </a:cubicBezTo>
                <a:lnTo>
                  <a:pt x="139" y="225"/>
                </a:lnTo>
                <a:close/>
                <a:moveTo>
                  <a:pt x="192" y="61"/>
                </a:moveTo>
                <a:cubicBezTo>
                  <a:pt x="195" y="65"/>
                  <a:pt x="197" y="68"/>
                  <a:pt x="200" y="72"/>
                </a:cubicBezTo>
                <a:cubicBezTo>
                  <a:pt x="72" y="200"/>
                  <a:pt x="72" y="200"/>
                  <a:pt x="72" y="200"/>
                </a:cubicBezTo>
                <a:cubicBezTo>
                  <a:pt x="68" y="197"/>
                  <a:pt x="64" y="195"/>
                  <a:pt x="61" y="193"/>
                </a:cubicBezTo>
                <a:lnTo>
                  <a:pt x="192" y="61"/>
                </a:lnTo>
                <a:close/>
                <a:moveTo>
                  <a:pt x="192" y="227"/>
                </a:moveTo>
                <a:cubicBezTo>
                  <a:pt x="227" y="192"/>
                  <a:pt x="227" y="192"/>
                  <a:pt x="227" y="192"/>
                </a:cubicBezTo>
                <a:cubicBezTo>
                  <a:pt x="226" y="202"/>
                  <a:pt x="225" y="212"/>
                  <a:pt x="222" y="222"/>
                </a:cubicBezTo>
                <a:cubicBezTo>
                  <a:pt x="212" y="225"/>
                  <a:pt x="202" y="226"/>
                  <a:pt x="192" y="227"/>
                </a:cubicBezTo>
                <a:close/>
                <a:moveTo>
                  <a:pt x="282" y="389"/>
                </a:moveTo>
                <a:cubicBezTo>
                  <a:pt x="388" y="282"/>
                  <a:pt x="388" y="282"/>
                  <a:pt x="388" y="282"/>
                </a:cubicBezTo>
                <a:cubicBezTo>
                  <a:pt x="403" y="290"/>
                  <a:pt x="417" y="300"/>
                  <a:pt x="430" y="312"/>
                </a:cubicBezTo>
                <a:cubicBezTo>
                  <a:pt x="311" y="431"/>
                  <a:pt x="311" y="431"/>
                  <a:pt x="311" y="431"/>
                </a:cubicBezTo>
                <a:cubicBezTo>
                  <a:pt x="299" y="418"/>
                  <a:pt x="290" y="403"/>
                  <a:pt x="282" y="389"/>
                </a:cubicBezTo>
                <a:close/>
                <a:moveTo>
                  <a:pt x="426" y="492"/>
                </a:moveTo>
                <a:cubicBezTo>
                  <a:pt x="492" y="427"/>
                  <a:pt x="492" y="427"/>
                  <a:pt x="492" y="427"/>
                </a:cubicBezTo>
                <a:cubicBezTo>
                  <a:pt x="496" y="448"/>
                  <a:pt x="496" y="471"/>
                  <a:pt x="492" y="492"/>
                </a:cubicBezTo>
                <a:cubicBezTo>
                  <a:pt x="470" y="496"/>
                  <a:pt x="448" y="496"/>
                  <a:pt x="426" y="492"/>
                </a:cubicBezTo>
                <a:close/>
                <a:moveTo>
                  <a:pt x="563" y="696"/>
                </a:moveTo>
                <a:cubicBezTo>
                  <a:pt x="561" y="692"/>
                  <a:pt x="558" y="688"/>
                  <a:pt x="556" y="685"/>
                </a:cubicBezTo>
                <a:cubicBezTo>
                  <a:pt x="677" y="563"/>
                  <a:pt x="677" y="563"/>
                  <a:pt x="677" y="563"/>
                </a:cubicBezTo>
                <a:cubicBezTo>
                  <a:pt x="686" y="573"/>
                  <a:pt x="686" y="573"/>
                  <a:pt x="686" y="573"/>
                </a:cubicBezTo>
                <a:lnTo>
                  <a:pt x="563" y="696"/>
                </a:lnTo>
                <a:close/>
                <a:moveTo>
                  <a:pt x="549" y="673"/>
                </a:moveTo>
                <a:cubicBezTo>
                  <a:pt x="543" y="660"/>
                  <a:pt x="537" y="647"/>
                  <a:pt x="533" y="634"/>
                </a:cubicBezTo>
                <a:cubicBezTo>
                  <a:pt x="628" y="539"/>
                  <a:pt x="628" y="539"/>
                  <a:pt x="628" y="539"/>
                </a:cubicBezTo>
                <a:cubicBezTo>
                  <a:pt x="641" y="543"/>
                  <a:pt x="654" y="549"/>
                  <a:pt x="666" y="556"/>
                </a:cubicBezTo>
                <a:lnTo>
                  <a:pt x="549" y="673"/>
                </a:lnTo>
                <a:close/>
                <a:moveTo>
                  <a:pt x="549" y="673"/>
                </a:moveTo>
                <a:cubicBezTo>
                  <a:pt x="549" y="673"/>
                  <a:pt x="549" y="673"/>
                  <a:pt x="549" y="673"/>
                </a:cubicBezTo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94079" tIns="47040" rIns="94079" bIns="47040" numCol="1" anchor="t" anchorCtr="0" compatLnSpc="1"/>
          <a:lstStyle/>
          <a:p>
            <a:pPr>
              <a:lnSpc>
                <a:spcPct val="120000"/>
              </a:lnSpc>
            </a:pPr>
            <a:endParaRPr lang="en-US" sz="21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">
        <p14:vortex dir="r"/>
      </p:transition>
    </mc:Choice>
    <mc:Fallback>
      <p:transition spd="slow" advTm="1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7" grpId="0" animBg="1"/>
      <p:bldP spid="58" grpId="0" animBg="1"/>
      <p:bldP spid="59" grpId="0" animBg="1"/>
      <p:bldP spid="71" grpId="0" animBg="1"/>
      <p:bldP spid="72" grpId="0" animBg="1"/>
      <p:bldP spid="73" grpId="0" animBg="1"/>
      <p:bldP spid="82" grpId="0" animBg="1"/>
      <p:bldP spid="83" grpId="0" animBg="1"/>
      <p:bldP spid="84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11275"/>
          <a:stretch>
            <a:fillRect/>
          </a:stretch>
        </p:blipFill>
        <p:spPr>
          <a:xfrm>
            <a:off x="-2" y="0"/>
            <a:ext cx="12192001" cy="482687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158587" y="3245005"/>
            <a:ext cx="5516739" cy="2756869"/>
          </a:xfrm>
          <a:prstGeom prst="rect">
            <a:avLst/>
          </a:prstGeom>
          <a:solidFill>
            <a:srgbClr val="6AA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8024330" y="2579789"/>
            <a:ext cx="1633322" cy="1633913"/>
            <a:chOff x="1399488" y="1373932"/>
            <a:chExt cx="1225151" cy="1225151"/>
          </a:xfrm>
        </p:grpSpPr>
        <p:sp>
          <p:nvSpPr>
            <p:cNvPr id="19" name="椭圆 18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422934" y="1707654"/>
              <a:ext cx="1162874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rgbClr val="4C86AE"/>
                  </a:solidFill>
                  <a:latin typeface="Impact" panose="020B0806030902050204" pitchFamily="34" charset="0"/>
                </a:rPr>
                <a:t>Part3</a:t>
              </a:r>
              <a:endParaRPr lang="zh-CN" altLang="en-US" sz="48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11356" y="4496136"/>
            <a:ext cx="5240346" cy="757222"/>
            <a:chOff x="339620" y="2810858"/>
            <a:chExt cx="3930771" cy="567785"/>
          </a:xfrm>
        </p:grpSpPr>
        <p:sp>
          <p:nvSpPr>
            <p:cNvPr id="22" name="TextBox 21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单击此处输入章节标题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17876" y="5044337"/>
            <a:ext cx="2749452" cy="707876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000" b="1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章节大标题</a:t>
            </a:r>
            <a:endParaRPr lang="zh-CN" altLang="en-US" sz="4000" b="1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4039" y="5830176"/>
            <a:ext cx="4627061" cy="52321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400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模板所有页面均有动画，修改方便，这里可以输入章节标题，内页图片可自由替换。</a:t>
            </a:r>
            <a:endParaRPr lang="zh-CN" altLang="en-US" sz="1400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6">
        <p14:vortex dir="r"/>
      </p:transition>
    </mc:Choice>
    <mc:Fallback>
      <p:transition spd="slow" advTm="1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53" y="0"/>
            <a:ext cx="12190413" cy="192066"/>
          </a:xfrm>
          <a:prstGeom prst="rect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53" y="6667522"/>
            <a:ext cx="12190413" cy="192066"/>
          </a:xfrm>
          <a:prstGeom prst="rect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40"/>
          <p:cNvGrpSpPr/>
          <p:nvPr/>
        </p:nvGrpSpPr>
        <p:grpSpPr>
          <a:xfrm>
            <a:off x="3669665" y="2155825"/>
            <a:ext cx="4511675" cy="601980"/>
            <a:chOff x="2999580" y="1408491"/>
            <a:chExt cx="3763403" cy="561604"/>
          </a:xfrm>
          <a:solidFill>
            <a:schemeClr val="accent1"/>
          </a:solidFill>
        </p:grpSpPr>
        <p:sp>
          <p:nvSpPr>
            <p:cNvPr id="5" name="圆角矩形 4"/>
            <p:cNvSpPr/>
            <p:nvPr/>
          </p:nvSpPr>
          <p:spPr>
            <a:xfrm>
              <a:off x="2999580" y="1408491"/>
              <a:ext cx="3763403" cy="561604"/>
            </a:xfrm>
            <a:prstGeom prst="roundRect">
              <a:avLst>
                <a:gd name="adj" fmla="val 50000"/>
              </a:avLst>
            </a:prstGeom>
            <a:solidFill>
              <a:srgbClr val="4C86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单击添加标题文字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KSO_Shape"/>
            <p:cNvSpPr/>
            <p:nvPr/>
          </p:nvSpPr>
          <p:spPr>
            <a:xfrm>
              <a:off x="6309117" y="1563638"/>
              <a:ext cx="252000" cy="252000"/>
            </a:xfrm>
            <a:custGeom>
              <a:avLst/>
              <a:gdLst>
                <a:gd name="connsiteX0" fmla="*/ 363514 w 648072"/>
                <a:gd name="connsiteY0" fmla="*/ 144016 h 648072"/>
                <a:gd name="connsiteX1" fmla="*/ 543534 w 648072"/>
                <a:gd name="connsiteY1" fmla="*/ 324036 h 648072"/>
                <a:gd name="connsiteX2" fmla="*/ 363514 w 648072"/>
                <a:gd name="connsiteY2" fmla="*/ 504056 h 648072"/>
                <a:gd name="connsiteX3" fmla="*/ 363514 w 648072"/>
                <a:gd name="connsiteY3" fmla="*/ 414046 h 648072"/>
                <a:gd name="connsiteX4" fmla="*/ 104538 w 648072"/>
                <a:gd name="connsiteY4" fmla="*/ 414046 h 648072"/>
                <a:gd name="connsiteX5" fmla="*/ 104538 w 648072"/>
                <a:gd name="connsiteY5" fmla="*/ 234026 h 648072"/>
                <a:gd name="connsiteX6" fmla="*/ 363514 w 648072"/>
                <a:gd name="connsiteY6" fmla="*/ 234026 h 648072"/>
                <a:gd name="connsiteX7" fmla="*/ 324036 w 648072"/>
                <a:gd name="connsiteY7" fmla="*/ 37381 h 648072"/>
                <a:gd name="connsiteX8" fmla="*/ 37381 w 648072"/>
                <a:gd name="connsiteY8" fmla="*/ 324036 h 648072"/>
                <a:gd name="connsiteX9" fmla="*/ 324036 w 648072"/>
                <a:gd name="connsiteY9" fmla="*/ 610691 h 648072"/>
                <a:gd name="connsiteX10" fmla="*/ 610691 w 648072"/>
                <a:gd name="connsiteY10" fmla="*/ 324036 h 648072"/>
                <a:gd name="connsiteX11" fmla="*/ 324036 w 648072"/>
                <a:gd name="connsiteY11" fmla="*/ 37381 h 648072"/>
                <a:gd name="connsiteX12" fmla="*/ 324036 w 648072"/>
                <a:gd name="connsiteY12" fmla="*/ 0 h 648072"/>
                <a:gd name="connsiteX13" fmla="*/ 648072 w 648072"/>
                <a:gd name="connsiteY13" fmla="*/ 324036 h 648072"/>
                <a:gd name="connsiteX14" fmla="*/ 324036 w 648072"/>
                <a:gd name="connsiteY14" fmla="*/ 648072 h 648072"/>
                <a:gd name="connsiteX15" fmla="*/ 0 w 648072"/>
                <a:gd name="connsiteY15" fmla="*/ 324036 h 648072"/>
                <a:gd name="connsiteX16" fmla="*/ 324036 w 648072"/>
                <a:gd name="connsiteY16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072" h="648072">
                  <a:moveTo>
                    <a:pt x="363514" y="144016"/>
                  </a:moveTo>
                  <a:lnTo>
                    <a:pt x="543534" y="324036"/>
                  </a:lnTo>
                  <a:lnTo>
                    <a:pt x="363514" y="504056"/>
                  </a:lnTo>
                  <a:lnTo>
                    <a:pt x="363514" y="414046"/>
                  </a:lnTo>
                  <a:lnTo>
                    <a:pt x="104538" y="414046"/>
                  </a:lnTo>
                  <a:lnTo>
                    <a:pt x="104538" y="234026"/>
                  </a:lnTo>
                  <a:lnTo>
                    <a:pt x="363514" y="234026"/>
                  </a:lnTo>
                  <a:close/>
                  <a:moveTo>
                    <a:pt x="324036" y="37381"/>
                  </a:moveTo>
                  <a:cubicBezTo>
                    <a:pt x="165721" y="37381"/>
                    <a:pt x="37381" y="165721"/>
                    <a:pt x="37381" y="324036"/>
                  </a:cubicBezTo>
                  <a:cubicBezTo>
                    <a:pt x="37381" y="482351"/>
                    <a:pt x="165721" y="610691"/>
                    <a:pt x="324036" y="610691"/>
                  </a:cubicBezTo>
                  <a:cubicBezTo>
                    <a:pt x="482351" y="610691"/>
                    <a:pt x="610691" y="482351"/>
                    <a:pt x="610691" y="324036"/>
                  </a:cubicBezTo>
                  <a:cubicBezTo>
                    <a:pt x="610691" y="165721"/>
                    <a:pt x="482351" y="37381"/>
                    <a:pt x="324036" y="37381"/>
                  </a:cubicBezTo>
                  <a:close/>
                  <a:moveTo>
                    <a:pt x="324036" y="0"/>
                  </a:moveTo>
                  <a:cubicBezTo>
                    <a:pt x="502996" y="0"/>
                    <a:pt x="648072" y="145076"/>
                    <a:pt x="648072" y="324036"/>
                  </a:cubicBezTo>
                  <a:cubicBezTo>
                    <a:pt x="648072" y="502996"/>
                    <a:pt x="502996" y="648072"/>
                    <a:pt x="324036" y="648072"/>
                  </a:cubicBezTo>
                  <a:cubicBezTo>
                    <a:pt x="145076" y="648072"/>
                    <a:pt x="0" y="502996"/>
                    <a:pt x="0" y="324036"/>
                  </a:cubicBezTo>
                  <a:cubicBezTo>
                    <a:pt x="0" y="145076"/>
                    <a:pt x="145076" y="0"/>
                    <a:pt x="3240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00" b="1"/>
            </a:p>
          </p:txBody>
        </p:sp>
      </p:grpSp>
      <p:grpSp>
        <p:nvGrpSpPr>
          <p:cNvPr id="7" name="组合 43"/>
          <p:cNvGrpSpPr/>
          <p:nvPr/>
        </p:nvGrpSpPr>
        <p:grpSpPr>
          <a:xfrm>
            <a:off x="3669677" y="3049085"/>
            <a:ext cx="4512278" cy="644917"/>
            <a:chOff x="3007001" y="2207189"/>
            <a:chExt cx="3930783" cy="561604"/>
          </a:xfrm>
          <a:solidFill>
            <a:schemeClr val="accent1"/>
          </a:solidFill>
        </p:grpSpPr>
        <p:sp>
          <p:nvSpPr>
            <p:cNvPr id="8" name="圆角矩形 7"/>
            <p:cNvSpPr/>
            <p:nvPr/>
          </p:nvSpPr>
          <p:spPr>
            <a:xfrm>
              <a:off x="3007001" y="2207189"/>
              <a:ext cx="3930783" cy="561604"/>
            </a:xfrm>
            <a:prstGeom prst="roundRect">
              <a:avLst>
                <a:gd name="adj" fmla="val 50000"/>
              </a:avLst>
            </a:prstGeom>
            <a:solidFill>
              <a:srgbClr val="4C86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单击添加标题文字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KSO_Shape"/>
            <p:cNvSpPr/>
            <p:nvPr/>
          </p:nvSpPr>
          <p:spPr>
            <a:xfrm>
              <a:off x="6480212" y="2355726"/>
              <a:ext cx="252000" cy="252000"/>
            </a:xfrm>
            <a:custGeom>
              <a:avLst/>
              <a:gdLst>
                <a:gd name="connsiteX0" fmla="*/ 363514 w 648072"/>
                <a:gd name="connsiteY0" fmla="*/ 144016 h 648072"/>
                <a:gd name="connsiteX1" fmla="*/ 543534 w 648072"/>
                <a:gd name="connsiteY1" fmla="*/ 324036 h 648072"/>
                <a:gd name="connsiteX2" fmla="*/ 363514 w 648072"/>
                <a:gd name="connsiteY2" fmla="*/ 504056 h 648072"/>
                <a:gd name="connsiteX3" fmla="*/ 363514 w 648072"/>
                <a:gd name="connsiteY3" fmla="*/ 414046 h 648072"/>
                <a:gd name="connsiteX4" fmla="*/ 104538 w 648072"/>
                <a:gd name="connsiteY4" fmla="*/ 414046 h 648072"/>
                <a:gd name="connsiteX5" fmla="*/ 104538 w 648072"/>
                <a:gd name="connsiteY5" fmla="*/ 234026 h 648072"/>
                <a:gd name="connsiteX6" fmla="*/ 363514 w 648072"/>
                <a:gd name="connsiteY6" fmla="*/ 234026 h 648072"/>
                <a:gd name="connsiteX7" fmla="*/ 324036 w 648072"/>
                <a:gd name="connsiteY7" fmla="*/ 37381 h 648072"/>
                <a:gd name="connsiteX8" fmla="*/ 37381 w 648072"/>
                <a:gd name="connsiteY8" fmla="*/ 324036 h 648072"/>
                <a:gd name="connsiteX9" fmla="*/ 324036 w 648072"/>
                <a:gd name="connsiteY9" fmla="*/ 610691 h 648072"/>
                <a:gd name="connsiteX10" fmla="*/ 610691 w 648072"/>
                <a:gd name="connsiteY10" fmla="*/ 324036 h 648072"/>
                <a:gd name="connsiteX11" fmla="*/ 324036 w 648072"/>
                <a:gd name="connsiteY11" fmla="*/ 37381 h 648072"/>
                <a:gd name="connsiteX12" fmla="*/ 324036 w 648072"/>
                <a:gd name="connsiteY12" fmla="*/ 0 h 648072"/>
                <a:gd name="connsiteX13" fmla="*/ 648072 w 648072"/>
                <a:gd name="connsiteY13" fmla="*/ 324036 h 648072"/>
                <a:gd name="connsiteX14" fmla="*/ 324036 w 648072"/>
                <a:gd name="connsiteY14" fmla="*/ 648072 h 648072"/>
                <a:gd name="connsiteX15" fmla="*/ 0 w 648072"/>
                <a:gd name="connsiteY15" fmla="*/ 324036 h 648072"/>
                <a:gd name="connsiteX16" fmla="*/ 324036 w 648072"/>
                <a:gd name="connsiteY16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072" h="648072">
                  <a:moveTo>
                    <a:pt x="363514" y="144016"/>
                  </a:moveTo>
                  <a:lnTo>
                    <a:pt x="543534" y="324036"/>
                  </a:lnTo>
                  <a:lnTo>
                    <a:pt x="363514" y="504056"/>
                  </a:lnTo>
                  <a:lnTo>
                    <a:pt x="363514" y="414046"/>
                  </a:lnTo>
                  <a:lnTo>
                    <a:pt x="104538" y="414046"/>
                  </a:lnTo>
                  <a:lnTo>
                    <a:pt x="104538" y="234026"/>
                  </a:lnTo>
                  <a:lnTo>
                    <a:pt x="363514" y="234026"/>
                  </a:lnTo>
                  <a:close/>
                  <a:moveTo>
                    <a:pt x="324036" y="37381"/>
                  </a:moveTo>
                  <a:cubicBezTo>
                    <a:pt x="165721" y="37381"/>
                    <a:pt x="37381" y="165721"/>
                    <a:pt x="37381" y="324036"/>
                  </a:cubicBezTo>
                  <a:cubicBezTo>
                    <a:pt x="37381" y="482351"/>
                    <a:pt x="165721" y="610691"/>
                    <a:pt x="324036" y="610691"/>
                  </a:cubicBezTo>
                  <a:cubicBezTo>
                    <a:pt x="482351" y="610691"/>
                    <a:pt x="610691" y="482351"/>
                    <a:pt x="610691" y="324036"/>
                  </a:cubicBezTo>
                  <a:cubicBezTo>
                    <a:pt x="610691" y="165721"/>
                    <a:pt x="482351" y="37381"/>
                    <a:pt x="324036" y="37381"/>
                  </a:cubicBezTo>
                  <a:close/>
                  <a:moveTo>
                    <a:pt x="324036" y="0"/>
                  </a:moveTo>
                  <a:cubicBezTo>
                    <a:pt x="502996" y="0"/>
                    <a:pt x="648072" y="145076"/>
                    <a:pt x="648072" y="324036"/>
                  </a:cubicBezTo>
                  <a:cubicBezTo>
                    <a:pt x="648072" y="502996"/>
                    <a:pt x="502996" y="648072"/>
                    <a:pt x="324036" y="648072"/>
                  </a:cubicBezTo>
                  <a:cubicBezTo>
                    <a:pt x="145076" y="648072"/>
                    <a:pt x="0" y="502996"/>
                    <a:pt x="0" y="324036"/>
                  </a:cubicBezTo>
                  <a:cubicBezTo>
                    <a:pt x="0" y="145076"/>
                    <a:pt x="145076" y="0"/>
                    <a:pt x="3240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00" b="1"/>
            </a:p>
          </p:txBody>
        </p:sp>
      </p:grpSp>
      <p:grpSp>
        <p:nvGrpSpPr>
          <p:cNvPr id="10" name="组合 46"/>
          <p:cNvGrpSpPr/>
          <p:nvPr/>
        </p:nvGrpSpPr>
        <p:grpSpPr>
          <a:xfrm>
            <a:off x="3669677" y="3951572"/>
            <a:ext cx="4512278" cy="644917"/>
            <a:chOff x="3007001" y="2993168"/>
            <a:chExt cx="3930783" cy="561604"/>
          </a:xfrm>
          <a:solidFill>
            <a:schemeClr val="accent1"/>
          </a:solidFill>
        </p:grpSpPr>
        <p:sp>
          <p:nvSpPr>
            <p:cNvPr id="11" name="圆角矩形 10"/>
            <p:cNvSpPr/>
            <p:nvPr/>
          </p:nvSpPr>
          <p:spPr>
            <a:xfrm>
              <a:off x="3007001" y="2993168"/>
              <a:ext cx="3930783" cy="561604"/>
            </a:xfrm>
            <a:prstGeom prst="roundRect">
              <a:avLst>
                <a:gd name="adj" fmla="val 50000"/>
              </a:avLst>
            </a:prstGeom>
            <a:solidFill>
              <a:srgbClr val="4C86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单击添加标题文字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KSO_Shape"/>
            <p:cNvSpPr/>
            <p:nvPr/>
          </p:nvSpPr>
          <p:spPr>
            <a:xfrm>
              <a:off x="6480212" y="3219822"/>
              <a:ext cx="252000" cy="252000"/>
            </a:xfrm>
            <a:custGeom>
              <a:avLst/>
              <a:gdLst>
                <a:gd name="connsiteX0" fmla="*/ 363514 w 648072"/>
                <a:gd name="connsiteY0" fmla="*/ 144016 h 648072"/>
                <a:gd name="connsiteX1" fmla="*/ 543534 w 648072"/>
                <a:gd name="connsiteY1" fmla="*/ 324036 h 648072"/>
                <a:gd name="connsiteX2" fmla="*/ 363514 w 648072"/>
                <a:gd name="connsiteY2" fmla="*/ 504056 h 648072"/>
                <a:gd name="connsiteX3" fmla="*/ 363514 w 648072"/>
                <a:gd name="connsiteY3" fmla="*/ 414046 h 648072"/>
                <a:gd name="connsiteX4" fmla="*/ 104538 w 648072"/>
                <a:gd name="connsiteY4" fmla="*/ 414046 h 648072"/>
                <a:gd name="connsiteX5" fmla="*/ 104538 w 648072"/>
                <a:gd name="connsiteY5" fmla="*/ 234026 h 648072"/>
                <a:gd name="connsiteX6" fmla="*/ 363514 w 648072"/>
                <a:gd name="connsiteY6" fmla="*/ 234026 h 648072"/>
                <a:gd name="connsiteX7" fmla="*/ 324036 w 648072"/>
                <a:gd name="connsiteY7" fmla="*/ 37381 h 648072"/>
                <a:gd name="connsiteX8" fmla="*/ 37381 w 648072"/>
                <a:gd name="connsiteY8" fmla="*/ 324036 h 648072"/>
                <a:gd name="connsiteX9" fmla="*/ 324036 w 648072"/>
                <a:gd name="connsiteY9" fmla="*/ 610691 h 648072"/>
                <a:gd name="connsiteX10" fmla="*/ 610691 w 648072"/>
                <a:gd name="connsiteY10" fmla="*/ 324036 h 648072"/>
                <a:gd name="connsiteX11" fmla="*/ 324036 w 648072"/>
                <a:gd name="connsiteY11" fmla="*/ 37381 h 648072"/>
                <a:gd name="connsiteX12" fmla="*/ 324036 w 648072"/>
                <a:gd name="connsiteY12" fmla="*/ 0 h 648072"/>
                <a:gd name="connsiteX13" fmla="*/ 648072 w 648072"/>
                <a:gd name="connsiteY13" fmla="*/ 324036 h 648072"/>
                <a:gd name="connsiteX14" fmla="*/ 324036 w 648072"/>
                <a:gd name="connsiteY14" fmla="*/ 648072 h 648072"/>
                <a:gd name="connsiteX15" fmla="*/ 0 w 648072"/>
                <a:gd name="connsiteY15" fmla="*/ 324036 h 648072"/>
                <a:gd name="connsiteX16" fmla="*/ 324036 w 648072"/>
                <a:gd name="connsiteY16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072" h="648072">
                  <a:moveTo>
                    <a:pt x="363514" y="144016"/>
                  </a:moveTo>
                  <a:lnTo>
                    <a:pt x="543534" y="324036"/>
                  </a:lnTo>
                  <a:lnTo>
                    <a:pt x="363514" y="504056"/>
                  </a:lnTo>
                  <a:lnTo>
                    <a:pt x="363514" y="414046"/>
                  </a:lnTo>
                  <a:lnTo>
                    <a:pt x="104538" y="414046"/>
                  </a:lnTo>
                  <a:lnTo>
                    <a:pt x="104538" y="234026"/>
                  </a:lnTo>
                  <a:lnTo>
                    <a:pt x="363514" y="234026"/>
                  </a:lnTo>
                  <a:close/>
                  <a:moveTo>
                    <a:pt x="324036" y="37381"/>
                  </a:moveTo>
                  <a:cubicBezTo>
                    <a:pt x="165721" y="37381"/>
                    <a:pt x="37381" y="165721"/>
                    <a:pt x="37381" y="324036"/>
                  </a:cubicBezTo>
                  <a:cubicBezTo>
                    <a:pt x="37381" y="482351"/>
                    <a:pt x="165721" y="610691"/>
                    <a:pt x="324036" y="610691"/>
                  </a:cubicBezTo>
                  <a:cubicBezTo>
                    <a:pt x="482351" y="610691"/>
                    <a:pt x="610691" y="482351"/>
                    <a:pt x="610691" y="324036"/>
                  </a:cubicBezTo>
                  <a:cubicBezTo>
                    <a:pt x="610691" y="165721"/>
                    <a:pt x="482351" y="37381"/>
                    <a:pt x="324036" y="37381"/>
                  </a:cubicBezTo>
                  <a:close/>
                  <a:moveTo>
                    <a:pt x="324036" y="0"/>
                  </a:moveTo>
                  <a:cubicBezTo>
                    <a:pt x="502996" y="0"/>
                    <a:pt x="648072" y="145076"/>
                    <a:pt x="648072" y="324036"/>
                  </a:cubicBezTo>
                  <a:cubicBezTo>
                    <a:pt x="648072" y="502996"/>
                    <a:pt x="502996" y="648072"/>
                    <a:pt x="324036" y="648072"/>
                  </a:cubicBezTo>
                  <a:cubicBezTo>
                    <a:pt x="145076" y="648072"/>
                    <a:pt x="0" y="502996"/>
                    <a:pt x="0" y="324036"/>
                  </a:cubicBezTo>
                  <a:cubicBezTo>
                    <a:pt x="0" y="145076"/>
                    <a:pt x="145076" y="0"/>
                    <a:pt x="3240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00" b="1"/>
            </a:p>
          </p:txBody>
        </p:sp>
      </p:grpSp>
      <p:grpSp>
        <p:nvGrpSpPr>
          <p:cNvPr id="13" name="组合 49"/>
          <p:cNvGrpSpPr/>
          <p:nvPr/>
        </p:nvGrpSpPr>
        <p:grpSpPr>
          <a:xfrm>
            <a:off x="3669677" y="4867559"/>
            <a:ext cx="4512278" cy="644917"/>
            <a:chOff x="3007001" y="3779147"/>
            <a:chExt cx="3930783" cy="561604"/>
          </a:xfrm>
          <a:solidFill>
            <a:schemeClr val="accent1"/>
          </a:solidFill>
        </p:grpSpPr>
        <p:sp>
          <p:nvSpPr>
            <p:cNvPr id="14" name="圆角矩形 6"/>
            <p:cNvSpPr/>
            <p:nvPr/>
          </p:nvSpPr>
          <p:spPr>
            <a:xfrm>
              <a:off x="3007001" y="3779147"/>
              <a:ext cx="3930783" cy="561604"/>
            </a:xfrm>
            <a:prstGeom prst="roundRect">
              <a:avLst>
                <a:gd name="adj" fmla="val 50000"/>
              </a:avLst>
            </a:prstGeom>
            <a:solidFill>
              <a:srgbClr val="4C86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单击添加标题文字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KSO_Shape"/>
            <p:cNvSpPr/>
            <p:nvPr/>
          </p:nvSpPr>
          <p:spPr>
            <a:xfrm>
              <a:off x="6480212" y="3939902"/>
              <a:ext cx="252000" cy="252000"/>
            </a:xfrm>
            <a:custGeom>
              <a:avLst/>
              <a:gdLst>
                <a:gd name="connsiteX0" fmla="*/ 363514 w 648072"/>
                <a:gd name="connsiteY0" fmla="*/ 144016 h 648072"/>
                <a:gd name="connsiteX1" fmla="*/ 543534 w 648072"/>
                <a:gd name="connsiteY1" fmla="*/ 324036 h 648072"/>
                <a:gd name="connsiteX2" fmla="*/ 363514 w 648072"/>
                <a:gd name="connsiteY2" fmla="*/ 504056 h 648072"/>
                <a:gd name="connsiteX3" fmla="*/ 363514 w 648072"/>
                <a:gd name="connsiteY3" fmla="*/ 414046 h 648072"/>
                <a:gd name="connsiteX4" fmla="*/ 104538 w 648072"/>
                <a:gd name="connsiteY4" fmla="*/ 414046 h 648072"/>
                <a:gd name="connsiteX5" fmla="*/ 104538 w 648072"/>
                <a:gd name="connsiteY5" fmla="*/ 234026 h 648072"/>
                <a:gd name="connsiteX6" fmla="*/ 363514 w 648072"/>
                <a:gd name="connsiteY6" fmla="*/ 234026 h 648072"/>
                <a:gd name="connsiteX7" fmla="*/ 324036 w 648072"/>
                <a:gd name="connsiteY7" fmla="*/ 37381 h 648072"/>
                <a:gd name="connsiteX8" fmla="*/ 37381 w 648072"/>
                <a:gd name="connsiteY8" fmla="*/ 324036 h 648072"/>
                <a:gd name="connsiteX9" fmla="*/ 324036 w 648072"/>
                <a:gd name="connsiteY9" fmla="*/ 610691 h 648072"/>
                <a:gd name="connsiteX10" fmla="*/ 610691 w 648072"/>
                <a:gd name="connsiteY10" fmla="*/ 324036 h 648072"/>
                <a:gd name="connsiteX11" fmla="*/ 324036 w 648072"/>
                <a:gd name="connsiteY11" fmla="*/ 37381 h 648072"/>
                <a:gd name="connsiteX12" fmla="*/ 324036 w 648072"/>
                <a:gd name="connsiteY12" fmla="*/ 0 h 648072"/>
                <a:gd name="connsiteX13" fmla="*/ 648072 w 648072"/>
                <a:gd name="connsiteY13" fmla="*/ 324036 h 648072"/>
                <a:gd name="connsiteX14" fmla="*/ 324036 w 648072"/>
                <a:gd name="connsiteY14" fmla="*/ 648072 h 648072"/>
                <a:gd name="connsiteX15" fmla="*/ 0 w 648072"/>
                <a:gd name="connsiteY15" fmla="*/ 324036 h 648072"/>
                <a:gd name="connsiteX16" fmla="*/ 324036 w 648072"/>
                <a:gd name="connsiteY16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072" h="648072">
                  <a:moveTo>
                    <a:pt x="363514" y="144016"/>
                  </a:moveTo>
                  <a:lnTo>
                    <a:pt x="543534" y="324036"/>
                  </a:lnTo>
                  <a:lnTo>
                    <a:pt x="363514" y="504056"/>
                  </a:lnTo>
                  <a:lnTo>
                    <a:pt x="363514" y="414046"/>
                  </a:lnTo>
                  <a:lnTo>
                    <a:pt x="104538" y="414046"/>
                  </a:lnTo>
                  <a:lnTo>
                    <a:pt x="104538" y="234026"/>
                  </a:lnTo>
                  <a:lnTo>
                    <a:pt x="363514" y="234026"/>
                  </a:lnTo>
                  <a:close/>
                  <a:moveTo>
                    <a:pt x="324036" y="37381"/>
                  </a:moveTo>
                  <a:cubicBezTo>
                    <a:pt x="165721" y="37381"/>
                    <a:pt x="37381" y="165721"/>
                    <a:pt x="37381" y="324036"/>
                  </a:cubicBezTo>
                  <a:cubicBezTo>
                    <a:pt x="37381" y="482351"/>
                    <a:pt x="165721" y="610691"/>
                    <a:pt x="324036" y="610691"/>
                  </a:cubicBezTo>
                  <a:cubicBezTo>
                    <a:pt x="482351" y="610691"/>
                    <a:pt x="610691" y="482351"/>
                    <a:pt x="610691" y="324036"/>
                  </a:cubicBezTo>
                  <a:cubicBezTo>
                    <a:pt x="610691" y="165721"/>
                    <a:pt x="482351" y="37381"/>
                    <a:pt x="324036" y="37381"/>
                  </a:cubicBezTo>
                  <a:close/>
                  <a:moveTo>
                    <a:pt x="324036" y="0"/>
                  </a:moveTo>
                  <a:cubicBezTo>
                    <a:pt x="502996" y="0"/>
                    <a:pt x="648072" y="145076"/>
                    <a:pt x="648072" y="324036"/>
                  </a:cubicBezTo>
                  <a:cubicBezTo>
                    <a:pt x="648072" y="502996"/>
                    <a:pt x="502996" y="648072"/>
                    <a:pt x="324036" y="648072"/>
                  </a:cubicBezTo>
                  <a:cubicBezTo>
                    <a:pt x="145076" y="648072"/>
                    <a:pt x="0" y="502996"/>
                    <a:pt x="0" y="324036"/>
                  </a:cubicBezTo>
                  <a:cubicBezTo>
                    <a:pt x="0" y="145076"/>
                    <a:pt x="145076" y="0"/>
                    <a:pt x="3240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00" b="1"/>
            </a:p>
          </p:txBody>
        </p:sp>
      </p:grpSp>
      <p:grpSp>
        <p:nvGrpSpPr>
          <p:cNvPr id="16" name="组合 52"/>
          <p:cNvGrpSpPr/>
          <p:nvPr/>
        </p:nvGrpSpPr>
        <p:grpSpPr>
          <a:xfrm>
            <a:off x="3356115" y="2085334"/>
            <a:ext cx="716313" cy="716573"/>
            <a:chOff x="2915816" y="813945"/>
            <a:chExt cx="624004" cy="624004"/>
          </a:xfrm>
          <a:solidFill>
            <a:srgbClr val="4C86AE"/>
          </a:solidFill>
        </p:grpSpPr>
        <p:sp>
          <p:nvSpPr>
            <p:cNvPr id="17" name="椭圆 16"/>
            <p:cNvSpPr/>
            <p:nvPr/>
          </p:nvSpPr>
          <p:spPr>
            <a:xfrm>
              <a:off x="2915816" y="813945"/>
              <a:ext cx="624004" cy="62400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solidFill>
                  <a:schemeClr val="bg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014216" y="912345"/>
              <a:ext cx="427202" cy="42720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2100" b="1" dirty="0">
                  <a:solidFill>
                    <a:schemeClr val="bg1"/>
                  </a:solidFill>
                  <a:latin typeface="汉仪圆叠体简" panose="02010609000101010101" pitchFamily="49" charset="-122"/>
                  <a:ea typeface="汉仪圆叠体简" panose="02010609000101010101" pitchFamily="49" charset="-122"/>
                </a:rPr>
                <a:t>1</a:t>
              </a:r>
              <a:endParaRPr lang="zh-CN" altLang="en-US" sz="2100" b="1" dirty="0">
                <a:solidFill>
                  <a:schemeClr val="bg1"/>
                </a:solidFill>
                <a:latin typeface="汉仪圆叠体简" panose="02010609000101010101" pitchFamily="49" charset="-122"/>
                <a:ea typeface="汉仪圆叠体简" panose="02010609000101010101" pitchFamily="49" charset="-122"/>
              </a:endParaRPr>
            </a:p>
          </p:txBody>
        </p:sp>
      </p:grpSp>
      <p:grpSp>
        <p:nvGrpSpPr>
          <p:cNvPr id="19" name="组合 55"/>
          <p:cNvGrpSpPr/>
          <p:nvPr/>
        </p:nvGrpSpPr>
        <p:grpSpPr>
          <a:xfrm>
            <a:off x="3356115" y="3007473"/>
            <a:ext cx="716313" cy="716573"/>
            <a:chOff x="2915816" y="1599924"/>
            <a:chExt cx="624004" cy="624004"/>
          </a:xfrm>
          <a:solidFill>
            <a:srgbClr val="4C86AE"/>
          </a:solidFill>
        </p:grpSpPr>
        <p:sp>
          <p:nvSpPr>
            <p:cNvPr id="20" name="椭圆 19"/>
            <p:cNvSpPr/>
            <p:nvPr/>
          </p:nvSpPr>
          <p:spPr>
            <a:xfrm>
              <a:off x="2915816" y="1599924"/>
              <a:ext cx="624004" cy="62400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solidFill>
                  <a:schemeClr val="bg1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014216" y="1698324"/>
              <a:ext cx="427202" cy="42720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2100" b="1" dirty="0">
                  <a:solidFill>
                    <a:schemeClr val="bg1"/>
                  </a:solidFill>
                  <a:latin typeface="汉仪圆叠体简" panose="02010609000101010101" pitchFamily="49" charset="-122"/>
                  <a:ea typeface="汉仪圆叠体简" panose="02010609000101010101" pitchFamily="49" charset="-122"/>
                </a:rPr>
                <a:t>2</a:t>
              </a:r>
              <a:endParaRPr lang="zh-CN" altLang="en-US" sz="2100" b="1" dirty="0">
                <a:solidFill>
                  <a:schemeClr val="bg1"/>
                </a:solidFill>
                <a:latin typeface="汉仪圆叠体简" panose="02010609000101010101" pitchFamily="49" charset="-122"/>
                <a:ea typeface="汉仪圆叠体简" panose="02010609000101010101" pitchFamily="49" charset="-122"/>
              </a:endParaRPr>
            </a:p>
          </p:txBody>
        </p:sp>
      </p:grpSp>
      <p:grpSp>
        <p:nvGrpSpPr>
          <p:cNvPr id="22" name="组合 58"/>
          <p:cNvGrpSpPr/>
          <p:nvPr/>
        </p:nvGrpSpPr>
        <p:grpSpPr>
          <a:xfrm>
            <a:off x="3356115" y="3909960"/>
            <a:ext cx="716313" cy="716573"/>
            <a:chOff x="2915816" y="2385903"/>
            <a:chExt cx="624004" cy="624004"/>
          </a:xfrm>
          <a:solidFill>
            <a:srgbClr val="4C86AE"/>
          </a:solidFill>
        </p:grpSpPr>
        <p:sp>
          <p:nvSpPr>
            <p:cNvPr id="23" name="椭圆 22"/>
            <p:cNvSpPr/>
            <p:nvPr/>
          </p:nvSpPr>
          <p:spPr>
            <a:xfrm>
              <a:off x="2915816" y="2385903"/>
              <a:ext cx="624004" cy="62400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solidFill>
                  <a:schemeClr val="bg1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014216" y="2484303"/>
              <a:ext cx="427202" cy="42720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2100" b="1" dirty="0">
                  <a:solidFill>
                    <a:schemeClr val="bg1"/>
                  </a:solidFill>
                  <a:latin typeface="汉仪圆叠体简" panose="02010609000101010101" pitchFamily="49" charset="-122"/>
                  <a:ea typeface="汉仪圆叠体简" panose="02010609000101010101" pitchFamily="49" charset="-122"/>
                </a:rPr>
                <a:t>3</a:t>
              </a:r>
              <a:endParaRPr lang="zh-CN" altLang="en-US" sz="2100" b="1" dirty="0">
                <a:solidFill>
                  <a:schemeClr val="bg1"/>
                </a:solidFill>
                <a:latin typeface="汉仪圆叠体简" panose="02010609000101010101" pitchFamily="49" charset="-122"/>
                <a:ea typeface="汉仪圆叠体简" panose="02010609000101010101" pitchFamily="49" charset="-122"/>
              </a:endParaRPr>
            </a:p>
          </p:txBody>
        </p:sp>
      </p:grpSp>
      <p:grpSp>
        <p:nvGrpSpPr>
          <p:cNvPr id="25" name="组合 61"/>
          <p:cNvGrpSpPr/>
          <p:nvPr/>
        </p:nvGrpSpPr>
        <p:grpSpPr>
          <a:xfrm>
            <a:off x="3356115" y="4825947"/>
            <a:ext cx="716313" cy="716573"/>
            <a:chOff x="2915816" y="3171882"/>
            <a:chExt cx="624004" cy="624004"/>
          </a:xfrm>
          <a:solidFill>
            <a:srgbClr val="4C86AE"/>
          </a:solidFill>
        </p:grpSpPr>
        <p:sp>
          <p:nvSpPr>
            <p:cNvPr id="26" name="椭圆 7"/>
            <p:cNvSpPr/>
            <p:nvPr/>
          </p:nvSpPr>
          <p:spPr>
            <a:xfrm>
              <a:off x="2915816" y="3171882"/>
              <a:ext cx="624004" cy="62400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solidFill>
                  <a:schemeClr val="bg1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014216" y="3270282"/>
              <a:ext cx="427202" cy="42720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2100" b="1" dirty="0">
                  <a:solidFill>
                    <a:schemeClr val="bg1"/>
                  </a:solidFill>
                  <a:latin typeface="汉仪圆叠体简" panose="02010609000101010101" pitchFamily="49" charset="-122"/>
                  <a:ea typeface="汉仪圆叠体简" panose="02010609000101010101" pitchFamily="49" charset="-122"/>
                </a:rPr>
                <a:t>4</a:t>
              </a:r>
              <a:endParaRPr lang="zh-CN" altLang="en-US" sz="2100" b="1" dirty="0">
                <a:solidFill>
                  <a:schemeClr val="bg1"/>
                </a:solidFill>
                <a:latin typeface="汉仪圆叠体简" panose="02010609000101010101" pitchFamily="49" charset="-122"/>
                <a:ea typeface="汉仪圆叠体简" panose="02010609000101010101" pitchFamily="49" charset="-122"/>
              </a:endParaRPr>
            </a:p>
          </p:txBody>
        </p:sp>
      </p:grpSp>
      <p:sp>
        <p:nvSpPr>
          <p:cNvPr id="28" name="等腰三角形 27"/>
          <p:cNvSpPr/>
          <p:nvPr/>
        </p:nvSpPr>
        <p:spPr>
          <a:xfrm flipV="1">
            <a:off x="351057" y="164676"/>
            <a:ext cx="3153152" cy="1734862"/>
          </a:xfrm>
          <a:prstGeom prst="triangle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871653" y="345124"/>
            <a:ext cx="2111960" cy="822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4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目录页</a:t>
            </a:r>
            <a:endParaRPr lang="zh-CN" altLang="en-US" sz="43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 rot="-2820000">
            <a:off x="1521317" y="881109"/>
            <a:ext cx="2736634" cy="39751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dirty="0" smtClean="0">
                <a:solidFill>
                  <a:sysClr val="windowText" lastClr="000000"/>
                </a:solidFill>
              </a:rPr>
              <a:t> PAGE OF CONTENT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746" y="2297867"/>
            <a:ext cx="3853254" cy="345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602">
        <p14:doors dir="vert"/>
      </p:transition>
    </mc:Choice>
    <mc:Fallback>
      <p:transition spd="slow" advTm="6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5431337" y="3125900"/>
            <a:ext cx="1233855" cy="1232185"/>
          </a:xfrm>
          <a:prstGeom prst="ellipse">
            <a:avLst/>
          </a:prstGeom>
          <a:solidFill>
            <a:srgbClr val="5294BA"/>
          </a:solidFill>
          <a:ln>
            <a:noFill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目标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241925" y="1679881"/>
            <a:ext cx="2302634" cy="2472839"/>
            <a:chOff x="3088977" y="1117152"/>
            <a:chExt cx="1727200" cy="1854200"/>
          </a:xfrm>
        </p:grpSpPr>
        <p:sp>
          <p:nvSpPr>
            <p:cNvPr id="13" name="任意多边形 12"/>
            <p:cNvSpPr/>
            <p:nvPr/>
          </p:nvSpPr>
          <p:spPr>
            <a:xfrm rot="19354201">
              <a:off x="3392189" y="1117152"/>
              <a:ext cx="1423988" cy="1854200"/>
            </a:xfrm>
            <a:custGeom>
              <a:avLst/>
              <a:gdLst>
                <a:gd name="connsiteX0" fmla="*/ 908149 w 1661196"/>
                <a:gd name="connsiteY0" fmla="*/ 116236 h 2161132"/>
                <a:gd name="connsiteX1" fmla="*/ 1045422 w 1661196"/>
                <a:gd name="connsiteY1" fmla="*/ 863815 h 2161132"/>
                <a:gd name="connsiteX2" fmla="*/ 1563639 w 1661196"/>
                <a:gd name="connsiteY2" fmla="*/ 1852839 h 2161132"/>
                <a:gd name="connsiteX3" fmla="*/ 1550532 w 1661196"/>
                <a:gd name="connsiteY3" fmla="*/ 1899767 h 2161132"/>
                <a:gd name="connsiteX4" fmla="*/ 1661196 w 1661196"/>
                <a:gd name="connsiteY4" fmla="*/ 1877382 h 2161132"/>
                <a:gd name="connsiteX5" fmla="*/ 1478236 w 1661196"/>
                <a:gd name="connsiteY5" fmla="*/ 2161132 h 2161132"/>
                <a:gd name="connsiteX6" fmla="*/ 1436046 w 1661196"/>
                <a:gd name="connsiteY6" fmla="*/ 1825812 h 2161132"/>
                <a:gd name="connsiteX7" fmla="*/ 1529211 w 1661196"/>
                <a:gd name="connsiteY7" fmla="*/ 1894840 h 2161132"/>
                <a:gd name="connsiteX8" fmla="*/ 999492 w 1661196"/>
                <a:gd name="connsiteY8" fmla="*/ 935746 h 2161132"/>
                <a:gd name="connsiteX9" fmla="*/ 788637 w 1661196"/>
                <a:gd name="connsiteY9" fmla="*/ 865497 h 2161132"/>
                <a:gd name="connsiteX10" fmla="*/ 139707 w 1661196"/>
                <a:gd name="connsiteY10" fmla="*/ 938417 h 2161132"/>
                <a:gd name="connsiteX11" fmla="*/ 140807 w 1661196"/>
                <a:gd name="connsiteY11" fmla="*/ 936981 h 2161132"/>
                <a:gd name="connsiteX12" fmla="*/ 138269 w 1661196"/>
                <a:gd name="connsiteY12" fmla="*/ 937316 h 2161132"/>
                <a:gd name="connsiteX13" fmla="*/ 110342 w 1661196"/>
                <a:gd name="connsiteY13" fmla="*/ 902271 h 2161132"/>
                <a:gd name="connsiteX14" fmla="*/ 111442 w 1661196"/>
                <a:gd name="connsiteY14" fmla="*/ 900835 h 2161132"/>
                <a:gd name="connsiteX15" fmla="*/ 116237 w 1661196"/>
                <a:gd name="connsiteY15" fmla="*/ 220981 h 2161132"/>
                <a:gd name="connsiteX16" fmla="*/ 908149 w 1661196"/>
                <a:gd name="connsiteY16" fmla="*/ 116236 h 216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1196" h="2161132">
                  <a:moveTo>
                    <a:pt x="908149" y="116236"/>
                  </a:moveTo>
                  <a:cubicBezTo>
                    <a:pt x="1141188" y="294601"/>
                    <a:pt x="1196152" y="619193"/>
                    <a:pt x="1045422" y="863815"/>
                  </a:cubicBezTo>
                  <a:cubicBezTo>
                    <a:pt x="1427287" y="1044447"/>
                    <a:pt x="1652072" y="1451172"/>
                    <a:pt x="1563639" y="1852839"/>
                  </a:cubicBezTo>
                  <a:cubicBezTo>
                    <a:pt x="1558735" y="1874148"/>
                    <a:pt x="1556875" y="1879559"/>
                    <a:pt x="1550532" y="1899767"/>
                  </a:cubicBezTo>
                  <a:cubicBezTo>
                    <a:pt x="1550532" y="1899767"/>
                    <a:pt x="1550532" y="1899767"/>
                    <a:pt x="1661196" y="1877382"/>
                  </a:cubicBezTo>
                  <a:cubicBezTo>
                    <a:pt x="1661196" y="1877382"/>
                    <a:pt x="1661196" y="1877382"/>
                    <a:pt x="1478236" y="2161132"/>
                  </a:cubicBezTo>
                  <a:cubicBezTo>
                    <a:pt x="1478236" y="2161132"/>
                    <a:pt x="1478236" y="2161132"/>
                    <a:pt x="1436046" y="1825812"/>
                  </a:cubicBezTo>
                  <a:cubicBezTo>
                    <a:pt x="1436046" y="1825812"/>
                    <a:pt x="1436046" y="1825812"/>
                    <a:pt x="1529211" y="1894840"/>
                  </a:cubicBezTo>
                  <a:cubicBezTo>
                    <a:pt x="1608930" y="1495617"/>
                    <a:pt x="1380679" y="1111303"/>
                    <a:pt x="999492" y="935746"/>
                  </a:cubicBezTo>
                  <a:cubicBezTo>
                    <a:pt x="998053" y="934645"/>
                    <a:pt x="923084" y="895492"/>
                    <a:pt x="788637" y="865497"/>
                  </a:cubicBezTo>
                  <a:cubicBezTo>
                    <a:pt x="559511" y="813161"/>
                    <a:pt x="329975" y="844813"/>
                    <a:pt x="139707" y="938417"/>
                  </a:cubicBezTo>
                  <a:cubicBezTo>
                    <a:pt x="139707" y="938417"/>
                    <a:pt x="139707" y="938417"/>
                    <a:pt x="140807" y="936981"/>
                  </a:cubicBezTo>
                  <a:cubicBezTo>
                    <a:pt x="140807" y="936981"/>
                    <a:pt x="140807" y="936981"/>
                    <a:pt x="138269" y="937316"/>
                  </a:cubicBezTo>
                  <a:cubicBezTo>
                    <a:pt x="128960" y="925635"/>
                    <a:pt x="119651" y="913953"/>
                    <a:pt x="110342" y="902271"/>
                  </a:cubicBezTo>
                  <a:cubicBezTo>
                    <a:pt x="110342" y="902271"/>
                    <a:pt x="110342" y="902271"/>
                    <a:pt x="111442" y="900835"/>
                  </a:cubicBezTo>
                  <a:cubicBezTo>
                    <a:pt x="-34877" y="704542"/>
                    <a:pt x="-41015" y="426435"/>
                    <a:pt x="116237" y="220981"/>
                  </a:cubicBezTo>
                  <a:cubicBezTo>
                    <a:pt x="305379" y="-26139"/>
                    <a:pt x="660724" y="-73140"/>
                    <a:pt x="908149" y="11623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5"/>
            <p:cNvSpPr txBox="1">
              <a:spLocks noChangeArrowheads="1"/>
            </p:cNvSpPr>
            <p:nvPr/>
          </p:nvSpPr>
          <p:spPr bwMode="auto">
            <a:xfrm rot="-2144691">
              <a:off x="3088977" y="1366390"/>
              <a:ext cx="976312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</a:rPr>
                <a:t>不想做</a:t>
              </a:r>
              <a:endPara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592183" y="3341850"/>
            <a:ext cx="2340729" cy="2428378"/>
            <a:chOff x="4101802" y="2363340"/>
            <a:chExt cx="1755775" cy="1820862"/>
          </a:xfrm>
        </p:grpSpPr>
        <p:sp>
          <p:nvSpPr>
            <p:cNvPr id="16" name="任意多边形 15"/>
            <p:cNvSpPr/>
            <p:nvPr/>
          </p:nvSpPr>
          <p:spPr>
            <a:xfrm rot="19354201">
              <a:off x="4101802" y="2363340"/>
              <a:ext cx="1471612" cy="1820862"/>
            </a:xfrm>
            <a:custGeom>
              <a:avLst/>
              <a:gdLst>
                <a:gd name="connsiteX0" fmla="*/ 170626 w 1714377"/>
                <a:gd name="connsiteY0" fmla="*/ 0 h 2122351"/>
                <a:gd name="connsiteX1" fmla="*/ 226424 w 1714377"/>
                <a:gd name="connsiteY1" fmla="*/ 332456 h 2122351"/>
                <a:gd name="connsiteX2" fmla="*/ 129951 w 1714377"/>
                <a:gd name="connsiteY2" fmla="*/ 267743 h 2122351"/>
                <a:gd name="connsiteX3" fmla="*/ 699044 w 1714377"/>
                <a:gd name="connsiteY3" fmla="*/ 1205247 h 2122351"/>
                <a:gd name="connsiteX4" fmla="*/ 912591 w 1714377"/>
                <a:gd name="connsiteY4" fmla="*/ 1266026 h 2122351"/>
                <a:gd name="connsiteX5" fmla="*/ 1557090 w 1714377"/>
                <a:gd name="connsiteY5" fmla="*/ 1166130 h 2122351"/>
                <a:gd name="connsiteX6" fmla="*/ 1558528 w 1714377"/>
                <a:gd name="connsiteY6" fmla="*/ 1167231 h 2122351"/>
                <a:gd name="connsiteX7" fmla="*/ 1588987 w 1714377"/>
                <a:gd name="connsiteY7" fmla="*/ 1201951 h 2122351"/>
                <a:gd name="connsiteX8" fmla="*/ 1612029 w 1714377"/>
                <a:gd name="connsiteY8" fmla="*/ 1881220 h 2122351"/>
                <a:gd name="connsiteX9" fmla="*/ 824028 w 1714377"/>
                <a:gd name="connsiteY9" fmla="*/ 2019577 h 2122351"/>
                <a:gd name="connsiteX10" fmla="*/ 655921 w 1714377"/>
                <a:gd name="connsiteY10" fmla="*/ 1279471 h 2122351"/>
                <a:gd name="connsiteX11" fmla="*/ 99456 w 1714377"/>
                <a:gd name="connsiteY11" fmla="*/ 310566 h 2122351"/>
                <a:gd name="connsiteX12" fmla="*/ 110060 w 1714377"/>
                <a:gd name="connsiteY12" fmla="*/ 263926 h 2122351"/>
                <a:gd name="connsiteX13" fmla="*/ 0 w 1714377"/>
                <a:gd name="connsiteY13" fmla="*/ 291480 h 2122351"/>
                <a:gd name="connsiteX14" fmla="*/ 170626 w 1714377"/>
                <a:gd name="connsiteY14" fmla="*/ 0 h 21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14377" h="2122351">
                  <a:moveTo>
                    <a:pt x="170626" y="0"/>
                  </a:moveTo>
                  <a:cubicBezTo>
                    <a:pt x="170626" y="0"/>
                    <a:pt x="170626" y="0"/>
                    <a:pt x="226424" y="332456"/>
                  </a:cubicBezTo>
                  <a:cubicBezTo>
                    <a:pt x="226424" y="332456"/>
                    <a:pt x="226424" y="332456"/>
                    <a:pt x="129951" y="267743"/>
                  </a:cubicBezTo>
                  <a:cubicBezTo>
                    <a:pt x="68389" y="670077"/>
                    <a:pt x="310738" y="1044932"/>
                    <a:pt x="699044" y="1205247"/>
                  </a:cubicBezTo>
                  <a:cubicBezTo>
                    <a:pt x="700482" y="1206348"/>
                    <a:pt x="777667" y="1242610"/>
                    <a:pt x="912591" y="1266026"/>
                  </a:cubicBezTo>
                  <a:cubicBezTo>
                    <a:pt x="1144431" y="1308866"/>
                    <a:pt x="1371655" y="1268319"/>
                    <a:pt x="1557090" y="1166130"/>
                  </a:cubicBezTo>
                  <a:cubicBezTo>
                    <a:pt x="1557090" y="1166130"/>
                    <a:pt x="1557090" y="1166130"/>
                    <a:pt x="1558528" y="1167231"/>
                  </a:cubicBezTo>
                  <a:cubicBezTo>
                    <a:pt x="1570374" y="1178579"/>
                    <a:pt x="1579681" y="1190265"/>
                    <a:pt x="1588987" y="1201951"/>
                  </a:cubicBezTo>
                  <a:cubicBezTo>
                    <a:pt x="1743639" y="1393328"/>
                    <a:pt x="1759762" y="1670320"/>
                    <a:pt x="1612029" y="1881220"/>
                  </a:cubicBezTo>
                  <a:cubicBezTo>
                    <a:pt x="1431600" y="2137819"/>
                    <a:pt x="1079167" y="2198887"/>
                    <a:pt x="824028" y="2019577"/>
                  </a:cubicBezTo>
                  <a:cubicBezTo>
                    <a:pt x="583274" y="1851278"/>
                    <a:pt x="514688" y="1529567"/>
                    <a:pt x="655921" y="1279471"/>
                  </a:cubicBezTo>
                  <a:cubicBezTo>
                    <a:pt x="266941" y="1114077"/>
                    <a:pt x="25533" y="717128"/>
                    <a:pt x="99456" y="310566"/>
                  </a:cubicBezTo>
                  <a:cubicBezTo>
                    <a:pt x="101837" y="289573"/>
                    <a:pt x="103701" y="284156"/>
                    <a:pt x="110060" y="263926"/>
                  </a:cubicBezTo>
                  <a:cubicBezTo>
                    <a:pt x="110060" y="263926"/>
                    <a:pt x="110060" y="263926"/>
                    <a:pt x="0" y="291480"/>
                  </a:cubicBezTo>
                  <a:cubicBezTo>
                    <a:pt x="0" y="291480"/>
                    <a:pt x="0" y="291480"/>
                    <a:pt x="170626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25"/>
            <p:cNvSpPr txBox="1">
              <a:spLocks noChangeArrowheads="1"/>
            </p:cNvSpPr>
            <p:nvPr/>
          </p:nvSpPr>
          <p:spPr bwMode="auto">
            <a:xfrm rot="-2144691">
              <a:off x="4881264" y="3185665"/>
              <a:ext cx="976313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</a:rPr>
                <a:t>不好做</a:t>
              </a:r>
              <a:endPara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634511" y="2094844"/>
            <a:ext cx="2501574" cy="2093869"/>
            <a:chOff x="4133552" y="1428302"/>
            <a:chExt cx="1876425" cy="1570038"/>
          </a:xfrm>
        </p:grpSpPr>
        <p:sp>
          <p:nvSpPr>
            <p:cNvPr id="19" name="任意多边形 18"/>
            <p:cNvSpPr/>
            <p:nvPr/>
          </p:nvSpPr>
          <p:spPr>
            <a:xfrm rot="3052925">
              <a:off x="4374058" y="1362421"/>
              <a:ext cx="1395413" cy="1876425"/>
            </a:xfrm>
            <a:custGeom>
              <a:avLst/>
              <a:gdLst>
                <a:gd name="connsiteX0" fmla="*/ 126139 w 1624995"/>
                <a:gd name="connsiteY0" fmla="*/ 208394 h 2186941"/>
                <a:gd name="connsiteX1" fmla="*/ 921298 w 1624995"/>
                <a:gd name="connsiteY1" fmla="*/ 126400 h 2186941"/>
                <a:gd name="connsiteX2" fmla="*/ 1037178 w 1624995"/>
                <a:gd name="connsiteY2" fmla="*/ 876855 h 2186941"/>
                <a:gd name="connsiteX3" fmla="*/ 1525619 w 1624995"/>
                <a:gd name="connsiteY3" fmla="*/ 1881233 h 2186941"/>
                <a:gd name="connsiteX4" fmla="*/ 1511096 w 1624995"/>
                <a:gd name="connsiteY4" fmla="*/ 1927805 h 2186941"/>
                <a:gd name="connsiteX5" fmla="*/ 1624995 w 1624995"/>
                <a:gd name="connsiteY5" fmla="*/ 1908333 h 2186941"/>
                <a:gd name="connsiteX6" fmla="*/ 1433455 w 1624995"/>
                <a:gd name="connsiteY6" fmla="*/ 2186941 h 2186941"/>
                <a:gd name="connsiteX7" fmla="*/ 1401376 w 1624995"/>
                <a:gd name="connsiteY7" fmla="*/ 1850258 h 2186941"/>
                <a:gd name="connsiteX8" fmla="*/ 1492468 w 1624995"/>
                <a:gd name="connsiteY8" fmla="*/ 1921999 h 2186941"/>
                <a:gd name="connsiteX9" fmla="*/ 989073 w 1624995"/>
                <a:gd name="connsiteY9" fmla="*/ 947495 h 2186941"/>
                <a:gd name="connsiteX10" fmla="*/ 781720 w 1624995"/>
                <a:gd name="connsiteY10" fmla="*/ 872288 h 2186941"/>
                <a:gd name="connsiteX11" fmla="*/ 130518 w 1624995"/>
                <a:gd name="connsiteY11" fmla="*/ 926560 h 2186941"/>
                <a:gd name="connsiteX12" fmla="*/ 129113 w 1624995"/>
                <a:gd name="connsiteY12" fmla="*/ 925417 h 2186941"/>
                <a:gd name="connsiteX13" fmla="*/ 102241 w 1624995"/>
                <a:gd name="connsiteY13" fmla="*/ 889552 h 2186941"/>
                <a:gd name="connsiteX14" fmla="*/ 126139 w 1624995"/>
                <a:gd name="connsiteY14" fmla="*/ 208394 h 218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4995" h="2186941">
                  <a:moveTo>
                    <a:pt x="126139" y="208394"/>
                  </a:moveTo>
                  <a:cubicBezTo>
                    <a:pt x="322756" y="-33390"/>
                    <a:pt x="679559" y="-70182"/>
                    <a:pt x="921298" y="126400"/>
                  </a:cubicBezTo>
                  <a:cubicBezTo>
                    <a:pt x="1150126" y="310147"/>
                    <a:pt x="1196710" y="637608"/>
                    <a:pt x="1037178" y="876855"/>
                  </a:cubicBezTo>
                  <a:cubicBezTo>
                    <a:pt x="1413637" y="1068560"/>
                    <a:pt x="1628727" y="1481672"/>
                    <a:pt x="1525619" y="1881233"/>
                  </a:cubicBezTo>
                  <a:cubicBezTo>
                    <a:pt x="1520072" y="1902410"/>
                    <a:pt x="1518048" y="1907770"/>
                    <a:pt x="1511096" y="1927805"/>
                  </a:cubicBezTo>
                  <a:cubicBezTo>
                    <a:pt x="1511096" y="1927805"/>
                    <a:pt x="1511096" y="1927805"/>
                    <a:pt x="1624995" y="1908333"/>
                  </a:cubicBezTo>
                  <a:cubicBezTo>
                    <a:pt x="1624995" y="1908333"/>
                    <a:pt x="1624995" y="1908333"/>
                    <a:pt x="1433455" y="2186941"/>
                  </a:cubicBezTo>
                  <a:cubicBezTo>
                    <a:pt x="1433455" y="2186941"/>
                    <a:pt x="1433455" y="2186941"/>
                    <a:pt x="1401376" y="1850258"/>
                  </a:cubicBezTo>
                  <a:cubicBezTo>
                    <a:pt x="1401376" y="1850258"/>
                    <a:pt x="1401376" y="1850258"/>
                    <a:pt x="1492468" y="1921999"/>
                  </a:cubicBezTo>
                  <a:cubicBezTo>
                    <a:pt x="1583096" y="1526301"/>
                    <a:pt x="1366413" y="1135246"/>
                    <a:pt x="989073" y="947495"/>
                  </a:cubicBezTo>
                  <a:cubicBezTo>
                    <a:pt x="987668" y="946352"/>
                    <a:pt x="913872" y="905024"/>
                    <a:pt x="781720" y="872288"/>
                  </a:cubicBezTo>
                  <a:cubicBezTo>
                    <a:pt x="553004" y="814739"/>
                    <a:pt x="323631" y="838391"/>
                    <a:pt x="130518" y="926560"/>
                  </a:cubicBezTo>
                  <a:cubicBezTo>
                    <a:pt x="130518" y="926560"/>
                    <a:pt x="130518" y="926560"/>
                    <a:pt x="129113" y="925417"/>
                  </a:cubicBezTo>
                  <a:cubicBezTo>
                    <a:pt x="120155" y="913462"/>
                    <a:pt x="111198" y="901507"/>
                    <a:pt x="102241" y="889552"/>
                  </a:cubicBezTo>
                  <a:cubicBezTo>
                    <a:pt x="-39579" y="687818"/>
                    <a:pt x="-35923" y="410555"/>
                    <a:pt x="126139" y="208394"/>
                  </a:cubicBezTo>
                  <a:close/>
                </a:path>
              </a:pathLst>
            </a:custGeom>
            <a:solidFill>
              <a:srgbClr val="5294BA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26"/>
            <p:cNvSpPr txBox="1">
              <a:spLocks noChangeArrowheads="1"/>
            </p:cNvSpPr>
            <p:nvPr/>
          </p:nvSpPr>
          <p:spPr bwMode="auto">
            <a:xfrm rot="2655997">
              <a:off x="4898727" y="1428302"/>
              <a:ext cx="976312" cy="67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</a:rPr>
                <a:t>不会做</a:t>
              </a:r>
              <a:endPara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028169" y="3297389"/>
            <a:ext cx="2457131" cy="2199727"/>
            <a:chOff x="2928639" y="2330002"/>
            <a:chExt cx="1843088" cy="1649413"/>
          </a:xfrm>
        </p:grpSpPr>
        <p:sp>
          <p:nvSpPr>
            <p:cNvPr id="22" name="任意多边形 21"/>
            <p:cNvSpPr/>
            <p:nvPr/>
          </p:nvSpPr>
          <p:spPr>
            <a:xfrm rot="3052925">
              <a:off x="3131045" y="2127596"/>
              <a:ext cx="1438275" cy="1843088"/>
            </a:xfrm>
            <a:custGeom>
              <a:avLst/>
              <a:gdLst>
                <a:gd name="connsiteX0" fmla="*/ 179163 w 1676437"/>
                <a:gd name="connsiteY0" fmla="*/ 0 h 2149102"/>
                <a:gd name="connsiteX1" fmla="*/ 224993 w 1676437"/>
                <a:gd name="connsiteY1" fmla="*/ 333833 h 2149102"/>
                <a:gd name="connsiteX2" fmla="*/ 130540 w 1676437"/>
                <a:gd name="connsiteY2" fmla="*/ 266364 h 2149102"/>
                <a:gd name="connsiteX3" fmla="*/ 672290 w 1676437"/>
                <a:gd name="connsiteY3" fmla="*/ 1218311 h 2149102"/>
                <a:gd name="connsiteX4" fmla="*/ 882685 w 1676437"/>
                <a:gd name="connsiteY4" fmla="*/ 1286657 h 2149102"/>
                <a:gd name="connsiteX5" fmla="*/ 1530715 w 1676437"/>
                <a:gd name="connsiteY5" fmla="*/ 1204160 h 2149102"/>
                <a:gd name="connsiteX6" fmla="*/ 1532119 w 1676437"/>
                <a:gd name="connsiteY6" fmla="*/ 1205302 h 2149102"/>
                <a:gd name="connsiteX7" fmla="*/ 1561514 w 1676437"/>
                <a:gd name="connsiteY7" fmla="*/ 1240881 h 2149102"/>
                <a:gd name="connsiteX8" fmla="*/ 1564275 w 1676437"/>
                <a:gd name="connsiteY8" fmla="*/ 1920319 h 2149102"/>
                <a:gd name="connsiteX9" fmla="*/ 774275 w 1676437"/>
                <a:gd name="connsiteY9" fmla="*/ 2036816 h 2149102"/>
                <a:gd name="connsiteX10" fmla="*/ 628398 w 1676437"/>
                <a:gd name="connsiteY10" fmla="*/ 1292369 h 2149102"/>
                <a:gd name="connsiteX11" fmla="*/ 97653 w 1676437"/>
                <a:gd name="connsiteY11" fmla="*/ 309675 h 2149102"/>
                <a:gd name="connsiteX12" fmla="*/ 110781 w 1676437"/>
                <a:gd name="connsiteY12" fmla="*/ 261972 h 2149102"/>
                <a:gd name="connsiteX13" fmla="*/ 0 w 1676437"/>
                <a:gd name="connsiteY13" fmla="*/ 286307 h 2149102"/>
                <a:gd name="connsiteX14" fmla="*/ 179163 w 1676437"/>
                <a:gd name="connsiteY14" fmla="*/ 0 h 214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76437" h="2149102">
                  <a:moveTo>
                    <a:pt x="179163" y="0"/>
                  </a:moveTo>
                  <a:cubicBezTo>
                    <a:pt x="179163" y="0"/>
                    <a:pt x="179163" y="0"/>
                    <a:pt x="224993" y="333833"/>
                  </a:cubicBezTo>
                  <a:cubicBezTo>
                    <a:pt x="224993" y="333833"/>
                    <a:pt x="224993" y="333833"/>
                    <a:pt x="130540" y="266364"/>
                  </a:cubicBezTo>
                  <a:cubicBezTo>
                    <a:pt x="57034" y="666613"/>
                    <a:pt x="287980" y="1048235"/>
                    <a:pt x="672290" y="1218311"/>
                  </a:cubicBezTo>
                  <a:cubicBezTo>
                    <a:pt x="673694" y="1219453"/>
                    <a:pt x="748584" y="1259336"/>
                    <a:pt x="882685" y="1286657"/>
                  </a:cubicBezTo>
                  <a:cubicBezTo>
                    <a:pt x="1114177" y="1334797"/>
                    <a:pt x="1342402" y="1300885"/>
                    <a:pt x="1530715" y="1204160"/>
                  </a:cubicBezTo>
                  <a:cubicBezTo>
                    <a:pt x="1530715" y="1204160"/>
                    <a:pt x="1530715" y="1204160"/>
                    <a:pt x="1532119" y="1205302"/>
                  </a:cubicBezTo>
                  <a:cubicBezTo>
                    <a:pt x="1543615" y="1216986"/>
                    <a:pt x="1552564" y="1228933"/>
                    <a:pt x="1561514" y="1240881"/>
                  </a:cubicBezTo>
                  <a:cubicBezTo>
                    <a:pt x="1710316" y="1436612"/>
                    <a:pt x="1718162" y="1713868"/>
                    <a:pt x="1564275" y="1920319"/>
                  </a:cubicBezTo>
                  <a:cubicBezTo>
                    <a:pt x="1377763" y="2172628"/>
                    <a:pt x="1023832" y="2223409"/>
                    <a:pt x="774275" y="2036816"/>
                  </a:cubicBezTo>
                  <a:cubicBezTo>
                    <a:pt x="538762" y="1861643"/>
                    <a:pt x="478693" y="1539583"/>
                    <a:pt x="628398" y="1292369"/>
                  </a:cubicBezTo>
                  <a:cubicBezTo>
                    <a:pt x="243304" y="1114650"/>
                    <a:pt x="12814" y="712383"/>
                    <a:pt x="97653" y="309675"/>
                  </a:cubicBezTo>
                  <a:cubicBezTo>
                    <a:pt x="103204" y="288503"/>
                    <a:pt x="105229" y="283144"/>
                    <a:pt x="110781" y="261972"/>
                  </a:cubicBezTo>
                  <a:cubicBezTo>
                    <a:pt x="110781" y="261972"/>
                    <a:pt x="110781" y="261972"/>
                    <a:pt x="0" y="286307"/>
                  </a:cubicBezTo>
                  <a:cubicBezTo>
                    <a:pt x="0" y="286307"/>
                    <a:pt x="0" y="286307"/>
                    <a:pt x="179163" y="0"/>
                  </a:cubicBezTo>
                  <a:close/>
                </a:path>
              </a:pathLst>
            </a:custGeom>
            <a:solidFill>
              <a:srgbClr val="5294BA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7"/>
            <p:cNvSpPr txBox="1">
              <a:spLocks noChangeArrowheads="1"/>
            </p:cNvSpPr>
            <p:nvPr/>
          </p:nvSpPr>
          <p:spPr bwMode="auto">
            <a:xfrm rot="2655997">
              <a:off x="3079452" y="3211065"/>
              <a:ext cx="976312" cy="76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</a:rPr>
                <a:t>做不好</a:t>
              </a:r>
              <a:endPara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7890582" y="1691137"/>
            <a:ext cx="2796467" cy="1539951"/>
          </a:xfrm>
          <a:prstGeom prst="rect">
            <a:avLst/>
          </a:prstGeom>
        </p:spPr>
        <p:txBody>
          <a:bodyPr lIns="121917" tIns="60958" rIns="121917" bIns="60958" anchor="ctr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此处添加详细文本描述，建议与标题相关并符合整体语言风格，语言描述尽量简洁生动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。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Lato Light" charset="0"/>
              <a:sym typeface="Lato Light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890582" y="4093803"/>
            <a:ext cx="2796467" cy="1542682"/>
          </a:xfrm>
          <a:prstGeom prst="rect">
            <a:avLst/>
          </a:prstGeom>
        </p:spPr>
        <p:txBody>
          <a:bodyPr lIns="121917" tIns="60958" rIns="121917" bIns="60958" anchor="ctr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此处添加详细文本描述，建议与标题相关并符合整体语言风格，语言描述尽量简洁生动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。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Lato Light" charset="0"/>
              <a:sym typeface="Lato Light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541381" y="1664004"/>
            <a:ext cx="2796469" cy="1594217"/>
          </a:xfrm>
          <a:prstGeom prst="rect">
            <a:avLst/>
          </a:prstGeom>
        </p:spPr>
        <p:txBody>
          <a:bodyPr lIns="121917" tIns="60958" rIns="121917" bIns="60958" anchor="ctr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此处添加详细文本描述，建议与标题相关并符合整体语言风格，语言描述尽量简洁生动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。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Lato Light" charset="0"/>
              <a:sym typeface="Lato Light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541381" y="4093803"/>
            <a:ext cx="2796469" cy="1542682"/>
          </a:xfrm>
          <a:prstGeom prst="rect">
            <a:avLst/>
          </a:prstGeom>
        </p:spPr>
        <p:txBody>
          <a:bodyPr lIns="121917" tIns="60958" rIns="121917" bIns="60958" anchor="ctr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此处添加详细文本描述，建议与标题相关并符合整体语言风格，语言描述尽量简洁生动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rPr>
              <a:t>。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">
        <p14:vortex dir="r"/>
      </p:transition>
    </mc:Choice>
    <mc:Fallback>
      <p:transition spd="slow" advTm="1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24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75"/>
          <p:cNvGrpSpPr/>
          <p:nvPr/>
        </p:nvGrpSpPr>
        <p:grpSpPr>
          <a:xfrm flipH="1">
            <a:off x="1538039" y="3267513"/>
            <a:ext cx="3205346" cy="2260849"/>
            <a:chOff x="6035675" y="862013"/>
            <a:chExt cx="479425" cy="338138"/>
          </a:xfrm>
          <a:solidFill>
            <a:srgbClr val="5294BA"/>
          </a:solidFill>
        </p:grpSpPr>
        <p:sp>
          <p:nvSpPr>
            <p:cNvPr id="12" name="Freeform 95"/>
            <p:cNvSpPr>
              <a:spLocks noEditPoints="1"/>
            </p:cNvSpPr>
            <p:nvPr/>
          </p:nvSpPr>
          <p:spPr bwMode="auto">
            <a:xfrm>
              <a:off x="6332538" y="977900"/>
              <a:ext cx="76200" cy="7461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7" y="0"/>
                </a:cxn>
                <a:cxn ang="0">
                  <a:pos x="17" y="16"/>
                </a:cxn>
                <a:cxn ang="0">
                  <a:pos x="0" y="16"/>
                </a:cxn>
                <a:cxn ang="0">
                  <a:pos x="0" y="29"/>
                </a:cxn>
                <a:cxn ang="0">
                  <a:pos x="17" y="29"/>
                </a:cxn>
                <a:cxn ang="0">
                  <a:pos x="17" y="47"/>
                </a:cxn>
                <a:cxn ang="0">
                  <a:pos x="31" y="47"/>
                </a:cxn>
                <a:cxn ang="0">
                  <a:pos x="31" y="29"/>
                </a:cxn>
                <a:cxn ang="0">
                  <a:pos x="48" y="29"/>
                </a:cxn>
                <a:cxn ang="0">
                  <a:pos x="48" y="16"/>
                </a:cxn>
                <a:cxn ang="0">
                  <a:pos x="31" y="16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48" h="47">
                  <a:moveTo>
                    <a:pt x="31" y="0"/>
                  </a:moveTo>
                  <a:lnTo>
                    <a:pt x="17" y="0"/>
                  </a:lnTo>
                  <a:lnTo>
                    <a:pt x="17" y="16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17" y="29"/>
                  </a:lnTo>
                  <a:lnTo>
                    <a:pt x="17" y="47"/>
                  </a:lnTo>
                  <a:lnTo>
                    <a:pt x="31" y="47"/>
                  </a:lnTo>
                  <a:lnTo>
                    <a:pt x="31" y="29"/>
                  </a:lnTo>
                  <a:lnTo>
                    <a:pt x="48" y="29"/>
                  </a:lnTo>
                  <a:lnTo>
                    <a:pt x="48" y="16"/>
                  </a:lnTo>
                  <a:lnTo>
                    <a:pt x="31" y="16"/>
                  </a:lnTo>
                  <a:lnTo>
                    <a:pt x="31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96"/>
            <p:cNvSpPr>
              <a:spLocks noEditPoints="1"/>
            </p:cNvSpPr>
            <p:nvPr/>
          </p:nvSpPr>
          <p:spPr bwMode="auto">
            <a:xfrm>
              <a:off x="6332538" y="977900"/>
              <a:ext cx="76200" cy="7461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7" y="0"/>
                </a:cxn>
                <a:cxn ang="0">
                  <a:pos x="17" y="16"/>
                </a:cxn>
                <a:cxn ang="0">
                  <a:pos x="0" y="16"/>
                </a:cxn>
                <a:cxn ang="0">
                  <a:pos x="0" y="29"/>
                </a:cxn>
                <a:cxn ang="0">
                  <a:pos x="17" y="29"/>
                </a:cxn>
                <a:cxn ang="0">
                  <a:pos x="17" y="47"/>
                </a:cxn>
                <a:cxn ang="0">
                  <a:pos x="31" y="47"/>
                </a:cxn>
                <a:cxn ang="0">
                  <a:pos x="31" y="29"/>
                </a:cxn>
                <a:cxn ang="0">
                  <a:pos x="48" y="29"/>
                </a:cxn>
                <a:cxn ang="0">
                  <a:pos x="48" y="16"/>
                </a:cxn>
                <a:cxn ang="0">
                  <a:pos x="31" y="16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48" h="47">
                  <a:moveTo>
                    <a:pt x="31" y="0"/>
                  </a:moveTo>
                  <a:lnTo>
                    <a:pt x="17" y="0"/>
                  </a:lnTo>
                  <a:lnTo>
                    <a:pt x="17" y="16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17" y="29"/>
                  </a:lnTo>
                  <a:lnTo>
                    <a:pt x="17" y="47"/>
                  </a:lnTo>
                  <a:lnTo>
                    <a:pt x="31" y="47"/>
                  </a:lnTo>
                  <a:lnTo>
                    <a:pt x="31" y="29"/>
                  </a:lnTo>
                  <a:lnTo>
                    <a:pt x="48" y="29"/>
                  </a:lnTo>
                  <a:lnTo>
                    <a:pt x="48" y="16"/>
                  </a:lnTo>
                  <a:lnTo>
                    <a:pt x="31" y="16"/>
                  </a:lnTo>
                  <a:lnTo>
                    <a:pt x="31" y="0"/>
                  </a:lnTo>
                  <a:moveTo>
                    <a:pt x="31" y="0"/>
                  </a:moveTo>
                  <a:lnTo>
                    <a:pt x="31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97"/>
            <p:cNvSpPr>
              <a:spLocks noEditPoints="1"/>
            </p:cNvSpPr>
            <p:nvPr/>
          </p:nvSpPr>
          <p:spPr bwMode="auto">
            <a:xfrm>
              <a:off x="6075363" y="1116013"/>
              <a:ext cx="84138" cy="84138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9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9" y="14"/>
                </a:cxn>
                <a:cxn ang="0">
                  <a:pos x="29" y="14"/>
                </a:cxn>
              </a:cxnLst>
              <a:rect l="0" t="0" r="r" b="b"/>
              <a:pathLst>
                <a:path w="29" h="29">
                  <a:moveTo>
                    <a:pt x="29" y="14"/>
                  </a:moveTo>
                  <a:cubicBezTo>
                    <a:pt x="29" y="22"/>
                    <a:pt x="22" y="29"/>
                    <a:pt x="14" y="29"/>
                  </a:cubicBezTo>
                  <a:cubicBezTo>
                    <a:pt x="6" y="29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98"/>
            <p:cNvSpPr>
              <a:spLocks noEditPoints="1"/>
            </p:cNvSpPr>
            <p:nvPr/>
          </p:nvSpPr>
          <p:spPr bwMode="auto">
            <a:xfrm>
              <a:off x="6370638" y="1116013"/>
              <a:ext cx="84138" cy="84138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5" y="29"/>
                </a:cxn>
                <a:cxn ang="0">
                  <a:pos x="0" y="14"/>
                </a:cxn>
                <a:cxn ang="0">
                  <a:pos x="15" y="0"/>
                </a:cxn>
                <a:cxn ang="0">
                  <a:pos x="29" y="14"/>
                </a:cxn>
                <a:cxn ang="0">
                  <a:pos x="29" y="14"/>
                </a:cxn>
                <a:cxn ang="0">
                  <a:pos x="29" y="14"/>
                </a:cxn>
              </a:cxnLst>
              <a:rect l="0" t="0" r="r" b="b"/>
              <a:pathLst>
                <a:path w="29" h="29">
                  <a:moveTo>
                    <a:pt x="29" y="14"/>
                  </a:moveTo>
                  <a:cubicBezTo>
                    <a:pt x="29" y="22"/>
                    <a:pt x="23" y="29"/>
                    <a:pt x="15" y="29"/>
                  </a:cubicBezTo>
                  <a:cubicBezTo>
                    <a:pt x="7" y="29"/>
                    <a:pt x="0" y="22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6"/>
                    <a:pt x="29" y="14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103"/>
            <p:cNvSpPr>
              <a:spLocks noEditPoints="1"/>
            </p:cNvSpPr>
            <p:nvPr/>
          </p:nvSpPr>
          <p:spPr bwMode="auto">
            <a:xfrm>
              <a:off x="6035675" y="862013"/>
              <a:ext cx="479425" cy="280988"/>
            </a:xfrm>
            <a:custGeom>
              <a:avLst/>
              <a:gdLst/>
              <a:ahLst/>
              <a:cxnLst>
                <a:cxn ang="0">
                  <a:pos x="153" y="8"/>
                </a:cxn>
                <a:cxn ang="0">
                  <a:pos x="78" y="8"/>
                </a:cxn>
                <a:cxn ang="0">
                  <a:pos x="67" y="0"/>
                </a:cxn>
                <a:cxn ang="0">
                  <a:pos x="57" y="8"/>
                </a:cxn>
                <a:cxn ang="0">
                  <a:pos x="52" y="8"/>
                </a:cxn>
                <a:cxn ang="0">
                  <a:pos x="46" y="17"/>
                </a:cxn>
                <a:cxn ang="0">
                  <a:pos x="46" y="26"/>
                </a:cxn>
                <a:cxn ang="0">
                  <a:pos x="40" y="26"/>
                </a:cxn>
                <a:cxn ang="0">
                  <a:pos x="25" y="36"/>
                </a:cxn>
                <a:cxn ang="0">
                  <a:pos x="8" y="56"/>
                </a:cxn>
                <a:cxn ang="0">
                  <a:pos x="0" y="78"/>
                </a:cxn>
                <a:cxn ang="0">
                  <a:pos x="0" y="84"/>
                </a:cxn>
                <a:cxn ang="0">
                  <a:pos x="6" y="97"/>
                </a:cxn>
                <a:cxn ang="0">
                  <a:pos x="12" y="97"/>
                </a:cxn>
                <a:cxn ang="0">
                  <a:pos x="29" y="85"/>
                </a:cxn>
                <a:cxn ang="0">
                  <a:pos x="45" y="97"/>
                </a:cxn>
                <a:cxn ang="0">
                  <a:pos x="114" y="97"/>
                </a:cxn>
                <a:cxn ang="0">
                  <a:pos x="131" y="85"/>
                </a:cxn>
                <a:cxn ang="0">
                  <a:pos x="148" y="97"/>
                </a:cxn>
                <a:cxn ang="0">
                  <a:pos x="157" y="97"/>
                </a:cxn>
                <a:cxn ang="0">
                  <a:pos x="166" y="84"/>
                </a:cxn>
                <a:cxn ang="0">
                  <a:pos x="166" y="21"/>
                </a:cxn>
                <a:cxn ang="0">
                  <a:pos x="153" y="8"/>
                </a:cxn>
                <a:cxn ang="0">
                  <a:pos x="47" y="53"/>
                </a:cxn>
                <a:cxn ang="0">
                  <a:pos x="40" y="60"/>
                </a:cxn>
                <a:cxn ang="0">
                  <a:pos x="26" y="60"/>
                </a:cxn>
                <a:cxn ang="0">
                  <a:pos x="24" y="55"/>
                </a:cxn>
                <a:cxn ang="0">
                  <a:pos x="34" y="44"/>
                </a:cxn>
                <a:cxn ang="0">
                  <a:pos x="43" y="40"/>
                </a:cxn>
                <a:cxn ang="0">
                  <a:pos x="47" y="46"/>
                </a:cxn>
                <a:cxn ang="0">
                  <a:pos x="47" y="53"/>
                </a:cxn>
                <a:cxn ang="0">
                  <a:pos x="139" y="56"/>
                </a:cxn>
                <a:cxn ang="0">
                  <a:pos x="117" y="78"/>
                </a:cxn>
                <a:cxn ang="0">
                  <a:pos x="94" y="56"/>
                </a:cxn>
                <a:cxn ang="0">
                  <a:pos x="88" y="44"/>
                </a:cxn>
                <a:cxn ang="0">
                  <a:pos x="104" y="28"/>
                </a:cxn>
                <a:cxn ang="0">
                  <a:pos x="116" y="33"/>
                </a:cxn>
                <a:cxn ang="0">
                  <a:pos x="128" y="28"/>
                </a:cxn>
                <a:cxn ang="0">
                  <a:pos x="144" y="44"/>
                </a:cxn>
                <a:cxn ang="0">
                  <a:pos x="139" y="56"/>
                </a:cxn>
                <a:cxn ang="0">
                  <a:pos x="139" y="56"/>
                </a:cxn>
                <a:cxn ang="0">
                  <a:pos x="139" y="56"/>
                </a:cxn>
              </a:cxnLst>
              <a:rect l="0" t="0" r="r" b="b"/>
              <a:pathLst>
                <a:path w="166" h="97">
                  <a:moveTo>
                    <a:pt x="153" y="8"/>
                  </a:moveTo>
                  <a:cubicBezTo>
                    <a:pt x="78" y="8"/>
                    <a:pt x="78" y="8"/>
                    <a:pt x="78" y="8"/>
                  </a:cubicBezTo>
                  <a:cubicBezTo>
                    <a:pt x="76" y="3"/>
                    <a:pt x="72" y="0"/>
                    <a:pt x="67" y="0"/>
                  </a:cubicBezTo>
                  <a:cubicBezTo>
                    <a:pt x="63" y="0"/>
                    <a:pt x="58" y="3"/>
                    <a:pt x="57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49" y="8"/>
                    <a:pt x="46" y="12"/>
                    <a:pt x="46" y="1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7" y="26"/>
                    <a:pt x="30" y="31"/>
                    <a:pt x="25" y="3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4" y="61"/>
                    <a:pt x="0" y="71"/>
                    <a:pt x="0" y="78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1"/>
                    <a:pt x="3" y="97"/>
                    <a:pt x="6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4" y="90"/>
                    <a:pt x="21" y="85"/>
                    <a:pt x="29" y="85"/>
                  </a:cubicBezTo>
                  <a:cubicBezTo>
                    <a:pt x="36" y="85"/>
                    <a:pt x="43" y="90"/>
                    <a:pt x="45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6" y="90"/>
                    <a:pt x="123" y="85"/>
                    <a:pt x="131" y="85"/>
                  </a:cubicBezTo>
                  <a:cubicBezTo>
                    <a:pt x="139" y="85"/>
                    <a:pt x="145" y="90"/>
                    <a:pt x="148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2" y="97"/>
                    <a:pt x="166" y="91"/>
                    <a:pt x="166" y="84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6" y="14"/>
                    <a:pt x="160" y="8"/>
                    <a:pt x="153" y="8"/>
                  </a:cubicBezTo>
                  <a:close/>
                  <a:moveTo>
                    <a:pt x="47" y="53"/>
                  </a:moveTo>
                  <a:cubicBezTo>
                    <a:pt x="47" y="57"/>
                    <a:pt x="44" y="60"/>
                    <a:pt x="40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2" y="60"/>
                    <a:pt x="22" y="57"/>
                    <a:pt x="24" y="55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6" y="42"/>
                    <a:pt x="40" y="40"/>
                    <a:pt x="43" y="40"/>
                  </a:cubicBezTo>
                  <a:cubicBezTo>
                    <a:pt x="45" y="40"/>
                    <a:pt x="47" y="43"/>
                    <a:pt x="47" y="46"/>
                  </a:cubicBezTo>
                  <a:lnTo>
                    <a:pt x="47" y="53"/>
                  </a:lnTo>
                  <a:close/>
                  <a:moveTo>
                    <a:pt x="139" y="56"/>
                  </a:moveTo>
                  <a:cubicBezTo>
                    <a:pt x="117" y="78"/>
                    <a:pt x="117" y="78"/>
                    <a:pt x="117" y="7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0" y="53"/>
                    <a:pt x="88" y="49"/>
                    <a:pt x="88" y="44"/>
                  </a:cubicBezTo>
                  <a:cubicBezTo>
                    <a:pt x="88" y="35"/>
                    <a:pt x="95" y="28"/>
                    <a:pt x="104" y="28"/>
                  </a:cubicBezTo>
                  <a:cubicBezTo>
                    <a:pt x="109" y="28"/>
                    <a:pt x="113" y="30"/>
                    <a:pt x="116" y="33"/>
                  </a:cubicBezTo>
                  <a:cubicBezTo>
                    <a:pt x="119" y="30"/>
                    <a:pt x="123" y="28"/>
                    <a:pt x="128" y="28"/>
                  </a:cubicBezTo>
                  <a:cubicBezTo>
                    <a:pt x="137" y="28"/>
                    <a:pt x="144" y="35"/>
                    <a:pt x="144" y="44"/>
                  </a:cubicBezTo>
                  <a:cubicBezTo>
                    <a:pt x="144" y="49"/>
                    <a:pt x="142" y="53"/>
                    <a:pt x="139" y="56"/>
                  </a:cubicBezTo>
                  <a:close/>
                  <a:moveTo>
                    <a:pt x="139" y="56"/>
                  </a:moveTo>
                  <a:cubicBezTo>
                    <a:pt x="139" y="56"/>
                    <a:pt x="139" y="56"/>
                    <a:pt x="139" y="5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206"/>
          <p:cNvGrpSpPr/>
          <p:nvPr/>
        </p:nvGrpSpPr>
        <p:grpSpPr>
          <a:xfrm>
            <a:off x="3327693" y="2311381"/>
            <a:ext cx="523525" cy="682525"/>
            <a:chOff x="5135563" y="1020763"/>
            <a:chExt cx="873125" cy="1138237"/>
          </a:xfrm>
          <a:solidFill>
            <a:schemeClr val="accent3"/>
          </a:solidFill>
        </p:grpSpPr>
        <p:sp>
          <p:nvSpPr>
            <p:cNvPr id="18" name="Freeform 64"/>
            <p:cNvSpPr>
              <a:spLocks noEditPoints="1"/>
            </p:cNvSpPr>
            <p:nvPr/>
          </p:nvSpPr>
          <p:spPr bwMode="auto">
            <a:xfrm>
              <a:off x="5135563" y="1439863"/>
              <a:ext cx="534988" cy="557213"/>
            </a:xfrm>
            <a:custGeom>
              <a:avLst/>
              <a:gdLst/>
              <a:ahLst/>
              <a:cxnLst>
                <a:cxn ang="0">
                  <a:pos x="167" y="164"/>
                </a:cxn>
                <a:cxn ang="0">
                  <a:pos x="145" y="138"/>
                </a:cxn>
                <a:cxn ang="0">
                  <a:pos x="145" y="138"/>
                </a:cxn>
                <a:cxn ang="0">
                  <a:pos x="140" y="125"/>
                </a:cxn>
                <a:cxn ang="0">
                  <a:pos x="145" y="118"/>
                </a:cxn>
                <a:cxn ang="0">
                  <a:pos x="185" y="3"/>
                </a:cxn>
                <a:cxn ang="0">
                  <a:pos x="176" y="0"/>
                </a:cxn>
                <a:cxn ang="0">
                  <a:pos x="157" y="19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88" y="26"/>
                </a:cxn>
                <a:cxn ang="0">
                  <a:pos x="59" y="50"/>
                </a:cxn>
                <a:cxn ang="0">
                  <a:pos x="4" y="142"/>
                </a:cxn>
                <a:cxn ang="0">
                  <a:pos x="7" y="176"/>
                </a:cxn>
                <a:cxn ang="0">
                  <a:pos x="75" y="192"/>
                </a:cxn>
                <a:cxn ang="0">
                  <a:pos x="140" y="192"/>
                </a:cxn>
                <a:cxn ang="0">
                  <a:pos x="167" y="164"/>
                </a:cxn>
                <a:cxn ang="0">
                  <a:pos x="107" y="183"/>
                </a:cxn>
                <a:cxn ang="0">
                  <a:pos x="85" y="184"/>
                </a:cxn>
                <a:cxn ang="0">
                  <a:pos x="77" y="184"/>
                </a:cxn>
                <a:cxn ang="0">
                  <a:pos x="75" y="184"/>
                </a:cxn>
                <a:cxn ang="0">
                  <a:pos x="75" y="184"/>
                </a:cxn>
                <a:cxn ang="0">
                  <a:pos x="13" y="171"/>
                </a:cxn>
                <a:cxn ang="0">
                  <a:pos x="12" y="144"/>
                </a:cxn>
                <a:cxn ang="0">
                  <a:pos x="65" y="55"/>
                </a:cxn>
                <a:cxn ang="0">
                  <a:pos x="93" y="32"/>
                </a:cxn>
                <a:cxn ang="0">
                  <a:pos x="94" y="31"/>
                </a:cxn>
                <a:cxn ang="0">
                  <a:pos x="137" y="140"/>
                </a:cxn>
                <a:cxn ang="0">
                  <a:pos x="143" y="146"/>
                </a:cxn>
                <a:cxn ang="0">
                  <a:pos x="159" y="164"/>
                </a:cxn>
                <a:cxn ang="0">
                  <a:pos x="140" y="183"/>
                </a:cxn>
                <a:cxn ang="0">
                  <a:pos x="107" y="183"/>
                </a:cxn>
                <a:cxn ang="0">
                  <a:pos x="107" y="183"/>
                </a:cxn>
                <a:cxn ang="0">
                  <a:pos x="107" y="183"/>
                </a:cxn>
              </a:cxnLst>
              <a:rect l="0" t="0" r="r" b="b"/>
              <a:pathLst>
                <a:path w="185" h="192">
                  <a:moveTo>
                    <a:pt x="167" y="164"/>
                  </a:moveTo>
                  <a:cubicBezTo>
                    <a:pt x="167" y="151"/>
                    <a:pt x="158" y="140"/>
                    <a:pt x="145" y="138"/>
                  </a:cubicBezTo>
                  <a:cubicBezTo>
                    <a:pt x="145" y="138"/>
                    <a:pt x="145" y="138"/>
                    <a:pt x="145" y="138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5" y="118"/>
                    <a:pt x="145" y="118"/>
                    <a:pt x="145" y="118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2" y="2"/>
                    <a:pt x="179" y="1"/>
                    <a:pt x="176" y="0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16" y="6"/>
                    <a:pt x="88" y="26"/>
                    <a:pt x="88" y="26"/>
                  </a:cubicBezTo>
                  <a:cubicBezTo>
                    <a:pt x="78" y="33"/>
                    <a:pt x="68" y="41"/>
                    <a:pt x="59" y="50"/>
                  </a:cubicBezTo>
                  <a:cubicBezTo>
                    <a:pt x="34" y="75"/>
                    <a:pt x="16" y="104"/>
                    <a:pt x="4" y="142"/>
                  </a:cubicBezTo>
                  <a:cubicBezTo>
                    <a:pt x="1" y="152"/>
                    <a:pt x="0" y="167"/>
                    <a:pt x="7" y="176"/>
                  </a:cubicBezTo>
                  <a:cubicBezTo>
                    <a:pt x="15" y="186"/>
                    <a:pt x="20" y="192"/>
                    <a:pt x="75" y="192"/>
                  </a:cubicBezTo>
                  <a:cubicBezTo>
                    <a:pt x="75" y="192"/>
                    <a:pt x="140" y="192"/>
                    <a:pt x="140" y="192"/>
                  </a:cubicBezTo>
                  <a:cubicBezTo>
                    <a:pt x="155" y="191"/>
                    <a:pt x="167" y="179"/>
                    <a:pt x="167" y="164"/>
                  </a:cubicBezTo>
                  <a:close/>
                  <a:moveTo>
                    <a:pt x="107" y="183"/>
                  </a:moveTo>
                  <a:cubicBezTo>
                    <a:pt x="99" y="183"/>
                    <a:pt x="91" y="184"/>
                    <a:pt x="85" y="184"/>
                  </a:cubicBezTo>
                  <a:cubicBezTo>
                    <a:pt x="82" y="184"/>
                    <a:pt x="79" y="184"/>
                    <a:pt x="77" y="184"/>
                  </a:cubicBezTo>
                  <a:cubicBezTo>
                    <a:pt x="77" y="184"/>
                    <a:pt x="76" y="184"/>
                    <a:pt x="75" y="184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24" y="184"/>
                    <a:pt x="20" y="179"/>
                    <a:pt x="13" y="171"/>
                  </a:cubicBezTo>
                  <a:cubicBezTo>
                    <a:pt x="9" y="165"/>
                    <a:pt x="9" y="153"/>
                    <a:pt x="12" y="144"/>
                  </a:cubicBezTo>
                  <a:cubicBezTo>
                    <a:pt x="23" y="109"/>
                    <a:pt x="40" y="81"/>
                    <a:pt x="65" y="55"/>
                  </a:cubicBezTo>
                  <a:cubicBezTo>
                    <a:pt x="73" y="48"/>
                    <a:pt x="82" y="40"/>
                    <a:pt x="93" y="32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8" y="143"/>
                    <a:pt x="140" y="145"/>
                    <a:pt x="143" y="146"/>
                  </a:cubicBezTo>
                  <a:cubicBezTo>
                    <a:pt x="153" y="147"/>
                    <a:pt x="159" y="155"/>
                    <a:pt x="159" y="164"/>
                  </a:cubicBezTo>
                  <a:cubicBezTo>
                    <a:pt x="159" y="175"/>
                    <a:pt x="151" y="183"/>
                    <a:pt x="140" y="183"/>
                  </a:cubicBezTo>
                  <a:cubicBezTo>
                    <a:pt x="140" y="183"/>
                    <a:pt x="124" y="183"/>
                    <a:pt x="107" y="183"/>
                  </a:cubicBezTo>
                  <a:close/>
                  <a:moveTo>
                    <a:pt x="107" y="183"/>
                  </a:moveTo>
                  <a:cubicBezTo>
                    <a:pt x="107" y="183"/>
                    <a:pt x="107" y="183"/>
                    <a:pt x="107" y="18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65"/>
            <p:cNvSpPr>
              <a:spLocks noEditPoints="1"/>
            </p:cNvSpPr>
            <p:nvPr/>
          </p:nvSpPr>
          <p:spPr bwMode="auto">
            <a:xfrm>
              <a:off x="5360988" y="1457325"/>
              <a:ext cx="647700" cy="701675"/>
            </a:xfrm>
            <a:custGeom>
              <a:avLst/>
              <a:gdLst/>
              <a:ahLst/>
              <a:cxnLst>
                <a:cxn ang="0">
                  <a:pos x="177" y="54"/>
                </a:cxn>
                <a:cxn ang="0">
                  <a:pos x="115" y="0"/>
                </a:cxn>
                <a:cxn ang="0">
                  <a:pos x="93" y="141"/>
                </a:cxn>
                <a:cxn ang="0">
                  <a:pos x="96" y="158"/>
                </a:cxn>
                <a:cxn ang="0">
                  <a:pos x="62" y="193"/>
                </a:cxn>
                <a:cxn ang="0">
                  <a:pos x="0" y="193"/>
                </a:cxn>
                <a:cxn ang="0">
                  <a:pos x="0" y="230"/>
                </a:cxn>
                <a:cxn ang="0">
                  <a:pos x="1" y="242"/>
                </a:cxn>
                <a:cxn ang="0">
                  <a:pos x="156" y="242"/>
                </a:cxn>
                <a:cxn ang="0">
                  <a:pos x="157" y="230"/>
                </a:cxn>
                <a:cxn ang="0">
                  <a:pos x="157" y="134"/>
                </a:cxn>
                <a:cxn ang="0">
                  <a:pos x="170" y="236"/>
                </a:cxn>
                <a:cxn ang="0">
                  <a:pos x="170" y="242"/>
                </a:cxn>
                <a:cxn ang="0">
                  <a:pos x="224" y="242"/>
                </a:cxn>
                <a:cxn ang="0">
                  <a:pos x="224" y="236"/>
                </a:cxn>
                <a:cxn ang="0">
                  <a:pos x="177" y="54"/>
                </a:cxn>
                <a:cxn ang="0">
                  <a:pos x="177" y="54"/>
                </a:cxn>
                <a:cxn ang="0">
                  <a:pos x="177" y="54"/>
                </a:cxn>
              </a:cxnLst>
              <a:rect l="0" t="0" r="r" b="b"/>
              <a:pathLst>
                <a:path w="224" h="242">
                  <a:moveTo>
                    <a:pt x="177" y="54"/>
                  </a:moveTo>
                  <a:cubicBezTo>
                    <a:pt x="164" y="37"/>
                    <a:pt x="144" y="15"/>
                    <a:pt x="115" y="0"/>
                  </a:cubicBezTo>
                  <a:cubicBezTo>
                    <a:pt x="93" y="141"/>
                    <a:pt x="93" y="141"/>
                    <a:pt x="93" y="141"/>
                  </a:cubicBezTo>
                  <a:cubicBezTo>
                    <a:pt x="93" y="141"/>
                    <a:pt x="96" y="152"/>
                    <a:pt x="96" y="158"/>
                  </a:cubicBezTo>
                  <a:cubicBezTo>
                    <a:pt x="96" y="177"/>
                    <a:pt x="81" y="193"/>
                    <a:pt x="62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34"/>
                    <a:pt x="0" y="238"/>
                    <a:pt x="1" y="242"/>
                  </a:cubicBezTo>
                  <a:cubicBezTo>
                    <a:pt x="156" y="242"/>
                    <a:pt x="156" y="242"/>
                    <a:pt x="156" y="242"/>
                  </a:cubicBezTo>
                  <a:cubicBezTo>
                    <a:pt x="157" y="238"/>
                    <a:pt x="157" y="234"/>
                    <a:pt x="157" y="230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64" y="157"/>
                    <a:pt x="170" y="190"/>
                    <a:pt x="170" y="236"/>
                  </a:cubicBezTo>
                  <a:cubicBezTo>
                    <a:pt x="170" y="238"/>
                    <a:pt x="170" y="240"/>
                    <a:pt x="170" y="242"/>
                  </a:cubicBezTo>
                  <a:cubicBezTo>
                    <a:pt x="224" y="242"/>
                    <a:pt x="224" y="242"/>
                    <a:pt x="224" y="242"/>
                  </a:cubicBezTo>
                  <a:cubicBezTo>
                    <a:pt x="224" y="240"/>
                    <a:pt x="224" y="238"/>
                    <a:pt x="224" y="236"/>
                  </a:cubicBezTo>
                  <a:cubicBezTo>
                    <a:pt x="224" y="131"/>
                    <a:pt x="197" y="79"/>
                    <a:pt x="177" y="54"/>
                  </a:cubicBezTo>
                  <a:close/>
                  <a:moveTo>
                    <a:pt x="177" y="54"/>
                  </a:moveTo>
                  <a:cubicBezTo>
                    <a:pt x="177" y="54"/>
                    <a:pt x="177" y="54"/>
                    <a:pt x="177" y="5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66"/>
            <p:cNvSpPr>
              <a:spLocks noEditPoints="1"/>
            </p:cNvSpPr>
            <p:nvPr/>
          </p:nvSpPr>
          <p:spPr bwMode="auto">
            <a:xfrm>
              <a:off x="5381625" y="1020763"/>
              <a:ext cx="414338" cy="414338"/>
            </a:xfrm>
            <a:custGeom>
              <a:avLst/>
              <a:gdLst/>
              <a:ahLst/>
              <a:cxnLst>
                <a:cxn ang="0">
                  <a:pos x="143" y="71"/>
                </a:cxn>
                <a:cxn ang="0">
                  <a:pos x="72" y="143"/>
                </a:cxn>
                <a:cxn ang="0">
                  <a:pos x="0" y="71"/>
                </a:cxn>
                <a:cxn ang="0">
                  <a:pos x="72" y="0"/>
                </a:cxn>
                <a:cxn ang="0">
                  <a:pos x="143" y="71"/>
                </a:cxn>
                <a:cxn ang="0">
                  <a:pos x="143" y="71"/>
                </a:cxn>
                <a:cxn ang="0">
                  <a:pos x="143" y="71"/>
                </a:cxn>
              </a:cxnLst>
              <a:rect l="0" t="0" r="r" b="b"/>
              <a:pathLst>
                <a:path w="143" h="143">
                  <a:moveTo>
                    <a:pt x="143" y="71"/>
                  </a:moveTo>
                  <a:cubicBezTo>
                    <a:pt x="143" y="111"/>
                    <a:pt x="111" y="143"/>
                    <a:pt x="72" y="143"/>
                  </a:cubicBezTo>
                  <a:cubicBezTo>
                    <a:pt x="32" y="143"/>
                    <a:pt x="0" y="111"/>
                    <a:pt x="0" y="71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111" y="0"/>
                    <a:pt x="143" y="32"/>
                    <a:pt x="143" y="71"/>
                  </a:cubicBezTo>
                  <a:close/>
                  <a:moveTo>
                    <a:pt x="143" y="71"/>
                  </a:moveTo>
                  <a:cubicBezTo>
                    <a:pt x="143" y="71"/>
                    <a:pt x="143" y="71"/>
                    <a:pt x="143" y="7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216"/>
          <p:cNvGrpSpPr/>
          <p:nvPr/>
        </p:nvGrpSpPr>
        <p:grpSpPr>
          <a:xfrm>
            <a:off x="4095965" y="2315136"/>
            <a:ext cx="545410" cy="675025"/>
            <a:chOff x="1685925" y="982663"/>
            <a:chExt cx="735013" cy="909638"/>
          </a:xfrm>
          <a:solidFill>
            <a:schemeClr val="accent4"/>
          </a:solidFill>
        </p:grpSpPr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1685925" y="1417638"/>
              <a:ext cx="277813" cy="234950"/>
            </a:xfrm>
            <a:custGeom>
              <a:avLst/>
              <a:gdLst/>
              <a:ahLst/>
              <a:cxnLst>
                <a:cxn ang="0">
                  <a:pos x="10" y="33"/>
                </a:cxn>
                <a:cxn ang="0">
                  <a:pos x="11" y="33"/>
                </a:cxn>
                <a:cxn ang="0">
                  <a:pos x="11" y="57"/>
                </a:cxn>
                <a:cxn ang="0">
                  <a:pos x="32" y="57"/>
                </a:cxn>
                <a:cxn ang="0">
                  <a:pos x="94" y="81"/>
                </a:cxn>
                <a:cxn ang="0">
                  <a:pos x="94" y="74"/>
                </a:cxn>
                <a:cxn ang="0">
                  <a:pos x="49" y="57"/>
                </a:cxn>
                <a:cxn ang="0">
                  <a:pos x="94" y="57"/>
                </a:cxn>
                <a:cxn ang="0">
                  <a:pos x="94" y="50"/>
                </a:cxn>
                <a:cxn ang="0">
                  <a:pos x="18" y="50"/>
                </a:cxn>
                <a:cxn ang="0">
                  <a:pos x="18" y="33"/>
                </a:cxn>
                <a:cxn ang="0">
                  <a:pos x="96" y="33"/>
                </a:cxn>
                <a:cxn ang="0">
                  <a:pos x="96" y="18"/>
                </a:cxn>
                <a:cxn ang="0">
                  <a:pos x="89" y="19"/>
                </a:cxn>
                <a:cxn ang="0">
                  <a:pos x="87" y="19"/>
                </a:cxn>
                <a:cxn ang="0">
                  <a:pos x="67" y="2"/>
                </a:cxn>
                <a:cxn ang="0">
                  <a:pos x="67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3"/>
                </a:cxn>
                <a:cxn ang="0">
                  <a:pos x="10" y="33"/>
                </a:cxn>
                <a:cxn ang="0">
                  <a:pos x="10" y="33"/>
                </a:cxn>
                <a:cxn ang="0">
                  <a:pos x="10" y="33"/>
                </a:cxn>
              </a:cxnLst>
              <a:rect l="0" t="0" r="r" b="b"/>
              <a:pathLst>
                <a:path w="96" h="81">
                  <a:moveTo>
                    <a:pt x="10" y="33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94" y="81"/>
                    <a:pt x="94" y="81"/>
                    <a:pt x="94" y="81"/>
                  </a:cubicBezTo>
                  <a:cubicBezTo>
                    <a:pt x="94" y="74"/>
                    <a:pt x="94" y="74"/>
                    <a:pt x="94" y="74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4" y="19"/>
                    <a:pt x="90" y="19"/>
                    <a:pt x="89" y="19"/>
                  </a:cubicBezTo>
                  <a:cubicBezTo>
                    <a:pt x="88" y="19"/>
                    <a:pt x="87" y="19"/>
                    <a:pt x="87" y="19"/>
                  </a:cubicBezTo>
                  <a:cubicBezTo>
                    <a:pt x="70" y="19"/>
                    <a:pt x="68" y="12"/>
                    <a:pt x="67" y="2"/>
                  </a:cubicBezTo>
                  <a:cubicBezTo>
                    <a:pt x="67" y="1"/>
                    <a:pt x="67" y="0"/>
                    <a:pt x="6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5" y="33"/>
                    <a:pt x="10" y="33"/>
                  </a:cubicBezTo>
                  <a:close/>
                  <a:moveTo>
                    <a:pt x="10" y="33"/>
                  </a:moveTo>
                  <a:cubicBezTo>
                    <a:pt x="10" y="33"/>
                    <a:pt x="10" y="33"/>
                    <a:pt x="10" y="3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2160588" y="1417638"/>
              <a:ext cx="260350" cy="228600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27" y="0"/>
                </a:cxn>
                <a:cxn ang="0">
                  <a:pos x="27" y="1"/>
                </a:cxn>
                <a:cxn ang="0">
                  <a:pos x="7" y="18"/>
                </a:cxn>
                <a:cxn ang="0">
                  <a:pos x="0" y="17"/>
                </a:cxn>
                <a:cxn ang="0">
                  <a:pos x="0" y="33"/>
                </a:cxn>
                <a:cxn ang="0">
                  <a:pos x="72" y="33"/>
                </a:cxn>
                <a:cxn ang="0">
                  <a:pos x="72" y="50"/>
                </a:cxn>
                <a:cxn ang="0">
                  <a:pos x="1" y="50"/>
                </a:cxn>
                <a:cxn ang="0">
                  <a:pos x="1" y="57"/>
                </a:cxn>
                <a:cxn ang="0">
                  <a:pos x="41" y="57"/>
                </a:cxn>
                <a:cxn ang="0">
                  <a:pos x="1" y="72"/>
                </a:cxn>
                <a:cxn ang="0">
                  <a:pos x="1" y="79"/>
                </a:cxn>
                <a:cxn ang="0">
                  <a:pos x="58" y="57"/>
                </a:cxn>
                <a:cxn ang="0">
                  <a:pos x="79" y="57"/>
                </a:cxn>
                <a:cxn ang="0">
                  <a:pos x="79" y="33"/>
                </a:cxn>
                <a:cxn ang="0">
                  <a:pos x="80" y="33"/>
                </a:cxn>
                <a:cxn ang="0">
                  <a:pos x="90" y="23"/>
                </a:cxn>
                <a:cxn ang="0">
                  <a:pos x="90" y="10"/>
                </a:cxn>
                <a:cxn ang="0">
                  <a:pos x="80" y="0"/>
                </a:cxn>
                <a:cxn ang="0">
                  <a:pos x="80" y="0"/>
                </a:cxn>
                <a:cxn ang="0">
                  <a:pos x="80" y="0"/>
                </a:cxn>
              </a:cxnLst>
              <a:rect l="0" t="0" r="r" b="b"/>
              <a:pathLst>
                <a:path w="90" h="79">
                  <a:moveTo>
                    <a:pt x="8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6" y="11"/>
                    <a:pt x="22" y="20"/>
                    <a:pt x="7" y="18"/>
                  </a:cubicBezTo>
                  <a:cubicBezTo>
                    <a:pt x="5" y="18"/>
                    <a:pt x="1" y="18"/>
                    <a:pt x="0" y="1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5" y="33"/>
                    <a:pt x="90" y="28"/>
                    <a:pt x="90" y="23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4"/>
                    <a:pt x="85" y="0"/>
                    <a:pt x="80" y="0"/>
                  </a:cubicBezTo>
                  <a:close/>
                  <a:moveTo>
                    <a:pt x="80" y="0"/>
                  </a:move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1685925" y="1706563"/>
              <a:ext cx="722313" cy="185738"/>
            </a:xfrm>
            <a:custGeom>
              <a:avLst/>
              <a:gdLst/>
              <a:ahLst/>
              <a:cxnLst>
                <a:cxn ang="0">
                  <a:pos x="245" y="44"/>
                </a:cxn>
                <a:cxn ang="0">
                  <a:pos x="245" y="40"/>
                </a:cxn>
                <a:cxn ang="0">
                  <a:pos x="250" y="40"/>
                </a:cxn>
                <a:cxn ang="0">
                  <a:pos x="250" y="33"/>
                </a:cxn>
                <a:cxn ang="0">
                  <a:pos x="244" y="33"/>
                </a:cxn>
                <a:cxn ang="0">
                  <a:pos x="163" y="1"/>
                </a:cxn>
                <a:cxn ang="0">
                  <a:pos x="159" y="7"/>
                </a:cxn>
                <a:cxn ang="0">
                  <a:pos x="227" y="33"/>
                </a:cxn>
                <a:cxn ang="0">
                  <a:pos x="27" y="33"/>
                </a:cxn>
                <a:cxn ang="0">
                  <a:pos x="99" y="5"/>
                </a:cxn>
                <a:cxn ang="0">
                  <a:pos x="96" y="0"/>
                </a:cxn>
                <a:cxn ang="0">
                  <a:pos x="10" y="33"/>
                </a:cxn>
                <a:cxn ang="0">
                  <a:pos x="4" y="33"/>
                </a:cxn>
                <a:cxn ang="0">
                  <a:pos x="4" y="40"/>
                </a:cxn>
                <a:cxn ang="0">
                  <a:pos x="6" y="40"/>
                </a:cxn>
                <a:cxn ang="0">
                  <a:pos x="6" y="44"/>
                </a:cxn>
                <a:cxn ang="0">
                  <a:pos x="0" y="53"/>
                </a:cxn>
                <a:cxn ang="0">
                  <a:pos x="11" y="64"/>
                </a:cxn>
                <a:cxn ang="0">
                  <a:pos x="22" y="53"/>
                </a:cxn>
                <a:cxn ang="0">
                  <a:pos x="16" y="44"/>
                </a:cxn>
                <a:cxn ang="0">
                  <a:pos x="16" y="40"/>
                </a:cxn>
                <a:cxn ang="0">
                  <a:pos x="234" y="40"/>
                </a:cxn>
                <a:cxn ang="0">
                  <a:pos x="234" y="44"/>
                </a:cxn>
                <a:cxn ang="0">
                  <a:pos x="229" y="53"/>
                </a:cxn>
                <a:cxn ang="0">
                  <a:pos x="240" y="64"/>
                </a:cxn>
                <a:cxn ang="0">
                  <a:pos x="250" y="53"/>
                </a:cxn>
                <a:cxn ang="0">
                  <a:pos x="245" y="44"/>
                </a:cxn>
                <a:cxn ang="0">
                  <a:pos x="245" y="44"/>
                </a:cxn>
                <a:cxn ang="0">
                  <a:pos x="245" y="44"/>
                </a:cxn>
              </a:cxnLst>
              <a:rect l="0" t="0" r="r" b="b"/>
              <a:pathLst>
                <a:path w="250" h="64">
                  <a:moveTo>
                    <a:pt x="245" y="44"/>
                  </a:moveTo>
                  <a:cubicBezTo>
                    <a:pt x="245" y="40"/>
                    <a:pt x="245" y="40"/>
                    <a:pt x="245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33"/>
                    <a:pt x="250" y="33"/>
                    <a:pt x="250" y="33"/>
                  </a:cubicBezTo>
                  <a:cubicBezTo>
                    <a:pt x="244" y="33"/>
                    <a:pt x="244" y="33"/>
                    <a:pt x="244" y="33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162" y="3"/>
                    <a:pt x="160" y="5"/>
                    <a:pt x="159" y="7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8" y="3"/>
                    <a:pt x="96" y="2"/>
                    <a:pt x="96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2" y="46"/>
                    <a:pt x="0" y="49"/>
                    <a:pt x="0" y="53"/>
                  </a:cubicBezTo>
                  <a:cubicBezTo>
                    <a:pt x="0" y="59"/>
                    <a:pt x="5" y="64"/>
                    <a:pt x="11" y="64"/>
                  </a:cubicBezTo>
                  <a:cubicBezTo>
                    <a:pt x="17" y="64"/>
                    <a:pt x="22" y="59"/>
                    <a:pt x="22" y="53"/>
                  </a:cubicBezTo>
                  <a:cubicBezTo>
                    <a:pt x="22" y="49"/>
                    <a:pt x="19" y="46"/>
                    <a:pt x="16" y="44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234" y="44"/>
                    <a:pt x="234" y="44"/>
                    <a:pt x="234" y="44"/>
                  </a:cubicBezTo>
                  <a:cubicBezTo>
                    <a:pt x="231" y="46"/>
                    <a:pt x="229" y="49"/>
                    <a:pt x="229" y="53"/>
                  </a:cubicBezTo>
                  <a:cubicBezTo>
                    <a:pt x="229" y="59"/>
                    <a:pt x="233" y="64"/>
                    <a:pt x="240" y="64"/>
                  </a:cubicBezTo>
                  <a:cubicBezTo>
                    <a:pt x="246" y="64"/>
                    <a:pt x="250" y="59"/>
                    <a:pt x="250" y="53"/>
                  </a:cubicBezTo>
                  <a:cubicBezTo>
                    <a:pt x="250" y="49"/>
                    <a:pt x="248" y="46"/>
                    <a:pt x="245" y="44"/>
                  </a:cubicBezTo>
                  <a:close/>
                  <a:moveTo>
                    <a:pt x="245" y="44"/>
                  </a:moveTo>
                  <a:cubicBezTo>
                    <a:pt x="245" y="44"/>
                    <a:pt x="245" y="44"/>
                    <a:pt x="24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2062163" y="1420813"/>
              <a:ext cx="80963" cy="30638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4" y="106"/>
                </a:cxn>
                <a:cxn ang="0">
                  <a:pos x="28" y="92"/>
                </a:cxn>
                <a:cxn ang="0">
                  <a:pos x="28" y="14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8" h="106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4" y="106"/>
                  </a:cubicBezTo>
                  <a:cubicBezTo>
                    <a:pt x="21" y="106"/>
                    <a:pt x="28" y="100"/>
                    <a:pt x="28" y="92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6"/>
                    <a:pt x="21" y="0"/>
                    <a:pt x="14" y="0"/>
                  </a:cubicBezTo>
                  <a:close/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1978025" y="1420813"/>
              <a:ext cx="77788" cy="30638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3" y="106"/>
                </a:cxn>
                <a:cxn ang="0">
                  <a:pos x="27" y="92"/>
                </a:cxn>
                <a:cxn ang="0">
                  <a:pos x="27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7" h="106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3" y="106"/>
                  </a:cubicBezTo>
                  <a:cubicBezTo>
                    <a:pt x="21" y="106"/>
                    <a:pt x="27" y="100"/>
                    <a:pt x="27" y="9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6"/>
                    <a:pt x="21" y="0"/>
                    <a:pt x="13" y="0"/>
                  </a:cubicBezTo>
                  <a:close/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auto">
            <a:xfrm>
              <a:off x="1971675" y="982663"/>
              <a:ext cx="174625" cy="174625"/>
            </a:xfrm>
            <a:custGeom>
              <a:avLst/>
              <a:gdLst/>
              <a:ahLst/>
              <a:cxnLst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  <a:cxn ang="0">
                  <a:pos x="60" y="30"/>
                </a:cxn>
                <a:cxn ang="0">
                  <a:pos x="60" y="30"/>
                </a:cxn>
                <a:cxn ang="0">
                  <a:pos x="60" y="30"/>
                </a:cxn>
              </a:cxnLst>
              <a:rect l="0" t="0" r="r" b="b"/>
              <a:pathLst>
                <a:path w="60" h="60">
                  <a:moveTo>
                    <a:pt x="60" y="30"/>
                  </a:moveTo>
                  <a:cubicBezTo>
                    <a:pt x="60" y="46"/>
                    <a:pt x="47" y="60"/>
                    <a:pt x="30" y="60"/>
                  </a:cubicBezTo>
                  <a:cubicBezTo>
                    <a:pt x="14" y="60"/>
                    <a:pt x="0" y="46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lose/>
                  <a:moveTo>
                    <a:pt x="60" y="30"/>
                  </a:moveTo>
                  <a:cubicBezTo>
                    <a:pt x="60" y="30"/>
                    <a:pt x="60" y="30"/>
                    <a:pt x="60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1873250" y="1162050"/>
              <a:ext cx="365125" cy="298450"/>
            </a:xfrm>
            <a:custGeom>
              <a:avLst/>
              <a:gdLst/>
              <a:ahLst/>
              <a:cxnLst>
                <a:cxn ang="0">
                  <a:pos x="19" y="103"/>
                </a:cxn>
                <a:cxn ang="0">
                  <a:pos x="20" y="102"/>
                </a:cxn>
                <a:cxn ang="0">
                  <a:pos x="31" y="90"/>
                </a:cxn>
                <a:cxn ang="0">
                  <a:pos x="33" y="51"/>
                </a:cxn>
                <a:cxn ang="0">
                  <a:pos x="33" y="92"/>
                </a:cxn>
                <a:cxn ang="0">
                  <a:pos x="34" y="94"/>
                </a:cxn>
                <a:cxn ang="0">
                  <a:pos x="50" y="84"/>
                </a:cxn>
                <a:cxn ang="0">
                  <a:pos x="62" y="89"/>
                </a:cxn>
                <a:cxn ang="0">
                  <a:pos x="64" y="92"/>
                </a:cxn>
                <a:cxn ang="0">
                  <a:pos x="79" y="84"/>
                </a:cxn>
                <a:cxn ang="0">
                  <a:pos x="95" y="93"/>
                </a:cxn>
                <a:cxn ang="0">
                  <a:pos x="95" y="92"/>
                </a:cxn>
                <a:cxn ang="0">
                  <a:pos x="95" y="50"/>
                </a:cxn>
                <a:cxn ang="0">
                  <a:pos x="98" y="89"/>
                </a:cxn>
                <a:cxn ang="0">
                  <a:pos x="108" y="101"/>
                </a:cxn>
                <a:cxn ang="0">
                  <a:pos x="109" y="101"/>
                </a:cxn>
                <a:cxn ang="0">
                  <a:pos x="121" y="91"/>
                </a:cxn>
                <a:cxn ang="0">
                  <a:pos x="71" y="0"/>
                </a:cxn>
                <a:cxn ang="0">
                  <a:pos x="64" y="8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8" y="92"/>
                </a:cxn>
                <a:cxn ang="0">
                  <a:pos x="19" y="103"/>
                </a:cxn>
                <a:cxn ang="0">
                  <a:pos x="19" y="103"/>
                </a:cxn>
                <a:cxn ang="0">
                  <a:pos x="19" y="103"/>
                </a:cxn>
              </a:cxnLst>
              <a:rect l="0" t="0" r="r" b="b"/>
              <a:pathLst>
                <a:path w="126" h="103">
                  <a:moveTo>
                    <a:pt x="19" y="103"/>
                  </a:moveTo>
                  <a:cubicBezTo>
                    <a:pt x="20" y="103"/>
                    <a:pt x="20" y="102"/>
                    <a:pt x="20" y="102"/>
                  </a:cubicBezTo>
                  <a:cubicBezTo>
                    <a:pt x="27" y="102"/>
                    <a:pt x="31" y="96"/>
                    <a:pt x="31" y="90"/>
                  </a:cubicBezTo>
                  <a:cubicBezTo>
                    <a:pt x="29" y="72"/>
                    <a:pt x="30" y="60"/>
                    <a:pt x="33" y="51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36" y="88"/>
                    <a:pt x="43" y="84"/>
                    <a:pt x="50" y="84"/>
                  </a:cubicBezTo>
                  <a:cubicBezTo>
                    <a:pt x="55" y="84"/>
                    <a:pt x="59" y="86"/>
                    <a:pt x="62" y="89"/>
                  </a:cubicBezTo>
                  <a:cubicBezTo>
                    <a:pt x="63" y="90"/>
                    <a:pt x="64" y="91"/>
                    <a:pt x="64" y="92"/>
                  </a:cubicBezTo>
                  <a:cubicBezTo>
                    <a:pt x="68" y="87"/>
                    <a:pt x="73" y="84"/>
                    <a:pt x="79" y="84"/>
                  </a:cubicBezTo>
                  <a:cubicBezTo>
                    <a:pt x="86" y="84"/>
                    <a:pt x="91" y="88"/>
                    <a:pt x="95" y="93"/>
                  </a:cubicBezTo>
                  <a:cubicBezTo>
                    <a:pt x="95" y="93"/>
                    <a:pt x="95" y="92"/>
                    <a:pt x="95" y="92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8" y="59"/>
                    <a:pt x="99" y="71"/>
                    <a:pt x="98" y="89"/>
                  </a:cubicBezTo>
                  <a:cubicBezTo>
                    <a:pt x="97" y="95"/>
                    <a:pt x="102" y="101"/>
                    <a:pt x="108" y="101"/>
                  </a:cubicBezTo>
                  <a:cubicBezTo>
                    <a:pt x="109" y="101"/>
                    <a:pt x="109" y="101"/>
                    <a:pt x="109" y="101"/>
                  </a:cubicBezTo>
                  <a:cubicBezTo>
                    <a:pt x="115" y="101"/>
                    <a:pt x="120" y="97"/>
                    <a:pt x="121" y="91"/>
                  </a:cubicBezTo>
                  <a:cubicBezTo>
                    <a:pt x="126" y="39"/>
                    <a:pt x="101" y="7"/>
                    <a:pt x="71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7" y="3"/>
                    <a:pt x="0" y="20"/>
                    <a:pt x="8" y="92"/>
                  </a:cubicBezTo>
                  <a:cubicBezTo>
                    <a:pt x="8" y="98"/>
                    <a:pt x="13" y="103"/>
                    <a:pt x="19" y="103"/>
                  </a:cubicBezTo>
                  <a:close/>
                  <a:moveTo>
                    <a:pt x="19" y="103"/>
                  </a:moveTo>
                  <a:cubicBezTo>
                    <a:pt x="19" y="103"/>
                    <a:pt x="19" y="103"/>
                    <a:pt x="19" y="10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224"/>
          <p:cNvGrpSpPr/>
          <p:nvPr/>
        </p:nvGrpSpPr>
        <p:grpSpPr>
          <a:xfrm>
            <a:off x="1521625" y="2276791"/>
            <a:ext cx="735785" cy="751707"/>
            <a:chOff x="-9525" y="3198813"/>
            <a:chExt cx="882650" cy="901700"/>
          </a:xfrm>
          <a:solidFill>
            <a:schemeClr val="accent1"/>
          </a:solidFill>
        </p:grpSpPr>
        <p:sp>
          <p:nvSpPr>
            <p:cNvPr id="30" name="Freeform 15"/>
            <p:cNvSpPr>
              <a:spLocks noEditPoints="1"/>
            </p:cNvSpPr>
            <p:nvPr/>
          </p:nvSpPr>
          <p:spPr bwMode="auto">
            <a:xfrm>
              <a:off x="249238" y="3581400"/>
              <a:ext cx="254000" cy="109538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20" y="4"/>
                </a:cxn>
                <a:cxn ang="0">
                  <a:pos x="4" y="4"/>
                </a:cxn>
                <a:cxn ang="0">
                  <a:pos x="4" y="20"/>
                </a:cxn>
                <a:cxn ang="0">
                  <a:pos x="55" y="38"/>
                </a:cxn>
                <a:cxn ang="0">
                  <a:pos x="78" y="36"/>
                </a:cxn>
                <a:cxn ang="0">
                  <a:pos x="86" y="22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3" y="13"/>
                </a:cxn>
              </a:cxnLst>
              <a:rect l="0" t="0" r="r" b="b"/>
              <a:pathLst>
                <a:path w="88" h="38">
                  <a:moveTo>
                    <a:pt x="73" y="13"/>
                  </a:moveTo>
                  <a:cubicBezTo>
                    <a:pt x="38" y="21"/>
                    <a:pt x="21" y="5"/>
                    <a:pt x="20" y="4"/>
                  </a:cubicBezTo>
                  <a:cubicBezTo>
                    <a:pt x="16" y="0"/>
                    <a:pt x="9" y="0"/>
                    <a:pt x="4" y="4"/>
                  </a:cubicBezTo>
                  <a:cubicBezTo>
                    <a:pt x="0" y="8"/>
                    <a:pt x="0" y="15"/>
                    <a:pt x="4" y="20"/>
                  </a:cubicBezTo>
                  <a:cubicBezTo>
                    <a:pt x="5" y="21"/>
                    <a:pt x="22" y="38"/>
                    <a:pt x="55" y="38"/>
                  </a:cubicBezTo>
                  <a:cubicBezTo>
                    <a:pt x="62" y="38"/>
                    <a:pt x="70" y="37"/>
                    <a:pt x="78" y="36"/>
                  </a:cubicBezTo>
                  <a:cubicBezTo>
                    <a:pt x="84" y="34"/>
                    <a:pt x="88" y="28"/>
                    <a:pt x="86" y="22"/>
                  </a:cubicBezTo>
                  <a:cubicBezTo>
                    <a:pt x="85" y="16"/>
                    <a:pt x="79" y="12"/>
                    <a:pt x="73" y="13"/>
                  </a:cubicBezTo>
                  <a:close/>
                  <a:moveTo>
                    <a:pt x="73" y="13"/>
                  </a:moveTo>
                  <a:cubicBezTo>
                    <a:pt x="73" y="13"/>
                    <a:pt x="73" y="13"/>
                    <a:pt x="73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16"/>
            <p:cNvSpPr>
              <a:spLocks noEditPoints="1"/>
            </p:cNvSpPr>
            <p:nvPr/>
          </p:nvSpPr>
          <p:spPr bwMode="auto">
            <a:xfrm>
              <a:off x="88900" y="3462338"/>
              <a:ext cx="147638" cy="144463"/>
            </a:xfrm>
            <a:custGeom>
              <a:avLst/>
              <a:gdLst/>
              <a:ahLst/>
              <a:cxnLst>
                <a:cxn ang="0">
                  <a:pos x="51" y="25"/>
                </a:cxn>
                <a:cxn ang="0">
                  <a:pos x="25" y="50"/>
                </a:cxn>
                <a:cxn ang="0">
                  <a:pos x="0" y="25"/>
                </a:cxn>
                <a:cxn ang="0">
                  <a:pos x="25" y="0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25"/>
                </a:cxn>
              </a:cxnLst>
              <a:rect l="0" t="0" r="r" b="b"/>
              <a:pathLst>
                <a:path w="51" h="50">
                  <a:moveTo>
                    <a:pt x="51" y="25"/>
                  </a:moveTo>
                  <a:cubicBezTo>
                    <a:pt x="51" y="39"/>
                    <a:pt x="40" y="50"/>
                    <a:pt x="25" y="50"/>
                  </a:cubicBez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40" y="0"/>
                    <a:pt x="51" y="11"/>
                    <a:pt x="51" y="25"/>
                  </a:cubicBezTo>
                  <a:close/>
                  <a:moveTo>
                    <a:pt x="51" y="25"/>
                  </a:moveTo>
                  <a:cubicBezTo>
                    <a:pt x="51" y="25"/>
                    <a:pt x="51" y="25"/>
                    <a:pt x="51" y="2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17"/>
            <p:cNvSpPr>
              <a:spLocks noEditPoints="1"/>
            </p:cNvSpPr>
            <p:nvPr/>
          </p:nvSpPr>
          <p:spPr bwMode="auto">
            <a:xfrm>
              <a:off x="-9525" y="3549650"/>
              <a:ext cx="882650" cy="550863"/>
            </a:xfrm>
            <a:custGeom>
              <a:avLst/>
              <a:gdLst/>
              <a:ahLst/>
              <a:cxnLst>
                <a:cxn ang="0">
                  <a:pos x="295" y="99"/>
                </a:cxn>
                <a:cxn ang="0">
                  <a:pos x="247" y="80"/>
                </a:cxn>
                <a:cxn ang="0">
                  <a:pos x="242" y="79"/>
                </a:cxn>
                <a:cxn ang="0">
                  <a:pos x="230" y="79"/>
                </a:cxn>
                <a:cxn ang="0">
                  <a:pos x="230" y="76"/>
                </a:cxn>
                <a:cxn ang="0">
                  <a:pos x="229" y="73"/>
                </a:cxn>
                <a:cxn ang="0">
                  <a:pos x="274" y="85"/>
                </a:cxn>
                <a:cxn ang="0">
                  <a:pos x="277" y="85"/>
                </a:cxn>
                <a:cxn ang="0">
                  <a:pos x="290" y="75"/>
                </a:cxn>
                <a:cxn ang="0">
                  <a:pos x="281" y="59"/>
                </a:cxn>
                <a:cxn ang="0">
                  <a:pos x="222" y="43"/>
                </a:cxn>
                <a:cxn ang="0">
                  <a:pos x="218" y="42"/>
                </a:cxn>
                <a:cxn ang="0">
                  <a:pos x="178" y="42"/>
                </a:cxn>
                <a:cxn ang="0">
                  <a:pos x="167" y="51"/>
                </a:cxn>
                <a:cxn ang="0">
                  <a:pos x="147" y="54"/>
                </a:cxn>
                <a:cxn ang="0">
                  <a:pos x="91" y="35"/>
                </a:cxn>
                <a:cxn ang="0">
                  <a:pos x="85" y="25"/>
                </a:cxn>
                <a:cxn ang="0">
                  <a:pos x="88" y="14"/>
                </a:cxn>
                <a:cxn ang="0">
                  <a:pos x="100" y="8"/>
                </a:cxn>
                <a:cxn ang="0">
                  <a:pos x="110" y="11"/>
                </a:cxn>
                <a:cxn ang="0">
                  <a:pos x="133" y="21"/>
                </a:cxn>
                <a:cxn ang="0">
                  <a:pos x="108" y="5"/>
                </a:cxn>
                <a:cxn ang="0">
                  <a:pos x="82" y="10"/>
                </a:cxn>
                <a:cxn ang="0">
                  <a:pos x="79" y="14"/>
                </a:cxn>
                <a:cxn ang="0">
                  <a:pos x="76" y="19"/>
                </a:cxn>
                <a:cxn ang="0">
                  <a:pos x="76" y="19"/>
                </a:cxn>
                <a:cxn ang="0">
                  <a:pos x="83" y="45"/>
                </a:cxn>
                <a:cxn ang="0">
                  <a:pos x="130" y="75"/>
                </a:cxn>
                <a:cxn ang="0">
                  <a:pos x="132" y="76"/>
                </a:cxn>
                <a:cxn ang="0">
                  <a:pos x="132" y="76"/>
                </a:cxn>
                <a:cxn ang="0">
                  <a:pos x="132" y="79"/>
                </a:cxn>
                <a:cxn ang="0">
                  <a:pos x="118" y="79"/>
                </a:cxn>
                <a:cxn ang="0">
                  <a:pos x="55" y="35"/>
                </a:cxn>
                <a:cxn ang="0">
                  <a:pos x="56" y="34"/>
                </a:cxn>
                <a:cxn ang="0">
                  <a:pos x="54" y="23"/>
                </a:cxn>
                <a:cxn ang="0">
                  <a:pos x="32" y="10"/>
                </a:cxn>
                <a:cxn ang="0">
                  <a:pos x="22" y="12"/>
                </a:cxn>
                <a:cxn ang="0">
                  <a:pos x="4" y="17"/>
                </a:cxn>
                <a:cxn ang="0">
                  <a:pos x="8" y="36"/>
                </a:cxn>
                <a:cxn ang="0">
                  <a:pos x="106" y="104"/>
                </a:cxn>
                <a:cxn ang="0">
                  <a:pos x="114" y="107"/>
                </a:cxn>
                <a:cxn ang="0">
                  <a:pos x="132" y="107"/>
                </a:cxn>
                <a:cxn ang="0">
                  <a:pos x="140" y="112"/>
                </a:cxn>
                <a:cxn ang="0">
                  <a:pos x="157" y="112"/>
                </a:cxn>
                <a:cxn ang="0">
                  <a:pos x="157" y="177"/>
                </a:cxn>
                <a:cxn ang="0">
                  <a:pos x="149" y="177"/>
                </a:cxn>
                <a:cxn ang="0">
                  <a:pos x="142" y="184"/>
                </a:cxn>
                <a:cxn ang="0">
                  <a:pos x="149" y="190"/>
                </a:cxn>
                <a:cxn ang="0">
                  <a:pos x="214" y="190"/>
                </a:cxn>
                <a:cxn ang="0">
                  <a:pos x="220" y="184"/>
                </a:cxn>
                <a:cxn ang="0">
                  <a:pos x="214" y="177"/>
                </a:cxn>
                <a:cxn ang="0">
                  <a:pos x="204" y="177"/>
                </a:cxn>
                <a:cxn ang="0">
                  <a:pos x="204" y="112"/>
                </a:cxn>
                <a:cxn ang="0">
                  <a:pos x="221" y="112"/>
                </a:cxn>
                <a:cxn ang="0">
                  <a:pos x="229" y="107"/>
                </a:cxn>
                <a:cxn ang="0">
                  <a:pos x="239" y="107"/>
                </a:cxn>
                <a:cxn ang="0">
                  <a:pos x="284" y="125"/>
                </a:cxn>
                <a:cxn ang="0">
                  <a:pos x="289" y="126"/>
                </a:cxn>
                <a:cxn ang="0">
                  <a:pos x="302" y="117"/>
                </a:cxn>
                <a:cxn ang="0">
                  <a:pos x="295" y="99"/>
                </a:cxn>
                <a:cxn ang="0">
                  <a:pos x="295" y="99"/>
                </a:cxn>
                <a:cxn ang="0">
                  <a:pos x="295" y="99"/>
                </a:cxn>
              </a:cxnLst>
              <a:rect l="0" t="0" r="r" b="b"/>
              <a:pathLst>
                <a:path w="305" h="190">
                  <a:moveTo>
                    <a:pt x="295" y="99"/>
                  </a:moveTo>
                  <a:cubicBezTo>
                    <a:pt x="247" y="80"/>
                    <a:pt x="247" y="80"/>
                    <a:pt x="247" y="80"/>
                  </a:cubicBezTo>
                  <a:cubicBezTo>
                    <a:pt x="245" y="79"/>
                    <a:pt x="244" y="79"/>
                    <a:pt x="242" y="79"/>
                  </a:cubicBezTo>
                  <a:cubicBezTo>
                    <a:pt x="230" y="79"/>
                    <a:pt x="230" y="79"/>
                    <a:pt x="230" y="79"/>
                  </a:cubicBezTo>
                  <a:cubicBezTo>
                    <a:pt x="230" y="76"/>
                    <a:pt x="230" y="76"/>
                    <a:pt x="230" y="76"/>
                  </a:cubicBezTo>
                  <a:cubicBezTo>
                    <a:pt x="230" y="75"/>
                    <a:pt x="229" y="74"/>
                    <a:pt x="229" y="73"/>
                  </a:cubicBezTo>
                  <a:cubicBezTo>
                    <a:pt x="274" y="85"/>
                    <a:pt x="274" y="85"/>
                    <a:pt x="274" y="85"/>
                  </a:cubicBezTo>
                  <a:cubicBezTo>
                    <a:pt x="275" y="85"/>
                    <a:pt x="276" y="85"/>
                    <a:pt x="277" y="85"/>
                  </a:cubicBezTo>
                  <a:cubicBezTo>
                    <a:pt x="283" y="85"/>
                    <a:pt x="289" y="81"/>
                    <a:pt x="290" y="75"/>
                  </a:cubicBezTo>
                  <a:cubicBezTo>
                    <a:pt x="292" y="68"/>
                    <a:pt x="288" y="61"/>
                    <a:pt x="281" y="59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220" y="42"/>
                    <a:pt x="219" y="42"/>
                    <a:pt x="218" y="42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6" y="47"/>
                    <a:pt x="172" y="50"/>
                    <a:pt x="167" y="51"/>
                  </a:cubicBezTo>
                  <a:cubicBezTo>
                    <a:pt x="160" y="53"/>
                    <a:pt x="153" y="54"/>
                    <a:pt x="147" y="54"/>
                  </a:cubicBezTo>
                  <a:cubicBezTo>
                    <a:pt x="114" y="54"/>
                    <a:pt x="92" y="36"/>
                    <a:pt x="91" y="35"/>
                  </a:cubicBezTo>
                  <a:cubicBezTo>
                    <a:pt x="87" y="33"/>
                    <a:pt x="85" y="29"/>
                    <a:pt x="85" y="25"/>
                  </a:cubicBezTo>
                  <a:cubicBezTo>
                    <a:pt x="85" y="21"/>
                    <a:pt x="86" y="17"/>
                    <a:pt x="88" y="14"/>
                  </a:cubicBezTo>
                  <a:cubicBezTo>
                    <a:pt x="91" y="10"/>
                    <a:pt x="96" y="8"/>
                    <a:pt x="100" y="8"/>
                  </a:cubicBezTo>
                  <a:cubicBezTo>
                    <a:pt x="104" y="8"/>
                    <a:pt x="107" y="9"/>
                    <a:pt x="110" y="11"/>
                  </a:cubicBezTo>
                  <a:cubicBezTo>
                    <a:pt x="110" y="12"/>
                    <a:pt x="119" y="18"/>
                    <a:pt x="133" y="21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99" y="0"/>
                    <a:pt x="89" y="4"/>
                    <a:pt x="82" y="10"/>
                  </a:cubicBezTo>
                  <a:cubicBezTo>
                    <a:pt x="82" y="10"/>
                    <a:pt x="80" y="11"/>
                    <a:pt x="79" y="14"/>
                  </a:cubicBezTo>
                  <a:cubicBezTo>
                    <a:pt x="77" y="16"/>
                    <a:pt x="76" y="19"/>
                    <a:pt x="76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3" y="27"/>
                    <a:pt x="74" y="39"/>
                    <a:pt x="83" y="4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1" y="75"/>
                    <a:pt x="131" y="76"/>
                    <a:pt x="132" y="76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32" y="79"/>
                    <a:pt x="132" y="79"/>
                    <a:pt x="132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5"/>
                    <a:pt x="56" y="35"/>
                    <a:pt x="56" y="34"/>
                  </a:cubicBezTo>
                  <a:cubicBezTo>
                    <a:pt x="59" y="31"/>
                    <a:pt x="58" y="26"/>
                    <a:pt x="54" y="23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9" y="8"/>
                    <a:pt x="24" y="9"/>
                    <a:pt x="22" y="12"/>
                  </a:cubicBezTo>
                  <a:cubicBezTo>
                    <a:pt x="16" y="9"/>
                    <a:pt x="8" y="11"/>
                    <a:pt x="4" y="17"/>
                  </a:cubicBezTo>
                  <a:cubicBezTo>
                    <a:pt x="0" y="23"/>
                    <a:pt x="2" y="32"/>
                    <a:pt x="8" y="36"/>
                  </a:cubicBezTo>
                  <a:cubicBezTo>
                    <a:pt x="106" y="104"/>
                    <a:pt x="106" y="104"/>
                    <a:pt x="106" y="104"/>
                  </a:cubicBezTo>
                  <a:cubicBezTo>
                    <a:pt x="108" y="106"/>
                    <a:pt x="111" y="107"/>
                    <a:pt x="114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3" y="110"/>
                    <a:pt x="136" y="112"/>
                    <a:pt x="140" y="112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49" y="177"/>
                    <a:pt x="149" y="177"/>
                    <a:pt x="149" y="177"/>
                  </a:cubicBezTo>
                  <a:cubicBezTo>
                    <a:pt x="145" y="177"/>
                    <a:pt x="142" y="180"/>
                    <a:pt x="142" y="184"/>
                  </a:cubicBezTo>
                  <a:cubicBezTo>
                    <a:pt x="142" y="187"/>
                    <a:pt x="145" y="190"/>
                    <a:pt x="149" y="190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17" y="190"/>
                    <a:pt x="220" y="187"/>
                    <a:pt x="220" y="184"/>
                  </a:cubicBezTo>
                  <a:cubicBezTo>
                    <a:pt x="220" y="180"/>
                    <a:pt x="217" y="177"/>
                    <a:pt x="214" y="177"/>
                  </a:cubicBezTo>
                  <a:cubicBezTo>
                    <a:pt x="204" y="177"/>
                    <a:pt x="204" y="177"/>
                    <a:pt x="204" y="177"/>
                  </a:cubicBezTo>
                  <a:cubicBezTo>
                    <a:pt x="204" y="112"/>
                    <a:pt x="204" y="112"/>
                    <a:pt x="204" y="112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5" y="112"/>
                    <a:pt x="228" y="110"/>
                    <a:pt x="229" y="107"/>
                  </a:cubicBezTo>
                  <a:cubicBezTo>
                    <a:pt x="239" y="107"/>
                    <a:pt x="239" y="107"/>
                    <a:pt x="239" y="107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6" y="126"/>
                    <a:pt x="288" y="126"/>
                    <a:pt x="289" y="126"/>
                  </a:cubicBezTo>
                  <a:cubicBezTo>
                    <a:pt x="295" y="126"/>
                    <a:pt x="300" y="123"/>
                    <a:pt x="302" y="117"/>
                  </a:cubicBezTo>
                  <a:cubicBezTo>
                    <a:pt x="305" y="110"/>
                    <a:pt x="302" y="102"/>
                    <a:pt x="295" y="99"/>
                  </a:cubicBezTo>
                  <a:close/>
                  <a:moveTo>
                    <a:pt x="295" y="99"/>
                  </a:moveTo>
                  <a:cubicBezTo>
                    <a:pt x="295" y="99"/>
                    <a:pt x="295" y="99"/>
                    <a:pt x="295" y="9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18"/>
            <p:cNvSpPr>
              <a:spLocks noEditPoints="1"/>
            </p:cNvSpPr>
            <p:nvPr/>
          </p:nvSpPr>
          <p:spPr bwMode="auto">
            <a:xfrm>
              <a:off x="295275" y="3370263"/>
              <a:ext cx="415925" cy="295275"/>
            </a:xfrm>
            <a:custGeom>
              <a:avLst/>
              <a:gdLst/>
              <a:ahLst/>
              <a:cxnLst>
                <a:cxn ang="0">
                  <a:pos x="11" y="62"/>
                </a:cxn>
                <a:cxn ang="0">
                  <a:pos x="59" y="47"/>
                </a:cxn>
                <a:cxn ang="0">
                  <a:pos x="59" y="65"/>
                </a:cxn>
                <a:cxn ang="0">
                  <a:pos x="55" y="83"/>
                </a:cxn>
                <a:cxn ang="0">
                  <a:pos x="57" y="82"/>
                </a:cxn>
                <a:cxn ang="0">
                  <a:pos x="60" y="82"/>
                </a:cxn>
                <a:cxn ang="0">
                  <a:pos x="75" y="94"/>
                </a:cxn>
                <a:cxn ang="0">
                  <a:pos x="75" y="100"/>
                </a:cxn>
                <a:cxn ang="0">
                  <a:pos x="114" y="100"/>
                </a:cxn>
                <a:cxn ang="0">
                  <a:pos x="118" y="101"/>
                </a:cxn>
                <a:cxn ang="0">
                  <a:pos x="124" y="102"/>
                </a:cxn>
                <a:cxn ang="0">
                  <a:pos x="116" y="65"/>
                </a:cxn>
                <a:cxn ang="0">
                  <a:pos x="116" y="44"/>
                </a:cxn>
                <a:cxn ang="0">
                  <a:pos x="122" y="84"/>
                </a:cxn>
                <a:cxn ang="0">
                  <a:pos x="133" y="95"/>
                </a:cxn>
                <a:cxn ang="0">
                  <a:pos x="133" y="95"/>
                </a:cxn>
                <a:cxn ang="0">
                  <a:pos x="144" y="84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87" y="7"/>
                </a:cxn>
                <a:cxn ang="0">
                  <a:pos x="80" y="0"/>
                </a:cxn>
                <a:cxn ang="0">
                  <a:pos x="69" y="5"/>
                </a:cxn>
                <a:cxn ang="0">
                  <a:pos x="53" y="21"/>
                </a:cxn>
                <a:cxn ang="0">
                  <a:pos x="11" y="41"/>
                </a:cxn>
                <a:cxn ang="0">
                  <a:pos x="0" y="51"/>
                </a:cxn>
                <a:cxn ang="0">
                  <a:pos x="11" y="62"/>
                </a:cxn>
                <a:cxn ang="0">
                  <a:pos x="11" y="62"/>
                </a:cxn>
                <a:cxn ang="0">
                  <a:pos x="11" y="62"/>
                </a:cxn>
              </a:cxnLst>
              <a:rect l="0" t="0" r="r" b="b"/>
              <a:pathLst>
                <a:path w="144" h="102">
                  <a:moveTo>
                    <a:pt x="11" y="62"/>
                  </a:moveTo>
                  <a:cubicBezTo>
                    <a:pt x="36" y="62"/>
                    <a:pt x="50" y="55"/>
                    <a:pt x="59" y="47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8"/>
                    <a:pt x="57" y="75"/>
                    <a:pt x="55" y="83"/>
                  </a:cubicBezTo>
                  <a:cubicBezTo>
                    <a:pt x="55" y="83"/>
                    <a:pt x="56" y="82"/>
                    <a:pt x="57" y="82"/>
                  </a:cubicBezTo>
                  <a:cubicBezTo>
                    <a:pt x="58" y="82"/>
                    <a:pt x="59" y="82"/>
                    <a:pt x="60" y="82"/>
                  </a:cubicBezTo>
                  <a:cubicBezTo>
                    <a:pt x="67" y="82"/>
                    <a:pt x="74" y="87"/>
                    <a:pt x="75" y="94"/>
                  </a:cubicBezTo>
                  <a:cubicBezTo>
                    <a:pt x="76" y="96"/>
                    <a:pt x="76" y="98"/>
                    <a:pt x="75" y="100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7" y="100"/>
                    <a:pt x="118" y="101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1" y="86"/>
                    <a:pt x="117" y="71"/>
                    <a:pt x="116" y="65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20" y="53"/>
                    <a:pt x="122" y="65"/>
                    <a:pt x="122" y="84"/>
                  </a:cubicBezTo>
                  <a:cubicBezTo>
                    <a:pt x="122" y="90"/>
                    <a:pt x="127" y="95"/>
                    <a:pt x="133" y="95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9" y="95"/>
                    <a:pt x="144" y="90"/>
                    <a:pt x="144" y="84"/>
                  </a:cubicBezTo>
                  <a:cubicBezTo>
                    <a:pt x="144" y="33"/>
                    <a:pt x="119" y="9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1"/>
                    <a:pt x="73" y="3"/>
                    <a:pt x="69" y="5"/>
                  </a:cubicBezTo>
                  <a:cubicBezTo>
                    <a:pt x="69" y="5"/>
                    <a:pt x="60" y="12"/>
                    <a:pt x="53" y="21"/>
                  </a:cubicBezTo>
                  <a:cubicBezTo>
                    <a:pt x="46" y="32"/>
                    <a:pt x="39" y="41"/>
                    <a:pt x="11" y="41"/>
                  </a:cubicBezTo>
                  <a:cubicBezTo>
                    <a:pt x="5" y="41"/>
                    <a:pt x="0" y="45"/>
                    <a:pt x="0" y="51"/>
                  </a:cubicBezTo>
                  <a:cubicBezTo>
                    <a:pt x="0" y="57"/>
                    <a:pt x="5" y="62"/>
                    <a:pt x="11" y="62"/>
                  </a:cubicBezTo>
                  <a:close/>
                  <a:moveTo>
                    <a:pt x="11" y="62"/>
                  </a:moveTo>
                  <a:cubicBezTo>
                    <a:pt x="11" y="62"/>
                    <a:pt x="11" y="62"/>
                    <a:pt x="11" y="6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19"/>
            <p:cNvSpPr>
              <a:spLocks noEditPoints="1"/>
            </p:cNvSpPr>
            <p:nvPr/>
          </p:nvSpPr>
          <p:spPr bwMode="auto">
            <a:xfrm>
              <a:off x="474663" y="3198813"/>
              <a:ext cx="149225" cy="165100"/>
            </a:xfrm>
            <a:custGeom>
              <a:avLst/>
              <a:gdLst/>
              <a:ahLst/>
              <a:cxnLst>
                <a:cxn ang="0">
                  <a:pos x="26" y="57"/>
                </a:cxn>
                <a:cxn ang="0">
                  <a:pos x="52" y="31"/>
                </a:cxn>
                <a:cxn ang="0">
                  <a:pos x="46" y="15"/>
                </a:cxn>
                <a:cxn ang="0">
                  <a:pos x="38" y="15"/>
                </a:cxn>
                <a:cxn ang="0">
                  <a:pos x="38" y="11"/>
                </a:cxn>
                <a:cxn ang="0">
                  <a:pos x="42" y="11"/>
                </a:cxn>
                <a:cxn ang="0">
                  <a:pos x="37" y="7"/>
                </a:cxn>
                <a:cxn ang="0">
                  <a:pos x="26" y="0"/>
                </a:cxn>
                <a:cxn ang="0">
                  <a:pos x="14" y="7"/>
                </a:cxn>
                <a:cxn ang="0">
                  <a:pos x="9" y="11"/>
                </a:cxn>
                <a:cxn ang="0">
                  <a:pos x="14" y="11"/>
                </a:cxn>
                <a:cxn ang="0">
                  <a:pos x="14" y="15"/>
                </a:cxn>
                <a:cxn ang="0">
                  <a:pos x="5" y="15"/>
                </a:cxn>
                <a:cxn ang="0">
                  <a:pos x="0" y="31"/>
                </a:cxn>
                <a:cxn ang="0">
                  <a:pos x="26" y="57"/>
                </a:cxn>
                <a:cxn ang="0">
                  <a:pos x="26" y="5"/>
                </a:cxn>
                <a:cxn ang="0">
                  <a:pos x="33" y="12"/>
                </a:cxn>
                <a:cxn ang="0">
                  <a:pos x="26" y="20"/>
                </a:cxn>
                <a:cxn ang="0">
                  <a:pos x="19" y="12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52" h="57">
                  <a:moveTo>
                    <a:pt x="26" y="57"/>
                  </a:moveTo>
                  <a:cubicBezTo>
                    <a:pt x="40" y="57"/>
                    <a:pt x="52" y="45"/>
                    <a:pt x="52" y="31"/>
                  </a:cubicBezTo>
                  <a:cubicBezTo>
                    <a:pt x="52" y="25"/>
                    <a:pt x="50" y="19"/>
                    <a:pt x="46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9"/>
                    <a:pt x="39" y="8"/>
                    <a:pt x="37" y="7"/>
                  </a:cubicBezTo>
                  <a:cubicBezTo>
                    <a:pt x="35" y="3"/>
                    <a:pt x="31" y="0"/>
                    <a:pt x="26" y="0"/>
                  </a:cubicBezTo>
                  <a:cubicBezTo>
                    <a:pt x="21" y="0"/>
                    <a:pt x="16" y="3"/>
                    <a:pt x="14" y="7"/>
                  </a:cubicBezTo>
                  <a:cubicBezTo>
                    <a:pt x="12" y="8"/>
                    <a:pt x="11" y="9"/>
                    <a:pt x="9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19"/>
                    <a:pt x="0" y="25"/>
                    <a:pt x="0" y="31"/>
                  </a:cubicBezTo>
                  <a:cubicBezTo>
                    <a:pt x="0" y="45"/>
                    <a:pt x="11" y="57"/>
                    <a:pt x="26" y="57"/>
                  </a:cubicBezTo>
                  <a:close/>
                  <a:moveTo>
                    <a:pt x="26" y="5"/>
                  </a:moveTo>
                  <a:cubicBezTo>
                    <a:pt x="30" y="5"/>
                    <a:pt x="33" y="9"/>
                    <a:pt x="33" y="12"/>
                  </a:cubicBezTo>
                  <a:cubicBezTo>
                    <a:pt x="33" y="16"/>
                    <a:pt x="30" y="20"/>
                    <a:pt x="26" y="20"/>
                  </a:cubicBezTo>
                  <a:cubicBezTo>
                    <a:pt x="22" y="20"/>
                    <a:pt x="19" y="16"/>
                    <a:pt x="19" y="12"/>
                  </a:cubicBezTo>
                  <a:cubicBezTo>
                    <a:pt x="19" y="9"/>
                    <a:pt x="22" y="5"/>
                    <a:pt x="26" y="5"/>
                  </a:cubicBezTo>
                  <a:close/>
                  <a:moveTo>
                    <a:pt x="26" y="5"/>
                  </a:moveTo>
                  <a:cubicBezTo>
                    <a:pt x="26" y="5"/>
                    <a:pt x="26" y="5"/>
                    <a:pt x="26" y="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231"/>
          <p:cNvGrpSpPr/>
          <p:nvPr/>
        </p:nvGrpSpPr>
        <p:grpSpPr>
          <a:xfrm>
            <a:off x="2502185" y="2295128"/>
            <a:ext cx="580748" cy="715079"/>
            <a:chOff x="6259513" y="2459038"/>
            <a:chExt cx="782637" cy="963612"/>
          </a:xfrm>
          <a:solidFill>
            <a:schemeClr val="accent2"/>
          </a:solidFill>
        </p:grpSpPr>
        <p:sp>
          <p:nvSpPr>
            <p:cNvPr id="45" name="Freeform 22"/>
            <p:cNvSpPr>
              <a:spLocks noEditPoints="1"/>
            </p:cNvSpPr>
            <p:nvPr/>
          </p:nvSpPr>
          <p:spPr bwMode="auto">
            <a:xfrm>
              <a:off x="6473825" y="2678113"/>
              <a:ext cx="568325" cy="744537"/>
            </a:xfrm>
            <a:custGeom>
              <a:avLst/>
              <a:gdLst/>
              <a:ahLst/>
              <a:cxnLst>
                <a:cxn ang="0">
                  <a:pos x="99" y="114"/>
                </a:cxn>
                <a:cxn ang="0">
                  <a:pos x="76" y="60"/>
                </a:cxn>
                <a:cxn ang="0">
                  <a:pos x="64" y="55"/>
                </a:cxn>
                <a:cxn ang="0">
                  <a:pos x="60" y="55"/>
                </a:cxn>
                <a:cxn ang="0">
                  <a:pos x="64" y="40"/>
                </a:cxn>
                <a:cxn ang="0">
                  <a:pos x="34" y="7"/>
                </a:cxn>
                <a:cxn ang="0">
                  <a:pos x="32" y="5"/>
                </a:cxn>
                <a:cxn ang="0">
                  <a:pos x="26" y="2"/>
                </a:cxn>
                <a:cxn ang="0">
                  <a:pos x="7" y="13"/>
                </a:cxn>
                <a:cxn ang="0">
                  <a:pos x="1" y="59"/>
                </a:cxn>
                <a:cxn ang="0">
                  <a:pos x="1" y="61"/>
                </a:cxn>
                <a:cxn ang="0">
                  <a:pos x="10" y="75"/>
                </a:cxn>
                <a:cxn ang="0">
                  <a:pos x="61" y="75"/>
                </a:cxn>
                <a:cxn ang="0">
                  <a:pos x="81" y="123"/>
                </a:cxn>
                <a:cxn ang="0">
                  <a:pos x="99" y="114"/>
                </a:cxn>
                <a:cxn ang="0">
                  <a:pos x="33" y="55"/>
                </a:cxn>
                <a:cxn ang="0">
                  <a:pos x="35" y="36"/>
                </a:cxn>
                <a:cxn ang="0">
                  <a:pos x="51" y="53"/>
                </a:cxn>
                <a:cxn ang="0">
                  <a:pos x="54" y="55"/>
                </a:cxn>
                <a:cxn ang="0">
                  <a:pos x="33" y="55"/>
                </a:cxn>
                <a:cxn ang="0">
                  <a:pos x="33" y="55"/>
                </a:cxn>
                <a:cxn ang="0">
                  <a:pos x="33" y="55"/>
                </a:cxn>
              </a:cxnLst>
              <a:rect l="0" t="0" r="r" b="b"/>
              <a:pathLst>
                <a:path w="103" h="136">
                  <a:moveTo>
                    <a:pt x="99" y="114"/>
                  </a:moveTo>
                  <a:cubicBezTo>
                    <a:pt x="92" y="96"/>
                    <a:pt x="85" y="77"/>
                    <a:pt x="76" y="60"/>
                  </a:cubicBezTo>
                  <a:cubicBezTo>
                    <a:pt x="73" y="55"/>
                    <a:pt x="68" y="54"/>
                    <a:pt x="64" y="55"/>
                  </a:cubicBezTo>
                  <a:cubicBezTo>
                    <a:pt x="63" y="55"/>
                    <a:pt x="62" y="55"/>
                    <a:pt x="60" y="55"/>
                  </a:cubicBezTo>
                  <a:cubicBezTo>
                    <a:pt x="66" y="53"/>
                    <a:pt x="70" y="45"/>
                    <a:pt x="64" y="40"/>
                  </a:cubicBezTo>
                  <a:cubicBezTo>
                    <a:pt x="53" y="30"/>
                    <a:pt x="43" y="19"/>
                    <a:pt x="34" y="7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1" y="4"/>
                    <a:pt x="29" y="3"/>
                    <a:pt x="26" y="2"/>
                  </a:cubicBezTo>
                  <a:cubicBezTo>
                    <a:pt x="19" y="0"/>
                    <a:pt x="8" y="5"/>
                    <a:pt x="7" y="13"/>
                  </a:cubicBezTo>
                  <a:cubicBezTo>
                    <a:pt x="4" y="28"/>
                    <a:pt x="2" y="44"/>
                    <a:pt x="1" y="59"/>
                  </a:cubicBezTo>
                  <a:cubicBezTo>
                    <a:pt x="1" y="60"/>
                    <a:pt x="1" y="61"/>
                    <a:pt x="1" y="61"/>
                  </a:cubicBezTo>
                  <a:cubicBezTo>
                    <a:pt x="0" y="67"/>
                    <a:pt x="3" y="75"/>
                    <a:pt x="10" y="75"/>
                  </a:cubicBezTo>
                  <a:cubicBezTo>
                    <a:pt x="27" y="77"/>
                    <a:pt x="44" y="76"/>
                    <a:pt x="61" y="75"/>
                  </a:cubicBezTo>
                  <a:cubicBezTo>
                    <a:pt x="68" y="91"/>
                    <a:pt x="75" y="107"/>
                    <a:pt x="81" y="123"/>
                  </a:cubicBezTo>
                  <a:cubicBezTo>
                    <a:pt x="85" y="136"/>
                    <a:pt x="103" y="126"/>
                    <a:pt x="99" y="114"/>
                  </a:cubicBezTo>
                  <a:close/>
                  <a:moveTo>
                    <a:pt x="33" y="55"/>
                  </a:moveTo>
                  <a:cubicBezTo>
                    <a:pt x="33" y="49"/>
                    <a:pt x="34" y="42"/>
                    <a:pt x="35" y="36"/>
                  </a:cubicBezTo>
                  <a:cubicBezTo>
                    <a:pt x="40" y="42"/>
                    <a:pt x="46" y="48"/>
                    <a:pt x="51" y="53"/>
                  </a:cubicBezTo>
                  <a:cubicBezTo>
                    <a:pt x="52" y="54"/>
                    <a:pt x="53" y="55"/>
                    <a:pt x="54" y="55"/>
                  </a:cubicBezTo>
                  <a:cubicBezTo>
                    <a:pt x="47" y="55"/>
                    <a:pt x="40" y="55"/>
                    <a:pt x="33" y="55"/>
                  </a:cubicBezTo>
                  <a:close/>
                  <a:moveTo>
                    <a:pt x="33" y="55"/>
                  </a:moveTo>
                  <a:cubicBezTo>
                    <a:pt x="33" y="55"/>
                    <a:pt x="33" y="55"/>
                    <a:pt x="33" y="5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Freeform 23"/>
            <p:cNvSpPr>
              <a:spLocks noEditPoints="1"/>
            </p:cNvSpPr>
            <p:nvPr/>
          </p:nvSpPr>
          <p:spPr bwMode="auto">
            <a:xfrm>
              <a:off x="6524625" y="2459038"/>
              <a:ext cx="196850" cy="196850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  <a:cxn ang="0">
                  <a:pos x="36" y="18"/>
                </a:cxn>
                <a:cxn ang="0">
                  <a:pos x="36" y="18"/>
                </a:cxn>
                <a:cxn ang="0">
                  <a:pos x="36" y="18"/>
                </a:cxn>
              </a:cxnLst>
              <a:rect l="0" t="0" r="r" b="b"/>
              <a:pathLst>
                <a:path w="36" h="36">
                  <a:moveTo>
                    <a:pt x="36" y="18"/>
                  </a:moveTo>
                  <a:cubicBezTo>
                    <a:pt x="36" y="28"/>
                    <a:pt x="2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lose/>
                  <a:moveTo>
                    <a:pt x="36" y="18"/>
                  </a:moveTo>
                  <a:cubicBezTo>
                    <a:pt x="36" y="18"/>
                    <a:pt x="36" y="18"/>
                    <a:pt x="36" y="1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24"/>
            <p:cNvSpPr>
              <a:spLocks noEditPoints="1"/>
            </p:cNvSpPr>
            <p:nvPr/>
          </p:nvSpPr>
          <p:spPr bwMode="auto">
            <a:xfrm>
              <a:off x="6259513" y="2738438"/>
              <a:ext cx="622300" cy="684212"/>
            </a:xfrm>
            <a:custGeom>
              <a:avLst/>
              <a:gdLst/>
              <a:ahLst/>
              <a:cxnLst>
                <a:cxn ang="0">
                  <a:pos x="111" y="96"/>
                </a:cxn>
                <a:cxn ang="0">
                  <a:pos x="106" y="97"/>
                </a:cxn>
                <a:cxn ang="0">
                  <a:pos x="68" y="118"/>
                </a:cxn>
                <a:cxn ang="0">
                  <a:pos x="24" y="74"/>
                </a:cxn>
                <a:cxn ang="0">
                  <a:pos x="37" y="43"/>
                </a:cxn>
                <a:cxn ang="0">
                  <a:pos x="37" y="38"/>
                </a:cxn>
                <a:cxn ang="0">
                  <a:pos x="33" y="37"/>
                </a:cxn>
                <a:cxn ang="0">
                  <a:pos x="32" y="14"/>
                </a:cxn>
                <a:cxn ang="0">
                  <a:pos x="30" y="11"/>
                </a:cxn>
                <a:cxn ang="0">
                  <a:pos x="5" y="1"/>
                </a:cxn>
                <a:cxn ang="0">
                  <a:pos x="0" y="3"/>
                </a:cxn>
                <a:cxn ang="0">
                  <a:pos x="2" y="8"/>
                </a:cxn>
                <a:cxn ang="0">
                  <a:pos x="25" y="17"/>
                </a:cxn>
                <a:cxn ang="0">
                  <a:pos x="26" y="44"/>
                </a:cxn>
                <a:cxn ang="0">
                  <a:pos x="17" y="74"/>
                </a:cxn>
                <a:cxn ang="0">
                  <a:pos x="68" y="125"/>
                </a:cxn>
                <a:cxn ang="0">
                  <a:pos x="112" y="101"/>
                </a:cxn>
                <a:cxn ang="0">
                  <a:pos x="111" y="96"/>
                </a:cxn>
                <a:cxn ang="0">
                  <a:pos x="111" y="96"/>
                </a:cxn>
                <a:cxn ang="0">
                  <a:pos x="111" y="96"/>
                </a:cxn>
              </a:cxnLst>
              <a:rect l="0" t="0" r="r" b="b"/>
              <a:pathLst>
                <a:path w="113" h="125">
                  <a:moveTo>
                    <a:pt x="111" y="96"/>
                  </a:moveTo>
                  <a:cubicBezTo>
                    <a:pt x="109" y="95"/>
                    <a:pt x="107" y="96"/>
                    <a:pt x="106" y="97"/>
                  </a:cubicBezTo>
                  <a:cubicBezTo>
                    <a:pt x="97" y="110"/>
                    <a:pt x="83" y="118"/>
                    <a:pt x="68" y="118"/>
                  </a:cubicBezTo>
                  <a:cubicBezTo>
                    <a:pt x="44" y="118"/>
                    <a:pt x="24" y="98"/>
                    <a:pt x="24" y="74"/>
                  </a:cubicBezTo>
                  <a:cubicBezTo>
                    <a:pt x="24" y="62"/>
                    <a:pt x="29" y="51"/>
                    <a:pt x="37" y="43"/>
                  </a:cubicBezTo>
                  <a:cubicBezTo>
                    <a:pt x="39" y="41"/>
                    <a:pt x="39" y="39"/>
                    <a:pt x="37" y="38"/>
                  </a:cubicBezTo>
                  <a:cubicBezTo>
                    <a:pt x="36" y="37"/>
                    <a:pt x="35" y="36"/>
                    <a:pt x="33" y="3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3"/>
                    <a:pt x="31" y="12"/>
                    <a:pt x="30" y="1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5"/>
                    <a:pt x="0" y="7"/>
                    <a:pt x="2" y="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0" y="53"/>
                    <a:pt x="17" y="63"/>
                    <a:pt x="17" y="74"/>
                  </a:cubicBezTo>
                  <a:cubicBezTo>
                    <a:pt x="17" y="102"/>
                    <a:pt x="40" y="125"/>
                    <a:pt x="68" y="125"/>
                  </a:cubicBezTo>
                  <a:cubicBezTo>
                    <a:pt x="86" y="125"/>
                    <a:pt x="102" y="116"/>
                    <a:pt x="112" y="101"/>
                  </a:cubicBezTo>
                  <a:cubicBezTo>
                    <a:pt x="113" y="99"/>
                    <a:pt x="112" y="97"/>
                    <a:pt x="111" y="96"/>
                  </a:cubicBezTo>
                  <a:close/>
                  <a:moveTo>
                    <a:pt x="111" y="96"/>
                  </a:moveTo>
                  <a:cubicBezTo>
                    <a:pt x="111" y="96"/>
                    <a:pt x="111" y="96"/>
                    <a:pt x="111" y="9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8" name="Text Placeholder 3"/>
          <p:cNvSpPr txBox="1"/>
          <p:nvPr/>
        </p:nvSpPr>
        <p:spPr>
          <a:xfrm>
            <a:off x="5418074" y="1640411"/>
            <a:ext cx="872034" cy="6278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50%</a:t>
            </a:r>
            <a:endParaRPr lang="en-US" sz="34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 Placeholder 3"/>
          <p:cNvSpPr txBox="1"/>
          <p:nvPr/>
        </p:nvSpPr>
        <p:spPr>
          <a:xfrm>
            <a:off x="5418074" y="3032166"/>
            <a:ext cx="872034" cy="6278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60%</a:t>
            </a:r>
            <a:endParaRPr lang="en-US" sz="34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 Placeholder 3"/>
          <p:cNvSpPr txBox="1"/>
          <p:nvPr/>
        </p:nvSpPr>
        <p:spPr>
          <a:xfrm>
            <a:off x="5418074" y="4192892"/>
            <a:ext cx="872034" cy="6278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80%</a:t>
            </a:r>
            <a:endParaRPr lang="en-US" sz="34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Text Placeholder 3"/>
          <p:cNvSpPr txBox="1"/>
          <p:nvPr/>
        </p:nvSpPr>
        <p:spPr>
          <a:xfrm>
            <a:off x="5418074" y="5353618"/>
            <a:ext cx="872034" cy="6278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90%</a:t>
            </a:r>
            <a:endParaRPr lang="en-US" sz="34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29"/>
          <p:cNvSpPr txBox="1"/>
          <p:nvPr/>
        </p:nvSpPr>
        <p:spPr>
          <a:xfrm>
            <a:off x="6616947" y="1895616"/>
            <a:ext cx="3665272" cy="612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TextBox 30"/>
          <p:cNvSpPr txBox="1"/>
          <p:nvPr/>
        </p:nvSpPr>
        <p:spPr>
          <a:xfrm>
            <a:off x="6616947" y="1521306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  <p:sp>
        <p:nvSpPr>
          <p:cNvPr id="54" name="TextBox 29"/>
          <p:cNvSpPr txBox="1"/>
          <p:nvPr/>
        </p:nvSpPr>
        <p:spPr>
          <a:xfrm>
            <a:off x="6595410" y="3194549"/>
            <a:ext cx="3665272" cy="612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TextBox 30"/>
          <p:cNvSpPr txBox="1"/>
          <p:nvPr/>
        </p:nvSpPr>
        <p:spPr>
          <a:xfrm>
            <a:off x="6595410" y="2820238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  <p:sp>
        <p:nvSpPr>
          <p:cNvPr id="56" name="TextBox 29"/>
          <p:cNvSpPr txBox="1"/>
          <p:nvPr/>
        </p:nvSpPr>
        <p:spPr>
          <a:xfrm>
            <a:off x="6595410" y="4355275"/>
            <a:ext cx="3665272" cy="612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TextBox 30"/>
          <p:cNvSpPr txBox="1"/>
          <p:nvPr/>
        </p:nvSpPr>
        <p:spPr>
          <a:xfrm>
            <a:off x="6595410" y="3980964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  <p:sp>
        <p:nvSpPr>
          <p:cNvPr id="58" name="TextBox 29"/>
          <p:cNvSpPr txBox="1"/>
          <p:nvPr/>
        </p:nvSpPr>
        <p:spPr>
          <a:xfrm>
            <a:off x="6595410" y="5615547"/>
            <a:ext cx="3665272" cy="612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TextBox 30"/>
          <p:cNvSpPr txBox="1"/>
          <p:nvPr/>
        </p:nvSpPr>
        <p:spPr>
          <a:xfrm>
            <a:off x="6595410" y="5241237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">
        <p14:vortex dir="r"/>
      </p:transition>
    </mc:Choice>
    <mc:Fallback>
      <p:transition spd="slow" advTm="1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le 122"/>
          <p:cNvSpPr/>
          <p:nvPr/>
        </p:nvSpPr>
        <p:spPr>
          <a:xfrm>
            <a:off x="1477909" y="2009375"/>
            <a:ext cx="4001650" cy="1499245"/>
          </a:xfrm>
          <a:prstGeom prst="roundRect">
            <a:avLst>
              <a:gd name="adj" fmla="val 5737"/>
            </a:avLst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Group 121"/>
          <p:cNvGrpSpPr/>
          <p:nvPr/>
        </p:nvGrpSpPr>
        <p:grpSpPr>
          <a:xfrm>
            <a:off x="1759490" y="2226957"/>
            <a:ext cx="1209118" cy="1064082"/>
            <a:chOff x="3592681" y="1822859"/>
            <a:chExt cx="1440175" cy="1267354"/>
          </a:xfrm>
          <a:solidFill>
            <a:schemeClr val="bg1"/>
          </a:solidFill>
        </p:grpSpPr>
        <p:sp>
          <p:nvSpPr>
            <p:cNvPr id="13" name="Heart 97"/>
            <p:cNvSpPr/>
            <p:nvPr/>
          </p:nvSpPr>
          <p:spPr>
            <a:xfrm>
              <a:off x="3592681" y="1822859"/>
              <a:ext cx="1440175" cy="1267354"/>
            </a:xfrm>
            <a:prstGeom prst="hear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4" name="Group 119"/>
            <p:cNvGrpSpPr/>
            <p:nvPr/>
          </p:nvGrpSpPr>
          <p:grpSpPr>
            <a:xfrm>
              <a:off x="3719009" y="2089802"/>
              <a:ext cx="1110985" cy="806498"/>
              <a:chOff x="1403615" y="1822859"/>
              <a:chExt cx="1110985" cy="806498"/>
            </a:xfrm>
            <a:grpFill/>
          </p:grpSpPr>
          <p:cxnSp>
            <p:nvCxnSpPr>
              <p:cNvPr id="15" name="Straight Connector 100"/>
              <p:cNvCxnSpPr/>
              <p:nvPr/>
            </p:nvCxnSpPr>
            <p:spPr>
              <a:xfrm>
                <a:off x="1403615" y="2283715"/>
                <a:ext cx="172821" cy="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02"/>
              <p:cNvCxnSpPr/>
              <p:nvPr/>
            </p:nvCxnSpPr>
            <p:spPr>
              <a:xfrm flipV="1">
                <a:off x="1576436" y="1822859"/>
                <a:ext cx="0" cy="460856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04"/>
              <p:cNvCxnSpPr/>
              <p:nvPr/>
            </p:nvCxnSpPr>
            <p:spPr>
              <a:xfrm>
                <a:off x="1576436" y="1822859"/>
                <a:ext cx="345642" cy="806498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08"/>
              <p:cNvCxnSpPr/>
              <p:nvPr/>
            </p:nvCxnSpPr>
            <p:spPr>
              <a:xfrm flipV="1">
                <a:off x="1922078" y="2053287"/>
                <a:ext cx="115214" cy="57607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10"/>
              <p:cNvCxnSpPr/>
              <p:nvPr/>
            </p:nvCxnSpPr>
            <p:spPr>
              <a:xfrm>
                <a:off x="2037292" y="2053287"/>
                <a:ext cx="115214" cy="345642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12"/>
              <p:cNvCxnSpPr/>
              <p:nvPr/>
            </p:nvCxnSpPr>
            <p:spPr>
              <a:xfrm flipV="1">
                <a:off x="2152506" y="2168501"/>
                <a:ext cx="115214" cy="230428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14"/>
              <p:cNvCxnSpPr/>
              <p:nvPr/>
            </p:nvCxnSpPr>
            <p:spPr>
              <a:xfrm>
                <a:off x="2267720" y="2168501"/>
                <a:ext cx="57607" cy="57607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16"/>
              <p:cNvCxnSpPr/>
              <p:nvPr/>
            </p:nvCxnSpPr>
            <p:spPr>
              <a:xfrm>
                <a:off x="2325327" y="2226108"/>
                <a:ext cx="189273" cy="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3123561" y="2376870"/>
            <a:ext cx="2079500" cy="7879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64142" y="2492829"/>
            <a:ext cx="3860652" cy="919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字以内。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5" name="Rectangle 128"/>
          <p:cNvSpPr/>
          <p:nvPr/>
        </p:nvSpPr>
        <p:spPr>
          <a:xfrm>
            <a:off x="5354496" y="1799261"/>
            <a:ext cx="2584284" cy="627280"/>
          </a:xfrm>
          <a:prstGeom prst="rect">
            <a:avLst/>
          </a:prstGeom>
        </p:spPr>
        <p:txBody>
          <a:bodyPr wrap="square" lIns="86534" tIns="43267" rIns="86534" bIns="43267">
            <a:spAutoFit/>
          </a:bodyPr>
          <a:lstStyle/>
          <a:p>
            <a:pPr algn="ctr"/>
            <a:r>
              <a:rPr lang="zh-CN" altLang="en-US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en-US" sz="35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6" name="Group 145"/>
          <p:cNvGrpSpPr/>
          <p:nvPr/>
        </p:nvGrpSpPr>
        <p:grpSpPr>
          <a:xfrm>
            <a:off x="3552071" y="3863126"/>
            <a:ext cx="625013" cy="604072"/>
            <a:chOff x="8048625" y="3005138"/>
            <a:chExt cx="473076" cy="457200"/>
          </a:xfrm>
          <a:solidFill>
            <a:schemeClr val="accent2"/>
          </a:solidFill>
        </p:grpSpPr>
        <p:sp>
          <p:nvSpPr>
            <p:cNvPr id="27" name="Freeform 81"/>
            <p:cNvSpPr>
              <a:spLocks noEditPoints="1"/>
            </p:cNvSpPr>
            <p:nvPr/>
          </p:nvSpPr>
          <p:spPr bwMode="auto">
            <a:xfrm>
              <a:off x="8148638" y="3338513"/>
              <a:ext cx="373063" cy="123825"/>
            </a:xfrm>
            <a:custGeom>
              <a:avLst/>
              <a:gdLst/>
              <a:ahLst/>
              <a:cxnLst>
                <a:cxn ang="0">
                  <a:pos x="128" y="2"/>
                </a:cxn>
                <a:cxn ang="0">
                  <a:pos x="65" y="24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16"/>
                </a:cxn>
                <a:cxn ang="0">
                  <a:pos x="65" y="43"/>
                </a:cxn>
                <a:cxn ang="0">
                  <a:pos x="129" y="16"/>
                </a:cxn>
                <a:cxn ang="0">
                  <a:pos x="129" y="2"/>
                </a:cxn>
                <a:cxn ang="0">
                  <a:pos x="128" y="2"/>
                </a:cxn>
                <a:cxn ang="0">
                  <a:pos x="128" y="2"/>
                </a:cxn>
                <a:cxn ang="0">
                  <a:pos x="128" y="2"/>
                </a:cxn>
              </a:cxnLst>
              <a:rect l="0" t="0" r="r" b="b"/>
              <a:pathLst>
                <a:path w="129" h="43">
                  <a:moveTo>
                    <a:pt x="128" y="2"/>
                  </a:moveTo>
                  <a:cubicBezTo>
                    <a:pt x="124" y="15"/>
                    <a:pt x="96" y="24"/>
                    <a:pt x="65" y="24"/>
                  </a:cubicBezTo>
                  <a:cubicBezTo>
                    <a:pt x="34" y="24"/>
                    <a:pt x="6" y="15"/>
                    <a:pt x="1" y="2"/>
                  </a:cubicBezTo>
                  <a:cubicBezTo>
                    <a:pt x="0" y="0"/>
                    <a:pt x="0" y="0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1"/>
                    <a:pt x="31" y="43"/>
                    <a:pt x="65" y="43"/>
                  </a:cubicBezTo>
                  <a:cubicBezTo>
                    <a:pt x="99" y="43"/>
                    <a:pt x="129" y="31"/>
                    <a:pt x="129" y="16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0"/>
                    <a:pt x="129" y="0"/>
                    <a:pt x="128" y="2"/>
                  </a:cubicBezTo>
                  <a:close/>
                  <a:moveTo>
                    <a:pt x="128" y="2"/>
                  </a:moveTo>
                  <a:cubicBezTo>
                    <a:pt x="128" y="2"/>
                    <a:pt x="128" y="2"/>
                    <a:pt x="128" y="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82"/>
            <p:cNvSpPr>
              <a:spLocks noEditPoints="1"/>
            </p:cNvSpPr>
            <p:nvPr/>
          </p:nvSpPr>
          <p:spPr bwMode="auto">
            <a:xfrm>
              <a:off x="8229600" y="3268663"/>
              <a:ext cx="290513" cy="127000"/>
            </a:xfrm>
            <a:custGeom>
              <a:avLst/>
              <a:gdLst/>
              <a:ahLst/>
              <a:cxnLst>
                <a:cxn ang="0">
                  <a:pos x="2" y="40"/>
                </a:cxn>
                <a:cxn ang="0">
                  <a:pos x="37" y="44"/>
                </a:cxn>
                <a:cxn ang="0">
                  <a:pos x="100" y="18"/>
                </a:cxn>
                <a:cxn ang="0">
                  <a:pos x="86" y="1"/>
                </a:cxn>
                <a:cxn ang="0">
                  <a:pos x="79" y="1"/>
                </a:cxn>
                <a:cxn ang="0">
                  <a:pos x="2" y="37"/>
                </a:cxn>
                <a:cxn ang="0">
                  <a:pos x="2" y="40"/>
                </a:cxn>
                <a:cxn ang="0">
                  <a:pos x="2" y="40"/>
                </a:cxn>
                <a:cxn ang="0">
                  <a:pos x="2" y="40"/>
                </a:cxn>
              </a:cxnLst>
              <a:rect l="0" t="0" r="r" b="b"/>
              <a:pathLst>
                <a:path w="100" h="44">
                  <a:moveTo>
                    <a:pt x="2" y="40"/>
                  </a:moveTo>
                  <a:cubicBezTo>
                    <a:pt x="12" y="43"/>
                    <a:pt x="24" y="44"/>
                    <a:pt x="37" y="44"/>
                  </a:cubicBezTo>
                  <a:cubicBezTo>
                    <a:pt x="72" y="44"/>
                    <a:pt x="100" y="32"/>
                    <a:pt x="100" y="18"/>
                  </a:cubicBezTo>
                  <a:cubicBezTo>
                    <a:pt x="100" y="11"/>
                    <a:pt x="95" y="6"/>
                    <a:pt x="86" y="1"/>
                  </a:cubicBezTo>
                  <a:cubicBezTo>
                    <a:pt x="84" y="0"/>
                    <a:pt x="81" y="0"/>
                    <a:pt x="79" y="1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0" y="38"/>
                    <a:pt x="0" y="39"/>
                    <a:pt x="2" y="40"/>
                  </a:cubicBezTo>
                  <a:close/>
                  <a:moveTo>
                    <a:pt x="2" y="40"/>
                  </a:moveTo>
                  <a:cubicBezTo>
                    <a:pt x="2" y="40"/>
                    <a:pt x="2" y="40"/>
                    <a:pt x="2" y="4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83"/>
            <p:cNvSpPr>
              <a:spLocks noEditPoints="1"/>
            </p:cNvSpPr>
            <p:nvPr/>
          </p:nvSpPr>
          <p:spPr bwMode="auto">
            <a:xfrm>
              <a:off x="8151813" y="3241675"/>
              <a:ext cx="284163" cy="125413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2" y="42"/>
                </a:cxn>
                <a:cxn ang="0">
                  <a:pos x="19" y="42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64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27"/>
                </a:cxn>
              </a:cxnLst>
              <a:rect l="0" t="0" r="r" b="b"/>
              <a:pathLst>
                <a:path w="98" h="43">
                  <a:moveTo>
                    <a:pt x="0" y="27"/>
                  </a:moveTo>
                  <a:cubicBezTo>
                    <a:pt x="0" y="32"/>
                    <a:pt x="5" y="38"/>
                    <a:pt x="12" y="42"/>
                  </a:cubicBezTo>
                  <a:cubicBezTo>
                    <a:pt x="14" y="43"/>
                    <a:pt x="17" y="43"/>
                    <a:pt x="19" y="42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8" y="6"/>
                    <a:pt x="98" y="4"/>
                    <a:pt x="96" y="4"/>
                  </a:cubicBezTo>
                  <a:cubicBezTo>
                    <a:pt x="86" y="2"/>
                    <a:pt x="75" y="0"/>
                    <a:pt x="64" y="0"/>
                  </a:cubicBezTo>
                  <a:cubicBezTo>
                    <a:pt x="29" y="0"/>
                    <a:pt x="0" y="12"/>
                    <a:pt x="0" y="27"/>
                  </a:cubicBezTo>
                  <a:close/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84"/>
            <p:cNvSpPr>
              <a:spLocks noEditPoints="1"/>
            </p:cNvSpPr>
            <p:nvPr/>
          </p:nvSpPr>
          <p:spPr bwMode="auto">
            <a:xfrm>
              <a:off x="8228013" y="3005138"/>
              <a:ext cx="155575" cy="236538"/>
            </a:xfrm>
            <a:custGeom>
              <a:avLst/>
              <a:gdLst/>
              <a:ahLst/>
              <a:cxnLst>
                <a:cxn ang="0">
                  <a:pos x="3" y="81"/>
                </a:cxn>
                <a:cxn ang="0">
                  <a:pos x="41" y="77"/>
                </a:cxn>
                <a:cxn ang="0">
                  <a:pos x="48" y="77"/>
                </a:cxn>
                <a:cxn ang="0">
                  <a:pos x="52" y="74"/>
                </a:cxn>
                <a:cxn ang="0">
                  <a:pos x="54" y="58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9"/>
                </a:cxn>
                <a:cxn ang="0">
                  <a:pos x="3" y="81"/>
                </a:cxn>
                <a:cxn ang="0">
                  <a:pos x="3" y="81"/>
                </a:cxn>
                <a:cxn ang="0">
                  <a:pos x="3" y="81"/>
                </a:cxn>
              </a:cxnLst>
              <a:rect l="0" t="0" r="r" b="b"/>
              <a:pathLst>
                <a:path w="54" h="82">
                  <a:moveTo>
                    <a:pt x="3" y="81"/>
                  </a:moveTo>
                  <a:cubicBezTo>
                    <a:pt x="14" y="79"/>
                    <a:pt x="27" y="77"/>
                    <a:pt x="41" y="77"/>
                  </a:cubicBezTo>
                  <a:cubicBezTo>
                    <a:pt x="43" y="77"/>
                    <a:pt x="46" y="77"/>
                    <a:pt x="48" y="77"/>
                  </a:cubicBezTo>
                  <a:cubicBezTo>
                    <a:pt x="50" y="77"/>
                    <a:pt x="51" y="76"/>
                    <a:pt x="52" y="74"/>
                  </a:cubicBezTo>
                  <a:cubicBezTo>
                    <a:pt x="54" y="69"/>
                    <a:pt x="54" y="64"/>
                    <a:pt x="54" y="58"/>
                  </a:cubicBezTo>
                  <a:cubicBezTo>
                    <a:pt x="54" y="28"/>
                    <a:pt x="32" y="4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1"/>
                    <a:pt x="1" y="82"/>
                    <a:pt x="3" y="81"/>
                  </a:cubicBezTo>
                  <a:close/>
                  <a:moveTo>
                    <a:pt x="3" y="81"/>
                  </a:moveTo>
                  <a:cubicBezTo>
                    <a:pt x="3" y="81"/>
                    <a:pt x="3" y="81"/>
                    <a:pt x="3" y="8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85"/>
            <p:cNvSpPr>
              <a:spLocks noEditPoints="1"/>
            </p:cNvSpPr>
            <p:nvPr/>
          </p:nvSpPr>
          <p:spPr bwMode="auto">
            <a:xfrm>
              <a:off x="8048625" y="3005138"/>
              <a:ext cx="155575" cy="312738"/>
            </a:xfrm>
            <a:custGeom>
              <a:avLst/>
              <a:gdLst/>
              <a:ahLst/>
              <a:cxnLst>
                <a:cxn ang="0">
                  <a:pos x="51" y="86"/>
                </a:cxn>
                <a:cxn ang="0">
                  <a:pos x="54" y="81"/>
                </a:cxn>
                <a:cxn ang="0">
                  <a:pos x="54" y="4"/>
                </a:cxn>
                <a:cxn ang="0">
                  <a:pos x="51" y="0"/>
                </a:cxn>
                <a:cxn ang="0">
                  <a:pos x="0" y="58"/>
                </a:cxn>
                <a:cxn ang="0">
                  <a:pos x="27" y="107"/>
                </a:cxn>
                <a:cxn ang="0">
                  <a:pos x="29" y="108"/>
                </a:cxn>
                <a:cxn ang="0">
                  <a:pos x="29" y="108"/>
                </a:cxn>
                <a:cxn ang="0">
                  <a:pos x="51" y="86"/>
                </a:cxn>
                <a:cxn ang="0">
                  <a:pos x="51" y="86"/>
                </a:cxn>
                <a:cxn ang="0">
                  <a:pos x="51" y="86"/>
                </a:cxn>
              </a:cxnLst>
              <a:rect l="0" t="0" r="r" b="b"/>
              <a:pathLst>
                <a:path w="54" h="108">
                  <a:moveTo>
                    <a:pt x="51" y="86"/>
                  </a:moveTo>
                  <a:cubicBezTo>
                    <a:pt x="53" y="85"/>
                    <a:pt x="54" y="83"/>
                    <a:pt x="54" y="81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22" y="4"/>
                    <a:pt x="0" y="28"/>
                    <a:pt x="0" y="58"/>
                  </a:cubicBezTo>
                  <a:cubicBezTo>
                    <a:pt x="0" y="78"/>
                    <a:pt x="11" y="96"/>
                    <a:pt x="27" y="107"/>
                  </a:cubicBezTo>
                  <a:cubicBezTo>
                    <a:pt x="28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99"/>
                    <a:pt x="38" y="91"/>
                    <a:pt x="51" y="86"/>
                  </a:cubicBezTo>
                  <a:close/>
                  <a:moveTo>
                    <a:pt x="51" y="86"/>
                  </a:moveTo>
                  <a:cubicBezTo>
                    <a:pt x="51" y="86"/>
                    <a:pt x="51" y="86"/>
                    <a:pt x="51" y="8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151"/>
          <p:cNvGrpSpPr/>
          <p:nvPr/>
        </p:nvGrpSpPr>
        <p:grpSpPr>
          <a:xfrm>
            <a:off x="5155813" y="3813980"/>
            <a:ext cx="726297" cy="702311"/>
            <a:chOff x="5659438" y="2249488"/>
            <a:chExt cx="623887" cy="603250"/>
          </a:xfrm>
          <a:solidFill>
            <a:schemeClr val="accent3"/>
          </a:solidFill>
        </p:grpSpPr>
        <p:sp>
          <p:nvSpPr>
            <p:cNvPr id="42" name="Freeform 67"/>
            <p:cNvSpPr>
              <a:spLocks noEditPoints="1"/>
            </p:cNvSpPr>
            <p:nvPr/>
          </p:nvSpPr>
          <p:spPr bwMode="auto">
            <a:xfrm>
              <a:off x="5988050" y="2249488"/>
              <a:ext cx="295275" cy="585788"/>
            </a:xfrm>
            <a:custGeom>
              <a:avLst/>
              <a:gdLst/>
              <a:ahLst/>
              <a:cxnLst>
                <a:cxn ang="0">
                  <a:pos x="0" y="148"/>
                </a:cxn>
                <a:cxn ang="0">
                  <a:pos x="0" y="50"/>
                </a:cxn>
                <a:cxn ang="0">
                  <a:pos x="51" y="0"/>
                </a:cxn>
                <a:cxn ang="0">
                  <a:pos x="101" y="50"/>
                </a:cxn>
                <a:cxn ang="0">
                  <a:pos x="101" y="148"/>
                </a:cxn>
                <a:cxn ang="0">
                  <a:pos x="51" y="199"/>
                </a:cxn>
                <a:cxn ang="0">
                  <a:pos x="0" y="148"/>
                </a:cxn>
                <a:cxn ang="0">
                  <a:pos x="9" y="50"/>
                </a:cxn>
                <a:cxn ang="0">
                  <a:pos x="9" y="148"/>
                </a:cxn>
                <a:cxn ang="0">
                  <a:pos x="51" y="190"/>
                </a:cxn>
                <a:cxn ang="0">
                  <a:pos x="92" y="148"/>
                </a:cxn>
                <a:cxn ang="0">
                  <a:pos x="92" y="50"/>
                </a:cxn>
                <a:cxn ang="0">
                  <a:pos x="51" y="9"/>
                </a:cxn>
                <a:cxn ang="0">
                  <a:pos x="9" y="50"/>
                </a:cxn>
              </a:cxnLst>
              <a:rect l="0" t="0" r="r" b="b"/>
              <a:pathLst>
                <a:path w="101" h="199">
                  <a:moveTo>
                    <a:pt x="0" y="148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78" y="0"/>
                    <a:pt x="101" y="23"/>
                    <a:pt x="101" y="50"/>
                  </a:cubicBezTo>
                  <a:cubicBezTo>
                    <a:pt x="101" y="148"/>
                    <a:pt x="101" y="148"/>
                    <a:pt x="101" y="148"/>
                  </a:cubicBezTo>
                  <a:cubicBezTo>
                    <a:pt x="101" y="176"/>
                    <a:pt x="78" y="199"/>
                    <a:pt x="51" y="199"/>
                  </a:cubicBezTo>
                  <a:cubicBezTo>
                    <a:pt x="23" y="199"/>
                    <a:pt x="0" y="176"/>
                    <a:pt x="0" y="148"/>
                  </a:cubicBezTo>
                  <a:moveTo>
                    <a:pt x="9" y="50"/>
                  </a:moveTo>
                  <a:cubicBezTo>
                    <a:pt x="9" y="148"/>
                    <a:pt x="9" y="148"/>
                    <a:pt x="9" y="148"/>
                  </a:cubicBezTo>
                  <a:cubicBezTo>
                    <a:pt x="9" y="171"/>
                    <a:pt x="28" y="190"/>
                    <a:pt x="51" y="190"/>
                  </a:cubicBezTo>
                  <a:cubicBezTo>
                    <a:pt x="74" y="190"/>
                    <a:pt x="92" y="171"/>
                    <a:pt x="92" y="148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27"/>
                    <a:pt x="74" y="9"/>
                    <a:pt x="51" y="9"/>
                  </a:cubicBezTo>
                  <a:cubicBezTo>
                    <a:pt x="28" y="9"/>
                    <a:pt x="9" y="27"/>
                    <a:pt x="9" y="5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68"/>
            <p:cNvSpPr/>
            <p:nvPr/>
          </p:nvSpPr>
          <p:spPr bwMode="auto">
            <a:xfrm>
              <a:off x="6027738" y="2559050"/>
              <a:ext cx="214313" cy="222250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39"/>
                </a:cxn>
                <a:cxn ang="0">
                  <a:pos x="37" y="76"/>
                </a:cxn>
                <a:cxn ang="0">
                  <a:pos x="0" y="39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76">
                  <a:moveTo>
                    <a:pt x="73" y="0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59"/>
                    <a:pt x="57" y="76"/>
                    <a:pt x="37" y="76"/>
                  </a:cubicBezTo>
                  <a:cubicBezTo>
                    <a:pt x="16" y="76"/>
                    <a:pt x="0" y="5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69"/>
            <p:cNvSpPr/>
            <p:nvPr/>
          </p:nvSpPr>
          <p:spPr bwMode="auto">
            <a:xfrm>
              <a:off x="5708650" y="2543175"/>
              <a:ext cx="252413" cy="258763"/>
            </a:xfrm>
            <a:custGeom>
              <a:avLst/>
              <a:gdLst/>
              <a:ahLst/>
              <a:cxnLst>
                <a:cxn ang="0">
                  <a:pos x="86" y="34"/>
                </a:cxn>
                <a:cxn ang="0">
                  <a:pos x="68" y="66"/>
                </a:cxn>
                <a:cxn ang="0">
                  <a:pos x="22" y="78"/>
                </a:cxn>
                <a:cxn ang="0">
                  <a:pos x="9" y="32"/>
                </a:cxn>
                <a:cxn ang="0">
                  <a:pos x="27" y="0"/>
                </a:cxn>
                <a:cxn ang="0">
                  <a:pos x="86" y="34"/>
                </a:cxn>
              </a:cxnLst>
              <a:rect l="0" t="0" r="r" b="b"/>
              <a:pathLst>
                <a:path w="86" h="88">
                  <a:moveTo>
                    <a:pt x="86" y="34"/>
                  </a:moveTo>
                  <a:cubicBezTo>
                    <a:pt x="68" y="66"/>
                    <a:pt x="68" y="66"/>
                    <a:pt x="68" y="66"/>
                  </a:cubicBezTo>
                  <a:cubicBezTo>
                    <a:pt x="59" y="82"/>
                    <a:pt x="38" y="88"/>
                    <a:pt x="22" y="78"/>
                  </a:cubicBezTo>
                  <a:cubicBezTo>
                    <a:pt x="5" y="69"/>
                    <a:pt x="0" y="48"/>
                    <a:pt x="9" y="32"/>
                  </a:cubicBezTo>
                  <a:cubicBezTo>
                    <a:pt x="27" y="0"/>
                    <a:pt x="27" y="0"/>
                    <a:pt x="27" y="0"/>
                  </a:cubicBezTo>
                  <a:lnTo>
                    <a:pt x="86" y="3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Freeform 70"/>
            <p:cNvSpPr/>
            <p:nvPr/>
          </p:nvSpPr>
          <p:spPr bwMode="auto">
            <a:xfrm>
              <a:off x="5659438" y="2320925"/>
              <a:ext cx="312738" cy="531813"/>
            </a:xfrm>
            <a:custGeom>
              <a:avLst/>
              <a:gdLst/>
              <a:ahLst/>
              <a:cxnLst>
                <a:cxn ang="0">
                  <a:pos x="13" y="104"/>
                </a:cxn>
                <a:cxn ang="0">
                  <a:pos x="59" y="26"/>
                </a:cxn>
                <a:cxn ang="0">
                  <a:pos x="107" y="3"/>
                </a:cxn>
                <a:cxn ang="0">
                  <a:pos x="107" y="12"/>
                </a:cxn>
                <a:cxn ang="0">
                  <a:pos x="66" y="30"/>
                </a:cxn>
                <a:cxn ang="0">
                  <a:pos x="20" y="109"/>
                </a:cxn>
                <a:cxn ang="0">
                  <a:pos x="35" y="161"/>
                </a:cxn>
                <a:cxn ang="0">
                  <a:pos x="87" y="147"/>
                </a:cxn>
                <a:cxn ang="0">
                  <a:pos x="107" y="114"/>
                </a:cxn>
                <a:cxn ang="0">
                  <a:pos x="107" y="130"/>
                </a:cxn>
                <a:cxn ang="0">
                  <a:pos x="95" y="151"/>
                </a:cxn>
                <a:cxn ang="0">
                  <a:pos x="30" y="169"/>
                </a:cxn>
                <a:cxn ang="0">
                  <a:pos x="13" y="104"/>
                </a:cxn>
              </a:cxnLst>
              <a:rect l="0" t="0" r="r" b="b"/>
              <a:pathLst>
                <a:path w="107" h="181">
                  <a:moveTo>
                    <a:pt x="13" y="104"/>
                  </a:moveTo>
                  <a:cubicBezTo>
                    <a:pt x="59" y="26"/>
                    <a:pt x="59" y="26"/>
                    <a:pt x="59" y="26"/>
                  </a:cubicBezTo>
                  <a:cubicBezTo>
                    <a:pt x="69" y="9"/>
                    <a:pt x="88" y="0"/>
                    <a:pt x="107" y="3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91" y="8"/>
                    <a:pt x="74" y="15"/>
                    <a:pt x="66" y="30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10" y="127"/>
                    <a:pt x="16" y="151"/>
                    <a:pt x="35" y="161"/>
                  </a:cubicBezTo>
                  <a:cubicBezTo>
                    <a:pt x="53" y="172"/>
                    <a:pt x="77" y="166"/>
                    <a:pt x="87" y="147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95" y="151"/>
                    <a:pt x="95" y="151"/>
                    <a:pt x="95" y="151"/>
                  </a:cubicBezTo>
                  <a:cubicBezTo>
                    <a:pt x="82" y="174"/>
                    <a:pt x="53" y="181"/>
                    <a:pt x="30" y="169"/>
                  </a:cubicBezTo>
                  <a:cubicBezTo>
                    <a:pt x="8" y="156"/>
                    <a:pt x="0" y="127"/>
                    <a:pt x="13" y="10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6" name="Freeform 14"/>
          <p:cNvSpPr>
            <a:spLocks noEditPoints="1"/>
          </p:cNvSpPr>
          <p:nvPr/>
        </p:nvSpPr>
        <p:spPr bwMode="auto">
          <a:xfrm>
            <a:off x="1968355" y="3829178"/>
            <a:ext cx="483740" cy="671956"/>
          </a:xfrm>
          <a:custGeom>
            <a:avLst/>
            <a:gdLst/>
            <a:ahLst/>
            <a:cxnLst>
              <a:cxn ang="0">
                <a:pos x="570" y="331"/>
              </a:cxn>
              <a:cxn ang="0">
                <a:pos x="542" y="277"/>
              </a:cxn>
              <a:cxn ang="0">
                <a:pos x="485" y="225"/>
              </a:cxn>
              <a:cxn ang="0">
                <a:pos x="477" y="216"/>
              </a:cxn>
              <a:cxn ang="0">
                <a:pos x="476" y="215"/>
              </a:cxn>
              <a:cxn ang="0">
                <a:pos x="475" y="214"/>
              </a:cxn>
              <a:cxn ang="0">
                <a:pos x="475" y="213"/>
              </a:cxn>
              <a:cxn ang="0">
                <a:pos x="465" y="183"/>
              </a:cxn>
              <a:cxn ang="0">
                <a:pos x="465" y="151"/>
              </a:cxn>
              <a:cxn ang="0">
                <a:pos x="480" y="151"/>
              </a:cxn>
              <a:cxn ang="0">
                <a:pos x="519" y="116"/>
              </a:cxn>
              <a:cxn ang="0">
                <a:pos x="519" y="35"/>
              </a:cxn>
              <a:cxn ang="0">
                <a:pos x="480" y="0"/>
              </a:cxn>
              <a:cxn ang="0">
                <a:pos x="90" y="0"/>
              </a:cxn>
              <a:cxn ang="0">
                <a:pos x="51" y="35"/>
              </a:cxn>
              <a:cxn ang="0">
                <a:pos x="51" y="116"/>
              </a:cxn>
              <a:cxn ang="0">
                <a:pos x="90" y="151"/>
              </a:cxn>
              <a:cxn ang="0">
                <a:pos x="105" y="151"/>
              </a:cxn>
              <a:cxn ang="0">
                <a:pos x="105" y="183"/>
              </a:cxn>
              <a:cxn ang="0">
                <a:pos x="95" y="213"/>
              </a:cxn>
              <a:cxn ang="0">
                <a:pos x="95" y="214"/>
              </a:cxn>
              <a:cxn ang="0">
                <a:pos x="94" y="215"/>
              </a:cxn>
              <a:cxn ang="0">
                <a:pos x="93" y="216"/>
              </a:cxn>
              <a:cxn ang="0">
                <a:pos x="85" y="225"/>
              </a:cxn>
              <a:cxn ang="0">
                <a:pos x="28" y="277"/>
              </a:cxn>
              <a:cxn ang="0">
                <a:pos x="28" y="277"/>
              </a:cxn>
              <a:cxn ang="0">
                <a:pos x="0" y="331"/>
              </a:cxn>
              <a:cxn ang="0">
                <a:pos x="0" y="331"/>
              </a:cxn>
              <a:cxn ang="0">
                <a:pos x="0" y="718"/>
              </a:cxn>
              <a:cxn ang="0">
                <a:pos x="75" y="793"/>
              </a:cxn>
              <a:cxn ang="0">
                <a:pos x="283" y="793"/>
              </a:cxn>
              <a:cxn ang="0">
                <a:pos x="285" y="793"/>
              </a:cxn>
              <a:cxn ang="0">
                <a:pos x="285" y="793"/>
              </a:cxn>
              <a:cxn ang="0">
                <a:pos x="286" y="793"/>
              </a:cxn>
              <a:cxn ang="0">
                <a:pos x="495" y="793"/>
              </a:cxn>
              <a:cxn ang="0">
                <a:pos x="570" y="718"/>
              </a:cxn>
              <a:cxn ang="0">
                <a:pos x="570" y="331"/>
              </a:cxn>
              <a:cxn ang="0">
                <a:pos x="570" y="331"/>
              </a:cxn>
              <a:cxn ang="0">
                <a:pos x="491" y="630"/>
              </a:cxn>
              <a:cxn ang="0">
                <a:pos x="452" y="670"/>
              </a:cxn>
              <a:cxn ang="0">
                <a:pos x="118" y="670"/>
              </a:cxn>
              <a:cxn ang="0">
                <a:pos x="79" y="630"/>
              </a:cxn>
              <a:cxn ang="0">
                <a:pos x="79" y="453"/>
              </a:cxn>
              <a:cxn ang="0">
                <a:pos x="118" y="414"/>
              </a:cxn>
              <a:cxn ang="0">
                <a:pos x="452" y="414"/>
              </a:cxn>
              <a:cxn ang="0">
                <a:pos x="491" y="453"/>
              </a:cxn>
              <a:cxn ang="0">
                <a:pos x="491" y="630"/>
              </a:cxn>
              <a:cxn ang="0">
                <a:pos x="491" y="630"/>
              </a:cxn>
              <a:cxn ang="0">
                <a:pos x="491" y="630"/>
              </a:cxn>
            </a:cxnLst>
            <a:rect l="0" t="0" r="r" b="b"/>
            <a:pathLst>
              <a:path w="570" h="793">
                <a:moveTo>
                  <a:pt x="570" y="331"/>
                </a:moveTo>
                <a:cubicBezTo>
                  <a:pt x="569" y="309"/>
                  <a:pt x="558" y="289"/>
                  <a:pt x="542" y="277"/>
                </a:cubicBezTo>
                <a:cubicBezTo>
                  <a:pt x="523" y="260"/>
                  <a:pt x="504" y="245"/>
                  <a:pt x="485" y="225"/>
                </a:cubicBezTo>
                <a:cubicBezTo>
                  <a:pt x="482" y="221"/>
                  <a:pt x="479" y="218"/>
                  <a:pt x="477" y="216"/>
                </a:cubicBezTo>
                <a:cubicBezTo>
                  <a:pt x="477" y="215"/>
                  <a:pt x="476" y="215"/>
                  <a:pt x="476" y="215"/>
                </a:cubicBezTo>
                <a:cubicBezTo>
                  <a:pt x="476" y="214"/>
                  <a:pt x="476" y="214"/>
                  <a:pt x="475" y="214"/>
                </a:cubicBezTo>
                <a:cubicBezTo>
                  <a:pt x="475" y="213"/>
                  <a:pt x="475" y="213"/>
                  <a:pt x="475" y="213"/>
                </a:cubicBezTo>
                <a:cubicBezTo>
                  <a:pt x="466" y="201"/>
                  <a:pt x="465" y="194"/>
                  <a:pt x="465" y="183"/>
                </a:cubicBezTo>
                <a:cubicBezTo>
                  <a:pt x="465" y="151"/>
                  <a:pt x="465" y="151"/>
                  <a:pt x="465" y="151"/>
                </a:cubicBezTo>
                <a:cubicBezTo>
                  <a:pt x="480" y="151"/>
                  <a:pt x="480" y="151"/>
                  <a:pt x="480" y="151"/>
                </a:cubicBezTo>
                <a:cubicBezTo>
                  <a:pt x="502" y="151"/>
                  <a:pt x="519" y="136"/>
                  <a:pt x="519" y="116"/>
                </a:cubicBezTo>
                <a:cubicBezTo>
                  <a:pt x="519" y="35"/>
                  <a:pt x="519" y="35"/>
                  <a:pt x="519" y="35"/>
                </a:cubicBezTo>
                <a:cubicBezTo>
                  <a:pt x="519" y="16"/>
                  <a:pt x="502" y="0"/>
                  <a:pt x="48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68" y="0"/>
                  <a:pt x="51" y="16"/>
                  <a:pt x="51" y="35"/>
                </a:cubicBezTo>
                <a:cubicBezTo>
                  <a:pt x="51" y="116"/>
                  <a:pt x="51" y="116"/>
                  <a:pt x="51" y="116"/>
                </a:cubicBezTo>
                <a:cubicBezTo>
                  <a:pt x="51" y="136"/>
                  <a:pt x="68" y="151"/>
                  <a:pt x="90" y="151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05" y="183"/>
                  <a:pt x="105" y="183"/>
                  <a:pt x="105" y="183"/>
                </a:cubicBezTo>
                <a:cubicBezTo>
                  <a:pt x="105" y="194"/>
                  <a:pt x="104" y="201"/>
                  <a:pt x="95" y="213"/>
                </a:cubicBezTo>
                <a:cubicBezTo>
                  <a:pt x="95" y="213"/>
                  <a:pt x="95" y="213"/>
                  <a:pt x="95" y="214"/>
                </a:cubicBezTo>
                <a:cubicBezTo>
                  <a:pt x="94" y="214"/>
                  <a:pt x="94" y="214"/>
                  <a:pt x="94" y="215"/>
                </a:cubicBezTo>
                <a:cubicBezTo>
                  <a:pt x="93" y="215"/>
                  <a:pt x="93" y="215"/>
                  <a:pt x="93" y="216"/>
                </a:cubicBezTo>
                <a:cubicBezTo>
                  <a:pt x="91" y="218"/>
                  <a:pt x="88" y="221"/>
                  <a:pt x="85" y="225"/>
                </a:cubicBezTo>
                <a:cubicBezTo>
                  <a:pt x="66" y="245"/>
                  <a:pt x="46" y="260"/>
                  <a:pt x="28" y="277"/>
                </a:cubicBezTo>
                <a:cubicBezTo>
                  <a:pt x="28" y="277"/>
                  <a:pt x="28" y="277"/>
                  <a:pt x="28" y="277"/>
                </a:cubicBezTo>
                <a:cubicBezTo>
                  <a:pt x="12" y="289"/>
                  <a:pt x="1" y="309"/>
                  <a:pt x="0" y="331"/>
                </a:cubicBezTo>
                <a:cubicBezTo>
                  <a:pt x="0" y="331"/>
                  <a:pt x="0" y="331"/>
                  <a:pt x="0" y="331"/>
                </a:cubicBezTo>
                <a:cubicBezTo>
                  <a:pt x="0" y="718"/>
                  <a:pt x="0" y="718"/>
                  <a:pt x="0" y="718"/>
                </a:cubicBezTo>
                <a:cubicBezTo>
                  <a:pt x="0" y="756"/>
                  <a:pt x="28" y="793"/>
                  <a:pt x="75" y="793"/>
                </a:cubicBezTo>
                <a:cubicBezTo>
                  <a:pt x="283" y="793"/>
                  <a:pt x="283" y="793"/>
                  <a:pt x="283" y="793"/>
                </a:cubicBezTo>
                <a:cubicBezTo>
                  <a:pt x="283" y="793"/>
                  <a:pt x="284" y="793"/>
                  <a:pt x="285" y="793"/>
                </a:cubicBezTo>
                <a:cubicBezTo>
                  <a:pt x="285" y="793"/>
                  <a:pt x="285" y="793"/>
                  <a:pt x="285" y="793"/>
                </a:cubicBezTo>
                <a:cubicBezTo>
                  <a:pt x="286" y="793"/>
                  <a:pt x="286" y="793"/>
                  <a:pt x="286" y="793"/>
                </a:cubicBezTo>
                <a:cubicBezTo>
                  <a:pt x="495" y="793"/>
                  <a:pt x="495" y="793"/>
                  <a:pt x="495" y="793"/>
                </a:cubicBezTo>
                <a:cubicBezTo>
                  <a:pt x="542" y="793"/>
                  <a:pt x="570" y="756"/>
                  <a:pt x="570" y="718"/>
                </a:cubicBezTo>
                <a:cubicBezTo>
                  <a:pt x="570" y="331"/>
                  <a:pt x="570" y="331"/>
                  <a:pt x="570" y="331"/>
                </a:cubicBezTo>
                <a:cubicBezTo>
                  <a:pt x="570" y="331"/>
                  <a:pt x="570" y="331"/>
                  <a:pt x="570" y="331"/>
                </a:cubicBezTo>
                <a:close/>
                <a:moveTo>
                  <a:pt x="491" y="630"/>
                </a:moveTo>
                <a:cubicBezTo>
                  <a:pt x="491" y="652"/>
                  <a:pt x="473" y="670"/>
                  <a:pt x="452" y="670"/>
                </a:cubicBezTo>
                <a:cubicBezTo>
                  <a:pt x="118" y="670"/>
                  <a:pt x="118" y="670"/>
                  <a:pt x="118" y="670"/>
                </a:cubicBezTo>
                <a:cubicBezTo>
                  <a:pt x="96" y="670"/>
                  <a:pt x="79" y="652"/>
                  <a:pt x="79" y="630"/>
                </a:cubicBezTo>
                <a:cubicBezTo>
                  <a:pt x="79" y="453"/>
                  <a:pt x="79" y="453"/>
                  <a:pt x="79" y="453"/>
                </a:cubicBezTo>
                <a:cubicBezTo>
                  <a:pt x="79" y="431"/>
                  <a:pt x="96" y="414"/>
                  <a:pt x="118" y="414"/>
                </a:cubicBezTo>
                <a:cubicBezTo>
                  <a:pt x="452" y="414"/>
                  <a:pt x="452" y="414"/>
                  <a:pt x="452" y="414"/>
                </a:cubicBezTo>
                <a:cubicBezTo>
                  <a:pt x="473" y="414"/>
                  <a:pt x="491" y="431"/>
                  <a:pt x="491" y="453"/>
                </a:cubicBezTo>
                <a:lnTo>
                  <a:pt x="491" y="630"/>
                </a:lnTo>
                <a:close/>
                <a:moveTo>
                  <a:pt x="491" y="630"/>
                </a:moveTo>
                <a:cubicBezTo>
                  <a:pt x="491" y="630"/>
                  <a:pt x="491" y="630"/>
                  <a:pt x="491" y="630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4079" tIns="47040" rIns="94079" bIns="47040" numCol="1" anchor="t" anchorCtr="0" compatLnSpc="1"/>
          <a:lstStyle/>
          <a:p>
            <a:pPr>
              <a:lnSpc>
                <a:spcPct val="120000"/>
              </a:lnSpc>
            </a:pPr>
            <a:endParaRPr lang="en-US" sz="23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Freeform 18"/>
          <p:cNvSpPr>
            <a:spLocks noEditPoints="1"/>
          </p:cNvSpPr>
          <p:nvPr/>
        </p:nvSpPr>
        <p:spPr bwMode="auto">
          <a:xfrm>
            <a:off x="6801412" y="3880926"/>
            <a:ext cx="743859" cy="694659"/>
          </a:xfrm>
          <a:custGeom>
            <a:avLst/>
            <a:gdLst/>
            <a:ahLst/>
            <a:cxnLst>
              <a:cxn ang="0">
                <a:pos x="136" y="124"/>
              </a:cxn>
              <a:cxn ang="0">
                <a:pos x="139" y="116"/>
              </a:cxn>
              <a:cxn ang="0">
                <a:pos x="55" y="24"/>
              </a:cxn>
              <a:cxn ang="0">
                <a:pos x="44" y="28"/>
              </a:cxn>
              <a:cxn ang="0">
                <a:pos x="37" y="19"/>
              </a:cxn>
              <a:cxn ang="0">
                <a:pos x="25" y="8"/>
              </a:cxn>
              <a:cxn ang="0">
                <a:pos x="3" y="44"/>
              </a:cxn>
              <a:cxn ang="0">
                <a:pos x="20" y="39"/>
              </a:cxn>
              <a:cxn ang="0">
                <a:pos x="24" y="49"/>
              </a:cxn>
              <a:cxn ang="0">
                <a:pos x="108" y="133"/>
              </a:cxn>
              <a:cxn ang="0">
                <a:pos x="133" y="128"/>
              </a:cxn>
              <a:cxn ang="0">
                <a:pos x="176" y="163"/>
              </a:cxn>
              <a:cxn ang="0">
                <a:pos x="133" y="116"/>
              </a:cxn>
              <a:cxn ang="0">
                <a:pos x="112" y="127"/>
              </a:cxn>
              <a:cxn ang="0">
                <a:pos x="34" y="50"/>
              </a:cxn>
              <a:cxn ang="0">
                <a:pos x="19" y="29"/>
              </a:cxn>
              <a:cxn ang="0">
                <a:pos x="8" y="39"/>
              </a:cxn>
              <a:cxn ang="0">
                <a:pos x="30" y="12"/>
              </a:cxn>
              <a:cxn ang="0">
                <a:pos x="32" y="14"/>
              </a:cxn>
              <a:cxn ang="0">
                <a:pos x="40" y="34"/>
              </a:cxn>
              <a:cxn ang="0">
                <a:pos x="51" y="30"/>
              </a:cxn>
              <a:cxn ang="0">
                <a:pos x="63" y="41"/>
              </a:cxn>
              <a:cxn ang="0">
                <a:pos x="50" y="59"/>
              </a:cxn>
              <a:cxn ang="0">
                <a:pos x="66" y="44"/>
              </a:cxn>
              <a:cxn ang="0">
                <a:pos x="70" y="47"/>
              </a:cxn>
              <a:cxn ang="0">
                <a:pos x="60" y="58"/>
              </a:cxn>
              <a:cxn ang="0">
                <a:pos x="63" y="61"/>
              </a:cxn>
              <a:cxn ang="0">
                <a:pos x="73" y="50"/>
              </a:cxn>
              <a:cxn ang="0">
                <a:pos x="76" y="53"/>
              </a:cxn>
              <a:cxn ang="0">
                <a:pos x="64" y="71"/>
              </a:cxn>
              <a:cxn ang="0">
                <a:pos x="80" y="56"/>
              </a:cxn>
              <a:cxn ang="0">
                <a:pos x="83" y="59"/>
              </a:cxn>
              <a:cxn ang="0">
                <a:pos x="79" y="64"/>
              </a:cxn>
              <a:cxn ang="0">
                <a:pos x="68" y="76"/>
              </a:cxn>
              <a:cxn ang="0">
                <a:pos x="106" y="115"/>
              </a:cxn>
              <a:cxn ang="0">
                <a:pos x="107" y="117"/>
              </a:cxn>
              <a:cxn ang="0">
                <a:pos x="115" y="123"/>
              </a:cxn>
              <a:cxn ang="0">
                <a:pos x="130" y="107"/>
              </a:cxn>
              <a:cxn ang="0">
                <a:pos x="122" y="100"/>
              </a:cxn>
              <a:cxn ang="0">
                <a:pos x="84" y="65"/>
              </a:cxn>
              <a:cxn ang="0">
                <a:pos x="87" y="62"/>
              </a:cxn>
              <a:cxn ang="0">
                <a:pos x="133" y="116"/>
              </a:cxn>
              <a:cxn ang="0">
                <a:pos x="116" y="118"/>
              </a:cxn>
              <a:cxn ang="0">
                <a:pos x="114" y="118"/>
              </a:cxn>
              <a:cxn ang="0">
                <a:pos x="77" y="82"/>
              </a:cxn>
              <a:cxn ang="0">
                <a:pos x="116" y="116"/>
              </a:cxn>
              <a:cxn ang="0">
                <a:pos x="116" y="116"/>
              </a:cxn>
            </a:cxnLst>
            <a:rect l="0" t="0" r="r" b="b"/>
            <a:pathLst>
              <a:path w="176" h="164">
                <a:moveTo>
                  <a:pt x="175" y="160"/>
                </a:moveTo>
                <a:cubicBezTo>
                  <a:pt x="136" y="124"/>
                  <a:pt x="136" y="124"/>
                  <a:pt x="136" y="124"/>
                </a:cubicBezTo>
                <a:cubicBezTo>
                  <a:pt x="138" y="122"/>
                  <a:pt x="139" y="119"/>
                  <a:pt x="139" y="117"/>
                </a:cubicBezTo>
                <a:cubicBezTo>
                  <a:pt x="139" y="116"/>
                  <a:pt x="139" y="116"/>
                  <a:pt x="139" y="116"/>
                </a:cubicBezTo>
                <a:cubicBezTo>
                  <a:pt x="141" y="101"/>
                  <a:pt x="140" y="100"/>
                  <a:pt x="138" y="99"/>
                </a:cubicBezTo>
                <a:cubicBezTo>
                  <a:pt x="55" y="24"/>
                  <a:pt x="55" y="24"/>
                  <a:pt x="55" y="24"/>
                </a:cubicBezTo>
                <a:cubicBezTo>
                  <a:pt x="53" y="22"/>
                  <a:pt x="49" y="22"/>
                  <a:pt x="47" y="24"/>
                </a:cubicBezTo>
                <a:cubicBezTo>
                  <a:pt x="44" y="28"/>
                  <a:pt x="44" y="28"/>
                  <a:pt x="44" y="28"/>
                </a:cubicBezTo>
                <a:cubicBezTo>
                  <a:pt x="36" y="21"/>
                  <a:pt x="36" y="21"/>
                  <a:pt x="36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43" y="13"/>
                  <a:pt x="44" y="7"/>
                  <a:pt x="40" y="4"/>
                </a:cubicBezTo>
                <a:cubicBezTo>
                  <a:pt x="36" y="0"/>
                  <a:pt x="30" y="2"/>
                  <a:pt x="25" y="8"/>
                </a:cubicBezTo>
                <a:cubicBezTo>
                  <a:pt x="6" y="29"/>
                  <a:pt x="6" y="29"/>
                  <a:pt x="6" y="29"/>
                </a:cubicBezTo>
                <a:cubicBezTo>
                  <a:pt x="1" y="35"/>
                  <a:pt x="0" y="41"/>
                  <a:pt x="3" y="44"/>
                </a:cubicBezTo>
                <a:cubicBezTo>
                  <a:pt x="7" y="48"/>
                  <a:pt x="13" y="46"/>
                  <a:pt x="18" y="40"/>
                </a:cubicBezTo>
                <a:cubicBezTo>
                  <a:pt x="20" y="39"/>
                  <a:pt x="20" y="39"/>
                  <a:pt x="20" y="39"/>
                </a:cubicBezTo>
                <a:cubicBezTo>
                  <a:pt x="27" y="46"/>
                  <a:pt x="27" y="46"/>
                  <a:pt x="27" y="46"/>
                </a:cubicBezTo>
                <a:cubicBezTo>
                  <a:pt x="24" y="49"/>
                  <a:pt x="24" y="49"/>
                  <a:pt x="24" y="49"/>
                </a:cubicBezTo>
                <a:cubicBezTo>
                  <a:pt x="22" y="51"/>
                  <a:pt x="22" y="55"/>
                  <a:pt x="25" y="57"/>
                </a:cubicBezTo>
                <a:cubicBezTo>
                  <a:pt x="108" y="133"/>
                  <a:pt x="108" y="133"/>
                  <a:pt x="108" y="133"/>
                </a:cubicBezTo>
                <a:cubicBezTo>
                  <a:pt x="112" y="136"/>
                  <a:pt x="126" y="132"/>
                  <a:pt x="126" y="132"/>
                </a:cubicBezTo>
                <a:cubicBezTo>
                  <a:pt x="128" y="131"/>
                  <a:pt x="131" y="130"/>
                  <a:pt x="133" y="128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3" y="164"/>
                  <a:pt x="175" y="164"/>
                  <a:pt x="176" y="163"/>
                </a:cubicBezTo>
                <a:cubicBezTo>
                  <a:pt x="176" y="162"/>
                  <a:pt x="176" y="161"/>
                  <a:pt x="175" y="160"/>
                </a:cubicBezTo>
                <a:close/>
                <a:moveTo>
                  <a:pt x="133" y="116"/>
                </a:moveTo>
                <a:cubicBezTo>
                  <a:pt x="132" y="119"/>
                  <a:pt x="127" y="124"/>
                  <a:pt x="124" y="125"/>
                </a:cubicBezTo>
                <a:cubicBezTo>
                  <a:pt x="120" y="126"/>
                  <a:pt x="114" y="127"/>
                  <a:pt x="112" y="127"/>
                </a:cubicBezTo>
                <a:cubicBezTo>
                  <a:pt x="30" y="53"/>
                  <a:pt x="30" y="53"/>
                  <a:pt x="30" y="53"/>
                </a:cubicBezTo>
                <a:cubicBezTo>
                  <a:pt x="34" y="50"/>
                  <a:pt x="34" y="50"/>
                  <a:pt x="34" y="50"/>
                </a:cubicBezTo>
                <a:cubicBezTo>
                  <a:pt x="36" y="47"/>
                  <a:pt x="36" y="43"/>
                  <a:pt x="33" y="41"/>
                </a:cubicBezTo>
                <a:cubicBezTo>
                  <a:pt x="19" y="29"/>
                  <a:pt x="19" y="29"/>
                  <a:pt x="19" y="29"/>
                </a:cubicBezTo>
                <a:cubicBezTo>
                  <a:pt x="13" y="36"/>
                  <a:pt x="13" y="36"/>
                  <a:pt x="13" y="36"/>
                </a:cubicBezTo>
                <a:cubicBezTo>
                  <a:pt x="11" y="38"/>
                  <a:pt x="9" y="39"/>
                  <a:pt x="8" y="39"/>
                </a:cubicBezTo>
                <a:cubicBezTo>
                  <a:pt x="8" y="38"/>
                  <a:pt x="9" y="36"/>
                  <a:pt x="11" y="34"/>
                </a:cubicBezTo>
                <a:cubicBezTo>
                  <a:pt x="30" y="12"/>
                  <a:pt x="30" y="12"/>
                  <a:pt x="30" y="12"/>
                </a:cubicBezTo>
                <a:cubicBezTo>
                  <a:pt x="32" y="10"/>
                  <a:pt x="34" y="9"/>
                  <a:pt x="35" y="9"/>
                </a:cubicBezTo>
                <a:cubicBezTo>
                  <a:pt x="35" y="10"/>
                  <a:pt x="34" y="12"/>
                  <a:pt x="32" y="14"/>
                </a:cubicBezTo>
                <a:cubicBezTo>
                  <a:pt x="26" y="21"/>
                  <a:pt x="26" y="21"/>
                  <a:pt x="26" y="21"/>
                </a:cubicBezTo>
                <a:cubicBezTo>
                  <a:pt x="40" y="34"/>
                  <a:pt x="40" y="34"/>
                  <a:pt x="40" y="34"/>
                </a:cubicBezTo>
                <a:cubicBezTo>
                  <a:pt x="42" y="36"/>
                  <a:pt x="46" y="36"/>
                  <a:pt x="48" y="33"/>
                </a:cubicBezTo>
                <a:cubicBezTo>
                  <a:pt x="51" y="30"/>
                  <a:pt x="51" y="30"/>
                  <a:pt x="51" y="30"/>
                </a:cubicBezTo>
                <a:cubicBezTo>
                  <a:pt x="63" y="41"/>
                  <a:pt x="63" y="41"/>
                  <a:pt x="63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50" y="55"/>
                  <a:pt x="50" y="55"/>
                  <a:pt x="50" y="55"/>
                </a:cubicBezTo>
                <a:cubicBezTo>
                  <a:pt x="49" y="56"/>
                  <a:pt x="49" y="58"/>
                  <a:pt x="50" y="59"/>
                </a:cubicBezTo>
                <a:cubicBezTo>
                  <a:pt x="51" y="59"/>
                  <a:pt x="52" y="59"/>
                  <a:pt x="53" y="58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4"/>
                  <a:pt x="66" y="44"/>
                  <a:pt x="67" y="44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60" y="58"/>
                  <a:pt x="60" y="58"/>
                  <a:pt x="60" y="58"/>
                </a:cubicBezTo>
                <a:cubicBezTo>
                  <a:pt x="59" y="59"/>
                  <a:pt x="59" y="60"/>
                  <a:pt x="60" y="61"/>
                </a:cubicBezTo>
                <a:cubicBezTo>
                  <a:pt x="61" y="62"/>
                  <a:pt x="62" y="62"/>
                  <a:pt x="63" y="61"/>
                </a:cubicBezTo>
                <a:cubicBezTo>
                  <a:pt x="73" y="50"/>
                  <a:pt x="73" y="50"/>
                  <a:pt x="73" y="50"/>
                </a:cubicBezTo>
                <a:cubicBezTo>
                  <a:pt x="73" y="50"/>
                  <a:pt x="73" y="50"/>
                  <a:pt x="73" y="50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53"/>
                  <a:pt x="76" y="53"/>
                  <a:pt x="76" y="53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8"/>
                  <a:pt x="63" y="70"/>
                  <a:pt x="64" y="71"/>
                </a:cubicBezTo>
                <a:cubicBezTo>
                  <a:pt x="65" y="72"/>
                  <a:pt x="66" y="72"/>
                  <a:pt x="67" y="71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3" y="59"/>
                  <a:pt x="83" y="59"/>
                  <a:pt x="83" y="59"/>
                </a:cubicBezTo>
                <a:cubicBezTo>
                  <a:pt x="83" y="59"/>
                  <a:pt x="83" y="59"/>
                  <a:pt x="83" y="59"/>
                </a:cubicBezTo>
                <a:cubicBezTo>
                  <a:pt x="79" y="64"/>
                  <a:pt x="79" y="64"/>
                  <a:pt x="79" y="64"/>
                </a:cubicBezTo>
                <a:cubicBezTo>
                  <a:pt x="79" y="64"/>
                  <a:pt x="79" y="64"/>
                  <a:pt x="78" y="64"/>
                </a:cubicBezTo>
                <a:cubicBezTo>
                  <a:pt x="68" y="76"/>
                  <a:pt x="68" y="76"/>
                  <a:pt x="68" y="76"/>
                </a:cubicBezTo>
                <a:cubicBezTo>
                  <a:pt x="67" y="77"/>
                  <a:pt x="66" y="79"/>
                  <a:pt x="68" y="80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3"/>
                  <a:pt x="121" y="123"/>
                  <a:pt x="125" y="119"/>
                </a:cubicBezTo>
                <a:cubicBezTo>
                  <a:pt x="130" y="114"/>
                  <a:pt x="130" y="107"/>
                  <a:pt x="130" y="107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84" y="65"/>
                  <a:pt x="84" y="65"/>
                  <a:pt x="84" y="65"/>
                </a:cubicBezTo>
                <a:cubicBezTo>
                  <a:pt x="87" y="62"/>
                  <a:pt x="87" y="62"/>
                  <a:pt x="87" y="62"/>
                </a:cubicBezTo>
                <a:cubicBezTo>
                  <a:pt x="87" y="62"/>
                  <a:pt x="87" y="62"/>
                  <a:pt x="87" y="62"/>
                </a:cubicBezTo>
                <a:cubicBezTo>
                  <a:pt x="133" y="104"/>
                  <a:pt x="133" y="104"/>
                  <a:pt x="133" y="104"/>
                </a:cubicBezTo>
                <a:cubicBezTo>
                  <a:pt x="134" y="108"/>
                  <a:pt x="134" y="110"/>
                  <a:pt x="133" y="116"/>
                </a:cubicBezTo>
                <a:close/>
                <a:moveTo>
                  <a:pt x="116" y="116"/>
                </a:moveTo>
                <a:cubicBezTo>
                  <a:pt x="117" y="117"/>
                  <a:pt x="117" y="118"/>
                  <a:pt x="116" y="118"/>
                </a:cubicBezTo>
                <a:cubicBezTo>
                  <a:pt x="116" y="119"/>
                  <a:pt x="116" y="119"/>
                  <a:pt x="115" y="119"/>
                </a:cubicBezTo>
                <a:cubicBezTo>
                  <a:pt x="115" y="119"/>
                  <a:pt x="114" y="119"/>
                  <a:pt x="114" y="118"/>
                </a:cubicBezTo>
                <a:cubicBezTo>
                  <a:pt x="77" y="84"/>
                  <a:pt x="77" y="84"/>
                  <a:pt x="77" y="84"/>
                </a:cubicBezTo>
                <a:cubicBezTo>
                  <a:pt x="77" y="84"/>
                  <a:pt x="77" y="82"/>
                  <a:pt x="77" y="82"/>
                </a:cubicBezTo>
                <a:cubicBezTo>
                  <a:pt x="78" y="81"/>
                  <a:pt x="79" y="81"/>
                  <a:pt x="79" y="82"/>
                </a:cubicBezTo>
                <a:lnTo>
                  <a:pt x="116" y="116"/>
                </a:lnTo>
                <a:close/>
                <a:moveTo>
                  <a:pt x="116" y="116"/>
                </a:moveTo>
                <a:cubicBezTo>
                  <a:pt x="116" y="116"/>
                  <a:pt x="116" y="116"/>
                  <a:pt x="116" y="116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94079" tIns="47040" rIns="94079" bIns="47040" numCol="1" anchor="t" anchorCtr="0" compatLnSpc="1"/>
          <a:lstStyle/>
          <a:p>
            <a:pPr>
              <a:lnSpc>
                <a:spcPct val="120000"/>
              </a:lnSpc>
            </a:pPr>
            <a:endParaRPr lang="en-US" sz="23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56772" y="4625892"/>
            <a:ext cx="1306869" cy="1113462"/>
          </a:xfrm>
          <a:prstGeom prst="rect">
            <a:avLst/>
          </a:prstGeom>
        </p:spPr>
        <p:txBody>
          <a:bodyPr wrap="square" lIns="86694" tIns="43347" rIns="86694" bIns="43347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添加文字</a:t>
            </a:r>
            <a:endParaRPr lang="en-US" altLang="zh-CN" sz="19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  <a:p>
            <a:r>
              <a:rPr lang="zh-CN" altLang="en-US" dirty="0"/>
              <a:t>此处添加详细文本描述，建议与标题相关。</a:t>
            </a:r>
            <a:endParaRPr lang="en-US" altLang="zh-CN" dirty="0"/>
          </a:p>
        </p:txBody>
      </p:sp>
      <p:sp>
        <p:nvSpPr>
          <p:cNvPr id="49" name="TextBox 48"/>
          <p:cNvSpPr txBox="1"/>
          <p:nvPr/>
        </p:nvSpPr>
        <p:spPr>
          <a:xfrm>
            <a:off x="3211150" y="4625886"/>
            <a:ext cx="1428449" cy="1113462"/>
          </a:xfrm>
          <a:prstGeom prst="rect">
            <a:avLst/>
          </a:prstGeom>
        </p:spPr>
        <p:txBody>
          <a:bodyPr wrap="square" lIns="86694" tIns="43347" rIns="86694" bIns="43347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添加文字</a:t>
            </a:r>
            <a:endParaRPr lang="en-US" altLang="zh-CN" sz="19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  <a:p>
            <a:r>
              <a:rPr lang="zh-CN" altLang="en-US" dirty="0"/>
              <a:t>此处添加详细文本描述，建议与标题相关。</a:t>
            </a:r>
            <a:endParaRPr lang="en-US" altLang="zh-CN" dirty="0"/>
          </a:p>
        </p:txBody>
      </p:sp>
      <p:sp>
        <p:nvSpPr>
          <p:cNvPr id="50" name="TextBox 49"/>
          <p:cNvSpPr txBox="1"/>
          <p:nvPr/>
        </p:nvSpPr>
        <p:spPr>
          <a:xfrm>
            <a:off x="4846927" y="4625887"/>
            <a:ext cx="1353407" cy="1113462"/>
          </a:xfrm>
          <a:prstGeom prst="rect">
            <a:avLst/>
          </a:prstGeom>
        </p:spPr>
        <p:txBody>
          <a:bodyPr wrap="square" lIns="86694" tIns="43347" rIns="86694" bIns="43347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添加文字</a:t>
            </a:r>
            <a:endParaRPr lang="en-US" altLang="zh-CN" sz="19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  <a:p>
            <a:r>
              <a:rPr lang="zh-CN" altLang="en-US" dirty="0"/>
              <a:t>此处添加详细文本描述，建议与标题相关。</a:t>
            </a:r>
            <a:endParaRPr lang="en-US" altLang="zh-CN" dirty="0"/>
          </a:p>
        </p:txBody>
      </p:sp>
      <p:sp>
        <p:nvSpPr>
          <p:cNvPr id="51" name="TextBox 50"/>
          <p:cNvSpPr txBox="1"/>
          <p:nvPr/>
        </p:nvSpPr>
        <p:spPr>
          <a:xfrm>
            <a:off x="6501305" y="4625889"/>
            <a:ext cx="1353407" cy="1113462"/>
          </a:xfrm>
          <a:prstGeom prst="rect">
            <a:avLst/>
          </a:prstGeom>
        </p:spPr>
        <p:txBody>
          <a:bodyPr wrap="square" lIns="86694" tIns="43347" rIns="86694" bIns="43347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添加文字</a:t>
            </a:r>
            <a:endParaRPr lang="en-US" altLang="zh-CN" sz="19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  <a:p>
            <a:r>
              <a:rPr lang="zh-CN" altLang="en-US" dirty="0"/>
              <a:t>此处添加详细文本描述，建议与标题</a:t>
            </a:r>
            <a:r>
              <a:rPr lang="zh-CN" altLang="en-US" dirty="0" smtClean="0"/>
              <a:t>相关。</a:t>
            </a:r>
            <a:endParaRPr lang="en-US" altLang="zh-CN" dirty="0"/>
          </a:p>
        </p:txBody>
      </p:sp>
      <p:sp>
        <p:nvSpPr>
          <p:cNvPr id="52" name="TextBox 51"/>
          <p:cNvSpPr txBox="1"/>
          <p:nvPr/>
        </p:nvSpPr>
        <p:spPr>
          <a:xfrm>
            <a:off x="8155682" y="4642128"/>
            <a:ext cx="1353407" cy="1113462"/>
          </a:xfrm>
          <a:prstGeom prst="rect">
            <a:avLst/>
          </a:prstGeom>
        </p:spPr>
        <p:txBody>
          <a:bodyPr wrap="square" lIns="86694" tIns="43347" rIns="86694" bIns="43347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添加文字</a:t>
            </a:r>
            <a:endParaRPr lang="en-US" altLang="zh-CN" sz="19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  <a:p>
            <a:r>
              <a:rPr lang="zh-CN" altLang="en-US" dirty="0"/>
              <a:t>此处添加详细文本描述，建议与标题相关。</a:t>
            </a:r>
            <a:endParaRPr lang="en-US" altLang="zh-CN" dirty="0"/>
          </a:p>
        </p:txBody>
      </p:sp>
      <p:grpSp>
        <p:nvGrpSpPr>
          <p:cNvPr id="53" name="Group 49"/>
          <p:cNvGrpSpPr/>
          <p:nvPr/>
        </p:nvGrpSpPr>
        <p:grpSpPr>
          <a:xfrm>
            <a:off x="8518409" y="3982806"/>
            <a:ext cx="618638" cy="611984"/>
            <a:chOff x="1504950" y="3868738"/>
            <a:chExt cx="293688" cy="290513"/>
          </a:xfrm>
          <a:solidFill>
            <a:schemeClr val="accent6"/>
          </a:solidFill>
        </p:grpSpPr>
        <p:sp>
          <p:nvSpPr>
            <p:cNvPr id="54" name="Freeform 33"/>
            <p:cNvSpPr/>
            <p:nvPr/>
          </p:nvSpPr>
          <p:spPr bwMode="auto">
            <a:xfrm>
              <a:off x="1504950" y="3868738"/>
              <a:ext cx="138113" cy="134938"/>
            </a:xfrm>
            <a:custGeom>
              <a:avLst/>
              <a:gdLst/>
              <a:ahLst/>
              <a:cxnLst>
                <a:cxn ang="0">
                  <a:pos x="9" y="8"/>
                </a:cxn>
                <a:cxn ang="0">
                  <a:pos x="9" y="37"/>
                </a:cxn>
                <a:cxn ang="0">
                  <a:pos x="17" y="46"/>
                </a:cxn>
                <a:cxn ang="0">
                  <a:pos x="47" y="17"/>
                </a:cxn>
                <a:cxn ang="0">
                  <a:pos x="38" y="8"/>
                </a:cxn>
                <a:cxn ang="0">
                  <a:pos x="9" y="8"/>
                </a:cxn>
              </a:cxnLst>
              <a:rect l="0" t="0" r="r" b="b"/>
              <a:pathLst>
                <a:path w="47" h="46">
                  <a:moveTo>
                    <a:pt x="9" y="8"/>
                  </a:moveTo>
                  <a:cubicBezTo>
                    <a:pt x="1" y="16"/>
                    <a:pt x="0" y="29"/>
                    <a:pt x="9" y="3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7" y="0"/>
                    <a:pt x="9" y="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Freeform 34"/>
            <p:cNvSpPr/>
            <p:nvPr/>
          </p:nvSpPr>
          <p:spPr bwMode="auto">
            <a:xfrm>
              <a:off x="1654175" y="4021138"/>
              <a:ext cx="131763" cy="13811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29"/>
                </a:cxn>
                <a:cxn ang="0">
                  <a:pos x="10" y="38"/>
                </a:cxn>
                <a:cxn ang="0">
                  <a:pos x="39" y="39"/>
                </a:cxn>
                <a:cxn ang="0">
                  <a:pos x="45" y="24"/>
                </a:cxn>
                <a:cxn ang="0">
                  <a:pos x="39" y="9"/>
                </a:cxn>
                <a:cxn ang="0">
                  <a:pos x="30" y="0"/>
                </a:cxn>
              </a:cxnLst>
              <a:rect l="0" t="0" r="r" b="b"/>
              <a:pathLst>
                <a:path w="45" h="47">
                  <a:moveTo>
                    <a:pt x="3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" y="47"/>
                    <a:pt x="31" y="47"/>
                    <a:pt x="39" y="39"/>
                  </a:cubicBezTo>
                  <a:cubicBezTo>
                    <a:pt x="43" y="35"/>
                    <a:pt x="45" y="29"/>
                    <a:pt x="45" y="24"/>
                  </a:cubicBezTo>
                  <a:cubicBezTo>
                    <a:pt x="45" y="19"/>
                    <a:pt x="43" y="13"/>
                    <a:pt x="39" y="9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Freeform 35"/>
            <p:cNvSpPr>
              <a:spLocks noEditPoints="1"/>
            </p:cNvSpPr>
            <p:nvPr/>
          </p:nvSpPr>
          <p:spPr bwMode="auto">
            <a:xfrm>
              <a:off x="1504950" y="3868738"/>
              <a:ext cx="293688" cy="279400"/>
            </a:xfrm>
            <a:custGeom>
              <a:avLst/>
              <a:gdLst/>
              <a:ahLst/>
              <a:cxnLst>
                <a:cxn ang="0">
                  <a:pos x="9" y="60"/>
                </a:cxn>
                <a:cxn ang="0">
                  <a:pos x="23" y="95"/>
                </a:cxn>
                <a:cxn ang="0">
                  <a:pos x="91" y="37"/>
                </a:cxn>
                <a:cxn ang="0">
                  <a:pos x="62" y="8"/>
                </a:cxn>
                <a:cxn ang="0">
                  <a:pos x="68" y="20"/>
                </a:cxn>
                <a:cxn ang="0">
                  <a:pos x="62" y="20"/>
                </a:cxn>
                <a:cxn ang="0">
                  <a:pos x="14" y="85"/>
                </a:cxn>
                <a:cxn ang="0">
                  <a:pos x="14" y="80"/>
                </a:cxn>
                <a:cxn ang="0">
                  <a:pos x="14" y="85"/>
                </a:cxn>
                <a:cxn ang="0">
                  <a:pos x="15" y="74"/>
                </a:cxn>
                <a:cxn ang="0">
                  <a:pos x="20" y="75"/>
                </a:cxn>
                <a:cxn ang="0">
                  <a:pos x="19" y="68"/>
                </a:cxn>
                <a:cxn ang="0">
                  <a:pos x="19" y="63"/>
                </a:cxn>
                <a:cxn ang="0">
                  <a:pos x="19" y="68"/>
                </a:cxn>
                <a:cxn ang="0">
                  <a:pos x="21" y="82"/>
                </a:cxn>
                <a:cxn ang="0">
                  <a:pos x="27" y="82"/>
                </a:cxn>
                <a:cxn ang="0">
                  <a:pos x="26" y="75"/>
                </a:cxn>
                <a:cxn ang="0">
                  <a:pos x="26" y="70"/>
                </a:cxn>
                <a:cxn ang="0">
                  <a:pos x="26" y="75"/>
                </a:cxn>
                <a:cxn ang="0">
                  <a:pos x="30" y="80"/>
                </a:cxn>
                <a:cxn ang="0">
                  <a:pos x="35" y="80"/>
                </a:cxn>
                <a:cxn ang="0">
                  <a:pos x="65" y="53"/>
                </a:cxn>
                <a:cxn ang="0">
                  <a:pos x="36" y="62"/>
                </a:cxn>
                <a:cxn ang="0">
                  <a:pos x="36" y="43"/>
                </a:cxn>
                <a:cxn ang="0">
                  <a:pos x="64" y="34"/>
                </a:cxn>
                <a:cxn ang="0">
                  <a:pos x="65" y="53"/>
                </a:cxn>
                <a:cxn ang="0">
                  <a:pos x="69" y="27"/>
                </a:cxn>
                <a:cxn ang="0">
                  <a:pos x="74" y="27"/>
                </a:cxn>
                <a:cxn ang="0">
                  <a:pos x="72" y="19"/>
                </a:cxn>
                <a:cxn ang="0">
                  <a:pos x="77" y="19"/>
                </a:cxn>
                <a:cxn ang="0">
                  <a:pos x="72" y="19"/>
                </a:cxn>
                <a:cxn ang="0">
                  <a:pos x="76" y="34"/>
                </a:cxn>
                <a:cxn ang="0">
                  <a:pos x="81" y="34"/>
                </a:cxn>
                <a:cxn ang="0">
                  <a:pos x="81" y="28"/>
                </a:cxn>
                <a:cxn ang="0">
                  <a:pos x="81" y="23"/>
                </a:cxn>
                <a:cxn ang="0">
                  <a:pos x="81" y="28"/>
                </a:cxn>
                <a:cxn ang="0">
                  <a:pos x="80" y="16"/>
                </a:cxn>
                <a:cxn ang="0">
                  <a:pos x="86" y="16"/>
                </a:cxn>
              </a:cxnLst>
              <a:rect l="0" t="0" r="r" b="b"/>
              <a:pathLst>
                <a:path w="100" h="95">
                  <a:moveTo>
                    <a:pt x="62" y="8"/>
                  </a:moveTo>
                  <a:cubicBezTo>
                    <a:pt x="9" y="60"/>
                    <a:pt x="9" y="60"/>
                    <a:pt x="9" y="60"/>
                  </a:cubicBezTo>
                  <a:cubicBezTo>
                    <a:pt x="1" y="68"/>
                    <a:pt x="0" y="81"/>
                    <a:pt x="9" y="89"/>
                  </a:cubicBezTo>
                  <a:cubicBezTo>
                    <a:pt x="13" y="93"/>
                    <a:pt x="18" y="95"/>
                    <a:pt x="23" y="95"/>
                  </a:cubicBezTo>
                  <a:cubicBezTo>
                    <a:pt x="29" y="95"/>
                    <a:pt x="34" y="93"/>
                    <a:pt x="38" y="90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100" y="29"/>
                    <a:pt x="100" y="16"/>
                    <a:pt x="92" y="8"/>
                  </a:cubicBezTo>
                  <a:cubicBezTo>
                    <a:pt x="84" y="0"/>
                    <a:pt x="70" y="0"/>
                    <a:pt x="62" y="8"/>
                  </a:cubicBezTo>
                  <a:moveTo>
                    <a:pt x="65" y="17"/>
                  </a:moveTo>
                  <a:cubicBezTo>
                    <a:pt x="66" y="17"/>
                    <a:pt x="68" y="18"/>
                    <a:pt x="68" y="20"/>
                  </a:cubicBezTo>
                  <a:cubicBezTo>
                    <a:pt x="68" y="21"/>
                    <a:pt x="66" y="22"/>
                    <a:pt x="65" y="22"/>
                  </a:cubicBezTo>
                  <a:cubicBezTo>
                    <a:pt x="64" y="22"/>
                    <a:pt x="62" y="21"/>
                    <a:pt x="62" y="20"/>
                  </a:cubicBezTo>
                  <a:cubicBezTo>
                    <a:pt x="62" y="18"/>
                    <a:pt x="64" y="17"/>
                    <a:pt x="65" y="17"/>
                  </a:cubicBezTo>
                  <a:moveTo>
                    <a:pt x="14" y="85"/>
                  </a:moveTo>
                  <a:cubicBezTo>
                    <a:pt x="12" y="85"/>
                    <a:pt x="11" y="84"/>
                    <a:pt x="11" y="82"/>
                  </a:cubicBezTo>
                  <a:cubicBezTo>
                    <a:pt x="12" y="81"/>
                    <a:pt x="13" y="80"/>
                    <a:pt x="14" y="80"/>
                  </a:cubicBezTo>
                  <a:cubicBezTo>
                    <a:pt x="16" y="80"/>
                    <a:pt x="17" y="81"/>
                    <a:pt x="17" y="83"/>
                  </a:cubicBezTo>
                  <a:cubicBezTo>
                    <a:pt x="17" y="84"/>
                    <a:pt x="15" y="85"/>
                    <a:pt x="14" y="85"/>
                  </a:cubicBezTo>
                  <a:moveTo>
                    <a:pt x="17" y="77"/>
                  </a:moveTo>
                  <a:cubicBezTo>
                    <a:pt x="16" y="77"/>
                    <a:pt x="15" y="76"/>
                    <a:pt x="15" y="74"/>
                  </a:cubicBezTo>
                  <a:cubicBezTo>
                    <a:pt x="15" y="73"/>
                    <a:pt x="16" y="72"/>
                    <a:pt x="18" y="72"/>
                  </a:cubicBezTo>
                  <a:cubicBezTo>
                    <a:pt x="19" y="72"/>
                    <a:pt x="20" y="73"/>
                    <a:pt x="20" y="75"/>
                  </a:cubicBezTo>
                  <a:cubicBezTo>
                    <a:pt x="20" y="76"/>
                    <a:pt x="19" y="77"/>
                    <a:pt x="17" y="77"/>
                  </a:cubicBezTo>
                  <a:moveTo>
                    <a:pt x="19" y="68"/>
                  </a:moveTo>
                  <a:cubicBezTo>
                    <a:pt x="18" y="68"/>
                    <a:pt x="16" y="66"/>
                    <a:pt x="17" y="65"/>
                  </a:cubicBezTo>
                  <a:cubicBezTo>
                    <a:pt x="17" y="63"/>
                    <a:pt x="18" y="62"/>
                    <a:pt x="19" y="63"/>
                  </a:cubicBezTo>
                  <a:cubicBezTo>
                    <a:pt x="21" y="63"/>
                    <a:pt x="22" y="64"/>
                    <a:pt x="22" y="65"/>
                  </a:cubicBezTo>
                  <a:cubicBezTo>
                    <a:pt x="22" y="67"/>
                    <a:pt x="20" y="68"/>
                    <a:pt x="19" y="68"/>
                  </a:cubicBezTo>
                  <a:moveTo>
                    <a:pt x="24" y="85"/>
                  </a:moveTo>
                  <a:cubicBezTo>
                    <a:pt x="22" y="84"/>
                    <a:pt x="21" y="83"/>
                    <a:pt x="21" y="82"/>
                  </a:cubicBezTo>
                  <a:cubicBezTo>
                    <a:pt x="22" y="80"/>
                    <a:pt x="23" y="79"/>
                    <a:pt x="24" y="79"/>
                  </a:cubicBezTo>
                  <a:cubicBezTo>
                    <a:pt x="26" y="79"/>
                    <a:pt x="27" y="81"/>
                    <a:pt x="27" y="82"/>
                  </a:cubicBezTo>
                  <a:cubicBezTo>
                    <a:pt x="27" y="84"/>
                    <a:pt x="25" y="85"/>
                    <a:pt x="24" y="85"/>
                  </a:cubicBezTo>
                  <a:moveTo>
                    <a:pt x="26" y="75"/>
                  </a:moveTo>
                  <a:cubicBezTo>
                    <a:pt x="24" y="75"/>
                    <a:pt x="23" y="74"/>
                    <a:pt x="23" y="72"/>
                  </a:cubicBezTo>
                  <a:cubicBezTo>
                    <a:pt x="23" y="71"/>
                    <a:pt x="25" y="70"/>
                    <a:pt x="26" y="70"/>
                  </a:cubicBezTo>
                  <a:cubicBezTo>
                    <a:pt x="28" y="70"/>
                    <a:pt x="29" y="71"/>
                    <a:pt x="28" y="73"/>
                  </a:cubicBezTo>
                  <a:cubicBezTo>
                    <a:pt x="28" y="74"/>
                    <a:pt x="27" y="75"/>
                    <a:pt x="26" y="75"/>
                  </a:cubicBezTo>
                  <a:moveTo>
                    <a:pt x="32" y="83"/>
                  </a:moveTo>
                  <a:cubicBezTo>
                    <a:pt x="31" y="83"/>
                    <a:pt x="30" y="81"/>
                    <a:pt x="30" y="80"/>
                  </a:cubicBezTo>
                  <a:cubicBezTo>
                    <a:pt x="30" y="78"/>
                    <a:pt x="31" y="77"/>
                    <a:pt x="32" y="78"/>
                  </a:cubicBezTo>
                  <a:cubicBezTo>
                    <a:pt x="34" y="78"/>
                    <a:pt x="35" y="79"/>
                    <a:pt x="35" y="80"/>
                  </a:cubicBezTo>
                  <a:cubicBezTo>
                    <a:pt x="35" y="82"/>
                    <a:pt x="33" y="83"/>
                    <a:pt x="32" y="83"/>
                  </a:cubicBezTo>
                  <a:moveTo>
                    <a:pt x="65" y="53"/>
                  </a:moveTo>
                  <a:cubicBezTo>
                    <a:pt x="54" y="63"/>
                    <a:pt x="54" y="63"/>
                    <a:pt x="54" y="63"/>
                  </a:cubicBezTo>
                  <a:cubicBezTo>
                    <a:pt x="49" y="68"/>
                    <a:pt x="41" y="67"/>
                    <a:pt x="36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1" y="56"/>
                    <a:pt x="31" y="48"/>
                    <a:pt x="36" y="4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52" y="28"/>
                    <a:pt x="60" y="28"/>
                    <a:pt x="64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70" y="40"/>
                    <a:pt x="70" y="48"/>
                    <a:pt x="65" y="53"/>
                  </a:cubicBezTo>
                  <a:moveTo>
                    <a:pt x="72" y="29"/>
                  </a:moveTo>
                  <a:cubicBezTo>
                    <a:pt x="70" y="29"/>
                    <a:pt x="69" y="28"/>
                    <a:pt x="69" y="27"/>
                  </a:cubicBezTo>
                  <a:cubicBezTo>
                    <a:pt x="69" y="25"/>
                    <a:pt x="70" y="24"/>
                    <a:pt x="72" y="24"/>
                  </a:cubicBezTo>
                  <a:cubicBezTo>
                    <a:pt x="73" y="24"/>
                    <a:pt x="74" y="25"/>
                    <a:pt x="74" y="27"/>
                  </a:cubicBezTo>
                  <a:cubicBezTo>
                    <a:pt x="74" y="28"/>
                    <a:pt x="73" y="29"/>
                    <a:pt x="72" y="29"/>
                  </a:cubicBezTo>
                  <a:moveTo>
                    <a:pt x="72" y="19"/>
                  </a:moveTo>
                  <a:cubicBezTo>
                    <a:pt x="72" y="17"/>
                    <a:pt x="73" y="16"/>
                    <a:pt x="74" y="16"/>
                  </a:cubicBezTo>
                  <a:cubicBezTo>
                    <a:pt x="76" y="16"/>
                    <a:pt x="77" y="17"/>
                    <a:pt x="77" y="19"/>
                  </a:cubicBezTo>
                  <a:cubicBezTo>
                    <a:pt x="77" y="20"/>
                    <a:pt x="76" y="21"/>
                    <a:pt x="74" y="21"/>
                  </a:cubicBezTo>
                  <a:cubicBezTo>
                    <a:pt x="73" y="21"/>
                    <a:pt x="72" y="20"/>
                    <a:pt x="72" y="19"/>
                  </a:cubicBezTo>
                  <a:moveTo>
                    <a:pt x="79" y="36"/>
                  </a:moveTo>
                  <a:cubicBezTo>
                    <a:pt x="77" y="36"/>
                    <a:pt x="76" y="35"/>
                    <a:pt x="76" y="34"/>
                  </a:cubicBezTo>
                  <a:cubicBezTo>
                    <a:pt x="76" y="32"/>
                    <a:pt x="77" y="31"/>
                    <a:pt x="79" y="31"/>
                  </a:cubicBezTo>
                  <a:cubicBezTo>
                    <a:pt x="80" y="31"/>
                    <a:pt x="81" y="32"/>
                    <a:pt x="81" y="34"/>
                  </a:cubicBezTo>
                  <a:cubicBezTo>
                    <a:pt x="81" y="35"/>
                    <a:pt x="80" y="36"/>
                    <a:pt x="79" y="36"/>
                  </a:cubicBezTo>
                  <a:moveTo>
                    <a:pt x="81" y="28"/>
                  </a:moveTo>
                  <a:cubicBezTo>
                    <a:pt x="80" y="28"/>
                    <a:pt x="79" y="27"/>
                    <a:pt x="79" y="26"/>
                  </a:cubicBezTo>
                  <a:cubicBezTo>
                    <a:pt x="79" y="24"/>
                    <a:pt x="80" y="23"/>
                    <a:pt x="81" y="23"/>
                  </a:cubicBezTo>
                  <a:cubicBezTo>
                    <a:pt x="83" y="23"/>
                    <a:pt x="84" y="24"/>
                    <a:pt x="84" y="26"/>
                  </a:cubicBezTo>
                  <a:cubicBezTo>
                    <a:pt x="84" y="27"/>
                    <a:pt x="83" y="28"/>
                    <a:pt x="81" y="28"/>
                  </a:cubicBezTo>
                  <a:moveTo>
                    <a:pt x="83" y="19"/>
                  </a:moveTo>
                  <a:cubicBezTo>
                    <a:pt x="81" y="19"/>
                    <a:pt x="80" y="17"/>
                    <a:pt x="80" y="16"/>
                  </a:cubicBezTo>
                  <a:cubicBezTo>
                    <a:pt x="80" y="14"/>
                    <a:pt x="81" y="13"/>
                    <a:pt x="83" y="13"/>
                  </a:cubicBezTo>
                  <a:cubicBezTo>
                    <a:pt x="84" y="13"/>
                    <a:pt x="86" y="14"/>
                    <a:pt x="86" y="16"/>
                  </a:cubicBezTo>
                  <a:cubicBezTo>
                    <a:pt x="86" y="17"/>
                    <a:pt x="84" y="19"/>
                    <a:pt x="83" y="1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3">
        <p14:vortex dir="r"/>
      </p:transition>
    </mc:Choice>
    <mc:Fallback>
      <p:transition spd="slow" advTm="1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24" grpId="0"/>
      <p:bldP spid="25" grpId="0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9"/>
          <p:cNvSpPr/>
          <p:nvPr/>
        </p:nvSpPr>
        <p:spPr>
          <a:xfrm>
            <a:off x="697877" y="4441942"/>
            <a:ext cx="4977752" cy="1422729"/>
          </a:xfrm>
          <a:prstGeom prst="rect">
            <a:avLst/>
          </a:prstGeom>
          <a:solidFill>
            <a:srgbClr val="4C86AE">
              <a:alpha val="20000"/>
            </a:srgbClr>
          </a:solidFill>
          <a:ln w="9525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Rectangle 3"/>
          <p:cNvSpPr/>
          <p:nvPr/>
        </p:nvSpPr>
        <p:spPr>
          <a:xfrm>
            <a:off x="697877" y="2815965"/>
            <a:ext cx="4977752" cy="1321107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Rounded Rectangle 22"/>
          <p:cNvSpPr>
            <a:spLocks noChangeAspect="1"/>
          </p:cNvSpPr>
          <p:nvPr/>
        </p:nvSpPr>
        <p:spPr>
          <a:xfrm>
            <a:off x="890898" y="2815967"/>
            <a:ext cx="552679" cy="609740"/>
          </a:xfrm>
          <a:prstGeom prst="roundRect">
            <a:avLst>
              <a:gd name="adj" fmla="val 0"/>
            </a:avLst>
          </a:prstGeom>
          <a:solidFill>
            <a:srgbClr val="4C86AE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05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sp>
        <p:nvSpPr>
          <p:cNvPr id="14" name="Text Placeholder 5"/>
          <p:cNvSpPr txBox="1"/>
          <p:nvPr/>
        </p:nvSpPr>
        <p:spPr>
          <a:xfrm>
            <a:off x="1612158" y="3256430"/>
            <a:ext cx="3749912" cy="651461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0" indent="0" algn="l" defTabSz="1218565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l" defTabSz="1218565" rtl="0" eaLnBrk="1" latinLnBrk="0" hangingPunct="1">
              <a:spcBef>
                <a:spcPct val="20000"/>
              </a:spcBef>
              <a:buFontTx/>
              <a:buNone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218565" rtl="0" eaLnBrk="1" latinLnBrk="0" hangingPunct="1">
              <a:spcBef>
                <a:spcPct val="20000"/>
              </a:spcBef>
              <a:buFontTx/>
              <a:buNone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218565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218565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您可以点击文字框输入您的描述说明，或者通过复制粘贴，在此录入上述图表的综合描述说明。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Text Placeholder 6"/>
          <p:cNvSpPr txBox="1"/>
          <p:nvPr/>
        </p:nvSpPr>
        <p:spPr>
          <a:xfrm>
            <a:off x="1108604" y="1701504"/>
            <a:ext cx="9656050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defTabSz="1218565">
              <a:lnSpc>
                <a:spcPct val="130000"/>
              </a:lnSpc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ym typeface="微软雅黑" panose="020B0503020204020204" charset="-122"/>
              </a:rPr>
              <a:t>您可以点击文字框输入您的描述说明，或者通过复制粘贴，在此录入上述图表的综合描述说明。您可以点击文字框输入您的描述说明，或者通过复制粘贴，在此录入上述图表的综合描述说明。</a:t>
            </a:r>
            <a:endParaRPr lang="en-US" altLang="zh-CN" dirty="0">
              <a:sym typeface="微软雅黑" panose="020B0503020204020204" charset="-122"/>
            </a:endParaRPr>
          </a:p>
          <a:p>
            <a:endParaRPr lang="en-US" altLang="zh-CN" dirty="0">
              <a:sym typeface="微软雅黑" panose="020B0503020204020204" charset="-122"/>
            </a:endParaRPr>
          </a:p>
        </p:txBody>
      </p:sp>
      <p:sp>
        <p:nvSpPr>
          <p:cNvPr id="16" name="Text Placeholder 7"/>
          <p:cNvSpPr txBox="1"/>
          <p:nvPr/>
        </p:nvSpPr>
        <p:spPr>
          <a:xfrm>
            <a:off x="1630630" y="2917589"/>
            <a:ext cx="2216438" cy="476361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0" indent="0" algn="l" defTabSz="1218565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Franklin Gothic Demi Cond" panose="020B0706030402020204" pitchFamily="34" charset="0"/>
              </a:defRPr>
            </a:lvl1pPr>
            <a:lvl2pPr marL="990600" indent="-3810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smtClean="0"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单击此处添加标题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sp>
        <p:nvSpPr>
          <p:cNvPr id="17" name="Text Placeholder 8"/>
          <p:cNvSpPr txBox="1"/>
          <p:nvPr/>
        </p:nvSpPr>
        <p:spPr>
          <a:xfrm>
            <a:off x="1612158" y="4914164"/>
            <a:ext cx="3749912" cy="79724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>
            <a:lvl1pPr marL="0" indent="0" algn="l" defTabSz="1218565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l" defTabSz="1218565" rtl="0" eaLnBrk="1" latinLnBrk="0" hangingPunct="1">
              <a:spcBef>
                <a:spcPct val="20000"/>
              </a:spcBef>
              <a:buFontTx/>
              <a:buNone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218565" rtl="0" eaLnBrk="1" latinLnBrk="0" hangingPunct="1">
              <a:spcBef>
                <a:spcPct val="20000"/>
              </a:spcBef>
              <a:buFontTx/>
              <a:buNone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218565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218565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您可以点击文字框输入您的描述说明，或者通过复制粘贴，在此录入上述图表的综合描述说明。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8" name="Text Placeholder 9"/>
          <p:cNvSpPr txBox="1"/>
          <p:nvPr/>
        </p:nvSpPr>
        <p:spPr>
          <a:xfrm>
            <a:off x="1612158" y="4575322"/>
            <a:ext cx="2438083" cy="476361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0" indent="0" algn="l" defTabSz="1218565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Franklin Gothic Demi Cond" panose="020B0706030402020204" pitchFamily="34" charset="0"/>
              </a:defRPr>
            </a:lvl1pPr>
            <a:lvl2pPr marL="990600" indent="-3810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300" b="1" smtClean="0"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单击此处添加标题</a:t>
            </a:r>
            <a:endParaRPr lang="en-US" altLang="zh-CN" sz="1300" b="1" dirty="0"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sp>
        <p:nvSpPr>
          <p:cNvPr id="19" name="Text Placeholder 7"/>
          <p:cNvSpPr txBox="1"/>
          <p:nvPr/>
        </p:nvSpPr>
        <p:spPr>
          <a:xfrm>
            <a:off x="901052" y="3457463"/>
            <a:ext cx="542525" cy="273114"/>
          </a:xfrm>
          <a:prstGeom prst="rect">
            <a:avLst/>
          </a:prstGeom>
          <a:solidFill>
            <a:srgbClr val="4C86AE"/>
          </a:solidFill>
        </p:spPr>
        <p:txBody>
          <a:bodyPr vert="horz" lIns="121917" tIns="60958" rIns="121917" bIns="6095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rgbClr val="17375E"/>
                </a:solidFill>
                <a:latin typeface="Signika"/>
                <a:ea typeface="Open Sans" panose="020B0606030504020204" pitchFamily="34" charset="0"/>
                <a:cs typeface="Signik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标题</a:t>
            </a:r>
            <a:endParaRPr lang="zh-CN" altLang="en-US" sz="9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sp>
        <p:nvSpPr>
          <p:cNvPr id="20" name="Rounded Rectangle 20"/>
          <p:cNvSpPr>
            <a:spLocks noChangeAspect="1"/>
          </p:cNvSpPr>
          <p:nvPr/>
        </p:nvSpPr>
        <p:spPr>
          <a:xfrm>
            <a:off x="890898" y="4441944"/>
            <a:ext cx="552679" cy="609740"/>
          </a:xfrm>
          <a:prstGeom prst="roundRect">
            <a:avLst>
              <a:gd name="adj" fmla="val 0"/>
            </a:avLst>
          </a:prstGeom>
          <a:solidFill>
            <a:srgbClr val="4C86AE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05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sp>
        <p:nvSpPr>
          <p:cNvPr id="21" name="Text Placeholder 7"/>
          <p:cNvSpPr txBox="1"/>
          <p:nvPr/>
        </p:nvSpPr>
        <p:spPr>
          <a:xfrm>
            <a:off x="901052" y="5083440"/>
            <a:ext cx="542525" cy="273114"/>
          </a:xfrm>
          <a:prstGeom prst="rect">
            <a:avLst/>
          </a:prstGeom>
          <a:solidFill>
            <a:srgbClr val="4C86AE"/>
          </a:solidFill>
        </p:spPr>
        <p:txBody>
          <a:bodyPr vert="horz" lIns="121917" tIns="60958" rIns="121917" bIns="6095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rgbClr val="17375E"/>
                </a:solidFill>
                <a:latin typeface="Signika"/>
                <a:ea typeface="Open Sans" panose="020B0606030504020204" pitchFamily="34" charset="0"/>
                <a:cs typeface="Signik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标题</a:t>
            </a:r>
            <a:endParaRPr lang="zh-CN" altLang="en-US" sz="9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pic>
        <p:nvPicPr>
          <p:cNvPr id="22" name="图片占位符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8" y="2601750"/>
            <a:ext cx="4555596" cy="3416697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">
        <p14:vortex dir="r"/>
      </p:transition>
    </mc:Choice>
    <mc:Fallback>
      <p:transition spd="slow" advTm="10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3" grpId="0" animBg="1"/>
      <p:bldP spid="14" grpId="0" build="p"/>
      <p:bldP spid="15" grpId="0" build="p"/>
      <p:bldP spid="16" grpId="0" build="p"/>
      <p:bldP spid="17" grpId="0" build="p"/>
      <p:bldP spid="18" grpId="0" build="p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1891181" y="1731088"/>
            <a:ext cx="2114289" cy="2926916"/>
            <a:chOff x="580606" y="1131575"/>
            <a:chExt cx="2339350" cy="3238299"/>
          </a:xfrm>
          <a:solidFill>
            <a:schemeClr val="accent1"/>
          </a:solidFill>
        </p:grpSpPr>
        <p:sp>
          <p:nvSpPr>
            <p:cNvPr id="12" name="Freeform 90"/>
            <p:cNvSpPr>
              <a:spLocks noEditPoints="1"/>
            </p:cNvSpPr>
            <p:nvPr/>
          </p:nvSpPr>
          <p:spPr bwMode="auto">
            <a:xfrm flipH="1">
              <a:off x="639484" y="1131575"/>
              <a:ext cx="2280472" cy="3099394"/>
            </a:xfrm>
            <a:custGeom>
              <a:avLst/>
              <a:gdLst/>
              <a:ahLst/>
              <a:cxnLst>
                <a:cxn ang="0">
                  <a:pos x="130" y="294"/>
                </a:cxn>
                <a:cxn ang="0">
                  <a:pos x="109" y="255"/>
                </a:cxn>
                <a:cxn ang="0">
                  <a:pos x="37" y="183"/>
                </a:cxn>
                <a:cxn ang="0">
                  <a:pos x="1" y="138"/>
                </a:cxn>
                <a:cxn ang="0">
                  <a:pos x="14" y="128"/>
                </a:cxn>
                <a:cxn ang="0">
                  <a:pos x="38" y="134"/>
                </a:cxn>
                <a:cxn ang="0">
                  <a:pos x="60" y="153"/>
                </a:cxn>
                <a:cxn ang="0">
                  <a:pos x="79" y="174"/>
                </a:cxn>
                <a:cxn ang="0">
                  <a:pos x="118" y="164"/>
                </a:cxn>
                <a:cxn ang="0">
                  <a:pos x="66" y="114"/>
                </a:cxn>
                <a:cxn ang="0">
                  <a:pos x="47" y="107"/>
                </a:cxn>
                <a:cxn ang="0">
                  <a:pos x="10" y="92"/>
                </a:cxn>
                <a:cxn ang="0">
                  <a:pos x="10" y="86"/>
                </a:cxn>
                <a:cxn ang="0">
                  <a:pos x="10" y="85"/>
                </a:cxn>
                <a:cxn ang="0">
                  <a:pos x="10" y="81"/>
                </a:cxn>
                <a:cxn ang="0">
                  <a:pos x="18" y="80"/>
                </a:cxn>
                <a:cxn ang="0">
                  <a:pos x="34" y="81"/>
                </a:cxn>
                <a:cxn ang="0">
                  <a:pos x="79" y="87"/>
                </a:cxn>
                <a:cxn ang="0">
                  <a:pos x="92" y="90"/>
                </a:cxn>
                <a:cxn ang="0">
                  <a:pos x="77" y="81"/>
                </a:cxn>
                <a:cxn ang="0">
                  <a:pos x="61" y="68"/>
                </a:cxn>
                <a:cxn ang="0">
                  <a:pos x="50" y="65"/>
                </a:cxn>
                <a:cxn ang="0">
                  <a:pos x="24" y="34"/>
                </a:cxn>
                <a:cxn ang="0">
                  <a:pos x="25" y="32"/>
                </a:cxn>
                <a:cxn ang="0">
                  <a:pos x="27" y="28"/>
                </a:cxn>
                <a:cxn ang="0">
                  <a:pos x="83" y="49"/>
                </a:cxn>
                <a:cxn ang="0">
                  <a:pos x="109" y="63"/>
                </a:cxn>
                <a:cxn ang="0">
                  <a:pos x="109" y="63"/>
                </a:cxn>
                <a:cxn ang="0">
                  <a:pos x="98" y="48"/>
                </a:cxn>
                <a:cxn ang="0">
                  <a:pos x="71" y="21"/>
                </a:cxn>
                <a:cxn ang="0">
                  <a:pos x="72" y="6"/>
                </a:cxn>
                <a:cxn ang="0">
                  <a:pos x="79" y="3"/>
                </a:cxn>
                <a:cxn ang="0">
                  <a:pos x="80" y="2"/>
                </a:cxn>
                <a:cxn ang="0">
                  <a:pos x="83" y="1"/>
                </a:cxn>
                <a:cxn ang="0">
                  <a:pos x="144" y="53"/>
                </a:cxn>
                <a:cxn ang="0">
                  <a:pos x="149" y="59"/>
                </a:cxn>
                <a:cxn ang="0">
                  <a:pos x="147" y="56"/>
                </a:cxn>
                <a:cxn ang="0">
                  <a:pos x="139" y="24"/>
                </a:cxn>
                <a:cxn ang="0">
                  <a:pos x="151" y="17"/>
                </a:cxn>
                <a:cxn ang="0">
                  <a:pos x="154" y="18"/>
                </a:cxn>
                <a:cxn ang="0">
                  <a:pos x="160" y="29"/>
                </a:cxn>
                <a:cxn ang="0">
                  <a:pos x="163" y="37"/>
                </a:cxn>
                <a:cxn ang="0">
                  <a:pos x="187" y="76"/>
                </a:cxn>
                <a:cxn ang="0">
                  <a:pos x="197" y="108"/>
                </a:cxn>
                <a:cxn ang="0">
                  <a:pos x="220" y="299"/>
                </a:cxn>
                <a:cxn ang="0">
                  <a:pos x="132" y="299"/>
                </a:cxn>
              </a:cxnLst>
              <a:rect l="0" t="0" r="r" b="b"/>
              <a:pathLst>
                <a:path w="220" h="299">
                  <a:moveTo>
                    <a:pt x="132" y="299"/>
                  </a:moveTo>
                  <a:cubicBezTo>
                    <a:pt x="131" y="297"/>
                    <a:pt x="131" y="295"/>
                    <a:pt x="130" y="294"/>
                  </a:cubicBezTo>
                  <a:cubicBezTo>
                    <a:pt x="130" y="292"/>
                    <a:pt x="129" y="291"/>
                    <a:pt x="128" y="289"/>
                  </a:cubicBezTo>
                  <a:cubicBezTo>
                    <a:pt x="128" y="289"/>
                    <a:pt x="120" y="262"/>
                    <a:pt x="109" y="255"/>
                  </a:cubicBezTo>
                  <a:cubicBezTo>
                    <a:pt x="95" y="247"/>
                    <a:pt x="86" y="239"/>
                    <a:pt x="86" y="239"/>
                  </a:cubicBezTo>
                  <a:cubicBezTo>
                    <a:pt x="86" y="239"/>
                    <a:pt x="46" y="202"/>
                    <a:pt x="37" y="183"/>
                  </a:cubicBezTo>
                  <a:cubicBezTo>
                    <a:pt x="25" y="160"/>
                    <a:pt x="4" y="144"/>
                    <a:pt x="4" y="144"/>
                  </a:cubicBezTo>
                  <a:cubicBezTo>
                    <a:pt x="3" y="142"/>
                    <a:pt x="1" y="139"/>
                    <a:pt x="1" y="138"/>
                  </a:cubicBezTo>
                  <a:cubicBezTo>
                    <a:pt x="0" y="135"/>
                    <a:pt x="3" y="136"/>
                    <a:pt x="5" y="134"/>
                  </a:cubicBezTo>
                  <a:cubicBezTo>
                    <a:pt x="7" y="131"/>
                    <a:pt x="10" y="128"/>
                    <a:pt x="14" y="128"/>
                  </a:cubicBezTo>
                  <a:cubicBezTo>
                    <a:pt x="14" y="128"/>
                    <a:pt x="23" y="127"/>
                    <a:pt x="30" y="130"/>
                  </a:cubicBezTo>
                  <a:cubicBezTo>
                    <a:pt x="33" y="132"/>
                    <a:pt x="35" y="133"/>
                    <a:pt x="38" y="134"/>
                  </a:cubicBezTo>
                  <a:cubicBezTo>
                    <a:pt x="38" y="134"/>
                    <a:pt x="49" y="140"/>
                    <a:pt x="56" y="149"/>
                  </a:cubicBezTo>
                  <a:cubicBezTo>
                    <a:pt x="57" y="150"/>
                    <a:pt x="58" y="152"/>
                    <a:pt x="60" y="153"/>
                  </a:cubicBezTo>
                  <a:cubicBezTo>
                    <a:pt x="60" y="154"/>
                    <a:pt x="60" y="154"/>
                    <a:pt x="61" y="155"/>
                  </a:cubicBezTo>
                  <a:cubicBezTo>
                    <a:pt x="63" y="158"/>
                    <a:pt x="78" y="174"/>
                    <a:pt x="79" y="174"/>
                  </a:cubicBezTo>
                  <a:cubicBezTo>
                    <a:pt x="80" y="176"/>
                    <a:pt x="87" y="182"/>
                    <a:pt x="94" y="182"/>
                  </a:cubicBezTo>
                  <a:cubicBezTo>
                    <a:pt x="118" y="182"/>
                    <a:pt x="120" y="167"/>
                    <a:pt x="118" y="164"/>
                  </a:cubicBezTo>
                  <a:cubicBezTo>
                    <a:pt x="118" y="163"/>
                    <a:pt x="113" y="149"/>
                    <a:pt x="105" y="142"/>
                  </a:cubicBezTo>
                  <a:cubicBezTo>
                    <a:pt x="94" y="131"/>
                    <a:pt x="79" y="118"/>
                    <a:pt x="66" y="114"/>
                  </a:cubicBezTo>
                  <a:cubicBezTo>
                    <a:pt x="61" y="113"/>
                    <a:pt x="56" y="111"/>
                    <a:pt x="53" y="108"/>
                  </a:cubicBezTo>
                  <a:cubicBezTo>
                    <a:pt x="51" y="107"/>
                    <a:pt x="50" y="107"/>
                    <a:pt x="47" y="107"/>
                  </a:cubicBezTo>
                  <a:cubicBezTo>
                    <a:pt x="35" y="106"/>
                    <a:pt x="17" y="98"/>
                    <a:pt x="17" y="98"/>
                  </a:cubicBezTo>
                  <a:cubicBezTo>
                    <a:pt x="14" y="97"/>
                    <a:pt x="11" y="93"/>
                    <a:pt x="10" y="92"/>
                  </a:cubicBezTo>
                  <a:cubicBezTo>
                    <a:pt x="10" y="92"/>
                    <a:pt x="10" y="92"/>
                    <a:pt x="10" y="91"/>
                  </a:cubicBezTo>
                  <a:cubicBezTo>
                    <a:pt x="9" y="90"/>
                    <a:pt x="9" y="88"/>
                    <a:pt x="10" y="86"/>
                  </a:cubicBezTo>
                  <a:cubicBezTo>
                    <a:pt x="10" y="86"/>
                    <a:pt x="10" y="85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4"/>
                    <a:pt x="9" y="84"/>
                    <a:pt x="9" y="83"/>
                  </a:cubicBezTo>
                  <a:cubicBezTo>
                    <a:pt x="9" y="82"/>
                    <a:pt x="10" y="82"/>
                    <a:pt x="10" y="81"/>
                  </a:cubicBezTo>
                  <a:cubicBezTo>
                    <a:pt x="11" y="81"/>
                    <a:pt x="12" y="81"/>
                    <a:pt x="13" y="81"/>
                  </a:cubicBezTo>
                  <a:cubicBezTo>
                    <a:pt x="15" y="80"/>
                    <a:pt x="17" y="80"/>
                    <a:pt x="18" y="80"/>
                  </a:cubicBezTo>
                  <a:cubicBezTo>
                    <a:pt x="22" y="80"/>
                    <a:pt x="26" y="80"/>
                    <a:pt x="29" y="80"/>
                  </a:cubicBezTo>
                  <a:cubicBezTo>
                    <a:pt x="31" y="81"/>
                    <a:pt x="32" y="81"/>
                    <a:pt x="34" y="81"/>
                  </a:cubicBezTo>
                  <a:cubicBezTo>
                    <a:pt x="34" y="81"/>
                    <a:pt x="43" y="80"/>
                    <a:pt x="45" y="80"/>
                  </a:cubicBezTo>
                  <a:cubicBezTo>
                    <a:pt x="45" y="80"/>
                    <a:pt x="77" y="87"/>
                    <a:pt x="79" y="87"/>
                  </a:cubicBezTo>
                  <a:cubicBezTo>
                    <a:pt x="80" y="87"/>
                    <a:pt x="85" y="89"/>
                    <a:pt x="85" y="89"/>
                  </a:cubicBezTo>
                  <a:cubicBezTo>
                    <a:pt x="86" y="89"/>
                    <a:pt x="89" y="90"/>
                    <a:pt x="92" y="90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2" y="90"/>
                    <a:pt x="79" y="82"/>
                    <a:pt x="77" y="81"/>
                  </a:cubicBezTo>
                  <a:cubicBezTo>
                    <a:pt x="76" y="80"/>
                    <a:pt x="75" y="80"/>
                    <a:pt x="74" y="79"/>
                  </a:cubicBezTo>
                  <a:cubicBezTo>
                    <a:pt x="72" y="78"/>
                    <a:pt x="62" y="69"/>
                    <a:pt x="61" y="68"/>
                  </a:cubicBezTo>
                  <a:cubicBezTo>
                    <a:pt x="59" y="68"/>
                    <a:pt x="57" y="67"/>
                    <a:pt x="55" y="66"/>
                  </a:cubicBezTo>
                  <a:cubicBezTo>
                    <a:pt x="54" y="66"/>
                    <a:pt x="51" y="65"/>
                    <a:pt x="50" y="65"/>
                  </a:cubicBezTo>
                  <a:cubicBezTo>
                    <a:pt x="50" y="65"/>
                    <a:pt x="43" y="62"/>
                    <a:pt x="43" y="62"/>
                  </a:cubicBezTo>
                  <a:cubicBezTo>
                    <a:pt x="23" y="54"/>
                    <a:pt x="23" y="37"/>
                    <a:pt x="24" y="34"/>
                  </a:cubicBezTo>
                  <a:cubicBezTo>
                    <a:pt x="24" y="33"/>
                    <a:pt x="24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1"/>
                    <a:pt x="25" y="31"/>
                    <a:pt x="25" y="30"/>
                  </a:cubicBezTo>
                  <a:cubicBezTo>
                    <a:pt x="26" y="28"/>
                    <a:pt x="27" y="28"/>
                    <a:pt x="27" y="28"/>
                  </a:cubicBezTo>
                  <a:cubicBezTo>
                    <a:pt x="27" y="28"/>
                    <a:pt x="55" y="37"/>
                    <a:pt x="56" y="37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92" y="53"/>
                    <a:pt x="102" y="59"/>
                    <a:pt x="103" y="59"/>
                  </a:cubicBezTo>
                  <a:cubicBezTo>
                    <a:pt x="105" y="61"/>
                    <a:pt x="107" y="62"/>
                    <a:pt x="109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3"/>
                    <a:pt x="106" y="54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80" y="34"/>
                    <a:pt x="80" y="34"/>
                  </a:cubicBezTo>
                  <a:cubicBezTo>
                    <a:pt x="74" y="28"/>
                    <a:pt x="71" y="22"/>
                    <a:pt x="71" y="21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69" y="15"/>
                    <a:pt x="69" y="10"/>
                    <a:pt x="72" y="6"/>
                  </a:cubicBezTo>
                  <a:cubicBezTo>
                    <a:pt x="72" y="6"/>
                    <a:pt x="75" y="2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80" y="2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82" y="0"/>
                    <a:pt x="82" y="0"/>
                    <a:pt x="83" y="1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37" y="46"/>
                    <a:pt x="141" y="49"/>
                    <a:pt x="144" y="53"/>
                  </a:cubicBezTo>
                  <a:cubicBezTo>
                    <a:pt x="145" y="55"/>
                    <a:pt x="146" y="56"/>
                    <a:pt x="148" y="57"/>
                  </a:cubicBezTo>
                  <a:cubicBezTo>
                    <a:pt x="148" y="58"/>
                    <a:pt x="149" y="58"/>
                    <a:pt x="149" y="59"/>
                  </a:cubicBezTo>
                  <a:cubicBezTo>
                    <a:pt x="149" y="59"/>
                    <a:pt x="149" y="59"/>
                    <a:pt x="149" y="59"/>
                  </a:cubicBezTo>
                  <a:cubicBezTo>
                    <a:pt x="149" y="58"/>
                    <a:pt x="148" y="57"/>
                    <a:pt x="147" y="56"/>
                  </a:cubicBezTo>
                  <a:cubicBezTo>
                    <a:pt x="146" y="54"/>
                    <a:pt x="145" y="53"/>
                    <a:pt x="144" y="51"/>
                  </a:cubicBezTo>
                  <a:cubicBezTo>
                    <a:pt x="138" y="39"/>
                    <a:pt x="137" y="28"/>
                    <a:pt x="139" y="24"/>
                  </a:cubicBezTo>
                  <a:cubicBezTo>
                    <a:pt x="141" y="22"/>
                    <a:pt x="143" y="19"/>
                    <a:pt x="148" y="17"/>
                  </a:cubicBezTo>
                  <a:cubicBezTo>
                    <a:pt x="149" y="17"/>
                    <a:pt x="150" y="17"/>
                    <a:pt x="151" y="17"/>
                  </a:cubicBezTo>
                  <a:cubicBezTo>
                    <a:pt x="151" y="16"/>
                    <a:pt x="152" y="16"/>
                    <a:pt x="152" y="16"/>
                  </a:cubicBezTo>
                  <a:cubicBezTo>
                    <a:pt x="153" y="16"/>
                    <a:pt x="153" y="17"/>
                    <a:pt x="154" y="18"/>
                  </a:cubicBezTo>
                  <a:cubicBezTo>
                    <a:pt x="155" y="20"/>
                    <a:pt x="156" y="22"/>
                    <a:pt x="157" y="24"/>
                  </a:cubicBezTo>
                  <a:cubicBezTo>
                    <a:pt x="158" y="26"/>
                    <a:pt x="159" y="28"/>
                    <a:pt x="160" y="29"/>
                  </a:cubicBezTo>
                  <a:cubicBezTo>
                    <a:pt x="160" y="30"/>
                    <a:pt x="160" y="31"/>
                    <a:pt x="161" y="32"/>
                  </a:cubicBezTo>
                  <a:cubicBezTo>
                    <a:pt x="161" y="34"/>
                    <a:pt x="162" y="36"/>
                    <a:pt x="163" y="37"/>
                  </a:cubicBezTo>
                  <a:cubicBezTo>
                    <a:pt x="163" y="37"/>
                    <a:pt x="176" y="54"/>
                    <a:pt x="182" y="66"/>
                  </a:cubicBezTo>
                  <a:cubicBezTo>
                    <a:pt x="183" y="68"/>
                    <a:pt x="186" y="75"/>
                    <a:pt x="187" y="76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96" y="93"/>
                    <a:pt x="197" y="107"/>
                    <a:pt x="197" y="108"/>
                  </a:cubicBezTo>
                  <a:cubicBezTo>
                    <a:pt x="197" y="108"/>
                    <a:pt x="205" y="226"/>
                    <a:pt x="210" y="254"/>
                  </a:cubicBezTo>
                  <a:cubicBezTo>
                    <a:pt x="215" y="282"/>
                    <a:pt x="220" y="297"/>
                    <a:pt x="220" y="299"/>
                  </a:cubicBezTo>
                  <a:cubicBezTo>
                    <a:pt x="132" y="299"/>
                    <a:pt x="132" y="299"/>
                    <a:pt x="132" y="299"/>
                  </a:cubicBezTo>
                  <a:close/>
                  <a:moveTo>
                    <a:pt x="132" y="299"/>
                  </a:moveTo>
                  <a:cubicBezTo>
                    <a:pt x="132" y="299"/>
                    <a:pt x="132" y="299"/>
                    <a:pt x="132" y="29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Rounded Rectangle 10"/>
            <p:cNvSpPr/>
            <p:nvPr/>
          </p:nvSpPr>
          <p:spPr>
            <a:xfrm>
              <a:off x="580606" y="4081839"/>
              <a:ext cx="1152140" cy="2880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1521600">
            <a:off x="3594469" y="2680187"/>
            <a:ext cx="281629" cy="281645"/>
            <a:chOff x="3765502" y="2110894"/>
            <a:chExt cx="403249" cy="403249"/>
          </a:xfrm>
        </p:grpSpPr>
        <p:sp>
          <p:nvSpPr>
            <p:cNvPr id="15" name="Oval 11"/>
            <p:cNvSpPr/>
            <p:nvPr/>
          </p:nvSpPr>
          <p:spPr>
            <a:xfrm>
              <a:off x="3765502" y="2110894"/>
              <a:ext cx="403249" cy="40324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Rounded Rectangle 12"/>
            <p:cNvSpPr/>
            <p:nvPr/>
          </p:nvSpPr>
          <p:spPr>
            <a:xfrm>
              <a:off x="3938323" y="2110894"/>
              <a:ext cx="57607" cy="4032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9"/>
          <p:cNvGrpSpPr/>
          <p:nvPr/>
        </p:nvGrpSpPr>
        <p:grpSpPr>
          <a:xfrm rot="10800000">
            <a:off x="6207805" y="3711318"/>
            <a:ext cx="147443" cy="577873"/>
            <a:chOff x="4514393" y="1036303"/>
            <a:chExt cx="115214" cy="1487365"/>
          </a:xfrm>
        </p:grpSpPr>
        <p:cxnSp>
          <p:nvCxnSpPr>
            <p:cNvPr id="18" name="Straight Connector 20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3"/>
          <p:cNvGrpSpPr/>
          <p:nvPr/>
        </p:nvGrpSpPr>
        <p:grpSpPr>
          <a:xfrm rot="10800000">
            <a:off x="6207805" y="2889828"/>
            <a:ext cx="147443" cy="577873"/>
            <a:chOff x="4514393" y="1036303"/>
            <a:chExt cx="115214" cy="1487365"/>
          </a:xfrm>
        </p:grpSpPr>
        <p:cxnSp>
          <p:nvCxnSpPr>
            <p:cNvPr id="22" name="Straight Connector 24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7"/>
          <p:cNvGrpSpPr/>
          <p:nvPr/>
        </p:nvGrpSpPr>
        <p:grpSpPr>
          <a:xfrm rot="10800000">
            <a:off x="6207805" y="1984698"/>
            <a:ext cx="147443" cy="577873"/>
            <a:chOff x="4514393" y="1036303"/>
            <a:chExt cx="115214" cy="1487365"/>
          </a:xfrm>
        </p:grpSpPr>
        <p:cxnSp>
          <p:nvCxnSpPr>
            <p:cNvPr id="26" name="Straight Connector 28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0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1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32"/>
          <p:cNvCxnSpPr/>
          <p:nvPr/>
        </p:nvCxnSpPr>
        <p:spPr>
          <a:xfrm>
            <a:off x="4177716" y="2262138"/>
            <a:ext cx="2030105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33"/>
          <p:cNvCxnSpPr/>
          <p:nvPr/>
        </p:nvCxnSpPr>
        <p:spPr>
          <a:xfrm>
            <a:off x="4177448" y="2527656"/>
            <a:ext cx="2030379" cy="652036"/>
          </a:xfrm>
          <a:prstGeom prst="bentConnector3">
            <a:avLst>
              <a:gd name="adj1" fmla="val 79927"/>
            </a:avLst>
          </a:prstGeom>
          <a:ln w="19050" cmpd="sng">
            <a:solidFill>
              <a:schemeClr val="accent2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4"/>
          <p:cNvCxnSpPr/>
          <p:nvPr/>
        </p:nvCxnSpPr>
        <p:spPr>
          <a:xfrm>
            <a:off x="4177716" y="2815663"/>
            <a:ext cx="2030105" cy="1193890"/>
          </a:xfrm>
          <a:prstGeom prst="bentConnector3">
            <a:avLst>
              <a:gd name="adj1" fmla="val 65448"/>
            </a:avLst>
          </a:prstGeom>
          <a:ln w="19050" cmpd="sng">
            <a:solidFill>
              <a:schemeClr val="accent3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179"/>
          <p:cNvGrpSpPr/>
          <p:nvPr/>
        </p:nvGrpSpPr>
        <p:grpSpPr>
          <a:xfrm>
            <a:off x="6505946" y="1991216"/>
            <a:ext cx="205887" cy="526958"/>
            <a:chOff x="5054600" y="1652588"/>
            <a:chExt cx="187325" cy="479424"/>
          </a:xfrm>
          <a:solidFill>
            <a:schemeClr val="accent1"/>
          </a:solidFill>
        </p:grpSpPr>
        <p:sp>
          <p:nvSpPr>
            <p:cNvPr id="42" name="Freeform 96"/>
            <p:cNvSpPr/>
            <p:nvPr/>
          </p:nvSpPr>
          <p:spPr bwMode="auto">
            <a:xfrm>
              <a:off x="5054600" y="1733550"/>
              <a:ext cx="187325" cy="398462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19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0" y="69"/>
                </a:cxn>
                <a:cxn ang="0">
                  <a:pos x="6" y="75"/>
                </a:cxn>
                <a:cxn ang="0">
                  <a:pos x="12" y="69"/>
                </a:cxn>
                <a:cxn ang="0">
                  <a:pos x="12" y="25"/>
                </a:cxn>
                <a:cxn ang="0">
                  <a:pos x="18" y="25"/>
                </a:cxn>
                <a:cxn ang="0">
                  <a:pos x="18" y="68"/>
                </a:cxn>
                <a:cxn ang="0">
                  <a:pos x="18" y="69"/>
                </a:cxn>
                <a:cxn ang="0">
                  <a:pos x="18" y="145"/>
                </a:cxn>
                <a:cxn ang="0">
                  <a:pos x="26" y="153"/>
                </a:cxn>
                <a:cxn ang="0">
                  <a:pos x="34" y="145"/>
                </a:cxn>
                <a:cxn ang="0">
                  <a:pos x="34" y="78"/>
                </a:cxn>
                <a:cxn ang="0">
                  <a:pos x="39" y="78"/>
                </a:cxn>
                <a:cxn ang="0">
                  <a:pos x="39" y="145"/>
                </a:cxn>
                <a:cxn ang="0">
                  <a:pos x="47" y="153"/>
                </a:cxn>
                <a:cxn ang="0">
                  <a:pos x="55" y="145"/>
                </a:cxn>
                <a:cxn ang="0">
                  <a:pos x="55" y="68"/>
                </a:cxn>
                <a:cxn ang="0">
                  <a:pos x="55" y="67"/>
                </a:cxn>
                <a:cxn ang="0">
                  <a:pos x="55" y="25"/>
                </a:cxn>
                <a:cxn ang="0">
                  <a:pos x="60" y="25"/>
                </a:cxn>
                <a:cxn ang="0">
                  <a:pos x="60" y="69"/>
                </a:cxn>
                <a:cxn ang="0">
                  <a:pos x="66" y="75"/>
                </a:cxn>
                <a:cxn ang="0">
                  <a:pos x="73" y="69"/>
                </a:cxn>
                <a:cxn ang="0">
                  <a:pos x="73" y="18"/>
                </a:cxn>
                <a:cxn ang="0">
                  <a:pos x="73" y="16"/>
                </a:cxn>
                <a:cxn ang="0">
                  <a:pos x="73" y="15"/>
                </a:cxn>
                <a:cxn ang="0">
                  <a:pos x="55" y="1"/>
                </a:cxn>
              </a:cxnLst>
              <a:rect l="0" t="0" r="r" b="b"/>
              <a:pathLst>
                <a:path w="73" h="153">
                  <a:moveTo>
                    <a:pt x="55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5" y="1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5"/>
                    <a:pt x="6" y="75"/>
                  </a:cubicBezTo>
                  <a:cubicBezTo>
                    <a:pt x="10" y="75"/>
                    <a:pt x="12" y="73"/>
                    <a:pt x="12" y="6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50"/>
                    <a:pt x="21" y="153"/>
                    <a:pt x="26" y="153"/>
                  </a:cubicBezTo>
                  <a:cubicBezTo>
                    <a:pt x="31" y="153"/>
                    <a:pt x="34" y="150"/>
                    <a:pt x="34" y="14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50"/>
                    <a:pt x="42" y="153"/>
                    <a:pt x="47" y="153"/>
                  </a:cubicBezTo>
                  <a:cubicBezTo>
                    <a:pt x="52" y="153"/>
                    <a:pt x="55" y="150"/>
                    <a:pt x="55" y="145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73"/>
                    <a:pt x="63" y="75"/>
                    <a:pt x="66" y="75"/>
                  </a:cubicBezTo>
                  <a:cubicBezTo>
                    <a:pt x="70" y="75"/>
                    <a:pt x="73" y="73"/>
                    <a:pt x="73" y="69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0"/>
                    <a:pt x="67" y="1"/>
                    <a:pt x="5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Oval 97"/>
            <p:cNvSpPr>
              <a:spLocks noChangeArrowheads="1"/>
            </p:cNvSpPr>
            <p:nvPr/>
          </p:nvSpPr>
          <p:spPr bwMode="auto">
            <a:xfrm>
              <a:off x="5110163" y="1652588"/>
              <a:ext cx="74613" cy="7620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259"/>
          <p:cNvGrpSpPr/>
          <p:nvPr/>
        </p:nvGrpSpPr>
        <p:grpSpPr>
          <a:xfrm>
            <a:off x="6475836" y="2863267"/>
            <a:ext cx="266149" cy="571412"/>
            <a:chOff x="6913466" y="1930294"/>
            <a:chExt cx="328336" cy="704884"/>
          </a:xfrm>
          <a:solidFill>
            <a:schemeClr val="accent2"/>
          </a:solidFill>
        </p:grpSpPr>
        <p:sp>
          <p:nvSpPr>
            <p:cNvPr id="45" name="Oval 98"/>
            <p:cNvSpPr>
              <a:spLocks noChangeArrowheads="1"/>
            </p:cNvSpPr>
            <p:nvPr/>
          </p:nvSpPr>
          <p:spPr bwMode="auto">
            <a:xfrm>
              <a:off x="7025973" y="1930294"/>
              <a:ext cx="105618" cy="10561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Freeform 99"/>
            <p:cNvSpPr/>
            <p:nvPr/>
          </p:nvSpPr>
          <p:spPr bwMode="auto">
            <a:xfrm>
              <a:off x="6913466" y="2058872"/>
              <a:ext cx="328336" cy="576306"/>
            </a:xfrm>
            <a:custGeom>
              <a:avLst/>
              <a:gdLst/>
              <a:ahLst/>
              <a:cxnLst>
                <a:cxn ang="0">
                  <a:pos x="87" y="56"/>
                </a:cxn>
                <a:cxn ang="0">
                  <a:pos x="71" y="9"/>
                </a:cxn>
                <a:cxn ang="0">
                  <a:pos x="61" y="0"/>
                </a:cxn>
                <a:cxn ang="0">
                  <a:pos x="26" y="0"/>
                </a:cxn>
                <a:cxn ang="0">
                  <a:pos x="18" y="4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6" y="7"/>
                </a:cxn>
                <a:cxn ang="0">
                  <a:pos x="1" y="56"/>
                </a:cxn>
                <a:cxn ang="0">
                  <a:pos x="5" y="64"/>
                </a:cxn>
                <a:cxn ang="0">
                  <a:pos x="13" y="60"/>
                </a:cxn>
                <a:cxn ang="0">
                  <a:pos x="25" y="21"/>
                </a:cxn>
                <a:cxn ang="0">
                  <a:pos x="26" y="21"/>
                </a:cxn>
                <a:cxn ang="0">
                  <a:pos x="27" y="21"/>
                </a:cxn>
                <a:cxn ang="0">
                  <a:pos x="9" y="91"/>
                </a:cxn>
                <a:cxn ang="0">
                  <a:pos x="28" y="91"/>
                </a:cxn>
                <a:cxn ang="0">
                  <a:pos x="28" y="146"/>
                </a:cxn>
                <a:cxn ang="0">
                  <a:pos x="35" y="153"/>
                </a:cxn>
                <a:cxn ang="0">
                  <a:pos x="42" y="146"/>
                </a:cxn>
                <a:cxn ang="0">
                  <a:pos x="42" y="91"/>
                </a:cxn>
                <a:cxn ang="0">
                  <a:pos x="46" y="91"/>
                </a:cxn>
                <a:cxn ang="0">
                  <a:pos x="46" y="146"/>
                </a:cxn>
                <a:cxn ang="0">
                  <a:pos x="54" y="153"/>
                </a:cxn>
                <a:cxn ang="0">
                  <a:pos x="61" y="146"/>
                </a:cxn>
                <a:cxn ang="0">
                  <a:pos x="61" y="91"/>
                </a:cxn>
                <a:cxn ang="0">
                  <a:pos x="80" y="91"/>
                </a:cxn>
                <a:cxn ang="0">
                  <a:pos x="60" y="21"/>
                </a:cxn>
                <a:cxn ang="0">
                  <a:pos x="61" y="21"/>
                </a:cxn>
                <a:cxn ang="0">
                  <a:pos x="62" y="21"/>
                </a:cxn>
                <a:cxn ang="0">
                  <a:pos x="75" y="60"/>
                </a:cxn>
                <a:cxn ang="0">
                  <a:pos x="83" y="64"/>
                </a:cxn>
                <a:cxn ang="0">
                  <a:pos x="87" y="56"/>
                </a:cxn>
              </a:cxnLst>
              <a:rect l="0" t="0" r="r" b="b"/>
              <a:pathLst>
                <a:path w="88" h="153">
                  <a:moveTo>
                    <a:pt x="87" y="56"/>
                  </a:move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19" y="1"/>
                    <a:pt x="18" y="4"/>
                  </a:cubicBezTo>
                  <a:cubicBezTo>
                    <a:pt x="17" y="5"/>
                    <a:pt x="17" y="5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60"/>
                    <a:pt x="2" y="63"/>
                    <a:pt x="5" y="64"/>
                  </a:cubicBezTo>
                  <a:cubicBezTo>
                    <a:pt x="8" y="65"/>
                    <a:pt x="12" y="63"/>
                    <a:pt x="13" y="60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8" y="150"/>
                    <a:pt x="31" y="153"/>
                    <a:pt x="35" y="153"/>
                  </a:cubicBezTo>
                  <a:cubicBezTo>
                    <a:pt x="39" y="153"/>
                    <a:pt x="42" y="150"/>
                    <a:pt x="42" y="146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6" y="150"/>
                    <a:pt x="50" y="153"/>
                    <a:pt x="54" y="153"/>
                  </a:cubicBezTo>
                  <a:cubicBezTo>
                    <a:pt x="58" y="153"/>
                    <a:pt x="61" y="150"/>
                    <a:pt x="61" y="146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7" y="63"/>
                    <a:pt x="80" y="65"/>
                    <a:pt x="83" y="64"/>
                  </a:cubicBezTo>
                  <a:cubicBezTo>
                    <a:pt x="87" y="63"/>
                    <a:pt x="88" y="59"/>
                    <a:pt x="87" y="5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7" name="Group 179"/>
          <p:cNvGrpSpPr/>
          <p:nvPr/>
        </p:nvGrpSpPr>
        <p:grpSpPr>
          <a:xfrm>
            <a:off x="6537772" y="3839454"/>
            <a:ext cx="142220" cy="364007"/>
            <a:chOff x="5054600" y="1652588"/>
            <a:chExt cx="187325" cy="479424"/>
          </a:xfrm>
          <a:solidFill>
            <a:schemeClr val="accent3"/>
          </a:solidFill>
        </p:grpSpPr>
        <p:sp>
          <p:nvSpPr>
            <p:cNvPr id="48" name="Freeform 96"/>
            <p:cNvSpPr/>
            <p:nvPr/>
          </p:nvSpPr>
          <p:spPr bwMode="auto">
            <a:xfrm>
              <a:off x="5054600" y="1733550"/>
              <a:ext cx="187325" cy="398462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19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0" y="69"/>
                </a:cxn>
                <a:cxn ang="0">
                  <a:pos x="6" y="75"/>
                </a:cxn>
                <a:cxn ang="0">
                  <a:pos x="12" y="69"/>
                </a:cxn>
                <a:cxn ang="0">
                  <a:pos x="12" y="25"/>
                </a:cxn>
                <a:cxn ang="0">
                  <a:pos x="18" y="25"/>
                </a:cxn>
                <a:cxn ang="0">
                  <a:pos x="18" y="68"/>
                </a:cxn>
                <a:cxn ang="0">
                  <a:pos x="18" y="69"/>
                </a:cxn>
                <a:cxn ang="0">
                  <a:pos x="18" y="145"/>
                </a:cxn>
                <a:cxn ang="0">
                  <a:pos x="26" y="153"/>
                </a:cxn>
                <a:cxn ang="0">
                  <a:pos x="34" y="145"/>
                </a:cxn>
                <a:cxn ang="0">
                  <a:pos x="34" y="78"/>
                </a:cxn>
                <a:cxn ang="0">
                  <a:pos x="39" y="78"/>
                </a:cxn>
                <a:cxn ang="0">
                  <a:pos x="39" y="145"/>
                </a:cxn>
                <a:cxn ang="0">
                  <a:pos x="47" y="153"/>
                </a:cxn>
                <a:cxn ang="0">
                  <a:pos x="55" y="145"/>
                </a:cxn>
                <a:cxn ang="0">
                  <a:pos x="55" y="68"/>
                </a:cxn>
                <a:cxn ang="0">
                  <a:pos x="55" y="67"/>
                </a:cxn>
                <a:cxn ang="0">
                  <a:pos x="55" y="25"/>
                </a:cxn>
                <a:cxn ang="0">
                  <a:pos x="60" y="25"/>
                </a:cxn>
                <a:cxn ang="0">
                  <a:pos x="60" y="69"/>
                </a:cxn>
                <a:cxn ang="0">
                  <a:pos x="66" y="75"/>
                </a:cxn>
                <a:cxn ang="0">
                  <a:pos x="73" y="69"/>
                </a:cxn>
                <a:cxn ang="0">
                  <a:pos x="73" y="18"/>
                </a:cxn>
                <a:cxn ang="0">
                  <a:pos x="73" y="16"/>
                </a:cxn>
                <a:cxn ang="0">
                  <a:pos x="73" y="15"/>
                </a:cxn>
                <a:cxn ang="0">
                  <a:pos x="55" y="1"/>
                </a:cxn>
              </a:cxnLst>
              <a:rect l="0" t="0" r="r" b="b"/>
              <a:pathLst>
                <a:path w="73" h="153">
                  <a:moveTo>
                    <a:pt x="55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5" y="1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5"/>
                    <a:pt x="6" y="75"/>
                  </a:cubicBezTo>
                  <a:cubicBezTo>
                    <a:pt x="10" y="75"/>
                    <a:pt x="12" y="73"/>
                    <a:pt x="12" y="6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50"/>
                    <a:pt x="21" y="153"/>
                    <a:pt x="26" y="153"/>
                  </a:cubicBezTo>
                  <a:cubicBezTo>
                    <a:pt x="31" y="153"/>
                    <a:pt x="34" y="150"/>
                    <a:pt x="34" y="14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50"/>
                    <a:pt x="42" y="153"/>
                    <a:pt x="47" y="153"/>
                  </a:cubicBezTo>
                  <a:cubicBezTo>
                    <a:pt x="52" y="153"/>
                    <a:pt x="55" y="150"/>
                    <a:pt x="55" y="145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73"/>
                    <a:pt x="63" y="75"/>
                    <a:pt x="66" y="75"/>
                  </a:cubicBezTo>
                  <a:cubicBezTo>
                    <a:pt x="70" y="75"/>
                    <a:pt x="73" y="73"/>
                    <a:pt x="73" y="69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0"/>
                    <a:pt x="67" y="1"/>
                    <a:pt x="5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Oval 97"/>
            <p:cNvSpPr>
              <a:spLocks noChangeArrowheads="1"/>
            </p:cNvSpPr>
            <p:nvPr/>
          </p:nvSpPr>
          <p:spPr bwMode="auto">
            <a:xfrm>
              <a:off x="5110163" y="1652588"/>
              <a:ext cx="74613" cy="7620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975498" y="3776808"/>
            <a:ext cx="2967975" cy="735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75498" y="1974102"/>
            <a:ext cx="2967975" cy="735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75498" y="2875456"/>
            <a:ext cx="2967977" cy="735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 Placeholder 3"/>
          <p:cNvSpPr txBox="1"/>
          <p:nvPr/>
        </p:nvSpPr>
        <p:spPr>
          <a:xfrm>
            <a:off x="6805496" y="1930535"/>
            <a:ext cx="872034" cy="6278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35%</a:t>
            </a:r>
            <a:endParaRPr lang="en-US" sz="3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Text Placeholder 3"/>
          <p:cNvSpPr txBox="1"/>
          <p:nvPr/>
        </p:nvSpPr>
        <p:spPr>
          <a:xfrm>
            <a:off x="6830180" y="2812769"/>
            <a:ext cx="872034" cy="6278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50%</a:t>
            </a:r>
            <a:endParaRPr lang="en-US" sz="34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Text Placeholder 3"/>
          <p:cNvSpPr txBox="1"/>
          <p:nvPr/>
        </p:nvSpPr>
        <p:spPr>
          <a:xfrm>
            <a:off x="6771380" y="3696043"/>
            <a:ext cx="872034" cy="6278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15%</a:t>
            </a:r>
            <a:endParaRPr lang="en-US" sz="34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Text Placeholder 3"/>
          <p:cNvSpPr txBox="1"/>
          <p:nvPr/>
        </p:nvSpPr>
        <p:spPr>
          <a:xfrm>
            <a:off x="2246088" y="5175185"/>
            <a:ext cx="431647" cy="46693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spcBef>
                <a:spcPct val="20000"/>
              </a:spcBef>
              <a:defRPr/>
            </a:pPr>
            <a:r>
              <a:rPr lang="en-US" sz="30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01</a:t>
            </a:r>
            <a:endParaRPr lang="en-US" sz="3000" b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Text Placeholder 3"/>
          <p:cNvSpPr txBox="1"/>
          <p:nvPr/>
        </p:nvSpPr>
        <p:spPr>
          <a:xfrm>
            <a:off x="4924612" y="5175185"/>
            <a:ext cx="431647" cy="46693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spcBef>
                <a:spcPct val="20000"/>
              </a:spcBef>
              <a:defRPr/>
            </a:pPr>
            <a:r>
              <a:rPr lang="en-US" sz="3000" b="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02</a:t>
            </a:r>
            <a:endParaRPr lang="en-US" sz="3000" b="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Text Placeholder 3"/>
          <p:cNvSpPr txBox="1"/>
          <p:nvPr/>
        </p:nvSpPr>
        <p:spPr>
          <a:xfrm>
            <a:off x="7675620" y="5175185"/>
            <a:ext cx="431647" cy="46693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spcBef>
                <a:spcPct val="20000"/>
              </a:spcBef>
              <a:defRPr/>
            </a:pPr>
            <a:r>
              <a:rPr lang="en-US" sz="3000" b="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03</a:t>
            </a:r>
            <a:endParaRPr lang="en-US" sz="3000" b="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TextBox 29"/>
          <p:cNvSpPr txBox="1"/>
          <p:nvPr/>
        </p:nvSpPr>
        <p:spPr>
          <a:xfrm>
            <a:off x="2852277" y="5311546"/>
            <a:ext cx="1766013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TextBox 30"/>
          <p:cNvSpPr txBox="1"/>
          <p:nvPr/>
        </p:nvSpPr>
        <p:spPr>
          <a:xfrm>
            <a:off x="2852276" y="4854168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  <p:sp>
        <p:nvSpPr>
          <p:cNvPr id="61" name="TextBox 29"/>
          <p:cNvSpPr txBox="1"/>
          <p:nvPr/>
        </p:nvSpPr>
        <p:spPr>
          <a:xfrm>
            <a:off x="5549807" y="5299156"/>
            <a:ext cx="1766013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TextBox 30"/>
          <p:cNvSpPr txBox="1"/>
          <p:nvPr/>
        </p:nvSpPr>
        <p:spPr>
          <a:xfrm>
            <a:off x="5549806" y="4841777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  <p:sp>
        <p:nvSpPr>
          <p:cNvPr id="63" name="TextBox 29"/>
          <p:cNvSpPr txBox="1"/>
          <p:nvPr/>
        </p:nvSpPr>
        <p:spPr>
          <a:xfrm>
            <a:off x="8280777" y="5299156"/>
            <a:ext cx="1766013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TextBox 30"/>
          <p:cNvSpPr txBox="1"/>
          <p:nvPr/>
        </p:nvSpPr>
        <p:spPr>
          <a:xfrm>
            <a:off x="8280776" y="4841777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">
        <p14:vortex dir="r"/>
      </p:transition>
    </mc:Choice>
    <mc:Fallback>
      <p:transition spd="slow" advTm="1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6"/>
          <p:cNvSpPr txBox="1"/>
          <p:nvPr/>
        </p:nvSpPr>
        <p:spPr>
          <a:xfrm>
            <a:off x="799122" y="2078019"/>
            <a:ext cx="5854870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defTabSz="1218565">
              <a:lnSpc>
                <a:spcPct val="130000"/>
              </a:lnSpc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医学医疗医院工作总结汇报</a:t>
            </a:r>
            <a:r>
              <a:rPr lang="en-US" altLang="zh-CN" dirty="0"/>
              <a:t>PPT</a:t>
            </a:r>
            <a:r>
              <a:rPr lang="zh-CN" altLang="en-US" dirty="0"/>
              <a:t>模板，图片的修改方法是：在图片上右击，选择更改图片，这样不会丢失动画效果。</a:t>
            </a:r>
            <a:endParaRPr lang="zh-CN" altLang="en-US" dirty="0"/>
          </a:p>
        </p:txBody>
      </p:sp>
      <p:sp>
        <p:nvSpPr>
          <p:cNvPr id="12" name="TextBox 6"/>
          <p:cNvSpPr txBox="1"/>
          <p:nvPr/>
        </p:nvSpPr>
        <p:spPr>
          <a:xfrm>
            <a:off x="799122" y="3532357"/>
            <a:ext cx="5470946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defTabSz="1218565">
              <a:lnSpc>
                <a:spcPct val="130000"/>
              </a:lnSpc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医学医疗医院工作总结汇报</a:t>
            </a:r>
            <a:r>
              <a:rPr lang="en-US" altLang="zh-CN" dirty="0"/>
              <a:t>PPT</a:t>
            </a:r>
            <a:r>
              <a:rPr lang="zh-CN" altLang="en-US" dirty="0"/>
              <a:t>模板，图片的修改方法是：在图片上右击，选择更改图片，这样不会丢失动画效果。</a:t>
            </a:r>
            <a:endParaRPr lang="zh-CN" altLang="en-US" dirty="0"/>
          </a:p>
        </p:txBody>
      </p:sp>
      <p:sp>
        <p:nvSpPr>
          <p:cNvPr id="13" name="对角圆角矩形 12"/>
          <p:cNvSpPr/>
          <p:nvPr/>
        </p:nvSpPr>
        <p:spPr>
          <a:xfrm>
            <a:off x="895104" y="1597701"/>
            <a:ext cx="1900281" cy="508791"/>
          </a:xfrm>
          <a:prstGeom prst="round2DiagRect">
            <a:avLst>
              <a:gd name="adj1" fmla="val 30205"/>
              <a:gd name="adj2" fmla="val 0"/>
            </a:avLst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标题一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对角圆角矩形 13"/>
          <p:cNvSpPr/>
          <p:nvPr/>
        </p:nvSpPr>
        <p:spPr>
          <a:xfrm>
            <a:off x="895104" y="3083948"/>
            <a:ext cx="1900281" cy="508791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标题二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对角圆角矩形 14"/>
          <p:cNvSpPr/>
          <p:nvPr/>
        </p:nvSpPr>
        <p:spPr>
          <a:xfrm>
            <a:off x="895104" y="4474350"/>
            <a:ext cx="1900281" cy="508791"/>
          </a:xfrm>
          <a:prstGeom prst="round2DiagRect">
            <a:avLst>
              <a:gd name="adj1" fmla="val 30205"/>
              <a:gd name="adj2" fmla="val 0"/>
            </a:avLst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标题三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9122" y="4967919"/>
            <a:ext cx="5854870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defTabSz="1218565">
              <a:lnSpc>
                <a:spcPct val="130000"/>
              </a:lnSpc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医学医疗医院工作总结汇报</a:t>
            </a:r>
            <a:r>
              <a:rPr lang="en-US" altLang="zh-CN" dirty="0"/>
              <a:t>PPT</a:t>
            </a:r>
            <a:r>
              <a:rPr lang="zh-CN" altLang="en-US" dirty="0"/>
              <a:t>模板，图片的修改方法是：在图片上右击，选择更改图片，这样不会丢失动画效果。</a:t>
            </a:r>
            <a:endParaRPr lang="zh-CN" alt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3944" y="2329446"/>
            <a:ext cx="3238448" cy="2071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2593">
            <a:off x="8297496" y="2959137"/>
            <a:ext cx="3179249" cy="2183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54817">
            <a:off x="7494770" y="4042405"/>
            <a:ext cx="2829043" cy="192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">
        <p14:vortex dir="r"/>
      </p:transition>
    </mc:Choice>
    <mc:Fallback>
      <p:transition spd="slow" advTm="1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-2.22222E-6 L -0.07848 -0.26611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-13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5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05556E-6 0 L -0.00625 -0.16028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8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5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750"/>
                            </p:stCondLst>
                            <p:childTnLst>
                              <p:par>
                                <p:cTn id="7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/>
      <p:bldP spid="12" grpId="0"/>
      <p:bldP spid="13" grpId="0" animBg="1"/>
      <p:bldP spid="14" grpId="0" animBg="1"/>
      <p:bldP spid="15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972106" y="3348183"/>
            <a:ext cx="2201035" cy="1042406"/>
            <a:chOff x="965101" y="1975450"/>
            <a:chExt cx="1651278" cy="781382"/>
          </a:xfrm>
        </p:grpSpPr>
        <p:sp>
          <p:nvSpPr>
            <p:cNvPr id="12" name="TextBox 11"/>
            <p:cNvSpPr txBox="1"/>
            <p:nvPr/>
          </p:nvSpPr>
          <p:spPr>
            <a:xfrm>
              <a:off x="965101" y="1975450"/>
              <a:ext cx="1651278" cy="2191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218565"/>
              <a:r>
                <a:rPr lang="zh-CN" altLang="en-US" b="1" dirty="0">
                  <a:solidFill>
                    <a:srgbClr val="080808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点击输入标题文本</a:t>
              </a:r>
              <a:endParaRPr lang="zh-CN" altLang="en-US" b="1" dirty="0">
                <a:solidFill>
                  <a:srgbClr val="080808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65102" y="2295167"/>
              <a:ext cx="1651277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defRPr/>
              </a:pPr>
              <a:r>
                <a:rPr lang="zh-CN" altLang="en-US" sz="13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图片的修改方法是：在图片上右击，选择更改图片，这样不会丢失动画效果。</a:t>
              </a:r>
              <a:endParaRPr lang="zh-CN" altLang="en-US" sz="13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4" name="Oval 9"/>
          <p:cNvSpPr/>
          <p:nvPr/>
        </p:nvSpPr>
        <p:spPr>
          <a:xfrm>
            <a:off x="1360058" y="1792508"/>
            <a:ext cx="1425132" cy="1385497"/>
          </a:xfrm>
          <a:prstGeom prst="ellipse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/>
          </a:p>
        </p:txBody>
      </p:sp>
      <p:sp>
        <p:nvSpPr>
          <p:cNvPr id="15" name="Rounded Rectangle 23"/>
          <p:cNvSpPr/>
          <p:nvPr/>
        </p:nvSpPr>
        <p:spPr>
          <a:xfrm>
            <a:off x="871477" y="5044720"/>
            <a:ext cx="2402295" cy="614807"/>
          </a:xfrm>
          <a:prstGeom prst="roundRect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rtl="1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Keyword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6" name="Group 28"/>
          <p:cNvGrpSpPr/>
          <p:nvPr/>
        </p:nvGrpSpPr>
        <p:grpSpPr>
          <a:xfrm>
            <a:off x="1734797" y="2044467"/>
            <a:ext cx="675655" cy="826756"/>
            <a:chOff x="4106863" y="2003425"/>
            <a:chExt cx="927100" cy="1133476"/>
          </a:xfrm>
          <a:solidFill>
            <a:schemeClr val="bg1"/>
          </a:solidFill>
        </p:grpSpPr>
        <p:sp>
          <p:nvSpPr>
            <p:cNvPr id="17" name="Freeform 5"/>
            <p:cNvSpPr>
              <a:spLocks noEditPoints="1"/>
            </p:cNvSpPr>
            <p:nvPr/>
          </p:nvSpPr>
          <p:spPr bwMode="auto">
            <a:xfrm>
              <a:off x="4106863" y="2484438"/>
              <a:ext cx="927100" cy="652463"/>
            </a:xfrm>
            <a:custGeom>
              <a:avLst/>
              <a:gdLst/>
              <a:ahLst/>
              <a:cxnLst>
                <a:cxn ang="0">
                  <a:pos x="20" y="172"/>
                </a:cxn>
                <a:cxn ang="0">
                  <a:pos x="224" y="172"/>
                </a:cxn>
                <a:cxn ang="0">
                  <a:pos x="244" y="153"/>
                </a:cxn>
                <a:cxn ang="0">
                  <a:pos x="244" y="20"/>
                </a:cxn>
                <a:cxn ang="0">
                  <a:pos x="224" y="0"/>
                </a:cxn>
                <a:cxn ang="0">
                  <a:pos x="195" y="0"/>
                </a:cxn>
                <a:cxn ang="0">
                  <a:pos x="195" y="40"/>
                </a:cxn>
                <a:cxn ang="0">
                  <a:pos x="215" y="66"/>
                </a:cxn>
                <a:cxn ang="0">
                  <a:pos x="215" y="88"/>
                </a:cxn>
                <a:cxn ang="0">
                  <a:pos x="199" y="88"/>
                </a:cxn>
                <a:cxn ang="0">
                  <a:pos x="199" y="66"/>
                </a:cxn>
                <a:cxn ang="0">
                  <a:pos x="187" y="54"/>
                </a:cxn>
                <a:cxn ang="0">
                  <a:pos x="175" y="66"/>
                </a:cxn>
                <a:cxn ang="0">
                  <a:pos x="175" y="88"/>
                </a:cxn>
                <a:cxn ang="0">
                  <a:pos x="159" y="88"/>
                </a:cxn>
                <a:cxn ang="0">
                  <a:pos x="159" y="66"/>
                </a:cxn>
                <a:cxn ang="0">
                  <a:pos x="179" y="40"/>
                </a:cxn>
                <a:cxn ang="0">
                  <a:pos x="179" y="1"/>
                </a:cxn>
                <a:cxn ang="0">
                  <a:pos x="122" y="25"/>
                </a:cxn>
                <a:cxn ang="0">
                  <a:pos x="67" y="3"/>
                </a:cxn>
                <a:cxn ang="0">
                  <a:pos x="67" y="46"/>
                </a:cxn>
                <a:cxn ang="0">
                  <a:pos x="85" y="70"/>
                </a:cxn>
                <a:cxn ang="0">
                  <a:pos x="59" y="96"/>
                </a:cxn>
                <a:cxn ang="0">
                  <a:pos x="33" y="70"/>
                </a:cxn>
                <a:cxn ang="0">
                  <a:pos x="51" y="46"/>
                </a:cxn>
                <a:cxn ang="0">
                  <a:pos x="51" y="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153"/>
                </a:cxn>
                <a:cxn ang="0">
                  <a:pos x="20" y="172"/>
                </a:cxn>
                <a:cxn ang="0">
                  <a:pos x="20" y="172"/>
                </a:cxn>
                <a:cxn ang="0">
                  <a:pos x="20" y="172"/>
                </a:cxn>
              </a:cxnLst>
              <a:rect l="0" t="0" r="r" b="b"/>
              <a:pathLst>
                <a:path w="244" h="172">
                  <a:moveTo>
                    <a:pt x="20" y="172"/>
                  </a:moveTo>
                  <a:cubicBezTo>
                    <a:pt x="224" y="172"/>
                    <a:pt x="224" y="172"/>
                    <a:pt x="224" y="172"/>
                  </a:cubicBezTo>
                  <a:cubicBezTo>
                    <a:pt x="235" y="172"/>
                    <a:pt x="244" y="163"/>
                    <a:pt x="244" y="153"/>
                  </a:cubicBezTo>
                  <a:cubicBezTo>
                    <a:pt x="244" y="20"/>
                    <a:pt x="244" y="20"/>
                    <a:pt x="244" y="20"/>
                  </a:cubicBezTo>
                  <a:cubicBezTo>
                    <a:pt x="244" y="9"/>
                    <a:pt x="235" y="0"/>
                    <a:pt x="22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206" y="43"/>
                    <a:pt x="215" y="54"/>
                    <a:pt x="215" y="66"/>
                  </a:cubicBezTo>
                  <a:cubicBezTo>
                    <a:pt x="215" y="88"/>
                    <a:pt x="215" y="88"/>
                    <a:pt x="215" y="88"/>
                  </a:cubicBezTo>
                  <a:cubicBezTo>
                    <a:pt x="199" y="88"/>
                    <a:pt x="199" y="88"/>
                    <a:pt x="199" y="88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199" y="60"/>
                    <a:pt x="193" y="54"/>
                    <a:pt x="187" y="54"/>
                  </a:cubicBezTo>
                  <a:cubicBezTo>
                    <a:pt x="180" y="54"/>
                    <a:pt x="175" y="60"/>
                    <a:pt x="175" y="66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66"/>
                    <a:pt x="159" y="66"/>
                    <a:pt x="159" y="66"/>
                  </a:cubicBezTo>
                  <a:cubicBezTo>
                    <a:pt x="159" y="54"/>
                    <a:pt x="167" y="43"/>
                    <a:pt x="179" y="40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64" y="16"/>
                    <a:pt x="144" y="25"/>
                    <a:pt x="122" y="25"/>
                  </a:cubicBezTo>
                  <a:cubicBezTo>
                    <a:pt x="100" y="25"/>
                    <a:pt x="81" y="17"/>
                    <a:pt x="67" y="3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77" y="49"/>
                    <a:pt x="85" y="59"/>
                    <a:pt x="85" y="70"/>
                  </a:cubicBezTo>
                  <a:cubicBezTo>
                    <a:pt x="85" y="85"/>
                    <a:pt x="73" y="96"/>
                    <a:pt x="59" y="96"/>
                  </a:cubicBezTo>
                  <a:cubicBezTo>
                    <a:pt x="44" y="96"/>
                    <a:pt x="33" y="85"/>
                    <a:pt x="33" y="70"/>
                  </a:cubicBezTo>
                  <a:cubicBezTo>
                    <a:pt x="33" y="59"/>
                    <a:pt x="40" y="49"/>
                    <a:pt x="51" y="46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63"/>
                    <a:pt x="9" y="172"/>
                    <a:pt x="20" y="172"/>
                  </a:cubicBezTo>
                  <a:close/>
                  <a:moveTo>
                    <a:pt x="20" y="172"/>
                  </a:moveTo>
                  <a:cubicBezTo>
                    <a:pt x="20" y="172"/>
                    <a:pt x="20" y="172"/>
                    <a:pt x="20" y="17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4300538" y="2003425"/>
              <a:ext cx="539750" cy="538163"/>
            </a:xfrm>
            <a:custGeom>
              <a:avLst/>
              <a:gdLst/>
              <a:ahLst/>
              <a:cxnLst>
                <a:cxn ang="0">
                  <a:pos x="22" y="123"/>
                </a:cxn>
                <a:cxn ang="0">
                  <a:pos x="27" y="127"/>
                </a:cxn>
                <a:cxn ang="0">
                  <a:pos x="71" y="142"/>
                </a:cxn>
                <a:cxn ang="0">
                  <a:pos x="114" y="127"/>
                </a:cxn>
                <a:cxn ang="0">
                  <a:pos x="120" y="123"/>
                </a:cxn>
                <a:cxn ang="0">
                  <a:pos x="124" y="118"/>
                </a:cxn>
                <a:cxn ang="0">
                  <a:pos x="142" y="71"/>
                </a:cxn>
                <a:cxn ang="0">
                  <a:pos x="71" y="0"/>
                </a:cxn>
                <a:cxn ang="0">
                  <a:pos x="0" y="71"/>
                </a:cxn>
                <a:cxn ang="0">
                  <a:pos x="17" y="118"/>
                </a:cxn>
                <a:cxn ang="0">
                  <a:pos x="22" y="123"/>
                </a:cxn>
                <a:cxn ang="0">
                  <a:pos x="22" y="123"/>
                </a:cxn>
                <a:cxn ang="0">
                  <a:pos x="22" y="123"/>
                </a:cxn>
              </a:cxnLst>
              <a:rect l="0" t="0" r="r" b="b"/>
              <a:pathLst>
                <a:path w="142" h="142">
                  <a:moveTo>
                    <a:pt x="22" y="123"/>
                  </a:moveTo>
                  <a:cubicBezTo>
                    <a:pt x="24" y="124"/>
                    <a:pt x="25" y="126"/>
                    <a:pt x="27" y="127"/>
                  </a:cubicBezTo>
                  <a:cubicBezTo>
                    <a:pt x="39" y="137"/>
                    <a:pt x="54" y="142"/>
                    <a:pt x="71" y="142"/>
                  </a:cubicBezTo>
                  <a:cubicBezTo>
                    <a:pt x="87" y="142"/>
                    <a:pt x="102" y="137"/>
                    <a:pt x="114" y="127"/>
                  </a:cubicBezTo>
                  <a:cubicBezTo>
                    <a:pt x="116" y="126"/>
                    <a:pt x="118" y="124"/>
                    <a:pt x="120" y="123"/>
                  </a:cubicBezTo>
                  <a:cubicBezTo>
                    <a:pt x="121" y="121"/>
                    <a:pt x="123" y="120"/>
                    <a:pt x="124" y="118"/>
                  </a:cubicBezTo>
                  <a:cubicBezTo>
                    <a:pt x="135" y="105"/>
                    <a:pt x="142" y="89"/>
                    <a:pt x="142" y="71"/>
                  </a:cubicBezTo>
                  <a:cubicBezTo>
                    <a:pt x="142" y="32"/>
                    <a:pt x="110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89"/>
                    <a:pt x="6" y="105"/>
                    <a:pt x="17" y="118"/>
                  </a:cubicBezTo>
                  <a:cubicBezTo>
                    <a:pt x="19" y="120"/>
                    <a:pt x="20" y="121"/>
                    <a:pt x="22" y="123"/>
                  </a:cubicBezTo>
                  <a:close/>
                  <a:moveTo>
                    <a:pt x="22" y="123"/>
                  </a:moveTo>
                  <a:cubicBezTo>
                    <a:pt x="22" y="123"/>
                    <a:pt x="22" y="123"/>
                    <a:pt x="22" y="12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4292601" y="2711450"/>
              <a:ext cx="76200" cy="7620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6" y="3"/>
                </a:cxn>
                <a:cxn ang="0">
                  <a:pos x="10" y="0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cubicBezTo>
                    <a:pt x="0" y="16"/>
                    <a:pt x="4" y="20"/>
                    <a:pt x="10" y="20"/>
                  </a:cubicBezTo>
                  <a:cubicBezTo>
                    <a:pt x="15" y="20"/>
                    <a:pt x="20" y="16"/>
                    <a:pt x="20" y="10"/>
                  </a:cubicBezTo>
                  <a:cubicBezTo>
                    <a:pt x="20" y="7"/>
                    <a:pt x="18" y="5"/>
                    <a:pt x="16" y="3"/>
                  </a:cubicBezTo>
                  <a:cubicBezTo>
                    <a:pt x="14" y="1"/>
                    <a:pt x="12" y="0"/>
                    <a:pt x="10" y="0"/>
                  </a:cubicBezTo>
                  <a:cubicBezTo>
                    <a:pt x="7" y="0"/>
                    <a:pt x="5" y="1"/>
                    <a:pt x="3" y="3"/>
                  </a:cubicBezTo>
                  <a:cubicBezTo>
                    <a:pt x="1" y="5"/>
                    <a:pt x="0" y="7"/>
                    <a:pt x="0" y="10"/>
                  </a:cubicBezTo>
                  <a:close/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0" name="Group 30"/>
          <p:cNvGrpSpPr/>
          <p:nvPr/>
        </p:nvGrpSpPr>
        <p:grpSpPr>
          <a:xfrm>
            <a:off x="3660840" y="3348183"/>
            <a:ext cx="2201035" cy="1016992"/>
            <a:chOff x="965101" y="1975450"/>
            <a:chExt cx="1651278" cy="762332"/>
          </a:xfrm>
        </p:grpSpPr>
        <p:sp>
          <p:nvSpPr>
            <p:cNvPr id="21" name="TextBox 20"/>
            <p:cNvSpPr txBox="1"/>
            <p:nvPr/>
          </p:nvSpPr>
          <p:spPr>
            <a:xfrm>
              <a:off x="965101" y="1975450"/>
              <a:ext cx="1651278" cy="2191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218565"/>
              <a:r>
                <a:rPr lang="zh-CN" altLang="en-US" b="1" dirty="0">
                  <a:solidFill>
                    <a:srgbClr val="080808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点击输入标题文本</a:t>
              </a:r>
              <a:endParaRPr lang="zh-CN" altLang="en-US" b="1" dirty="0">
                <a:solidFill>
                  <a:srgbClr val="080808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65102" y="2276117"/>
              <a:ext cx="1651277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defRPr/>
              </a:pPr>
              <a:r>
                <a:rPr lang="zh-CN" altLang="en-US" sz="13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图片的修改方法是：在图片上右击，选择更改图片，这样不会丢失动画效果。</a:t>
              </a:r>
              <a:endParaRPr lang="zh-CN" altLang="en-US" sz="13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Oval 33"/>
          <p:cNvSpPr/>
          <p:nvPr/>
        </p:nvSpPr>
        <p:spPr>
          <a:xfrm>
            <a:off x="4048791" y="1792508"/>
            <a:ext cx="1425132" cy="1385497"/>
          </a:xfrm>
          <a:prstGeom prst="ellipse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/>
          </a:p>
        </p:txBody>
      </p:sp>
      <p:sp>
        <p:nvSpPr>
          <p:cNvPr id="24" name="Rounded Rectangle 34"/>
          <p:cNvSpPr/>
          <p:nvPr/>
        </p:nvSpPr>
        <p:spPr>
          <a:xfrm>
            <a:off x="3560211" y="5044720"/>
            <a:ext cx="2402295" cy="614807"/>
          </a:xfrm>
          <a:prstGeom prst="roundRect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rtl="1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Keyword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Freeform 11"/>
          <p:cNvSpPr>
            <a:spLocks noEditPoints="1"/>
          </p:cNvSpPr>
          <p:nvPr/>
        </p:nvSpPr>
        <p:spPr bwMode="auto">
          <a:xfrm>
            <a:off x="4413593" y="2098741"/>
            <a:ext cx="712981" cy="731348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0" y="16"/>
              </a:cxn>
              <a:cxn ang="0">
                <a:pos x="0" y="86"/>
              </a:cxn>
              <a:cxn ang="0">
                <a:pos x="16" y="102"/>
              </a:cxn>
              <a:cxn ang="0">
                <a:pos x="83" y="102"/>
              </a:cxn>
              <a:cxn ang="0">
                <a:pos x="99" y="86"/>
              </a:cxn>
              <a:cxn ang="0">
                <a:pos x="99" y="16"/>
              </a:cxn>
              <a:cxn ang="0">
                <a:pos x="83" y="0"/>
              </a:cxn>
              <a:cxn ang="0">
                <a:pos x="16" y="0"/>
              </a:cxn>
              <a:cxn ang="0">
                <a:pos x="72" y="75"/>
              </a:cxn>
              <a:cxn ang="0">
                <a:pos x="68" y="79"/>
              </a:cxn>
              <a:cxn ang="0">
                <a:pos x="64" y="79"/>
              </a:cxn>
              <a:cxn ang="0">
                <a:pos x="60" y="75"/>
              </a:cxn>
              <a:cxn ang="0">
                <a:pos x="60" y="56"/>
              </a:cxn>
              <a:cxn ang="0">
                <a:pos x="39" y="56"/>
              </a:cxn>
              <a:cxn ang="0">
                <a:pos x="39" y="75"/>
              </a:cxn>
              <a:cxn ang="0">
                <a:pos x="35" y="79"/>
              </a:cxn>
              <a:cxn ang="0">
                <a:pos x="31" y="79"/>
              </a:cxn>
              <a:cxn ang="0">
                <a:pos x="27" y="75"/>
              </a:cxn>
              <a:cxn ang="0">
                <a:pos x="27" y="27"/>
              </a:cxn>
              <a:cxn ang="0">
                <a:pos x="31" y="23"/>
              </a:cxn>
              <a:cxn ang="0">
                <a:pos x="35" y="23"/>
              </a:cxn>
              <a:cxn ang="0">
                <a:pos x="39" y="27"/>
              </a:cxn>
              <a:cxn ang="0">
                <a:pos x="39" y="45"/>
              </a:cxn>
              <a:cxn ang="0">
                <a:pos x="60" y="45"/>
              </a:cxn>
              <a:cxn ang="0">
                <a:pos x="60" y="27"/>
              </a:cxn>
              <a:cxn ang="0">
                <a:pos x="64" y="23"/>
              </a:cxn>
              <a:cxn ang="0">
                <a:pos x="68" y="23"/>
              </a:cxn>
              <a:cxn ang="0">
                <a:pos x="72" y="27"/>
              </a:cxn>
              <a:cxn ang="0">
                <a:pos x="72" y="75"/>
              </a:cxn>
              <a:cxn ang="0">
                <a:pos x="72" y="75"/>
              </a:cxn>
              <a:cxn ang="0">
                <a:pos x="72" y="75"/>
              </a:cxn>
            </a:cxnLst>
            <a:rect l="0" t="0" r="r" b="b"/>
            <a:pathLst>
              <a:path w="99" h="10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5"/>
                  <a:pt x="7" y="102"/>
                  <a:pt x="16" y="102"/>
                </a:cubicBezTo>
                <a:cubicBezTo>
                  <a:pt x="83" y="102"/>
                  <a:pt x="83" y="102"/>
                  <a:pt x="83" y="102"/>
                </a:cubicBezTo>
                <a:cubicBezTo>
                  <a:pt x="92" y="102"/>
                  <a:pt x="99" y="95"/>
                  <a:pt x="99" y="86"/>
                </a:cubicBezTo>
                <a:cubicBezTo>
                  <a:pt x="99" y="16"/>
                  <a:pt x="99" y="16"/>
                  <a:pt x="99" y="16"/>
                </a:cubicBezTo>
                <a:cubicBezTo>
                  <a:pt x="99" y="7"/>
                  <a:pt x="92" y="0"/>
                  <a:pt x="83" y="0"/>
                </a:cubicBezTo>
                <a:lnTo>
                  <a:pt x="16" y="0"/>
                </a:lnTo>
                <a:close/>
                <a:moveTo>
                  <a:pt x="72" y="75"/>
                </a:moveTo>
                <a:cubicBezTo>
                  <a:pt x="72" y="77"/>
                  <a:pt x="71" y="79"/>
                  <a:pt x="68" y="79"/>
                </a:cubicBezTo>
                <a:cubicBezTo>
                  <a:pt x="64" y="79"/>
                  <a:pt x="64" y="79"/>
                  <a:pt x="64" y="79"/>
                </a:cubicBezTo>
                <a:cubicBezTo>
                  <a:pt x="62" y="79"/>
                  <a:pt x="60" y="77"/>
                  <a:pt x="60" y="75"/>
                </a:cubicBezTo>
                <a:cubicBezTo>
                  <a:pt x="60" y="56"/>
                  <a:pt x="60" y="56"/>
                  <a:pt x="60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75"/>
                  <a:pt x="39" y="75"/>
                  <a:pt x="39" y="75"/>
                </a:cubicBezTo>
                <a:cubicBezTo>
                  <a:pt x="39" y="77"/>
                  <a:pt x="37" y="79"/>
                  <a:pt x="35" y="79"/>
                </a:cubicBezTo>
                <a:cubicBezTo>
                  <a:pt x="31" y="79"/>
                  <a:pt x="31" y="79"/>
                  <a:pt x="31" y="79"/>
                </a:cubicBezTo>
                <a:cubicBezTo>
                  <a:pt x="29" y="79"/>
                  <a:pt x="27" y="77"/>
                  <a:pt x="27" y="75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25"/>
                  <a:pt x="29" y="23"/>
                  <a:pt x="31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7" y="23"/>
                  <a:pt x="39" y="25"/>
                  <a:pt x="39" y="27"/>
                </a:cubicBezTo>
                <a:cubicBezTo>
                  <a:pt x="39" y="45"/>
                  <a:pt x="39" y="45"/>
                  <a:pt x="39" y="45"/>
                </a:cubicBezTo>
                <a:cubicBezTo>
                  <a:pt x="60" y="45"/>
                  <a:pt x="60" y="45"/>
                  <a:pt x="60" y="45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5"/>
                  <a:pt x="62" y="23"/>
                  <a:pt x="64" y="23"/>
                </a:cubicBezTo>
                <a:cubicBezTo>
                  <a:pt x="68" y="23"/>
                  <a:pt x="68" y="23"/>
                  <a:pt x="68" y="23"/>
                </a:cubicBezTo>
                <a:cubicBezTo>
                  <a:pt x="71" y="23"/>
                  <a:pt x="72" y="25"/>
                  <a:pt x="72" y="27"/>
                </a:cubicBezTo>
                <a:cubicBezTo>
                  <a:pt x="72" y="75"/>
                  <a:pt x="72" y="75"/>
                  <a:pt x="72" y="75"/>
                </a:cubicBezTo>
                <a:close/>
                <a:moveTo>
                  <a:pt x="72" y="75"/>
                </a:moveTo>
                <a:cubicBezTo>
                  <a:pt x="72" y="75"/>
                  <a:pt x="72" y="75"/>
                  <a:pt x="72" y="75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/>
          </a:p>
        </p:txBody>
      </p:sp>
      <p:grpSp>
        <p:nvGrpSpPr>
          <p:cNvPr id="26" name="Group 44"/>
          <p:cNvGrpSpPr/>
          <p:nvPr/>
        </p:nvGrpSpPr>
        <p:grpSpPr>
          <a:xfrm>
            <a:off x="6326342" y="3348184"/>
            <a:ext cx="2201035" cy="1004285"/>
            <a:chOff x="965101" y="1975450"/>
            <a:chExt cx="1651278" cy="752807"/>
          </a:xfrm>
        </p:grpSpPr>
        <p:sp>
          <p:nvSpPr>
            <p:cNvPr id="27" name="TextBox 26"/>
            <p:cNvSpPr txBox="1"/>
            <p:nvPr/>
          </p:nvSpPr>
          <p:spPr>
            <a:xfrm>
              <a:off x="965101" y="1975450"/>
              <a:ext cx="1651278" cy="2191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218565"/>
              <a:r>
                <a:rPr lang="zh-CN" altLang="en-US" b="1" dirty="0">
                  <a:solidFill>
                    <a:srgbClr val="080808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点击输入标题文本</a:t>
              </a:r>
              <a:endParaRPr lang="zh-CN" altLang="en-US" b="1" dirty="0">
                <a:solidFill>
                  <a:srgbClr val="080808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65102" y="2266592"/>
              <a:ext cx="1651277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defRPr/>
              </a:pPr>
              <a:r>
                <a:rPr lang="zh-CN" altLang="en-US" sz="13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图片的修改方法是：在图片上右击，选择更改图片，这样不会丢失动画效果。</a:t>
              </a:r>
              <a:endParaRPr lang="zh-CN" altLang="en-US" sz="13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9" name="Oval 47"/>
          <p:cNvSpPr/>
          <p:nvPr/>
        </p:nvSpPr>
        <p:spPr>
          <a:xfrm>
            <a:off x="6714293" y="1792508"/>
            <a:ext cx="1425132" cy="1385497"/>
          </a:xfrm>
          <a:prstGeom prst="ellipse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/>
          </a:p>
        </p:txBody>
      </p:sp>
      <p:sp>
        <p:nvSpPr>
          <p:cNvPr id="30" name="Rounded Rectangle 48"/>
          <p:cNvSpPr/>
          <p:nvPr/>
        </p:nvSpPr>
        <p:spPr>
          <a:xfrm>
            <a:off x="6225713" y="5044720"/>
            <a:ext cx="2402295" cy="614807"/>
          </a:xfrm>
          <a:prstGeom prst="roundRect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rtl="1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Keyword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Freeform 15"/>
          <p:cNvSpPr>
            <a:spLocks noEditPoints="1"/>
          </p:cNvSpPr>
          <p:nvPr/>
        </p:nvSpPr>
        <p:spPr bwMode="auto">
          <a:xfrm>
            <a:off x="7078826" y="2092401"/>
            <a:ext cx="713250" cy="710276"/>
          </a:xfrm>
          <a:custGeom>
            <a:avLst/>
            <a:gdLst/>
            <a:ahLst/>
            <a:cxnLst>
              <a:cxn ang="0">
                <a:pos x="165" y="147"/>
              </a:cxn>
              <a:cxn ang="0">
                <a:pos x="165" y="14"/>
              </a:cxn>
              <a:cxn ang="0">
                <a:pos x="148" y="0"/>
              </a:cxn>
              <a:cxn ang="0">
                <a:pos x="18" y="0"/>
              </a:cxn>
              <a:cxn ang="0">
                <a:pos x="0" y="15"/>
              </a:cxn>
              <a:cxn ang="0">
                <a:pos x="0" y="145"/>
              </a:cxn>
              <a:cxn ang="0">
                <a:pos x="16" y="165"/>
              </a:cxn>
              <a:cxn ang="0">
                <a:pos x="149" y="165"/>
              </a:cxn>
              <a:cxn ang="0">
                <a:pos x="165" y="147"/>
              </a:cxn>
              <a:cxn ang="0">
                <a:pos x="38" y="22"/>
              </a:cxn>
              <a:cxn ang="0">
                <a:pos x="46" y="16"/>
              </a:cxn>
              <a:cxn ang="0">
                <a:pos x="51" y="15"/>
              </a:cxn>
              <a:cxn ang="0">
                <a:pos x="55" y="17"/>
              </a:cxn>
              <a:cxn ang="0">
                <a:pos x="57" y="20"/>
              </a:cxn>
              <a:cxn ang="0">
                <a:pos x="39" y="34"/>
              </a:cxn>
              <a:cxn ang="0">
                <a:pos x="36" y="31"/>
              </a:cxn>
              <a:cxn ang="0">
                <a:pos x="38" y="22"/>
              </a:cxn>
              <a:cxn ang="0">
                <a:pos x="120" y="150"/>
              </a:cxn>
              <a:cxn ang="0">
                <a:pos x="116" y="153"/>
              </a:cxn>
              <a:cxn ang="0">
                <a:pos x="37" y="153"/>
              </a:cxn>
              <a:cxn ang="0">
                <a:pos x="34" y="150"/>
              </a:cxn>
              <a:cxn ang="0">
                <a:pos x="34" y="138"/>
              </a:cxn>
              <a:cxn ang="0">
                <a:pos x="37" y="135"/>
              </a:cxn>
              <a:cxn ang="0">
                <a:pos x="41" y="135"/>
              </a:cxn>
              <a:cxn ang="0">
                <a:pos x="43" y="132"/>
              </a:cxn>
              <a:cxn ang="0">
                <a:pos x="61" y="73"/>
              </a:cxn>
              <a:cxn ang="0">
                <a:pos x="63" y="68"/>
              </a:cxn>
              <a:cxn ang="0">
                <a:pos x="45" y="41"/>
              </a:cxn>
              <a:cxn ang="0">
                <a:pos x="63" y="27"/>
              </a:cxn>
              <a:cxn ang="0">
                <a:pos x="104" y="82"/>
              </a:cxn>
              <a:cxn ang="0">
                <a:pos x="98" y="86"/>
              </a:cxn>
              <a:cxn ang="0">
                <a:pos x="103" y="92"/>
              </a:cxn>
              <a:cxn ang="0">
                <a:pos x="104" y="95"/>
              </a:cxn>
              <a:cxn ang="0">
                <a:pos x="102" y="98"/>
              </a:cxn>
              <a:cxn ang="0">
                <a:pos x="101" y="99"/>
              </a:cxn>
              <a:cxn ang="0">
                <a:pos x="95" y="99"/>
              </a:cxn>
              <a:cxn ang="0">
                <a:pos x="90" y="92"/>
              </a:cxn>
              <a:cxn ang="0">
                <a:pos x="83" y="97"/>
              </a:cxn>
              <a:cxn ang="0">
                <a:pos x="74" y="84"/>
              </a:cxn>
              <a:cxn ang="0">
                <a:pos x="68" y="83"/>
              </a:cxn>
              <a:cxn ang="0">
                <a:pos x="48" y="111"/>
              </a:cxn>
              <a:cxn ang="0">
                <a:pos x="116" y="134"/>
              </a:cxn>
              <a:cxn ang="0">
                <a:pos x="120" y="138"/>
              </a:cxn>
              <a:cxn ang="0">
                <a:pos x="120" y="150"/>
              </a:cxn>
              <a:cxn ang="0">
                <a:pos x="113" y="115"/>
              </a:cxn>
              <a:cxn ang="0">
                <a:pos x="90" y="122"/>
              </a:cxn>
              <a:cxn ang="0">
                <a:pos x="105" y="104"/>
              </a:cxn>
              <a:cxn ang="0">
                <a:pos x="128" y="96"/>
              </a:cxn>
              <a:cxn ang="0">
                <a:pos x="113" y="115"/>
              </a:cxn>
              <a:cxn ang="0">
                <a:pos x="113" y="115"/>
              </a:cxn>
              <a:cxn ang="0">
                <a:pos x="113" y="115"/>
              </a:cxn>
            </a:cxnLst>
            <a:rect l="0" t="0" r="r" b="b"/>
            <a:pathLst>
              <a:path w="166" h="165">
                <a:moveTo>
                  <a:pt x="165" y="147"/>
                </a:moveTo>
                <a:cubicBezTo>
                  <a:pt x="165" y="14"/>
                  <a:pt x="165" y="14"/>
                  <a:pt x="165" y="14"/>
                </a:cubicBezTo>
                <a:cubicBezTo>
                  <a:pt x="165" y="7"/>
                  <a:pt x="165" y="0"/>
                  <a:pt x="14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7" y="0"/>
                  <a:pt x="0" y="0"/>
                  <a:pt x="0" y="1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64"/>
                  <a:pt x="1" y="165"/>
                  <a:pt x="16" y="165"/>
                </a:cubicBezTo>
                <a:cubicBezTo>
                  <a:pt x="149" y="165"/>
                  <a:pt x="149" y="165"/>
                  <a:pt x="149" y="165"/>
                </a:cubicBezTo>
                <a:cubicBezTo>
                  <a:pt x="166" y="165"/>
                  <a:pt x="165" y="163"/>
                  <a:pt x="165" y="147"/>
                </a:cubicBezTo>
                <a:close/>
                <a:moveTo>
                  <a:pt x="38" y="22"/>
                </a:moveTo>
                <a:cubicBezTo>
                  <a:pt x="46" y="16"/>
                  <a:pt x="46" y="16"/>
                  <a:pt x="46" y="16"/>
                </a:cubicBezTo>
                <a:cubicBezTo>
                  <a:pt x="47" y="15"/>
                  <a:pt x="49" y="14"/>
                  <a:pt x="51" y="15"/>
                </a:cubicBezTo>
                <a:cubicBezTo>
                  <a:pt x="52" y="15"/>
                  <a:pt x="54" y="16"/>
                  <a:pt x="55" y="17"/>
                </a:cubicBezTo>
                <a:cubicBezTo>
                  <a:pt x="57" y="20"/>
                  <a:pt x="57" y="20"/>
                  <a:pt x="57" y="20"/>
                </a:cubicBezTo>
                <a:cubicBezTo>
                  <a:pt x="39" y="34"/>
                  <a:pt x="39" y="34"/>
                  <a:pt x="39" y="34"/>
                </a:cubicBezTo>
                <a:cubicBezTo>
                  <a:pt x="36" y="31"/>
                  <a:pt x="36" y="31"/>
                  <a:pt x="36" y="31"/>
                </a:cubicBezTo>
                <a:cubicBezTo>
                  <a:pt x="34" y="28"/>
                  <a:pt x="35" y="24"/>
                  <a:pt x="38" y="22"/>
                </a:cubicBezTo>
                <a:close/>
                <a:moveTo>
                  <a:pt x="120" y="150"/>
                </a:moveTo>
                <a:cubicBezTo>
                  <a:pt x="120" y="152"/>
                  <a:pt x="118" y="153"/>
                  <a:pt x="116" y="153"/>
                </a:cubicBezTo>
                <a:cubicBezTo>
                  <a:pt x="37" y="153"/>
                  <a:pt x="37" y="153"/>
                  <a:pt x="37" y="153"/>
                </a:cubicBezTo>
                <a:cubicBezTo>
                  <a:pt x="35" y="153"/>
                  <a:pt x="34" y="152"/>
                  <a:pt x="34" y="150"/>
                </a:cubicBezTo>
                <a:cubicBezTo>
                  <a:pt x="34" y="138"/>
                  <a:pt x="34" y="138"/>
                  <a:pt x="34" y="138"/>
                </a:cubicBezTo>
                <a:cubicBezTo>
                  <a:pt x="34" y="136"/>
                  <a:pt x="35" y="135"/>
                  <a:pt x="37" y="135"/>
                </a:cubicBezTo>
                <a:cubicBezTo>
                  <a:pt x="41" y="135"/>
                  <a:pt x="41" y="135"/>
                  <a:pt x="41" y="135"/>
                </a:cubicBezTo>
                <a:cubicBezTo>
                  <a:pt x="43" y="135"/>
                  <a:pt x="44" y="133"/>
                  <a:pt x="43" y="132"/>
                </a:cubicBezTo>
                <a:cubicBezTo>
                  <a:pt x="31" y="113"/>
                  <a:pt x="41" y="80"/>
                  <a:pt x="61" y="73"/>
                </a:cubicBezTo>
                <a:cubicBezTo>
                  <a:pt x="63" y="72"/>
                  <a:pt x="64" y="70"/>
                  <a:pt x="63" y="68"/>
                </a:cubicBezTo>
                <a:cubicBezTo>
                  <a:pt x="57" y="59"/>
                  <a:pt x="51" y="50"/>
                  <a:pt x="45" y="41"/>
                </a:cubicBezTo>
                <a:cubicBezTo>
                  <a:pt x="63" y="27"/>
                  <a:pt x="63" y="27"/>
                  <a:pt x="63" y="27"/>
                </a:cubicBezTo>
                <a:cubicBezTo>
                  <a:pt x="77" y="47"/>
                  <a:pt x="102" y="78"/>
                  <a:pt x="104" y="82"/>
                </a:cubicBezTo>
                <a:cubicBezTo>
                  <a:pt x="98" y="86"/>
                  <a:pt x="98" y="86"/>
                  <a:pt x="98" y="86"/>
                </a:cubicBezTo>
                <a:cubicBezTo>
                  <a:pt x="103" y="92"/>
                  <a:pt x="103" y="92"/>
                  <a:pt x="103" y="92"/>
                </a:cubicBezTo>
                <a:cubicBezTo>
                  <a:pt x="104" y="93"/>
                  <a:pt x="104" y="94"/>
                  <a:pt x="104" y="95"/>
                </a:cubicBezTo>
                <a:cubicBezTo>
                  <a:pt x="104" y="96"/>
                  <a:pt x="103" y="97"/>
                  <a:pt x="102" y="98"/>
                </a:cubicBezTo>
                <a:cubicBezTo>
                  <a:pt x="101" y="99"/>
                  <a:pt x="101" y="99"/>
                  <a:pt x="101" y="99"/>
                </a:cubicBezTo>
                <a:cubicBezTo>
                  <a:pt x="99" y="101"/>
                  <a:pt x="96" y="100"/>
                  <a:pt x="95" y="99"/>
                </a:cubicBezTo>
                <a:cubicBezTo>
                  <a:pt x="90" y="92"/>
                  <a:pt x="90" y="92"/>
                  <a:pt x="90" y="92"/>
                </a:cubicBezTo>
                <a:cubicBezTo>
                  <a:pt x="83" y="97"/>
                  <a:pt x="83" y="97"/>
                  <a:pt x="83" y="97"/>
                </a:cubicBezTo>
                <a:cubicBezTo>
                  <a:pt x="81" y="94"/>
                  <a:pt x="77" y="89"/>
                  <a:pt x="74" y="84"/>
                </a:cubicBezTo>
                <a:cubicBezTo>
                  <a:pt x="72" y="83"/>
                  <a:pt x="70" y="82"/>
                  <a:pt x="68" y="83"/>
                </a:cubicBezTo>
                <a:cubicBezTo>
                  <a:pt x="56" y="88"/>
                  <a:pt x="48" y="100"/>
                  <a:pt x="48" y="111"/>
                </a:cubicBezTo>
                <a:cubicBezTo>
                  <a:pt x="49" y="139"/>
                  <a:pt x="83" y="135"/>
                  <a:pt x="116" y="134"/>
                </a:cubicBezTo>
                <a:cubicBezTo>
                  <a:pt x="118" y="134"/>
                  <a:pt x="120" y="136"/>
                  <a:pt x="120" y="138"/>
                </a:cubicBezTo>
                <a:lnTo>
                  <a:pt x="120" y="150"/>
                </a:lnTo>
                <a:close/>
                <a:moveTo>
                  <a:pt x="113" y="115"/>
                </a:moveTo>
                <a:cubicBezTo>
                  <a:pt x="102" y="122"/>
                  <a:pt x="92" y="125"/>
                  <a:pt x="90" y="122"/>
                </a:cubicBezTo>
                <a:cubicBezTo>
                  <a:pt x="88" y="120"/>
                  <a:pt x="95" y="111"/>
                  <a:pt x="105" y="104"/>
                </a:cubicBezTo>
                <a:cubicBezTo>
                  <a:pt x="116" y="97"/>
                  <a:pt x="126" y="93"/>
                  <a:pt x="128" y="96"/>
                </a:cubicBezTo>
                <a:cubicBezTo>
                  <a:pt x="130" y="99"/>
                  <a:pt x="123" y="107"/>
                  <a:pt x="113" y="115"/>
                </a:cubicBezTo>
                <a:close/>
                <a:moveTo>
                  <a:pt x="113" y="115"/>
                </a:moveTo>
                <a:cubicBezTo>
                  <a:pt x="113" y="115"/>
                  <a:pt x="113" y="115"/>
                  <a:pt x="113" y="115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/>
          </a:p>
        </p:txBody>
      </p:sp>
      <p:grpSp>
        <p:nvGrpSpPr>
          <p:cNvPr id="41" name="Group 55"/>
          <p:cNvGrpSpPr/>
          <p:nvPr/>
        </p:nvGrpSpPr>
        <p:grpSpPr>
          <a:xfrm>
            <a:off x="9018313" y="3348184"/>
            <a:ext cx="2201035" cy="978872"/>
            <a:chOff x="965101" y="1975450"/>
            <a:chExt cx="1651278" cy="733757"/>
          </a:xfrm>
        </p:grpSpPr>
        <p:sp>
          <p:nvSpPr>
            <p:cNvPr id="42" name="TextBox 41"/>
            <p:cNvSpPr txBox="1"/>
            <p:nvPr/>
          </p:nvSpPr>
          <p:spPr>
            <a:xfrm>
              <a:off x="965101" y="1975450"/>
              <a:ext cx="1651278" cy="21917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218565"/>
              <a:r>
                <a:rPr lang="zh-CN" altLang="en-US" b="1" dirty="0">
                  <a:solidFill>
                    <a:srgbClr val="080808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点击输入标题文本</a:t>
              </a:r>
              <a:endParaRPr lang="zh-CN" altLang="en-US" b="1" dirty="0">
                <a:solidFill>
                  <a:srgbClr val="080808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5102" y="2247542"/>
              <a:ext cx="1651277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defRPr/>
              </a:pPr>
              <a:r>
                <a:rPr lang="zh-CN" altLang="en-US" sz="13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图片的修改方法是：在图片上右击，选择更改图片，这样不会丢失动画效果。</a:t>
              </a:r>
              <a:endParaRPr lang="zh-CN" altLang="en-US" sz="13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4" name="Oval 58"/>
          <p:cNvSpPr/>
          <p:nvPr/>
        </p:nvSpPr>
        <p:spPr>
          <a:xfrm>
            <a:off x="9406264" y="1792508"/>
            <a:ext cx="1425132" cy="1385497"/>
          </a:xfrm>
          <a:prstGeom prst="ellipse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/>
          </a:p>
        </p:txBody>
      </p:sp>
      <p:sp>
        <p:nvSpPr>
          <p:cNvPr id="45" name="Rounded Rectangle 59"/>
          <p:cNvSpPr/>
          <p:nvPr/>
        </p:nvSpPr>
        <p:spPr>
          <a:xfrm>
            <a:off x="8917684" y="5044720"/>
            <a:ext cx="2402295" cy="614807"/>
          </a:xfrm>
          <a:prstGeom prst="roundRect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rtl="1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Keyword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46" name="Group 67"/>
          <p:cNvGrpSpPr/>
          <p:nvPr/>
        </p:nvGrpSpPr>
        <p:grpSpPr>
          <a:xfrm>
            <a:off x="9742174" y="2107259"/>
            <a:ext cx="768117" cy="773001"/>
            <a:chOff x="7299325" y="1482725"/>
            <a:chExt cx="576263" cy="579438"/>
          </a:xfrm>
          <a:solidFill>
            <a:schemeClr val="bg1"/>
          </a:solidFill>
        </p:grpSpPr>
        <p:sp>
          <p:nvSpPr>
            <p:cNvPr id="47" name="Freeform 19"/>
            <p:cNvSpPr>
              <a:spLocks noEditPoints="1"/>
            </p:cNvSpPr>
            <p:nvPr/>
          </p:nvSpPr>
          <p:spPr bwMode="auto">
            <a:xfrm>
              <a:off x="7299325" y="1482725"/>
              <a:ext cx="576263" cy="357188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28" y="54"/>
                </a:cxn>
                <a:cxn ang="0">
                  <a:pos x="38" y="17"/>
                </a:cxn>
                <a:cxn ang="0">
                  <a:pos x="42" y="14"/>
                </a:cxn>
                <a:cxn ang="0">
                  <a:pos x="45" y="17"/>
                </a:cxn>
                <a:cxn ang="0">
                  <a:pos x="49" y="63"/>
                </a:cxn>
                <a:cxn ang="0">
                  <a:pos x="55" y="33"/>
                </a:cxn>
                <a:cxn ang="0">
                  <a:pos x="59" y="30"/>
                </a:cxn>
                <a:cxn ang="0">
                  <a:pos x="63" y="32"/>
                </a:cxn>
                <a:cxn ang="0">
                  <a:pos x="71" y="54"/>
                </a:cxn>
                <a:cxn ang="0">
                  <a:pos x="102" y="55"/>
                </a:cxn>
                <a:cxn ang="0">
                  <a:pos x="102" y="51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</a:cxnLst>
              <a:rect l="0" t="0" r="r" b="b"/>
              <a:pathLst>
                <a:path w="102" h="63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5"/>
                    <a:pt x="40" y="14"/>
                    <a:pt x="42" y="14"/>
                  </a:cubicBezTo>
                  <a:cubicBezTo>
                    <a:pt x="43" y="14"/>
                    <a:pt x="45" y="15"/>
                    <a:pt x="45" y="17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6" y="31"/>
                    <a:pt x="57" y="30"/>
                    <a:pt x="59" y="30"/>
                  </a:cubicBezTo>
                  <a:cubicBezTo>
                    <a:pt x="61" y="30"/>
                    <a:pt x="62" y="31"/>
                    <a:pt x="63" y="32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102" y="55"/>
                    <a:pt x="102" y="55"/>
                    <a:pt x="102" y="55"/>
                  </a:cubicBezTo>
                  <a:cubicBezTo>
                    <a:pt x="102" y="53"/>
                    <a:pt x="102" y="52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close/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20"/>
            <p:cNvSpPr>
              <a:spLocks noEditPoints="1"/>
            </p:cNvSpPr>
            <p:nvPr/>
          </p:nvSpPr>
          <p:spPr bwMode="auto">
            <a:xfrm>
              <a:off x="7304088" y="1709738"/>
              <a:ext cx="566738" cy="352425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59" y="7"/>
                </a:cxn>
                <a:cxn ang="0">
                  <a:pos x="50" y="50"/>
                </a:cxn>
                <a:cxn ang="0">
                  <a:pos x="46" y="53"/>
                </a:cxn>
                <a:cxn ang="0">
                  <a:pos x="46" y="53"/>
                </a:cxn>
                <a:cxn ang="0">
                  <a:pos x="43" y="50"/>
                </a:cxn>
                <a:cxn ang="0">
                  <a:pos x="38" y="0"/>
                </a:cxn>
                <a:cxn ang="0">
                  <a:pos x="34" y="19"/>
                </a:cxn>
                <a:cxn ang="0">
                  <a:pos x="30" y="22"/>
                </a:cxn>
                <a:cxn ang="0">
                  <a:pos x="0" y="22"/>
                </a:cxn>
                <a:cxn ang="0">
                  <a:pos x="50" y="62"/>
                </a:cxn>
                <a:cxn ang="0">
                  <a:pos x="100" y="22"/>
                </a:cxn>
                <a:cxn ang="0">
                  <a:pos x="67" y="22"/>
                </a:cxn>
                <a:cxn ang="0">
                  <a:pos x="63" y="19"/>
                </a:cxn>
                <a:cxn ang="0">
                  <a:pos x="63" y="19"/>
                </a:cxn>
                <a:cxn ang="0">
                  <a:pos x="63" y="19"/>
                </a:cxn>
              </a:cxnLst>
              <a:rect l="0" t="0" r="r" b="b"/>
              <a:pathLst>
                <a:path w="100" h="62">
                  <a:moveTo>
                    <a:pt x="63" y="19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52"/>
                    <a:pt x="48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4" y="53"/>
                    <a:pt x="43" y="52"/>
                    <a:pt x="43" y="5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1"/>
                    <a:pt x="32" y="22"/>
                    <a:pt x="3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45"/>
                    <a:pt x="26" y="62"/>
                    <a:pt x="50" y="62"/>
                  </a:cubicBezTo>
                  <a:cubicBezTo>
                    <a:pt x="75" y="62"/>
                    <a:pt x="95" y="45"/>
                    <a:pt x="100" y="22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5" y="22"/>
                    <a:pt x="64" y="21"/>
                    <a:pt x="63" y="19"/>
                  </a:cubicBezTo>
                  <a:close/>
                  <a:moveTo>
                    <a:pt x="63" y="19"/>
                  </a:moveTo>
                  <a:cubicBezTo>
                    <a:pt x="63" y="19"/>
                    <a:pt x="63" y="19"/>
                    <a:pt x="63" y="1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">
        <p14:vortex dir="r"/>
      </p:transition>
    </mc:Choice>
    <mc:Fallback>
      <p:transition spd="slow" advTm="1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4" grpId="0" animBg="1"/>
      <p:bldP spid="15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44" grpId="0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3381333" y="1892738"/>
            <a:ext cx="7705779" cy="1628094"/>
          </a:xfrm>
          <a:prstGeom prst="roundRect">
            <a:avLst>
              <a:gd name="adj" fmla="val 3818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 bwMode="auto">
          <a:xfrm>
            <a:off x="2210967" y="2388153"/>
            <a:ext cx="1936499" cy="637265"/>
            <a:chOff x="1677848" y="1867118"/>
            <a:chExt cx="1453992" cy="477352"/>
          </a:xfrm>
        </p:grpSpPr>
        <p:sp>
          <p:nvSpPr>
            <p:cNvPr id="13" name="圆角矩形 12"/>
            <p:cNvSpPr/>
            <p:nvPr/>
          </p:nvSpPr>
          <p:spPr>
            <a:xfrm>
              <a:off x="1677848" y="1867118"/>
              <a:ext cx="1453992" cy="477352"/>
            </a:xfrm>
            <a:prstGeom prst="roundRect">
              <a:avLst>
                <a:gd name="adj" fmla="val 24877"/>
              </a:avLst>
            </a:prstGeom>
            <a:solidFill>
              <a:srgbClr val="5294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矩形 35"/>
            <p:cNvSpPr>
              <a:spLocks noChangeArrowheads="1"/>
            </p:cNvSpPr>
            <p:nvPr/>
          </p:nvSpPr>
          <p:spPr bwMode="auto">
            <a:xfrm>
              <a:off x="2164746" y="1921128"/>
              <a:ext cx="890580" cy="31123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32500</a:t>
              </a:r>
              <a:endPara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8185540" y="2263242"/>
            <a:ext cx="0" cy="89344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8361199" y="2263242"/>
            <a:ext cx="2514273" cy="89754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374982" y="4001427"/>
            <a:ext cx="7705781" cy="1625976"/>
          </a:xfrm>
          <a:prstGeom prst="roundRect">
            <a:avLst>
              <a:gd name="adj" fmla="val 3818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8179190" y="4369812"/>
            <a:ext cx="0" cy="89344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354851" y="4369812"/>
            <a:ext cx="2514273" cy="89754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 bwMode="auto">
          <a:xfrm>
            <a:off x="2204618" y="4494725"/>
            <a:ext cx="1938614" cy="637264"/>
            <a:chOff x="1673457" y="3447102"/>
            <a:chExt cx="1453992" cy="477352"/>
          </a:xfrm>
        </p:grpSpPr>
        <p:sp>
          <p:nvSpPr>
            <p:cNvPr id="21" name="圆角矩形 20"/>
            <p:cNvSpPr/>
            <p:nvPr/>
          </p:nvSpPr>
          <p:spPr>
            <a:xfrm>
              <a:off x="1673457" y="3447102"/>
              <a:ext cx="1453992" cy="477352"/>
            </a:xfrm>
            <a:prstGeom prst="roundRect">
              <a:avLst>
                <a:gd name="adj" fmla="val 2487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矩形 78"/>
            <p:cNvSpPr>
              <a:spLocks noChangeArrowheads="1"/>
            </p:cNvSpPr>
            <p:nvPr/>
          </p:nvSpPr>
          <p:spPr bwMode="auto">
            <a:xfrm>
              <a:off x="2106095" y="3501111"/>
              <a:ext cx="890580" cy="311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12340</a:t>
              </a:r>
              <a:endPara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Group 71"/>
          <p:cNvGrpSpPr>
            <a:grpSpLocks noChangeAspect="1"/>
          </p:cNvGrpSpPr>
          <p:nvPr/>
        </p:nvGrpSpPr>
        <p:grpSpPr>
          <a:xfrm>
            <a:off x="4469092" y="2313869"/>
            <a:ext cx="303667" cy="792183"/>
            <a:chOff x="2323306" y="2203133"/>
            <a:chExt cx="979488" cy="2554287"/>
          </a:xfrm>
          <a:solidFill>
            <a:srgbClr val="5294BA"/>
          </a:solidFill>
        </p:grpSpPr>
        <p:sp>
          <p:nvSpPr>
            <p:cNvPr id="24" name="Freeform 3"/>
            <p:cNvSpPr>
              <a:spLocks noChangeArrowheads="1"/>
            </p:cNvSpPr>
            <p:nvPr/>
          </p:nvSpPr>
          <p:spPr bwMode="auto">
            <a:xfrm>
              <a:off x="2323306" y="2720658"/>
              <a:ext cx="979488" cy="2036762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6" name="Group 72"/>
          <p:cNvGrpSpPr>
            <a:grpSpLocks noChangeAspect="1"/>
          </p:cNvGrpSpPr>
          <p:nvPr/>
        </p:nvGrpSpPr>
        <p:grpSpPr>
          <a:xfrm>
            <a:off x="4932999" y="2313869"/>
            <a:ext cx="303667" cy="792183"/>
            <a:chOff x="2323306" y="2203133"/>
            <a:chExt cx="979488" cy="2554287"/>
          </a:xfrm>
          <a:solidFill>
            <a:srgbClr val="5294BA"/>
          </a:solidFill>
        </p:grpSpPr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323306" y="2720658"/>
              <a:ext cx="979488" cy="2036762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9" name="Group 73"/>
          <p:cNvGrpSpPr>
            <a:grpSpLocks noChangeAspect="1"/>
          </p:cNvGrpSpPr>
          <p:nvPr/>
        </p:nvGrpSpPr>
        <p:grpSpPr>
          <a:xfrm>
            <a:off x="5396907" y="2313869"/>
            <a:ext cx="303667" cy="792183"/>
            <a:chOff x="2323306" y="2203133"/>
            <a:chExt cx="979488" cy="2554287"/>
          </a:xfrm>
          <a:solidFill>
            <a:srgbClr val="5294BA"/>
          </a:solidFill>
        </p:grpSpPr>
        <p:sp>
          <p:nvSpPr>
            <p:cNvPr id="30" name="Freeform 3"/>
            <p:cNvSpPr>
              <a:spLocks noChangeArrowheads="1"/>
            </p:cNvSpPr>
            <p:nvPr/>
          </p:nvSpPr>
          <p:spPr bwMode="auto">
            <a:xfrm>
              <a:off x="2323306" y="2720658"/>
              <a:ext cx="979488" cy="2036762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" name="Group 74"/>
          <p:cNvGrpSpPr>
            <a:grpSpLocks noChangeAspect="1"/>
          </p:cNvGrpSpPr>
          <p:nvPr/>
        </p:nvGrpSpPr>
        <p:grpSpPr>
          <a:xfrm>
            <a:off x="6324719" y="2313869"/>
            <a:ext cx="303667" cy="792183"/>
            <a:chOff x="2323306" y="2203133"/>
            <a:chExt cx="979488" cy="255428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2" name="Freeform 3"/>
            <p:cNvSpPr>
              <a:spLocks noChangeArrowheads="1"/>
            </p:cNvSpPr>
            <p:nvPr/>
          </p:nvSpPr>
          <p:spPr bwMode="auto">
            <a:xfrm>
              <a:off x="2323306" y="2720658"/>
              <a:ext cx="979488" cy="2036762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4" name="Group 169"/>
          <p:cNvGrpSpPr>
            <a:grpSpLocks noChangeAspect="1"/>
          </p:cNvGrpSpPr>
          <p:nvPr/>
        </p:nvGrpSpPr>
        <p:grpSpPr>
          <a:xfrm>
            <a:off x="4434514" y="4449074"/>
            <a:ext cx="357195" cy="814178"/>
            <a:chOff x="3672681" y="1899920"/>
            <a:chExt cx="1293813" cy="294798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5" name="Freeform 1"/>
            <p:cNvSpPr>
              <a:spLocks noChangeArrowheads="1"/>
            </p:cNvSpPr>
            <p:nvPr/>
          </p:nvSpPr>
          <p:spPr bwMode="auto">
            <a:xfrm>
              <a:off x="3672681" y="2428558"/>
              <a:ext cx="1293813" cy="241935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2"/>
            <p:cNvSpPr>
              <a:spLocks noChangeArrowheads="1"/>
            </p:cNvSpPr>
            <p:nvPr/>
          </p:nvSpPr>
          <p:spPr bwMode="auto">
            <a:xfrm>
              <a:off x="4077494" y="1899920"/>
              <a:ext cx="495300" cy="495300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7" name="Group 170"/>
          <p:cNvGrpSpPr>
            <a:grpSpLocks noChangeAspect="1"/>
          </p:cNvGrpSpPr>
          <p:nvPr/>
        </p:nvGrpSpPr>
        <p:grpSpPr>
          <a:xfrm>
            <a:off x="4898608" y="4445389"/>
            <a:ext cx="357195" cy="814178"/>
            <a:chOff x="3672681" y="1899920"/>
            <a:chExt cx="1293813" cy="294798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8" name="Freeform 1"/>
            <p:cNvSpPr>
              <a:spLocks noChangeArrowheads="1"/>
            </p:cNvSpPr>
            <p:nvPr/>
          </p:nvSpPr>
          <p:spPr bwMode="auto">
            <a:xfrm>
              <a:off x="3672681" y="2428558"/>
              <a:ext cx="1293813" cy="241935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49" name="Freeform 2"/>
            <p:cNvSpPr>
              <a:spLocks noChangeArrowheads="1"/>
            </p:cNvSpPr>
            <p:nvPr/>
          </p:nvSpPr>
          <p:spPr bwMode="auto">
            <a:xfrm>
              <a:off x="4077494" y="1899920"/>
              <a:ext cx="495300" cy="495300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0" name="Group 171"/>
          <p:cNvGrpSpPr>
            <a:grpSpLocks noChangeAspect="1"/>
          </p:cNvGrpSpPr>
          <p:nvPr/>
        </p:nvGrpSpPr>
        <p:grpSpPr>
          <a:xfrm>
            <a:off x="5362702" y="4445389"/>
            <a:ext cx="357195" cy="814178"/>
            <a:chOff x="3672681" y="1899920"/>
            <a:chExt cx="1293813" cy="294798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1" name="Freeform 1"/>
            <p:cNvSpPr>
              <a:spLocks noChangeArrowheads="1"/>
            </p:cNvSpPr>
            <p:nvPr/>
          </p:nvSpPr>
          <p:spPr bwMode="auto">
            <a:xfrm>
              <a:off x="3672681" y="2428558"/>
              <a:ext cx="1293813" cy="241935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2" name="Freeform 2"/>
            <p:cNvSpPr>
              <a:spLocks noChangeArrowheads="1"/>
            </p:cNvSpPr>
            <p:nvPr/>
          </p:nvSpPr>
          <p:spPr bwMode="auto">
            <a:xfrm>
              <a:off x="4077494" y="1899920"/>
              <a:ext cx="495300" cy="495300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3" name="Group 172"/>
          <p:cNvGrpSpPr>
            <a:grpSpLocks noChangeAspect="1"/>
          </p:cNvGrpSpPr>
          <p:nvPr/>
        </p:nvGrpSpPr>
        <p:grpSpPr>
          <a:xfrm>
            <a:off x="5826797" y="4445389"/>
            <a:ext cx="357195" cy="814178"/>
            <a:chOff x="3672681" y="1899920"/>
            <a:chExt cx="1293813" cy="29479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4" name="Freeform 1"/>
            <p:cNvSpPr>
              <a:spLocks noChangeArrowheads="1"/>
            </p:cNvSpPr>
            <p:nvPr/>
          </p:nvSpPr>
          <p:spPr bwMode="auto">
            <a:xfrm>
              <a:off x="3672681" y="2428558"/>
              <a:ext cx="1293813" cy="241935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2"/>
            <p:cNvSpPr>
              <a:spLocks noChangeArrowheads="1"/>
            </p:cNvSpPr>
            <p:nvPr/>
          </p:nvSpPr>
          <p:spPr bwMode="auto">
            <a:xfrm>
              <a:off x="4077494" y="1899920"/>
              <a:ext cx="495300" cy="495300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6" name="Group 173"/>
          <p:cNvGrpSpPr>
            <a:grpSpLocks noChangeAspect="1"/>
          </p:cNvGrpSpPr>
          <p:nvPr/>
        </p:nvGrpSpPr>
        <p:grpSpPr>
          <a:xfrm>
            <a:off x="6290890" y="4450814"/>
            <a:ext cx="357195" cy="814178"/>
            <a:chOff x="3672681" y="1899920"/>
            <a:chExt cx="1293813" cy="29479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7" name="Freeform 1"/>
            <p:cNvSpPr>
              <a:spLocks noChangeArrowheads="1"/>
            </p:cNvSpPr>
            <p:nvPr/>
          </p:nvSpPr>
          <p:spPr bwMode="auto">
            <a:xfrm>
              <a:off x="3672681" y="2428558"/>
              <a:ext cx="1293813" cy="241935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2"/>
            <p:cNvSpPr>
              <a:spLocks noChangeArrowheads="1"/>
            </p:cNvSpPr>
            <p:nvPr/>
          </p:nvSpPr>
          <p:spPr bwMode="auto">
            <a:xfrm>
              <a:off x="4077494" y="1899920"/>
              <a:ext cx="495300" cy="495300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9" name="Group 74"/>
          <p:cNvGrpSpPr>
            <a:grpSpLocks noChangeAspect="1"/>
          </p:cNvGrpSpPr>
          <p:nvPr/>
        </p:nvGrpSpPr>
        <p:grpSpPr>
          <a:xfrm>
            <a:off x="5860814" y="2313869"/>
            <a:ext cx="303667" cy="792183"/>
            <a:chOff x="2323306" y="2203133"/>
            <a:chExt cx="979488" cy="2554287"/>
          </a:xfrm>
          <a:solidFill>
            <a:srgbClr val="5294BA"/>
          </a:solidFill>
        </p:grpSpPr>
        <p:sp>
          <p:nvSpPr>
            <p:cNvPr id="60" name="Freeform 3"/>
            <p:cNvSpPr>
              <a:spLocks noChangeArrowheads="1"/>
            </p:cNvSpPr>
            <p:nvPr/>
          </p:nvSpPr>
          <p:spPr bwMode="auto">
            <a:xfrm>
              <a:off x="2323306" y="2720658"/>
              <a:ext cx="979488" cy="2036762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61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076483" y="1893267"/>
            <a:ext cx="1626380" cy="1626969"/>
            <a:chOff x="755576" y="1419622"/>
            <a:chExt cx="1219944" cy="1219944"/>
          </a:xfrm>
        </p:grpSpPr>
        <p:sp>
          <p:nvSpPr>
            <p:cNvPr id="63" name="Oval 25"/>
            <p:cNvSpPr/>
            <p:nvPr/>
          </p:nvSpPr>
          <p:spPr>
            <a:xfrm>
              <a:off x="755576" y="1419622"/>
              <a:ext cx="1219944" cy="1219944"/>
            </a:xfrm>
            <a:prstGeom prst="ellipse">
              <a:avLst/>
            </a:prstGeom>
            <a:solidFill>
              <a:srgbClr val="5294BA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grpSp>
          <p:nvGrpSpPr>
            <p:cNvPr id="64" name="Group 71"/>
            <p:cNvGrpSpPr>
              <a:grpSpLocks noChangeAspect="1"/>
            </p:cNvGrpSpPr>
            <p:nvPr/>
          </p:nvGrpSpPr>
          <p:grpSpPr>
            <a:xfrm>
              <a:off x="1205157" y="1600664"/>
              <a:ext cx="328962" cy="857860"/>
              <a:chOff x="2323306" y="2203133"/>
              <a:chExt cx="979488" cy="2554287"/>
            </a:xfrm>
            <a:solidFill>
              <a:schemeClr val="bg1"/>
            </a:solidFill>
          </p:grpSpPr>
          <p:sp>
            <p:nvSpPr>
              <p:cNvPr id="65" name="Freeform 3"/>
              <p:cNvSpPr>
                <a:spLocks noChangeArrowheads="1"/>
              </p:cNvSpPr>
              <p:nvPr/>
            </p:nvSpPr>
            <p:spPr bwMode="auto">
              <a:xfrm>
                <a:off x="2323306" y="2720658"/>
                <a:ext cx="979488" cy="2036762"/>
              </a:xfrm>
              <a:custGeom>
                <a:avLst/>
                <a:gdLst>
                  <a:gd name="T0" fmla="*/ 2093 w 2719"/>
                  <a:gd name="T1" fmla="*/ 0 h 5657"/>
                  <a:gd name="T2" fmla="*/ 2093 w 2719"/>
                  <a:gd name="T3" fmla="*/ 0 h 5657"/>
                  <a:gd name="T4" fmla="*/ 625 w 2719"/>
                  <a:gd name="T5" fmla="*/ 0 h 5657"/>
                  <a:gd name="T6" fmla="*/ 0 w 2719"/>
                  <a:gd name="T7" fmla="*/ 625 h 5657"/>
                  <a:gd name="T8" fmla="*/ 0 w 2719"/>
                  <a:gd name="T9" fmla="*/ 2499 h 5657"/>
                  <a:gd name="T10" fmla="*/ 250 w 2719"/>
                  <a:gd name="T11" fmla="*/ 2718 h 5657"/>
                  <a:gd name="T12" fmla="*/ 468 w 2719"/>
                  <a:gd name="T13" fmla="*/ 2499 h 5657"/>
                  <a:gd name="T14" fmla="*/ 468 w 2719"/>
                  <a:gd name="T15" fmla="*/ 1032 h 5657"/>
                  <a:gd name="T16" fmla="*/ 531 w 2719"/>
                  <a:gd name="T17" fmla="*/ 938 h 5657"/>
                  <a:gd name="T18" fmla="*/ 625 w 2719"/>
                  <a:gd name="T19" fmla="*/ 1032 h 5657"/>
                  <a:gd name="T20" fmla="*/ 625 w 2719"/>
                  <a:gd name="T21" fmla="*/ 2781 h 5657"/>
                  <a:gd name="T22" fmla="*/ 625 w 2719"/>
                  <a:gd name="T23" fmla="*/ 3093 h 5657"/>
                  <a:gd name="T24" fmla="*/ 625 w 2719"/>
                  <a:gd name="T25" fmla="*/ 5312 h 5657"/>
                  <a:gd name="T26" fmla="*/ 937 w 2719"/>
                  <a:gd name="T27" fmla="*/ 5656 h 5657"/>
                  <a:gd name="T28" fmla="*/ 937 w 2719"/>
                  <a:gd name="T29" fmla="*/ 5656 h 5657"/>
                  <a:gd name="T30" fmla="*/ 1218 w 2719"/>
                  <a:gd name="T31" fmla="*/ 5312 h 5657"/>
                  <a:gd name="T32" fmla="*/ 1218 w 2719"/>
                  <a:gd name="T33" fmla="*/ 3156 h 5657"/>
                  <a:gd name="T34" fmla="*/ 1375 w 2719"/>
                  <a:gd name="T35" fmla="*/ 3031 h 5657"/>
                  <a:gd name="T36" fmla="*/ 1531 w 2719"/>
                  <a:gd name="T37" fmla="*/ 3156 h 5657"/>
                  <a:gd name="T38" fmla="*/ 1531 w 2719"/>
                  <a:gd name="T39" fmla="*/ 5312 h 5657"/>
                  <a:gd name="T40" fmla="*/ 1781 w 2719"/>
                  <a:gd name="T41" fmla="*/ 5656 h 5657"/>
                  <a:gd name="T42" fmla="*/ 1781 w 2719"/>
                  <a:gd name="T43" fmla="*/ 5656 h 5657"/>
                  <a:gd name="T44" fmla="*/ 2093 w 2719"/>
                  <a:gd name="T45" fmla="*/ 5312 h 5657"/>
                  <a:gd name="T46" fmla="*/ 2093 w 2719"/>
                  <a:gd name="T47" fmla="*/ 3093 h 5657"/>
                  <a:gd name="T48" fmla="*/ 2093 w 2719"/>
                  <a:gd name="T49" fmla="*/ 2781 h 5657"/>
                  <a:gd name="T50" fmla="*/ 2093 w 2719"/>
                  <a:gd name="T51" fmla="*/ 1032 h 5657"/>
                  <a:gd name="T52" fmla="*/ 2218 w 2719"/>
                  <a:gd name="T53" fmla="*/ 938 h 5657"/>
                  <a:gd name="T54" fmla="*/ 2250 w 2719"/>
                  <a:gd name="T55" fmla="*/ 1032 h 5657"/>
                  <a:gd name="T56" fmla="*/ 2250 w 2719"/>
                  <a:gd name="T57" fmla="*/ 2499 h 5657"/>
                  <a:gd name="T58" fmla="*/ 2468 w 2719"/>
                  <a:gd name="T59" fmla="*/ 2718 h 5657"/>
                  <a:gd name="T60" fmla="*/ 2718 w 2719"/>
                  <a:gd name="T61" fmla="*/ 2499 h 5657"/>
                  <a:gd name="T62" fmla="*/ 2718 w 2719"/>
                  <a:gd name="T63" fmla="*/ 625 h 5657"/>
                  <a:gd name="T64" fmla="*/ 2093 w 2719"/>
                  <a:gd name="T65" fmla="*/ 0 h 5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19" h="5657">
                    <a:moveTo>
                      <a:pt x="2093" y="0"/>
                    </a:moveTo>
                    <a:lnTo>
                      <a:pt x="2093" y="0"/>
                    </a:lnTo>
                    <a:cubicBezTo>
                      <a:pt x="625" y="0"/>
                      <a:pt x="625" y="0"/>
                      <a:pt x="625" y="0"/>
                    </a:cubicBezTo>
                    <a:cubicBezTo>
                      <a:pt x="218" y="0"/>
                      <a:pt x="0" y="188"/>
                      <a:pt x="0" y="625"/>
                    </a:cubicBezTo>
                    <a:cubicBezTo>
                      <a:pt x="0" y="2499"/>
                      <a:pt x="0" y="2499"/>
                      <a:pt x="0" y="2499"/>
                    </a:cubicBezTo>
                    <a:cubicBezTo>
                      <a:pt x="0" y="2624"/>
                      <a:pt x="93" y="2718"/>
                      <a:pt x="250" y="2718"/>
                    </a:cubicBezTo>
                    <a:cubicBezTo>
                      <a:pt x="375" y="2718"/>
                      <a:pt x="468" y="2624"/>
                      <a:pt x="468" y="2499"/>
                    </a:cubicBezTo>
                    <a:cubicBezTo>
                      <a:pt x="468" y="2499"/>
                      <a:pt x="468" y="1188"/>
                      <a:pt x="468" y="1032"/>
                    </a:cubicBezTo>
                    <a:cubicBezTo>
                      <a:pt x="468" y="938"/>
                      <a:pt x="531" y="938"/>
                      <a:pt x="531" y="938"/>
                    </a:cubicBezTo>
                    <a:cubicBezTo>
                      <a:pt x="593" y="938"/>
                      <a:pt x="625" y="938"/>
                      <a:pt x="625" y="1032"/>
                    </a:cubicBezTo>
                    <a:cubicBezTo>
                      <a:pt x="625" y="1188"/>
                      <a:pt x="625" y="2249"/>
                      <a:pt x="625" y="2781"/>
                    </a:cubicBezTo>
                    <a:cubicBezTo>
                      <a:pt x="625" y="3093"/>
                      <a:pt x="625" y="3093"/>
                      <a:pt x="625" y="3093"/>
                    </a:cubicBezTo>
                    <a:cubicBezTo>
                      <a:pt x="625" y="5312"/>
                      <a:pt x="625" y="5312"/>
                      <a:pt x="625" y="5312"/>
                    </a:cubicBezTo>
                    <a:cubicBezTo>
                      <a:pt x="625" y="5468"/>
                      <a:pt x="781" y="5656"/>
                      <a:pt x="937" y="5656"/>
                    </a:cubicBezTo>
                    <a:lnTo>
                      <a:pt x="937" y="5656"/>
                    </a:lnTo>
                    <a:cubicBezTo>
                      <a:pt x="1093" y="5656"/>
                      <a:pt x="1218" y="5468"/>
                      <a:pt x="1218" y="5312"/>
                    </a:cubicBezTo>
                    <a:cubicBezTo>
                      <a:pt x="1218" y="5312"/>
                      <a:pt x="1218" y="3249"/>
                      <a:pt x="1218" y="3156"/>
                    </a:cubicBezTo>
                    <a:cubicBezTo>
                      <a:pt x="1218" y="3031"/>
                      <a:pt x="1250" y="3031"/>
                      <a:pt x="1375" y="3031"/>
                    </a:cubicBezTo>
                    <a:cubicBezTo>
                      <a:pt x="1406" y="3031"/>
                      <a:pt x="1531" y="3031"/>
                      <a:pt x="1531" y="3156"/>
                    </a:cubicBezTo>
                    <a:cubicBezTo>
                      <a:pt x="1531" y="3249"/>
                      <a:pt x="1531" y="5312"/>
                      <a:pt x="1531" y="5312"/>
                    </a:cubicBezTo>
                    <a:cubicBezTo>
                      <a:pt x="1531" y="5468"/>
                      <a:pt x="1562" y="5656"/>
                      <a:pt x="1781" y="5656"/>
                    </a:cubicBezTo>
                    <a:lnTo>
                      <a:pt x="1781" y="5656"/>
                    </a:lnTo>
                    <a:cubicBezTo>
                      <a:pt x="1937" y="5656"/>
                      <a:pt x="2093" y="5468"/>
                      <a:pt x="2093" y="5312"/>
                    </a:cubicBezTo>
                    <a:cubicBezTo>
                      <a:pt x="2093" y="3093"/>
                      <a:pt x="2093" y="3093"/>
                      <a:pt x="2093" y="3093"/>
                    </a:cubicBezTo>
                    <a:cubicBezTo>
                      <a:pt x="2093" y="2781"/>
                      <a:pt x="2093" y="2781"/>
                      <a:pt x="2093" y="2781"/>
                    </a:cubicBezTo>
                    <a:cubicBezTo>
                      <a:pt x="2093" y="2249"/>
                      <a:pt x="2093" y="1188"/>
                      <a:pt x="2093" y="1032"/>
                    </a:cubicBezTo>
                    <a:cubicBezTo>
                      <a:pt x="2093" y="938"/>
                      <a:pt x="2156" y="938"/>
                      <a:pt x="2218" y="938"/>
                    </a:cubicBezTo>
                    <a:cubicBezTo>
                      <a:pt x="2218" y="938"/>
                      <a:pt x="2250" y="938"/>
                      <a:pt x="2250" y="1032"/>
                    </a:cubicBezTo>
                    <a:cubicBezTo>
                      <a:pt x="2250" y="1188"/>
                      <a:pt x="2250" y="2499"/>
                      <a:pt x="2250" y="2499"/>
                    </a:cubicBezTo>
                    <a:cubicBezTo>
                      <a:pt x="2250" y="2624"/>
                      <a:pt x="2375" y="2718"/>
                      <a:pt x="2468" y="2718"/>
                    </a:cubicBezTo>
                    <a:cubicBezTo>
                      <a:pt x="2562" y="2718"/>
                      <a:pt x="2718" y="2624"/>
                      <a:pt x="2718" y="2499"/>
                    </a:cubicBezTo>
                    <a:cubicBezTo>
                      <a:pt x="2718" y="625"/>
                      <a:pt x="2718" y="625"/>
                      <a:pt x="2718" y="625"/>
                    </a:cubicBezTo>
                    <a:cubicBezTo>
                      <a:pt x="2718" y="188"/>
                      <a:pt x="2531" y="0"/>
                      <a:pt x="2093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6" name="Freeform 4"/>
              <p:cNvSpPr>
                <a:spLocks noChangeArrowheads="1"/>
              </p:cNvSpPr>
              <p:nvPr/>
            </p:nvSpPr>
            <p:spPr bwMode="auto">
              <a:xfrm>
                <a:off x="2626519" y="2203133"/>
                <a:ext cx="382587" cy="360362"/>
              </a:xfrm>
              <a:custGeom>
                <a:avLst/>
                <a:gdLst>
                  <a:gd name="T0" fmla="*/ 532 w 1064"/>
                  <a:gd name="T1" fmla="*/ 0 h 1001"/>
                  <a:gd name="T2" fmla="*/ 532 w 1064"/>
                  <a:gd name="T3" fmla="*/ 0 h 1001"/>
                  <a:gd name="T4" fmla="*/ 0 w 1064"/>
                  <a:gd name="T5" fmla="*/ 531 h 1001"/>
                  <a:gd name="T6" fmla="*/ 532 w 1064"/>
                  <a:gd name="T7" fmla="*/ 1000 h 1001"/>
                  <a:gd name="T8" fmla="*/ 1063 w 1064"/>
                  <a:gd name="T9" fmla="*/ 531 h 1001"/>
                  <a:gd name="T10" fmla="*/ 532 w 1064"/>
                  <a:gd name="T11" fmla="*/ 0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4" h="1001">
                    <a:moveTo>
                      <a:pt x="532" y="0"/>
                    </a:moveTo>
                    <a:lnTo>
                      <a:pt x="532" y="0"/>
                    </a:lnTo>
                    <a:cubicBezTo>
                      <a:pt x="219" y="0"/>
                      <a:pt x="0" y="219"/>
                      <a:pt x="0" y="531"/>
                    </a:cubicBezTo>
                    <a:cubicBezTo>
                      <a:pt x="0" y="812"/>
                      <a:pt x="219" y="1000"/>
                      <a:pt x="532" y="1000"/>
                    </a:cubicBezTo>
                    <a:cubicBezTo>
                      <a:pt x="782" y="1000"/>
                      <a:pt x="1063" y="812"/>
                      <a:pt x="1063" y="531"/>
                    </a:cubicBezTo>
                    <a:cubicBezTo>
                      <a:pt x="1063" y="219"/>
                      <a:pt x="782" y="0"/>
                      <a:pt x="532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1076581" y="4000366"/>
            <a:ext cx="1625388" cy="1625976"/>
            <a:chOff x="755650" y="4219575"/>
            <a:chExt cx="1219200" cy="1219200"/>
          </a:xfrm>
        </p:grpSpPr>
        <p:sp>
          <p:nvSpPr>
            <p:cNvPr id="68" name="Oval 25"/>
            <p:cNvSpPr/>
            <p:nvPr/>
          </p:nvSpPr>
          <p:spPr bwMode="auto">
            <a:xfrm>
              <a:off x="755650" y="4219575"/>
              <a:ext cx="1219200" cy="12192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grpSp>
          <p:nvGrpSpPr>
            <p:cNvPr id="69" name="Group 169"/>
            <p:cNvGrpSpPr>
              <a:grpSpLocks noChangeAspect="1"/>
            </p:cNvGrpSpPr>
            <p:nvPr/>
          </p:nvGrpSpPr>
          <p:grpSpPr>
            <a:xfrm>
              <a:off x="1163370" y="4369183"/>
              <a:ext cx="403760" cy="919984"/>
              <a:chOff x="3672681" y="1899920"/>
              <a:chExt cx="1293813" cy="2947988"/>
            </a:xfrm>
            <a:solidFill>
              <a:schemeClr val="bg1"/>
            </a:solidFill>
          </p:grpSpPr>
          <p:sp>
            <p:nvSpPr>
              <p:cNvPr id="70" name="Freeform 1"/>
              <p:cNvSpPr>
                <a:spLocks noChangeArrowheads="1"/>
              </p:cNvSpPr>
              <p:nvPr/>
            </p:nvSpPr>
            <p:spPr bwMode="auto">
              <a:xfrm>
                <a:off x="3672681" y="2428558"/>
                <a:ext cx="1293813" cy="2419350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71" name="Freeform 2"/>
              <p:cNvSpPr>
                <a:spLocks noChangeArrowheads="1"/>
              </p:cNvSpPr>
              <p:nvPr/>
            </p:nvSpPr>
            <p:spPr bwMode="auto">
              <a:xfrm>
                <a:off x="4077494" y="1899920"/>
                <a:ext cx="495300" cy="495300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72" name="TextBox 71"/>
          <p:cNvSpPr txBox="1"/>
          <p:nvPr/>
        </p:nvSpPr>
        <p:spPr>
          <a:xfrm>
            <a:off x="6838639" y="2408264"/>
            <a:ext cx="1231374" cy="69778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80%</a:t>
            </a:r>
            <a:endParaRPr lang="zh-CN" altLang="en-US" sz="37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38639" y="4556631"/>
            <a:ext cx="1231374" cy="69778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70%</a:t>
            </a:r>
            <a:endParaRPr lang="zh-CN" altLang="en-US" sz="37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">
        <p14:vortex dir="r"/>
      </p:transition>
    </mc:Choice>
    <mc:Fallback>
      <p:transition spd="slow" advTm="1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6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" fill="hold"/>
                                        <p:tgtEl>
                                          <p:spTgt spid="6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6" grpId="0"/>
      <p:bldP spid="17" grpId="0" animBg="1"/>
      <p:bldP spid="19" grpId="0"/>
      <p:bldP spid="72" grpId="0"/>
      <p:bldP spid="7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96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58588" y="3534937"/>
            <a:ext cx="5693114" cy="2466937"/>
          </a:xfrm>
          <a:prstGeom prst="rect">
            <a:avLst/>
          </a:prstGeom>
          <a:solidFill>
            <a:srgbClr val="6AA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024330" y="2579789"/>
            <a:ext cx="1633322" cy="1633913"/>
            <a:chOff x="1399488" y="1373932"/>
            <a:chExt cx="1225151" cy="1225151"/>
          </a:xfrm>
        </p:grpSpPr>
        <p:sp>
          <p:nvSpPr>
            <p:cNvPr id="9" name="椭圆 8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430147" y="1707654"/>
              <a:ext cx="1148445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rgbClr val="4C86AE"/>
                  </a:solidFill>
                  <a:latin typeface="Impact" panose="020B0806030902050204" pitchFamily="34" charset="0"/>
                </a:rPr>
                <a:t>Part4</a:t>
              </a:r>
              <a:endParaRPr lang="zh-CN" altLang="en-US" sz="48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11356" y="4496136"/>
            <a:ext cx="5240346" cy="757222"/>
            <a:chOff x="339620" y="2810858"/>
            <a:chExt cx="3930771" cy="567785"/>
          </a:xfrm>
        </p:grpSpPr>
        <p:sp>
          <p:nvSpPr>
            <p:cNvPr id="12" name="TextBox 11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单击此处输入章节标题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7876" y="5044337"/>
            <a:ext cx="2749452" cy="707876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000" b="1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章节大标题</a:t>
            </a:r>
            <a:endParaRPr lang="zh-CN" altLang="en-US" sz="4000" b="1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039" y="5830176"/>
            <a:ext cx="4627061" cy="52321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400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模板所有页面均有动画，修改方便，这里可以输入章节标题，内页图片可自由替换。</a:t>
            </a:r>
            <a:endParaRPr lang="zh-CN" altLang="en-US" sz="1400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">
        <p14:vortex dir="r"/>
      </p:transition>
    </mc:Choice>
    <mc:Fallback>
      <p:transition spd="slow" advTm="1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95"/>
          <p:cNvGrpSpPr/>
          <p:nvPr/>
        </p:nvGrpSpPr>
        <p:grpSpPr>
          <a:xfrm>
            <a:off x="6371063" y="2541386"/>
            <a:ext cx="1088218" cy="3087052"/>
            <a:chOff x="4839326" y="1246789"/>
            <a:chExt cx="1057635" cy="3000130"/>
          </a:xfrm>
          <a:solidFill>
            <a:schemeClr val="bg1">
              <a:lumMod val="75000"/>
            </a:schemeClr>
          </a:solidFill>
        </p:grpSpPr>
        <p:sp>
          <p:nvSpPr>
            <p:cNvPr id="12" name="Freeform 25"/>
            <p:cNvSpPr/>
            <p:nvPr/>
          </p:nvSpPr>
          <p:spPr bwMode="auto">
            <a:xfrm>
              <a:off x="5364642" y="1246789"/>
              <a:ext cx="532319" cy="30001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41"/>
                </a:cxn>
                <a:cxn ang="0">
                  <a:pos x="12" y="395"/>
                </a:cxn>
                <a:cxn ang="0">
                  <a:pos x="33" y="470"/>
                </a:cxn>
                <a:cxn ang="0">
                  <a:pos x="41" y="505"/>
                </a:cxn>
                <a:cxn ang="0">
                  <a:pos x="55" y="577"/>
                </a:cxn>
                <a:cxn ang="0">
                  <a:pos x="54" y="619"/>
                </a:cxn>
                <a:cxn ang="0">
                  <a:pos x="67" y="628"/>
                </a:cxn>
                <a:cxn ang="0">
                  <a:pos x="90" y="621"/>
                </a:cxn>
                <a:cxn ang="0">
                  <a:pos x="76" y="604"/>
                </a:cxn>
                <a:cxn ang="0">
                  <a:pos x="79" y="548"/>
                </a:cxn>
                <a:cxn ang="0">
                  <a:pos x="66" y="469"/>
                </a:cxn>
                <a:cxn ang="0">
                  <a:pos x="63" y="441"/>
                </a:cxn>
                <a:cxn ang="0">
                  <a:pos x="62" y="405"/>
                </a:cxn>
                <a:cxn ang="0">
                  <a:pos x="61" y="315"/>
                </a:cxn>
                <a:cxn ang="0">
                  <a:pos x="48" y="226"/>
                </a:cxn>
                <a:cxn ang="0">
                  <a:pos x="60" y="191"/>
                </a:cxn>
                <a:cxn ang="0">
                  <a:pos x="67" y="222"/>
                </a:cxn>
                <a:cxn ang="0">
                  <a:pos x="85" y="293"/>
                </a:cxn>
                <a:cxn ang="0">
                  <a:pos x="87" y="325"/>
                </a:cxn>
                <a:cxn ang="0">
                  <a:pos x="85" y="342"/>
                </a:cxn>
                <a:cxn ang="0">
                  <a:pos x="86" y="350"/>
                </a:cxn>
                <a:cxn ang="0">
                  <a:pos x="82" y="351"/>
                </a:cxn>
                <a:cxn ang="0">
                  <a:pos x="87" y="364"/>
                </a:cxn>
                <a:cxn ang="0">
                  <a:pos x="104" y="358"/>
                </a:cxn>
                <a:cxn ang="0">
                  <a:pos x="111" y="344"/>
                </a:cxn>
                <a:cxn ang="0">
                  <a:pos x="107" y="323"/>
                </a:cxn>
                <a:cxn ang="0">
                  <a:pos x="105" y="280"/>
                </a:cxn>
                <a:cxn ang="0">
                  <a:pos x="95" y="220"/>
                </a:cxn>
                <a:cxn ang="0">
                  <a:pos x="85" y="162"/>
                </a:cxn>
                <a:cxn ang="0">
                  <a:pos x="60" y="106"/>
                </a:cxn>
                <a:cxn ang="0">
                  <a:pos x="21" y="74"/>
                </a:cxn>
                <a:cxn ang="0">
                  <a:pos x="23" y="64"/>
                </a:cxn>
                <a:cxn ang="0">
                  <a:pos x="26" y="63"/>
                </a:cxn>
                <a:cxn ang="0">
                  <a:pos x="30" y="54"/>
                </a:cxn>
                <a:cxn ang="0">
                  <a:pos x="29" y="39"/>
                </a:cxn>
                <a:cxn ang="0">
                  <a:pos x="25" y="10"/>
                </a:cxn>
                <a:cxn ang="0">
                  <a:pos x="0" y="0"/>
                </a:cxn>
              </a:cxnLst>
              <a:rect l="0" t="0" r="r" b="b"/>
              <a:pathLst>
                <a:path w="112" h="629">
                  <a:moveTo>
                    <a:pt x="0" y="0"/>
                  </a:moveTo>
                  <a:cubicBezTo>
                    <a:pt x="0" y="341"/>
                    <a:pt x="0" y="341"/>
                    <a:pt x="0" y="341"/>
                  </a:cubicBezTo>
                  <a:cubicBezTo>
                    <a:pt x="0" y="341"/>
                    <a:pt x="3" y="374"/>
                    <a:pt x="12" y="395"/>
                  </a:cubicBezTo>
                  <a:cubicBezTo>
                    <a:pt x="20" y="416"/>
                    <a:pt x="25" y="459"/>
                    <a:pt x="33" y="470"/>
                  </a:cubicBezTo>
                  <a:cubicBezTo>
                    <a:pt x="42" y="481"/>
                    <a:pt x="40" y="490"/>
                    <a:pt x="41" y="505"/>
                  </a:cubicBezTo>
                  <a:cubicBezTo>
                    <a:pt x="42" y="520"/>
                    <a:pt x="55" y="557"/>
                    <a:pt x="55" y="577"/>
                  </a:cubicBezTo>
                  <a:cubicBezTo>
                    <a:pt x="56" y="597"/>
                    <a:pt x="53" y="612"/>
                    <a:pt x="54" y="619"/>
                  </a:cubicBezTo>
                  <a:cubicBezTo>
                    <a:pt x="54" y="627"/>
                    <a:pt x="55" y="629"/>
                    <a:pt x="67" y="628"/>
                  </a:cubicBezTo>
                  <a:cubicBezTo>
                    <a:pt x="78" y="626"/>
                    <a:pt x="92" y="627"/>
                    <a:pt x="90" y="621"/>
                  </a:cubicBezTo>
                  <a:cubicBezTo>
                    <a:pt x="88" y="616"/>
                    <a:pt x="76" y="617"/>
                    <a:pt x="76" y="604"/>
                  </a:cubicBezTo>
                  <a:cubicBezTo>
                    <a:pt x="75" y="591"/>
                    <a:pt x="75" y="585"/>
                    <a:pt x="79" y="548"/>
                  </a:cubicBezTo>
                  <a:cubicBezTo>
                    <a:pt x="82" y="511"/>
                    <a:pt x="78" y="483"/>
                    <a:pt x="66" y="469"/>
                  </a:cubicBezTo>
                  <a:cubicBezTo>
                    <a:pt x="66" y="469"/>
                    <a:pt x="68" y="453"/>
                    <a:pt x="63" y="441"/>
                  </a:cubicBezTo>
                  <a:cubicBezTo>
                    <a:pt x="58" y="429"/>
                    <a:pt x="61" y="424"/>
                    <a:pt x="62" y="405"/>
                  </a:cubicBezTo>
                  <a:cubicBezTo>
                    <a:pt x="62" y="387"/>
                    <a:pt x="67" y="352"/>
                    <a:pt x="61" y="315"/>
                  </a:cubicBezTo>
                  <a:cubicBezTo>
                    <a:pt x="56" y="277"/>
                    <a:pt x="43" y="243"/>
                    <a:pt x="48" y="226"/>
                  </a:cubicBezTo>
                  <a:cubicBezTo>
                    <a:pt x="54" y="209"/>
                    <a:pt x="60" y="191"/>
                    <a:pt x="60" y="191"/>
                  </a:cubicBezTo>
                  <a:cubicBezTo>
                    <a:pt x="60" y="191"/>
                    <a:pt x="67" y="212"/>
                    <a:pt x="67" y="222"/>
                  </a:cubicBezTo>
                  <a:cubicBezTo>
                    <a:pt x="67" y="232"/>
                    <a:pt x="78" y="278"/>
                    <a:pt x="85" y="293"/>
                  </a:cubicBezTo>
                  <a:cubicBezTo>
                    <a:pt x="92" y="308"/>
                    <a:pt x="89" y="320"/>
                    <a:pt x="87" y="325"/>
                  </a:cubicBezTo>
                  <a:cubicBezTo>
                    <a:pt x="85" y="330"/>
                    <a:pt x="83" y="337"/>
                    <a:pt x="85" y="342"/>
                  </a:cubicBezTo>
                  <a:cubicBezTo>
                    <a:pt x="86" y="347"/>
                    <a:pt x="86" y="350"/>
                    <a:pt x="86" y="350"/>
                  </a:cubicBezTo>
                  <a:cubicBezTo>
                    <a:pt x="86" y="350"/>
                    <a:pt x="84" y="348"/>
                    <a:pt x="82" y="351"/>
                  </a:cubicBezTo>
                  <a:cubicBezTo>
                    <a:pt x="81" y="353"/>
                    <a:pt x="82" y="360"/>
                    <a:pt x="87" y="364"/>
                  </a:cubicBezTo>
                  <a:cubicBezTo>
                    <a:pt x="93" y="368"/>
                    <a:pt x="98" y="365"/>
                    <a:pt x="104" y="358"/>
                  </a:cubicBezTo>
                  <a:cubicBezTo>
                    <a:pt x="109" y="352"/>
                    <a:pt x="112" y="351"/>
                    <a:pt x="111" y="344"/>
                  </a:cubicBezTo>
                  <a:cubicBezTo>
                    <a:pt x="110" y="337"/>
                    <a:pt x="108" y="329"/>
                    <a:pt x="107" y="323"/>
                  </a:cubicBezTo>
                  <a:cubicBezTo>
                    <a:pt x="107" y="317"/>
                    <a:pt x="106" y="297"/>
                    <a:pt x="105" y="280"/>
                  </a:cubicBezTo>
                  <a:cubicBezTo>
                    <a:pt x="104" y="263"/>
                    <a:pt x="101" y="238"/>
                    <a:pt x="95" y="220"/>
                  </a:cubicBezTo>
                  <a:cubicBezTo>
                    <a:pt x="88" y="201"/>
                    <a:pt x="83" y="176"/>
                    <a:pt x="85" y="162"/>
                  </a:cubicBezTo>
                  <a:cubicBezTo>
                    <a:pt x="86" y="148"/>
                    <a:pt x="87" y="112"/>
                    <a:pt x="60" y="106"/>
                  </a:cubicBezTo>
                  <a:cubicBezTo>
                    <a:pt x="34" y="100"/>
                    <a:pt x="21" y="91"/>
                    <a:pt x="21" y="74"/>
                  </a:cubicBezTo>
                  <a:cubicBezTo>
                    <a:pt x="21" y="74"/>
                    <a:pt x="21" y="68"/>
                    <a:pt x="23" y="64"/>
                  </a:cubicBezTo>
                  <a:cubicBezTo>
                    <a:pt x="23" y="64"/>
                    <a:pt x="24" y="65"/>
                    <a:pt x="26" y="63"/>
                  </a:cubicBezTo>
                  <a:cubicBezTo>
                    <a:pt x="27" y="62"/>
                    <a:pt x="27" y="57"/>
                    <a:pt x="30" y="54"/>
                  </a:cubicBezTo>
                  <a:cubicBezTo>
                    <a:pt x="33" y="50"/>
                    <a:pt x="35" y="41"/>
                    <a:pt x="29" y="39"/>
                  </a:cubicBezTo>
                  <a:cubicBezTo>
                    <a:pt x="29" y="39"/>
                    <a:pt x="32" y="19"/>
                    <a:pt x="25" y="10"/>
                  </a:cubicBezTo>
                  <a:cubicBezTo>
                    <a:pt x="18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26"/>
            <p:cNvSpPr/>
            <p:nvPr/>
          </p:nvSpPr>
          <p:spPr bwMode="auto">
            <a:xfrm>
              <a:off x="4839326" y="1246789"/>
              <a:ext cx="534654" cy="3000130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112" y="341"/>
                </a:cxn>
                <a:cxn ang="0">
                  <a:pos x="100" y="395"/>
                </a:cxn>
                <a:cxn ang="0">
                  <a:pos x="78" y="470"/>
                </a:cxn>
                <a:cxn ang="0">
                  <a:pos x="71" y="505"/>
                </a:cxn>
                <a:cxn ang="0">
                  <a:pos x="56" y="577"/>
                </a:cxn>
                <a:cxn ang="0">
                  <a:pos x="58" y="619"/>
                </a:cxn>
                <a:cxn ang="0">
                  <a:pos x="45" y="628"/>
                </a:cxn>
                <a:cxn ang="0">
                  <a:pos x="22" y="621"/>
                </a:cxn>
                <a:cxn ang="0">
                  <a:pos x="36" y="604"/>
                </a:cxn>
                <a:cxn ang="0">
                  <a:pos x="33" y="548"/>
                </a:cxn>
                <a:cxn ang="0">
                  <a:pos x="45" y="469"/>
                </a:cxn>
                <a:cxn ang="0">
                  <a:pos x="49" y="441"/>
                </a:cxn>
                <a:cxn ang="0">
                  <a:pos x="50" y="405"/>
                </a:cxn>
                <a:cxn ang="0">
                  <a:pos x="50" y="315"/>
                </a:cxn>
                <a:cxn ang="0">
                  <a:pos x="63" y="226"/>
                </a:cxn>
                <a:cxn ang="0">
                  <a:pos x="52" y="191"/>
                </a:cxn>
                <a:cxn ang="0">
                  <a:pos x="45" y="222"/>
                </a:cxn>
                <a:cxn ang="0">
                  <a:pos x="27" y="293"/>
                </a:cxn>
                <a:cxn ang="0">
                  <a:pos x="24" y="325"/>
                </a:cxn>
                <a:cxn ang="0">
                  <a:pos x="27" y="342"/>
                </a:cxn>
                <a:cxn ang="0">
                  <a:pos x="26" y="350"/>
                </a:cxn>
                <a:cxn ang="0">
                  <a:pos x="29" y="351"/>
                </a:cxn>
                <a:cxn ang="0">
                  <a:pos x="24" y="364"/>
                </a:cxn>
                <a:cxn ang="0">
                  <a:pos x="8" y="358"/>
                </a:cxn>
                <a:cxn ang="0">
                  <a:pos x="1" y="344"/>
                </a:cxn>
                <a:cxn ang="0">
                  <a:pos x="4" y="323"/>
                </a:cxn>
                <a:cxn ang="0">
                  <a:pos x="7" y="280"/>
                </a:cxn>
                <a:cxn ang="0">
                  <a:pos x="17" y="220"/>
                </a:cxn>
                <a:cxn ang="0">
                  <a:pos x="27" y="162"/>
                </a:cxn>
                <a:cxn ang="0">
                  <a:pos x="51" y="106"/>
                </a:cxn>
                <a:cxn ang="0">
                  <a:pos x="91" y="74"/>
                </a:cxn>
                <a:cxn ang="0">
                  <a:pos x="89" y="64"/>
                </a:cxn>
                <a:cxn ang="0">
                  <a:pos x="86" y="63"/>
                </a:cxn>
                <a:cxn ang="0">
                  <a:pos x="81" y="54"/>
                </a:cxn>
                <a:cxn ang="0">
                  <a:pos x="83" y="39"/>
                </a:cxn>
                <a:cxn ang="0">
                  <a:pos x="87" y="10"/>
                </a:cxn>
                <a:cxn ang="0">
                  <a:pos x="112" y="0"/>
                </a:cxn>
              </a:cxnLst>
              <a:rect l="0" t="0" r="r" b="b"/>
              <a:pathLst>
                <a:path w="112" h="629">
                  <a:moveTo>
                    <a:pt x="112" y="0"/>
                  </a:moveTo>
                  <a:cubicBezTo>
                    <a:pt x="112" y="341"/>
                    <a:pt x="112" y="341"/>
                    <a:pt x="112" y="341"/>
                  </a:cubicBezTo>
                  <a:cubicBezTo>
                    <a:pt x="112" y="341"/>
                    <a:pt x="109" y="374"/>
                    <a:pt x="100" y="395"/>
                  </a:cubicBezTo>
                  <a:cubicBezTo>
                    <a:pt x="91" y="416"/>
                    <a:pt x="87" y="459"/>
                    <a:pt x="78" y="470"/>
                  </a:cubicBezTo>
                  <a:cubicBezTo>
                    <a:pt x="70" y="481"/>
                    <a:pt x="72" y="490"/>
                    <a:pt x="71" y="505"/>
                  </a:cubicBezTo>
                  <a:cubicBezTo>
                    <a:pt x="70" y="520"/>
                    <a:pt x="57" y="557"/>
                    <a:pt x="56" y="577"/>
                  </a:cubicBezTo>
                  <a:cubicBezTo>
                    <a:pt x="56" y="597"/>
                    <a:pt x="58" y="612"/>
                    <a:pt x="58" y="619"/>
                  </a:cubicBezTo>
                  <a:cubicBezTo>
                    <a:pt x="58" y="627"/>
                    <a:pt x="56" y="629"/>
                    <a:pt x="45" y="628"/>
                  </a:cubicBezTo>
                  <a:cubicBezTo>
                    <a:pt x="33" y="626"/>
                    <a:pt x="19" y="627"/>
                    <a:pt x="22" y="621"/>
                  </a:cubicBezTo>
                  <a:cubicBezTo>
                    <a:pt x="24" y="616"/>
                    <a:pt x="35" y="617"/>
                    <a:pt x="36" y="604"/>
                  </a:cubicBezTo>
                  <a:cubicBezTo>
                    <a:pt x="37" y="591"/>
                    <a:pt x="36" y="585"/>
                    <a:pt x="33" y="548"/>
                  </a:cubicBezTo>
                  <a:cubicBezTo>
                    <a:pt x="30" y="511"/>
                    <a:pt x="34" y="483"/>
                    <a:pt x="45" y="469"/>
                  </a:cubicBezTo>
                  <a:cubicBezTo>
                    <a:pt x="45" y="469"/>
                    <a:pt x="44" y="453"/>
                    <a:pt x="49" y="441"/>
                  </a:cubicBezTo>
                  <a:cubicBezTo>
                    <a:pt x="54" y="429"/>
                    <a:pt x="51" y="424"/>
                    <a:pt x="50" y="405"/>
                  </a:cubicBezTo>
                  <a:cubicBezTo>
                    <a:pt x="49" y="387"/>
                    <a:pt x="45" y="352"/>
                    <a:pt x="50" y="315"/>
                  </a:cubicBezTo>
                  <a:cubicBezTo>
                    <a:pt x="56" y="277"/>
                    <a:pt x="69" y="243"/>
                    <a:pt x="63" y="226"/>
                  </a:cubicBezTo>
                  <a:cubicBezTo>
                    <a:pt x="58" y="209"/>
                    <a:pt x="52" y="191"/>
                    <a:pt x="52" y="191"/>
                  </a:cubicBezTo>
                  <a:cubicBezTo>
                    <a:pt x="52" y="191"/>
                    <a:pt x="44" y="212"/>
                    <a:pt x="45" y="222"/>
                  </a:cubicBezTo>
                  <a:cubicBezTo>
                    <a:pt x="45" y="232"/>
                    <a:pt x="34" y="278"/>
                    <a:pt x="27" y="293"/>
                  </a:cubicBezTo>
                  <a:cubicBezTo>
                    <a:pt x="19" y="308"/>
                    <a:pt x="22" y="320"/>
                    <a:pt x="24" y="325"/>
                  </a:cubicBezTo>
                  <a:cubicBezTo>
                    <a:pt x="27" y="330"/>
                    <a:pt x="28" y="337"/>
                    <a:pt x="27" y="342"/>
                  </a:cubicBezTo>
                  <a:cubicBezTo>
                    <a:pt x="25" y="347"/>
                    <a:pt x="26" y="350"/>
                    <a:pt x="26" y="350"/>
                  </a:cubicBezTo>
                  <a:cubicBezTo>
                    <a:pt x="26" y="350"/>
                    <a:pt x="28" y="348"/>
                    <a:pt x="29" y="351"/>
                  </a:cubicBezTo>
                  <a:cubicBezTo>
                    <a:pt x="31" y="353"/>
                    <a:pt x="30" y="360"/>
                    <a:pt x="24" y="364"/>
                  </a:cubicBezTo>
                  <a:cubicBezTo>
                    <a:pt x="19" y="368"/>
                    <a:pt x="14" y="365"/>
                    <a:pt x="8" y="358"/>
                  </a:cubicBezTo>
                  <a:cubicBezTo>
                    <a:pt x="3" y="352"/>
                    <a:pt x="0" y="351"/>
                    <a:pt x="1" y="344"/>
                  </a:cubicBezTo>
                  <a:cubicBezTo>
                    <a:pt x="2" y="337"/>
                    <a:pt x="4" y="329"/>
                    <a:pt x="4" y="323"/>
                  </a:cubicBezTo>
                  <a:cubicBezTo>
                    <a:pt x="5" y="317"/>
                    <a:pt x="5" y="297"/>
                    <a:pt x="7" y="280"/>
                  </a:cubicBezTo>
                  <a:cubicBezTo>
                    <a:pt x="8" y="263"/>
                    <a:pt x="11" y="238"/>
                    <a:pt x="17" y="220"/>
                  </a:cubicBezTo>
                  <a:cubicBezTo>
                    <a:pt x="23" y="201"/>
                    <a:pt x="29" y="176"/>
                    <a:pt x="27" y="162"/>
                  </a:cubicBezTo>
                  <a:cubicBezTo>
                    <a:pt x="25" y="148"/>
                    <a:pt x="25" y="112"/>
                    <a:pt x="51" y="106"/>
                  </a:cubicBezTo>
                  <a:cubicBezTo>
                    <a:pt x="78" y="100"/>
                    <a:pt x="91" y="91"/>
                    <a:pt x="91" y="74"/>
                  </a:cubicBezTo>
                  <a:cubicBezTo>
                    <a:pt x="91" y="74"/>
                    <a:pt x="91" y="68"/>
                    <a:pt x="89" y="64"/>
                  </a:cubicBezTo>
                  <a:cubicBezTo>
                    <a:pt x="89" y="64"/>
                    <a:pt x="87" y="65"/>
                    <a:pt x="86" y="63"/>
                  </a:cubicBezTo>
                  <a:cubicBezTo>
                    <a:pt x="84" y="62"/>
                    <a:pt x="84" y="57"/>
                    <a:pt x="81" y="54"/>
                  </a:cubicBezTo>
                  <a:cubicBezTo>
                    <a:pt x="78" y="50"/>
                    <a:pt x="76" y="41"/>
                    <a:pt x="83" y="39"/>
                  </a:cubicBezTo>
                  <a:cubicBezTo>
                    <a:pt x="83" y="39"/>
                    <a:pt x="80" y="19"/>
                    <a:pt x="87" y="10"/>
                  </a:cubicBezTo>
                  <a:cubicBezTo>
                    <a:pt x="94" y="1"/>
                    <a:pt x="112" y="0"/>
                    <a:pt x="1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94"/>
          <p:cNvGrpSpPr/>
          <p:nvPr/>
        </p:nvGrpSpPr>
        <p:grpSpPr>
          <a:xfrm>
            <a:off x="4732740" y="2541390"/>
            <a:ext cx="1222742" cy="3082248"/>
            <a:chOff x="3247039" y="1246789"/>
            <a:chExt cx="1188379" cy="2995461"/>
          </a:xfrm>
          <a:solidFill>
            <a:schemeClr val="bg1">
              <a:lumMod val="75000"/>
            </a:schemeClr>
          </a:solidFill>
        </p:grpSpPr>
        <p:sp>
          <p:nvSpPr>
            <p:cNvPr id="15" name="Freeform 27"/>
            <p:cNvSpPr/>
            <p:nvPr/>
          </p:nvSpPr>
          <p:spPr bwMode="auto">
            <a:xfrm>
              <a:off x="3247039" y="1246789"/>
              <a:ext cx="593022" cy="2995461"/>
            </a:xfrm>
            <a:custGeom>
              <a:avLst/>
              <a:gdLst/>
              <a:ahLst/>
              <a:cxnLst>
                <a:cxn ang="0">
                  <a:pos x="97" y="37"/>
                </a:cxn>
                <a:cxn ang="0">
                  <a:pos x="96" y="54"/>
                </a:cxn>
                <a:cxn ang="0">
                  <a:pos x="99" y="59"/>
                </a:cxn>
                <a:cxn ang="0">
                  <a:pos x="108" y="78"/>
                </a:cxn>
                <a:cxn ang="0">
                  <a:pos x="60" y="118"/>
                </a:cxn>
                <a:cxn ang="0">
                  <a:pos x="47" y="180"/>
                </a:cxn>
                <a:cxn ang="0">
                  <a:pos x="33" y="254"/>
                </a:cxn>
                <a:cxn ang="0">
                  <a:pos x="24" y="301"/>
                </a:cxn>
                <a:cxn ang="0">
                  <a:pos x="11" y="311"/>
                </a:cxn>
                <a:cxn ang="0">
                  <a:pos x="5" y="323"/>
                </a:cxn>
                <a:cxn ang="0">
                  <a:pos x="13" y="321"/>
                </a:cxn>
                <a:cxn ang="0">
                  <a:pos x="2" y="346"/>
                </a:cxn>
                <a:cxn ang="0">
                  <a:pos x="4" y="351"/>
                </a:cxn>
                <a:cxn ang="0">
                  <a:pos x="15" y="332"/>
                </a:cxn>
                <a:cxn ang="0">
                  <a:pos x="11" y="355"/>
                </a:cxn>
                <a:cxn ang="0">
                  <a:pos x="22" y="333"/>
                </a:cxn>
                <a:cxn ang="0">
                  <a:pos x="20" y="354"/>
                </a:cxn>
                <a:cxn ang="0">
                  <a:pos x="28" y="333"/>
                </a:cxn>
                <a:cxn ang="0">
                  <a:pos x="28" y="349"/>
                </a:cxn>
                <a:cxn ang="0">
                  <a:pos x="35" y="333"/>
                </a:cxn>
                <a:cxn ang="0">
                  <a:pos x="40" y="306"/>
                </a:cxn>
                <a:cxn ang="0">
                  <a:pos x="65" y="228"/>
                </a:cxn>
                <a:cxn ang="0">
                  <a:pos x="76" y="169"/>
                </a:cxn>
                <a:cxn ang="0">
                  <a:pos x="80" y="254"/>
                </a:cxn>
                <a:cxn ang="0">
                  <a:pos x="68" y="341"/>
                </a:cxn>
                <a:cxn ang="0">
                  <a:pos x="76" y="462"/>
                </a:cxn>
                <a:cxn ang="0">
                  <a:pos x="86" y="575"/>
                </a:cxn>
                <a:cxn ang="0">
                  <a:pos x="81" y="619"/>
                </a:cxn>
                <a:cxn ang="0">
                  <a:pos x="85" y="628"/>
                </a:cxn>
                <a:cxn ang="0">
                  <a:pos x="106" y="628"/>
                </a:cxn>
                <a:cxn ang="0">
                  <a:pos x="109" y="607"/>
                </a:cxn>
                <a:cxn ang="0">
                  <a:pos x="106" y="558"/>
                </a:cxn>
                <a:cxn ang="0">
                  <a:pos x="110" y="479"/>
                </a:cxn>
                <a:cxn ang="0">
                  <a:pos x="115" y="418"/>
                </a:cxn>
                <a:cxn ang="0">
                  <a:pos x="125" y="326"/>
                </a:cxn>
                <a:cxn ang="0">
                  <a:pos x="125" y="0"/>
                </a:cxn>
                <a:cxn ang="0">
                  <a:pos x="97" y="37"/>
                </a:cxn>
              </a:cxnLst>
              <a:rect l="0" t="0" r="r" b="b"/>
              <a:pathLst>
                <a:path w="125" h="628">
                  <a:moveTo>
                    <a:pt x="97" y="37"/>
                  </a:moveTo>
                  <a:cubicBezTo>
                    <a:pt x="91" y="41"/>
                    <a:pt x="96" y="50"/>
                    <a:pt x="96" y="54"/>
                  </a:cubicBezTo>
                  <a:cubicBezTo>
                    <a:pt x="96" y="59"/>
                    <a:pt x="99" y="59"/>
                    <a:pt x="99" y="59"/>
                  </a:cubicBezTo>
                  <a:cubicBezTo>
                    <a:pt x="101" y="66"/>
                    <a:pt x="108" y="78"/>
                    <a:pt x="108" y="78"/>
                  </a:cubicBezTo>
                  <a:cubicBezTo>
                    <a:pt x="110" y="109"/>
                    <a:pt x="76" y="108"/>
                    <a:pt x="60" y="118"/>
                  </a:cubicBezTo>
                  <a:cubicBezTo>
                    <a:pt x="43" y="128"/>
                    <a:pt x="47" y="157"/>
                    <a:pt x="47" y="180"/>
                  </a:cubicBezTo>
                  <a:cubicBezTo>
                    <a:pt x="47" y="203"/>
                    <a:pt x="40" y="225"/>
                    <a:pt x="33" y="254"/>
                  </a:cubicBezTo>
                  <a:cubicBezTo>
                    <a:pt x="27" y="278"/>
                    <a:pt x="25" y="295"/>
                    <a:pt x="24" y="301"/>
                  </a:cubicBezTo>
                  <a:cubicBezTo>
                    <a:pt x="22" y="301"/>
                    <a:pt x="17" y="303"/>
                    <a:pt x="11" y="311"/>
                  </a:cubicBezTo>
                  <a:cubicBezTo>
                    <a:pt x="8" y="316"/>
                    <a:pt x="7" y="320"/>
                    <a:pt x="5" y="323"/>
                  </a:cubicBezTo>
                  <a:cubicBezTo>
                    <a:pt x="2" y="325"/>
                    <a:pt x="7" y="331"/>
                    <a:pt x="13" y="321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2" y="346"/>
                    <a:pt x="0" y="350"/>
                    <a:pt x="4" y="351"/>
                  </a:cubicBezTo>
                  <a:cubicBezTo>
                    <a:pt x="9" y="351"/>
                    <a:pt x="13" y="332"/>
                    <a:pt x="15" y="332"/>
                  </a:cubicBezTo>
                  <a:cubicBezTo>
                    <a:pt x="17" y="332"/>
                    <a:pt x="6" y="354"/>
                    <a:pt x="11" y="355"/>
                  </a:cubicBezTo>
                  <a:cubicBezTo>
                    <a:pt x="17" y="357"/>
                    <a:pt x="21" y="333"/>
                    <a:pt x="22" y="333"/>
                  </a:cubicBezTo>
                  <a:cubicBezTo>
                    <a:pt x="23" y="334"/>
                    <a:pt x="16" y="353"/>
                    <a:pt x="20" y="354"/>
                  </a:cubicBezTo>
                  <a:cubicBezTo>
                    <a:pt x="25" y="356"/>
                    <a:pt x="25" y="333"/>
                    <a:pt x="28" y="333"/>
                  </a:cubicBezTo>
                  <a:cubicBezTo>
                    <a:pt x="29" y="333"/>
                    <a:pt x="24" y="349"/>
                    <a:pt x="28" y="349"/>
                  </a:cubicBezTo>
                  <a:cubicBezTo>
                    <a:pt x="31" y="349"/>
                    <a:pt x="31" y="339"/>
                    <a:pt x="35" y="333"/>
                  </a:cubicBezTo>
                  <a:cubicBezTo>
                    <a:pt x="38" y="328"/>
                    <a:pt x="42" y="313"/>
                    <a:pt x="40" y="306"/>
                  </a:cubicBezTo>
                  <a:cubicBezTo>
                    <a:pt x="46" y="286"/>
                    <a:pt x="61" y="245"/>
                    <a:pt x="65" y="228"/>
                  </a:cubicBezTo>
                  <a:cubicBezTo>
                    <a:pt x="69" y="208"/>
                    <a:pt x="76" y="169"/>
                    <a:pt x="76" y="169"/>
                  </a:cubicBezTo>
                  <a:cubicBezTo>
                    <a:pt x="82" y="182"/>
                    <a:pt x="86" y="239"/>
                    <a:pt x="80" y="254"/>
                  </a:cubicBezTo>
                  <a:cubicBezTo>
                    <a:pt x="75" y="270"/>
                    <a:pt x="62" y="307"/>
                    <a:pt x="68" y="341"/>
                  </a:cubicBezTo>
                  <a:cubicBezTo>
                    <a:pt x="73" y="375"/>
                    <a:pt x="78" y="421"/>
                    <a:pt x="76" y="462"/>
                  </a:cubicBezTo>
                  <a:cubicBezTo>
                    <a:pt x="74" y="502"/>
                    <a:pt x="81" y="545"/>
                    <a:pt x="86" y="575"/>
                  </a:cubicBezTo>
                  <a:cubicBezTo>
                    <a:pt x="91" y="606"/>
                    <a:pt x="85" y="613"/>
                    <a:pt x="81" y="619"/>
                  </a:cubicBezTo>
                  <a:cubicBezTo>
                    <a:pt x="77" y="624"/>
                    <a:pt x="85" y="628"/>
                    <a:pt x="85" y="628"/>
                  </a:cubicBezTo>
                  <a:cubicBezTo>
                    <a:pt x="85" y="628"/>
                    <a:pt x="98" y="628"/>
                    <a:pt x="106" y="628"/>
                  </a:cubicBezTo>
                  <a:cubicBezTo>
                    <a:pt x="114" y="628"/>
                    <a:pt x="111" y="623"/>
                    <a:pt x="109" y="607"/>
                  </a:cubicBezTo>
                  <a:cubicBezTo>
                    <a:pt x="106" y="591"/>
                    <a:pt x="103" y="579"/>
                    <a:pt x="106" y="558"/>
                  </a:cubicBezTo>
                  <a:cubicBezTo>
                    <a:pt x="110" y="537"/>
                    <a:pt x="112" y="511"/>
                    <a:pt x="110" y="479"/>
                  </a:cubicBezTo>
                  <a:cubicBezTo>
                    <a:pt x="109" y="448"/>
                    <a:pt x="109" y="441"/>
                    <a:pt x="115" y="418"/>
                  </a:cubicBezTo>
                  <a:cubicBezTo>
                    <a:pt x="121" y="394"/>
                    <a:pt x="125" y="326"/>
                    <a:pt x="125" y="326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89" y="0"/>
                    <a:pt x="97" y="37"/>
                    <a:pt x="97" y="3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28"/>
            <p:cNvSpPr/>
            <p:nvPr/>
          </p:nvSpPr>
          <p:spPr bwMode="auto">
            <a:xfrm>
              <a:off x="3840061" y="1246789"/>
              <a:ext cx="595357" cy="2995461"/>
            </a:xfrm>
            <a:custGeom>
              <a:avLst/>
              <a:gdLst/>
              <a:ahLst/>
              <a:cxnLst>
                <a:cxn ang="0">
                  <a:pos x="28" y="37"/>
                </a:cxn>
                <a:cxn ang="0">
                  <a:pos x="29" y="54"/>
                </a:cxn>
                <a:cxn ang="0">
                  <a:pos x="26" y="59"/>
                </a:cxn>
                <a:cxn ang="0">
                  <a:pos x="18" y="78"/>
                </a:cxn>
                <a:cxn ang="0">
                  <a:pos x="66" y="118"/>
                </a:cxn>
                <a:cxn ang="0">
                  <a:pos x="78" y="180"/>
                </a:cxn>
                <a:cxn ang="0">
                  <a:pos x="92" y="254"/>
                </a:cxn>
                <a:cxn ang="0">
                  <a:pos x="101" y="301"/>
                </a:cxn>
                <a:cxn ang="0">
                  <a:pos x="114" y="311"/>
                </a:cxn>
                <a:cxn ang="0">
                  <a:pos x="121" y="323"/>
                </a:cxn>
                <a:cxn ang="0">
                  <a:pos x="112" y="321"/>
                </a:cxn>
                <a:cxn ang="0">
                  <a:pos x="123" y="346"/>
                </a:cxn>
                <a:cxn ang="0">
                  <a:pos x="122" y="351"/>
                </a:cxn>
                <a:cxn ang="0">
                  <a:pos x="110" y="332"/>
                </a:cxn>
                <a:cxn ang="0">
                  <a:pos x="114" y="355"/>
                </a:cxn>
                <a:cxn ang="0">
                  <a:pos x="104" y="333"/>
                </a:cxn>
                <a:cxn ang="0">
                  <a:pos x="105" y="354"/>
                </a:cxn>
                <a:cxn ang="0">
                  <a:pos x="97" y="333"/>
                </a:cxn>
                <a:cxn ang="0">
                  <a:pos x="97" y="349"/>
                </a:cxn>
                <a:cxn ang="0">
                  <a:pos x="90" y="333"/>
                </a:cxn>
                <a:cxn ang="0">
                  <a:pos x="85" y="306"/>
                </a:cxn>
                <a:cxn ang="0">
                  <a:pos x="60" y="228"/>
                </a:cxn>
                <a:cxn ang="0">
                  <a:pos x="50" y="169"/>
                </a:cxn>
                <a:cxn ang="0">
                  <a:pos x="45" y="254"/>
                </a:cxn>
                <a:cxn ang="0">
                  <a:pos x="58" y="341"/>
                </a:cxn>
                <a:cxn ang="0">
                  <a:pos x="50" y="462"/>
                </a:cxn>
                <a:cxn ang="0">
                  <a:pos x="39" y="575"/>
                </a:cxn>
                <a:cxn ang="0">
                  <a:pos x="44" y="619"/>
                </a:cxn>
                <a:cxn ang="0">
                  <a:pos x="40" y="628"/>
                </a:cxn>
                <a:cxn ang="0">
                  <a:pos x="19" y="628"/>
                </a:cxn>
                <a:cxn ang="0">
                  <a:pos x="17" y="607"/>
                </a:cxn>
                <a:cxn ang="0">
                  <a:pos x="19" y="558"/>
                </a:cxn>
                <a:cxn ang="0">
                  <a:pos x="15" y="479"/>
                </a:cxn>
                <a:cxn ang="0">
                  <a:pos x="10" y="418"/>
                </a:cxn>
                <a:cxn ang="0">
                  <a:pos x="0" y="326"/>
                </a:cxn>
                <a:cxn ang="0">
                  <a:pos x="0" y="0"/>
                </a:cxn>
                <a:cxn ang="0">
                  <a:pos x="28" y="37"/>
                </a:cxn>
              </a:cxnLst>
              <a:rect l="0" t="0" r="r" b="b"/>
              <a:pathLst>
                <a:path w="125" h="628">
                  <a:moveTo>
                    <a:pt x="28" y="37"/>
                  </a:moveTo>
                  <a:cubicBezTo>
                    <a:pt x="34" y="41"/>
                    <a:pt x="30" y="50"/>
                    <a:pt x="29" y="54"/>
                  </a:cubicBezTo>
                  <a:cubicBezTo>
                    <a:pt x="29" y="59"/>
                    <a:pt x="26" y="59"/>
                    <a:pt x="26" y="59"/>
                  </a:cubicBezTo>
                  <a:cubicBezTo>
                    <a:pt x="24" y="66"/>
                    <a:pt x="18" y="78"/>
                    <a:pt x="18" y="78"/>
                  </a:cubicBezTo>
                  <a:cubicBezTo>
                    <a:pt x="15" y="109"/>
                    <a:pt x="49" y="108"/>
                    <a:pt x="66" y="118"/>
                  </a:cubicBezTo>
                  <a:cubicBezTo>
                    <a:pt x="82" y="128"/>
                    <a:pt x="78" y="157"/>
                    <a:pt x="78" y="180"/>
                  </a:cubicBezTo>
                  <a:cubicBezTo>
                    <a:pt x="78" y="203"/>
                    <a:pt x="86" y="225"/>
                    <a:pt x="92" y="254"/>
                  </a:cubicBezTo>
                  <a:cubicBezTo>
                    <a:pt x="98" y="278"/>
                    <a:pt x="100" y="295"/>
                    <a:pt x="101" y="301"/>
                  </a:cubicBezTo>
                  <a:cubicBezTo>
                    <a:pt x="103" y="301"/>
                    <a:pt x="108" y="303"/>
                    <a:pt x="114" y="311"/>
                  </a:cubicBezTo>
                  <a:cubicBezTo>
                    <a:pt x="117" y="316"/>
                    <a:pt x="118" y="320"/>
                    <a:pt x="121" y="323"/>
                  </a:cubicBezTo>
                  <a:cubicBezTo>
                    <a:pt x="123" y="325"/>
                    <a:pt x="118" y="331"/>
                    <a:pt x="112" y="321"/>
                  </a:cubicBezTo>
                  <a:cubicBezTo>
                    <a:pt x="123" y="346"/>
                    <a:pt x="123" y="346"/>
                    <a:pt x="123" y="346"/>
                  </a:cubicBezTo>
                  <a:cubicBezTo>
                    <a:pt x="123" y="346"/>
                    <a:pt x="125" y="350"/>
                    <a:pt x="122" y="351"/>
                  </a:cubicBezTo>
                  <a:cubicBezTo>
                    <a:pt x="117" y="351"/>
                    <a:pt x="112" y="332"/>
                    <a:pt x="110" y="332"/>
                  </a:cubicBezTo>
                  <a:cubicBezTo>
                    <a:pt x="109" y="332"/>
                    <a:pt x="119" y="354"/>
                    <a:pt x="114" y="355"/>
                  </a:cubicBezTo>
                  <a:cubicBezTo>
                    <a:pt x="108" y="357"/>
                    <a:pt x="105" y="333"/>
                    <a:pt x="104" y="333"/>
                  </a:cubicBezTo>
                  <a:cubicBezTo>
                    <a:pt x="102" y="334"/>
                    <a:pt x="110" y="353"/>
                    <a:pt x="105" y="354"/>
                  </a:cubicBezTo>
                  <a:cubicBezTo>
                    <a:pt x="100" y="356"/>
                    <a:pt x="100" y="333"/>
                    <a:pt x="97" y="333"/>
                  </a:cubicBezTo>
                  <a:cubicBezTo>
                    <a:pt x="96" y="333"/>
                    <a:pt x="101" y="349"/>
                    <a:pt x="97" y="349"/>
                  </a:cubicBezTo>
                  <a:cubicBezTo>
                    <a:pt x="94" y="349"/>
                    <a:pt x="94" y="339"/>
                    <a:pt x="90" y="333"/>
                  </a:cubicBezTo>
                  <a:cubicBezTo>
                    <a:pt x="87" y="328"/>
                    <a:pt x="83" y="313"/>
                    <a:pt x="85" y="306"/>
                  </a:cubicBezTo>
                  <a:cubicBezTo>
                    <a:pt x="79" y="286"/>
                    <a:pt x="64" y="245"/>
                    <a:pt x="60" y="228"/>
                  </a:cubicBezTo>
                  <a:cubicBezTo>
                    <a:pt x="56" y="208"/>
                    <a:pt x="50" y="169"/>
                    <a:pt x="50" y="169"/>
                  </a:cubicBezTo>
                  <a:cubicBezTo>
                    <a:pt x="43" y="182"/>
                    <a:pt x="40" y="239"/>
                    <a:pt x="45" y="254"/>
                  </a:cubicBezTo>
                  <a:cubicBezTo>
                    <a:pt x="50" y="270"/>
                    <a:pt x="63" y="307"/>
                    <a:pt x="58" y="341"/>
                  </a:cubicBezTo>
                  <a:cubicBezTo>
                    <a:pt x="52" y="375"/>
                    <a:pt x="48" y="421"/>
                    <a:pt x="50" y="462"/>
                  </a:cubicBezTo>
                  <a:cubicBezTo>
                    <a:pt x="51" y="502"/>
                    <a:pt x="45" y="545"/>
                    <a:pt x="39" y="575"/>
                  </a:cubicBezTo>
                  <a:cubicBezTo>
                    <a:pt x="34" y="606"/>
                    <a:pt x="40" y="613"/>
                    <a:pt x="44" y="619"/>
                  </a:cubicBezTo>
                  <a:cubicBezTo>
                    <a:pt x="48" y="624"/>
                    <a:pt x="40" y="628"/>
                    <a:pt x="40" y="628"/>
                  </a:cubicBezTo>
                  <a:cubicBezTo>
                    <a:pt x="40" y="628"/>
                    <a:pt x="27" y="628"/>
                    <a:pt x="19" y="628"/>
                  </a:cubicBezTo>
                  <a:cubicBezTo>
                    <a:pt x="12" y="628"/>
                    <a:pt x="14" y="623"/>
                    <a:pt x="17" y="607"/>
                  </a:cubicBezTo>
                  <a:cubicBezTo>
                    <a:pt x="19" y="591"/>
                    <a:pt x="22" y="579"/>
                    <a:pt x="19" y="558"/>
                  </a:cubicBezTo>
                  <a:cubicBezTo>
                    <a:pt x="16" y="537"/>
                    <a:pt x="13" y="511"/>
                    <a:pt x="15" y="479"/>
                  </a:cubicBezTo>
                  <a:cubicBezTo>
                    <a:pt x="17" y="448"/>
                    <a:pt x="16" y="441"/>
                    <a:pt x="10" y="418"/>
                  </a:cubicBezTo>
                  <a:cubicBezTo>
                    <a:pt x="4" y="394"/>
                    <a:pt x="0" y="326"/>
                    <a:pt x="0" y="3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" y="0"/>
                    <a:pt x="28" y="37"/>
                    <a:pt x="28" y="3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27"/>
          <p:cNvGrpSpPr>
            <a:grpSpLocks noChangeAspect="1"/>
          </p:cNvGrpSpPr>
          <p:nvPr/>
        </p:nvGrpSpPr>
        <p:grpSpPr>
          <a:xfrm>
            <a:off x="4080756" y="2482132"/>
            <a:ext cx="448104" cy="448129"/>
            <a:chOff x="2485261" y="1052590"/>
            <a:chExt cx="604874" cy="604874"/>
          </a:xfrm>
        </p:grpSpPr>
        <p:grpSp>
          <p:nvGrpSpPr>
            <p:cNvPr id="18" name="Group 21"/>
            <p:cNvGrpSpPr/>
            <p:nvPr/>
          </p:nvGrpSpPr>
          <p:grpSpPr>
            <a:xfrm>
              <a:off x="2573119" y="1163222"/>
              <a:ext cx="429158" cy="383610"/>
              <a:chOff x="654724" y="1637314"/>
              <a:chExt cx="1229523" cy="1099028"/>
            </a:xfrm>
            <a:solidFill>
              <a:schemeClr val="accent1"/>
            </a:solidFill>
          </p:grpSpPr>
          <p:sp>
            <p:nvSpPr>
              <p:cNvPr id="20" name="Freeform 94"/>
              <p:cNvSpPr/>
              <p:nvPr/>
            </p:nvSpPr>
            <p:spPr bwMode="auto">
              <a:xfrm>
                <a:off x="1022259" y="1825274"/>
                <a:ext cx="452541" cy="328032"/>
              </a:xfrm>
              <a:custGeom>
                <a:avLst/>
                <a:gdLst/>
                <a:ahLst/>
                <a:cxnLst>
                  <a:cxn ang="0">
                    <a:pos x="241" y="389"/>
                  </a:cxn>
                  <a:cxn ang="0">
                    <a:pos x="410" y="422"/>
                  </a:cxn>
                  <a:cxn ang="0">
                    <a:pos x="517" y="385"/>
                  </a:cxn>
                  <a:cxn ang="0">
                    <a:pos x="626" y="183"/>
                  </a:cxn>
                  <a:cxn ang="0">
                    <a:pos x="473" y="18"/>
                  </a:cxn>
                  <a:cxn ang="0">
                    <a:pos x="305" y="99"/>
                  </a:cxn>
                  <a:cxn ang="0">
                    <a:pos x="286" y="112"/>
                  </a:cxn>
                  <a:cxn ang="0">
                    <a:pos x="265" y="102"/>
                  </a:cxn>
                  <a:cxn ang="0">
                    <a:pos x="115" y="81"/>
                  </a:cxn>
                  <a:cxn ang="0">
                    <a:pos x="0" y="197"/>
                  </a:cxn>
                  <a:cxn ang="0">
                    <a:pos x="15" y="207"/>
                  </a:cxn>
                  <a:cxn ang="0">
                    <a:pos x="144" y="456"/>
                  </a:cxn>
                  <a:cxn ang="0">
                    <a:pos x="241" y="389"/>
                  </a:cxn>
                </a:cxnLst>
                <a:rect l="0" t="0" r="r" b="b"/>
                <a:pathLst>
                  <a:path w="630" h="456">
                    <a:moveTo>
                      <a:pt x="241" y="389"/>
                    </a:moveTo>
                    <a:cubicBezTo>
                      <a:pt x="322" y="372"/>
                      <a:pt x="383" y="404"/>
                      <a:pt x="410" y="422"/>
                    </a:cubicBezTo>
                    <a:cubicBezTo>
                      <a:pt x="430" y="411"/>
                      <a:pt x="469" y="392"/>
                      <a:pt x="517" y="385"/>
                    </a:cubicBezTo>
                    <a:cubicBezTo>
                      <a:pt x="518" y="326"/>
                      <a:pt x="543" y="229"/>
                      <a:pt x="626" y="183"/>
                    </a:cubicBezTo>
                    <a:cubicBezTo>
                      <a:pt x="630" y="140"/>
                      <a:pt x="596" y="38"/>
                      <a:pt x="473" y="18"/>
                    </a:cubicBezTo>
                    <a:cubicBezTo>
                      <a:pt x="360" y="0"/>
                      <a:pt x="308" y="95"/>
                      <a:pt x="305" y="99"/>
                    </a:cubicBezTo>
                    <a:cubicBezTo>
                      <a:pt x="302" y="106"/>
                      <a:pt x="294" y="111"/>
                      <a:pt x="286" y="112"/>
                    </a:cubicBezTo>
                    <a:cubicBezTo>
                      <a:pt x="278" y="112"/>
                      <a:pt x="270" y="109"/>
                      <a:pt x="265" y="102"/>
                    </a:cubicBezTo>
                    <a:cubicBezTo>
                      <a:pt x="263" y="100"/>
                      <a:pt x="226" y="54"/>
                      <a:pt x="115" y="81"/>
                    </a:cubicBezTo>
                    <a:cubicBezTo>
                      <a:pt x="23" y="102"/>
                      <a:pt x="4" y="172"/>
                      <a:pt x="0" y="197"/>
                    </a:cubicBezTo>
                    <a:cubicBezTo>
                      <a:pt x="5" y="200"/>
                      <a:pt x="10" y="203"/>
                      <a:pt x="15" y="207"/>
                    </a:cubicBezTo>
                    <a:cubicBezTo>
                      <a:pt x="108" y="274"/>
                      <a:pt x="136" y="382"/>
                      <a:pt x="144" y="456"/>
                    </a:cubicBezTo>
                    <a:cubicBezTo>
                      <a:pt x="163" y="426"/>
                      <a:pt x="194" y="398"/>
                      <a:pt x="241" y="3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95"/>
              <p:cNvSpPr/>
              <p:nvPr/>
            </p:nvSpPr>
            <p:spPr bwMode="auto">
              <a:xfrm>
                <a:off x="654724" y="1637314"/>
                <a:ext cx="1229523" cy="1099028"/>
              </a:xfrm>
              <a:custGeom>
                <a:avLst/>
                <a:gdLst/>
                <a:ahLst/>
                <a:cxnLst>
                  <a:cxn ang="0">
                    <a:pos x="1586" y="533"/>
                  </a:cxn>
                  <a:cxn ang="0">
                    <a:pos x="1180" y="215"/>
                  </a:cxn>
                  <a:cxn ang="0">
                    <a:pos x="327" y="309"/>
                  </a:cxn>
                  <a:cxn ang="0">
                    <a:pos x="446" y="934"/>
                  </a:cxn>
                  <a:cxn ang="0">
                    <a:pos x="498" y="508"/>
                  </a:cxn>
                  <a:cxn ang="0">
                    <a:pos x="264" y="643"/>
                  </a:cxn>
                  <a:cxn ang="0">
                    <a:pos x="415" y="697"/>
                  </a:cxn>
                  <a:cxn ang="0">
                    <a:pos x="434" y="741"/>
                  </a:cxn>
                  <a:cxn ang="0">
                    <a:pos x="219" y="660"/>
                  </a:cxn>
                  <a:cxn ang="0">
                    <a:pos x="466" y="438"/>
                  </a:cxn>
                  <a:cxn ang="0">
                    <a:pos x="790" y="314"/>
                  </a:cxn>
                  <a:cxn ang="0">
                    <a:pos x="1145" y="323"/>
                  </a:cxn>
                  <a:cxn ang="0">
                    <a:pos x="1449" y="496"/>
                  </a:cxn>
                  <a:cxn ang="0">
                    <a:pos x="1556" y="882"/>
                  </a:cxn>
                  <a:cxn ang="0">
                    <a:pos x="1272" y="974"/>
                  </a:cxn>
                  <a:cxn ang="0">
                    <a:pos x="807" y="1047"/>
                  </a:cxn>
                  <a:cxn ang="0">
                    <a:pos x="717" y="974"/>
                  </a:cxn>
                  <a:cxn ang="0">
                    <a:pos x="760" y="954"/>
                  </a:cxn>
                  <a:cxn ang="0">
                    <a:pos x="942" y="931"/>
                  </a:cxn>
                  <a:cxn ang="0">
                    <a:pos x="1454" y="953"/>
                  </a:cxn>
                  <a:cxn ang="0">
                    <a:pos x="1460" y="727"/>
                  </a:cxn>
                  <a:cxn ang="0">
                    <a:pos x="1415" y="530"/>
                  </a:cxn>
                  <a:cxn ang="0">
                    <a:pos x="1076" y="644"/>
                  </a:cxn>
                  <a:cxn ang="0">
                    <a:pos x="1264" y="785"/>
                  </a:cxn>
                  <a:cxn ang="0">
                    <a:pos x="934" y="733"/>
                  </a:cxn>
                  <a:cxn ang="0">
                    <a:pos x="762" y="698"/>
                  </a:cxn>
                  <a:cxn ang="0">
                    <a:pos x="649" y="831"/>
                  </a:cxn>
                  <a:cxn ang="0">
                    <a:pos x="467" y="1053"/>
                  </a:cxn>
                  <a:cxn ang="0">
                    <a:pos x="817" y="1278"/>
                  </a:cxn>
                  <a:cxn ang="0">
                    <a:pos x="1161" y="1148"/>
                  </a:cxn>
                  <a:cxn ang="0">
                    <a:pos x="1107" y="1079"/>
                  </a:cxn>
                  <a:cxn ang="0">
                    <a:pos x="1206" y="1132"/>
                  </a:cxn>
                  <a:cxn ang="0">
                    <a:pos x="1176" y="1277"/>
                  </a:cxn>
                  <a:cxn ang="0">
                    <a:pos x="837" y="1335"/>
                  </a:cxn>
                  <a:cxn ang="0">
                    <a:pos x="1340" y="1413"/>
                  </a:cxn>
                  <a:cxn ang="0">
                    <a:pos x="1704" y="806"/>
                  </a:cxn>
                </a:cxnLst>
                <a:rect l="0" t="0" r="r" b="b"/>
                <a:pathLst>
                  <a:path w="1711" h="1531">
                    <a:moveTo>
                      <a:pt x="1704" y="806"/>
                    </a:moveTo>
                    <a:cubicBezTo>
                      <a:pt x="1698" y="609"/>
                      <a:pt x="1586" y="533"/>
                      <a:pt x="1586" y="533"/>
                    </a:cubicBezTo>
                    <a:cubicBezTo>
                      <a:pt x="1586" y="533"/>
                      <a:pt x="1573" y="438"/>
                      <a:pt x="1486" y="336"/>
                    </a:cubicBezTo>
                    <a:cubicBezTo>
                      <a:pt x="1352" y="188"/>
                      <a:pt x="1180" y="215"/>
                      <a:pt x="1180" y="215"/>
                    </a:cubicBezTo>
                    <a:cubicBezTo>
                      <a:pt x="959" y="0"/>
                      <a:pt x="732" y="165"/>
                      <a:pt x="732" y="165"/>
                    </a:cubicBezTo>
                    <a:cubicBezTo>
                      <a:pt x="417" y="62"/>
                      <a:pt x="327" y="309"/>
                      <a:pt x="327" y="309"/>
                    </a:cubicBezTo>
                    <a:cubicBezTo>
                      <a:pt x="147" y="328"/>
                      <a:pt x="0" y="540"/>
                      <a:pt x="132" y="766"/>
                    </a:cubicBezTo>
                    <a:cubicBezTo>
                      <a:pt x="233" y="940"/>
                      <a:pt x="382" y="942"/>
                      <a:pt x="446" y="934"/>
                    </a:cubicBezTo>
                    <a:cubicBezTo>
                      <a:pt x="466" y="879"/>
                      <a:pt x="511" y="818"/>
                      <a:pt x="608" y="791"/>
                    </a:cubicBezTo>
                    <a:cubicBezTo>
                      <a:pt x="609" y="782"/>
                      <a:pt x="621" y="597"/>
                      <a:pt x="498" y="508"/>
                    </a:cubicBezTo>
                    <a:cubicBezTo>
                      <a:pt x="424" y="455"/>
                      <a:pt x="342" y="468"/>
                      <a:pt x="297" y="503"/>
                    </a:cubicBezTo>
                    <a:cubicBezTo>
                      <a:pt x="254" y="536"/>
                      <a:pt x="242" y="587"/>
                      <a:pt x="264" y="643"/>
                    </a:cubicBezTo>
                    <a:cubicBezTo>
                      <a:pt x="275" y="671"/>
                      <a:pt x="292" y="690"/>
                      <a:pt x="316" y="700"/>
                    </a:cubicBezTo>
                    <a:cubicBezTo>
                      <a:pt x="361" y="719"/>
                      <a:pt x="415" y="697"/>
                      <a:pt x="415" y="697"/>
                    </a:cubicBezTo>
                    <a:cubicBezTo>
                      <a:pt x="427" y="692"/>
                      <a:pt x="441" y="697"/>
                      <a:pt x="447" y="710"/>
                    </a:cubicBezTo>
                    <a:cubicBezTo>
                      <a:pt x="452" y="722"/>
                      <a:pt x="446" y="736"/>
                      <a:pt x="434" y="741"/>
                    </a:cubicBezTo>
                    <a:cubicBezTo>
                      <a:pt x="431" y="742"/>
                      <a:pt x="361" y="771"/>
                      <a:pt x="297" y="744"/>
                    </a:cubicBezTo>
                    <a:cubicBezTo>
                      <a:pt x="262" y="730"/>
                      <a:pt x="235" y="701"/>
                      <a:pt x="219" y="660"/>
                    </a:cubicBezTo>
                    <a:cubicBezTo>
                      <a:pt x="189" y="584"/>
                      <a:pt x="208" y="511"/>
                      <a:pt x="268" y="465"/>
                    </a:cubicBezTo>
                    <a:cubicBezTo>
                      <a:pt x="323" y="422"/>
                      <a:pt x="398" y="413"/>
                      <a:pt x="466" y="438"/>
                    </a:cubicBezTo>
                    <a:cubicBezTo>
                      <a:pt x="478" y="387"/>
                      <a:pt x="518" y="319"/>
                      <a:pt x="614" y="296"/>
                    </a:cubicBezTo>
                    <a:cubicBezTo>
                      <a:pt x="707" y="274"/>
                      <a:pt x="762" y="295"/>
                      <a:pt x="790" y="314"/>
                    </a:cubicBezTo>
                    <a:cubicBezTo>
                      <a:pt x="824" y="270"/>
                      <a:pt x="893" y="217"/>
                      <a:pt x="992" y="233"/>
                    </a:cubicBezTo>
                    <a:cubicBezTo>
                      <a:pt x="1074" y="246"/>
                      <a:pt x="1121" y="289"/>
                      <a:pt x="1145" y="323"/>
                    </a:cubicBezTo>
                    <a:cubicBezTo>
                      <a:pt x="1168" y="355"/>
                      <a:pt x="1182" y="392"/>
                      <a:pt x="1185" y="426"/>
                    </a:cubicBezTo>
                    <a:cubicBezTo>
                      <a:pt x="1278" y="403"/>
                      <a:pt x="1386" y="432"/>
                      <a:pt x="1449" y="496"/>
                    </a:cubicBezTo>
                    <a:cubicBezTo>
                      <a:pt x="1501" y="549"/>
                      <a:pt x="1519" y="621"/>
                      <a:pt x="1500" y="699"/>
                    </a:cubicBezTo>
                    <a:cubicBezTo>
                      <a:pt x="1524" y="723"/>
                      <a:pt x="1570" y="782"/>
                      <a:pt x="1556" y="882"/>
                    </a:cubicBezTo>
                    <a:cubicBezTo>
                      <a:pt x="1549" y="935"/>
                      <a:pt x="1520" y="976"/>
                      <a:pt x="1474" y="997"/>
                    </a:cubicBezTo>
                    <a:cubicBezTo>
                      <a:pt x="1416" y="1024"/>
                      <a:pt x="1336" y="1015"/>
                      <a:pt x="1272" y="974"/>
                    </a:cubicBezTo>
                    <a:cubicBezTo>
                      <a:pt x="1180" y="916"/>
                      <a:pt x="1038" y="913"/>
                      <a:pt x="972" y="968"/>
                    </a:cubicBezTo>
                    <a:cubicBezTo>
                      <a:pt x="922" y="1010"/>
                      <a:pt x="863" y="1052"/>
                      <a:pt x="807" y="1047"/>
                    </a:cubicBezTo>
                    <a:cubicBezTo>
                      <a:pt x="803" y="1047"/>
                      <a:pt x="799" y="1046"/>
                      <a:pt x="794" y="1045"/>
                    </a:cubicBezTo>
                    <a:cubicBezTo>
                      <a:pt x="762" y="1038"/>
                      <a:pt x="735" y="1014"/>
                      <a:pt x="717" y="974"/>
                    </a:cubicBezTo>
                    <a:cubicBezTo>
                      <a:pt x="711" y="962"/>
                      <a:pt x="716" y="948"/>
                      <a:pt x="728" y="942"/>
                    </a:cubicBezTo>
                    <a:cubicBezTo>
                      <a:pt x="740" y="937"/>
                      <a:pt x="754" y="942"/>
                      <a:pt x="760" y="954"/>
                    </a:cubicBezTo>
                    <a:cubicBezTo>
                      <a:pt x="772" y="980"/>
                      <a:pt x="787" y="994"/>
                      <a:pt x="805" y="998"/>
                    </a:cubicBezTo>
                    <a:cubicBezTo>
                      <a:pt x="844" y="1007"/>
                      <a:pt x="902" y="964"/>
                      <a:pt x="942" y="931"/>
                    </a:cubicBezTo>
                    <a:cubicBezTo>
                      <a:pt x="1024" y="862"/>
                      <a:pt x="1187" y="864"/>
                      <a:pt x="1297" y="934"/>
                    </a:cubicBezTo>
                    <a:cubicBezTo>
                      <a:pt x="1348" y="966"/>
                      <a:pt x="1410" y="974"/>
                      <a:pt x="1454" y="953"/>
                    </a:cubicBezTo>
                    <a:cubicBezTo>
                      <a:pt x="1485" y="939"/>
                      <a:pt x="1504" y="912"/>
                      <a:pt x="1509" y="876"/>
                    </a:cubicBezTo>
                    <a:cubicBezTo>
                      <a:pt x="1523" y="774"/>
                      <a:pt x="1460" y="728"/>
                      <a:pt x="1460" y="727"/>
                    </a:cubicBezTo>
                    <a:cubicBezTo>
                      <a:pt x="1451" y="721"/>
                      <a:pt x="1448" y="711"/>
                      <a:pt x="1450" y="701"/>
                    </a:cubicBezTo>
                    <a:cubicBezTo>
                      <a:pt x="1470" y="633"/>
                      <a:pt x="1458" y="574"/>
                      <a:pt x="1415" y="530"/>
                    </a:cubicBezTo>
                    <a:cubicBezTo>
                      <a:pt x="1363" y="476"/>
                      <a:pt x="1272" y="453"/>
                      <a:pt x="1195" y="473"/>
                    </a:cubicBezTo>
                    <a:cubicBezTo>
                      <a:pt x="1093" y="499"/>
                      <a:pt x="1078" y="609"/>
                      <a:pt x="1076" y="644"/>
                    </a:cubicBezTo>
                    <a:cubicBezTo>
                      <a:pt x="1136" y="647"/>
                      <a:pt x="1204" y="674"/>
                      <a:pt x="1267" y="751"/>
                    </a:cubicBezTo>
                    <a:cubicBezTo>
                      <a:pt x="1275" y="762"/>
                      <a:pt x="1274" y="777"/>
                      <a:pt x="1264" y="785"/>
                    </a:cubicBezTo>
                    <a:cubicBezTo>
                      <a:pt x="1253" y="794"/>
                      <a:pt x="1238" y="792"/>
                      <a:pt x="1230" y="782"/>
                    </a:cubicBezTo>
                    <a:cubicBezTo>
                      <a:pt x="1095" y="617"/>
                      <a:pt x="941" y="728"/>
                      <a:pt x="934" y="733"/>
                    </a:cubicBezTo>
                    <a:cubicBezTo>
                      <a:pt x="925" y="740"/>
                      <a:pt x="912" y="739"/>
                      <a:pt x="904" y="732"/>
                    </a:cubicBezTo>
                    <a:cubicBezTo>
                      <a:pt x="902" y="730"/>
                      <a:pt x="845" y="681"/>
                      <a:pt x="762" y="698"/>
                    </a:cubicBezTo>
                    <a:cubicBezTo>
                      <a:pt x="683" y="714"/>
                      <a:pt x="669" y="810"/>
                      <a:pt x="669" y="811"/>
                    </a:cubicBezTo>
                    <a:cubicBezTo>
                      <a:pt x="667" y="821"/>
                      <a:pt x="659" y="829"/>
                      <a:pt x="649" y="831"/>
                    </a:cubicBezTo>
                    <a:cubicBezTo>
                      <a:pt x="466" y="864"/>
                      <a:pt x="476" y="1025"/>
                      <a:pt x="476" y="1032"/>
                    </a:cubicBezTo>
                    <a:cubicBezTo>
                      <a:pt x="477" y="1040"/>
                      <a:pt x="473" y="1048"/>
                      <a:pt x="467" y="1053"/>
                    </a:cubicBezTo>
                    <a:cubicBezTo>
                      <a:pt x="495" y="1292"/>
                      <a:pt x="815" y="1270"/>
                      <a:pt x="815" y="1270"/>
                    </a:cubicBezTo>
                    <a:cubicBezTo>
                      <a:pt x="816" y="1273"/>
                      <a:pt x="816" y="1276"/>
                      <a:pt x="817" y="1278"/>
                    </a:cubicBezTo>
                    <a:cubicBezTo>
                      <a:pt x="826" y="1282"/>
                      <a:pt x="1041" y="1363"/>
                      <a:pt x="1138" y="1248"/>
                    </a:cubicBezTo>
                    <a:cubicBezTo>
                      <a:pt x="1162" y="1208"/>
                      <a:pt x="1170" y="1174"/>
                      <a:pt x="1161" y="1148"/>
                    </a:cubicBezTo>
                    <a:cubicBezTo>
                      <a:pt x="1151" y="1120"/>
                      <a:pt x="1122" y="1110"/>
                      <a:pt x="1122" y="1110"/>
                    </a:cubicBezTo>
                    <a:cubicBezTo>
                      <a:pt x="1109" y="1106"/>
                      <a:pt x="1103" y="1092"/>
                      <a:pt x="1107" y="1079"/>
                    </a:cubicBezTo>
                    <a:cubicBezTo>
                      <a:pt x="1111" y="1067"/>
                      <a:pt x="1125" y="1060"/>
                      <a:pt x="1138" y="1064"/>
                    </a:cubicBezTo>
                    <a:cubicBezTo>
                      <a:pt x="1140" y="1065"/>
                      <a:pt x="1188" y="1082"/>
                      <a:pt x="1206" y="1132"/>
                    </a:cubicBezTo>
                    <a:cubicBezTo>
                      <a:pt x="1221" y="1172"/>
                      <a:pt x="1211" y="1220"/>
                      <a:pt x="1178" y="1274"/>
                    </a:cubicBezTo>
                    <a:cubicBezTo>
                      <a:pt x="1177" y="1275"/>
                      <a:pt x="1177" y="1276"/>
                      <a:pt x="1176" y="1277"/>
                    </a:cubicBezTo>
                    <a:cubicBezTo>
                      <a:pt x="1116" y="1350"/>
                      <a:pt x="1024" y="1363"/>
                      <a:pt x="946" y="1356"/>
                    </a:cubicBezTo>
                    <a:cubicBezTo>
                      <a:pt x="903" y="1353"/>
                      <a:pt x="864" y="1343"/>
                      <a:pt x="837" y="1335"/>
                    </a:cubicBezTo>
                    <a:cubicBezTo>
                      <a:pt x="893" y="1460"/>
                      <a:pt x="1019" y="1517"/>
                      <a:pt x="1153" y="1523"/>
                    </a:cubicBezTo>
                    <a:cubicBezTo>
                      <a:pt x="1310" y="1531"/>
                      <a:pt x="1340" y="1413"/>
                      <a:pt x="1340" y="1413"/>
                    </a:cubicBezTo>
                    <a:cubicBezTo>
                      <a:pt x="1551" y="1329"/>
                      <a:pt x="1506" y="1116"/>
                      <a:pt x="1506" y="1116"/>
                    </a:cubicBezTo>
                    <a:cubicBezTo>
                      <a:pt x="1594" y="1103"/>
                      <a:pt x="1711" y="1004"/>
                      <a:pt x="1704" y="80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Sev01"/>
            <p:cNvSpPr>
              <a:spLocks noChangeAspect="1"/>
            </p:cNvSpPr>
            <p:nvPr/>
          </p:nvSpPr>
          <p:spPr>
            <a:xfrm>
              <a:off x="2485261" y="1052590"/>
              <a:ext cx="604874" cy="6048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26"/>
          <p:cNvGrpSpPr>
            <a:grpSpLocks noChangeAspect="1"/>
          </p:cNvGrpSpPr>
          <p:nvPr/>
        </p:nvGrpSpPr>
        <p:grpSpPr>
          <a:xfrm>
            <a:off x="4080756" y="3025232"/>
            <a:ext cx="448104" cy="448129"/>
            <a:chOff x="1450163" y="1163222"/>
            <a:chExt cx="604874" cy="604874"/>
          </a:xfrm>
        </p:grpSpPr>
        <p:sp>
          <p:nvSpPr>
            <p:cNvPr id="23" name="Freeform 128"/>
            <p:cNvSpPr/>
            <p:nvPr/>
          </p:nvSpPr>
          <p:spPr bwMode="auto">
            <a:xfrm>
              <a:off x="1585913" y="1270397"/>
              <a:ext cx="333374" cy="390524"/>
            </a:xfrm>
            <a:custGeom>
              <a:avLst/>
              <a:gdLst/>
              <a:ahLst/>
              <a:cxnLst>
                <a:cxn ang="0">
                  <a:pos x="94" y="45"/>
                </a:cxn>
                <a:cxn ang="0">
                  <a:pos x="99" y="92"/>
                </a:cxn>
                <a:cxn ang="0">
                  <a:pos x="71" y="118"/>
                </a:cxn>
                <a:cxn ang="0">
                  <a:pos x="10" y="116"/>
                </a:cxn>
                <a:cxn ang="0">
                  <a:pos x="24" y="62"/>
                </a:cxn>
                <a:cxn ang="0">
                  <a:pos x="44" y="48"/>
                </a:cxn>
                <a:cxn ang="0">
                  <a:pos x="45" y="42"/>
                </a:cxn>
                <a:cxn ang="0">
                  <a:pos x="28" y="40"/>
                </a:cxn>
                <a:cxn ang="0">
                  <a:pos x="32" y="25"/>
                </a:cxn>
                <a:cxn ang="0">
                  <a:pos x="43" y="28"/>
                </a:cxn>
                <a:cxn ang="0">
                  <a:pos x="37" y="14"/>
                </a:cxn>
                <a:cxn ang="0">
                  <a:pos x="45" y="7"/>
                </a:cxn>
                <a:cxn ang="0">
                  <a:pos x="45" y="3"/>
                </a:cxn>
                <a:cxn ang="0">
                  <a:pos x="48" y="1"/>
                </a:cxn>
                <a:cxn ang="0">
                  <a:pos x="52" y="3"/>
                </a:cxn>
                <a:cxn ang="0">
                  <a:pos x="53" y="6"/>
                </a:cxn>
                <a:cxn ang="0">
                  <a:pos x="55" y="6"/>
                </a:cxn>
                <a:cxn ang="0">
                  <a:pos x="56" y="2"/>
                </a:cxn>
                <a:cxn ang="0">
                  <a:pos x="59" y="1"/>
                </a:cxn>
                <a:cxn ang="0">
                  <a:pos x="62" y="4"/>
                </a:cxn>
                <a:cxn ang="0">
                  <a:pos x="62" y="8"/>
                </a:cxn>
                <a:cxn ang="0">
                  <a:pos x="67" y="9"/>
                </a:cxn>
                <a:cxn ang="0">
                  <a:pos x="69" y="4"/>
                </a:cxn>
                <a:cxn ang="0">
                  <a:pos x="76" y="7"/>
                </a:cxn>
                <a:cxn ang="0">
                  <a:pos x="76" y="19"/>
                </a:cxn>
                <a:cxn ang="0">
                  <a:pos x="80" y="33"/>
                </a:cxn>
                <a:cxn ang="0">
                  <a:pos x="79" y="18"/>
                </a:cxn>
                <a:cxn ang="0">
                  <a:pos x="86" y="17"/>
                </a:cxn>
                <a:cxn ang="0">
                  <a:pos x="89" y="26"/>
                </a:cxn>
                <a:cxn ang="0">
                  <a:pos x="91" y="18"/>
                </a:cxn>
                <a:cxn ang="0">
                  <a:pos x="96" y="17"/>
                </a:cxn>
                <a:cxn ang="0">
                  <a:pos x="99" y="21"/>
                </a:cxn>
                <a:cxn ang="0">
                  <a:pos x="94" y="45"/>
                </a:cxn>
              </a:cxnLst>
              <a:rect l="0" t="0" r="r" b="b"/>
              <a:pathLst>
                <a:path w="114" h="133">
                  <a:moveTo>
                    <a:pt x="94" y="45"/>
                  </a:moveTo>
                  <a:cubicBezTo>
                    <a:pt x="94" y="45"/>
                    <a:pt x="114" y="65"/>
                    <a:pt x="99" y="92"/>
                  </a:cubicBezTo>
                  <a:cubicBezTo>
                    <a:pt x="99" y="92"/>
                    <a:pt x="96" y="105"/>
                    <a:pt x="71" y="118"/>
                  </a:cubicBezTo>
                  <a:cubicBezTo>
                    <a:pt x="46" y="130"/>
                    <a:pt x="20" y="133"/>
                    <a:pt x="10" y="116"/>
                  </a:cubicBezTo>
                  <a:cubicBezTo>
                    <a:pt x="0" y="98"/>
                    <a:pt x="18" y="67"/>
                    <a:pt x="24" y="62"/>
                  </a:cubicBezTo>
                  <a:cubicBezTo>
                    <a:pt x="24" y="62"/>
                    <a:pt x="26" y="51"/>
                    <a:pt x="44" y="48"/>
                  </a:cubicBezTo>
                  <a:cubicBezTo>
                    <a:pt x="44" y="48"/>
                    <a:pt x="51" y="42"/>
                    <a:pt x="45" y="42"/>
                  </a:cubicBezTo>
                  <a:cubicBezTo>
                    <a:pt x="38" y="43"/>
                    <a:pt x="29" y="43"/>
                    <a:pt x="28" y="40"/>
                  </a:cubicBezTo>
                  <a:cubicBezTo>
                    <a:pt x="27" y="37"/>
                    <a:pt x="28" y="26"/>
                    <a:pt x="32" y="25"/>
                  </a:cubicBezTo>
                  <a:cubicBezTo>
                    <a:pt x="36" y="24"/>
                    <a:pt x="43" y="28"/>
                    <a:pt x="43" y="28"/>
                  </a:cubicBezTo>
                  <a:cubicBezTo>
                    <a:pt x="43" y="28"/>
                    <a:pt x="48" y="17"/>
                    <a:pt x="37" y="14"/>
                  </a:cubicBezTo>
                  <a:cubicBezTo>
                    <a:pt x="37" y="14"/>
                    <a:pt x="38" y="6"/>
                    <a:pt x="45" y="7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6" y="1"/>
                    <a:pt x="48" y="1"/>
                  </a:cubicBezTo>
                  <a:cubicBezTo>
                    <a:pt x="51" y="1"/>
                    <a:pt x="52" y="3"/>
                    <a:pt x="52" y="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0"/>
                    <a:pt x="59" y="1"/>
                  </a:cubicBezTo>
                  <a:cubicBezTo>
                    <a:pt x="63" y="2"/>
                    <a:pt x="62" y="4"/>
                    <a:pt x="62" y="4"/>
                  </a:cubicBezTo>
                  <a:cubicBezTo>
                    <a:pt x="62" y="4"/>
                    <a:pt x="62" y="8"/>
                    <a:pt x="62" y="8"/>
                  </a:cubicBezTo>
                  <a:cubicBezTo>
                    <a:pt x="62" y="8"/>
                    <a:pt x="65" y="11"/>
                    <a:pt x="67" y="9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4" y="2"/>
                    <a:pt x="76" y="7"/>
                  </a:cubicBezTo>
                  <a:cubicBezTo>
                    <a:pt x="76" y="7"/>
                    <a:pt x="71" y="14"/>
                    <a:pt x="76" y="19"/>
                  </a:cubicBezTo>
                  <a:cubicBezTo>
                    <a:pt x="76" y="19"/>
                    <a:pt x="80" y="24"/>
                    <a:pt x="80" y="33"/>
                  </a:cubicBezTo>
                  <a:cubicBezTo>
                    <a:pt x="80" y="33"/>
                    <a:pt x="81" y="22"/>
                    <a:pt x="79" y="18"/>
                  </a:cubicBezTo>
                  <a:cubicBezTo>
                    <a:pt x="79" y="18"/>
                    <a:pt x="82" y="15"/>
                    <a:pt x="86" y="17"/>
                  </a:cubicBezTo>
                  <a:cubicBezTo>
                    <a:pt x="86" y="17"/>
                    <a:pt x="86" y="25"/>
                    <a:pt x="89" y="26"/>
                  </a:cubicBezTo>
                  <a:cubicBezTo>
                    <a:pt x="91" y="26"/>
                    <a:pt x="91" y="18"/>
                    <a:pt x="91" y="18"/>
                  </a:cubicBezTo>
                  <a:cubicBezTo>
                    <a:pt x="91" y="18"/>
                    <a:pt x="92" y="16"/>
                    <a:pt x="96" y="17"/>
                  </a:cubicBezTo>
                  <a:cubicBezTo>
                    <a:pt x="100" y="18"/>
                    <a:pt x="99" y="21"/>
                    <a:pt x="99" y="21"/>
                  </a:cubicBezTo>
                  <a:cubicBezTo>
                    <a:pt x="99" y="21"/>
                    <a:pt x="86" y="31"/>
                    <a:pt x="94" y="45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Sev01"/>
            <p:cNvSpPr>
              <a:spLocks noChangeAspect="1"/>
            </p:cNvSpPr>
            <p:nvPr/>
          </p:nvSpPr>
          <p:spPr>
            <a:xfrm>
              <a:off x="1450163" y="1163222"/>
              <a:ext cx="604874" cy="60487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28"/>
          <p:cNvGrpSpPr>
            <a:grpSpLocks noChangeAspect="1"/>
          </p:cNvGrpSpPr>
          <p:nvPr/>
        </p:nvGrpSpPr>
        <p:grpSpPr>
          <a:xfrm>
            <a:off x="4080756" y="3568332"/>
            <a:ext cx="448104" cy="448129"/>
            <a:chOff x="1450163" y="1941736"/>
            <a:chExt cx="604874" cy="604874"/>
          </a:xfrm>
        </p:grpSpPr>
        <p:grpSp>
          <p:nvGrpSpPr>
            <p:cNvPr id="26" name="Group 10"/>
            <p:cNvGrpSpPr/>
            <p:nvPr/>
          </p:nvGrpSpPr>
          <p:grpSpPr>
            <a:xfrm>
              <a:off x="1517738" y="2053585"/>
              <a:ext cx="487363" cy="363538"/>
              <a:chOff x="1320094" y="1424694"/>
              <a:chExt cx="487363" cy="363538"/>
            </a:xfrm>
            <a:solidFill>
              <a:schemeClr val="accent3"/>
            </a:solidFill>
          </p:grpSpPr>
          <p:sp>
            <p:nvSpPr>
              <p:cNvPr id="28" name="Freeform 13"/>
              <p:cNvSpPr/>
              <p:nvPr/>
            </p:nvSpPr>
            <p:spPr bwMode="auto">
              <a:xfrm>
                <a:off x="1320094" y="1424694"/>
                <a:ext cx="487363" cy="363538"/>
              </a:xfrm>
              <a:custGeom>
                <a:avLst/>
                <a:gdLst/>
                <a:ahLst/>
                <a:cxnLst>
                  <a:cxn ang="0">
                    <a:pos x="108" y="17"/>
                  </a:cxn>
                  <a:cxn ang="0">
                    <a:pos x="92" y="17"/>
                  </a:cxn>
                  <a:cxn ang="0">
                    <a:pos x="92" y="46"/>
                  </a:cxn>
                  <a:cxn ang="0">
                    <a:pos x="87" y="41"/>
                  </a:cxn>
                  <a:cxn ang="0">
                    <a:pos x="87" y="36"/>
                  </a:cxn>
                  <a:cxn ang="0">
                    <a:pos x="78" y="36"/>
                  </a:cxn>
                  <a:cxn ang="0">
                    <a:pos x="78" y="41"/>
                  </a:cxn>
                  <a:cxn ang="0">
                    <a:pos x="73" y="46"/>
                  </a:cxn>
                  <a:cxn ang="0">
                    <a:pos x="73" y="17"/>
                  </a:cxn>
                  <a:cxn ang="0">
                    <a:pos x="57" y="17"/>
                  </a:cxn>
                  <a:cxn ang="0">
                    <a:pos x="24" y="115"/>
                  </a:cxn>
                  <a:cxn ang="0">
                    <a:pos x="45" y="110"/>
                  </a:cxn>
                  <a:cxn ang="0">
                    <a:pos x="73" y="94"/>
                  </a:cxn>
                  <a:cxn ang="0">
                    <a:pos x="73" y="52"/>
                  </a:cxn>
                  <a:cxn ang="0">
                    <a:pos x="83" y="42"/>
                  </a:cxn>
                  <a:cxn ang="0">
                    <a:pos x="92" y="52"/>
                  </a:cxn>
                  <a:cxn ang="0">
                    <a:pos x="92" y="94"/>
                  </a:cxn>
                  <a:cxn ang="0">
                    <a:pos x="120" y="110"/>
                  </a:cxn>
                  <a:cxn ang="0">
                    <a:pos x="142" y="115"/>
                  </a:cxn>
                  <a:cxn ang="0">
                    <a:pos x="108" y="17"/>
                  </a:cxn>
                </a:cxnLst>
                <a:rect l="0" t="0" r="r" b="b"/>
                <a:pathLst>
                  <a:path w="166" h="124">
                    <a:moveTo>
                      <a:pt x="108" y="17"/>
                    </a:moveTo>
                    <a:cubicBezTo>
                      <a:pt x="92" y="0"/>
                      <a:pt x="92" y="17"/>
                      <a:pt x="92" y="17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7"/>
                      <a:pt x="73" y="0"/>
                      <a:pt x="57" y="17"/>
                    </a:cubicBezTo>
                    <a:cubicBezTo>
                      <a:pt x="57" y="17"/>
                      <a:pt x="0" y="77"/>
                      <a:pt x="24" y="115"/>
                    </a:cubicBezTo>
                    <a:cubicBezTo>
                      <a:pt x="26" y="119"/>
                      <a:pt x="36" y="124"/>
                      <a:pt x="45" y="110"/>
                    </a:cubicBezTo>
                    <a:cubicBezTo>
                      <a:pt x="50" y="104"/>
                      <a:pt x="70" y="116"/>
                      <a:pt x="73" y="94"/>
                    </a:cubicBezTo>
                    <a:cubicBezTo>
                      <a:pt x="73" y="52"/>
                      <a:pt x="73" y="52"/>
                      <a:pt x="73" y="52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94"/>
                      <a:pt x="92" y="94"/>
                      <a:pt x="92" y="94"/>
                    </a:cubicBezTo>
                    <a:cubicBezTo>
                      <a:pt x="95" y="116"/>
                      <a:pt x="115" y="104"/>
                      <a:pt x="120" y="110"/>
                    </a:cubicBezTo>
                    <a:cubicBezTo>
                      <a:pt x="130" y="124"/>
                      <a:pt x="139" y="119"/>
                      <a:pt x="142" y="115"/>
                    </a:cubicBezTo>
                    <a:cubicBezTo>
                      <a:pt x="166" y="77"/>
                      <a:pt x="108" y="17"/>
                      <a:pt x="108" y="17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Rectangle 14"/>
              <p:cNvSpPr>
                <a:spLocks noChangeArrowheads="1"/>
              </p:cNvSpPr>
              <p:nvPr/>
            </p:nvSpPr>
            <p:spPr bwMode="auto">
              <a:xfrm>
                <a:off x="1539875" y="1450975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" name="Rectangle 15"/>
              <p:cNvSpPr>
                <a:spLocks noChangeArrowheads="1"/>
              </p:cNvSpPr>
              <p:nvPr/>
            </p:nvSpPr>
            <p:spPr bwMode="auto">
              <a:xfrm>
                <a:off x="1539875" y="1481138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1" name="Rectangle 16"/>
              <p:cNvSpPr>
                <a:spLocks noChangeArrowheads="1"/>
              </p:cNvSpPr>
              <p:nvPr/>
            </p:nvSpPr>
            <p:spPr bwMode="auto">
              <a:xfrm>
                <a:off x="1539875" y="1509713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7" name="Sev01"/>
            <p:cNvSpPr>
              <a:spLocks noChangeAspect="1"/>
            </p:cNvSpPr>
            <p:nvPr/>
          </p:nvSpPr>
          <p:spPr>
            <a:xfrm>
              <a:off x="1450163" y="1941736"/>
              <a:ext cx="604874" cy="60487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31"/>
          <p:cNvGrpSpPr>
            <a:grpSpLocks noChangeAspect="1"/>
          </p:cNvGrpSpPr>
          <p:nvPr/>
        </p:nvGrpSpPr>
        <p:grpSpPr>
          <a:xfrm>
            <a:off x="4080756" y="4111432"/>
            <a:ext cx="448104" cy="448129"/>
            <a:chOff x="1450163" y="2622755"/>
            <a:chExt cx="604874" cy="604874"/>
          </a:xfrm>
        </p:grpSpPr>
        <p:sp>
          <p:nvSpPr>
            <p:cNvPr id="42" name="Freeform 126"/>
            <p:cNvSpPr/>
            <p:nvPr/>
          </p:nvSpPr>
          <p:spPr bwMode="auto">
            <a:xfrm>
              <a:off x="1571192" y="2783279"/>
              <a:ext cx="389900" cy="296526"/>
            </a:xfrm>
            <a:custGeom>
              <a:avLst/>
              <a:gdLst/>
              <a:ahLst/>
              <a:cxnLst>
                <a:cxn ang="0">
                  <a:pos x="95" y="11"/>
                </a:cxn>
                <a:cxn ang="0">
                  <a:pos x="76" y="7"/>
                </a:cxn>
                <a:cxn ang="0">
                  <a:pos x="54" y="9"/>
                </a:cxn>
                <a:cxn ang="0">
                  <a:pos x="13" y="28"/>
                </a:cxn>
                <a:cxn ang="0">
                  <a:pos x="6" y="84"/>
                </a:cxn>
                <a:cxn ang="0">
                  <a:pos x="6" y="116"/>
                </a:cxn>
                <a:cxn ang="0">
                  <a:pos x="38" y="107"/>
                </a:cxn>
                <a:cxn ang="0">
                  <a:pos x="72" y="100"/>
                </a:cxn>
                <a:cxn ang="0">
                  <a:pos x="99" y="74"/>
                </a:cxn>
                <a:cxn ang="0">
                  <a:pos x="126" y="62"/>
                </a:cxn>
                <a:cxn ang="0">
                  <a:pos x="141" y="51"/>
                </a:cxn>
                <a:cxn ang="0">
                  <a:pos x="152" y="33"/>
                </a:cxn>
                <a:cxn ang="0">
                  <a:pos x="162" y="9"/>
                </a:cxn>
                <a:cxn ang="0">
                  <a:pos x="130" y="9"/>
                </a:cxn>
                <a:cxn ang="0">
                  <a:pos x="95" y="11"/>
                </a:cxn>
              </a:cxnLst>
              <a:rect l="0" t="0" r="r" b="b"/>
              <a:pathLst>
                <a:path w="167" h="127">
                  <a:moveTo>
                    <a:pt x="95" y="11"/>
                  </a:moveTo>
                  <a:cubicBezTo>
                    <a:pt x="95" y="11"/>
                    <a:pt x="89" y="6"/>
                    <a:pt x="76" y="7"/>
                  </a:cubicBezTo>
                  <a:cubicBezTo>
                    <a:pt x="63" y="7"/>
                    <a:pt x="60" y="9"/>
                    <a:pt x="54" y="9"/>
                  </a:cubicBezTo>
                  <a:cubicBezTo>
                    <a:pt x="48" y="10"/>
                    <a:pt x="25" y="10"/>
                    <a:pt x="13" y="28"/>
                  </a:cubicBezTo>
                  <a:cubicBezTo>
                    <a:pt x="1" y="46"/>
                    <a:pt x="0" y="73"/>
                    <a:pt x="6" y="84"/>
                  </a:cubicBezTo>
                  <a:cubicBezTo>
                    <a:pt x="6" y="84"/>
                    <a:pt x="11" y="109"/>
                    <a:pt x="6" y="116"/>
                  </a:cubicBezTo>
                  <a:cubicBezTo>
                    <a:pt x="6" y="116"/>
                    <a:pt x="6" y="127"/>
                    <a:pt x="38" y="107"/>
                  </a:cubicBezTo>
                  <a:cubicBezTo>
                    <a:pt x="38" y="107"/>
                    <a:pt x="62" y="108"/>
                    <a:pt x="72" y="100"/>
                  </a:cubicBezTo>
                  <a:cubicBezTo>
                    <a:pt x="83" y="93"/>
                    <a:pt x="99" y="74"/>
                    <a:pt x="99" y="74"/>
                  </a:cubicBezTo>
                  <a:cubicBezTo>
                    <a:pt x="99" y="74"/>
                    <a:pt x="124" y="66"/>
                    <a:pt x="126" y="62"/>
                  </a:cubicBezTo>
                  <a:cubicBezTo>
                    <a:pt x="128" y="58"/>
                    <a:pt x="139" y="51"/>
                    <a:pt x="141" y="51"/>
                  </a:cubicBezTo>
                  <a:cubicBezTo>
                    <a:pt x="144" y="50"/>
                    <a:pt x="149" y="37"/>
                    <a:pt x="152" y="33"/>
                  </a:cubicBezTo>
                  <a:cubicBezTo>
                    <a:pt x="155" y="29"/>
                    <a:pt x="167" y="19"/>
                    <a:pt x="162" y="9"/>
                  </a:cubicBezTo>
                  <a:cubicBezTo>
                    <a:pt x="157" y="0"/>
                    <a:pt x="138" y="9"/>
                    <a:pt x="130" y="9"/>
                  </a:cubicBezTo>
                  <a:cubicBezTo>
                    <a:pt x="122" y="10"/>
                    <a:pt x="106" y="4"/>
                    <a:pt x="95" y="11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Sev01"/>
            <p:cNvSpPr>
              <a:spLocks noChangeAspect="1"/>
            </p:cNvSpPr>
            <p:nvPr/>
          </p:nvSpPr>
          <p:spPr>
            <a:xfrm>
              <a:off x="1450163" y="2622755"/>
              <a:ext cx="604874" cy="60487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33"/>
          <p:cNvGrpSpPr>
            <a:grpSpLocks noChangeAspect="1"/>
          </p:cNvGrpSpPr>
          <p:nvPr/>
        </p:nvGrpSpPr>
        <p:grpSpPr>
          <a:xfrm>
            <a:off x="4080756" y="5197630"/>
            <a:ext cx="448104" cy="448129"/>
            <a:chOff x="1435082" y="3463355"/>
            <a:chExt cx="604874" cy="604874"/>
          </a:xfrm>
        </p:grpSpPr>
        <p:sp>
          <p:nvSpPr>
            <p:cNvPr id="45" name="Freeform 127"/>
            <p:cNvSpPr/>
            <p:nvPr/>
          </p:nvSpPr>
          <p:spPr bwMode="auto">
            <a:xfrm>
              <a:off x="1520897" y="3597587"/>
              <a:ext cx="430213" cy="373063"/>
            </a:xfrm>
            <a:custGeom>
              <a:avLst/>
              <a:gdLst/>
              <a:ahLst/>
              <a:cxnLst>
                <a:cxn ang="0">
                  <a:pos x="147" y="45"/>
                </a:cxn>
                <a:cxn ang="0">
                  <a:pos x="145" y="31"/>
                </a:cxn>
                <a:cxn ang="0">
                  <a:pos x="140" y="16"/>
                </a:cxn>
                <a:cxn ang="0">
                  <a:pos x="109" y="10"/>
                </a:cxn>
                <a:cxn ang="0">
                  <a:pos x="96" y="15"/>
                </a:cxn>
                <a:cxn ang="0">
                  <a:pos x="81" y="17"/>
                </a:cxn>
                <a:cxn ang="0">
                  <a:pos x="66" y="17"/>
                </a:cxn>
                <a:cxn ang="0">
                  <a:pos x="52" y="15"/>
                </a:cxn>
                <a:cxn ang="0">
                  <a:pos x="43" y="11"/>
                </a:cxn>
                <a:cxn ang="0">
                  <a:pos x="16" y="14"/>
                </a:cxn>
                <a:cxn ang="0">
                  <a:pos x="9" y="32"/>
                </a:cxn>
                <a:cxn ang="0">
                  <a:pos x="3" y="43"/>
                </a:cxn>
                <a:cxn ang="0">
                  <a:pos x="4" y="63"/>
                </a:cxn>
                <a:cxn ang="0">
                  <a:pos x="6" y="78"/>
                </a:cxn>
                <a:cxn ang="0">
                  <a:pos x="23" y="99"/>
                </a:cxn>
                <a:cxn ang="0">
                  <a:pos x="35" y="70"/>
                </a:cxn>
                <a:cxn ang="0">
                  <a:pos x="32" y="58"/>
                </a:cxn>
                <a:cxn ang="0">
                  <a:pos x="30" y="44"/>
                </a:cxn>
                <a:cxn ang="0">
                  <a:pos x="29" y="36"/>
                </a:cxn>
                <a:cxn ang="0">
                  <a:pos x="36" y="30"/>
                </a:cxn>
                <a:cxn ang="0">
                  <a:pos x="46" y="32"/>
                </a:cxn>
                <a:cxn ang="0">
                  <a:pos x="65" y="36"/>
                </a:cxn>
                <a:cxn ang="0">
                  <a:pos x="82" y="36"/>
                </a:cxn>
                <a:cxn ang="0">
                  <a:pos x="102" y="31"/>
                </a:cxn>
                <a:cxn ang="0">
                  <a:pos x="114" y="28"/>
                </a:cxn>
                <a:cxn ang="0">
                  <a:pos x="122" y="38"/>
                </a:cxn>
                <a:cxn ang="0">
                  <a:pos x="121" y="47"/>
                </a:cxn>
                <a:cxn ang="0">
                  <a:pos x="110" y="55"/>
                </a:cxn>
                <a:cxn ang="0">
                  <a:pos x="95" y="59"/>
                </a:cxn>
                <a:cxn ang="0">
                  <a:pos x="74" y="70"/>
                </a:cxn>
                <a:cxn ang="0">
                  <a:pos x="66" y="84"/>
                </a:cxn>
                <a:cxn ang="0">
                  <a:pos x="66" y="105"/>
                </a:cxn>
                <a:cxn ang="0">
                  <a:pos x="78" y="121"/>
                </a:cxn>
                <a:cxn ang="0">
                  <a:pos x="81" y="127"/>
                </a:cxn>
                <a:cxn ang="0">
                  <a:pos x="85" y="120"/>
                </a:cxn>
                <a:cxn ang="0">
                  <a:pos x="91" y="95"/>
                </a:cxn>
                <a:cxn ang="0">
                  <a:pos x="95" y="81"/>
                </a:cxn>
                <a:cxn ang="0">
                  <a:pos x="105" y="78"/>
                </a:cxn>
                <a:cxn ang="0">
                  <a:pos x="142" y="71"/>
                </a:cxn>
                <a:cxn ang="0">
                  <a:pos x="143" y="55"/>
                </a:cxn>
              </a:cxnLst>
              <a:rect l="0" t="0" r="r" b="b"/>
              <a:pathLst>
                <a:path w="147" h="127">
                  <a:moveTo>
                    <a:pt x="143" y="55"/>
                  </a:moveTo>
                  <a:cubicBezTo>
                    <a:pt x="146" y="52"/>
                    <a:pt x="147" y="49"/>
                    <a:pt x="147" y="45"/>
                  </a:cubicBezTo>
                  <a:cubicBezTo>
                    <a:pt x="147" y="41"/>
                    <a:pt x="146" y="38"/>
                    <a:pt x="144" y="36"/>
                  </a:cubicBezTo>
                  <a:cubicBezTo>
                    <a:pt x="144" y="34"/>
                    <a:pt x="145" y="32"/>
                    <a:pt x="145" y="31"/>
                  </a:cubicBezTo>
                  <a:cubicBezTo>
                    <a:pt x="145" y="26"/>
                    <a:pt x="142" y="22"/>
                    <a:pt x="139" y="20"/>
                  </a:cubicBezTo>
                  <a:cubicBezTo>
                    <a:pt x="139" y="19"/>
                    <a:pt x="140" y="17"/>
                    <a:pt x="140" y="16"/>
                  </a:cubicBezTo>
                  <a:cubicBezTo>
                    <a:pt x="140" y="7"/>
                    <a:pt x="133" y="0"/>
                    <a:pt x="124" y="0"/>
                  </a:cubicBezTo>
                  <a:cubicBezTo>
                    <a:pt x="117" y="0"/>
                    <a:pt x="112" y="4"/>
                    <a:pt x="109" y="10"/>
                  </a:cubicBezTo>
                  <a:cubicBezTo>
                    <a:pt x="108" y="10"/>
                    <a:pt x="107" y="9"/>
                    <a:pt x="105" y="9"/>
                  </a:cubicBezTo>
                  <a:cubicBezTo>
                    <a:pt x="101" y="9"/>
                    <a:pt x="98" y="12"/>
                    <a:pt x="96" y="15"/>
                  </a:cubicBezTo>
                  <a:cubicBezTo>
                    <a:pt x="94" y="14"/>
                    <a:pt x="92" y="14"/>
                    <a:pt x="90" y="14"/>
                  </a:cubicBezTo>
                  <a:cubicBezTo>
                    <a:pt x="86" y="14"/>
                    <a:pt x="83" y="15"/>
                    <a:pt x="81" y="17"/>
                  </a:cubicBezTo>
                  <a:cubicBezTo>
                    <a:pt x="79" y="16"/>
                    <a:pt x="76" y="15"/>
                    <a:pt x="73" y="15"/>
                  </a:cubicBezTo>
                  <a:cubicBezTo>
                    <a:pt x="70" y="15"/>
                    <a:pt x="68" y="16"/>
                    <a:pt x="66" y="17"/>
                  </a:cubicBezTo>
                  <a:cubicBezTo>
                    <a:pt x="63" y="15"/>
                    <a:pt x="61" y="14"/>
                    <a:pt x="57" y="14"/>
                  </a:cubicBezTo>
                  <a:cubicBezTo>
                    <a:pt x="55" y="14"/>
                    <a:pt x="54" y="14"/>
                    <a:pt x="52" y="15"/>
                  </a:cubicBezTo>
                  <a:cubicBezTo>
                    <a:pt x="50" y="13"/>
                    <a:pt x="47" y="11"/>
                    <a:pt x="44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1" y="6"/>
                    <a:pt x="36" y="3"/>
                    <a:pt x="30" y="3"/>
                  </a:cubicBezTo>
                  <a:cubicBezTo>
                    <a:pt x="23" y="3"/>
                    <a:pt x="17" y="8"/>
                    <a:pt x="16" y="14"/>
                  </a:cubicBezTo>
                  <a:cubicBezTo>
                    <a:pt x="11" y="16"/>
                    <a:pt x="7" y="21"/>
                    <a:pt x="7" y="26"/>
                  </a:cubicBezTo>
                  <a:cubicBezTo>
                    <a:pt x="7" y="28"/>
                    <a:pt x="8" y="30"/>
                    <a:pt x="9" y="32"/>
                  </a:cubicBezTo>
                  <a:cubicBezTo>
                    <a:pt x="5" y="34"/>
                    <a:pt x="3" y="38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6"/>
                    <a:pt x="0" y="49"/>
                    <a:pt x="0" y="53"/>
                  </a:cubicBezTo>
                  <a:cubicBezTo>
                    <a:pt x="0" y="57"/>
                    <a:pt x="2" y="60"/>
                    <a:pt x="4" y="63"/>
                  </a:cubicBezTo>
                  <a:cubicBezTo>
                    <a:pt x="4" y="65"/>
                    <a:pt x="3" y="67"/>
                    <a:pt x="3" y="68"/>
                  </a:cubicBezTo>
                  <a:cubicBezTo>
                    <a:pt x="3" y="72"/>
                    <a:pt x="4" y="75"/>
                    <a:pt x="6" y="78"/>
                  </a:cubicBezTo>
                  <a:cubicBezTo>
                    <a:pt x="6" y="79"/>
                    <a:pt x="6" y="80"/>
                    <a:pt x="6" y="82"/>
                  </a:cubicBezTo>
                  <a:cubicBezTo>
                    <a:pt x="6" y="91"/>
                    <a:pt x="13" y="99"/>
                    <a:pt x="23" y="99"/>
                  </a:cubicBezTo>
                  <a:cubicBezTo>
                    <a:pt x="32" y="99"/>
                    <a:pt x="40" y="91"/>
                    <a:pt x="40" y="82"/>
                  </a:cubicBezTo>
                  <a:cubicBezTo>
                    <a:pt x="40" y="77"/>
                    <a:pt x="38" y="73"/>
                    <a:pt x="35" y="70"/>
                  </a:cubicBezTo>
                  <a:cubicBezTo>
                    <a:pt x="35" y="70"/>
                    <a:pt x="35" y="69"/>
                    <a:pt x="35" y="68"/>
                  </a:cubicBezTo>
                  <a:cubicBezTo>
                    <a:pt x="35" y="65"/>
                    <a:pt x="34" y="61"/>
                    <a:pt x="32" y="58"/>
                  </a:cubicBezTo>
                  <a:cubicBezTo>
                    <a:pt x="33" y="57"/>
                    <a:pt x="33" y="55"/>
                    <a:pt x="33" y="53"/>
                  </a:cubicBezTo>
                  <a:cubicBezTo>
                    <a:pt x="33" y="49"/>
                    <a:pt x="32" y="46"/>
                    <a:pt x="30" y="44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0"/>
                    <a:pt x="30" y="38"/>
                    <a:pt x="29" y="36"/>
                  </a:cubicBezTo>
                  <a:cubicBezTo>
                    <a:pt x="30" y="35"/>
                    <a:pt x="31" y="33"/>
                    <a:pt x="32" y="31"/>
                  </a:cubicBezTo>
                  <a:cubicBezTo>
                    <a:pt x="34" y="31"/>
                    <a:pt x="35" y="30"/>
                    <a:pt x="36" y="30"/>
                  </a:cubicBezTo>
                  <a:cubicBezTo>
                    <a:pt x="38" y="32"/>
                    <a:pt x="41" y="33"/>
                    <a:pt x="44" y="33"/>
                  </a:cubicBezTo>
                  <a:cubicBezTo>
                    <a:pt x="45" y="33"/>
                    <a:pt x="45" y="33"/>
                    <a:pt x="46" y="32"/>
                  </a:cubicBezTo>
                  <a:cubicBezTo>
                    <a:pt x="48" y="36"/>
                    <a:pt x="53" y="39"/>
                    <a:pt x="57" y="39"/>
                  </a:cubicBezTo>
                  <a:cubicBezTo>
                    <a:pt x="60" y="39"/>
                    <a:pt x="63" y="38"/>
                    <a:pt x="65" y="36"/>
                  </a:cubicBezTo>
                  <a:cubicBezTo>
                    <a:pt x="67" y="38"/>
                    <a:pt x="70" y="39"/>
                    <a:pt x="73" y="39"/>
                  </a:cubicBezTo>
                  <a:cubicBezTo>
                    <a:pt x="76" y="39"/>
                    <a:pt x="79" y="38"/>
                    <a:pt x="82" y="36"/>
                  </a:cubicBezTo>
                  <a:cubicBezTo>
                    <a:pt x="84" y="38"/>
                    <a:pt x="87" y="39"/>
                    <a:pt x="90" y="39"/>
                  </a:cubicBezTo>
                  <a:cubicBezTo>
                    <a:pt x="95" y="39"/>
                    <a:pt x="100" y="36"/>
                    <a:pt x="102" y="31"/>
                  </a:cubicBezTo>
                  <a:cubicBezTo>
                    <a:pt x="103" y="31"/>
                    <a:pt x="104" y="32"/>
                    <a:pt x="105" y="32"/>
                  </a:cubicBezTo>
                  <a:cubicBezTo>
                    <a:pt x="109" y="32"/>
                    <a:pt x="112" y="30"/>
                    <a:pt x="114" y="28"/>
                  </a:cubicBezTo>
                  <a:cubicBezTo>
                    <a:pt x="115" y="29"/>
                    <a:pt x="117" y="30"/>
                    <a:pt x="120" y="31"/>
                  </a:cubicBezTo>
                  <a:cubicBezTo>
                    <a:pt x="120" y="34"/>
                    <a:pt x="121" y="36"/>
                    <a:pt x="122" y="38"/>
                  </a:cubicBezTo>
                  <a:cubicBezTo>
                    <a:pt x="121" y="40"/>
                    <a:pt x="121" y="43"/>
                    <a:pt x="121" y="45"/>
                  </a:cubicBezTo>
                  <a:cubicBezTo>
                    <a:pt x="121" y="46"/>
                    <a:pt x="121" y="47"/>
                    <a:pt x="121" y="47"/>
                  </a:cubicBezTo>
                  <a:cubicBezTo>
                    <a:pt x="119" y="48"/>
                    <a:pt x="117" y="50"/>
                    <a:pt x="116" y="51"/>
                  </a:cubicBezTo>
                  <a:cubicBezTo>
                    <a:pt x="114" y="52"/>
                    <a:pt x="111" y="53"/>
                    <a:pt x="110" y="55"/>
                  </a:cubicBezTo>
                  <a:cubicBezTo>
                    <a:pt x="108" y="54"/>
                    <a:pt x="107" y="54"/>
                    <a:pt x="105" y="54"/>
                  </a:cubicBezTo>
                  <a:cubicBezTo>
                    <a:pt x="101" y="54"/>
                    <a:pt x="98" y="56"/>
                    <a:pt x="95" y="59"/>
                  </a:cubicBezTo>
                  <a:cubicBezTo>
                    <a:pt x="93" y="57"/>
                    <a:pt x="90" y="56"/>
                    <a:pt x="88" y="56"/>
                  </a:cubicBezTo>
                  <a:cubicBezTo>
                    <a:pt x="80" y="56"/>
                    <a:pt x="74" y="62"/>
                    <a:pt x="74" y="70"/>
                  </a:cubicBezTo>
                  <a:cubicBezTo>
                    <a:pt x="74" y="70"/>
                    <a:pt x="74" y="71"/>
                    <a:pt x="74" y="71"/>
                  </a:cubicBezTo>
                  <a:cubicBezTo>
                    <a:pt x="69" y="73"/>
                    <a:pt x="66" y="78"/>
                    <a:pt x="66" y="84"/>
                  </a:cubicBezTo>
                  <a:cubicBezTo>
                    <a:pt x="66" y="88"/>
                    <a:pt x="68" y="92"/>
                    <a:pt x="70" y="95"/>
                  </a:cubicBezTo>
                  <a:cubicBezTo>
                    <a:pt x="68" y="97"/>
                    <a:pt x="66" y="101"/>
                    <a:pt x="66" y="105"/>
                  </a:cubicBezTo>
                  <a:cubicBezTo>
                    <a:pt x="66" y="112"/>
                    <a:pt x="71" y="118"/>
                    <a:pt x="77" y="120"/>
                  </a:cubicBezTo>
                  <a:cubicBezTo>
                    <a:pt x="77" y="120"/>
                    <a:pt x="78" y="121"/>
                    <a:pt x="78" y="121"/>
                  </a:cubicBezTo>
                  <a:cubicBezTo>
                    <a:pt x="79" y="124"/>
                    <a:pt x="80" y="127"/>
                    <a:pt x="80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3" y="124"/>
                    <a:pt x="84" y="121"/>
                  </a:cubicBezTo>
                  <a:cubicBezTo>
                    <a:pt x="84" y="121"/>
                    <a:pt x="84" y="120"/>
                    <a:pt x="85" y="120"/>
                  </a:cubicBezTo>
                  <a:cubicBezTo>
                    <a:pt x="91" y="118"/>
                    <a:pt x="96" y="112"/>
                    <a:pt x="96" y="105"/>
                  </a:cubicBezTo>
                  <a:cubicBezTo>
                    <a:pt x="96" y="101"/>
                    <a:pt x="94" y="97"/>
                    <a:pt x="91" y="95"/>
                  </a:cubicBezTo>
                  <a:cubicBezTo>
                    <a:pt x="94" y="92"/>
                    <a:pt x="96" y="88"/>
                    <a:pt x="96" y="84"/>
                  </a:cubicBezTo>
                  <a:cubicBezTo>
                    <a:pt x="96" y="83"/>
                    <a:pt x="95" y="82"/>
                    <a:pt x="95" y="81"/>
                  </a:cubicBezTo>
                  <a:cubicBezTo>
                    <a:pt x="97" y="79"/>
                    <a:pt x="98" y="78"/>
                    <a:pt x="99" y="76"/>
                  </a:cubicBezTo>
                  <a:cubicBezTo>
                    <a:pt x="101" y="77"/>
                    <a:pt x="103" y="78"/>
                    <a:pt x="105" y="78"/>
                  </a:cubicBezTo>
                  <a:cubicBezTo>
                    <a:pt x="108" y="84"/>
                    <a:pt x="115" y="89"/>
                    <a:pt x="122" y="89"/>
                  </a:cubicBezTo>
                  <a:cubicBezTo>
                    <a:pt x="133" y="89"/>
                    <a:pt x="141" y="81"/>
                    <a:pt x="142" y="71"/>
                  </a:cubicBezTo>
                  <a:cubicBezTo>
                    <a:pt x="144" y="68"/>
                    <a:pt x="145" y="65"/>
                    <a:pt x="145" y="61"/>
                  </a:cubicBezTo>
                  <a:cubicBezTo>
                    <a:pt x="145" y="59"/>
                    <a:pt x="144" y="57"/>
                    <a:pt x="143" y="55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Sev01"/>
            <p:cNvSpPr>
              <a:spLocks noChangeAspect="1"/>
            </p:cNvSpPr>
            <p:nvPr/>
          </p:nvSpPr>
          <p:spPr>
            <a:xfrm>
              <a:off x="1435082" y="3463355"/>
              <a:ext cx="604874" cy="604874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7" name="Group 32"/>
          <p:cNvGrpSpPr>
            <a:grpSpLocks noChangeAspect="1"/>
          </p:cNvGrpSpPr>
          <p:nvPr/>
        </p:nvGrpSpPr>
        <p:grpSpPr>
          <a:xfrm>
            <a:off x="4080756" y="4654532"/>
            <a:ext cx="448104" cy="448129"/>
            <a:chOff x="539510" y="3227629"/>
            <a:chExt cx="604874" cy="604874"/>
          </a:xfrm>
        </p:grpSpPr>
        <p:sp>
          <p:nvSpPr>
            <p:cNvPr id="48" name="Freeform 6"/>
            <p:cNvSpPr/>
            <p:nvPr/>
          </p:nvSpPr>
          <p:spPr bwMode="auto">
            <a:xfrm>
              <a:off x="654724" y="3336294"/>
              <a:ext cx="386174" cy="387544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74" y="0"/>
                </a:cxn>
                <a:cxn ang="0">
                  <a:pos x="89" y="30"/>
                </a:cxn>
                <a:cxn ang="0">
                  <a:pos x="128" y="30"/>
                </a:cxn>
                <a:cxn ang="0">
                  <a:pos x="135" y="100"/>
                </a:cxn>
                <a:cxn ang="0">
                  <a:pos x="46" y="118"/>
                </a:cxn>
                <a:cxn ang="0">
                  <a:pos x="18" y="141"/>
                </a:cxn>
                <a:cxn ang="0">
                  <a:pos x="1" y="141"/>
                </a:cxn>
                <a:cxn ang="0">
                  <a:pos x="28" y="96"/>
                </a:cxn>
                <a:cxn ang="0">
                  <a:pos x="82" y="71"/>
                </a:cxn>
                <a:cxn ang="0">
                  <a:pos x="69" y="45"/>
                </a:cxn>
                <a:cxn ang="0">
                  <a:pos x="56" y="0"/>
                </a:cxn>
              </a:cxnLst>
              <a:rect l="0" t="0" r="r" b="b"/>
              <a:pathLst>
                <a:path w="153" h="153">
                  <a:moveTo>
                    <a:pt x="5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2" y="42"/>
                    <a:pt x="89" y="30"/>
                  </a:cubicBezTo>
                  <a:cubicBezTo>
                    <a:pt x="97" y="25"/>
                    <a:pt x="111" y="15"/>
                    <a:pt x="128" y="30"/>
                  </a:cubicBezTo>
                  <a:cubicBezTo>
                    <a:pt x="141" y="41"/>
                    <a:pt x="153" y="60"/>
                    <a:pt x="135" y="100"/>
                  </a:cubicBezTo>
                  <a:cubicBezTo>
                    <a:pt x="125" y="121"/>
                    <a:pt x="94" y="153"/>
                    <a:pt x="46" y="118"/>
                  </a:cubicBezTo>
                  <a:cubicBezTo>
                    <a:pt x="38" y="112"/>
                    <a:pt x="19" y="99"/>
                    <a:pt x="18" y="141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" y="141"/>
                    <a:pt x="0" y="92"/>
                    <a:pt x="28" y="96"/>
                  </a:cubicBezTo>
                  <a:cubicBezTo>
                    <a:pt x="43" y="97"/>
                    <a:pt x="77" y="106"/>
                    <a:pt x="82" y="71"/>
                  </a:cubicBezTo>
                  <a:cubicBezTo>
                    <a:pt x="83" y="64"/>
                    <a:pt x="87" y="55"/>
                    <a:pt x="69" y="45"/>
                  </a:cubicBezTo>
                  <a:cubicBezTo>
                    <a:pt x="62" y="41"/>
                    <a:pt x="56" y="37"/>
                    <a:pt x="56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Sev01"/>
            <p:cNvSpPr>
              <a:spLocks noChangeAspect="1"/>
            </p:cNvSpPr>
            <p:nvPr/>
          </p:nvSpPr>
          <p:spPr>
            <a:xfrm>
              <a:off x="539510" y="3227629"/>
              <a:ext cx="604874" cy="604874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Group 139"/>
          <p:cNvGrpSpPr/>
          <p:nvPr/>
        </p:nvGrpSpPr>
        <p:grpSpPr>
          <a:xfrm>
            <a:off x="8289561" y="2351830"/>
            <a:ext cx="1956482" cy="416264"/>
            <a:chOff x="6703905" y="1207082"/>
            <a:chExt cx="1901498" cy="404543"/>
          </a:xfrm>
        </p:grpSpPr>
        <p:sp>
          <p:nvSpPr>
            <p:cNvPr id="51" name="Rectangle 35"/>
            <p:cNvSpPr/>
            <p:nvPr/>
          </p:nvSpPr>
          <p:spPr>
            <a:xfrm>
              <a:off x="6703905" y="1207082"/>
              <a:ext cx="252388" cy="2333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Bra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2" name="Group 104"/>
            <p:cNvGrpSpPr/>
            <p:nvPr/>
          </p:nvGrpSpPr>
          <p:grpSpPr>
            <a:xfrm flipV="1">
              <a:off x="6703907" y="1405646"/>
              <a:ext cx="1901496" cy="205979"/>
              <a:chOff x="5286904" y="1650039"/>
              <a:chExt cx="3087157" cy="230428"/>
            </a:xfrm>
          </p:grpSpPr>
          <p:sp>
            <p:nvSpPr>
              <p:cNvPr id="54" name="Rounded Rectangle 39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Rounded Rectangle 40"/>
              <p:cNvSpPr/>
              <p:nvPr/>
            </p:nvSpPr>
            <p:spPr>
              <a:xfrm>
                <a:off x="5286911" y="1650039"/>
                <a:ext cx="2351823" cy="230428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3" name="Rectangle 38"/>
            <p:cNvSpPr/>
            <p:nvPr/>
          </p:nvSpPr>
          <p:spPr>
            <a:xfrm>
              <a:off x="8235491" y="1207084"/>
              <a:ext cx="324055" cy="2333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80%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Group 140"/>
          <p:cNvGrpSpPr/>
          <p:nvPr/>
        </p:nvGrpSpPr>
        <p:grpSpPr>
          <a:xfrm>
            <a:off x="8289561" y="2856166"/>
            <a:ext cx="1956482" cy="441821"/>
            <a:chOff x="6703905" y="1697245"/>
            <a:chExt cx="1901499" cy="429383"/>
          </a:xfrm>
        </p:grpSpPr>
        <p:sp>
          <p:nvSpPr>
            <p:cNvPr id="57" name="Rectangle 42"/>
            <p:cNvSpPr/>
            <p:nvPr/>
          </p:nvSpPr>
          <p:spPr>
            <a:xfrm>
              <a:off x="6703905" y="1697245"/>
              <a:ext cx="397278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Heart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8" name="Group 103"/>
            <p:cNvGrpSpPr/>
            <p:nvPr/>
          </p:nvGrpSpPr>
          <p:grpSpPr>
            <a:xfrm flipV="1">
              <a:off x="6703905" y="1920649"/>
              <a:ext cx="1901499" cy="205979"/>
              <a:chOff x="5286904" y="2122785"/>
              <a:chExt cx="3087157" cy="230429"/>
            </a:xfrm>
          </p:grpSpPr>
          <p:sp>
            <p:nvSpPr>
              <p:cNvPr id="60" name="Rounded Rectangle 45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Rounded Rectangle 46"/>
              <p:cNvSpPr/>
              <p:nvPr/>
            </p:nvSpPr>
            <p:spPr>
              <a:xfrm>
                <a:off x="5286911" y="2122785"/>
                <a:ext cx="2821942" cy="23042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9" name="Rectangle 44"/>
            <p:cNvSpPr/>
            <p:nvPr/>
          </p:nvSpPr>
          <p:spPr>
            <a:xfrm>
              <a:off x="8235491" y="1723926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90%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Group 141"/>
          <p:cNvGrpSpPr/>
          <p:nvPr/>
        </p:nvGrpSpPr>
        <p:grpSpPr>
          <a:xfrm>
            <a:off x="8289561" y="3471141"/>
            <a:ext cx="1956482" cy="427050"/>
            <a:chOff x="6703905" y="2294899"/>
            <a:chExt cx="1901499" cy="415028"/>
          </a:xfrm>
        </p:grpSpPr>
        <p:sp>
          <p:nvSpPr>
            <p:cNvPr id="63" name="Rectangle 48"/>
            <p:cNvSpPr/>
            <p:nvPr/>
          </p:nvSpPr>
          <p:spPr>
            <a:xfrm>
              <a:off x="6703905" y="2294899"/>
              <a:ext cx="442459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Lungs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4" name="Group 102"/>
            <p:cNvGrpSpPr/>
            <p:nvPr/>
          </p:nvGrpSpPr>
          <p:grpSpPr>
            <a:xfrm flipV="1">
              <a:off x="6703905" y="2503948"/>
              <a:ext cx="1901499" cy="205979"/>
              <a:chOff x="5286904" y="2613366"/>
              <a:chExt cx="3087157" cy="230429"/>
            </a:xfrm>
          </p:grpSpPr>
          <p:sp>
            <p:nvSpPr>
              <p:cNvPr id="66" name="Rounded Rectangle 51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7" name="Rounded Rectangle 52"/>
              <p:cNvSpPr/>
              <p:nvPr/>
            </p:nvSpPr>
            <p:spPr>
              <a:xfrm>
                <a:off x="5286912" y="2613366"/>
                <a:ext cx="2211417" cy="221189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5" name="Rectangle 50"/>
            <p:cNvSpPr/>
            <p:nvPr/>
          </p:nvSpPr>
          <p:spPr>
            <a:xfrm>
              <a:off x="8235491" y="2307223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70%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Group 142"/>
          <p:cNvGrpSpPr/>
          <p:nvPr/>
        </p:nvGrpSpPr>
        <p:grpSpPr>
          <a:xfrm>
            <a:off x="8289561" y="3988942"/>
            <a:ext cx="1956482" cy="437116"/>
            <a:chOff x="6703905" y="2798128"/>
            <a:chExt cx="1901499" cy="424811"/>
          </a:xfrm>
        </p:grpSpPr>
        <p:sp>
          <p:nvSpPr>
            <p:cNvPr id="69" name="Rectangle 54"/>
            <p:cNvSpPr/>
            <p:nvPr/>
          </p:nvSpPr>
          <p:spPr>
            <a:xfrm>
              <a:off x="6703905" y="2798128"/>
              <a:ext cx="352098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Liver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0" name="Group 102"/>
            <p:cNvGrpSpPr/>
            <p:nvPr/>
          </p:nvGrpSpPr>
          <p:grpSpPr>
            <a:xfrm flipV="1">
              <a:off x="6703905" y="3016960"/>
              <a:ext cx="1901499" cy="205979"/>
              <a:chOff x="5286904" y="2613366"/>
              <a:chExt cx="3087157" cy="230429"/>
            </a:xfrm>
          </p:grpSpPr>
          <p:sp>
            <p:nvSpPr>
              <p:cNvPr id="72" name="Rounded Rectangle 57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3" name="Rounded Rectangle 58"/>
              <p:cNvSpPr/>
              <p:nvPr/>
            </p:nvSpPr>
            <p:spPr>
              <a:xfrm>
                <a:off x="5286911" y="2613366"/>
                <a:ext cx="2107831" cy="23042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1" name="Rectangle 56"/>
            <p:cNvSpPr/>
            <p:nvPr/>
          </p:nvSpPr>
          <p:spPr>
            <a:xfrm>
              <a:off x="8235491" y="2820240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60%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Group 60"/>
          <p:cNvGrpSpPr>
            <a:grpSpLocks noChangeAspect="1"/>
          </p:cNvGrpSpPr>
          <p:nvPr/>
        </p:nvGrpSpPr>
        <p:grpSpPr>
          <a:xfrm>
            <a:off x="7647213" y="2482132"/>
            <a:ext cx="448104" cy="448129"/>
            <a:chOff x="2485261" y="1052590"/>
            <a:chExt cx="604874" cy="604874"/>
          </a:xfrm>
        </p:grpSpPr>
        <p:grpSp>
          <p:nvGrpSpPr>
            <p:cNvPr id="75" name="Group 61"/>
            <p:cNvGrpSpPr/>
            <p:nvPr/>
          </p:nvGrpSpPr>
          <p:grpSpPr>
            <a:xfrm>
              <a:off x="2573119" y="1163222"/>
              <a:ext cx="429158" cy="383610"/>
              <a:chOff x="654724" y="1637314"/>
              <a:chExt cx="1229523" cy="1099028"/>
            </a:xfrm>
            <a:solidFill>
              <a:schemeClr val="accent1"/>
            </a:solidFill>
          </p:grpSpPr>
          <p:sp>
            <p:nvSpPr>
              <p:cNvPr id="77" name="Freeform 94"/>
              <p:cNvSpPr/>
              <p:nvPr/>
            </p:nvSpPr>
            <p:spPr bwMode="auto">
              <a:xfrm>
                <a:off x="1022259" y="1825274"/>
                <a:ext cx="452541" cy="328032"/>
              </a:xfrm>
              <a:custGeom>
                <a:avLst/>
                <a:gdLst/>
                <a:ahLst/>
                <a:cxnLst>
                  <a:cxn ang="0">
                    <a:pos x="241" y="389"/>
                  </a:cxn>
                  <a:cxn ang="0">
                    <a:pos x="410" y="422"/>
                  </a:cxn>
                  <a:cxn ang="0">
                    <a:pos x="517" y="385"/>
                  </a:cxn>
                  <a:cxn ang="0">
                    <a:pos x="626" y="183"/>
                  </a:cxn>
                  <a:cxn ang="0">
                    <a:pos x="473" y="18"/>
                  </a:cxn>
                  <a:cxn ang="0">
                    <a:pos x="305" y="99"/>
                  </a:cxn>
                  <a:cxn ang="0">
                    <a:pos x="286" y="112"/>
                  </a:cxn>
                  <a:cxn ang="0">
                    <a:pos x="265" y="102"/>
                  </a:cxn>
                  <a:cxn ang="0">
                    <a:pos x="115" y="81"/>
                  </a:cxn>
                  <a:cxn ang="0">
                    <a:pos x="0" y="197"/>
                  </a:cxn>
                  <a:cxn ang="0">
                    <a:pos x="15" y="207"/>
                  </a:cxn>
                  <a:cxn ang="0">
                    <a:pos x="144" y="456"/>
                  </a:cxn>
                  <a:cxn ang="0">
                    <a:pos x="241" y="389"/>
                  </a:cxn>
                </a:cxnLst>
                <a:rect l="0" t="0" r="r" b="b"/>
                <a:pathLst>
                  <a:path w="630" h="456">
                    <a:moveTo>
                      <a:pt x="241" y="389"/>
                    </a:moveTo>
                    <a:cubicBezTo>
                      <a:pt x="322" y="372"/>
                      <a:pt x="383" y="404"/>
                      <a:pt x="410" y="422"/>
                    </a:cubicBezTo>
                    <a:cubicBezTo>
                      <a:pt x="430" y="411"/>
                      <a:pt x="469" y="392"/>
                      <a:pt x="517" y="385"/>
                    </a:cubicBezTo>
                    <a:cubicBezTo>
                      <a:pt x="518" y="326"/>
                      <a:pt x="543" y="229"/>
                      <a:pt x="626" y="183"/>
                    </a:cubicBezTo>
                    <a:cubicBezTo>
                      <a:pt x="630" y="140"/>
                      <a:pt x="596" y="38"/>
                      <a:pt x="473" y="18"/>
                    </a:cubicBezTo>
                    <a:cubicBezTo>
                      <a:pt x="360" y="0"/>
                      <a:pt x="308" y="95"/>
                      <a:pt x="305" y="99"/>
                    </a:cubicBezTo>
                    <a:cubicBezTo>
                      <a:pt x="302" y="106"/>
                      <a:pt x="294" y="111"/>
                      <a:pt x="286" y="112"/>
                    </a:cubicBezTo>
                    <a:cubicBezTo>
                      <a:pt x="278" y="112"/>
                      <a:pt x="270" y="109"/>
                      <a:pt x="265" y="102"/>
                    </a:cubicBezTo>
                    <a:cubicBezTo>
                      <a:pt x="263" y="100"/>
                      <a:pt x="226" y="54"/>
                      <a:pt x="115" y="81"/>
                    </a:cubicBezTo>
                    <a:cubicBezTo>
                      <a:pt x="23" y="102"/>
                      <a:pt x="4" y="172"/>
                      <a:pt x="0" y="197"/>
                    </a:cubicBezTo>
                    <a:cubicBezTo>
                      <a:pt x="5" y="200"/>
                      <a:pt x="10" y="203"/>
                      <a:pt x="15" y="207"/>
                    </a:cubicBezTo>
                    <a:cubicBezTo>
                      <a:pt x="108" y="274"/>
                      <a:pt x="136" y="382"/>
                      <a:pt x="144" y="456"/>
                    </a:cubicBezTo>
                    <a:cubicBezTo>
                      <a:pt x="163" y="426"/>
                      <a:pt x="194" y="398"/>
                      <a:pt x="241" y="3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95"/>
              <p:cNvSpPr/>
              <p:nvPr/>
            </p:nvSpPr>
            <p:spPr bwMode="auto">
              <a:xfrm>
                <a:off x="654724" y="1637314"/>
                <a:ext cx="1229523" cy="1099028"/>
              </a:xfrm>
              <a:custGeom>
                <a:avLst/>
                <a:gdLst/>
                <a:ahLst/>
                <a:cxnLst>
                  <a:cxn ang="0">
                    <a:pos x="1586" y="533"/>
                  </a:cxn>
                  <a:cxn ang="0">
                    <a:pos x="1180" y="215"/>
                  </a:cxn>
                  <a:cxn ang="0">
                    <a:pos x="327" y="309"/>
                  </a:cxn>
                  <a:cxn ang="0">
                    <a:pos x="446" y="934"/>
                  </a:cxn>
                  <a:cxn ang="0">
                    <a:pos x="498" y="508"/>
                  </a:cxn>
                  <a:cxn ang="0">
                    <a:pos x="264" y="643"/>
                  </a:cxn>
                  <a:cxn ang="0">
                    <a:pos x="415" y="697"/>
                  </a:cxn>
                  <a:cxn ang="0">
                    <a:pos x="434" y="741"/>
                  </a:cxn>
                  <a:cxn ang="0">
                    <a:pos x="219" y="660"/>
                  </a:cxn>
                  <a:cxn ang="0">
                    <a:pos x="466" y="438"/>
                  </a:cxn>
                  <a:cxn ang="0">
                    <a:pos x="790" y="314"/>
                  </a:cxn>
                  <a:cxn ang="0">
                    <a:pos x="1145" y="323"/>
                  </a:cxn>
                  <a:cxn ang="0">
                    <a:pos x="1449" y="496"/>
                  </a:cxn>
                  <a:cxn ang="0">
                    <a:pos x="1556" y="882"/>
                  </a:cxn>
                  <a:cxn ang="0">
                    <a:pos x="1272" y="974"/>
                  </a:cxn>
                  <a:cxn ang="0">
                    <a:pos x="807" y="1047"/>
                  </a:cxn>
                  <a:cxn ang="0">
                    <a:pos x="717" y="974"/>
                  </a:cxn>
                  <a:cxn ang="0">
                    <a:pos x="760" y="954"/>
                  </a:cxn>
                  <a:cxn ang="0">
                    <a:pos x="942" y="931"/>
                  </a:cxn>
                  <a:cxn ang="0">
                    <a:pos x="1454" y="953"/>
                  </a:cxn>
                  <a:cxn ang="0">
                    <a:pos x="1460" y="727"/>
                  </a:cxn>
                  <a:cxn ang="0">
                    <a:pos x="1415" y="530"/>
                  </a:cxn>
                  <a:cxn ang="0">
                    <a:pos x="1076" y="644"/>
                  </a:cxn>
                  <a:cxn ang="0">
                    <a:pos x="1264" y="785"/>
                  </a:cxn>
                  <a:cxn ang="0">
                    <a:pos x="934" y="733"/>
                  </a:cxn>
                  <a:cxn ang="0">
                    <a:pos x="762" y="698"/>
                  </a:cxn>
                  <a:cxn ang="0">
                    <a:pos x="649" y="831"/>
                  </a:cxn>
                  <a:cxn ang="0">
                    <a:pos x="467" y="1053"/>
                  </a:cxn>
                  <a:cxn ang="0">
                    <a:pos x="817" y="1278"/>
                  </a:cxn>
                  <a:cxn ang="0">
                    <a:pos x="1161" y="1148"/>
                  </a:cxn>
                  <a:cxn ang="0">
                    <a:pos x="1107" y="1079"/>
                  </a:cxn>
                  <a:cxn ang="0">
                    <a:pos x="1206" y="1132"/>
                  </a:cxn>
                  <a:cxn ang="0">
                    <a:pos x="1176" y="1277"/>
                  </a:cxn>
                  <a:cxn ang="0">
                    <a:pos x="837" y="1335"/>
                  </a:cxn>
                  <a:cxn ang="0">
                    <a:pos x="1340" y="1413"/>
                  </a:cxn>
                  <a:cxn ang="0">
                    <a:pos x="1704" y="806"/>
                  </a:cxn>
                </a:cxnLst>
                <a:rect l="0" t="0" r="r" b="b"/>
                <a:pathLst>
                  <a:path w="1711" h="1531">
                    <a:moveTo>
                      <a:pt x="1704" y="806"/>
                    </a:moveTo>
                    <a:cubicBezTo>
                      <a:pt x="1698" y="609"/>
                      <a:pt x="1586" y="533"/>
                      <a:pt x="1586" y="533"/>
                    </a:cubicBezTo>
                    <a:cubicBezTo>
                      <a:pt x="1586" y="533"/>
                      <a:pt x="1573" y="438"/>
                      <a:pt x="1486" y="336"/>
                    </a:cubicBezTo>
                    <a:cubicBezTo>
                      <a:pt x="1352" y="188"/>
                      <a:pt x="1180" y="215"/>
                      <a:pt x="1180" y="215"/>
                    </a:cubicBezTo>
                    <a:cubicBezTo>
                      <a:pt x="959" y="0"/>
                      <a:pt x="732" y="165"/>
                      <a:pt x="732" y="165"/>
                    </a:cubicBezTo>
                    <a:cubicBezTo>
                      <a:pt x="417" y="62"/>
                      <a:pt x="327" y="309"/>
                      <a:pt x="327" y="309"/>
                    </a:cubicBezTo>
                    <a:cubicBezTo>
                      <a:pt x="147" y="328"/>
                      <a:pt x="0" y="540"/>
                      <a:pt x="132" y="766"/>
                    </a:cubicBezTo>
                    <a:cubicBezTo>
                      <a:pt x="233" y="940"/>
                      <a:pt x="382" y="942"/>
                      <a:pt x="446" y="934"/>
                    </a:cubicBezTo>
                    <a:cubicBezTo>
                      <a:pt x="466" y="879"/>
                      <a:pt x="511" y="818"/>
                      <a:pt x="608" y="791"/>
                    </a:cubicBezTo>
                    <a:cubicBezTo>
                      <a:pt x="609" y="782"/>
                      <a:pt x="621" y="597"/>
                      <a:pt x="498" y="508"/>
                    </a:cubicBezTo>
                    <a:cubicBezTo>
                      <a:pt x="424" y="455"/>
                      <a:pt x="342" y="468"/>
                      <a:pt x="297" y="503"/>
                    </a:cubicBezTo>
                    <a:cubicBezTo>
                      <a:pt x="254" y="536"/>
                      <a:pt x="242" y="587"/>
                      <a:pt x="264" y="643"/>
                    </a:cubicBezTo>
                    <a:cubicBezTo>
                      <a:pt x="275" y="671"/>
                      <a:pt x="292" y="690"/>
                      <a:pt x="316" y="700"/>
                    </a:cubicBezTo>
                    <a:cubicBezTo>
                      <a:pt x="361" y="719"/>
                      <a:pt x="415" y="697"/>
                      <a:pt x="415" y="697"/>
                    </a:cubicBezTo>
                    <a:cubicBezTo>
                      <a:pt x="427" y="692"/>
                      <a:pt x="441" y="697"/>
                      <a:pt x="447" y="710"/>
                    </a:cubicBezTo>
                    <a:cubicBezTo>
                      <a:pt x="452" y="722"/>
                      <a:pt x="446" y="736"/>
                      <a:pt x="434" y="741"/>
                    </a:cubicBezTo>
                    <a:cubicBezTo>
                      <a:pt x="431" y="742"/>
                      <a:pt x="361" y="771"/>
                      <a:pt x="297" y="744"/>
                    </a:cubicBezTo>
                    <a:cubicBezTo>
                      <a:pt x="262" y="730"/>
                      <a:pt x="235" y="701"/>
                      <a:pt x="219" y="660"/>
                    </a:cubicBezTo>
                    <a:cubicBezTo>
                      <a:pt x="189" y="584"/>
                      <a:pt x="208" y="511"/>
                      <a:pt x="268" y="465"/>
                    </a:cubicBezTo>
                    <a:cubicBezTo>
                      <a:pt x="323" y="422"/>
                      <a:pt x="398" y="413"/>
                      <a:pt x="466" y="438"/>
                    </a:cubicBezTo>
                    <a:cubicBezTo>
                      <a:pt x="478" y="387"/>
                      <a:pt x="518" y="319"/>
                      <a:pt x="614" y="296"/>
                    </a:cubicBezTo>
                    <a:cubicBezTo>
                      <a:pt x="707" y="274"/>
                      <a:pt x="762" y="295"/>
                      <a:pt x="790" y="314"/>
                    </a:cubicBezTo>
                    <a:cubicBezTo>
                      <a:pt x="824" y="270"/>
                      <a:pt x="893" y="217"/>
                      <a:pt x="992" y="233"/>
                    </a:cubicBezTo>
                    <a:cubicBezTo>
                      <a:pt x="1074" y="246"/>
                      <a:pt x="1121" y="289"/>
                      <a:pt x="1145" y="323"/>
                    </a:cubicBezTo>
                    <a:cubicBezTo>
                      <a:pt x="1168" y="355"/>
                      <a:pt x="1182" y="392"/>
                      <a:pt x="1185" y="426"/>
                    </a:cubicBezTo>
                    <a:cubicBezTo>
                      <a:pt x="1278" y="403"/>
                      <a:pt x="1386" y="432"/>
                      <a:pt x="1449" y="496"/>
                    </a:cubicBezTo>
                    <a:cubicBezTo>
                      <a:pt x="1501" y="549"/>
                      <a:pt x="1519" y="621"/>
                      <a:pt x="1500" y="699"/>
                    </a:cubicBezTo>
                    <a:cubicBezTo>
                      <a:pt x="1524" y="723"/>
                      <a:pt x="1570" y="782"/>
                      <a:pt x="1556" y="882"/>
                    </a:cubicBezTo>
                    <a:cubicBezTo>
                      <a:pt x="1549" y="935"/>
                      <a:pt x="1520" y="976"/>
                      <a:pt x="1474" y="997"/>
                    </a:cubicBezTo>
                    <a:cubicBezTo>
                      <a:pt x="1416" y="1024"/>
                      <a:pt x="1336" y="1015"/>
                      <a:pt x="1272" y="974"/>
                    </a:cubicBezTo>
                    <a:cubicBezTo>
                      <a:pt x="1180" y="916"/>
                      <a:pt x="1038" y="913"/>
                      <a:pt x="972" y="968"/>
                    </a:cubicBezTo>
                    <a:cubicBezTo>
                      <a:pt x="922" y="1010"/>
                      <a:pt x="863" y="1052"/>
                      <a:pt x="807" y="1047"/>
                    </a:cubicBezTo>
                    <a:cubicBezTo>
                      <a:pt x="803" y="1047"/>
                      <a:pt x="799" y="1046"/>
                      <a:pt x="794" y="1045"/>
                    </a:cubicBezTo>
                    <a:cubicBezTo>
                      <a:pt x="762" y="1038"/>
                      <a:pt x="735" y="1014"/>
                      <a:pt x="717" y="974"/>
                    </a:cubicBezTo>
                    <a:cubicBezTo>
                      <a:pt x="711" y="962"/>
                      <a:pt x="716" y="948"/>
                      <a:pt x="728" y="942"/>
                    </a:cubicBezTo>
                    <a:cubicBezTo>
                      <a:pt x="740" y="937"/>
                      <a:pt x="754" y="942"/>
                      <a:pt x="760" y="954"/>
                    </a:cubicBezTo>
                    <a:cubicBezTo>
                      <a:pt x="772" y="980"/>
                      <a:pt x="787" y="994"/>
                      <a:pt x="805" y="998"/>
                    </a:cubicBezTo>
                    <a:cubicBezTo>
                      <a:pt x="844" y="1007"/>
                      <a:pt x="902" y="964"/>
                      <a:pt x="942" y="931"/>
                    </a:cubicBezTo>
                    <a:cubicBezTo>
                      <a:pt x="1024" y="862"/>
                      <a:pt x="1187" y="864"/>
                      <a:pt x="1297" y="934"/>
                    </a:cubicBezTo>
                    <a:cubicBezTo>
                      <a:pt x="1348" y="966"/>
                      <a:pt x="1410" y="974"/>
                      <a:pt x="1454" y="953"/>
                    </a:cubicBezTo>
                    <a:cubicBezTo>
                      <a:pt x="1485" y="939"/>
                      <a:pt x="1504" y="912"/>
                      <a:pt x="1509" y="876"/>
                    </a:cubicBezTo>
                    <a:cubicBezTo>
                      <a:pt x="1523" y="774"/>
                      <a:pt x="1460" y="728"/>
                      <a:pt x="1460" y="727"/>
                    </a:cubicBezTo>
                    <a:cubicBezTo>
                      <a:pt x="1451" y="721"/>
                      <a:pt x="1448" y="711"/>
                      <a:pt x="1450" y="701"/>
                    </a:cubicBezTo>
                    <a:cubicBezTo>
                      <a:pt x="1470" y="633"/>
                      <a:pt x="1458" y="574"/>
                      <a:pt x="1415" y="530"/>
                    </a:cubicBezTo>
                    <a:cubicBezTo>
                      <a:pt x="1363" y="476"/>
                      <a:pt x="1272" y="453"/>
                      <a:pt x="1195" y="473"/>
                    </a:cubicBezTo>
                    <a:cubicBezTo>
                      <a:pt x="1093" y="499"/>
                      <a:pt x="1078" y="609"/>
                      <a:pt x="1076" y="644"/>
                    </a:cubicBezTo>
                    <a:cubicBezTo>
                      <a:pt x="1136" y="647"/>
                      <a:pt x="1204" y="674"/>
                      <a:pt x="1267" y="751"/>
                    </a:cubicBezTo>
                    <a:cubicBezTo>
                      <a:pt x="1275" y="762"/>
                      <a:pt x="1274" y="777"/>
                      <a:pt x="1264" y="785"/>
                    </a:cubicBezTo>
                    <a:cubicBezTo>
                      <a:pt x="1253" y="794"/>
                      <a:pt x="1238" y="792"/>
                      <a:pt x="1230" y="782"/>
                    </a:cubicBezTo>
                    <a:cubicBezTo>
                      <a:pt x="1095" y="617"/>
                      <a:pt x="941" y="728"/>
                      <a:pt x="934" y="733"/>
                    </a:cubicBezTo>
                    <a:cubicBezTo>
                      <a:pt x="925" y="740"/>
                      <a:pt x="912" y="739"/>
                      <a:pt x="904" y="732"/>
                    </a:cubicBezTo>
                    <a:cubicBezTo>
                      <a:pt x="902" y="730"/>
                      <a:pt x="845" y="681"/>
                      <a:pt x="762" y="698"/>
                    </a:cubicBezTo>
                    <a:cubicBezTo>
                      <a:pt x="683" y="714"/>
                      <a:pt x="669" y="810"/>
                      <a:pt x="669" y="811"/>
                    </a:cubicBezTo>
                    <a:cubicBezTo>
                      <a:pt x="667" y="821"/>
                      <a:pt x="659" y="829"/>
                      <a:pt x="649" y="831"/>
                    </a:cubicBezTo>
                    <a:cubicBezTo>
                      <a:pt x="466" y="864"/>
                      <a:pt x="476" y="1025"/>
                      <a:pt x="476" y="1032"/>
                    </a:cubicBezTo>
                    <a:cubicBezTo>
                      <a:pt x="477" y="1040"/>
                      <a:pt x="473" y="1048"/>
                      <a:pt x="467" y="1053"/>
                    </a:cubicBezTo>
                    <a:cubicBezTo>
                      <a:pt x="495" y="1292"/>
                      <a:pt x="815" y="1270"/>
                      <a:pt x="815" y="1270"/>
                    </a:cubicBezTo>
                    <a:cubicBezTo>
                      <a:pt x="816" y="1273"/>
                      <a:pt x="816" y="1276"/>
                      <a:pt x="817" y="1278"/>
                    </a:cubicBezTo>
                    <a:cubicBezTo>
                      <a:pt x="826" y="1282"/>
                      <a:pt x="1041" y="1363"/>
                      <a:pt x="1138" y="1248"/>
                    </a:cubicBezTo>
                    <a:cubicBezTo>
                      <a:pt x="1162" y="1208"/>
                      <a:pt x="1170" y="1174"/>
                      <a:pt x="1161" y="1148"/>
                    </a:cubicBezTo>
                    <a:cubicBezTo>
                      <a:pt x="1151" y="1120"/>
                      <a:pt x="1122" y="1110"/>
                      <a:pt x="1122" y="1110"/>
                    </a:cubicBezTo>
                    <a:cubicBezTo>
                      <a:pt x="1109" y="1106"/>
                      <a:pt x="1103" y="1092"/>
                      <a:pt x="1107" y="1079"/>
                    </a:cubicBezTo>
                    <a:cubicBezTo>
                      <a:pt x="1111" y="1067"/>
                      <a:pt x="1125" y="1060"/>
                      <a:pt x="1138" y="1064"/>
                    </a:cubicBezTo>
                    <a:cubicBezTo>
                      <a:pt x="1140" y="1065"/>
                      <a:pt x="1188" y="1082"/>
                      <a:pt x="1206" y="1132"/>
                    </a:cubicBezTo>
                    <a:cubicBezTo>
                      <a:pt x="1221" y="1172"/>
                      <a:pt x="1211" y="1220"/>
                      <a:pt x="1178" y="1274"/>
                    </a:cubicBezTo>
                    <a:cubicBezTo>
                      <a:pt x="1177" y="1275"/>
                      <a:pt x="1177" y="1276"/>
                      <a:pt x="1176" y="1277"/>
                    </a:cubicBezTo>
                    <a:cubicBezTo>
                      <a:pt x="1116" y="1350"/>
                      <a:pt x="1024" y="1363"/>
                      <a:pt x="946" y="1356"/>
                    </a:cubicBezTo>
                    <a:cubicBezTo>
                      <a:pt x="903" y="1353"/>
                      <a:pt x="864" y="1343"/>
                      <a:pt x="837" y="1335"/>
                    </a:cubicBezTo>
                    <a:cubicBezTo>
                      <a:pt x="893" y="1460"/>
                      <a:pt x="1019" y="1517"/>
                      <a:pt x="1153" y="1523"/>
                    </a:cubicBezTo>
                    <a:cubicBezTo>
                      <a:pt x="1310" y="1531"/>
                      <a:pt x="1340" y="1413"/>
                      <a:pt x="1340" y="1413"/>
                    </a:cubicBezTo>
                    <a:cubicBezTo>
                      <a:pt x="1551" y="1329"/>
                      <a:pt x="1506" y="1116"/>
                      <a:pt x="1506" y="1116"/>
                    </a:cubicBezTo>
                    <a:cubicBezTo>
                      <a:pt x="1594" y="1103"/>
                      <a:pt x="1711" y="1004"/>
                      <a:pt x="1704" y="80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6" name="Sev01"/>
            <p:cNvSpPr>
              <a:spLocks noChangeAspect="1"/>
            </p:cNvSpPr>
            <p:nvPr/>
          </p:nvSpPr>
          <p:spPr>
            <a:xfrm>
              <a:off x="2485261" y="1052590"/>
              <a:ext cx="604874" cy="6048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9" name="Group 65"/>
          <p:cNvGrpSpPr>
            <a:grpSpLocks noChangeAspect="1"/>
          </p:cNvGrpSpPr>
          <p:nvPr/>
        </p:nvGrpSpPr>
        <p:grpSpPr>
          <a:xfrm>
            <a:off x="7647213" y="3025232"/>
            <a:ext cx="448104" cy="448129"/>
            <a:chOff x="1450163" y="1163222"/>
            <a:chExt cx="604874" cy="604874"/>
          </a:xfrm>
        </p:grpSpPr>
        <p:sp>
          <p:nvSpPr>
            <p:cNvPr id="80" name="Freeform 128"/>
            <p:cNvSpPr/>
            <p:nvPr/>
          </p:nvSpPr>
          <p:spPr bwMode="auto">
            <a:xfrm>
              <a:off x="1585913" y="1270397"/>
              <a:ext cx="333374" cy="390524"/>
            </a:xfrm>
            <a:custGeom>
              <a:avLst/>
              <a:gdLst/>
              <a:ahLst/>
              <a:cxnLst>
                <a:cxn ang="0">
                  <a:pos x="94" y="45"/>
                </a:cxn>
                <a:cxn ang="0">
                  <a:pos x="99" y="92"/>
                </a:cxn>
                <a:cxn ang="0">
                  <a:pos x="71" y="118"/>
                </a:cxn>
                <a:cxn ang="0">
                  <a:pos x="10" y="116"/>
                </a:cxn>
                <a:cxn ang="0">
                  <a:pos x="24" y="62"/>
                </a:cxn>
                <a:cxn ang="0">
                  <a:pos x="44" y="48"/>
                </a:cxn>
                <a:cxn ang="0">
                  <a:pos x="45" y="42"/>
                </a:cxn>
                <a:cxn ang="0">
                  <a:pos x="28" y="40"/>
                </a:cxn>
                <a:cxn ang="0">
                  <a:pos x="32" y="25"/>
                </a:cxn>
                <a:cxn ang="0">
                  <a:pos x="43" y="28"/>
                </a:cxn>
                <a:cxn ang="0">
                  <a:pos x="37" y="14"/>
                </a:cxn>
                <a:cxn ang="0">
                  <a:pos x="45" y="7"/>
                </a:cxn>
                <a:cxn ang="0">
                  <a:pos x="45" y="3"/>
                </a:cxn>
                <a:cxn ang="0">
                  <a:pos x="48" y="1"/>
                </a:cxn>
                <a:cxn ang="0">
                  <a:pos x="52" y="3"/>
                </a:cxn>
                <a:cxn ang="0">
                  <a:pos x="53" y="6"/>
                </a:cxn>
                <a:cxn ang="0">
                  <a:pos x="55" y="6"/>
                </a:cxn>
                <a:cxn ang="0">
                  <a:pos x="56" y="2"/>
                </a:cxn>
                <a:cxn ang="0">
                  <a:pos x="59" y="1"/>
                </a:cxn>
                <a:cxn ang="0">
                  <a:pos x="62" y="4"/>
                </a:cxn>
                <a:cxn ang="0">
                  <a:pos x="62" y="8"/>
                </a:cxn>
                <a:cxn ang="0">
                  <a:pos x="67" y="9"/>
                </a:cxn>
                <a:cxn ang="0">
                  <a:pos x="69" y="4"/>
                </a:cxn>
                <a:cxn ang="0">
                  <a:pos x="76" y="7"/>
                </a:cxn>
                <a:cxn ang="0">
                  <a:pos x="76" y="19"/>
                </a:cxn>
                <a:cxn ang="0">
                  <a:pos x="80" y="33"/>
                </a:cxn>
                <a:cxn ang="0">
                  <a:pos x="79" y="18"/>
                </a:cxn>
                <a:cxn ang="0">
                  <a:pos x="86" y="17"/>
                </a:cxn>
                <a:cxn ang="0">
                  <a:pos x="89" y="26"/>
                </a:cxn>
                <a:cxn ang="0">
                  <a:pos x="91" y="18"/>
                </a:cxn>
                <a:cxn ang="0">
                  <a:pos x="96" y="17"/>
                </a:cxn>
                <a:cxn ang="0">
                  <a:pos x="99" y="21"/>
                </a:cxn>
                <a:cxn ang="0">
                  <a:pos x="94" y="45"/>
                </a:cxn>
              </a:cxnLst>
              <a:rect l="0" t="0" r="r" b="b"/>
              <a:pathLst>
                <a:path w="114" h="133">
                  <a:moveTo>
                    <a:pt x="94" y="45"/>
                  </a:moveTo>
                  <a:cubicBezTo>
                    <a:pt x="94" y="45"/>
                    <a:pt x="114" y="65"/>
                    <a:pt x="99" y="92"/>
                  </a:cubicBezTo>
                  <a:cubicBezTo>
                    <a:pt x="99" y="92"/>
                    <a:pt x="96" y="105"/>
                    <a:pt x="71" y="118"/>
                  </a:cubicBezTo>
                  <a:cubicBezTo>
                    <a:pt x="46" y="130"/>
                    <a:pt x="20" y="133"/>
                    <a:pt x="10" y="116"/>
                  </a:cubicBezTo>
                  <a:cubicBezTo>
                    <a:pt x="0" y="98"/>
                    <a:pt x="18" y="67"/>
                    <a:pt x="24" y="62"/>
                  </a:cubicBezTo>
                  <a:cubicBezTo>
                    <a:pt x="24" y="62"/>
                    <a:pt x="26" y="51"/>
                    <a:pt x="44" y="48"/>
                  </a:cubicBezTo>
                  <a:cubicBezTo>
                    <a:pt x="44" y="48"/>
                    <a:pt x="51" y="42"/>
                    <a:pt x="45" y="42"/>
                  </a:cubicBezTo>
                  <a:cubicBezTo>
                    <a:pt x="38" y="43"/>
                    <a:pt x="29" y="43"/>
                    <a:pt x="28" y="40"/>
                  </a:cubicBezTo>
                  <a:cubicBezTo>
                    <a:pt x="27" y="37"/>
                    <a:pt x="28" y="26"/>
                    <a:pt x="32" y="25"/>
                  </a:cubicBezTo>
                  <a:cubicBezTo>
                    <a:pt x="36" y="24"/>
                    <a:pt x="43" y="28"/>
                    <a:pt x="43" y="28"/>
                  </a:cubicBezTo>
                  <a:cubicBezTo>
                    <a:pt x="43" y="28"/>
                    <a:pt x="48" y="17"/>
                    <a:pt x="37" y="14"/>
                  </a:cubicBezTo>
                  <a:cubicBezTo>
                    <a:pt x="37" y="14"/>
                    <a:pt x="38" y="6"/>
                    <a:pt x="45" y="7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6" y="1"/>
                    <a:pt x="48" y="1"/>
                  </a:cubicBezTo>
                  <a:cubicBezTo>
                    <a:pt x="51" y="1"/>
                    <a:pt x="52" y="3"/>
                    <a:pt x="52" y="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0"/>
                    <a:pt x="59" y="1"/>
                  </a:cubicBezTo>
                  <a:cubicBezTo>
                    <a:pt x="63" y="2"/>
                    <a:pt x="62" y="4"/>
                    <a:pt x="62" y="4"/>
                  </a:cubicBezTo>
                  <a:cubicBezTo>
                    <a:pt x="62" y="4"/>
                    <a:pt x="62" y="8"/>
                    <a:pt x="62" y="8"/>
                  </a:cubicBezTo>
                  <a:cubicBezTo>
                    <a:pt x="62" y="8"/>
                    <a:pt x="65" y="11"/>
                    <a:pt x="67" y="9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4" y="2"/>
                    <a:pt x="76" y="7"/>
                  </a:cubicBezTo>
                  <a:cubicBezTo>
                    <a:pt x="76" y="7"/>
                    <a:pt x="71" y="14"/>
                    <a:pt x="76" y="19"/>
                  </a:cubicBezTo>
                  <a:cubicBezTo>
                    <a:pt x="76" y="19"/>
                    <a:pt x="80" y="24"/>
                    <a:pt x="80" y="33"/>
                  </a:cubicBezTo>
                  <a:cubicBezTo>
                    <a:pt x="80" y="33"/>
                    <a:pt x="81" y="22"/>
                    <a:pt x="79" y="18"/>
                  </a:cubicBezTo>
                  <a:cubicBezTo>
                    <a:pt x="79" y="18"/>
                    <a:pt x="82" y="15"/>
                    <a:pt x="86" y="17"/>
                  </a:cubicBezTo>
                  <a:cubicBezTo>
                    <a:pt x="86" y="17"/>
                    <a:pt x="86" y="25"/>
                    <a:pt x="89" y="26"/>
                  </a:cubicBezTo>
                  <a:cubicBezTo>
                    <a:pt x="91" y="26"/>
                    <a:pt x="91" y="18"/>
                    <a:pt x="91" y="18"/>
                  </a:cubicBezTo>
                  <a:cubicBezTo>
                    <a:pt x="91" y="18"/>
                    <a:pt x="92" y="16"/>
                    <a:pt x="96" y="17"/>
                  </a:cubicBezTo>
                  <a:cubicBezTo>
                    <a:pt x="100" y="18"/>
                    <a:pt x="99" y="21"/>
                    <a:pt x="99" y="21"/>
                  </a:cubicBezTo>
                  <a:cubicBezTo>
                    <a:pt x="99" y="21"/>
                    <a:pt x="86" y="31"/>
                    <a:pt x="94" y="45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Sev01"/>
            <p:cNvSpPr>
              <a:spLocks noChangeAspect="1"/>
            </p:cNvSpPr>
            <p:nvPr/>
          </p:nvSpPr>
          <p:spPr>
            <a:xfrm>
              <a:off x="1450163" y="1163222"/>
              <a:ext cx="604874" cy="60487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2" name="Group 68"/>
          <p:cNvGrpSpPr>
            <a:grpSpLocks noChangeAspect="1"/>
          </p:cNvGrpSpPr>
          <p:nvPr/>
        </p:nvGrpSpPr>
        <p:grpSpPr>
          <a:xfrm>
            <a:off x="7647213" y="3568332"/>
            <a:ext cx="448104" cy="448129"/>
            <a:chOff x="1450163" y="1941736"/>
            <a:chExt cx="604874" cy="604874"/>
          </a:xfrm>
        </p:grpSpPr>
        <p:grpSp>
          <p:nvGrpSpPr>
            <p:cNvPr id="83" name="Group 69"/>
            <p:cNvGrpSpPr/>
            <p:nvPr/>
          </p:nvGrpSpPr>
          <p:grpSpPr>
            <a:xfrm>
              <a:off x="1517738" y="2053585"/>
              <a:ext cx="487363" cy="363538"/>
              <a:chOff x="1320094" y="1424694"/>
              <a:chExt cx="487363" cy="363538"/>
            </a:xfrm>
            <a:solidFill>
              <a:schemeClr val="accent3"/>
            </a:solidFill>
          </p:grpSpPr>
          <p:sp>
            <p:nvSpPr>
              <p:cNvPr id="85" name="Freeform 13"/>
              <p:cNvSpPr/>
              <p:nvPr/>
            </p:nvSpPr>
            <p:spPr bwMode="auto">
              <a:xfrm>
                <a:off x="1320094" y="1424694"/>
                <a:ext cx="487363" cy="363538"/>
              </a:xfrm>
              <a:custGeom>
                <a:avLst/>
                <a:gdLst/>
                <a:ahLst/>
                <a:cxnLst>
                  <a:cxn ang="0">
                    <a:pos x="108" y="17"/>
                  </a:cxn>
                  <a:cxn ang="0">
                    <a:pos x="92" y="17"/>
                  </a:cxn>
                  <a:cxn ang="0">
                    <a:pos x="92" y="46"/>
                  </a:cxn>
                  <a:cxn ang="0">
                    <a:pos x="87" y="41"/>
                  </a:cxn>
                  <a:cxn ang="0">
                    <a:pos x="87" y="36"/>
                  </a:cxn>
                  <a:cxn ang="0">
                    <a:pos x="78" y="36"/>
                  </a:cxn>
                  <a:cxn ang="0">
                    <a:pos x="78" y="41"/>
                  </a:cxn>
                  <a:cxn ang="0">
                    <a:pos x="73" y="46"/>
                  </a:cxn>
                  <a:cxn ang="0">
                    <a:pos x="73" y="17"/>
                  </a:cxn>
                  <a:cxn ang="0">
                    <a:pos x="57" y="17"/>
                  </a:cxn>
                  <a:cxn ang="0">
                    <a:pos x="24" y="115"/>
                  </a:cxn>
                  <a:cxn ang="0">
                    <a:pos x="45" y="110"/>
                  </a:cxn>
                  <a:cxn ang="0">
                    <a:pos x="73" y="94"/>
                  </a:cxn>
                  <a:cxn ang="0">
                    <a:pos x="73" y="52"/>
                  </a:cxn>
                  <a:cxn ang="0">
                    <a:pos x="83" y="42"/>
                  </a:cxn>
                  <a:cxn ang="0">
                    <a:pos x="92" y="52"/>
                  </a:cxn>
                  <a:cxn ang="0">
                    <a:pos x="92" y="94"/>
                  </a:cxn>
                  <a:cxn ang="0">
                    <a:pos x="120" y="110"/>
                  </a:cxn>
                  <a:cxn ang="0">
                    <a:pos x="142" y="115"/>
                  </a:cxn>
                  <a:cxn ang="0">
                    <a:pos x="108" y="17"/>
                  </a:cxn>
                </a:cxnLst>
                <a:rect l="0" t="0" r="r" b="b"/>
                <a:pathLst>
                  <a:path w="166" h="124">
                    <a:moveTo>
                      <a:pt x="108" y="17"/>
                    </a:moveTo>
                    <a:cubicBezTo>
                      <a:pt x="92" y="0"/>
                      <a:pt x="92" y="17"/>
                      <a:pt x="92" y="17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7"/>
                      <a:pt x="73" y="0"/>
                      <a:pt x="57" y="17"/>
                    </a:cubicBezTo>
                    <a:cubicBezTo>
                      <a:pt x="57" y="17"/>
                      <a:pt x="0" y="77"/>
                      <a:pt x="24" y="115"/>
                    </a:cubicBezTo>
                    <a:cubicBezTo>
                      <a:pt x="26" y="119"/>
                      <a:pt x="36" y="124"/>
                      <a:pt x="45" y="110"/>
                    </a:cubicBezTo>
                    <a:cubicBezTo>
                      <a:pt x="50" y="104"/>
                      <a:pt x="70" y="116"/>
                      <a:pt x="73" y="94"/>
                    </a:cubicBezTo>
                    <a:cubicBezTo>
                      <a:pt x="73" y="52"/>
                      <a:pt x="73" y="52"/>
                      <a:pt x="73" y="52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94"/>
                      <a:pt x="92" y="94"/>
                      <a:pt x="92" y="94"/>
                    </a:cubicBezTo>
                    <a:cubicBezTo>
                      <a:pt x="95" y="116"/>
                      <a:pt x="115" y="104"/>
                      <a:pt x="120" y="110"/>
                    </a:cubicBezTo>
                    <a:cubicBezTo>
                      <a:pt x="130" y="124"/>
                      <a:pt x="139" y="119"/>
                      <a:pt x="142" y="115"/>
                    </a:cubicBezTo>
                    <a:cubicBezTo>
                      <a:pt x="166" y="77"/>
                      <a:pt x="108" y="17"/>
                      <a:pt x="108" y="17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Rectangle 14"/>
              <p:cNvSpPr>
                <a:spLocks noChangeArrowheads="1"/>
              </p:cNvSpPr>
              <p:nvPr/>
            </p:nvSpPr>
            <p:spPr bwMode="auto">
              <a:xfrm>
                <a:off x="1539875" y="1450975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Rectangle 15"/>
              <p:cNvSpPr>
                <a:spLocks noChangeArrowheads="1"/>
              </p:cNvSpPr>
              <p:nvPr/>
            </p:nvSpPr>
            <p:spPr bwMode="auto">
              <a:xfrm>
                <a:off x="1539875" y="1481138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8" name="Rectangle 16"/>
              <p:cNvSpPr>
                <a:spLocks noChangeArrowheads="1"/>
              </p:cNvSpPr>
              <p:nvPr/>
            </p:nvSpPr>
            <p:spPr bwMode="auto">
              <a:xfrm>
                <a:off x="1539875" y="1509713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4" name="Sev01"/>
            <p:cNvSpPr>
              <a:spLocks noChangeAspect="1"/>
            </p:cNvSpPr>
            <p:nvPr/>
          </p:nvSpPr>
          <p:spPr>
            <a:xfrm>
              <a:off x="1450163" y="1941736"/>
              <a:ext cx="604874" cy="60487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9" name="Group 75"/>
          <p:cNvGrpSpPr>
            <a:grpSpLocks noChangeAspect="1"/>
          </p:cNvGrpSpPr>
          <p:nvPr/>
        </p:nvGrpSpPr>
        <p:grpSpPr>
          <a:xfrm>
            <a:off x="7647213" y="4111432"/>
            <a:ext cx="448104" cy="448129"/>
            <a:chOff x="1450163" y="2622755"/>
            <a:chExt cx="604874" cy="604874"/>
          </a:xfrm>
        </p:grpSpPr>
        <p:sp>
          <p:nvSpPr>
            <p:cNvPr id="90" name="Freeform 126"/>
            <p:cNvSpPr/>
            <p:nvPr/>
          </p:nvSpPr>
          <p:spPr bwMode="auto">
            <a:xfrm>
              <a:off x="1571192" y="2783279"/>
              <a:ext cx="389900" cy="296526"/>
            </a:xfrm>
            <a:custGeom>
              <a:avLst/>
              <a:gdLst/>
              <a:ahLst/>
              <a:cxnLst>
                <a:cxn ang="0">
                  <a:pos x="95" y="11"/>
                </a:cxn>
                <a:cxn ang="0">
                  <a:pos x="76" y="7"/>
                </a:cxn>
                <a:cxn ang="0">
                  <a:pos x="54" y="9"/>
                </a:cxn>
                <a:cxn ang="0">
                  <a:pos x="13" y="28"/>
                </a:cxn>
                <a:cxn ang="0">
                  <a:pos x="6" y="84"/>
                </a:cxn>
                <a:cxn ang="0">
                  <a:pos x="6" y="116"/>
                </a:cxn>
                <a:cxn ang="0">
                  <a:pos x="38" y="107"/>
                </a:cxn>
                <a:cxn ang="0">
                  <a:pos x="72" y="100"/>
                </a:cxn>
                <a:cxn ang="0">
                  <a:pos x="99" y="74"/>
                </a:cxn>
                <a:cxn ang="0">
                  <a:pos x="126" y="62"/>
                </a:cxn>
                <a:cxn ang="0">
                  <a:pos x="141" y="51"/>
                </a:cxn>
                <a:cxn ang="0">
                  <a:pos x="152" y="33"/>
                </a:cxn>
                <a:cxn ang="0">
                  <a:pos x="162" y="9"/>
                </a:cxn>
                <a:cxn ang="0">
                  <a:pos x="130" y="9"/>
                </a:cxn>
                <a:cxn ang="0">
                  <a:pos x="95" y="11"/>
                </a:cxn>
              </a:cxnLst>
              <a:rect l="0" t="0" r="r" b="b"/>
              <a:pathLst>
                <a:path w="167" h="127">
                  <a:moveTo>
                    <a:pt x="95" y="11"/>
                  </a:moveTo>
                  <a:cubicBezTo>
                    <a:pt x="95" y="11"/>
                    <a:pt x="89" y="6"/>
                    <a:pt x="76" y="7"/>
                  </a:cubicBezTo>
                  <a:cubicBezTo>
                    <a:pt x="63" y="7"/>
                    <a:pt x="60" y="9"/>
                    <a:pt x="54" y="9"/>
                  </a:cubicBezTo>
                  <a:cubicBezTo>
                    <a:pt x="48" y="10"/>
                    <a:pt x="25" y="10"/>
                    <a:pt x="13" y="28"/>
                  </a:cubicBezTo>
                  <a:cubicBezTo>
                    <a:pt x="1" y="46"/>
                    <a:pt x="0" y="73"/>
                    <a:pt x="6" y="84"/>
                  </a:cubicBezTo>
                  <a:cubicBezTo>
                    <a:pt x="6" y="84"/>
                    <a:pt x="11" y="109"/>
                    <a:pt x="6" y="116"/>
                  </a:cubicBezTo>
                  <a:cubicBezTo>
                    <a:pt x="6" y="116"/>
                    <a:pt x="6" y="127"/>
                    <a:pt x="38" y="107"/>
                  </a:cubicBezTo>
                  <a:cubicBezTo>
                    <a:pt x="38" y="107"/>
                    <a:pt x="62" y="108"/>
                    <a:pt x="72" y="100"/>
                  </a:cubicBezTo>
                  <a:cubicBezTo>
                    <a:pt x="83" y="93"/>
                    <a:pt x="99" y="74"/>
                    <a:pt x="99" y="74"/>
                  </a:cubicBezTo>
                  <a:cubicBezTo>
                    <a:pt x="99" y="74"/>
                    <a:pt x="124" y="66"/>
                    <a:pt x="126" y="62"/>
                  </a:cubicBezTo>
                  <a:cubicBezTo>
                    <a:pt x="128" y="58"/>
                    <a:pt x="139" y="51"/>
                    <a:pt x="141" y="51"/>
                  </a:cubicBezTo>
                  <a:cubicBezTo>
                    <a:pt x="144" y="50"/>
                    <a:pt x="149" y="37"/>
                    <a:pt x="152" y="33"/>
                  </a:cubicBezTo>
                  <a:cubicBezTo>
                    <a:pt x="155" y="29"/>
                    <a:pt x="167" y="19"/>
                    <a:pt x="162" y="9"/>
                  </a:cubicBezTo>
                  <a:cubicBezTo>
                    <a:pt x="157" y="0"/>
                    <a:pt x="138" y="9"/>
                    <a:pt x="130" y="9"/>
                  </a:cubicBezTo>
                  <a:cubicBezTo>
                    <a:pt x="122" y="10"/>
                    <a:pt x="106" y="4"/>
                    <a:pt x="95" y="11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Sev01"/>
            <p:cNvSpPr>
              <a:spLocks noChangeAspect="1"/>
            </p:cNvSpPr>
            <p:nvPr/>
          </p:nvSpPr>
          <p:spPr>
            <a:xfrm>
              <a:off x="1450163" y="2622755"/>
              <a:ext cx="604874" cy="60487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2" name="Group 78"/>
          <p:cNvGrpSpPr>
            <a:grpSpLocks noChangeAspect="1"/>
          </p:cNvGrpSpPr>
          <p:nvPr/>
        </p:nvGrpSpPr>
        <p:grpSpPr>
          <a:xfrm>
            <a:off x="7647213" y="5197630"/>
            <a:ext cx="448104" cy="448129"/>
            <a:chOff x="1435082" y="3463355"/>
            <a:chExt cx="604874" cy="604874"/>
          </a:xfrm>
        </p:grpSpPr>
        <p:sp>
          <p:nvSpPr>
            <p:cNvPr id="93" name="Freeform 127"/>
            <p:cNvSpPr/>
            <p:nvPr/>
          </p:nvSpPr>
          <p:spPr bwMode="auto">
            <a:xfrm>
              <a:off x="1520897" y="3597587"/>
              <a:ext cx="430213" cy="373063"/>
            </a:xfrm>
            <a:custGeom>
              <a:avLst/>
              <a:gdLst/>
              <a:ahLst/>
              <a:cxnLst>
                <a:cxn ang="0">
                  <a:pos x="147" y="45"/>
                </a:cxn>
                <a:cxn ang="0">
                  <a:pos x="145" y="31"/>
                </a:cxn>
                <a:cxn ang="0">
                  <a:pos x="140" y="16"/>
                </a:cxn>
                <a:cxn ang="0">
                  <a:pos x="109" y="10"/>
                </a:cxn>
                <a:cxn ang="0">
                  <a:pos x="96" y="15"/>
                </a:cxn>
                <a:cxn ang="0">
                  <a:pos x="81" y="17"/>
                </a:cxn>
                <a:cxn ang="0">
                  <a:pos x="66" y="17"/>
                </a:cxn>
                <a:cxn ang="0">
                  <a:pos x="52" y="15"/>
                </a:cxn>
                <a:cxn ang="0">
                  <a:pos x="43" y="11"/>
                </a:cxn>
                <a:cxn ang="0">
                  <a:pos x="16" y="14"/>
                </a:cxn>
                <a:cxn ang="0">
                  <a:pos x="9" y="32"/>
                </a:cxn>
                <a:cxn ang="0">
                  <a:pos x="3" y="43"/>
                </a:cxn>
                <a:cxn ang="0">
                  <a:pos x="4" y="63"/>
                </a:cxn>
                <a:cxn ang="0">
                  <a:pos x="6" y="78"/>
                </a:cxn>
                <a:cxn ang="0">
                  <a:pos x="23" y="99"/>
                </a:cxn>
                <a:cxn ang="0">
                  <a:pos x="35" y="70"/>
                </a:cxn>
                <a:cxn ang="0">
                  <a:pos x="32" y="58"/>
                </a:cxn>
                <a:cxn ang="0">
                  <a:pos x="30" y="44"/>
                </a:cxn>
                <a:cxn ang="0">
                  <a:pos x="29" y="36"/>
                </a:cxn>
                <a:cxn ang="0">
                  <a:pos x="36" y="30"/>
                </a:cxn>
                <a:cxn ang="0">
                  <a:pos x="46" y="32"/>
                </a:cxn>
                <a:cxn ang="0">
                  <a:pos x="65" y="36"/>
                </a:cxn>
                <a:cxn ang="0">
                  <a:pos x="82" y="36"/>
                </a:cxn>
                <a:cxn ang="0">
                  <a:pos x="102" y="31"/>
                </a:cxn>
                <a:cxn ang="0">
                  <a:pos x="114" y="28"/>
                </a:cxn>
                <a:cxn ang="0">
                  <a:pos x="122" y="38"/>
                </a:cxn>
                <a:cxn ang="0">
                  <a:pos x="121" y="47"/>
                </a:cxn>
                <a:cxn ang="0">
                  <a:pos x="110" y="55"/>
                </a:cxn>
                <a:cxn ang="0">
                  <a:pos x="95" y="59"/>
                </a:cxn>
                <a:cxn ang="0">
                  <a:pos x="74" y="70"/>
                </a:cxn>
                <a:cxn ang="0">
                  <a:pos x="66" y="84"/>
                </a:cxn>
                <a:cxn ang="0">
                  <a:pos x="66" y="105"/>
                </a:cxn>
                <a:cxn ang="0">
                  <a:pos x="78" y="121"/>
                </a:cxn>
                <a:cxn ang="0">
                  <a:pos x="81" y="127"/>
                </a:cxn>
                <a:cxn ang="0">
                  <a:pos x="85" y="120"/>
                </a:cxn>
                <a:cxn ang="0">
                  <a:pos x="91" y="95"/>
                </a:cxn>
                <a:cxn ang="0">
                  <a:pos x="95" y="81"/>
                </a:cxn>
                <a:cxn ang="0">
                  <a:pos x="105" y="78"/>
                </a:cxn>
                <a:cxn ang="0">
                  <a:pos x="142" y="71"/>
                </a:cxn>
                <a:cxn ang="0">
                  <a:pos x="143" y="55"/>
                </a:cxn>
              </a:cxnLst>
              <a:rect l="0" t="0" r="r" b="b"/>
              <a:pathLst>
                <a:path w="147" h="127">
                  <a:moveTo>
                    <a:pt x="143" y="55"/>
                  </a:moveTo>
                  <a:cubicBezTo>
                    <a:pt x="146" y="52"/>
                    <a:pt x="147" y="49"/>
                    <a:pt x="147" y="45"/>
                  </a:cubicBezTo>
                  <a:cubicBezTo>
                    <a:pt x="147" y="41"/>
                    <a:pt x="146" y="38"/>
                    <a:pt x="144" y="36"/>
                  </a:cubicBezTo>
                  <a:cubicBezTo>
                    <a:pt x="144" y="34"/>
                    <a:pt x="145" y="32"/>
                    <a:pt x="145" y="31"/>
                  </a:cubicBezTo>
                  <a:cubicBezTo>
                    <a:pt x="145" y="26"/>
                    <a:pt x="142" y="22"/>
                    <a:pt x="139" y="20"/>
                  </a:cubicBezTo>
                  <a:cubicBezTo>
                    <a:pt x="139" y="19"/>
                    <a:pt x="140" y="17"/>
                    <a:pt x="140" y="16"/>
                  </a:cubicBezTo>
                  <a:cubicBezTo>
                    <a:pt x="140" y="7"/>
                    <a:pt x="133" y="0"/>
                    <a:pt x="124" y="0"/>
                  </a:cubicBezTo>
                  <a:cubicBezTo>
                    <a:pt x="117" y="0"/>
                    <a:pt x="112" y="4"/>
                    <a:pt x="109" y="10"/>
                  </a:cubicBezTo>
                  <a:cubicBezTo>
                    <a:pt x="108" y="10"/>
                    <a:pt x="107" y="9"/>
                    <a:pt x="105" y="9"/>
                  </a:cubicBezTo>
                  <a:cubicBezTo>
                    <a:pt x="101" y="9"/>
                    <a:pt x="98" y="12"/>
                    <a:pt x="96" y="15"/>
                  </a:cubicBezTo>
                  <a:cubicBezTo>
                    <a:pt x="94" y="14"/>
                    <a:pt x="92" y="14"/>
                    <a:pt x="90" y="14"/>
                  </a:cubicBezTo>
                  <a:cubicBezTo>
                    <a:pt x="86" y="14"/>
                    <a:pt x="83" y="15"/>
                    <a:pt x="81" y="17"/>
                  </a:cubicBezTo>
                  <a:cubicBezTo>
                    <a:pt x="79" y="16"/>
                    <a:pt x="76" y="15"/>
                    <a:pt x="73" y="15"/>
                  </a:cubicBezTo>
                  <a:cubicBezTo>
                    <a:pt x="70" y="15"/>
                    <a:pt x="68" y="16"/>
                    <a:pt x="66" y="17"/>
                  </a:cubicBezTo>
                  <a:cubicBezTo>
                    <a:pt x="63" y="15"/>
                    <a:pt x="61" y="14"/>
                    <a:pt x="57" y="14"/>
                  </a:cubicBezTo>
                  <a:cubicBezTo>
                    <a:pt x="55" y="14"/>
                    <a:pt x="54" y="14"/>
                    <a:pt x="52" y="15"/>
                  </a:cubicBezTo>
                  <a:cubicBezTo>
                    <a:pt x="50" y="13"/>
                    <a:pt x="47" y="11"/>
                    <a:pt x="44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1" y="6"/>
                    <a:pt x="36" y="3"/>
                    <a:pt x="30" y="3"/>
                  </a:cubicBezTo>
                  <a:cubicBezTo>
                    <a:pt x="23" y="3"/>
                    <a:pt x="17" y="8"/>
                    <a:pt x="16" y="14"/>
                  </a:cubicBezTo>
                  <a:cubicBezTo>
                    <a:pt x="11" y="16"/>
                    <a:pt x="7" y="21"/>
                    <a:pt x="7" y="26"/>
                  </a:cubicBezTo>
                  <a:cubicBezTo>
                    <a:pt x="7" y="28"/>
                    <a:pt x="8" y="30"/>
                    <a:pt x="9" y="32"/>
                  </a:cubicBezTo>
                  <a:cubicBezTo>
                    <a:pt x="5" y="34"/>
                    <a:pt x="3" y="38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6"/>
                    <a:pt x="0" y="49"/>
                    <a:pt x="0" y="53"/>
                  </a:cubicBezTo>
                  <a:cubicBezTo>
                    <a:pt x="0" y="57"/>
                    <a:pt x="2" y="60"/>
                    <a:pt x="4" y="63"/>
                  </a:cubicBezTo>
                  <a:cubicBezTo>
                    <a:pt x="4" y="65"/>
                    <a:pt x="3" y="67"/>
                    <a:pt x="3" y="68"/>
                  </a:cubicBezTo>
                  <a:cubicBezTo>
                    <a:pt x="3" y="72"/>
                    <a:pt x="4" y="75"/>
                    <a:pt x="6" y="78"/>
                  </a:cubicBezTo>
                  <a:cubicBezTo>
                    <a:pt x="6" y="79"/>
                    <a:pt x="6" y="80"/>
                    <a:pt x="6" y="82"/>
                  </a:cubicBezTo>
                  <a:cubicBezTo>
                    <a:pt x="6" y="91"/>
                    <a:pt x="13" y="99"/>
                    <a:pt x="23" y="99"/>
                  </a:cubicBezTo>
                  <a:cubicBezTo>
                    <a:pt x="32" y="99"/>
                    <a:pt x="40" y="91"/>
                    <a:pt x="40" y="82"/>
                  </a:cubicBezTo>
                  <a:cubicBezTo>
                    <a:pt x="40" y="77"/>
                    <a:pt x="38" y="73"/>
                    <a:pt x="35" y="70"/>
                  </a:cubicBezTo>
                  <a:cubicBezTo>
                    <a:pt x="35" y="70"/>
                    <a:pt x="35" y="69"/>
                    <a:pt x="35" y="68"/>
                  </a:cubicBezTo>
                  <a:cubicBezTo>
                    <a:pt x="35" y="65"/>
                    <a:pt x="34" y="61"/>
                    <a:pt x="32" y="58"/>
                  </a:cubicBezTo>
                  <a:cubicBezTo>
                    <a:pt x="33" y="57"/>
                    <a:pt x="33" y="55"/>
                    <a:pt x="33" y="53"/>
                  </a:cubicBezTo>
                  <a:cubicBezTo>
                    <a:pt x="33" y="49"/>
                    <a:pt x="32" y="46"/>
                    <a:pt x="30" y="44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0"/>
                    <a:pt x="30" y="38"/>
                    <a:pt x="29" y="36"/>
                  </a:cubicBezTo>
                  <a:cubicBezTo>
                    <a:pt x="30" y="35"/>
                    <a:pt x="31" y="33"/>
                    <a:pt x="32" y="31"/>
                  </a:cubicBezTo>
                  <a:cubicBezTo>
                    <a:pt x="34" y="31"/>
                    <a:pt x="35" y="30"/>
                    <a:pt x="36" y="30"/>
                  </a:cubicBezTo>
                  <a:cubicBezTo>
                    <a:pt x="38" y="32"/>
                    <a:pt x="41" y="33"/>
                    <a:pt x="44" y="33"/>
                  </a:cubicBezTo>
                  <a:cubicBezTo>
                    <a:pt x="45" y="33"/>
                    <a:pt x="45" y="33"/>
                    <a:pt x="46" y="32"/>
                  </a:cubicBezTo>
                  <a:cubicBezTo>
                    <a:pt x="48" y="36"/>
                    <a:pt x="53" y="39"/>
                    <a:pt x="57" y="39"/>
                  </a:cubicBezTo>
                  <a:cubicBezTo>
                    <a:pt x="60" y="39"/>
                    <a:pt x="63" y="38"/>
                    <a:pt x="65" y="36"/>
                  </a:cubicBezTo>
                  <a:cubicBezTo>
                    <a:pt x="67" y="38"/>
                    <a:pt x="70" y="39"/>
                    <a:pt x="73" y="39"/>
                  </a:cubicBezTo>
                  <a:cubicBezTo>
                    <a:pt x="76" y="39"/>
                    <a:pt x="79" y="38"/>
                    <a:pt x="82" y="36"/>
                  </a:cubicBezTo>
                  <a:cubicBezTo>
                    <a:pt x="84" y="38"/>
                    <a:pt x="87" y="39"/>
                    <a:pt x="90" y="39"/>
                  </a:cubicBezTo>
                  <a:cubicBezTo>
                    <a:pt x="95" y="39"/>
                    <a:pt x="100" y="36"/>
                    <a:pt x="102" y="31"/>
                  </a:cubicBezTo>
                  <a:cubicBezTo>
                    <a:pt x="103" y="31"/>
                    <a:pt x="104" y="32"/>
                    <a:pt x="105" y="32"/>
                  </a:cubicBezTo>
                  <a:cubicBezTo>
                    <a:pt x="109" y="32"/>
                    <a:pt x="112" y="30"/>
                    <a:pt x="114" y="28"/>
                  </a:cubicBezTo>
                  <a:cubicBezTo>
                    <a:pt x="115" y="29"/>
                    <a:pt x="117" y="30"/>
                    <a:pt x="120" y="31"/>
                  </a:cubicBezTo>
                  <a:cubicBezTo>
                    <a:pt x="120" y="34"/>
                    <a:pt x="121" y="36"/>
                    <a:pt x="122" y="38"/>
                  </a:cubicBezTo>
                  <a:cubicBezTo>
                    <a:pt x="121" y="40"/>
                    <a:pt x="121" y="43"/>
                    <a:pt x="121" y="45"/>
                  </a:cubicBezTo>
                  <a:cubicBezTo>
                    <a:pt x="121" y="46"/>
                    <a:pt x="121" y="47"/>
                    <a:pt x="121" y="47"/>
                  </a:cubicBezTo>
                  <a:cubicBezTo>
                    <a:pt x="119" y="48"/>
                    <a:pt x="117" y="50"/>
                    <a:pt x="116" y="51"/>
                  </a:cubicBezTo>
                  <a:cubicBezTo>
                    <a:pt x="114" y="52"/>
                    <a:pt x="111" y="53"/>
                    <a:pt x="110" y="55"/>
                  </a:cubicBezTo>
                  <a:cubicBezTo>
                    <a:pt x="108" y="54"/>
                    <a:pt x="107" y="54"/>
                    <a:pt x="105" y="54"/>
                  </a:cubicBezTo>
                  <a:cubicBezTo>
                    <a:pt x="101" y="54"/>
                    <a:pt x="98" y="56"/>
                    <a:pt x="95" y="59"/>
                  </a:cubicBezTo>
                  <a:cubicBezTo>
                    <a:pt x="93" y="57"/>
                    <a:pt x="90" y="56"/>
                    <a:pt x="88" y="56"/>
                  </a:cubicBezTo>
                  <a:cubicBezTo>
                    <a:pt x="80" y="56"/>
                    <a:pt x="74" y="62"/>
                    <a:pt x="74" y="70"/>
                  </a:cubicBezTo>
                  <a:cubicBezTo>
                    <a:pt x="74" y="70"/>
                    <a:pt x="74" y="71"/>
                    <a:pt x="74" y="71"/>
                  </a:cubicBezTo>
                  <a:cubicBezTo>
                    <a:pt x="69" y="73"/>
                    <a:pt x="66" y="78"/>
                    <a:pt x="66" y="84"/>
                  </a:cubicBezTo>
                  <a:cubicBezTo>
                    <a:pt x="66" y="88"/>
                    <a:pt x="68" y="92"/>
                    <a:pt x="70" y="95"/>
                  </a:cubicBezTo>
                  <a:cubicBezTo>
                    <a:pt x="68" y="97"/>
                    <a:pt x="66" y="101"/>
                    <a:pt x="66" y="105"/>
                  </a:cubicBezTo>
                  <a:cubicBezTo>
                    <a:pt x="66" y="112"/>
                    <a:pt x="71" y="118"/>
                    <a:pt x="77" y="120"/>
                  </a:cubicBezTo>
                  <a:cubicBezTo>
                    <a:pt x="77" y="120"/>
                    <a:pt x="78" y="121"/>
                    <a:pt x="78" y="121"/>
                  </a:cubicBezTo>
                  <a:cubicBezTo>
                    <a:pt x="79" y="124"/>
                    <a:pt x="80" y="127"/>
                    <a:pt x="80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3" y="124"/>
                    <a:pt x="84" y="121"/>
                  </a:cubicBezTo>
                  <a:cubicBezTo>
                    <a:pt x="84" y="121"/>
                    <a:pt x="84" y="120"/>
                    <a:pt x="85" y="120"/>
                  </a:cubicBezTo>
                  <a:cubicBezTo>
                    <a:pt x="91" y="118"/>
                    <a:pt x="96" y="112"/>
                    <a:pt x="96" y="105"/>
                  </a:cubicBezTo>
                  <a:cubicBezTo>
                    <a:pt x="96" y="101"/>
                    <a:pt x="94" y="97"/>
                    <a:pt x="91" y="95"/>
                  </a:cubicBezTo>
                  <a:cubicBezTo>
                    <a:pt x="94" y="92"/>
                    <a:pt x="96" y="88"/>
                    <a:pt x="96" y="84"/>
                  </a:cubicBezTo>
                  <a:cubicBezTo>
                    <a:pt x="96" y="83"/>
                    <a:pt x="95" y="82"/>
                    <a:pt x="95" y="81"/>
                  </a:cubicBezTo>
                  <a:cubicBezTo>
                    <a:pt x="97" y="79"/>
                    <a:pt x="98" y="78"/>
                    <a:pt x="99" y="76"/>
                  </a:cubicBezTo>
                  <a:cubicBezTo>
                    <a:pt x="101" y="77"/>
                    <a:pt x="103" y="78"/>
                    <a:pt x="105" y="78"/>
                  </a:cubicBezTo>
                  <a:cubicBezTo>
                    <a:pt x="108" y="84"/>
                    <a:pt x="115" y="89"/>
                    <a:pt x="122" y="89"/>
                  </a:cubicBezTo>
                  <a:cubicBezTo>
                    <a:pt x="133" y="89"/>
                    <a:pt x="141" y="81"/>
                    <a:pt x="142" y="71"/>
                  </a:cubicBezTo>
                  <a:cubicBezTo>
                    <a:pt x="144" y="68"/>
                    <a:pt x="145" y="65"/>
                    <a:pt x="145" y="61"/>
                  </a:cubicBezTo>
                  <a:cubicBezTo>
                    <a:pt x="145" y="59"/>
                    <a:pt x="144" y="57"/>
                    <a:pt x="143" y="55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Sev01"/>
            <p:cNvSpPr>
              <a:spLocks noChangeAspect="1"/>
            </p:cNvSpPr>
            <p:nvPr/>
          </p:nvSpPr>
          <p:spPr>
            <a:xfrm>
              <a:off x="1435082" y="3463355"/>
              <a:ext cx="604874" cy="604874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5" name="Group 81"/>
          <p:cNvGrpSpPr>
            <a:grpSpLocks noChangeAspect="1"/>
          </p:cNvGrpSpPr>
          <p:nvPr/>
        </p:nvGrpSpPr>
        <p:grpSpPr>
          <a:xfrm>
            <a:off x="7647213" y="4654532"/>
            <a:ext cx="448104" cy="448129"/>
            <a:chOff x="539510" y="3227629"/>
            <a:chExt cx="604874" cy="604874"/>
          </a:xfrm>
        </p:grpSpPr>
        <p:sp>
          <p:nvSpPr>
            <p:cNvPr id="96" name="Freeform 6"/>
            <p:cNvSpPr/>
            <p:nvPr/>
          </p:nvSpPr>
          <p:spPr bwMode="auto">
            <a:xfrm>
              <a:off x="654724" y="3336294"/>
              <a:ext cx="386174" cy="387544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74" y="0"/>
                </a:cxn>
                <a:cxn ang="0">
                  <a:pos x="89" y="30"/>
                </a:cxn>
                <a:cxn ang="0">
                  <a:pos x="128" y="30"/>
                </a:cxn>
                <a:cxn ang="0">
                  <a:pos x="135" y="100"/>
                </a:cxn>
                <a:cxn ang="0">
                  <a:pos x="46" y="118"/>
                </a:cxn>
                <a:cxn ang="0">
                  <a:pos x="18" y="141"/>
                </a:cxn>
                <a:cxn ang="0">
                  <a:pos x="1" y="141"/>
                </a:cxn>
                <a:cxn ang="0">
                  <a:pos x="28" y="96"/>
                </a:cxn>
                <a:cxn ang="0">
                  <a:pos x="82" y="71"/>
                </a:cxn>
                <a:cxn ang="0">
                  <a:pos x="69" y="45"/>
                </a:cxn>
                <a:cxn ang="0">
                  <a:pos x="56" y="0"/>
                </a:cxn>
              </a:cxnLst>
              <a:rect l="0" t="0" r="r" b="b"/>
              <a:pathLst>
                <a:path w="153" h="153">
                  <a:moveTo>
                    <a:pt x="5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2" y="42"/>
                    <a:pt x="89" y="30"/>
                  </a:cubicBezTo>
                  <a:cubicBezTo>
                    <a:pt x="97" y="25"/>
                    <a:pt x="111" y="15"/>
                    <a:pt x="128" y="30"/>
                  </a:cubicBezTo>
                  <a:cubicBezTo>
                    <a:pt x="141" y="41"/>
                    <a:pt x="153" y="60"/>
                    <a:pt x="135" y="100"/>
                  </a:cubicBezTo>
                  <a:cubicBezTo>
                    <a:pt x="125" y="121"/>
                    <a:pt x="94" y="153"/>
                    <a:pt x="46" y="118"/>
                  </a:cubicBezTo>
                  <a:cubicBezTo>
                    <a:pt x="38" y="112"/>
                    <a:pt x="19" y="99"/>
                    <a:pt x="18" y="141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" y="141"/>
                    <a:pt x="0" y="92"/>
                    <a:pt x="28" y="96"/>
                  </a:cubicBezTo>
                  <a:cubicBezTo>
                    <a:pt x="43" y="97"/>
                    <a:pt x="77" y="106"/>
                    <a:pt x="82" y="71"/>
                  </a:cubicBezTo>
                  <a:cubicBezTo>
                    <a:pt x="83" y="64"/>
                    <a:pt x="87" y="55"/>
                    <a:pt x="69" y="45"/>
                  </a:cubicBezTo>
                  <a:cubicBezTo>
                    <a:pt x="62" y="41"/>
                    <a:pt x="56" y="37"/>
                    <a:pt x="56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Sev01"/>
            <p:cNvSpPr>
              <a:spLocks noChangeAspect="1"/>
            </p:cNvSpPr>
            <p:nvPr/>
          </p:nvSpPr>
          <p:spPr>
            <a:xfrm>
              <a:off x="539510" y="3227629"/>
              <a:ext cx="604874" cy="604874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8" name="Group 143"/>
          <p:cNvGrpSpPr/>
          <p:nvPr/>
        </p:nvGrpSpPr>
        <p:grpSpPr>
          <a:xfrm>
            <a:off x="8289561" y="4565404"/>
            <a:ext cx="1956482" cy="437113"/>
            <a:chOff x="6703905" y="3358353"/>
            <a:chExt cx="1901499" cy="424808"/>
          </a:xfrm>
        </p:grpSpPr>
        <p:sp>
          <p:nvSpPr>
            <p:cNvPr id="99" name="Rectangle 84"/>
            <p:cNvSpPr/>
            <p:nvPr/>
          </p:nvSpPr>
          <p:spPr>
            <a:xfrm>
              <a:off x="6703905" y="3358353"/>
              <a:ext cx="640320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Stomach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00" name="Group 102"/>
            <p:cNvGrpSpPr/>
            <p:nvPr/>
          </p:nvGrpSpPr>
          <p:grpSpPr>
            <a:xfrm flipV="1">
              <a:off x="6703905" y="3577182"/>
              <a:ext cx="1901499" cy="205979"/>
              <a:chOff x="5286904" y="2613367"/>
              <a:chExt cx="3087157" cy="230429"/>
            </a:xfrm>
          </p:grpSpPr>
          <p:sp>
            <p:nvSpPr>
              <p:cNvPr id="102" name="Rounded Rectangle 86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Rounded Rectangle 87"/>
              <p:cNvSpPr/>
              <p:nvPr/>
            </p:nvSpPr>
            <p:spPr>
              <a:xfrm>
                <a:off x="5286910" y="2613367"/>
                <a:ext cx="1663624" cy="230429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1" name="Rectangle 88"/>
            <p:cNvSpPr/>
            <p:nvPr/>
          </p:nvSpPr>
          <p:spPr>
            <a:xfrm>
              <a:off x="8235491" y="3380465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50%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4" name="Group 144"/>
          <p:cNvGrpSpPr/>
          <p:nvPr/>
        </p:nvGrpSpPr>
        <p:grpSpPr>
          <a:xfrm>
            <a:off x="8289561" y="5097838"/>
            <a:ext cx="1956482" cy="437113"/>
            <a:chOff x="6703905" y="3875794"/>
            <a:chExt cx="1901499" cy="424808"/>
          </a:xfrm>
        </p:grpSpPr>
        <p:sp>
          <p:nvSpPr>
            <p:cNvPr id="105" name="Rectangle 89"/>
            <p:cNvSpPr/>
            <p:nvPr/>
          </p:nvSpPr>
          <p:spPr>
            <a:xfrm>
              <a:off x="6703905" y="3875794"/>
              <a:ext cx="730681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Colorectal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06" name="Group 102"/>
            <p:cNvGrpSpPr/>
            <p:nvPr/>
          </p:nvGrpSpPr>
          <p:grpSpPr>
            <a:xfrm flipV="1">
              <a:off x="6703905" y="4094622"/>
              <a:ext cx="1901499" cy="205980"/>
              <a:chOff x="5286904" y="2613367"/>
              <a:chExt cx="3087157" cy="230430"/>
            </a:xfrm>
          </p:grpSpPr>
          <p:sp>
            <p:nvSpPr>
              <p:cNvPr id="108" name="Rounded Rectangle 91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Rounded Rectangle 92"/>
              <p:cNvSpPr/>
              <p:nvPr/>
            </p:nvSpPr>
            <p:spPr>
              <a:xfrm>
                <a:off x="5286910" y="2613368"/>
                <a:ext cx="909979" cy="230429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7" name="Rectangle 93"/>
            <p:cNvSpPr/>
            <p:nvPr/>
          </p:nvSpPr>
          <p:spPr>
            <a:xfrm>
              <a:off x="8235491" y="3897906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20%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0" name="Group 145"/>
          <p:cNvGrpSpPr/>
          <p:nvPr/>
        </p:nvGrpSpPr>
        <p:grpSpPr>
          <a:xfrm>
            <a:off x="2022630" y="2351826"/>
            <a:ext cx="1956479" cy="416264"/>
            <a:chOff x="613104" y="1207082"/>
            <a:chExt cx="1901496" cy="404543"/>
          </a:xfrm>
        </p:grpSpPr>
        <p:sp>
          <p:nvSpPr>
            <p:cNvPr id="111" name="Rectangle 96"/>
            <p:cNvSpPr/>
            <p:nvPr/>
          </p:nvSpPr>
          <p:spPr>
            <a:xfrm>
              <a:off x="2243162" y="1207082"/>
              <a:ext cx="252388" cy="2333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Bra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12" name="Group 133"/>
            <p:cNvGrpSpPr/>
            <p:nvPr/>
          </p:nvGrpSpPr>
          <p:grpSpPr>
            <a:xfrm>
              <a:off x="613104" y="1405646"/>
              <a:ext cx="1901496" cy="205979"/>
              <a:chOff x="613104" y="1405646"/>
              <a:chExt cx="1901496" cy="205979"/>
            </a:xfrm>
          </p:grpSpPr>
          <p:sp>
            <p:nvSpPr>
              <p:cNvPr id="114" name="Rounded Rectangle 98"/>
              <p:cNvSpPr/>
              <p:nvPr/>
            </p:nvSpPr>
            <p:spPr>
              <a:xfrm rot="10800000" flipV="1">
                <a:off x="613104" y="1405646"/>
                <a:ext cx="1901496" cy="20597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Rounded Rectangle 99"/>
              <p:cNvSpPr/>
              <p:nvPr/>
            </p:nvSpPr>
            <p:spPr>
              <a:xfrm flipV="1">
                <a:off x="1066024" y="1405646"/>
                <a:ext cx="1448576" cy="205979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3" name="Rectangle 126"/>
            <p:cNvSpPr/>
            <p:nvPr/>
          </p:nvSpPr>
          <p:spPr>
            <a:xfrm>
              <a:off x="635675" y="1207084"/>
              <a:ext cx="324055" cy="2333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80%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6" name="Group 146"/>
          <p:cNvGrpSpPr/>
          <p:nvPr/>
        </p:nvGrpSpPr>
        <p:grpSpPr>
          <a:xfrm>
            <a:off x="2022632" y="2856162"/>
            <a:ext cx="1956482" cy="441821"/>
            <a:chOff x="613101" y="1697245"/>
            <a:chExt cx="1901499" cy="429383"/>
          </a:xfrm>
        </p:grpSpPr>
        <p:sp>
          <p:nvSpPr>
            <p:cNvPr id="117" name="Rectangle 101"/>
            <p:cNvSpPr/>
            <p:nvPr/>
          </p:nvSpPr>
          <p:spPr>
            <a:xfrm>
              <a:off x="2098273" y="1697245"/>
              <a:ext cx="397277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Heart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18" name="Group 134"/>
            <p:cNvGrpSpPr/>
            <p:nvPr/>
          </p:nvGrpSpPr>
          <p:grpSpPr>
            <a:xfrm>
              <a:off x="613101" y="1920649"/>
              <a:ext cx="1901499" cy="205979"/>
              <a:chOff x="613101" y="1920649"/>
              <a:chExt cx="1901499" cy="205979"/>
            </a:xfrm>
          </p:grpSpPr>
          <p:sp>
            <p:nvSpPr>
              <p:cNvPr id="120" name="Rounded Rectangle 103"/>
              <p:cNvSpPr/>
              <p:nvPr/>
            </p:nvSpPr>
            <p:spPr>
              <a:xfrm rot="10800000" flipV="1">
                <a:off x="613101" y="1920649"/>
                <a:ext cx="1901499" cy="2059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Rounded Rectangle 104"/>
              <p:cNvSpPr/>
              <p:nvPr/>
            </p:nvSpPr>
            <p:spPr>
              <a:xfrm flipV="1">
                <a:off x="776457" y="1920649"/>
                <a:ext cx="1738143" cy="20597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9" name="Rectangle 127"/>
            <p:cNvSpPr/>
            <p:nvPr/>
          </p:nvSpPr>
          <p:spPr>
            <a:xfrm>
              <a:off x="635673" y="1723926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90%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2" name="Group 147"/>
          <p:cNvGrpSpPr/>
          <p:nvPr/>
        </p:nvGrpSpPr>
        <p:grpSpPr>
          <a:xfrm>
            <a:off x="2022632" y="3471135"/>
            <a:ext cx="1956482" cy="427050"/>
            <a:chOff x="613101" y="2294899"/>
            <a:chExt cx="1901499" cy="415028"/>
          </a:xfrm>
        </p:grpSpPr>
        <p:sp>
          <p:nvSpPr>
            <p:cNvPr id="123" name="Rectangle 106"/>
            <p:cNvSpPr/>
            <p:nvPr/>
          </p:nvSpPr>
          <p:spPr>
            <a:xfrm>
              <a:off x="2053091" y="2294899"/>
              <a:ext cx="442459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Lungs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24" name="Group 135"/>
            <p:cNvGrpSpPr/>
            <p:nvPr/>
          </p:nvGrpSpPr>
          <p:grpSpPr>
            <a:xfrm>
              <a:off x="613101" y="2503948"/>
              <a:ext cx="1901499" cy="205979"/>
              <a:chOff x="613101" y="2503948"/>
              <a:chExt cx="1901499" cy="205979"/>
            </a:xfrm>
          </p:grpSpPr>
          <p:sp>
            <p:nvSpPr>
              <p:cNvPr id="126" name="Rounded Rectangle 108"/>
              <p:cNvSpPr/>
              <p:nvPr/>
            </p:nvSpPr>
            <p:spPr>
              <a:xfrm rot="10800000" flipV="1">
                <a:off x="613101" y="2503948"/>
                <a:ext cx="1901499" cy="2059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Rounded Rectangle 109"/>
              <p:cNvSpPr/>
              <p:nvPr/>
            </p:nvSpPr>
            <p:spPr>
              <a:xfrm flipV="1">
                <a:off x="1152503" y="2512208"/>
                <a:ext cx="1362097" cy="197719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5" name="Rectangle 128"/>
            <p:cNvSpPr/>
            <p:nvPr/>
          </p:nvSpPr>
          <p:spPr>
            <a:xfrm>
              <a:off x="635673" y="2307223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70%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8" name="Group 148"/>
          <p:cNvGrpSpPr/>
          <p:nvPr/>
        </p:nvGrpSpPr>
        <p:grpSpPr>
          <a:xfrm>
            <a:off x="2022632" y="3988936"/>
            <a:ext cx="1956482" cy="437116"/>
            <a:chOff x="613101" y="2798128"/>
            <a:chExt cx="1901499" cy="424811"/>
          </a:xfrm>
        </p:grpSpPr>
        <p:sp>
          <p:nvSpPr>
            <p:cNvPr id="129" name="Rectangle 111"/>
            <p:cNvSpPr/>
            <p:nvPr/>
          </p:nvSpPr>
          <p:spPr>
            <a:xfrm>
              <a:off x="2143449" y="2798128"/>
              <a:ext cx="352098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Liver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30" name="Group 136"/>
            <p:cNvGrpSpPr/>
            <p:nvPr/>
          </p:nvGrpSpPr>
          <p:grpSpPr>
            <a:xfrm>
              <a:off x="613101" y="3016960"/>
              <a:ext cx="1901499" cy="205979"/>
              <a:chOff x="613101" y="3016960"/>
              <a:chExt cx="1901499" cy="205979"/>
            </a:xfrm>
          </p:grpSpPr>
          <p:sp>
            <p:nvSpPr>
              <p:cNvPr id="132" name="Rounded Rectangle 113"/>
              <p:cNvSpPr/>
              <p:nvPr/>
            </p:nvSpPr>
            <p:spPr>
              <a:xfrm rot="10800000" flipV="1">
                <a:off x="613101" y="3016960"/>
                <a:ext cx="1901499" cy="2059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Rounded Rectangle 114"/>
              <p:cNvSpPr/>
              <p:nvPr/>
            </p:nvSpPr>
            <p:spPr>
              <a:xfrm flipV="1">
                <a:off x="1216306" y="3016960"/>
                <a:ext cx="1298294" cy="20597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1" name="Rectangle 129"/>
            <p:cNvSpPr/>
            <p:nvPr/>
          </p:nvSpPr>
          <p:spPr>
            <a:xfrm>
              <a:off x="635673" y="2820240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60%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4" name="Group 149"/>
          <p:cNvGrpSpPr/>
          <p:nvPr/>
        </p:nvGrpSpPr>
        <p:grpSpPr>
          <a:xfrm>
            <a:off x="2022632" y="4565404"/>
            <a:ext cx="1956482" cy="437113"/>
            <a:chOff x="613101" y="3358353"/>
            <a:chExt cx="1901499" cy="424808"/>
          </a:xfrm>
        </p:grpSpPr>
        <p:sp>
          <p:nvSpPr>
            <p:cNvPr id="135" name="Rectangle 116"/>
            <p:cNvSpPr/>
            <p:nvPr/>
          </p:nvSpPr>
          <p:spPr>
            <a:xfrm>
              <a:off x="1855236" y="3358353"/>
              <a:ext cx="640319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Stomach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36" name="Group 137"/>
            <p:cNvGrpSpPr/>
            <p:nvPr/>
          </p:nvGrpSpPr>
          <p:grpSpPr>
            <a:xfrm>
              <a:off x="613101" y="3577182"/>
              <a:ext cx="1901499" cy="205979"/>
              <a:chOff x="613101" y="3577182"/>
              <a:chExt cx="1901499" cy="205979"/>
            </a:xfrm>
          </p:grpSpPr>
          <p:sp>
            <p:nvSpPr>
              <p:cNvPr id="138" name="Rounded Rectangle 118"/>
              <p:cNvSpPr/>
              <p:nvPr/>
            </p:nvSpPr>
            <p:spPr>
              <a:xfrm rot="10800000" flipV="1">
                <a:off x="613101" y="3577183"/>
                <a:ext cx="1901499" cy="2059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Rounded Rectangle 119"/>
              <p:cNvSpPr/>
              <p:nvPr/>
            </p:nvSpPr>
            <p:spPr>
              <a:xfrm flipV="1">
                <a:off x="1489910" y="3577182"/>
                <a:ext cx="1024690" cy="205979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Rectangle 130"/>
            <p:cNvSpPr/>
            <p:nvPr/>
          </p:nvSpPr>
          <p:spPr>
            <a:xfrm>
              <a:off x="635673" y="3380465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50%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0" name="Group 150"/>
          <p:cNvGrpSpPr/>
          <p:nvPr/>
        </p:nvGrpSpPr>
        <p:grpSpPr>
          <a:xfrm>
            <a:off x="2022632" y="5097838"/>
            <a:ext cx="1956482" cy="437113"/>
            <a:chOff x="613101" y="3875794"/>
            <a:chExt cx="1901499" cy="424808"/>
          </a:xfrm>
        </p:grpSpPr>
        <p:sp>
          <p:nvSpPr>
            <p:cNvPr id="141" name="Rectangle 121"/>
            <p:cNvSpPr/>
            <p:nvPr/>
          </p:nvSpPr>
          <p:spPr>
            <a:xfrm>
              <a:off x="1764873" y="3875794"/>
              <a:ext cx="730680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Colorectal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42" name="Group 138"/>
            <p:cNvGrpSpPr/>
            <p:nvPr/>
          </p:nvGrpSpPr>
          <p:grpSpPr>
            <a:xfrm>
              <a:off x="613101" y="4094622"/>
              <a:ext cx="1901499" cy="205980"/>
              <a:chOff x="613101" y="4094622"/>
              <a:chExt cx="1901499" cy="205980"/>
            </a:xfrm>
          </p:grpSpPr>
          <p:sp>
            <p:nvSpPr>
              <p:cNvPr id="144" name="Rounded Rectangle 123"/>
              <p:cNvSpPr/>
              <p:nvPr/>
            </p:nvSpPr>
            <p:spPr>
              <a:xfrm rot="10800000" flipV="1">
                <a:off x="613101" y="4094624"/>
                <a:ext cx="1901499" cy="2059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Rounded Rectangle 124"/>
              <p:cNvSpPr/>
              <p:nvPr/>
            </p:nvSpPr>
            <p:spPr>
              <a:xfrm flipV="1">
                <a:off x="1954109" y="4094622"/>
                <a:ext cx="560491" cy="205979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3" name="Rectangle 131"/>
            <p:cNvSpPr/>
            <p:nvPr/>
          </p:nvSpPr>
          <p:spPr>
            <a:xfrm>
              <a:off x="635673" y="3897906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20%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146" name="Straight Connector 132"/>
          <p:cNvCxnSpPr/>
          <p:nvPr/>
        </p:nvCxnSpPr>
        <p:spPr>
          <a:xfrm flipV="1">
            <a:off x="6096000" y="2629779"/>
            <a:ext cx="0" cy="282572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">
        <p14:vortex dir="r"/>
      </p:transition>
    </mc:Choice>
    <mc:Fallback>
      <p:transition spd="slow" advTm="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11275"/>
          <a:stretch>
            <a:fillRect/>
          </a:stretch>
        </p:blipFill>
        <p:spPr>
          <a:xfrm>
            <a:off x="-2" y="0"/>
            <a:ext cx="12192001" cy="482687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58587" y="3245005"/>
            <a:ext cx="5516739" cy="2756869"/>
          </a:xfrm>
          <a:prstGeom prst="rect">
            <a:avLst/>
          </a:prstGeom>
          <a:solidFill>
            <a:srgbClr val="6AA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024330" y="2579789"/>
            <a:ext cx="1633322" cy="1633913"/>
            <a:chOff x="1399488" y="1373932"/>
            <a:chExt cx="1225151" cy="1225151"/>
          </a:xfrm>
        </p:grpSpPr>
        <p:sp>
          <p:nvSpPr>
            <p:cNvPr id="9" name="椭圆 8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457804" y="1707654"/>
              <a:ext cx="1093134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rgbClr val="4C86AE"/>
                  </a:solidFill>
                  <a:latin typeface="Impact" panose="020B0806030902050204" pitchFamily="34" charset="0"/>
                </a:rPr>
                <a:t>Part1</a:t>
              </a:r>
              <a:endParaRPr lang="zh-CN" altLang="en-US" sz="48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11356" y="4496136"/>
            <a:ext cx="5240346" cy="757222"/>
            <a:chOff x="339620" y="2810858"/>
            <a:chExt cx="3930771" cy="567785"/>
          </a:xfrm>
        </p:grpSpPr>
        <p:sp>
          <p:nvSpPr>
            <p:cNvPr id="12" name="TextBox 11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单击此处输入章节标题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7876" y="5044337"/>
            <a:ext cx="2749452" cy="707876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000" b="1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章节大标题</a:t>
            </a:r>
            <a:endParaRPr lang="zh-CN" altLang="en-US" sz="4000" b="1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039" y="5830176"/>
            <a:ext cx="4627061" cy="52321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400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模板所有页面均有动画，修改方便，这里可以输入章节标题，内页图片可自由替换。</a:t>
            </a:r>
            <a:endParaRPr lang="zh-CN" altLang="en-US" sz="1400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536">
        <p14:doors dir="vert"/>
      </p:transition>
    </mc:Choice>
    <mc:Fallback>
      <p:transition spd="slow" advTm="4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1111979" y="1504862"/>
            <a:ext cx="2844644" cy="284480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616986" y="1504862"/>
            <a:ext cx="2844644" cy="28448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121994" y="1504862"/>
            <a:ext cx="2844644" cy="28448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grpSp>
        <p:nvGrpSpPr>
          <p:cNvPr id="14" name="组合 29"/>
          <p:cNvGrpSpPr/>
          <p:nvPr/>
        </p:nvGrpSpPr>
        <p:grpSpPr bwMode="auto">
          <a:xfrm>
            <a:off x="3154449" y="1597996"/>
            <a:ext cx="628615" cy="630766"/>
            <a:chOff x="2484120" y="1661160"/>
            <a:chExt cx="472440" cy="472440"/>
          </a:xfrm>
        </p:grpSpPr>
        <p:sp>
          <p:nvSpPr>
            <p:cNvPr id="15" name="椭圆 14"/>
            <p:cNvSpPr/>
            <p:nvPr/>
          </p:nvSpPr>
          <p:spPr>
            <a:xfrm>
              <a:off x="2484120" y="1661160"/>
              <a:ext cx="472440" cy="4724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6" name="矩形 26"/>
            <p:cNvSpPr>
              <a:spLocks noChangeArrowheads="1"/>
            </p:cNvSpPr>
            <p:nvPr/>
          </p:nvSpPr>
          <p:spPr bwMode="auto">
            <a:xfrm>
              <a:off x="2547824" y="1745731"/>
              <a:ext cx="343594" cy="2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900" b="1">
                  <a:solidFill>
                    <a:schemeClr val="bg1"/>
                  </a:solidFill>
                  <a:latin typeface="Helvetica" pitchFamily="34" charset="0"/>
                </a:rPr>
                <a:t>01</a:t>
              </a:r>
              <a:endParaRPr lang="zh-CN" altLang="en-US" sz="17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30"/>
          <p:cNvGrpSpPr/>
          <p:nvPr/>
        </p:nvGrpSpPr>
        <p:grpSpPr bwMode="auto">
          <a:xfrm>
            <a:off x="6710259" y="1597996"/>
            <a:ext cx="628615" cy="630766"/>
            <a:chOff x="5151120" y="1661160"/>
            <a:chExt cx="472440" cy="472440"/>
          </a:xfrm>
        </p:grpSpPr>
        <p:sp>
          <p:nvSpPr>
            <p:cNvPr id="18" name="椭圆 17"/>
            <p:cNvSpPr/>
            <p:nvPr/>
          </p:nvSpPr>
          <p:spPr>
            <a:xfrm>
              <a:off x="5151120" y="1661160"/>
              <a:ext cx="472440" cy="472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9" name="矩形 27"/>
            <p:cNvSpPr>
              <a:spLocks noChangeArrowheads="1"/>
            </p:cNvSpPr>
            <p:nvPr/>
          </p:nvSpPr>
          <p:spPr bwMode="auto">
            <a:xfrm>
              <a:off x="5199584" y="1745731"/>
              <a:ext cx="343594" cy="2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900" b="1" dirty="0">
                  <a:solidFill>
                    <a:schemeClr val="bg1"/>
                  </a:solidFill>
                  <a:latin typeface="Helvetica" pitchFamily="34" charset="0"/>
                </a:rPr>
                <a:t>02</a:t>
              </a:r>
              <a:endParaRPr lang="zh-CN" altLang="en-US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31"/>
          <p:cNvGrpSpPr/>
          <p:nvPr/>
        </p:nvGrpSpPr>
        <p:grpSpPr bwMode="auto">
          <a:xfrm>
            <a:off x="10316855" y="1597996"/>
            <a:ext cx="628615" cy="630766"/>
            <a:chOff x="7856220" y="1661160"/>
            <a:chExt cx="472440" cy="472440"/>
          </a:xfrm>
        </p:grpSpPr>
        <p:sp>
          <p:nvSpPr>
            <p:cNvPr id="21" name="椭圆 20"/>
            <p:cNvSpPr/>
            <p:nvPr/>
          </p:nvSpPr>
          <p:spPr>
            <a:xfrm>
              <a:off x="7856220" y="1661160"/>
              <a:ext cx="472440" cy="472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22" name="矩形 28"/>
            <p:cNvSpPr>
              <a:spLocks noChangeArrowheads="1"/>
            </p:cNvSpPr>
            <p:nvPr/>
          </p:nvSpPr>
          <p:spPr bwMode="auto">
            <a:xfrm>
              <a:off x="7912304" y="1745731"/>
              <a:ext cx="343594" cy="2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900" b="1">
                  <a:solidFill>
                    <a:schemeClr val="bg1"/>
                  </a:solidFill>
                  <a:latin typeface="Helvetica" pitchFamily="34" charset="0"/>
                </a:rPr>
                <a:t>03</a:t>
              </a:r>
              <a:endParaRPr lang="zh-CN" altLang="en-US" sz="170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62770" y="4710807"/>
            <a:ext cx="2220595" cy="1722426"/>
            <a:chOff x="1384268" y="3746500"/>
            <a:chExt cx="2342334" cy="1816100"/>
          </a:xfrm>
        </p:grpSpPr>
        <p:sp>
          <p:nvSpPr>
            <p:cNvPr id="24" name="TextBox 96"/>
            <p:cNvSpPr txBox="1"/>
            <p:nvPr/>
          </p:nvSpPr>
          <p:spPr>
            <a:xfrm>
              <a:off x="1384268" y="3746500"/>
              <a:ext cx="2342334" cy="508177"/>
            </a:xfrm>
            <a:prstGeom prst="rect">
              <a:avLst/>
            </a:prstGeom>
            <a:noFill/>
          </p:spPr>
          <p:txBody>
            <a:bodyPr wrap="square" lIns="91414" tIns="45707" rIns="91414" bIns="45707" rtlCol="0">
              <a:spAutoFit/>
            </a:bodyPr>
            <a:lstStyle>
              <a:defPPr>
                <a:defRPr lang="zh-CN"/>
              </a:defPPr>
              <a:lvl1pPr algn="r" defTabSz="1218565">
                <a:defRPr sz="24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单击添加标题</a:t>
              </a:r>
              <a:endParaRPr lang="zh-CN" altLang="en-US" dirty="0"/>
            </a:p>
          </p:txBody>
        </p:sp>
        <p:sp>
          <p:nvSpPr>
            <p:cNvPr id="25" name="Rectangle 5"/>
            <p:cNvSpPr/>
            <p:nvPr/>
          </p:nvSpPr>
          <p:spPr bwMode="auto">
            <a:xfrm>
              <a:off x="1394883" y="4246938"/>
              <a:ext cx="2128142" cy="13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r>
                <a:rPr lang="zh-CN" alt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Gill Sans" panose="020B0502020104020203" charset="0"/>
                </a:rPr>
                <a:t>此处添加详细文本描述，建议与标题相关并符合整体语言风格，语言描述尽量简洁生动。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Lato Light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276335" y="4710807"/>
            <a:ext cx="2063115" cy="1722426"/>
            <a:chOff x="3909366" y="3746500"/>
            <a:chExt cx="2176221" cy="1816100"/>
          </a:xfrm>
        </p:grpSpPr>
        <p:sp>
          <p:nvSpPr>
            <p:cNvPr id="27" name="TextBox 98"/>
            <p:cNvSpPr txBox="1"/>
            <p:nvPr/>
          </p:nvSpPr>
          <p:spPr>
            <a:xfrm>
              <a:off x="3909366" y="3746500"/>
              <a:ext cx="2176221" cy="508177"/>
            </a:xfrm>
            <a:prstGeom prst="rect">
              <a:avLst/>
            </a:prstGeom>
            <a:noFill/>
          </p:spPr>
          <p:txBody>
            <a:bodyPr wrap="square" lIns="91414" tIns="45707" rIns="91414" bIns="45707" rtlCol="0">
              <a:spAutoFit/>
            </a:bodyPr>
            <a:lstStyle>
              <a:defPPr>
                <a:defRPr lang="zh-CN"/>
              </a:defPPr>
              <a:lvl1pPr algn="r" defTabSz="1218565">
                <a:defRPr sz="24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单击添加标题</a:t>
              </a:r>
              <a:endParaRPr lang="zh-CN" altLang="en-US" dirty="0"/>
            </a:p>
          </p:txBody>
        </p:sp>
        <p:sp>
          <p:nvSpPr>
            <p:cNvPr id="28" name="Rectangle 5"/>
            <p:cNvSpPr/>
            <p:nvPr/>
          </p:nvSpPr>
          <p:spPr bwMode="auto">
            <a:xfrm>
              <a:off x="3931858" y="4246938"/>
              <a:ext cx="2128142" cy="13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r>
                <a:rPr lang="zh-CN" alt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Gill Sans" panose="020B0502020104020203" charset="0"/>
                </a:rPr>
                <a:t>此处添加详细文本描述，建议与标题相关并符合整体语言风格，语言描述尽量简洁生动。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Lato Light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883353" y="4588190"/>
            <a:ext cx="2082800" cy="1722426"/>
            <a:chOff x="6331962" y="3746500"/>
            <a:chExt cx="2196986" cy="1816100"/>
          </a:xfrm>
        </p:grpSpPr>
        <p:sp>
          <p:nvSpPr>
            <p:cNvPr id="30" name="TextBox 100"/>
            <p:cNvSpPr txBox="1"/>
            <p:nvPr/>
          </p:nvSpPr>
          <p:spPr>
            <a:xfrm>
              <a:off x="6331962" y="3746500"/>
              <a:ext cx="2196986" cy="508177"/>
            </a:xfrm>
            <a:prstGeom prst="rect">
              <a:avLst/>
            </a:prstGeom>
            <a:noFill/>
          </p:spPr>
          <p:txBody>
            <a:bodyPr wrap="square" lIns="91414" tIns="45707" rIns="91414" bIns="45707" rtlCol="0">
              <a:spAutoFit/>
            </a:bodyPr>
            <a:lstStyle>
              <a:defPPr>
                <a:defRPr lang="zh-CN"/>
              </a:defPPr>
              <a:lvl1pPr algn="r" defTabSz="1218565">
                <a:defRPr sz="24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单击添加标题</a:t>
              </a:r>
              <a:endParaRPr lang="zh-CN" altLang="en-US" dirty="0"/>
            </a:p>
          </p:txBody>
        </p:sp>
        <p:sp>
          <p:nvSpPr>
            <p:cNvPr id="31" name="Rectangle 5"/>
            <p:cNvSpPr/>
            <p:nvPr/>
          </p:nvSpPr>
          <p:spPr bwMode="auto">
            <a:xfrm>
              <a:off x="6366331" y="4246938"/>
              <a:ext cx="2128142" cy="13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r>
                <a:rPr lang="zh-CN" alt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Gill Sans" panose="020B0502020104020203" charset="0"/>
                </a:rPr>
                <a:t>此处添加详细文本描述，建议与标题相关并符合整体语言风格，语言描述尽量简洁生动。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La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">
        <p14:vortex dir="r"/>
      </p:transition>
    </mc:Choice>
    <mc:Fallback>
      <p:transition spd="slow" advTm="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le 72"/>
          <p:cNvSpPr/>
          <p:nvPr/>
        </p:nvSpPr>
        <p:spPr>
          <a:xfrm>
            <a:off x="2286010" y="1643141"/>
            <a:ext cx="1868149" cy="4002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sz="19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2013</a:t>
            </a:r>
            <a:endParaRPr lang="en-US" sz="19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Rounded Rectangle 77"/>
          <p:cNvSpPr/>
          <p:nvPr/>
        </p:nvSpPr>
        <p:spPr>
          <a:xfrm>
            <a:off x="2286010" y="2500699"/>
            <a:ext cx="1868149" cy="4002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sz="19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2014</a:t>
            </a:r>
            <a:endParaRPr lang="en-US" sz="19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Rounded Rectangle 80"/>
          <p:cNvSpPr/>
          <p:nvPr/>
        </p:nvSpPr>
        <p:spPr>
          <a:xfrm>
            <a:off x="2286010" y="3349147"/>
            <a:ext cx="1868149" cy="4002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sz="19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2015</a:t>
            </a:r>
            <a:endParaRPr lang="en-US" sz="19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Rounded Rectangle 83"/>
          <p:cNvSpPr/>
          <p:nvPr/>
        </p:nvSpPr>
        <p:spPr>
          <a:xfrm>
            <a:off x="2286010" y="4186565"/>
            <a:ext cx="1868149" cy="40022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sz="19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2016</a:t>
            </a:r>
            <a:endParaRPr lang="en-US" sz="19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Rounded Rectangle 88"/>
          <p:cNvSpPr/>
          <p:nvPr/>
        </p:nvSpPr>
        <p:spPr>
          <a:xfrm>
            <a:off x="2286010" y="5023981"/>
            <a:ext cx="1868149" cy="40022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sz="19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2017</a:t>
            </a:r>
            <a:endParaRPr lang="en-US" sz="19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6" name="Straight Connector 91"/>
          <p:cNvCxnSpPr/>
          <p:nvPr/>
        </p:nvCxnSpPr>
        <p:spPr>
          <a:xfrm rot="5400000">
            <a:off x="2974306" y="2247618"/>
            <a:ext cx="415014" cy="1839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99"/>
          <p:cNvCxnSpPr/>
          <p:nvPr/>
        </p:nvCxnSpPr>
        <p:spPr>
          <a:xfrm flipH="1">
            <a:off x="3182736" y="2240470"/>
            <a:ext cx="5867840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03"/>
          <p:cNvCxnSpPr/>
          <p:nvPr/>
        </p:nvCxnSpPr>
        <p:spPr>
          <a:xfrm flipH="1">
            <a:off x="3182736" y="3119122"/>
            <a:ext cx="5867840" cy="0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04"/>
          <p:cNvCxnSpPr/>
          <p:nvPr/>
        </p:nvCxnSpPr>
        <p:spPr>
          <a:xfrm flipH="1">
            <a:off x="3182736" y="3935274"/>
            <a:ext cx="5867840" cy="0"/>
          </a:xfrm>
          <a:prstGeom prst="line">
            <a:avLst/>
          </a:prstGeom>
          <a:ln w="19050" cap="rnd">
            <a:solidFill>
              <a:schemeClr val="accent3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07"/>
          <p:cNvCxnSpPr/>
          <p:nvPr/>
        </p:nvCxnSpPr>
        <p:spPr>
          <a:xfrm flipH="1">
            <a:off x="3182736" y="4773486"/>
            <a:ext cx="5867840" cy="0"/>
          </a:xfrm>
          <a:prstGeom prst="line">
            <a:avLst/>
          </a:prstGeom>
          <a:ln w="19050" cap="rnd"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 txBox="1"/>
          <p:nvPr/>
        </p:nvSpPr>
        <p:spPr>
          <a:xfrm>
            <a:off x="4303965" y="1495914"/>
            <a:ext cx="4234464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2" name="Text Placeholder 3"/>
          <p:cNvSpPr txBox="1"/>
          <p:nvPr/>
        </p:nvSpPr>
        <p:spPr>
          <a:xfrm>
            <a:off x="4303965" y="2321178"/>
            <a:ext cx="4234464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3" name="Text Placeholder 3"/>
          <p:cNvSpPr txBox="1"/>
          <p:nvPr/>
        </p:nvSpPr>
        <p:spPr>
          <a:xfrm>
            <a:off x="4303965" y="3115069"/>
            <a:ext cx="4234464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4" name="Text Placeholder 3"/>
          <p:cNvSpPr txBox="1"/>
          <p:nvPr/>
        </p:nvSpPr>
        <p:spPr>
          <a:xfrm>
            <a:off x="4303965" y="3963516"/>
            <a:ext cx="4234464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5" name="Text Placeholder 3"/>
          <p:cNvSpPr txBox="1"/>
          <p:nvPr/>
        </p:nvSpPr>
        <p:spPr>
          <a:xfrm>
            <a:off x="4303965" y="4840895"/>
            <a:ext cx="4234464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6" name="Text Placeholder 3"/>
          <p:cNvSpPr txBox="1"/>
          <p:nvPr/>
        </p:nvSpPr>
        <p:spPr>
          <a:xfrm>
            <a:off x="9221517" y="1815800"/>
            <a:ext cx="661864" cy="49892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spcBef>
                <a:spcPct val="20000"/>
              </a:spcBef>
              <a:defRPr/>
            </a:pPr>
            <a:r>
              <a:rPr lang="en-US" sz="27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50%</a:t>
            </a:r>
            <a:endParaRPr lang="en-US" sz="27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Text Placeholder 3"/>
          <p:cNvSpPr txBox="1"/>
          <p:nvPr/>
        </p:nvSpPr>
        <p:spPr>
          <a:xfrm>
            <a:off x="9221517" y="2659526"/>
            <a:ext cx="661864" cy="49892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spcBef>
                <a:spcPct val="20000"/>
              </a:spcBef>
              <a:defRPr/>
            </a:pPr>
            <a:r>
              <a:rPr lang="en-US" sz="27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70%</a:t>
            </a:r>
            <a:endParaRPr lang="en-US" sz="27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Text Placeholder 3"/>
          <p:cNvSpPr txBox="1"/>
          <p:nvPr/>
        </p:nvSpPr>
        <p:spPr>
          <a:xfrm>
            <a:off x="9221517" y="3503251"/>
            <a:ext cx="661864" cy="49892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spcBef>
                <a:spcPct val="20000"/>
              </a:spcBef>
              <a:defRPr/>
            </a:pPr>
            <a:r>
              <a:rPr lang="en-US" sz="27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60%</a:t>
            </a:r>
            <a:endParaRPr lang="en-US" sz="27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Text Placeholder 3"/>
          <p:cNvSpPr txBox="1"/>
          <p:nvPr/>
        </p:nvSpPr>
        <p:spPr>
          <a:xfrm>
            <a:off x="9221517" y="4346978"/>
            <a:ext cx="661864" cy="49892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spcBef>
                <a:spcPct val="20000"/>
              </a:spcBef>
              <a:defRPr/>
            </a:pPr>
            <a:r>
              <a:rPr lang="en-US" sz="27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30%</a:t>
            </a:r>
            <a:endParaRPr lang="en-US" sz="2700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Text Placeholder 3"/>
          <p:cNvSpPr txBox="1"/>
          <p:nvPr/>
        </p:nvSpPr>
        <p:spPr>
          <a:xfrm>
            <a:off x="9121211" y="5190704"/>
            <a:ext cx="862478" cy="49892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lnSpc>
                <a:spcPct val="140000"/>
              </a:lnSpc>
              <a:spcBef>
                <a:spcPct val="20000"/>
              </a:spcBef>
              <a:defRPr/>
            </a:pPr>
            <a:r>
              <a:rPr lang="en-US" sz="2700" b="1" dirty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100%</a:t>
            </a:r>
            <a:endParaRPr lang="en-US" sz="2700" b="1" dirty="0">
              <a:solidFill>
                <a:schemeClr val="accent5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1" name="Straight Connector 127"/>
          <p:cNvCxnSpPr/>
          <p:nvPr/>
        </p:nvCxnSpPr>
        <p:spPr>
          <a:xfrm flipH="1">
            <a:off x="3182737" y="5618682"/>
            <a:ext cx="5867840" cy="0"/>
          </a:xfrm>
          <a:prstGeom prst="line">
            <a:avLst/>
          </a:prstGeom>
          <a:ln w="19050" cap="rnd">
            <a:solidFill>
              <a:schemeClr val="accent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32"/>
          <p:cNvCxnSpPr/>
          <p:nvPr/>
        </p:nvCxnSpPr>
        <p:spPr>
          <a:xfrm rot="5400000">
            <a:off x="2974306" y="3104257"/>
            <a:ext cx="415014" cy="1839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33"/>
          <p:cNvCxnSpPr/>
          <p:nvPr/>
        </p:nvCxnSpPr>
        <p:spPr>
          <a:xfrm rot="5400000">
            <a:off x="2974306" y="3947366"/>
            <a:ext cx="415014" cy="1839"/>
          </a:xfrm>
          <a:prstGeom prst="line">
            <a:avLst/>
          </a:prstGeom>
          <a:ln w="19050" cap="rnd">
            <a:solidFill>
              <a:schemeClr val="accent3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34"/>
          <p:cNvCxnSpPr/>
          <p:nvPr/>
        </p:nvCxnSpPr>
        <p:spPr>
          <a:xfrm rot="5400000">
            <a:off x="2974306" y="4787473"/>
            <a:ext cx="415014" cy="1839"/>
          </a:xfrm>
          <a:prstGeom prst="line">
            <a:avLst/>
          </a:prstGeom>
          <a:ln w="19050" cap="rnd"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35"/>
          <p:cNvCxnSpPr/>
          <p:nvPr/>
        </p:nvCxnSpPr>
        <p:spPr>
          <a:xfrm rot="5400000">
            <a:off x="2974306" y="5630788"/>
            <a:ext cx="415014" cy="1839"/>
          </a:xfrm>
          <a:prstGeom prst="line">
            <a:avLst/>
          </a:prstGeom>
          <a:ln w="19050" cap="rnd">
            <a:solidFill>
              <a:schemeClr val="accent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">
        <p14:vortex dir="r"/>
      </p:transition>
    </mc:Choice>
    <mc:Fallback>
      <p:transition spd="slow" advTm="11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3" grpId="0" animBg="1"/>
      <p:bldP spid="14" grpId="0" animBg="1"/>
      <p:bldP spid="15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293"/>
          <p:cNvSpPr/>
          <p:nvPr/>
        </p:nvSpPr>
        <p:spPr>
          <a:xfrm>
            <a:off x="5901533" y="3310664"/>
            <a:ext cx="50739" cy="1976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294"/>
          <p:cNvSpPr/>
          <p:nvPr/>
        </p:nvSpPr>
        <p:spPr>
          <a:xfrm>
            <a:off x="6434253" y="4015862"/>
            <a:ext cx="50739" cy="12712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295"/>
          <p:cNvSpPr/>
          <p:nvPr/>
        </p:nvSpPr>
        <p:spPr>
          <a:xfrm>
            <a:off x="5744093" y="4015863"/>
            <a:ext cx="50739" cy="1271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299"/>
          <p:cNvSpPr/>
          <p:nvPr/>
        </p:nvSpPr>
        <p:spPr>
          <a:xfrm flipH="1">
            <a:off x="6256660" y="3310664"/>
            <a:ext cx="50739" cy="19764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302"/>
          <p:cNvSpPr/>
          <p:nvPr/>
        </p:nvSpPr>
        <p:spPr>
          <a:xfrm>
            <a:off x="6098115" y="3114170"/>
            <a:ext cx="50739" cy="21729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33"/>
          <p:cNvGrpSpPr/>
          <p:nvPr/>
        </p:nvGrpSpPr>
        <p:grpSpPr>
          <a:xfrm>
            <a:off x="3047997" y="3310664"/>
            <a:ext cx="2904272" cy="507380"/>
            <a:chOff x="2285998" y="2204429"/>
            <a:chExt cx="2178204" cy="380535"/>
          </a:xfrm>
        </p:grpSpPr>
        <p:sp>
          <p:nvSpPr>
            <p:cNvPr id="17" name="Pentagon 292"/>
            <p:cNvSpPr/>
            <p:nvPr/>
          </p:nvSpPr>
          <p:spPr>
            <a:xfrm flipH="1">
              <a:off x="2285998" y="2204429"/>
              <a:ext cx="2178204" cy="38053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 Placeholder 3"/>
            <p:cNvSpPr txBox="1"/>
            <p:nvPr/>
          </p:nvSpPr>
          <p:spPr>
            <a:xfrm>
              <a:off x="2805775" y="2299680"/>
              <a:ext cx="124072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a typeface="微软雅黑 Light" panose="020B0502040204020203" pitchFamily="34" charset="-122"/>
                </a:rPr>
                <a:t>输入您的标题内容</a:t>
              </a:r>
              <a:endParaRPr lang="en-US" sz="2135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6256661" y="3310664"/>
            <a:ext cx="2887340" cy="507380"/>
            <a:chOff x="4692495" y="2204429"/>
            <a:chExt cx="2165505" cy="380535"/>
          </a:xfrm>
        </p:grpSpPr>
        <p:sp>
          <p:nvSpPr>
            <p:cNvPr id="20" name="Pentagon 298"/>
            <p:cNvSpPr/>
            <p:nvPr/>
          </p:nvSpPr>
          <p:spPr>
            <a:xfrm>
              <a:off x="4692495" y="2204429"/>
              <a:ext cx="2165505" cy="380535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Text Placeholder 3"/>
            <p:cNvSpPr txBox="1"/>
            <p:nvPr/>
          </p:nvSpPr>
          <p:spPr>
            <a:xfrm>
              <a:off x="5021301" y="2299680"/>
              <a:ext cx="124072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a typeface="微软雅黑 Light" panose="020B0502040204020203" pitchFamily="34" charset="-122"/>
                </a:rPr>
                <a:t>输入您的标题内容</a:t>
              </a:r>
              <a:endParaRPr lang="en-US" sz="2135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31"/>
          <p:cNvGrpSpPr/>
          <p:nvPr/>
        </p:nvGrpSpPr>
        <p:grpSpPr>
          <a:xfrm>
            <a:off x="6434256" y="4015863"/>
            <a:ext cx="2201745" cy="507380"/>
            <a:chOff x="4825691" y="2733328"/>
            <a:chExt cx="1651309" cy="380535"/>
          </a:xfrm>
        </p:grpSpPr>
        <p:sp>
          <p:nvSpPr>
            <p:cNvPr id="23" name="Pentagon 221"/>
            <p:cNvSpPr/>
            <p:nvPr/>
          </p:nvSpPr>
          <p:spPr>
            <a:xfrm>
              <a:off x="4825691" y="2733328"/>
              <a:ext cx="1651309" cy="380535"/>
            </a:xfrm>
            <a:prstGeom prst="homePlat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Text Placeholder 3"/>
            <p:cNvSpPr txBox="1"/>
            <p:nvPr/>
          </p:nvSpPr>
          <p:spPr>
            <a:xfrm>
              <a:off x="4993096" y="2828926"/>
              <a:ext cx="124072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a typeface="微软雅黑 Light" panose="020B0502040204020203" pitchFamily="34" charset="-122"/>
                </a:rPr>
                <a:t>输入您的标题内容</a:t>
              </a:r>
              <a:endParaRPr lang="en-US" sz="2135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32"/>
          <p:cNvGrpSpPr/>
          <p:nvPr/>
        </p:nvGrpSpPr>
        <p:grpSpPr>
          <a:xfrm>
            <a:off x="3555999" y="4015863"/>
            <a:ext cx="2238831" cy="507380"/>
            <a:chOff x="2666999" y="2733328"/>
            <a:chExt cx="1679123" cy="380535"/>
          </a:xfrm>
        </p:grpSpPr>
        <p:sp>
          <p:nvSpPr>
            <p:cNvPr id="26" name="Pentagon 289"/>
            <p:cNvSpPr/>
            <p:nvPr/>
          </p:nvSpPr>
          <p:spPr>
            <a:xfrm flipH="1">
              <a:off x="2666999" y="2733328"/>
              <a:ext cx="1679123" cy="380535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Text Placeholder 3"/>
            <p:cNvSpPr txBox="1"/>
            <p:nvPr/>
          </p:nvSpPr>
          <p:spPr>
            <a:xfrm>
              <a:off x="2948649" y="2828926"/>
              <a:ext cx="124072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a typeface="微软雅黑 Light" panose="020B0502040204020203" pitchFamily="34" charset="-122"/>
                </a:rPr>
                <a:t>输入您的标题内容</a:t>
              </a:r>
              <a:endParaRPr lang="en-US" sz="2135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34"/>
          <p:cNvGrpSpPr/>
          <p:nvPr/>
        </p:nvGrpSpPr>
        <p:grpSpPr>
          <a:xfrm>
            <a:off x="4679563" y="2617362"/>
            <a:ext cx="2854015" cy="507380"/>
            <a:chOff x="3509672" y="1684452"/>
            <a:chExt cx="2140511" cy="380535"/>
          </a:xfrm>
        </p:grpSpPr>
        <p:grpSp>
          <p:nvGrpSpPr>
            <p:cNvPr id="29" name="Group 304"/>
            <p:cNvGrpSpPr/>
            <p:nvPr/>
          </p:nvGrpSpPr>
          <p:grpSpPr>
            <a:xfrm>
              <a:off x="3509672" y="1684452"/>
              <a:ext cx="2140511" cy="380535"/>
              <a:chOff x="3219450" y="959137"/>
              <a:chExt cx="3486150" cy="457200"/>
            </a:xfrm>
            <a:solidFill>
              <a:schemeClr val="accent3"/>
            </a:solidFill>
          </p:grpSpPr>
          <p:sp>
            <p:nvSpPr>
              <p:cNvPr id="31" name="Pentagon 301"/>
              <p:cNvSpPr/>
              <p:nvPr/>
            </p:nvSpPr>
            <p:spPr>
              <a:xfrm flipH="1">
                <a:off x="3219450" y="959137"/>
                <a:ext cx="2971800" cy="4572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1" name="Pentagon 303"/>
              <p:cNvSpPr/>
              <p:nvPr/>
            </p:nvSpPr>
            <p:spPr>
              <a:xfrm>
                <a:off x="3733800" y="959137"/>
                <a:ext cx="2971800" cy="4572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0" name="Text Placeholder 3"/>
            <p:cNvSpPr txBox="1"/>
            <p:nvPr/>
          </p:nvSpPr>
          <p:spPr>
            <a:xfrm>
              <a:off x="3959564" y="1782387"/>
              <a:ext cx="124072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a typeface="微软雅黑 Light" panose="020B0502040204020203" pitchFamily="34" charset="-122"/>
                </a:rPr>
                <a:t>输入您的标题内容</a:t>
              </a:r>
              <a:endParaRPr lang="en-US" sz="2135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Text Placeholder 3"/>
          <p:cNvSpPr txBox="1"/>
          <p:nvPr/>
        </p:nvSpPr>
        <p:spPr>
          <a:xfrm>
            <a:off x="7112494" y="4617690"/>
            <a:ext cx="2240401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3" name="Text Placeholder 3"/>
          <p:cNvSpPr txBox="1"/>
          <p:nvPr/>
        </p:nvSpPr>
        <p:spPr>
          <a:xfrm>
            <a:off x="769498" y="3089226"/>
            <a:ext cx="2240401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4" name="Text Placeholder 3"/>
          <p:cNvSpPr txBox="1"/>
          <p:nvPr/>
        </p:nvSpPr>
        <p:spPr>
          <a:xfrm>
            <a:off x="9189600" y="3101926"/>
            <a:ext cx="2240401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5" name="Text Placeholder 3"/>
          <p:cNvSpPr txBox="1"/>
          <p:nvPr/>
        </p:nvSpPr>
        <p:spPr>
          <a:xfrm>
            <a:off x="2847546" y="4617690"/>
            <a:ext cx="2240401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6" name="Text Placeholder 3"/>
          <p:cNvSpPr txBox="1"/>
          <p:nvPr/>
        </p:nvSpPr>
        <p:spPr>
          <a:xfrm>
            <a:off x="4977914" y="1467536"/>
            <a:ext cx="2240401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4">
        <p14:vortex dir="r"/>
      </p:transition>
    </mc:Choice>
    <mc:Fallback>
      <p:transition spd="slow" advTm="15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3" grpId="0" animBg="1"/>
      <p:bldP spid="14" grpId="0" animBg="1"/>
      <p:bldP spid="15" grpId="0" animBg="1"/>
      <p:bldP spid="42" grpId="0"/>
      <p:bldP spid="43" grpId="0"/>
      <p:bldP spid="44" grpId="0"/>
      <p:bldP spid="45" grpId="0"/>
      <p:bldP spid="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ound Same Side Corner Rectangle 4"/>
          <p:cNvSpPr/>
          <p:nvPr/>
        </p:nvSpPr>
        <p:spPr>
          <a:xfrm>
            <a:off x="4617546" y="1674161"/>
            <a:ext cx="464184" cy="518366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sz="9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46" name="Group 33"/>
          <p:cNvGrpSpPr/>
          <p:nvPr/>
        </p:nvGrpSpPr>
        <p:grpSpPr>
          <a:xfrm>
            <a:off x="4617556" y="2256248"/>
            <a:ext cx="3272723" cy="515127"/>
            <a:chOff x="5128064" y="2256183"/>
            <a:chExt cx="3273083" cy="515155"/>
          </a:xfrm>
        </p:grpSpPr>
        <p:sp>
          <p:nvSpPr>
            <p:cNvPr id="47" name="Pentagon 3"/>
            <p:cNvSpPr/>
            <p:nvPr/>
          </p:nvSpPr>
          <p:spPr>
            <a:xfrm>
              <a:off x="5128064" y="2256184"/>
              <a:ext cx="3273083" cy="515154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00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</a:t>
              </a: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8" name="Rectangle 8"/>
            <p:cNvSpPr/>
            <p:nvPr/>
          </p:nvSpPr>
          <p:spPr>
            <a:xfrm>
              <a:off x="5128064" y="2256183"/>
              <a:ext cx="464234" cy="51515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Group 34"/>
          <p:cNvGrpSpPr/>
          <p:nvPr/>
        </p:nvGrpSpPr>
        <p:grpSpPr>
          <a:xfrm>
            <a:off x="4617556" y="3095138"/>
            <a:ext cx="3272723" cy="515127"/>
            <a:chOff x="5128064" y="3095119"/>
            <a:chExt cx="3273083" cy="515155"/>
          </a:xfrm>
        </p:grpSpPr>
        <p:sp>
          <p:nvSpPr>
            <p:cNvPr id="50" name="Pentagon 5"/>
            <p:cNvSpPr/>
            <p:nvPr/>
          </p:nvSpPr>
          <p:spPr>
            <a:xfrm>
              <a:off x="5128064" y="3095119"/>
              <a:ext cx="3273083" cy="515154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00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</a:t>
              </a: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" name="Rectangle 9"/>
            <p:cNvSpPr/>
            <p:nvPr/>
          </p:nvSpPr>
          <p:spPr>
            <a:xfrm>
              <a:off x="5128064" y="3095119"/>
              <a:ext cx="464234" cy="51515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Group 35"/>
          <p:cNvGrpSpPr/>
          <p:nvPr/>
        </p:nvGrpSpPr>
        <p:grpSpPr>
          <a:xfrm>
            <a:off x="4617556" y="3934035"/>
            <a:ext cx="3272723" cy="515127"/>
            <a:chOff x="5128064" y="3934054"/>
            <a:chExt cx="3273083" cy="515155"/>
          </a:xfrm>
        </p:grpSpPr>
        <p:sp>
          <p:nvSpPr>
            <p:cNvPr id="53" name="Pentagon 6"/>
            <p:cNvSpPr/>
            <p:nvPr/>
          </p:nvSpPr>
          <p:spPr>
            <a:xfrm>
              <a:off x="5128064" y="3934054"/>
              <a:ext cx="3273083" cy="515154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00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</a:t>
              </a: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4" name="Rectangle 10"/>
            <p:cNvSpPr/>
            <p:nvPr/>
          </p:nvSpPr>
          <p:spPr>
            <a:xfrm>
              <a:off x="5128064" y="3934054"/>
              <a:ext cx="464234" cy="5151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Group 36"/>
          <p:cNvGrpSpPr/>
          <p:nvPr/>
        </p:nvGrpSpPr>
        <p:grpSpPr>
          <a:xfrm>
            <a:off x="4617547" y="4772916"/>
            <a:ext cx="3272724" cy="515128"/>
            <a:chOff x="5128064" y="4772988"/>
            <a:chExt cx="3273084" cy="515156"/>
          </a:xfrm>
        </p:grpSpPr>
        <p:sp>
          <p:nvSpPr>
            <p:cNvPr id="56" name="Pentagon 7"/>
            <p:cNvSpPr/>
            <p:nvPr/>
          </p:nvSpPr>
          <p:spPr>
            <a:xfrm>
              <a:off x="5128065" y="4772990"/>
              <a:ext cx="3273083" cy="515154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00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</a:t>
              </a: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7" name="Rectangle 11"/>
            <p:cNvSpPr/>
            <p:nvPr/>
          </p:nvSpPr>
          <p:spPr>
            <a:xfrm>
              <a:off x="5128064" y="4772988"/>
              <a:ext cx="464234" cy="5151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8" name="Rectangle 13"/>
          <p:cNvSpPr/>
          <p:nvPr/>
        </p:nvSpPr>
        <p:spPr>
          <a:xfrm>
            <a:off x="8023901" y="2056296"/>
            <a:ext cx="3257659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59" name="Rectangle 17"/>
          <p:cNvSpPr/>
          <p:nvPr/>
        </p:nvSpPr>
        <p:spPr>
          <a:xfrm>
            <a:off x="7982066" y="3073308"/>
            <a:ext cx="3257658" cy="1061829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60" name="Rectangle 20"/>
          <p:cNvSpPr/>
          <p:nvPr/>
        </p:nvSpPr>
        <p:spPr>
          <a:xfrm>
            <a:off x="7982067" y="4751079"/>
            <a:ext cx="3257658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61" name="Rectangle 23"/>
          <p:cNvSpPr/>
          <p:nvPr/>
        </p:nvSpPr>
        <p:spPr>
          <a:xfrm>
            <a:off x="8015027" y="3912194"/>
            <a:ext cx="3257656" cy="1061829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grpSp>
        <p:nvGrpSpPr>
          <p:cNvPr id="62" name="Group 37"/>
          <p:cNvGrpSpPr/>
          <p:nvPr/>
        </p:nvGrpSpPr>
        <p:grpSpPr>
          <a:xfrm>
            <a:off x="761217" y="2256248"/>
            <a:ext cx="3854126" cy="3031794"/>
            <a:chOff x="689317" y="2256183"/>
            <a:chExt cx="3854548" cy="3031960"/>
          </a:xfrm>
        </p:grpSpPr>
        <p:sp>
          <p:nvSpPr>
            <p:cNvPr id="63" name="Rectangle 27"/>
            <p:cNvSpPr/>
            <p:nvPr/>
          </p:nvSpPr>
          <p:spPr>
            <a:xfrm>
              <a:off x="689317" y="2256183"/>
              <a:ext cx="3854548" cy="30319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9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103992" y="2705866"/>
              <a:ext cx="1455026" cy="429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 </a:t>
              </a:r>
              <a:endPara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5" name="Rectangle 29"/>
            <p:cNvSpPr/>
            <p:nvPr/>
          </p:nvSpPr>
          <p:spPr>
            <a:xfrm>
              <a:off x="1129140" y="3077845"/>
              <a:ext cx="3004396" cy="738655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演示。。</a:t>
              </a:r>
              <a:endParaRPr lang="en-GB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" name="Rectangle 30"/>
            <p:cNvSpPr/>
            <p:nvPr/>
          </p:nvSpPr>
          <p:spPr>
            <a:xfrm>
              <a:off x="1129140" y="4123237"/>
              <a:ext cx="3004396" cy="738655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演示。。</a:t>
              </a:r>
              <a:endParaRPr lang="en-GB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">
        <p14:vortex dir="r"/>
      </p:transition>
    </mc:Choice>
    <mc:Fallback>
      <p:transition spd="slow" advTm="11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11760"/>
          <a:stretch>
            <a:fillRect/>
          </a:stretch>
        </p:blipFill>
        <p:spPr>
          <a:xfrm>
            <a:off x="0" y="0"/>
            <a:ext cx="12192000" cy="471696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53" y="4500757"/>
            <a:ext cx="12192000" cy="11875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53" y="4619511"/>
            <a:ext cx="12192000" cy="2238489"/>
          </a:xfrm>
          <a:prstGeom prst="rect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724451" y="4831725"/>
            <a:ext cx="874309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仁心仁术 大爱无疆</a:t>
            </a:r>
            <a:endParaRPr lang="zh-CN" altLang="en-US" sz="7500" b="1" spc="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28"/>
          <p:cNvSpPr txBox="1"/>
          <p:nvPr/>
        </p:nvSpPr>
        <p:spPr>
          <a:xfrm>
            <a:off x="2730493" y="6092409"/>
            <a:ext cx="67313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[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医学医疗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[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医学研究  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[ 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医疗手术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[  </a:t>
            </a:r>
            <a:r>
              <a:rPr lang="zh-CN" altLang="en-US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医院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专用 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</a:t>
            </a:r>
            <a:endParaRPr lang="zh-CN" altLang="en-US" sz="21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121">
        <p:fade/>
      </p:transition>
    </mc:Choice>
    <mc:Fallback>
      <p:transition spd="med" advTm="6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矩形 6"/>
          <p:cNvGrpSpPr/>
          <p:nvPr/>
        </p:nvGrpSpPr>
        <p:grpSpPr>
          <a:xfrm>
            <a:off x="6350" y="1128395"/>
            <a:ext cx="12179300" cy="1014095"/>
            <a:chOff x="6350" y="1128395"/>
            <a:chExt cx="12179300" cy="1014095"/>
          </a:xfrm>
        </p:grpSpPr>
        <p:sp>
          <p:nvSpPr>
            <p:cNvPr id="749" name="矩形"/>
            <p:cNvSpPr>
              <a:spLocks/>
            </p:cNvSpPr>
            <p:nvPr/>
          </p:nvSpPr>
          <p:spPr>
            <a:xfrm rot="0">
              <a:off x="6350" y="1128395"/>
              <a:ext cx="12179935" cy="1014730"/>
            </a:xfrm>
            <a:prstGeom prst="rect"/>
            <a:solidFill>
              <a:srgbClr val="00B0F0"/>
            </a:solidFill>
            <a:ln w="0">
              <a:noFill/>
              <a:prstDash/>
            </a:ln>
          </p:spPr>
          <p:txBody>
            <a:bodyPr wrap="square" lIns="45720" tIns="45720" rIns="45720" bIns="45720" numCol="1" vert="horz" anchor="ctr">
              <a:no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600" cap="none" dirty="0" smtClean="0" b="0" strike="noStrike">
                <a:solidFill>
                  <a:srgbClr val="FFFFFF"/>
                </a:solidFill>
                <a:latin typeface="Calibri" charset="0"/>
                <a:ea typeface="Calibri" charset="0"/>
              </a:endParaRPr>
            </a:p>
          </p:txBody>
        </p:sp>
        <p:sp>
          <p:nvSpPr>
            <p:cNvPr id="750" name="更多资源请关注微信公众号：学苑君"/>
            <p:cNvSpPr txBox="1">
              <a:spLocks/>
            </p:cNvSpPr>
            <p:nvPr/>
          </p:nvSpPr>
          <p:spPr>
            <a:xfrm rot="0">
              <a:off x="6350" y="1435735"/>
              <a:ext cx="12179935" cy="400685"/>
            </a:xfrm>
            <a:prstGeom prst="rect"/>
            <a:noFill/>
            <a:ln w="0">
              <a:noFill/>
              <a:prstDash/>
            </a:ln>
          </p:spPr>
          <p:txBody>
            <a:bodyPr wrap="square" lIns="0" tIns="0" rIns="0" bIns="0" numCol="1" vert="horz" anchor="ctr">
              <a:sp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600" cap="none" spc="180" dirty="0" smtClean="0" b="0" strike="noStrike">
                  <a:solidFill>
                    <a:srgbClr val="FFFFFF"/>
                  </a:solidFill>
                  <a:effectLst>
                    <a:outerShdw sx="100000" sy="100000"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微软雅黑" charset="0"/>
                  <a:ea typeface="微软雅黑" charset="0"/>
                </a:rPr>
                <a:t>更多资源请关注微信公众号：学长掌上资源库 </a:t>
              </a:r>
              <a:endParaRPr lang="ko-KR" altLang="en-US" sz="2600" cap="none" dirty="0" smtClean="0" b="0" strike="noStrike">
                <a:solidFill>
                  <a:srgbClr val="FFFFFF"/>
                </a:solidFill>
                <a:latin typeface="微软雅黑" charset="0"/>
                <a:ea typeface="微软雅黑" charset="0"/>
              </a:endParaRPr>
            </a:p>
          </p:txBody>
        </p:sp>
      </p:grpSp>
      <p:pic>
        <p:nvPicPr>
          <p:cNvPr id="752" name="学苑君.jpg" descr="C:/Users/Administrator/AppData/Roaming/JisuOffice/ETemp/9088_8445680/fImage273482304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653915" y="2714625"/>
            <a:ext cx="2884805" cy="2884805"/>
          </a:xfrm>
          <a:prstGeom prst="rect"/>
          <a:noFill/>
          <a:ln w="12700" cap="flat" cmpd="sng">
            <a:prstDash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l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57"/>
          <p:cNvGrpSpPr/>
          <p:nvPr/>
        </p:nvGrpSpPr>
        <p:grpSpPr>
          <a:xfrm>
            <a:off x="3602916" y="3686755"/>
            <a:ext cx="717947" cy="2061097"/>
            <a:chOff x="2190581" y="2398929"/>
            <a:chExt cx="661589" cy="1899305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2190581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2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2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2401287" y="3333110"/>
              <a:ext cx="240176" cy="825144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44" y="301"/>
                </a:cxn>
                <a:cxn ang="0">
                  <a:pos x="88" y="268"/>
                </a:cxn>
                <a:cxn ang="0">
                  <a:pos x="88" y="0"/>
                </a:cxn>
                <a:cxn ang="0">
                  <a:pos x="0" y="0"/>
                </a:cxn>
                <a:cxn ang="0">
                  <a:pos x="0" y="268"/>
                </a:cxn>
                <a:cxn ang="0">
                  <a:pos x="0" y="268"/>
                </a:cxn>
                <a:cxn ang="0">
                  <a:pos x="0" y="268"/>
                </a:cxn>
              </a:cxnLst>
              <a:rect l="0" t="0" r="r" b="b"/>
              <a:pathLst>
                <a:path w="88" h="301">
                  <a:moveTo>
                    <a:pt x="0" y="268"/>
                  </a:moveTo>
                  <a:cubicBezTo>
                    <a:pt x="0" y="268"/>
                    <a:pt x="2" y="301"/>
                    <a:pt x="44" y="301"/>
                  </a:cubicBezTo>
                  <a:cubicBezTo>
                    <a:pt x="83" y="301"/>
                    <a:pt x="88" y="268"/>
                    <a:pt x="88" y="268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8"/>
                  </a:ln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58"/>
          <p:cNvGrpSpPr/>
          <p:nvPr/>
        </p:nvGrpSpPr>
        <p:grpSpPr>
          <a:xfrm>
            <a:off x="4415815" y="3686755"/>
            <a:ext cx="713149" cy="2061097"/>
            <a:chOff x="2945527" y="2398929"/>
            <a:chExt cx="657168" cy="1899305"/>
          </a:xfrm>
        </p:grpSpPr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2945527" y="2398929"/>
              <a:ext cx="657168" cy="1899305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0" y="693"/>
                </a:cxn>
                <a:cxn ang="0">
                  <a:pos x="215" y="623"/>
                </a:cxn>
                <a:cxn ang="0">
                  <a:pos x="216" y="618"/>
                </a:cxn>
                <a:cxn ang="0">
                  <a:pos x="216" y="104"/>
                </a:cxn>
                <a:cxn ang="0">
                  <a:pos x="240" y="71"/>
                </a:cxn>
                <a:cxn ang="0">
                  <a:pos x="240" y="34"/>
                </a:cxn>
                <a:cxn ang="0">
                  <a:pos x="206" y="0"/>
                </a:cxn>
                <a:cxn ang="0">
                  <a:pos x="206" y="59"/>
                </a:cxn>
                <a:cxn ang="0">
                  <a:pos x="194" y="70"/>
                </a:cxn>
                <a:cxn ang="0">
                  <a:pos x="194" y="70"/>
                </a:cxn>
                <a:cxn ang="0">
                  <a:pos x="182" y="82"/>
                </a:cxn>
                <a:cxn ang="0">
                  <a:pos x="182" y="618"/>
                </a:cxn>
                <a:cxn ang="0">
                  <a:pos x="120" y="659"/>
                </a:cxn>
                <a:cxn ang="0">
                  <a:pos x="58" y="618"/>
                </a:cxn>
                <a:cxn ang="0">
                  <a:pos x="58" y="82"/>
                </a:cxn>
                <a:cxn ang="0">
                  <a:pos x="46" y="70"/>
                </a:cxn>
                <a:cxn ang="0">
                  <a:pos x="46" y="70"/>
                </a:cxn>
                <a:cxn ang="0">
                  <a:pos x="34" y="59"/>
                </a:cxn>
                <a:cxn ang="0">
                  <a:pos x="34" y="46"/>
                </a:cxn>
                <a:cxn ang="0">
                  <a:pos x="46" y="34"/>
                </a:cxn>
                <a:cxn ang="0">
                  <a:pos x="194" y="34"/>
                </a:cxn>
                <a:cxn ang="0">
                  <a:pos x="206" y="46"/>
                </a:cxn>
                <a:cxn ang="0">
                  <a:pos x="206" y="59"/>
                </a:cxn>
                <a:cxn ang="0">
                  <a:pos x="206" y="59"/>
                </a:cxn>
                <a:cxn ang="0">
                  <a:pos x="206" y="59"/>
                </a:cxn>
              </a:cxnLst>
              <a:rect l="0" t="0" r="r" b="b"/>
              <a:pathLst>
                <a:path w="240" h="693">
                  <a:moveTo>
                    <a:pt x="206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0" y="693"/>
                  </a:cubicBezTo>
                  <a:cubicBezTo>
                    <a:pt x="187" y="693"/>
                    <a:pt x="212" y="647"/>
                    <a:pt x="215" y="623"/>
                  </a:cubicBezTo>
                  <a:cubicBezTo>
                    <a:pt x="216" y="622"/>
                    <a:pt x="216" y="620"/>
                    <a:pt x="216" y="618"/>
                  </a:cubicBezTo>
                  <a:cubicBezTo>
                    <a:pt x="216" y="104"/>
                    <a:pt x="216" y="104"/>
                    <a:pt x="216" y="104"/>
                  </a:cubicBezTo>
                  <a:cubicBezTo>
                    <a:pt x="230" y="100"/>
                    <a:pt x="240" y="86"/>
                    <a:pt x="240" y="71"/>
                  </a:cubicBezTo>
                  <a:cubicBezTo>
                    <a:pt x="240" y="34"/>
                    <a:pt x="240" y="34"/>
                    <a:pt x="240" y="34"/>
                  </a:cubicBezTo>
                  <a:cubicBezTo>
                    <a:pt x="240" y="15"/>
                    <a:pt x="225" y="0"/>
                    <a:pt x="206" y="0"/>
                  </a:cubicBezTo>
                  <a:close/>
                  <a:moveTo>
                    <a:pt x="206" y="59"/>
                  </a:moveTo>
                  <a:cubicBezTo>
                    <a:pt x="206" y="65"/>
                    <a:pt x="201" y="70"/>
                    <a:pt x="194" y="70"/>
                  </a:cubicBezTo>
                  <a:cubicBezTo>
                    <a:pt x="194" y="70"/>
                    <a:pt x="194" y="70"/>
                    <a:pt x="194" y="70"/>
                  </a:cubicBezTo>
                  <a:cubicBezTo>
                    <a:pt x="187" y="70"/>
                    <a:pt x="182" y="76"/>
                    <a:pt x="182" y="82"/>
                  </a:cubicBezTo>
                  <a:cubicBezTo>
                    <a:pt x="182" y="618"/>
                    <a:pt x="182" y="618"/>
                    <a:pt x="182" y="618"/>
                  </a:cubicBezTo>
                  <a:cubicBezTo>
                    <a:pt x="182" y="618"/>
                    <a:pt x="176" y="659"/>
                    <a:pt x="120" y="659"/>
                  </a:cubicBezTo>
                  <a:cubicBezTo>
                    <a:pt x="61" y="659"/>
                    <a:pt x="58" y="618"/>
                    <a:pt x="58" y="618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76"/>
                    <a:pt x="53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39" y="70"/>
                    <a:pt x="34" y="65"/>
                    <a:pt x="34" y="59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39"/>
                    <a:pt x="39" y="34"/>
                    <a:pt x="46" y="34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201" y="34"/>
                    <a:pt x="206" y="39"/>
                    <a:pt x="206" y="46"/>
                  </a:cubicBezTo>
                  <a:lnTo>
                    <a:pt x="206" y="59"/>
                  </a:lnTo>
                  <a:close/>
                  <a:moveTo>
                    <a:pt x="206" y="59"/>
                  </a:moveTo>
                  <a:cubicBezTo>
                    <a:pt x="206" y="59"/>
                    <a:pt x="206" y="59"/>
                    <a:pt x="206" y="59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3156233" y="2603741"/>
              <a:ext cx="235755" cy="1554513"/>
            </a:xfrm>
            <a:custGeom>
              <a:avLst/>
              <a:gdLst/>
              <a:ahLst/>
              <a:cxnLst>
                <a:cxn ang="0">
                  <a:pos x="0" y="534"/>
                </a:cxn>
                <a:cxn ang="0">
                  <a:pos x="43" y="567"/>
                </a:cxn>
                <a:cxn ang="0">
                  <a:pos x="86" y="534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534"/>
                </a:cxn>
                <a:cxn ang="0">
                  <a:pos x="0" y="534"/>
                </a:cxn>
                <a:cxn ang="0">
                  <a:pos x="0" y="534"/>
                </a:cxn>
              </a:cxnLst>
              <a:rect l="0" t="0" r="r" b="b"/>
              <a:pathLst>
                <a:path w="86" h="567">
                  <a:moveTo>
                    <a:pt x="0" y="534"/>
                  </a:moveTo>
                  <a:cubicBezTo>
                    <a:pt x="0" y="534"/>
                    <a:pt x="2" y="567"/>
                    <a:pt x="43" y="567"/>
                  </a:cubicBezTo>
                  <a:cubicBezTo>
                    <a:pt x="82" y="567"/>
                    <a:pt x="86" y="534"/>
                    <a:pt x="86" y="53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4"/>
                  </a:lnTo>
                  <a:close/>
                  <a:moveTo>
                    <a:pt x="0" y="534"/>
                  </a:moveTo>
                  <a:cubicBezTo>
                    <a:pt x="0" y="534"/>
                    <a:pt x="0" y="534"/>
                    <a:pt x="0" y="534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59"/>
          <p:cNvGrpSpPr/>
          <p:nvPr/>
        </p:nvGrpSpPr>
        <p:grpSpPr>
          <a:xfrm>
            <a:off x="5223952" y="3686755"/>
            <a:ext cx="711550" cy="2061097"/>
            <a:chOff x="3649177" y="2398929"/>
            <a:chExt cx="655695" cy="1899305"/>
          </a:xfrm>
        </p:grpSpPr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3649177" y="2398929"/>
              <a:ext cx="655695" cy="1899305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0" y="693"/>
                </a:cxn>
                <a:cxn ang="0">
                  <a:pos x="215" y="623"/>
                </a:cxn>
                <a:cxn ang="0">
                  <a:pos x="216" y="618"/>
                </a:cxn>
                <a:cxn ang="0">
                  <a:pos x="216" y="104"/>
                </a:cxn>
                <a:cxn ang="0">
                  <a:pos x="240" y="71"/>
                </a:cxn>
                <a:cxn ang="0">
                  <a:pos x="240" y="34"/>
                </a:cxn>
                <a:cxn ang="0">
                  <a:pos x="206" y="0"/>
                </a:cxn>
                <a:cxn ang="0">
                  <a:pos x="206" y="59"/>
                </a:cxn>
                <a:cxn ang="0">
                  <a:pos x="194" y="70"/>
                </a:cxn>
                <a:cxn ang="0">
                  <a:pos x="194" y="70"/>
                </a:cxn>
                <a:cxn ang="0">
                  <a:pos x="182" y="82"/>
                </a:cxn>
                <a:cxn ang="0">
                  <a:pos x="182" y="618"/>
                </a:cxn>
                <a:cxn ang="0">
                  <a:pos x="120" y="659"/>
                </a:cxn>
                <a:cxn ang="0">
                  <a:pos x="58" y="618"/>
                </a:cxn>
                <a:cxn ang="0">
                  <a:pos x="58" y="82"/>
                </a:cxn>
                <a:cxn ang="0">
                  <a:pos x="46" y="70"/>
                </a:cxn>
                <a:cxn ang="0">
                  <a:pos x="46" y="70"/>
                </a:cxn>
                <a:cxn ang="0">
                  <a:pos x="34" y="59"/>
                </a:cxn>
                <a:cxn ang="0">
                  <a:pos x="34" y="46"/>
                </a:cxn>
                <a:cxn ang="0">
                  <a:pos x="46" y="34"/>
                </a:cxn>
                <a:cxn ang="0">
                  <a:pos x="194" y="34"/>
                </a:cxn>
                <a:cxn ang="0">
                  <a:pos x="206" y="46"/>
                </a:cxn>
                <a:cxn ang="0">
                  <a:pos x="206" y="59"/>
                </a:cxn>
                <a:cxn ang="0">
                  <a:pos x="206" y="59"/>
                </a:cxn>
                <a:cxn ang="0">
                  <a:pos x="206" y="59"/>
                </a:cxn>
              </a:cxnLst>
              <a:rect l="0" t="0" r="r" b="b"/>
              <a:pathLst>
                <a:path w="240" h="693">
                  <a:moveTo>
                    <a:pt x="206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0" y="693"/>
                  </a:cubicBezTo>
                  <a:cubicBezTo>
                    <a:pt x="187" y="693"/>
                    <a:pt x="212" y="647"/>
                    <a:pt x="215" y="623"/>
                  </a:cubicBezTo>
                  <a:cubicBezTo>
                    <a:pt x="216" y="622"/>
                    <a:pt x="216" y="620"/>
                    <a:pt x="216" y="618"/>
                  </a:cubicBezTo>
                  <a:cubicBezTo>
                    <a:pt x="216" y="104"/>
                    <a:pt x="216" y="104"/>
                    <a:pt x="216" y="104"/>
                  </a:cubicBezTo>
                  <a:cubicBezTo>
                    <a:pt x="230" y="100"/>
                    <a:pt x="240" y="86"/>
                    <a:pt x="240" y="71"/>
                  </a:cubicBezTo>
                  <a:cubicBezTo>
                    <a:pt x="240" y="34"/>
                    <a:pt x="240" y="34"/>
                    <a:pt x="240" y="34"/>
                  </a:cubicBezTo>
                  <a:cubicBezTo>
                    <a:pt x="240" y="15"/>
                    <a:pt x="225" y="0"/>
                    <a:pt x="206" y="0"/>
                  </a:cubicBezTo>
                  <a:close/>
                  <a:moveTo>
                    <a:pt x="206" y="59"/>
                  </a:moveTo>
                  <a:cubicBezTo>
                    <a:pt x="206" y="65"/>
                    <a:pt x="201" y="70"/>
                    <a:pt x="194" y="70"/>
                  </a:cubicBezTo>
                  <a:cubicBezTo>
                    <a:pt x="194" y="70"/>
                    <a:pt x="194" y="70"/>
                    <a:pt x="194" y="70"/>
                  </a:cubicBezTo>
                  <a:cubicBezTo>
                    <a:pt x="187" y="70"/>
                    <a:pt x="182" y="76"/>
                    <a:pt x="182" y="82"/>
                  </a:cubicBezTo>
                  <a:cubicBezTo>
                    <a:pt x="182" y="618"/>
                    <a:pt x="182" y="618"/>
                    <a:pt x="182" y="618"/>
                  </a:cubicBezTo>
                  <a:cubicBezTo>
                    <a:pt x="182" y="618"/>
                    <a:pt x="176" y="659"/>
                    <a:pt x="120" y="659"/>
                  </a:cubicBezTo>
                  <a:cubicBezTo>
                    <a:pt x="61" y="659"/>
                    <a:pt x="58" y="618"/>
                    <a:pt x="58" y="618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76"/>
                    <a:pt x="53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39" y="70"/>
                    <a:pt x="34" y="65"/>
                    <a:pt x="34" y="59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39"/>
                    <a:pt x="39" y="34"/>
                    <a:pt x="46" y="34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201" y="34"/>
                    <a:pt x="206" y="39"/>
                    <a:pt x="206" y="46"/>
                  </a:cubicBezTo>
                  <a:lnTo>
                    <a:pt x="206" y="59"/>
                  </a:lnTo>
                  <a:close/>
                  <a:moveTo>
                    <a:pt x="206" y="59"/>
                  </a:moveTo>
                  <a:cubicBezTo>
                    <a:pt x="206" y="59"/>
                    <a:pt x="206" y="59"/>
                    <a:pt x="206" y="59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3859884" y="2932326"/>
              <a:ext cx="234282" cy="1225929"/>
            </a:xfrm>
            <a:custGeom>
              <a:avLst/>
              <a:gdLst/>
              <a:ahLst/>
              <a:cxnLst>
                <a:cxn ang="0">
                  <a:pos x="0" y="414"/>
                </a:cxn>
                <a:cxn ang="0">
                  <a:pos x="43" y="447"/>
                </a:cxn>
                <a:cxn ang="0">
                  <a:pos x="86" y="414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414"/>
                </a:cxn>
                <a:cxn ang="0">
                  <a:pos x="0" y="414"/>
                </a:cxn>
                <a:cxn ang="0">
                  <a:pos x="0" y="414"/>
                </a:cxn>
              </a:cxnLst>
              <a:rect l="0" t="0" r="r" b="b"/>
              <a:pathLst>
                <a:path w="86" h="447">
                  <a:moveTo>
                    <a:pt x="0" y="414"/>
                  </a:moveTo>
                  <a:cubicBezTo>
                    <a:pt x="0" y="414"/>
                    <a:pt x="2" y="447"/>
                    <a:pt x="43" y="447"/>
                  </a:cubicBezTo>
                  <a:cubicBezTo>
                    <a:pt x="82" y="447"/>
                    <a:pt x="86" y="414"/>
                    <a:pt x="86" y="41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14"/>
                  </a:lnTo>
                  <a:close/>
                  <a:moveTo>
                    <a:pt x="0" y="414"/>
                  </a:moveTo>
                  <a:cubicBezTo>
                    <a:pt x="0" y="414"/>
                    <a:pt x="0" y="414"/>
                    <a:pt x="0" y="414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56"/>
          <p:cNvGrpSpPr/>
          <p:nvPr/>
        </p:nvGrpSpPr>
        <p:grpSpPr>
          <a:xfrm>
            <a:off x="2790014" y="3686755"/>
            <a:ext cx="717947" cy="2061097"/>
            <a:chOff x="1417536" y="2398929"/>
            <a:chExt cx="661589" cy="1899305"/>
          </a:xfrm>
        </p:grpSpPr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1417536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2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2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1628243" y="3113562"/>
              <a:ext cx="240176" cy="1044691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44" y="381"/>
                </a:cxn>
                <a:cxn ang="0">
                  <a:pos x="88" y="348"/>
                </a:cxn>
                <a:cxn ang="0">
                  <a:pos x="88" y="0"/>
                </a:cxn>
                <a:cxn ang="0">
                  <a:pos x="0" y="0"/>
                </a:cxn>
                <a:cxn ang="0">
                  <a:pos x="0" y="348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88" h="381">
                  <a:moveTo>
                    <a:pt x="0" y="348"/>
                  </a:moveTo>
                  <a:cubicBezTo>
                    <a:pt x="0" y="348"/>
                    <a:pt x="2" y="381"/>
                    <a:pt x="44" y="381"/>
                  </a:cubicBezTo>
                  <a:cubicBezTo>
                    <a:pt x="83" y="381"/>
                    <a:pt x="88" y="348"/>
                    <a:pt x="88" y="348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48"/>
                  </a:lnTo>
                  <a:close/>
                  <a:moveTo>
                    <a:pt x="0" y="348"/>
                  </a:moveTo>
                  <a:cubicBezTo>
                    <a:pt x="0" y="348"/>
                    <a:pt x="0" y="348"/>
                    <a:pt x="0" y="348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Group 55"/>
          <p:cNvGrpSpPr/>
          <p:nvPr/>
        </p:nvGrpSpPr>
        <p:grpSpPr>
          <a:xfrm>
            <a:off x="1977107" y="3686751"/>
            <a:ext cx="717947" cy="2061097"/>
            <a:chOff x="657225" y="2398929"/>
            <a:chExt cx="661589" cy="1899305"/>
          </a:xfrm>
        </p:grpSpPr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657225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1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1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14"/>
            <p:cNvSpPr>
              <a:spLocks noEditPoints="1"/>
            </p:cNvSpPr>
            <p:nvPr/>
          </p:nvSpPr>
          <p:spPr bwMode="auto">
            <a:xfrm>
              <a:off x="867932" y="3772205"/>
              <a:ext cx="237229" cy="38605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44" y="141"/>
                </a:cxn>
                <a:cxn ang="0">
                  <a:pos x="87" y="108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8"/>
                </a:cxn>
                <a:cxn ang="0">
                  <a:pos x="0" y="108"/>
                </a:cxn>
                <a:cxn ang="0">
                  <a:pos x="0" y="108"/>
                </a:cxn>
              </a:cxnLst>
              <a:rect l="0" t="0" r="r" b="b"/>
              <a:pathLst>
                <a:path w="87" h="141">
                  <a:moveTo>
                    <a:pt x="0" y="108"/>
                  </a:moveTo>
                  <a:cubicBezTo>
                    <a:pt x="0" y="108"/>
                    <a:pt x="2" y="141"/>
                    <a:pt x="44" y="141"/>
                  </a:cubicBezTo>
                  <a:cubicBezTo>
                    <a:pt x="83" y="141"/>
                    <a:pt x="87" y="108"/>
                    <a:pt x="87" y="108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8"/>
                  </a:lnTo>
                  <a:close/>
                  <a:moveTo>
                    <a:pt x="0" y="108"/>
                  </a:moveTo>
                  <a:cubicBezTo>
                    <a:pt x="0" y="108"/>
                    <a:pt x="0" y="108"/>
                    <a:pt x="0" y="108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500158" y="1911556"/>
            <a:ext cx="4169158" cy="12545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200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分钟之内。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7" name="Group 50"/>
          <p:cNvGrpSpPr/>
          <p:nvPr/>
        </p:nvGrpSpPr>
        <p:grpSpPr>
          <a:xfrm>
            <a:off x="6500187" y="3641272"/>
            <a:ext cx="4169158" cy="390951"/>
            <a:chOff x="3386384" y="2764987"/>
            <a:chExt cx="2459319" cy="297185"/>
          </a:xfrm>
        </p:grpSpPr>
        <p:sp>
          <p:nvSpPr>
            <p:cNvPr id="28" name="Rectangle 25"/>
            <p:cNvSpPr/>
            <p:nvPr/>
          </p:nvSpPr>
          <p:spPr>
            <a:xfrm>
              <a:off x="3386384" y="2764987"/>
              <a:ext cx="741339" cy="179564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9" name="Group 104"/>
            <p:cNvGrpSpPr/>
            <p:nvPr/>
          </p:nvGrpSpPr>
          <p:grpSpPr>
            <a:xfrm flipV="1">
              <a:off x="3386386" y="2946958"/>
              <a:ext cx="2459317" cy="115214"/>
              <a:chOff x="5286904" y="1650039"/>
              <a:chExt cx="3087157" cy="230428"/>
            </a:xfrm>
          </p:grpSpPr>
          <p:sp>
            <p:nvSpPr>
              <p:cNvPr id="31" name="Rounded Rectangle 28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Rounded Rectangle 29"/>
              <p:cNvSpPr/>
              <p:nvPr/>
            </p:nvSpPr>
            <p:spPr>
              <a:xfrm>
                <a:off x="5286911" y="1650039"/>
                <a:ext cx="2351823" cy="230428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0" name="Rectangle 27"/>
            <p:cNvSpPr/>
            <p:nvPr/>
          </p:nvSpPr>
          <p:spPr>
            <a:xfrm>
              <a:off x="5611392" y="2765563"/>
              <a:ext cx="211811" cy="1784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80%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Group 56"/>
          <p:cNvGrpSpPr/>
          <p:nvPr/>
        </p:nvGrpSpPr>
        <p:grpSpPr>
          <a:xfrm>
            <a:off x="6500158" y="4050566"/>
            <a:ext cx="4169158" cy="404554"/>
            <a:chOff x="3386384" y="3122210"/>
            <a:chExt cx="2459320" cy="307525"/>
          </a:xfrm>
        </p:grpSpPr>
        <p:sp>
          <p:nvSpPr>
            <p:cNvPr id="43" name="Rectangle 31"/>
            <p:cNvSpPr/>
            <p:nvPr/>
          </p:nvSpPr>
          <p:spPr>
            <a:xfrm>
              <a:off x="3386384" y="3122210"/>
              <a:ext cx="741339" cy="179564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4" name="Group 103"/>
            <p:cNvGrpSpPr/>
            <p:nvPr/>
          </p:nvGrpSpPr>
          <p:grpSpPr>
            <a:xfrm flipV="1">
              <a:off x="3386384" y="3314521"/>
              <a:ext cx="2459320" cy="115214"/>
              <a:chOff x="5286904" y="2122785"/>
              <a:chExt cx="3087157" cy="230429"/>
            </a:xfrm>
          </p:grpSpPr>
          <p:sp>
            <p:nvSpPr>
              <p:cNvPr id="46" name="Rounded Rectangle 34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Rounded Rectangle 35"/>
              <p:cNvSpPr/>
              <p:nvPr/>
            </p:nvSpPr>
            <p:spPr>
              <a:xfrm>
                <a:off x="5286911" y="2122785"/>
                <a:ext cx="2821942" cy="23042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5" name="Rectangle 33"/>
            <p:cNvSpPr/>
            <p:nvPr/>
          </p:nvSpPr>
          <p:spPr>
            <a:xfrm>
              <a:off x="5625007" y="3148356"/>
              <a:ext cx="211811" cy="1784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90%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Group 64"/>
          <p:cNvGrpSpPr/>
          <p:nvPr/>
        </p:nvGrpSpPr>
        <p:grpSpPr>
          <a:xfrm>
            <a:off x="6500158" y="4473461"/>
            <a:ext cx="4169158" cy="389322"/>
            <a:chOff x="3386384" y="3479432"/>
            <a:chExt cx="2459320" cy="295945"/>
          </a:xfrm>
        </p:grpSpPr>
        <p:sp>
          <p:nvSpPr>
            <p:cNvPr id="49" name="Rectangle 37"/>
            <p:cNvSpPr/>
            <p:nvPr/>
          </p:nvSpPr>
          <p:spPr>
            <a:xfrm>
              <a:off x="3386384" y="3479432"/>
              <a:ext cx="741339" cy="17956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0" name="Group 102"/>
            <p:cNvGrpSpPr/>
            <p:nvPr/>
          </p:nvGrpSpPr>
          <p:grpSpPr>
            <a:xfrm flipV="1">
              <a:off x="3386384" y="3660163"/>
              <a:ext cx="2459320" cy="115214"/>
              <a:chOff x="5286904" y="2613366"/>
              <a:chExt cx="3087157" cy="230429"/>
            </a:xfrm>
          </p:grpSpPr>
          <p:sp>
            <p:nvSpPr>
              <p:cNvPr id="52" name="Rounded Rectangle 40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3" name="Rounded Rectangle 41"/>
              <p:cNvSpPr/>
              <p:nvPr/>
            </p:nvSpPr>
            <p:spPr>
              <a:xfrm>
                <a:off x="5286912" y="2613366"/>
                <a:ext cx="2211417" cy="221189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1" name="Rectangle 39"/>
            <p:cNvSpPr/>
            <p:nvPr/>
          </p:nvSpPr>
          <p:spPr>
            <a:xfrm>
              <a:off x="5625004" y="3494000"/>
              <a:ext cx="211811" cy="178442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70%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Group 72"/>
          <p:cNvGrpSpPr/>
          <p:nvPr/>
        </p:nvGrpSpPr>
        <p:grpSpPr>
          <a:xfrm>
            <a:off x="6500158" y="4881110"/>
            <a:ext cx="4169158" cy="374054"/>
            <a:chOff x="3386384" y="3836677"/>
            <a:chExt cx="2459320" cy="284342"/>
          </a:xfrm>
        </p:grpSpPr>
        <p:sp>
          <p:nvSpPr>
            <p:cNvPr id="55" name="Rectangle 43"/>
            <p:cNvSpPr/>
            <p:nvPr/>
          </p:nvSpPr>
          <p:spPr>
            <a:xfrm>
              <a:off x="3386384" y="3836677"/>
              <a:ext cx="741339" cy="179565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6" name="Group 102"/>
            <p:cNvGrpSpPr/>
            <p:nvPr/>
          </p:nvGrpSpPr>
          <p:grpSpPr>
            <a:xfrm flipV="1">
              <a:off x="3386384" y="4005805"/>
              <a:ext cx="2459320" cy="115214"/>
              <a:chOff x="5286904" y="2613366"/>
              <a:chExt cx="3087157" cy="230429"/>
            </a:xfrm>
          </p:grpSpPr>
          <p:sp>
            <p:nvSpPr>
              <p:cNvPr id="58" name="Rounded Rectangle 46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9" name="Rounded Rectangle 47"/>
              <p:cNvSpPr/>
              <p:nvPr/>
            </p:nvSpPr>
            <p:spPr>
              <a:xfrm>
                <a:off x="5286911" y="2613366"/>
                <a:ext cx="2107831" cy="23042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7" name="Rectangle 45"/>
            <p:cNvSpPr/>
            <p:nvPr/>
          </p:nvSpPr>
          <p:spPr>
            <a:xfrm>
              <a:off x="5625007" y="3839649"/>
              <a:ext cx="211811" cy="178444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60%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Group 72"/>
          <p:cNvGrpSpPr/>
          <p:nvPr/>
        </p:nvGrpSpPr>
        <p:grpSpPr>
          <a:xfrm>
            <a:off x="6500172" y="5273482"/>
            <a:ext cx="4169158" cy="374061"/>
            <a:chOff x="3386384" y="3836674"/>
            <a:chExt cx="2459320" cy="284350"/>
          </a:xfrm>
        </p:grpSpPr>
        <p:sp>
          <p:nvSpPr>
            <p:cNvPr id="61" name="Rectangle 50"/>
            <p:cNvSpPr/>
            <p:nvPr/>
          </p:nvSpPr>
          <p:spPr>
            <a:xfrm>
              <a:off x="3386384" y="3836674"/>
              <a:ext cx="741339" cy="17956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2" name="Group 102"/>
            <p:cNvGrpSpPr/>
            <p:nvPr/>
          </p:nvGrpSpPr>
          <p:grpSpPr>
            <a:xfrm flipV="1">
              <a:off x="3386384" y="4005810"/>
              <a:ext cx="2459320" cy="115214"/>
              <a:chOff x="5286904" y="2613367"/>
              <a:chExt cx="3087157" cy="230430"/>
            </a:xfrm>
          </p:grpSpPr>
          <p:sp>
            <p:nvSpPr>
              <p:cNvPr id="64" name="Rounded Rectangle 53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5" name="Rounded Rectangle 54"/>
              <p:cNvSpPr/>
              <p:nvPr/>
            </p:nvSpPr>
            <p:spPr>
              <a:xfrm>
                <a:off x="5286911" y="2613368"/>
                <a:ext cx="1929885" cy="230429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3" name="Rectangle 52"/>
            <p:cNvSpPr/>
            <p:nvPr/>
          </p:nvSpPr>
          <p:spPr>
            <a:xfrm>
              <a:off x="5625007" y="3839636"/>
              <a:ext cx="211811" cy="178445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60%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6" name="Group 63"/>
          <p:cNvGrpSpPr/>
          <p:nvPr/>
        </p:nvGrpSpPr>
        <p:grpSpPr>
          <a:xfrm>
            <a:off x="2075357" y="3150703"/>
            <a:ext cx="437645" cy="473530"/>
            <a:chOff x="758036" y="1904963"/>
            <a:chExt cx="403290" cy="436359"/>
          </a:xfrm>
          <a:solidFill>
            <a:schemeClr val="accent1"/>
          </a:solidFill>
        </p:grpSpPr>
        <p:sp>
          <p:nvSpPr>
            <p:cNvPr id="67" name="Oval 60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Oval 61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Oval 62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Group 64"/>
          <p:cNvGrpSpPr/>
          <p:nvPr/>
        </p:nvGrpSpPr>
        <p:grpSpPr>
          <a:xfrm>
            <a:off x="2889951" y="3077306"/>
            <a:ext cx="402225" cy="537891"/>
            <a:chOff x="802535" y="1904963"/>
            <a:chExt cx="370651" cy="495666"/>
          </a:xfrm>
          <a:solidFill>
            <a:schemeClr val="accent2"/>
          </a:solidFill>
        </p:grpSpPr>
        <p:sp>
          <p:nvSpPr>
            <p:cNvPr id="71" name="Oval 65"/>
            <p:cNvSpPr/>
            <p:nvPr/>
          </p:nvSpPr>
          <p:spPr>
            <a:xfrm>
              <a:off x="935957" y="2063300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Oval 66"/>
            <p:cNvSpPr>
              <a:spLocks noChangeAspect="1"/>
            </p:cNvSpPr>
            <p:nvPr/>
          </p:nvSpPr>
          <p:spPr>
            <a:xfrm>
              <a:off x="802535" y="2282014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Oval 67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Group 68"/>
          <p:cNvGrpSpPr/>
          <p:nvPr/>
        </p:nvGrpSpPr>
        <p:grpSpPr>
          <a:xfrm>
            <a:off x="3654565" y="3077327"/>
            <a:ext cx="437645" cy="473530"/>
            <a:chOff x="758036" y="1904963"/>
            <a:chExt cx="403290" cy="436359"/>
          </a:xfrm>
          <a:solidFill>
            <a:schemeClr val="accent3"/>
          </a:solidFill>
        </p:grpSpPr>
        <p:sp>
          <p:nvSpPr>
            <p:cNvPr id="75" name="Oval 69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Oval 70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Oval 71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8" name="Group 72"/>
          <p:cNvGrpSpPr/>
          <p:nvPr/>
        </p:nvGrpSpPr>
        <p:grpSpPr>
          <a:xfrm>
            <a:off x="4520576" y="3124095"/>
            <a:ext cx="379761" cy="500114"/>
            <a:chOff x="811376" y="1880466"/>
            <a:chExt cx="349950" cy="460856"/>
          </a:xfrm>
          <a:solidFill>
            <a:schemeClr val="accent4"/>
          </a:solidFill>
        </p:grpSpPr>
        <p:sp>
          <p:nvSpPr>
            <p:cNvPr id="79" name="Oval 73"/>
            <p:cNvSpPr/>
            <p:nvPr/>
          </p:nvSpPr>
          <p:spPr>
            <a:xfrm>
              <a:off x="81137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Oval 74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Oval 75"/>
            <p:cNvSpPr>
              <a:spLocks noChangeAspect="1"/>
            </p:cNvSpPr>
            <p:nvPr/>
          </p:nvSpPr>
          <p:spPr>
            <a:xfrm>
              <a:off x="1054572" y="1880466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2" name="Group 76"/>
          <p:cNvGrpSpPr/>
          <p:nvPr/>
        </p:nvGrpSpPr>
        <p:grpSpPr>
          <a:xfrm>
            <a:off x="5326364" y="3150707"/>
            <a:ext cx="401599" cy="473530"/>
            <a:chOff x="810732" y="1904963"/>
            <a:chExt cx="370074" cy="436359"/>
          </a:xfrm>
          <a:solidFill>
            <a:schemeClr val="accent6"/>
          </a:solidFill>
        </p:grpSpPr>
        <p:sp>
          <p:nvSpPr>
            <p:cNvPr id="83" name="Oval 77"/>
            <p:cNvSpPr/>
            <p:nvPr/>
          </p:nvSpPr>
          <p:spPr>
            <a:xfrm>
              <a:off x="943577" y="1961925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Oval 78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" name="Oval 79"/>
            <p:cNvSpPr>
              <a:spLocks noChangeAspect="1"/>
            </p:cNvSpPr>
            <p:nvPr/>
          </p:nvSpPr>
          <p:spPr>
            <a:xfrm>
              <a:off x="81073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6" name="Group 110"/>
          <p:cNvGrpSpPr/>
          <p:nvPr/>
        </p:nvGrpSpPr>
        <p:grpSpPr>
          <a:xfrm>
            <a:off x="2009567" y="2248113"/>
            <a:ext cx="718145" cy="811621"/>
            <a:chOff x="697402" y="1305377"/>
            <a:chExt cx="661773" cy="747910"/>
          </a:xfrm>
        </p:grpSpPr>
        <p:sp>
          <p:nvSpPr>
            <p:cNvPr id="87" name="TextBox 86"/>
            <p:cNvSpPr txBox="1"/>
            <p:nvPr/>
          </p:nvSpPr>
          <p:spPr>
            <a:xfrm>
              <a:off x="697402" y="1305377"/>
              <a:ext cx="661773" cy="21767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标题文字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88" name="Group 105"/>
            <p:cNvGrpSpPr/>
            <p:nvPr/>
          </p:nvGrpSpPr>
          <p:grpSpPr>
            <a:xfrm flipV="1">
              <a:off x="881622" y="1516737"/>
              <a:ext cx="200183" cy="536550"/>
              <a:chOff x="881622" y="1280931"/>
              <a:chExt cx="200183" cy="536550"/>
            </a:xfrm>
          </p:grpSpPr>
          <p:sp>
            <p:nvSpPr>
              <p:cNvPr id="89" name="Oval 81"/>
              <p:cNvSpPr>
                <a:spLocks noChangeAspect="1"/>
              </p:cNvSpPr>
              <p:nvPr/>
            </p:nvSpPr>
            <p:spPr>
              <a:xfrm>
                <a:off x="881622" y="1280931"/>
                <a:ext cx="200183" cy="194452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90" name="Straight Connector 84"/>
              <p:cNvCxnSpPr/>
              <p:nvPr/>
            </p:nvCxnSpPr>
            <p:spPr>
              <a:xfrm>
                <a:off x="981831" y="1475383"/>
                <a:ext cx="0" cy="342098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" name="Group 114"/>
          <p:cNvGrpSpPr/>
          <p:nvPr/>
        </p:nvGrpSpPr>
        <p:grpSpPr>
          <a:xfrm>
            <a:off x="2823071" y="1895310"/>
            <a:ext cx="718145" cy="1101890"/>
            <a:chOff x="1447047" y="980286"/>
            <a:chExt cx="661773" cy="1015394"/>
          </a:xfrm>
        </p:grpSpPr>
        <p:grpSp>
          <p:nvGrpSpPr>
            <p:cNvPr id="92" name="Group 106"/>
            <p:cNvGrpSpPr/>
            <p:nvPr/>
          </p:nvGrpSpPr>
          <p:grpSpPr>
            <a:xfrm flipV="1">
              <a:off x="1630646" y="1149563"/>
              <a:ext cx="200183" cy="846117"/>
              <a:chOff x="1630646" y="945882"/>
              <a:chExt cx="200183" cy="846117"/>
            </a:xfrm>
          </p:grpSpPr>
          <p:sp>
            <p:nvSpPr>
              <p:cNvPr id="94" name="Oval 86"/>
              <p:cNvSpPr>
                <a:spLocks noChangeAspect="1"/>
              </p:cNvSpPr>
              <p:nvPr/>
            </p:nvSpPr>
            <p:spPr>
              <a:xfrm>
                <a:off x="1630646" y="945882"/>
                <a:ext cx="200183" cy="194452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95" name="Straight Connector 88"/>
              <p:cNvCxnSpPr/>
              <p:nvPr/>
            </p:nvCxnSpPr>
            <p:spPr>
              <a:xfrm>
                <a:off x="1735384" y="1140334"/>
                <a:ext cx="0" cy="651665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TextBox 92"/>
            <p:cNvSpPr txBox="1"/>
            <p:nvPr/>
          </p:nvSpPr>
          <p:spPr>
            <a:xfrm>
              <a:off x="1447047" y="980286"/>
              <a:ext cx="661773" cy="21767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标题文字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6" name="Group 112"/>
          <p:cNvGrpSpPr/>
          <p:nvPr/>
        </p:nvGrpSpPr>
        <p:grpSpPr>
          <a:xfrm>
            <a:off x="4450077" y="1900354"/>
            <a:ext cx="718145" cy="1101890"/>
            <a:chOff x="2946337" y="984932"/>
            <a:chExt cx="661773" cy="1015395"/>
          </a:xfrm>
        </p:grpSpPr>
        <p:grpSp>
          <p:nvGrpSpPr>
            <p:cNvPr id="97" name="Group 108"/>
            <p:cNvGrpSpPr/>
            <p:nvPr/>
          </p:nvGrpSpPr>
          <p:grpSpPr>
            <a:xfrm flipV="1">
              <a:off x="3128694" y="1154210"/>
              <a:ext cx="200183" cy="846117"/>
              <a:chOff x="3128694" y="1154210"/>
              <a:chExt cx="200183" cy="846117"/>
            </a:xfrm>
          </p:grpSpPr>
          <p:sp>
            <p:nvSpPr>
              <p:cNvPr id="99" name="Oval 91"/>
              <p:cNvSpPr>
                <a:spLocks noChangeAspect="1"/>
              </p:cNvSpPr>
              <p:nvPr/>
            </p:nvSpPr>
            <p:spPr>
              <a:xfrm>
                <a:off x="3128694" y="1154210"/>
                <a:ext cx="200183" cy="194452"/>
              </a:xfrm>
              <a:prstGeom prst="ellipse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100" name="Straight Connector 93"/>
              <p:cNvCxnSpPr/>
              <p:nvPr/>
            </p:nvCxnSpPr>
            <p:spPr>
              <a:xfrm>
                <a:off x="3228785" y="1348662"/>
                <a:ext cx="0" cy="651665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TextBox 97"/>
            <p:cNvSpPr txBox="1"/>
            <p:nvPr/>
          </p:nvSpPr>
          <p:spPr>
            <a:xfrm>
              <a:off x="2946337" y="984932"/>
              <a:ext cx="661773" cy="2176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标题文字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1" name="Group 113"/>
          <p:cNvGrpSpPr/>
          <p:nvPr/>
        </p:nvGrpSpPr>
        <p:grpSpPr>
          <a:xfrm>
            <a:off x="3629433" y="2175899"/>
            <a:ext cx="718145" cy="765952"/>
            <a:chOff x="2190109" y="1238848"/>
            <a:chExt cx="661773" cy="705827"/>
          </a:xfrm>
        </p:grpSpPr>
        <p:sp>
          <p:nvSpPr>
            <p:cNvPr id="102" name="TextBox 101"/>
            <p:cNvSpPr txBox="1"/>
            <p:nvPr/>
          </p:nvSpPr>
          <p:spPr>
            <a:xfrm>
              <a:off x="2190109" y="1238848"/>
              <a:ext cx="661773" cy="21767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标题文字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03" name="Group 107"/>
            <p:cNvGrpSpPr/>
            <p:nvPr/>
          </p:nvGrpSpPr>
          <p:grpSpPr>
            <a:xfrm flipV="1">
              <a:off x="2379670" y="1408125"/>
              <a:ext cx="200183" cy="536550"/>
              <a:chOff x="2379670" y="1154210"/>
              <a:chExt cx="200183" cy="536550"/>
            </a:xfrm>
          </p:grpSpPr>
          <p:sp>
            <p:nvSpPr>
              <p:cNvPr id="104" name="Oval 96"/>
              <p:cNvSpPr>
                <a:spLocks noChangeAspect="1"/>
              </p:cNvSpPr>
              <p:nvPr/>
            </p:nvSpPr>
            <p:spPr>
              <a:xfrm>
                <a:off x="2379670" y="1154210"/>
                <a:ext cx="200183" cy="194452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105" name="Straight Connector 99"/>
              <p:cNvCxnSpPr/>
              <p:nvPr/>
            </p:nvCxnSpPr>
            <p:spPr>
              <a:xfrm>
                <a:off x="2481121" y="1348662"/>
                <a:ext cx="0" cy="342098"/>
              </a:xfrm>
              <a:prstGeom prst="line">
                <a:avLst/>
              </a:prstGeom>
              <a:ln w="19050">
                <a:solidFill>
                  <a:schemeClr val="accent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Group 111"/>
          <p:cNvGrpSpPr/>
          <p:nvPr/>
        </p:nvGrpSpPr>
        <p:grpSpPr>
          <a:xfrm>
            <a:off x="5256428" y="2309548"/>
            <a:ext cx="718145" cy="765952"/>
            <a:chOff x="3689400" y="1379929"/>
            <a:chExt cx="661773" cy="705827"/>
          </a:xfrm>
        </p:grpSpPr>
        <p:sp>
          <p:nvSpPr>
            <p:cNvPr id="107" name="TextBox 106"/>
            <p:cNvSpPr txBox="1"/>
            <p:nvPr/>
          </p:nvSpPr>
          <p:spPr>
            <a:xfrm>
              <a:off x="3689400" y="1379929"/>
              <a:ext cx="661773" cy="21767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标题文字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08" name="Group 109"/>
            <p:cNvGrpSpPr/>
            <p:nvPr/>
          </p:nvGrpSpPr>
          <p:grpSpPr>
            <a:xfrm flipV="1">
              <a:off x="3877719" y="1549206"/>
              <a:ext cx="200183" cy="536550"/>
              <a:chOff x="3877719" y="1154210"/>
              <a:chExt cx="200183" cy="536550"/>
            </a:xfrm>
          </p:grpSpPr>
          <p:sp>
            <p:nvSpPr>
              <p:cNvPr id="109" name="Oval 101"/>
              <p:cNvSpPr>
                <a:spLocks noChangeAspect="1"/>
              </p:cNvSpPr>
              <p:nvPr/>
            </p:nvSpPr>
            <p:spPr>
              <a:xfrm>
                <a:off x="3877719" y="1154210"/>
                <a:ext cx="200183" cy="194452"/>
              </a:xfrm>
              <a:prstGeom prst="ellips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110" name="Straight Connector 104"/>
              <p:cNvCxnSpPr/>
              <p:nvPr/>
            </p:nvCxnSpPr>
            <p:spPr>
              <a:xfrm>
                <a:off x="3977810" y="1348662"/>
                <a:ext cx="0" cy="342098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840">
        <p14:doors dir="vert"/>
      </p:transition>
    </mc:Choice>
    <mc:Fallback>
      <p:transition spd="slow" advTm="88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任意多边形 40"/>
          <p:cNvSpPr/>
          <p:nvPr/>
        </p:nvSpPr>
        <p:spPr bwMode="auto">
          <a:xfrm>
            <a:off x="2289053" y="1645650"/>
            <a:ext cx="1290757" cy="2844121"/>
          </a:xfrm>
          <a:custGeom>
            <a:avLst/>
            <a:gdLst>
              <a:gd name="connsiteX0" fmla="*/ 234950 w 1428751"/>
              <a:gd name="connsiteY0" fmla="*/ 0 h 3148013"/>
              <a:gd name="connsiteX1" fmla="*/ 239712 w 1428751"/>
              <a:gd name="connsiteY1" fmla="*/ 0 h 3148013"/>
              <a:gd name="connsiteX2" fmla="*/ 276225 w 1428751"/>
              <a:gd name="connsiteY2" fmla="*/ 0 h 3148013"/>
              <a:gd name="connsiteX3" fmla="*/ 319088 w 1428751"/>
              <a:gd name="connsiteY3" fmla="*/ 0 h 3148013"/>
              <a:gd name="connsiteX4" fmla="*/ 361950 w 1428751"/>
              <a:gd name="connsiteY4" fmla="*/ 0 h 3148013"/>
              <a:gd name="connsiteX5" fmla="*/ 361951 w 1428751"/>
              <a:gd name="connsiteY5" fmla="*/ 0 h 3148013"/>
              <a:gd name="connsiteX6" fmla="*/ 404813 w 1428751"/>
              <a:gd name="connsiteY6" fmla="*/ 0 h 3148013"/>
              <a:gd name="connsiteX7" fmla="*/ 446088 w 1428751"/>
              <a:gd name="connsiteY7" fmla="*/ 0 h 3148013"/>
              <a:gd name="connsiteX8" fmla="*/ 488950 w 1428751"/>
              <a:gd name="connsiteY8" fmla="*/ 0 h 3148013"/>
              <a:gd name="connsiteX9" fmla="*/ 488951 w 1428751"/>
              <a:gd name="connsiteY9" fmla="*/ 0 h 3148013"/>
              <a:gd name="connsiteX10" fmla="*/ 531813 w 1428751"/>
              <a:gd name="connsiteY10" fmla="*/ 0 h 3148013"/>
              <a:gd name="connsiteX11" fmla="*/ 576263 w 1428751"/>
              <a:gd name="connsiteY11" fmla="*/ 0 h 3148013"/>
              <a:gd name="connsiteX12" fmla="*/ 617538 w 1428751"/>
              <a:gd name="connsiteY12" fmla="*/ 0 h 3148013"/>
              <a:gd name="connsiteX13" fmla="*/ 660400 w 1428751"/>
              <a:gd name="connsiteY13" fmla="*/ 0 h 3148013"/>
              <a:gd name="connsiteX14" fmla="*/ 660401 w 1428751"/>
              <a:gd name="connsiteY14" fmla="*/ 0 h 3148013"/>
              <a:gd name="connsiteX15" fmla="*/ 703263 w 1428751"/>
              <a:gd name="connsiteY15" fmla="*/ 0 h 3148013"/>
              <a:gd name="connsiteX16" fmla="*/ 744538 w 1428751"/>
              <a:gd name="connsiteY16" fmla="*/ 0 h 3148013"/>
              <a:gd name="connsiteX17" fmla="*/ 787400 w 1428751"/>
              <a:gd name="connsiteY17" fmla="*/ 0 h 3148013"/>
              <a:gd name="connsiteX18" fmla="*/ 787401 w 1428751"/>
              <a:gd name="connsiteY18" fmla="*/ 0 h 3148013"/>
              <a:gd name="connsiteX19" fmla="*/ 830263 w 1428751"/>
              <a:gd name="connsiteY19" fmla="*/ 0 h 3148013"/>
              <a:gd name="connsiteX20" fmla="*/ 873125 w 1428751"/>
              <a:gd name="connsiteY20" fmla="*/ 0 h 3148013"/>
              <a:gd name="connsiteX21" fmla="*/ 873126 w 1428751"/>
              <a:gd name="connsiteY21" fmla="*/ 0 h 3148013"/>
              <a:gd name="connsiteX22" fmla="*/ 914400 w 1428751"/>
              <a:gd name="connsiteY22" fmla="*/ 0 h 3148013"/>
              <a:gd name="connsiteX23" fmla="*/ 958850 w 1428751"/>
              <a:gd name="connsiteY23" fmla="*/ 0 h 3148013"/>
              <a:gd name="connsiteX24" fmla="*/ 990600 w 1428751"/>
              <a:gd name="connsiteY24" fmla="*/ 0 h 3148013"/>
              <a:gd name="connsiteX25" fmla="*/ 1001713 w 1428751"/>
              <a:gd name="connsiteY25" fmla="*/ 0 h 3148013"/>
              <a:gd name="connsiteX26" fmla="*/ 1039813 w 1428751"/>
              <a:gd name="connsiteY26" fmla="*/ 4762 h 3148013"/>
              <a:gd name="connsiteX27" fmla="*/ 1044576 w 1428751"/>
              <a:gd name="connsiteY27" fmla="*/ 6350 h 3148013"/>
              <a:gd name="connsiteX28" fmla="*/ 1044576 w 1428751"/>
              <a:gd name="connsiteY28" fmla="*/ 6350 h 3148013"/>
              <a:gd name="connsiteX29" fmla="*/ 1084262 w 1428751"/>
              <a:gd name="connsiteY29" fmla="*/ 15875 h 3148013"/>
              <a:gd name="connsiteX30" fmla="*/ 1085850 w 1428751"/>
              <a:gd name="connsiteY30" fmla="*/ 17462 h 3148013"/>
              <a:gd name="connsiteX31" fmla="*/ 1085850 w 1428751"/>
              <a:gd name="connsiteY31" fmla="*/ 17462 h 3148013"/>
              <a:gd name="connsiteX32" fmla="*/ 1123950 w 1428751"/>
              <a:gd name="connsiteY32" fmla="*/ 34924 h 3148013"/>
              <a:gd name="connsiteX33" fmla="*/ 1128713 w 1428751"/>
              <a:gd name="connsiteY33" fmla="*/ 38099 h 3148013"/>
              <a:gd name="connsiteX34" fmla="*/ 1128713 w 1428751"/>
              <a:gd name="connsiteY34" fmla="*/ 38100 h 3148013"/>
              <a:gd name="connsiteX35" fmla="*/ 1160463 w 1428751"/>
              <a:gd name="connsiteY35" fmla="*/ 60325 h 3148013"/>
              <a:gd name="connsiteX36" fmla="*/ 1171576 w 1428751"/>
              <a:gd name="connsiteY36" fmla="*/ 73025 h 3148013"/>
              <a:gd name="connsiteX37" fmla="*/ 1171576 w 1428751"/>
              <a:gd name="connsiteY37" fmla="*/ 73026 h 3148013"/>
              <a:gd name="connsiteX38" fmla="*/ 1189037 w 1428751"/>
              <a:gd name="connsiteY38" fmla="*/ 92075 h 3148013"/>
              <a:gd name="connsiteX39" fmla="*/ 1211263 w 1428751"/>
              <a:gd name="connsiteY39" fmla="*/ 128587 h 3148013"/>
              <a:gd name="connsiteX40" fmla="*/ 1214438 w 1428751"/>
              <a:gd name="connsiteY40" fmla="*/ 136525 h 3148013"/>
              <a:gd name="connsiteX41" fmla="*/ 1225550 w 1428751"/>
              <a:gd name="connsiteY41" fmla="*/ 166687 h 3148013"/>
              <a:gd name="connsiteX42" fmla="*/ 1230313 w 1428751"/>
              <a:gd name="connsiteY42" fmla="*/ 209550 h 3148013"/>
              <a:gd name="connsiteX43" fmla="*/ 1230313 w 1428751"/>
              <a:gd name="connsiteY43" fmla="*/ 617537 h 3148013"/>
              <a:gd name="connsiteX44" fmla="*/ 1255713 w 1428751"/>
              <a:gd name="connsiteY44" fmla="*/ 638175 h 3148013"/>
              <a:gd name="connsiteX45" fmla="*/ 1411289 w 1428751"/>
              <a:gd name="connsiteY45" fmla="*/ 755650 h 3148013"/>
              <a:gd name="connsiteX46" fmla="*/ 1425576 w 1428751"/>
              <a:gd name="connsiteY46" fmla="*/ 769938 h 3148013"/>
              <a:gd name="connsiteX47" fmla="*/ 1428751 w 1428751"/>
              <a:gd name="connsiteY47" fmla="*/ 787400 h 3148013"/>
              <a:gd name="connsiteX48" fmla="*/ 1425576 w 1428751"/>
              <a:gd name="connsiteY48" fmla="*/ 803275 h 3148013"/>
              <a:gd name="connsiteX49" fmla="*/ 1411289 w 1428751"/>
              <a:gd name="connsiteY49" fmla="*/ 817563 h 3148013"/>
              <a:gd name="connsiteX50" fmla="*/ 1255713 w 1428751"/>
              <a:gd name="connsiteY50" fmla="*/ 935038 h 3148013"/>
              <a:gd name="connsiteX51" fmla="*/ 1255713 w 1428751"/>
              <a:gd name="connsiteY51" fmla="*/ 935038 h 3148013"/>
              <a:gd name="connsiteX52" fmla="*/ 1230313 w 1428751"/>
              <a:gd name="connsiteY52" fmla="*/ 955675 h 3148013"/>
              <a:gd name="connsiteX53" fmla="*/ 1230313 w 1428751"/>
              <a:gd name="connsiteY53" fmla="*/ 2940051 h 3148013"/>
              <a:gd name="connsiteX54" fmla="*/ 1225550 w 1428751"/>
              <a:gd name="connsiteY54" fmla="*/ 2982913 h 3148013"/>
              <a:gd name="connsiteX55" fmla="*/ 1214438 w 1428751"/>
              <a:gd name="connsiteY55" fmla="*/ 3011488 h 3148013"/>
              <a:gd name="connsiteX56" fmla="*/ 1211263 w 1428751"/>
              <a:gd name="connsiteY56" fmla="*/ 3021013 h 3148013"/>
              <a:gd name="connsiteX57" fmla="*/ 1189037 w 1428751"/>
              <a:gd name="connsiteY57" fmla="*/ 3055938 h 3148013"/>
              <a:gd name="connsiteX58" fmla="*/ 1171576 w 1428751"/>
              <a:gd name="connsiteY58" fmla="*/ 3074987 h 3148013"/>
              <a:gd name="connsiteX59" fmla="*/ 1171576 w 1428751"/>
              <a:gd name="connsiteY59" fmla="*/ 3074988 h 3148013"/>
              <a:gd name="connsiteX60" fmla="*/ 1160463 w 1428751"/>
              <a:gd name="connsiteY60" fmla="*/ 3087688 h 3148013"/>
              <a:gd name="connsiteX61" fmla="*/ 1128713 w 1428751"/>
              <a:gd name="connsiteY61" fmla="*/ 3109913 h 3148013"/>
              <a:gd name="connsiteX62" fmla="*/ 1128713 w 1428751"/>
              <a:gd name="connsiteY62" fmla="*/ 3109913 h 3148013"/>
              <a:gd name="connsiteX63" fmla="*/ 1123950 w 1428751"/>
              <a:gd name="connsiteY63" fmla="*/ 3113088 h 3148013"/>
              <a:gd name="connsiteX64" fmla="*/ 1085850 w 1428751"/>
              <a:gd name="connsiteY64" fmla="*/ 3130550 h 3148013"/>
              <a:gd name="connsiteX65" fmla="*/ 1084262 w 1428751"/>
              <a:gd name="connsiteY65" fmla="*/ 3132138 h 3148013"/>
              <a:gd name="connsiteX66" fmla="*/ 1044576 w 1428751"/>
              <a:gd name="connsiteY66" fmla="*/ 3143250 h 3148013"/>
              <a:gd name="connsiteX67" fmla="*/ 1044576 w 1428751"/>
              <a:gd name="connsiteY67" fmla="*/ 3143251 h 3148013"/>
              <a:gd name="connsiteX68" fmla="*/ 1039813 w 1428751"/>
              <a:gd name="connsiteY68" fmla="*/ 3144838 h 3148013"/>
              <a:gd name="connsiteX69" fmla="*/ 1001713 w 1428751"/>
              <a:gd name="connsiteY69" fmla="*/ 3148013 h 3148013"/>
              <a:gd name="connsiteX70" fmla="*/ 990600 w 1428751"/>
              <a:gd name="connsiteY70" fmla="*/ 3148013 h 3148013"/>
              <a:gd name="connsiteX71" fmla="*/ 958850 w 1428751"/>
              <a:gd name="connsiteY71" fmla="*/ 3148013 h 3148013"/>
              <a:gd name="connsiteX72" fmla="*/ 914400 w 1428751"/>
              <a:gd name="connsiteY72" fmla="*/ 3148013 h 3148013"/>
              <a:gd name="connsiteX73" fmla="*/ 873126 w 1428751"/>
              <a:gd name="connsiteY73" fmla="*/ 3148013 h 3148013"/>
              <a:gd name="connsiteX74" fmla="*/ 873125 w 1428751"/>
              <a:gd name="connsiteY74" fmla="*/ 3148013 h 3148013"/>
              <a:gd name="connsiteX75" fmla="*/ 830263 w 1428751"/>
              <a:gd name="connsiteY75" fmla="*/ 3148013 h 3148013"/>
              <a:gd name="connsiteX76" fmla="*/ 787401 w 1428751"/>
              <a:gd name="connsiteY76" fmla="*/ 3148013 h 3148013"/>
              <a:gd name="connsiteX77" fmla="*/ 787400 w 1428751"/>
              <a:gd name="connsiteY77" fmla="*/ 3148013 h 3148013"/>
              <a:gd name="connsiteX78" fmla="*/ 744538 w 1428751"/>
              <a:gd name="connsiteY78" fmla="*/ 3148013 h 3148013"/>
              <a:gd name="connsiteX79" fmla="*/ 703263 w 1428751"/>
              <a:gd name="connsiteY79" fmla="*/ 3148013 h 3148013"/>
              <a:gd name="connsiteX80" fmla="*/ 660401 w 1428751"/>
              <a:gd name="connsiteY80" fmla="*/ 3148013 h 3148013"/>
              <a:gd name="connsiteX81" fmla="*/ 660400 w 1428751"/>
              <a:gd name="connsiteY81" fmla="*/ 3148013 h 3148013"/>
              <a:gd name="connsiteX82" fmla="*/ 617538 w 1428751"/>
              <a:gd name="connsiteY82" fmla="*/ 3148013 h 3148013"/>
              <a:gd name="connsiteX83" fmla="*/ 576263 w 1428751"/>
              <a:gd name="connsiteY83" fmla="*/ 3148013 h 3148013"/>
              <a:gd name="connsiteX84" fmla="*/ 531813 w 1428751"/>
              <a:gd name="connsiteY84" fmla="*/ 3148013 h 3148013"/>
              <a:gd name="connsiteX85" fmla="*/ 488951 w 1428751"/>
              <a:gd name="connsiteY85" fmla="*/ 3148013 h 3148013"/>
              <a:gd name="connsiteX86" fmla="*/ 488950 w 1428751"/>
              <a:gd name="connsiteY86" fmla="*/ 3148013 h 3148013"/>
              <a:gd name="connsiteX87" fmla="*/ 446088 w 1428751"/>
              <a:gd name="connsiteY87" fmla="*/ 3148013 h 3148013"/>
              <a:gd name="connsiteX88" fmla="*/ 404813 w 1428751"/>
              <a:gd name="connsiteY88" fmla="*/ 3148013 h 3148013"/>
              <a:gd name="connsiteX89" fmla="*/ 361951 w 1428751"/>
              <a:gd name="connsiteY89" fmla="*/ 3148013 h 3148013"/>
              <a:gd name="connsiteX90" fmla="*/ 361950 w 1428751"/>
              <a:gd name="connsiteY90" fmla="*/ 3148013 h 3148013"/>
              <a:gd name="connsiteX91" fmla="*/ 319088 w 1428751"/>
              <a:gd name="connsiteY91" fmla="*/ 3148013 h 3148013"/>
              <a:gd name="connsiteX92" fmla="*/ 276225 w 1428751"/>
              <a:gd name="connsiteY92" fmla="*/ 3148013 h 3148013"/>
              <a:gd name="connsiteX93" fmla="*/ 239712 w 1428751"/>
              <a:gd name="connsiteY93" fmla="*/ 3148013 h 3148013"/>
              <a:gd name="connsiteX94" fmla="*/ 234950 w 1428751"/>
              <a:gd name="connsiteY94" fmla="*/ 3148013 h 3148013"/>
              <a:gd name="connsiteX95" fmla="*/ 190500 w 1428751"/>
              <a:gd name="connsiteY95" fmla="*/ 3144838 h 3148013"/>
              <a:gd name="connsiteX96" fmla="*/ 190500 w 1428751"/>
              <a:gd name="connsiteY96" fmla="*/ 3144837 h 3148013"/>
              <a:gd name="connsiteX97" fmla="*/ 147638 w 1428751"/>
              <a:gd name="connsiteY97" fmla="*/ 3132137 h 3148013"/>
              <a:gd name="connsiteX98" fmla="*/ 147638 w 1428751"/>
              <a:gd name="connsiteY98" fmla="*/ 3132138 h 3148013"/>
              <a:gd name="connsiteX99" fmla="*/ 146050 w 1428751"/>
              <a:gd name="connsiteY99" fmla="*/ 3132138 h 3148013"/>
              <a:gd name="connsiteX100" fmla="*/ 104775 w 1428751"/>
              <a:gd name="connsiteY100" fmla="*/ 3113088 h 3148013"/>
              <a:gd name="connsiteX101" fmla="*/ 71437 w 1428751"/>
              <a:gd name="connsiteY101" fmla="*/ 3087688 h 3148013"/>
              <a:gd name="connsiteX102" fmla="*/ 63500 w 1428751"/>
              <a:gd name="connsiteY102" fmla="*/ 3081338 h 3148013"/>
              <a:gd name="connsiteX103" fmla="*/ 63500 w 1428751"/>
              <a:gd name="connsiteY103" fmla="*/ 3081336 h 3148013"/>
              <a:gd name="connsiteX104" fmla="*/ 41276 w 1428751"/>
              <a:gd name="connsiteY104" fmla="*/ 3055937 h 3148013"/>
              <a:gd name="connsiteX105" fmla="*/ 20638 w 1428751"/>
              <a:gd name="connsiteY105" fmla="*/ 3024187 h 3148013"/>
              <a:gd name="connsiteX106" fmla="*/ 19050 w 1428751"/>
              <a:gd name="connsiteY106" fmla="*/ 3021012 h 3148013"/>
              <a:gd name="connsiteX107" fmla="*/ 4762 w 1428751"/>
              <a:gd name="connsiteY107" fmla="*/ 2982912 h 3148013"/>
              <a:gd name="connsiteX108" fmla="*/ 0 w 1428751"/>
              <a:gd name="connsiteY108" fmla="*/ 2940050 h 3148013"/>
              <a:gd name="connsiteX109" fmla="*/ 0 w 1428751"/>
              <a:gd name="connsiteY109" fmla="*/ 209549 h 3148013"/>
              <a:gd name="connsiteX110" fmla="*/ 4762 w 1428751"/>
              <a:gd name="connsiteY110" fmla="*/ 166687 h 3148013"/>
              <a:gd name="connsiteX111" fmla="*/ 19050 w 1428751"/>
              <a:gd name="connsiteY111" fmla="*/ 128587 h 3148013"/>
              <a:gd name="connsiteX112" fmla="*/ 20638 w 1428751"/>
              <a:gd name="connsiteY112" fmla="*/ 125412 h 3148013"/>
              <a:gd name="connsiteX113" fmla="*/ 41276 w 1428751"/>
              <a:gd name="connsiteY113" fmla="*/ 92074 h 3148013"/>
              <a:gd name="connsiteX114" fmla="*/ 63500 w 1428751"/>
              <a:gd name="connsiteY114" fmla="*/ 68263 h 3148013"/>
              <a:gd name="connsiteX115" fmla="*/ 63500 w 1428751"/>
              <a:gd name="connsiteY115" fmla="*/ 68262 h 3148013"/>
              <a:gd name="connsiteX116" fmla="*/ 71437 w 1428751"/>
              <a:gd name="connsiteY116" fmla="*/ 60325 h 3148013"/>
              <a:gd name="connsiteX117" fmla="*/ 104775 w 1428751"/>
              <a:gd name="connsiteY117" fmla="*/ 34925 h 3148013"/>
              <a:gd name="connsiteX118" fmla="*/ 146050 w 1428751"/>
              <a:gd name="connsiteY118" fmla="*/ 15875 h 3148013"/>
              <a:gd name="connsiteX119" fmla="*/ 147638 w 1428751"/>
              <a:gd name="connsiteY119" fmla="*/ 15875 h 3148013"/>
              <a:gd name="connsiteX120" fmla="*/ 147638 w 1428751"/>
              <a:gd name="connsiteY120" fmla="*/ 15874 h 3148013"/>
              <a:gd name="connsiteX121" fmla="*/ 190501 w 1428751"/>
              <a:gd name="connsiteY121" fmla="*/ 4762 h 3148013"/>
              <a:gd name="connsiteX122" fmla="*/ 190501 w 1428751"/>
              <a:gd name="connsiteY122" fmla="*/ 4762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428751" h="3148013">
                <a:moveTo>
                  <a:pt x="234950" y="0"/>
                </a:moveTo>
                <a:lnTo>
                  <a:pt x="239712" y="0"/>
                </a:lnTo>
                <a:lnTo>
                  <a:pt x="276225" y="0"/>
                </a:lnTo>
                <a:lnTo>
                  <a:pt x="319088" y="0"/>
                </a:lnTo>
                <a:lnTo>
                  <a:pt x="361950" y="0"/>
                </a:lnTo>
                <a:lnTo>
                  <a:pt x="361951" y="0"/>
                </a:lnTo>
                <a:lnTo>
                  <a:pt x="404813" y="0"/>
                </a:lnTo>
                <a:lnTo>
                  <a:pt x="446088" y="0"/>
                </a:lnTo>
                <a:lnTo>
                  <a:pt x="488950" y="0"/>
                </a:lnTo>
                <a:lnTo>
                  <a:pt x="488951" y="0"/>
                </a:lnTo>
                <a:lnTo>
                  <a:pt x="531813" y="0"/>
                </a:lnTo>
                <a:lnTo>
                  <a:pt x="576263" y="0"/>
                </a:lnTo>
                <a:lnTo>
                  <a:pt x="617538" y="0"/>
                </a:lnTo>
                <a:lnTo>
                  <a:pt x="660400" y="0"/>
                </a:lnTo>
                <a:lnTo>
                  <a:pt x="660401" y="0"/>
                </a:lnTo>
                <a:lnTo>
                  <a:pt x="703263" y="0"/>
                </a:lnTo>
                <a:lnTo>
                  <a:pt x="744538" y="0"/>
                </a:lnTo>
                <a:lnTo>
                  <a:pt x="787400" y="0"/>
                </a:lnTo>
                <a:lnTo>
                  <a:pt x="787401" y="0"/>
                </a:lnTo>
                <a:lnTo>
                  <a:pt x="830263" y="0"/>
                </a:lnTo>
                <a:lnTo>
                  <a:pt x="873125" y="0"/>
                </a:lnTo>
                <a:lnTo>
                  <a:pt x="873126" y="0"/>
                </a:lnTo>
                <a:lnTo>
                  <a:pt x="914400" y="0"/>
                </a:lnTo>
                <a:lnTo>
                  <a:pt x="958850" y="0"/>
                </a:lnTo>
                <a:lnTo>
                  <a:pt x="990600" y="0"/>
                </a:lnTo>
                <a:lnTo>
                  <a:pt x="1001713" y="0"/>
                </a:lnTo>
                <a:lnTo>
                  <a:pt x="1039813" y="4762"/>
                </a:lnTo>
                <a:lnTo>
                  <a:pt x="1044576" y="6350"/>
                </a:lnTo>
                <a:lnTo>
                  <a:pt x="1044576" y="6350"/>
                </a:lnTo>
                <a:lnTo>
                  <a:pt x="1084262" y="15875"/>
                </a:lnTo>
                <a:lnTo>
                  <a:pt x="1085850" y="17462"/>
                </a:lnTo>
                <a:lnTo>
                  <a:pt x="1085850" y="17462"/>
                </a:lnTo>
                <a:lnTo>
                  <a:pt x="1123950" y="34924"/>
                </a:lnTo>
                <a:lnTo>
                  <a:pt x="1128713" y="38099"/>
                </a:lnTo>
                <a:lnTo>
                  <a:pt x="1128713" y="38100"/>
                </a:lnTo>
                <a:lnTo>
                  <a:pt x="1160463" y="60325"/>
                </a:lnTo>
                <a:lnTo>
                  <a:pt x="1171576" y="73025"/>
                </a:lnTo>
                <a:lnTo>
                  <a:pt x="1171576" y="73026"/>
                </a:lnTo>
                <a:lnTo>
                  <a:pt x="1189037" y="92075"/>
                </a:lnTo>
                <a:lnTo>
                  <a:pt x="1211263" y="128587"/>
                </a:lnTo>
                <a:lnTo>
                  <a:pt x="1214438" y="136525"/>
                </a:lnTo>
                <a:lnTo>
                  <a:pt x="1225550" y="166687"/>
                </a:lnTo>
                <a:lnTo>
                  <a:pt x="1230313" y="209550"/>
                </a:lnTo>
                <a:lnTo>
                  <a:pt x="1230313" y="617537"/>
                </a:lnTo>
                <a:lnTo>
                  <a:pt x="1255713" y="638175"/>
                </a:lnTo>
                <a:lnTo>
                  <a:pt x="1411289" y="755650"/>
                </a:lnTo>
                <a:lnTo>
                  <a:pt x="1425576" y="769938"/>
                </a:lnTo>
                <a:lnTo>
                  <a:pt x="1428751" y="787400"/>
                </a:lnTo>
                <a:lnTo>
                  <a:pt x="1425576" y="803275"/>
                </a:lnTo>
                <a:lnTo>
                  <a:pt x="1411289" y="817563"/>
                </a:lnTo>
                <a:lnTo>
                  <a:pt x="1255713" y="935038"/>
                </a:lnTo>
                <a:lnTo>
                  <a:pt x="1255713" y="935038"/>
                </a:lnTo>
                <a:lnTo>
                  <a:pt x="1230313" y="955675"/>
                </a:lnTo>
                <a:lnTo>
                  <a:pt x="1230313" y="2940051"/>
                </a:lnTo>
                <a:lnTo>
                  <a:pt x="1225550" y="2982913"/>
                </a:lnTo>
                <a:lnTo>
                  <a:pt x="1214438" y="3011488"/>
                </a:lnTo>
                <a:lnTo>
                  <a:pt x="1211263" y="3021013"/>
                </a:lnTo>
                <a:lnTo>
                  <a:pt x="1189037" y="3055938"/>
                </a:lnTo>
                <a:lnTo>
                  <a:pt x="1171576" y="3074987"/>
                </a:lnTo>
                <a:lnTo>
                  <a:pt x="1171576" y="3074988"/>
                </a:lnTo>
                <a:lnTo>
                  <a:pt x="1160463" y="3087688"/>
                </a:lnTo>
                <a:lnTo>
                  <a:pt x="1128713" y="3109913"/>
                </a:lnTo>
                <a:lnTo>
                  <a:pt x="1128713" y="3109913"/>
                </a:lnTo>
                <a:lnTo>
                  <a:pt x="1123950" y="3113088"/>
                </a:lnTo>
                <a:lnTo>
                  <a:pt x="1085850" y="3130550"/>
                </a:lnTo>
                <a:lnTo>
                  <a:pt x="1084262" y="3132138"/>
                </a:lnTo>
                <a:lnTo>
                  <a:pt x="1044576" y="3143250"/>
                </a:lnTo>
                <a:lnTo>
                  <a:pt x="1044576" y="3143251"/>
                </a:lnTo>
                <a:lnTo>
                  <a:pt x="1039813" y="3144838"/>
                </a:lnTo>
                <a:lnTo>
                  <a:pt x="1001713" y="3148013"/>
                </a:lnTo>
                <a:lnTo>
                  <a:pt x="990600" y="3148013"/>
                </a:lnTo>
                <a:lnTo>
                  <a:pt x="958850" y="3148013"/>
                </a:lnTo>
                <a:lnTo>
                  <a:pt x="914400" y="3148013"/>
                </a:lnTo>
                <a:lnTo>
                  <a:pt x="873126" y="3148013"/>
                </a:lnTo>
                <a:lnTo>
                  <a:pt x="873125" y="3148013"/>
                </a:lnTo>
                <a:lnTo>
                  <a:pt x="830263" y="3148013"/>
                </a:lnTo>
                <a:lnTo>
                  <a:pt x="787401" y="3148013"/>
                </a:lnTo>
                <a:lnTo>
                  <a:pt x="787400" y="3148013"/>
                </a:lnTo>
                <a:lnTo>
                  <a:pt x="744538" y="3148013"/>
                </a:lnTo>
                <a:lnTo>
                  <a:pt x="703263" y="3148013"/>
                </a:lnTo>
                <a:lnTo>
                  <a:pt x="660401" y="3148013"/>
                </a:lnTo>
                <a:lnTo>
                  <a:pt x="660400" y="3148013"/>
                </a:lnTo>
                <a:lnTo>
                  <a:pt x="617538" y="3148013"/>
                </a:lnTo>
                <a:lnTo>
                  <a:pt x="576263" y="3148013"/>
                </a:lnTo>
                <a:lnTo>
                  <a:pt x="531813" y="3148013"/>
                </a:lnTo>
                <a:lnTo>
                  <a:pt x="488951" y="3148013"/>
                </a:lnTo>
                <a:lnTo>
                  <a:pt x="488950" y="3148013"/>
                </a:lnTo>
                <a:lnTo>
                  <a:pt x="446088" y="3148013"/>
                </a:lnTo>
                <a:lnTo>
                  <a:pt x="404813" y="3148013"/>
                </a:lnTo>
                <a:lnTo>
                  <a:pt x="361951" y="3148013"/>
                </a:lnTo>
                <a:lnTo>
                  <a:pt x="361950" y="3148013"/>
                </a:lnTo>
                <a:lnTo>
                  <a:pt x="319088" y="3148013"/>
                </a:lnTo>
                <a:lnTo>
                  <a:pt x="276225" y="3148013"/>
                </a:lnTo>
                <a:lnTo>
                  <a:pt x="239712" y="3148013"/>
                </a:lnTo>
                <a:lnTo>
                  <a:pt x="234950" y="3148013"/>
                </a:lnTo>
                <a:lnTo>
                  <a:pt x="190500" y="3144838"/>
                </a:lnTo>
                <a:lnTo>
                  <a:pt x="190500" y="3144837"/>
                </a:lnTo>
                <a:lnTo>
                  <a:pt x="147638" y="3132137"/>
                </a:lnTo>
                <a:lnTo>
                  <a:pt x="147638" y="3132138"/>
                </a:lnTo>
                <a:lnTo>
                  <a:pt x="146050" y="3132138"/>
                </a:lnTo>
                <a:lnTo>
                  <a:pt x="104775" y="3113088"/>
                </a:lnTo>
                <a:lnTo>
                  <a:pt x="71437" y="3087688"/>
                </a:lnTo>
                <a:lnTo>
                  <a:pt x="63500" y="3081338"/>
                </a:lnTo>
                <a:lnTo>
                  <a:pt x="63500" y="3081336"/>
                </a:lnTo>
                <a:lnTo>
                  <a:pt x="41276" y="3055937"/>
                </a:lnTo>
                <a:lnTo>
                  <a:pt x="20638" y="302418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20638" y="125412"/>
                </a:lnTo>
                <a:lnTo>
                  <a:pt x="41276" y="92074"/>
                </a:lnTo>
                <a:lnTo>
                  <a:pt x="63500" y="68263"/>
                </a:lnTo>
                <a:lnTo>
                  <a:pt x="63500" y="68262"/>
                </a:lnTo>
                <a:lnTo>
                  <a:pt x="71437" y="60325"/>
                </a:lnTo>
                <a:lnTo>
                  <a:pt x="104775" y="34925"/>
                </a:lnTo>
                <a:lnTo>
                  <a:pt x="146050" y="15875"/>
                </a:lnTo>
                <a:lnTo>
                  <a:pt x="147638" y="15875"/>
                </a:lnTo>
                <a:lnTo>
                  <a:pt x="147638" y="15874"/>
                </a:lnTo>
                <a:lnTo>
                  <a:pt x="190501" y="4762"/>
                </a:lnTo>
                <a:lnTo>
                  <a:pt x="190501" y="4762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9382" tIns="39690" rIns="79382" bIns="39690" numCol="1" spcCol="0" rtlCol="0" fromWordArt="0" anchor="ctr" anchorCtr="0" forceAA="0" compatLnSpc="1">
            <a:no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任意多边形 41"/>
          <p:cNvSpPr>
            <a:spLocks noChangeArrowheads="1"/>
          </p:cNvSpPr>
          <p:nvPr/>
        </p:nvSpPr>
        <p:spPr bwMode="auto">
          <a:xfrm>
            <a:off x="4304830" y="1645650"/>
            <a:ext cx="1290756" cy="2844121"/>
          </a:xfrm>
          <a:custGeom>
            <a:avLst/>
            <a:gdLst>
              <a:gd name="connsiteX0" fmla="*/ 238125 w 1428750"/>
              <a:gd name="connsiteY0" fmla="*/ 0 h 3148013"/>
              <a:gd name="connsiteX1" fmla="*/ 258762 w 1428750"/>
              <a:gd name="connsiteY1" fmla="*/ 0 h 3148013"/>
              <a:gd name="connsiteX2" fmla="*/ 258763 w 1428750"/>
              <a:gd name="connsiteY2" fmla="*/ 0 h 3148013"/>
              <a:gd name="connsiteX3" fmla="*/ 303212 w 1428750"/>
              <a:gd name="connsiteY3" fmla="*/ 0 h 3148013"/>
              <a:gd name="connsiteX4" fmla="*/ 346075 w 1428750"/>
              <a:gd name="connsiteY4" fmla="*/ 0 h 3148013"/>
              <a:gd name="connsiteX5" fmla="*/ 388937 w 1428750"/>
              <a:gd name="connsiteY5" fmla="*/ 0 h 3148013"/>
              <a:gd name="connsiteX6" fmla="*/ 388938 w 1428750"/>
              <a:gd name="connsiteY6" fmla="*/ 0 h 3148013"/>
              <a:gd name="connsiteX7" fmla="*/ 431800 w 1428750"/>
              <a:gd name="connsiteY7" fmla="*/ 0 h 3148013"/>
              <a:gd name="connsiteX8" fmla="*/ 476250 w 1428750"/>
              <a:gd name="connsiteY8" fmla="*/ 0 h 3148013"/>
              <a:gd name="connsiteX9" fmla="*/ 519112 w 1428750"/>
              <a:gd name="connsiteY9" fmla="*/ 0 h 3148013"/>
              <a:gd name="connsiteX10" fmla="*/ 519113 w 1428750"/>
              <a:gd name="connsiteY10" fmla="*/ 0 h 3148013"/>
              <a:gd name="connsiteX11" fmla="*/ 563562 w 1428750"/>
              <a:gd name="connsiteY11" fmla="*/ 0 h 3148013"/>
              <a:gd name="connsiteX12" fmla="*/ 606425 w 1428750"/>
              <a:gd name="connsiteY12" fmla="*/ 0 h 3148013"/>
              <a:gd name="connsiteX13" fmla="*/ 649287 w 1428750"/>
              <a:gd name="connsiteY13" fmla="*/ 0 h 3148013"/>
              <a:gd name="connsiteX14" fmla="*/ 649288 w 1428750"/>
              <a:gd name="connsiteY14" fmla="*/ 0 h 3148013"/>
              <a:gd name="connsiteX15" fmla="*/ 692150 w 1428750"/>
              <a:gd name="connsiteY15" fmla="*/ 0 h 3148013"/>
              <a:gd name="connsiteX16" fmla="*/ 735012 w 1428750"/>
              <a:gd name="connsiteY16" fmla="*/ 0 h 3148013"/>
              <a:gd name="connsiteX17" fmla="*/ 735013 w 1428750"/>
              <a:gd name="connsiteY17" fmla="*/ 0 h 3148013"/>
              <a:gd name="connsiteX18" fmla="*/ 777875 w 1428750"/>
              <a:gd name="connsiteY18" fmla="*/ 0 h 3148013"/>
              <a:gd name="connsiteX19" fmla="*/ 822325 w 1428750"/>
              <a:gd name="connsiteY19" fmla="*/ 0 h 3148013"/>
              <a:gd name="connsiteX20" fmla="*/ 866775 w 1428750"/>
              <a:gd name="connsiteY20" fmla="*/ 0 h 3148013"/>
              <a:gd name="connsiteX21" fmla="*/ 909637 w 1428750"/>
              <a:gd name="connsiteY21" fmla="*/ 0 h 3148013"/>
              <a:gd name="connsiteX22" fmla="*/ 909638 w 1428750"/>
              <a:gd name="connsiteY22" fmla="*/ 0 h 3148013"/>
              <a:gd name="connsiteX23" fmla="*/ 952500 w 1428750"/>
              <a:gd name="connsiteY23" fmla="*/ 0 h 3148013"/>
              <a:gd name="connsiteX24" fmla="*/ 990600 w 1428750"/>
              <a:gd name="connsiteY24" fmla="*/ 0 h 3148013"/>
              <a:gd name="connsiteX25" fmla="*/ 995362 w 1428750"/>
              <a:gd name="connsiteY25" fmla="*/ 0 h 3148013"/>
              <a:gd name="connsiteX26" fmla="*/ 995363 w 1428750"/>
              <a:gd name="connsiteY26" fmla="*/ 0 h 3148013"/>
              <a:gd name="connsiteX27" fmla="*/ 995363 w 1428750"/>
              <a:gd name="connsiteY27" fmla="*/ 0 h 3148013"/>
              <a:gd name="connsiteX28" fmla="*/ 1038225 w 1428750"/>
              <a:gd name="connsiteY28" fmla="*/ 4762 h 3148013"/>
              <a:gd name="connsiteX29" fmla="*/ 1038225 w 1428750"/>
              <a:gd name="connsiteY29" fmla="*/ 4762 h 3148013"/>
              <a:gd name="connsiteX30" fmla="*/ 1081088 w 1428750"/>
              <a:gd name="connsiteY30" fmla="*/ 15874 h 3148013"/>
              <a:gd name="connsiteX31" fmla="*/ 1081088 w 1428750"/>
              <a:gd name="connsiteY31" fmla="*/ 15875 h 3148013"/>
              <a:gd name="connsiteX32" fmla="*/ 1082674 w 1428750"/>
              <a:gd name="connsiteY32" fmla="*/ 15875 h 3148013"/>
              <a:gd name="connsiteX33" fmla="*/ 1123950 w 1428750"/>
              <a:gd name="connsiteY33" fmla="*/ 34925 h 3148013"/>
              <a:gd name="connsiteX34" fmla="*/ 1123950 w 1428750"/>
              <a:gd name="connsiteY34" fmla="*/ 36512 h 3148013"/>
              <a:gd name="connsiteX35" fmla="*/ 1158875 w 1428750"/>
              <a:gd name="connsiteY35" fmla="*/ 60324 h 3148013"/>
              <a:gd name="connsiteX36" fmla="*/ 1169988 w 1428750"/>
              <a:gd name="connsiteY36" fmla="*/ 71437 h 3148013"/>
              <a:gd name="connsiteX37" fmla="*/ 1169988 w 1428750"/>
              <a:gd name="connsiteY37" fmla="*/ 71438 h 3148013"/>
              <a:gd name="connsiteX38" fmla="*/ 1189037 w 1428750"/>
              <a:gd name="connsiteY38" fmla="*/ 92074 h 3148013"/>
              <a:gd name="connsiteX39" fmla="*/ 1211262 w 1428750"/>
              <a:gd name="connsiteY39" fmla="*/ 128587 h 3148013"/>
              <a:gd name="connsiteX40" fmla="*/ 1212850 w 1428750"/>
              <a:gd name="connsiteY40" fmla="*/ 131762 h 3148013"/>
              <a:gd name="connsiteX41" fmla="*/ 1223962 w 1428750"/>
              <a:gd name="connsiteY41" fmla="*/ 166687 h 3148013"/>
              <a:gd name="connsiteX42" fmla="*/ 1230312 w 1428750"/>
              <a:gd name="connsiteY42" fmla="*/ 209549 h 3148013"/>
              <a:gd name="connsiteX43" fmla="*/ 1230312 w 1428750"/>
              <a:gd name="connsiteY43" fmla="*/ 617537 h 3148013"/>
              <a:gd name="connsiteX44" fmla="*/ 1255713 w 1428750"/>
              <a:gd name="connsiteY44" fmla="*/ 636587 h 3148013"/>
              <a:gd name="connsiteX45" fmla="*/ 1255713 w 1428750"/>
              <a:gd name="connsiteY45" fmla="*/ 636588 h 3148013"/>
              <a:gd name="connsiteX46" fmla="*/ 1298575 w 1428750"/>
              <a:gd name="connsiteY46" fmla="*/ 669924 h 3148013"/>
              <a:gd name="connsiteX47" fmla="*/ 1298575 w 1428750"/>
              <a:gd name="connsiteY47" fmla="*/ 669925 h 3148013"/>
              <a:gd name="connsiteX48" fmla="*/ 1341438 w 1428750"/>
              <a:gd name="connsiteY48" fmla="*/ 703262 h 3148013"/>
              <a:gd name="connsiteX49" fmla="*/ 1341438 w 1428750"/>
              <a:gd name="connsiteY49" fmla="*/ 703263 h 3148013"/>
              <a:gd name="connsiteX50" fmla="*/ 1384300 w 1428750"/>
              <a:gd name="connsiteY50" fmla="*/ 735012 h 3148013"/>
              <a:gd name="connsiteX51" fmla="*/ 1411288 w 1428750"/>
              <a:gd name="connsiteY51" fmla="*/ 755649 h 3148013"/>
              <a:gd name="connsiteX52" fmla="*/ 1423988 w 1428750"/>
              <a:gd name="connsiteY52" fmla="*/ 769937 h 3148013"/>
              <a:gd name="connsiteX53" fmla="*/ 1427163 w 1428750"/>
              <a:gd name="connsiteY53" fmla="*/ 787400 h 3148013"/>
              <a:gd name="connsiteX54" fmla="*/ 1427163 w 1428750"/>
              <a:gd name="connsiteY54" fmla="*/ 787400 h 3148013"/>
              <a:gd name="connsiteX55" fmla="*/ 1428750 w 1428750"/>
              <a:gd name="connsiteY55" fmla="*/ 787400 h 3148013"/>
              <a:gd name="connsiteX56" fmla="*/ 1428750 w 1428750"/>
              <a:gd name="connsiteY56" fmla="*/ 788988 h 3148013"/>
              <a:gd name="connsiteX57" fmla="*/ 1427162 w 1428750"/>
              <a:gd name="connsiteY57" fmla="*/ 788988 h 3148013"/>
              <a:gd name="connsiteX58" fmla="*/ 1427162 w 1428750"/>
              <a:gd name="connsiteY58" fmla="*/ 787405 h 3148013"/>
              <a:gd name="connsiteX59" fmla="*/ 1423988 w 1428750"/>
              <a:gd name="connsiteY59" fmla="*/ 803275 h 3148013"/>
              <a:gd name="connsiteX60" fmla="*/ 1411288 w 1428750"/>
              <a:gd name="connsiteY60" fmla="*/ 817563 h 3148013"/>
              <a:gd name="connsiteX61" fmla="*/ 1384300 w 1428750"/>
              <a:gd name="connsiteY61" fmla="*/ 838200 h 3148013"/>
              <a:gd name="connsiteX62" fmla="*/ 1384300 w 1428750"/>
              <a:gd name="connsiteY62" fmla="*/ 838200 h 3148013"/>
              <a:gd name="connsiteX63" fmla="*/ 1341438 w 1428750"/>
              <a:gd name="connsiteY63" fmla="*/ 871536 h 3148013"/>
              <a:gd name="connsiteX64" fmla="*/ 1341438 w 1428750"/>
              <a:gd name="connsiteY64" fmla="*/ 871538 h 3148013"/>
              <a:gd name="connsiteX65" fmla="*/ 1298575 w 1428750"/>
              <a:gd name="connsiteY65" fmla="*/ 904875 h 3148013"/>
              <a:gd name="connsiteX66" fmla="*/ 1255713 w 1428750"/>
              <a:gd name="connsiteY66" fmla="*/ 936624 h 3148013"/>
              <a:gd name="connsiteX67" fmla="*/ 1255713 w 1428750"/>
              <a:gd name="connsiteY67" fmla="*/ 936625 h 3148013"/>
              <a:gd name="connsiteX68" fmla="*/ 1230312 w 1428750"/>
              <a:gd name="connsiteY68" fmla="*/ 955675 h 3148013"/>
              <a:gd name="connsiteX69" fmla="*/ 1230312 w 1428750"/>
              <a:gd name="connsiteY69" fmla="*/ 2940050 h 3148013"/>
              <a:gd name="connsiteX70" fmla="*/ 1223962 w 1428750"/>
              <a:gd name="connsiteY70" fmla="*/ 2982913 h 3148013"/>
              <a:gd name="connsiteX71" fmla="*/ 1212850 w 1428750"/>
              <a:gd name="connsiteY71" fmla="*/ 3016250 h 3148013"/>
              <a:gd name="connsiteX72" fmla="*/ 1211262 w 1428750"/>
              <a:gd name="connsiteY72" fmla="*/ 3021013 h 3148013"/>
              <a:gd name="connsiteX73" fmla="*/ 1189037 w 1428750"/>
              <a:gd name="connsiteY73" fmla="*/ 3055938 h 3148013"/>
              <a:gd name="connsiteX74" fmla="*/ 1169988 w 1428750"/>
              <a:gd name="connsiteY74" fmla="*/ 3076574 h 3148013"/>
              <a:gd name="connsiteX75" fmla="*/ 1169988 w 1428750"/>
              <a:gd name="connsiteY75" fmla="*/ 3076575 h 3148013"/>
              <a:gd name="connsiteX76" fmla="*/ 1158875 w 1428750"/>
              <a:gd name="connsiteY76" fmla="*/ 3087688 h 3148013"/>
              <a:gd name="connsiteX77" fmla="*/ 1123950 w 1428750"/>
              <a:gd name="connsiteY77" fmla="*/ 3111500 h 3148013"/>
              <a:gd name="connsiteX78" fmla="*/ 1123950 w 1428750"/>
              <a:gd name="connsiteY78" fmla="*/ 3111501 h 3148013"/>
              <a:gd name="connsiteX79" fmla="*/ 1123950 w 1428750"/>
              <a:gd name="connsiteY79" fmla="*/ 3113088 h 3148013"/>
              <a:gd name="connsiteX80" fmla="*/ 1082674 w 1428750"/>
              <a:gd name="connsiteY80" fmla="*/ 3132138 h 3148013"/>
              <a:gd name="connsiteX81" fmla="*/ 1081087 w 1428750"/>
              <a:gd name="connsiteY81" fmla="*/ 3132138 h 3148013"/>
              <a:gd name="connsiteX82" fmla="*/ 1081087 w 1428750"/>
              <a:gd name="connsiteY82" fmla="*/ 3132138 h 3148013"/>
              <a:gd name="connsiteX83" fmla="*/ 1038225 w 1428750"/>
              <a:gd name="connsiteY83" fmla="*/ 3144837 h 3148013"/>
              <a:gd name="connsiteX84" fmla="*/ 1038225 w 1428750"/>
              <a:gd name="connsiteY84" fmla="*/ 3144838 h 3148013"/>
              <a:gd name="connsiteX85" fmla="*/ 995363 w 1428750"/>
              <a:gd name="connsiteY85" fmla="*/ 3148013 h 3148013"/>
              <a:gd name="connsiteX86" fmla="*/ 995362 w 1428750"/>
              <a:gd name="connsiteY86" fmla="*/ 3148013 h 3148013"/>
              <a:gd name="connsiteX87" fmla="*/ 990600 w 1428750"/>
              <a:gd name="connsiteY87" fmla="*/ 3148013 h 3148013"/>
              <a:gd name="connsiteX88" fmla="*/ 952500 w 1428750"/>
              <a:gd name="connsiteY88" fmla="*/ 3148013 h 3148013"/>
              <a:gd name="connsiteX89" fmla="*/ 909638 w 1428750"/>
              <a:gd name="connsiteY89" fmla="*/ 3148013 h 3148013"/>
              <a:gd name="connsiteX90" fmla="*/ 909637 w 1428750"/>
              <a:gd name="connsiteY90" fmla="*/ 3148013 h 3148013"/>
              <a:gd name="connsiteX91" fmla="*/ 866775 w 1428750"/>
              <a:gd name="connsiteY91" fmla="*/ 3148013 h 3148013"/>
              <a:gd name="connsiteX92" fmla="*/ 822325 w 1428750"/>
              <a:gd name="connsiteY92" fmla="*/ 3148013 h 3148013"/>
              <a:gd name="connsiteX93" fmla="*/ 777875 w 1428750"/>
              <a:gd name="connsiteY93" fmla="*/ 3148013 h 3148013"/>
              <a:gd name="connsiteX94" fmla="*/ 735013 w 1428750"/>
              <a:gd name="connsiteY94" fmla="*/ 3148013 h 3148013"/>
              <a:gd name="connsiteX95" fmla="*/ 735012 w 1428750"/>
              <a:gd name="connsiteY95" fmla="*/ 3148013 h 3148013"/>
              <a:gd name="connsiteX96" fmla="*/ 692150 w 1428750"/>
              <a:gd name="connsiteY96" fmla="*/ 3148013 h 3148013"/>
              <a:gd name="connsiteX97" fmla="*/ 649288 w 1428750"/>
              <a:gd name="connsiteY97" fmla="*/ 3148013 h 3148013"/>
              <a:gd name="connsiteX98" fmla="*/ 649287 w 1428750"/>
              <a:gd name="connsiteY98" fmla="*/ 3148013 h 3148013"/>
              <a:gd name="connsiteX99" fmla="*/ 606425 w 1428750"/>
              <a:gd name="connsiteY99" fmla="*/ 3148013 h 3148013"/>
              <a:gd name="connsiteX100" fmla="*/ 563562 w 1428750"/>
              <a:gd name="connsiteY100" fmla="*/ 3148013 h 3148013"/>
              <a:gd name="connsiteX101" fmla="*/ 519113 w 1428750"/>
              <a:gd name="connsiteY101" fmla="*/ 3148013 h 3148013"/>
              <a:gd name="connsiteX102" fmla="*/ 519112 w 1428750"/>
              <a:gd name="connsiteY102" fmla="*/ 3148013 h 3148013"/>
              <a:gd name="connsiteX103" fmla="*/ 476250 w 1428750"/>
              <a:gd name="connsiteY103" fmla="*/ 3148013 h 3148013"/>
              <a:gd name="connsiteX104" fmla="*/ 431800 w 1428750"/>
              <a:gd name="connsiteY104" fmla="*/ 3148013 h 3148013"/>
              <a:gd name="connsiteX105" fmla="*/ 388938 w 1428750"/>
              <a:gd name="connsiteY105" fmla="*/ 3148013 h 3148013"/>
              <a:gd name="connsiteX106" fmla="*/ 388937 w 1428750"/>
              <a:gd name="connsiteY106" fmla="*/ 3148013 h 3148013"/>
              <a:gd name="connsiteX107" fmla="*/ 346075 w 1428750"/>
              <a:gd name="connsiteY107" fmla="*/ 3148013 h 3148013"/>
              <a:gd name="connsiteX108" fmla="*/ 303212 w 1428750"/>
              <a:gd name="connsiteY108" fmla="*/ 3148013 h 3148013"/>
              <a:gd name="connsiteX109" fmla="*/ 258763 w 1428750"/>
              <a:gd name="connsiteY109" fmla="*/ 3148013 h 3148013"/>
              <a:gd name="connsiteX110" fmla="*/ 258762 w 1428750"/>
              <a:gd name="connsiteY110" fmla="*/ 3148013 h 3148013"/>
              <a:gd name="connsiteX111" fmla="*/ 238125 w 1428750"/>
              <a:gd name="connsiteY111" fmla="*/ 3148013 h 3148013"/>
              <a:gd name="connsiteX112" fmla="*/ 215900 w 1428750"/>
              <a:gd name="connsiteY112" fmla="*/ 3146426 h 3148013"/>
              <a:gd name="connsiteX113" fmla="*/ 215900 w 1428750"/>
              <a:gd name="connsiteY113" fmla="*/ 3146425 h 3148013"/>
              <a:gd name="connsiteX114" fmla="*/ 190499 w 1428750"/>
              <a:gd name="connsiteY114" fmla="*/ 3144838 h 3148013"/>
              <a:gd name="connsiteX115" fmla="*/ 173037 w 1428750"/>
              <a:gd name="connsiteY115" fmla="*/ 3140075 h 3148013"/>
              <a:gd name="connsiteX116" fmla="*/ 173037 w 1428750"/>
              <a:gd name="connsiteY116" fmla="*/ 3140075 h 3148013"/>
              <a:gd name="connsiteX117" fmla="*/ 146050 w 1428750"/>
              <a:gd name="connsiteY117" fmla="*/ 3132138 h 3148013"/>
              <a:gd name="connsiteX118" fmla="*/ 130175 w 1428750"/>
              <a:gd name="connsiteY118" fmla="*/ 3124200 h 3148013"/>
              <a:gd name="connsiteX119" fmla="*/ 106362 w 1428750"/>
              <a:gd name="connsiteY119" fmla="*/ 3113088 h 3148013"/>
              <a:gd name="connsiteX120" fmla="*/ 85725 w 1428750"/>
              <a:gd name="connsiteY120" fmla="*/ 3100388 h 3148013"/>
              <a:gd name="connsiteX121" fmla="*/ 85725 w 1428750"/>
              <a:gd name="connsiteY121" fmla="*/ 3100387 h 3148013"/>
              <a:gd name="connsiteX122" fmla="*/ 69850 w 1428750"/>
              <a:gd name="connsiteY122" fmla="*/ 3087687 h 3148013"/>
              <a:gd name="connsiteX123" fmla="*/ 42862 w 1428750"/>
              <a:gd name="connsiteY123" fmla="*/ 3059112 h 3148013"/>
              <a:gd name="connsiteX124" fmla="*/ 42862 w 1428750"/>
              <a:gd name="connsiteY124" fmla="*/ 3059110 h 3148013"/>
              <a:gd name="connsiteX125" fmla="*/ 41275 w 1428750"/>
              <a:gd name="connsiteY125" fmla="*/ 3055937 h 3148013"/>
              <a:gd name="connsiteX126" fmla="*/ 19050 w 1428750"/>
              <a:gd name="connsiteY126" fmla="*/ 3021012 h 3148013"/>
              <a:gd name="connsiteX127" fmla="*/ 4762 w 1428750"/>
              <a:gd name="connsiteY127" fmla="*/ 2982912 h 3148013"/>
              <a:gd name="connsiteX128" fmla="*/ 0 w 1428750"/>
              <a:gd name="connsiteY128" fmla="*/ 2940050 h 3148013"/>
              <a:gd name="connsiteX129" fmla="*/ 0 w 1428750"/>
              <a:gd name="connsiteY129" fmla="*/ 1049337 h 3148013"/>
              <a:gd name="connsiteX130" fmla="*/ 0 w 1428750"/>
              <a:gd name="connsiteY130" fmla="*/ 209549 h 3148013"/>
              <a:gd name="connsiteX131" fmla="*/ 4762 w 1428750"/>
              <a:gd name="connsiteY131" fmla="*/ 166687 h 3148013"/>
              <a:gd name="connsiteX132" fmla="*/ 19050 w 1428750"/>
              <a:gd name="connsiteY132" fmla="*/ 128587 h 3148013"/>
              <a:gd name="connsiteX133" fmla="*/ 41275 w 1428750"/>
              <a:gd name="connsiteY133" fmla="*/ 92074 h 3148013"/>
              <a:gd name="connsiteX134" fmla="*/ 42862 w 1428750"/>
              <a:gd name="connsiteY134" fmla="*/ 90488 h 3148013"/>
              <a:gd name="connsiteX135" fmla="*/ 42862 w 1428750"/>
              <a:gd name="connsiteY135" fmla="*/ 90487 h 3148013"/>
              <a:gd name="connsiteX136" fmla="*/ 69850 w 1428750"/>
              <a:gd name="connsiteY136" fmla="*/ 60324 h 3148013"/>
              <a:gd name="connsiteX137" fmla="*/ 85725 w 1428750"/>
              <a:gd name="connsiteY137" fmla="*/ 49212 h 3148013"/>
              <a:gd name="connsiteX138" fmla="*/ 85725 w 1428750"/>
              <a:gd name="connsiteY138" fmla="*/ 49212 h 3148013"/>
              <a:gd name="connsiteX139" fmla="*/ 106362 w 1428750"/>
              <a:gd name="connsiteY139" fmla="*/ 34925 h 3148013"/>
              <a:gd name="connsiteX140" fmla="*/ 130175 w 1428750"/>
              <a:gd name="connsiteY140" fmla="*/ 25400 h 3148013"/>
              <a:gd name="connsiteX141" fmla="*/ 146050 w 1428750"/>
              <a:gd name="connsiteY141" fmla="*/ 15875 h 3148013"/>
              <a:gd name="connsiteX142" fmla="*/ 173037 w 1428750"/>
              <a:gd name="connsiteY142" fmla="*/ 9525 h 3148013"/>
              <a:gd name="connsiteX143" fmla="*/ 173037 w 1428750"/>
              <a:gd name="connsiteY143" fmla="*/ 9525 h 3148013"/>
              <a:gd name="connsiteX144" fmla="*/ 190499 w 1428750"/>
              <a:gd name="connsiteY144" fmla="*/ 4762 h 3148013"/>
              <a:gd name="connsiteX145" fmla="*/ 215900 w 1428750"/>
              <a:gd name="connsiteY145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428750" h="3148013">
                <a:moveTo>
                  <a:pt x="238125" y="0"/>
                </a:moveTo>
                <a:lnTo>
                  <a:pt x="258762" y="0"/>
                </a:lnTo>
                <a:lnTo>
                  <a:pt x="258763" y="0"/>
                </a:lnTo>
                <a:lnTo>
                  <a:pt x="303212" y="0"/>
                </a:lnTo>
                <a:lnTo>
                  <a:pt x="346075" y="0"/>
                </a:lnTo>
                <a:lnTo>
                  <a:pt x="388937" y="0"/>
                </a:lnTo>
                <a:lnTo>
                  <a:pt x="388938" y="0"/>
                </a:lnTo>
                <a:lnTo>
                  <a:pt x="431800" y="0"/>
                </a:lnTo>
                <a:lnTo>
                  <a:pt x="476250" y="0"/>
                </a:lnTo>
                <a:lnTo>
                  <a:pt x="519112" y="0"/>
                </a:lnTo>
                <a:lnTo>
                  <a:pt x="519113" y="0"/>
                </a:lnTo>
                <a:lnTo>
                  <a:pt x="563562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2150" y="0"/>
                </a:lnTo>
                <a:lnTo>
                  <a:pt x="735012" y="0"/>
                </a:lnTo>
                <a:lnTo>
                  <a:pt x="735013" y="0"/>
                </a:lnTo>
                <a:lnTo>
                  <a:pt x="777875" y="0"/>
                </a:lnTo>
                <a:lnTo>
                  <a:pt x="822325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5362" y="0"/>
                </a:lnTo>
                <a:lnTo>
                  <a:pt x="995363" y="0"/>
                </a:lnTo>
                <a:lnTo>
                  <a:pt x="995363" y="0"/>
                </a:lnTo>
                <a:lnTo>
                  <a:pt x="1038225" y="4762"/>
                </a:lnTo>
                <a:lnTo>
                  <a:pt x="1038225" y="4762"/>
                </a:lnTo>
                <a:lnTo>
                  <a:pt x="1081088" y="15874"/>
                </a:lnTo>
                <a:lnTo>
                  <a:pt x="1081088" y="15875"/>
                </a:lnTo>
                <a:lnTo>
                  <a:pt x="1082674" y="15875"/>
                </a:lnTo>
                <a:lnTo>
                  <a:pt x="1123950" y="34925"/>
                </a:lnTo>
                <a:lnTo>
                  <a:pt x="1123950" y="36512"/>
                </a:lnTo>
                <a:lnTo>
                  <a:pt x="1158875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3962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298575" y="669924"/>
                </a:lnTo>
                <a:lnTo>
                  <a:pt x="1298575" y="669925"/>
                </a:lnTo>
                <a:lnTo>
                  <a:pt x="1341438" y="703262"/>
                </a:lnTo>
                <a:lnTo>
                  <a:pt x="1341438" y="703263"/>
                </a:lnTo>
                <a:lnTo>
                  <a:pt x="1384300" y="735012"/>
                </a:lnTo>
                <a:lnTo>
                  <a:pt x="1411288" y="755649"/>
                </a:lnTo>
                <a:lnTo>
                  <a:pt x="1423988" y="769937"/>
                </a:lnTo>
                <a:lnTo>
                  <a:pt x="1427163" y="787400"/>
                </a:lnTo>
                <a:lnTo>
                  <a:pt x="1427163" y="787400"/>
                </a:lnTo>
                <a:lnTo>
                  <a:pt x="1428750" y="787400"/>
                </a:lnTo>
                <a:lnTo>
                  <a:pt x="1428750" y="788988"/>
                </a:lnTo>
                <a:lnTo>
                  <a:pt x="1427162" y="788988"/>
                </a:lnTo>
                <a:lnTo>
                  <a:pt x="1427162" y="787405"/>
                </a:lnTo>
                <a:lnTo>
                  <a:pt x="1423988" y="803275"/>
                </a:lnTo>
                <a:lnTo>
                  <a:pt x="1411288" y="817563"/>
                </a:lnTo>
                <a:lnTo>
                  <a:pt x="1384300" y="838200"/>
                </a:lnTo>
                <a:lnTo>
                  <a:pt x="1384300" y="838200"/>
                </a:lnTo>
                <a:lnTo>
                  <a:pt x="1341438" y="871536"/>
                </a:lnTo>
                <a:lnTo>
                  <a:pt x="1341438" y="871538"/>
                </a:lnTo>
                <a:lnTo>
                  <a:pt x="1298575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3962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58875" y="3087688"/>
                </a:lnTo>
                <a:lnTo>
                  <a:pt x="1123950" y="3111500"/>
                </a:lnTo>
                <a:lnTo>
                  <a:pt x="1123950" y="3111501"/>
                </a:lnTo>
                <a:lnTo>
                  <a:pt x="1123950" y="3113088"/>
                </a:lnTo>
                <a:lnTo>
                  <a:pt x="1082674" y="3132138"/>
                </a:lnTo>
                <a:lnTo>
                  <a:pt x="1081087" y="3132138"/>
                </a:lnTo>
                <a:lnTo>
                  <a:pt x="1081087" y="3132138"/>
                </a:lnTo>
                <a:lnTo>
                  <a:pt x="1038225" y="3144837"/>
                </a:lnTo>
                <a:lnTo>
                  <a:pt x="1038225" y="3144838"/>
                </a:lnTo>
                <a:lnTo>
                  <a:pt x="995363" y="3148013"/>
                </a:lnTo>
                <a:lnTo>
                  <a:pt x="995362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2325" y="3148013"/>
                </a:lnTo>
                <a:lnTo>
                  <a:pt x="777875" y="3148013"/>
                </a:lnTo>
                <a:lnTo>
                  <a:pt x="735013" y="3148013"/>
                </a:lnTo>
                <a:lnTo>
                  <a:pt x="735012" y="3148013"/>
                </a:lnTo>
                <a:lnTo>
                  <a:pt x="692150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2" y="3148013"/>
                </a:lnTo>
                <a:lnTo>
                  <a:pt x="519113" y="3148013"/>
                </a:lnTo>
                <a:lnTo>
                  <a:pt x="519112" y="3148013"/>
                </a:lnTo>
                <a:lnTo>
                  <a:pt x="476250" y="3148013"/>
                </a:lnTo>
                <a:lnTo>
                  <a:pt x="431800" y="3148013"/>
                </a:lnTo>
                <a:lnTo>
                  <a:pt x="388938" y="3148013"/>
                </a:lnTo>
                <a:lnTo>
                  <a:pt x="388937" y="3148013"/>
                </a:lnTo>
                <a:lnTo>
                  <a:pt x="346075" y="3148013"/>
                </a:lnTo>
                <a:lnTo>
                  <a:pt x="303212" y="3148013"/>
                </a:lnTo>
                <a:lnTo>
                  <a:pt x="258763" y="3148013"/>
                </a:lnTo>
                <a:lnTo>
                  <a:pt x="258762" y="3148013"/>
                </a:lnTo>
                <a:lnTo>
                  <a:pt x="238125" y="3148013"/>
                </a:lnTo>
                <a:lnTo>
                  <a:pt x="215900" y="3146426"/>
                </a:lnTo>
                <a:lnTo>
                  <a:pt x="215900" y="3146425"/>
                </a:lnTo>
                <a:lnTo>
                  <a:pt x="190499" y="3144838"/>
                </a:lnTo>
                <a:lnTo>
                  <a:pt x="173037" y="3140075"/>
                </a:lnTo>
                <a:lnTo>
                  <a:pt x="173037" y="3140075"/>
                </a:lnTo>
                <a:lnTo>
                  <a:pt x="146050" y="3132138"/>
                </a:lnTo>
                <a:lnTo>
                  <a:pt x="130175" y="3124200"/>
                </a:lnTo>
                <a:lnTo>
                  <a:pt x="106362" y="3113088"/>
                </a:lnTo>
                <a:lnTo>
                  <a:pt x="85725" y="3100388"/>
                </a:lnTo>
                <a:lnTo>
                  <a:pt x="85725" y="3100387"/>
                </a:lnTo>
                <a:lnTo>
                  <a:pt x="69850" y="3087687"/>
                </a:lnTo>
                <a:lnTo>
                  <a:pt x="42862" y="3059112"/>
                </a:lnTo>
                <a:lnTo>
                  <a:pt x="42862" y="3059110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1049337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2862" y="90488"/>
                </a:lnTo>
                <a:lnTo>
                  <a:pt x="42862" y="90487"/>
                </a:lnTo>
                <a:lnTo>
                  <a:pt x="69850" y="60324"/>
                </a:lnTo>
                <a:lnTo>
                  <a:pt x="85725" y="49212"/>
                </a:lnTo>
                <a:lnTo>
                  <a:pt x="85725" y="49212"/>
                </a:lnTo>
                <a:lnTo>
                  <a:pt x="106362" y="34925"/>
                </a:lnTo>
                <a:lnTo>
                  <a:pt x="130175" y="25400"/>
                </a:lnTo>
                <a:lnTo>
                  <a:pt x="146050" y="15875"/>
                </a:lnTo>
                <a:lnTo>
                  <a:pt x="173037" y="9525"/>
                </a:lnTo>
                <a:lnTo>
                  <a:pt x="173037" y="9525"/>
                </a:lnTo>
                <a:lnTo>
                  <a:pt x="190499" y="4762"/>
                </a:lnTo>
                <a:lnTo>
                  <a:pt x="215900" y="3175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9382" tIns="39690" rIns="79382" bIns="39690" numCol="1" spcCol="0" rtlCol="0" fromWordArt="0" anchor="ctr" anchorCtr="0" forceAA="0" compatLnSpc="1">
            <a:no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任意多边形 42"/>
          <p:cNvSpPr/>
          <p:nvPr/>
        </p:nvSpPr>
        <p:spPr bwMode="auto">
          <a:xfrm>
            <a:off x="8709876" y="1645650"/>
            <a:ext cx="1110049" cy="2844121"/>
          </a:xfrm>
          <a:custGeom>
            <a:avLst/>
            <a:gdLst>
              <a:gd name="connsiteX0" fmla="*/ 239712 w 1228725"/>
              <a:gd name="connsiteY0" fmla="*/ 0 h 3148013"/>
              <a:gd name="connsiteX1" fmla="*/ 252412 w 1228725"/>
              <a:gd name="connsiteY1" fmla="*/ 0 h 3148013"/>
              <a:gd name="connsiteX2" fmla="*/ 296862 w 1228725"/>
              <a:gd name="connsiteY2" fmla="*/ 0 h 3148013"/>
              <a:gd name="connsiteX3" fmla="*/ 339725 w 1228725"/>
              <a:gd name="connsiteY3" fmla="*/ 0 h 3148013"/>
              <a:gd name="connsiteX4" fmla="*/ 381000 w 1228725"/>
              <a:gd name="connsiteY4" fmla="*/ 0 h 3148013"/>
              <a:gd name="connsiteX5" fmla="*/ 423862 w 1228725"/>
              <a:gd name="connsiteY5" fmla="*/ 0 h 3148013"/>
              <a:gd name="connsiteX6" fmla="*/ 423863 w 1228725"/>
              <a:gd name="connsiteY6" fmla="*/ 0 h 3148013"/>
              <a:gd name="connsiteX7" fmla="*/ 465137 w 1228725"/>
              <a:gd name="connsiteY7" fmla="*/ 0 h 3148013"/>
              <a:gd name="connsiteX8" fmla="*/ 508000 w 1228725"/>
              <a:gd name="connsiteY8" fmla="*/ 0 h 3148013"/>
              <a:gd name="connsiteX9" fmla="*/ 550862 w 1228725"/>
              <a:gd name="connsiteY9" fmla="*/ 0 h 3148013"/>
              <a:gd name="connsiteX10" fmla="*/ 550863 w 1228725"/>
              <a:gd name="connsiteY10" fmla="*/ 0 h 3148013"/>
              <a:gd name="connsiteX11" fmla="*/ 592137 w 1228725"/>
              <a:gd name="connsiteY11" fmla="*/ 0 h 3148013"/>
              <a:gd name="connsiteX12" fmla="*/ 635000 w 1228725"/>
              <a:gd name="connsiteY12" fmla="*/ 0 h 3148013"/>
              <a:gd name="connsiteX13" fmla="*/ 676275 w 1228725"/>
              <a:gd name="connsiteY13" fmla="*/ 0 h 3148013"/>
              <a:gd name="connsiteX14" fmla="*/ 720725 w 1228725"/>
              <a:gd name="connsiteY14" fmla="*/ 0 h 3148013"/>
              <a:gd name="connsiteX15" fmla="*/ 763587 w 1228725"/>
              <a:gd name="connsiteY15" fmla="*/ 0 h 3148013"/>
              <a:gd name="connsiteX16" fmla="*/ 763588 w 1228725"/>
              <a:gd name="connsiteY16" fmla="*/ 0 h 3148013"/>
              <a:gd name="connsiteX17" fmla="*/ 804862 w 1228725"/>
              <a:gd name="connsiteY17" fmla="*/ 0 h 3148013"/>
              <a:gd name="connsiteX18" fmla="*/ 847725 w 1228725"/>
              <a:gd name="connsiteY18" fmla="*/ 0 h 3148013"/>
              <a:gd name="connsiteX19" fmla="*/ 889000 w 1228725"/>
              <a:gd name="connsiteY19" fmla="*/ 0 h 3148013"/>
              <a:gd name="connsiteX20" fmla="*/ 931862 w 1228725"/>
              <a:gd name="connsiteY20" fmla="*/ 0 h 3148013"/>
              <a:gd name="connsiteX21" fmla="*/ 931863 w 1228725"/>
              <a:gd name="connsiteY21" fmla="*/ 0 h 3148013"/>
              <a:gd name="connsiteX22" fmla="*/ 974725 w 1228725"/>
              <a:gd name="connsiteY22" fmla="*/ 0 h 3148013"/>
              <a:gd name="connsiteX23" fmla="*/ 989013 w 1228725"/>
              <a:gd name="connsiteY23" fmla="*/ 0 h 3148013"/>
              <a:gd name="connsiteX24" fmla="*/ 1016000 w 1228725"/>
              <a:gd name="connsiteY24" fmla="*/ 3175 h 3148013"/>
              <a:gd name="connsiteX25" fmla="*/ 1036638 w 1228725"/>
              <a:gd name="connsiteY25" fmla="*/ 4762 h 3148013"/>
              <a:gd name="connsiteX26" fmla="*/ 1058862 w 1228725"/>
              <a:gd name="connsiteY26" fmla="*/ 11112 h 3148013"/>
              <a:gd name="connsiteX27" fmla="*/ 1058862 w 1228725"/>
              <a:gd name="connsiteY27" fmla="*/ 11112 h 3148013"/>
              <a:gd name="connsiteX28" fmla="*/ 1081087 w 1228725"/>
              <a:gd name="connsiteY28" fmla="*/ 15874 h 3148013"/>
              <a:gd name="connsiteX29" fmla="*/ 1100137 w 1228725"/>
              <a:gd name="connsiteY29" fmla="*/ 25399 h 3148013"/>
              <a:gd name="connsiteX30" fmla="*/ 1100137 w 1228725"/>
              <a:gd name="connsiteY30" fmla="*/ 25400 h 3148013"/>
              <a:gd name="connsiteX31" fmla="*/ 1123949 w 1228725"/>
              <a:gd name="connsiteY31" fmla="*/ 34925 h 3148013"/>
              <a:gd name="connsiteX32" fmla="*/ 1144587 w 1228725"/>
              <a:gd name="connsiteY32" fmla="*/ 50800 h 3148013"/>
              <a:gd name="connsiteX33" fmla="*/ 1158875 w 1228725"/>
              <a:gd name="connsiteY33" fmla="*/ 60325 h 3148013"/>
              <a:gd name="connsiteX34" fmla="*/ 1187450 w 1228725"/>
              <a:gd name="connsiteY34" fmla="*/ 90488 h 3148013"/>
              <a:gd name="connsiteX35" fmla="*/ 1187450 w 1228725"/>
              <a:gd name="connsiteY35" fmla="*/ 90487 h 3148013"/>
              <a:gd name="connsiteX36" fmla="*/ 1189037 w 1228725"/>
              <a:gd name="connsiteY36" fmla="*/ 92075 h 3148013"/>
              <a:gd name="connsiteX37" fmla="*/ 1209675 w 1228725"/>
              <a:gd name="connsiteY37" fmla="*/ 128587 h 3148013"/>
              <a:gd name="connsiteX38" fmla="*/ 1222375 w 1228725"/>
              <a:gd name="connsiteY38" fmla="*/ 166687 h 3148013"/>
              <a:gd name="connsiteX39" fmla="*/ 1228725 w 1228725"/>
              <a:gd name="connsiteY39" fmla="*/ 209550 h 3148013"/>
              <a:gd name="connsiteX40" fmla="*/ 1228725 w 1228725"/>
              <a:gd name="connsiteY40" fmla="*/ 2940050 h 3148013"/>
              <a:gd name="connsiteX41" fmla="*/ 1222375 w 1228725"/>
              <a:gd name="connsiteY41" fmla="*/ 2982912 h 3148013"/>
              <a:gd name="connsiteX42" fmla="*/ 1209675 w 1228725"/>
              <a:gd name="connsiteY42" fmla="*/ 3021012 h 3148013"/>
              <a:gd name="connsiteX43" fmla="*/ 1189037 w 1228725"/>
              <a:gd name="connsiteY43" fmla="*/ 3055937 h 3148013"/>
              <a:gd name="connsiteX44" fmla="*/ 1187450 w 1228725"/>
              <a:gd name="connsiteY44" fmla="*/ 3059112 h 3148013"/>
              <a:gd name="connsiteX45" fmla="*/ 1187450 w 1228725"/>
              <a:gd name="connsiteY45" fmla="*/ 3059113 h 3148013"/>
              <a:gd name="connsiteX46" fmla="*/ 1158875 w 1228725"/>
              <a:gd name="connsiteY46" fmla="*/ 3087688 h 3148013"/>
              <a:gd name="connsiteX47" fmla="*/ 1144587 w 1228725"/>
              <a:gd name="connsiteY47" fmla="*/ 3097213 h 3148013"/>
              <a:gd name="connsiteX48" fmla="*/ 1144587 w 1228725"/>
              <a:gd name="connsiteY48" fmla="*/ 3097213 h 3148013"/>
              <a:gd name="connsiteX49" fmla="*/ 1123949 w 1228725"/>
              <a:gd name="connsiteY49" fmla="*/ 3113088 h 3148013"/>
              <a:gd name="connsiteX50" fmla="*/ 1100137 w 1228725"/>
              <a:gd name="connsiteY50" fmla="*/ 3124200 h 3148013"/>
              <a:gd name="connsiteX51" fmla="*/ 1081087 w 1228725"/>
              <a:gd name="connsiteY51" fmla="*/ 3132138 h 3148013"/>
              <a:gd name="connsiteX52" fmla="*/ 1058863 w 1228725"/>
              <a:gd name="connsiteY52" fmla="*/ 3136900 h 3148013"/>
              <a:gd name="connsiteX53" fmla="*/ 1036638 w 1228725"/>
              <a:gd name="connsiteY53" fmla="*/ 3144838 h 3148013"/>
              <a:gd name="connsiteX54" fmla="*/ 1016000 w 1228725"/>
              <a:gd name="connsiteY54" fmla="*/ 3146425 h 3148013"/>
              <a:gd name="connsiteX55" fmla="*/ 1016000 w 1228725"/>
              <a:gd name="connsiteY55" fmla="*/ 3146426 h 3148013"/>
              <a:gd name="connsiteX56" fmla="*/ 989013 w 1228725"/>
              <a:gd name="connsiteY56" fmla="*/ 3148013 h 3148013"/>
              <a:gd name="connsiteX57" fmla="*/ 974725 w 1228725"/>
              <a:gd name="connsiteY57" fmla="*/ 3148013 h 3148013"/>
              <a:gd name="connsiteX58" fmla="*/ 931863 w 1228725"/>
              <a:gd name="connsiteY58" fmla="*/ 3148013 h 3148013"/>
              <a:gd name="connsiteX59" fmla="*/ 931862 w 1228725"/>
              <a:gd name="connsiteY59" fmla="*/ 3148013 h 3148013"/>
              <a:gd name="connsiteX60" fmla="*/ 889000 w 1228725"/>
              <a:gd name="connsiteY60" fmla="*/ 3148013 h 3148013"/>
              <a:gd name="connsiteX61" fmla="*/ 847725 w 1228725"/>
              <a:gd name="connsiteY61" fmla="*/ 3148013 h 3148013"/>
              <a:gd name="connsiteX62" fmla="*/ 804862 w 1228725"/>
              <a:gd name="connsiteY62" fmla="*/ 3148013 h 3148013"/>
              <a:gd name="connsiteX63" fmla="*/ 763588 w 1228725"/>
              <a:gd name="connsiteY63" fmla="*/ 3148013 h 3148013"/>
              <a:gd name="connsiteX64" fmla="*/ 763587 w 1228725"/>
              <a:gd name="connsiteY64" fmla="*/ 3148013 h 3148013"/>
              <a:gd name="connsiteX65" fmla="*/ 720725 w 1228725"/>
              <a:gd name="connsiteY65" fmla="*/ 3148013 h 3148013"/>
              <a:gd name="connsiteX66" fmla="*/ 676275 w 1228725"/>
              <a:gd name="connsiteY66" fmla="*/ 3148013 h 3148013"/>
              <a:gd name="connsiteX67" fmla="*/ 635000 w 1228725"/>
              <a:gd name="connsiteY67" fmla="*/ 3148013 h 3148013"/>
              <a:gd name="connsiteX68" fmla="*/ 592137 w 1228725"/>
              <a:gd name="connsiteY68" fmla="*/ 3148013 h 3148013"/>
              <a:gd name="connsiteX69" fmla="*/ 550863 w 1228725"/>
              <a:gd name="connsiteY69" fmla="*/ 3148013 h 3148013"/>
              <a:gd name="connsiteX70" fmla="*/ 550862 w 1228725"/>
              <a:gd name="connsiteY70" fmla="*/ 3148013 h 3148013"/>
              <a:gd name="connsiteX71" fmla="*/ 508000 w 1228725"/>
              <a:gd name="connsiteY71" fmla="*/ 3148013 h 3148013"/>
              <a:gd name="connsiteX72" fmla="*/ 465137 w 1228725"/>
              <a:gd name="connsiteY72" fmla="*/ 3148013 h 3148013"/>
              <a:gd name="connsiteX73" fmla="*/ 423863 w 1228725"/>
              <a:gd name="connsiteY73" fmla="*/ 3148013 h 3148013"/>
              <a:gd name="connsiteX74" fmla="*/ 423862 w 1228725"/>
              <a:gd name="connsiteY74" fmla="*/ 3148013 h 3148013"/>
              <a:gd name="connsiteX75" fmla="*/ 381000 w 1228725"/>
              <a:gd name="connsiteY75" fmla="*/ 3148013 h 3148013"/>
              <a:gd name="connsiteX76" fmla="*/ 339725 w 1228725"/>
              <a:gd name="connsiteY76" fmla="*/ 3148013 h 3148013"/>
              <a:gd name="connsiteX77" fmla="*/ 296862 w 1228725"/>
              <a:gd name="connsiteY77" fmla="*/ 3148013 h 3148013"/>
              <a:gd name="connsiteX78" fmla="*/ 252412 w 1228725"/>
              <a:gd name="connsiteY78" fmla="*/ 3148013 h 3148013"/>
              <a:gd name="connsiteX79" fmla="*/ 239712 w 1228725"/>
              <a:gd name="connsiteY79" fmla="*/ 3148013 h 3148013"/>
              <a:gd name="connsiteX80" fmla="*/ 211137 w 1228725"/>
              <a:gd name="connsiteY80" fmla="*/ 3146426 h 3148013"/>
              <a:gd name="connsiteX81" fmla="*/ 211137 w 1228725"/>
              <a:gd name="connsiteY81" fmla="*/ 3146425 h 3148013"/>
              <a:gd name="connsiteX82" fmla="*/ 190500 w 1228725"/>
              <a:gd name="connsiteY82" fmla="*/ 3144838 h 3148013"/>
              <a:gd name="connsiteX83" fmla="*/ 168275 w 1228725"/>
              <a:gd name="connsiteY83" fmla="*/ 3136900 h 3148013"/>
              <a:gd name="connsiteX84" fmla="*/ 146049 w 1228725"/>
              <a:gd name="connsiteY84" fmla="*/ 3132138 h 3148013"/>
              <a:gd name="connsiteX85" fmla="*/ 125412 w 1228725"/>
              <a:gd name="connsiteY85" fmla="*/ 3124200 h 3148013"/>
              <a:gd name="connsiteX86" fmla="*/ 104774 w 1228725"/>
              <a:gd name="connsiteY86" fmla="*/ 3113088 h 3148013"/>
              <a:gd name="connsiteX87" fmla="*/ 84137 w 1228725"/>
              <a:gd name="connsiteY87" fmla="*/ 3097213 h 3148013"/>
              <a:gd name="connsiteX88" fmla="*/ 68263 w 1228725"/>
              <a:gd name="connsiteY88" fmla="*/ 3087688 h 3148013"/>
              <a:gd name="connsiteX89" fmla="*/ 41275 w 1228725"/>
              <a:gd name="connsiteY89" fmla="*/ 3059113 h 3148013"/>
              <a:gd name="connsiteX90" fmla="*/ 41275 w 1228725"/>
              <a:gd name="connsiteY90" fmla="*/ 3059112 h 3148013"/>
              <a:gd name="connsiteX91" fmla="*/ 39687 w 1228725"/>
              <a:gd name="connsiteY91" fmla="*/ 3055937 h 3148013"/>
              <a:gd name="connsiteX92" fmla="*/ 19050 w 1228725"/>
              <a:gd name="connsiteY92" fmla="*/ 3021012 h 3148013"/>
              <a:gd name="connsiteX93" fmla="*/ 3175 w 1228725"/>
              <a:gd name="connsiteY93" fmla="*/ 2982912 h 3148013"/>
              <a:gd name="connsiteX94" fmla="*/ 0 w 1228725"/>
              <a:gd name="connsiteY94" fmla="*/ 2940050 h 3148013"/>
              <a:gd name="connsiteX95" fmla="*/ 0 w 1228725"/>
              <a:gd name="connsiteY95" fmla="*/ 209550 h 3148013"/>
              <a:gd name="connsiteX96" fmla="*/ 3175 w 1228725"/>
              <a:gd name="connsiteY96" fmla="*/ 166687 h 3148013"/>
              <a:gd name="connsiteX97" fmla="*/ 19050 w 1228725"/>
              <a:gd name="connsiteY97" fmla="*/ 128587 h 3148013"/>
              <a:gd name="connsiteX98" fmla="*/ 39687 w 1228725"/>
              <a:gd name="connsiteY98" fmla="*/ 92075 h 3148013"/>
              <a:gd name="connsiteX99" fmla="*/ 41275 w 1228725"/>
              <a:gd name="connsiteY99" fmla="*/ 90487 h 3148013"/>
              <a:gd name="connsiteX100" fmla="*/ 41275 w 1228725"/>
              <a:gd name="connsiteY100" fmla="*/ 90488 h 3148013"/>
              <a:gd name="connsiteX101" fmla="*/ 68263 w 1228725"/>
              <a:gd name="connsiteY101" fmla="*/ 60325 h 3148013"/>
              <a:gd name="connsiteX102" fmla="*/ 84137 w 1228725"/>
              <a:gd name="connsiteY102" fmla="*/ 50801 h 3148013"/>
              <a:gd name="connsiteX103" fmla="*/ 84137 w 1228725"/>
              <a:gd name="connsiteY103" fmla="*/ 50800 h 3148013"/>
              <a:gd name="connsiteX104" fmla="*/ 104774 w 1228725"/>
              <a:gd name="connsiteY104" fmla="*/ 34925 h 3148013"/>
              <a:gd name="connsiteX105" fmla="*/ 125412 w 1228725"/>
              <a:gd name="connsiteY105" fmla="*/ 25400 h 3148013"/>
              <a:gd name="connsiteX106" fmla="*/ 125412 w 1228725"/>
              <a:gd name="connsiteY106" fmla="*/ 25399 h 3148013"/>
              <a:gd name="connsiteX107" fmla="*/ 146049 w 1228725"/>
              <a:gd name="connsiteY107" fmla="*/ 15874 h 3148013"/>
              <a:gd name="connsiteX108" fmla="*/ 168275 w 1228725"/>
              <a:gd name="connsiteY108" fmla="*/ 11112 h 3148013"/>
              <a:gd name="connsiteX109" fmla="*/ 168275 w 1228725"/>
              <a:gd name="connsiteY109" fmla="*/ 11112 h 3148013"/>
              <a:gd name="connsiteX110" fmla="*/ 190500 w 1228725"/>
              <a:gd name="connsiteY110" fmla="*/ 4762 h 3148013"/>
              <a:gd name="connsiteX111" fmla="*/ 211137 w 1228725"/>
              <a:gd name="connsiteY111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228725" h="3148013">
                <a:moveTo>
                  <a:pt x="239712" y="0"/>
                </a:moveTo>
                <a:lnTo>
                  <a:pt x="252412" y="0"/>
                </a:lnTo>
                <a:lnTo>
                  <a:pt x="296862" y="0"/>
                </a:lnTo>
                <a:lnTo>
                  <a:pt x="339725" y="0"/>
                </a:lnTo>
                <a:lnTo>
                  <a:pt x="381000" y="0"/>
                </a:lnTo>
                <a:lnTo>
                  <a:pt x="423862" y="0"/>
                </a:lnTo>
                <a:lnTo>
                  <a:pt x="423863" y="0"/>
                </a:lnTo>
                <a:lnTo>
                  <a:pt x="465137" y="0"/>
                </a:lnTo>
                <a:lnTo>
                  <a:pt x="508000" y="0"/>
                </a:lnTo>
                <a:lnTo>
                  <a:pt x="550862" y="0"/>
                </a:lnTo>
                <a:lnTo>
                  <a:pt x="550863" y="0"/>
                </a:lnTo>
                <a:lnTo>
                  <a:pt x="592137" y="0"/>
                </a:lnTo>
                <a:lnTo>
                  <a:pt x="635000" y="0"/>
                </a:lnTo>
                <a:lnTo>
                  <a:pt x="676275" y="0"/>
                </a:lnTo>
                <a:lnTo>
                  <a:pt x="720725" y="0"/>
                </a:lnTo>
                <a:lnTo>
                  <a:pt x="763587" y="0"/>
                </a:lnTo>
                <a:lnTo>
                  <a:pt x="763588" y="0"/>
                </a:lnTo>
                <a:lnTo>
                  <a:pt x="804862" y="0"/>
                </a:lnTo>
                <a:lnTo>
                  <a:pt x="847725" y="0"/>
                </a:lnTo>
                <a:lnTo>
                  <a:pt x="889000" y="0"/>
                </a:lnTo>
                <a:lnTo>
                  <a:pt x="931862" y="0"/>
                </a:lnTo>
                <a:lnTo>
                  <a:pt x="931863" y="0"/>
                </a:lnTo>
                <a:lnTo>
                  <a:pt x="974725" y="0"/>
                </a:lnTo>
                <a:lnTo>
                  <a:pt x="989013" y="0"/>
                </a:lnTo>
                <a:lnTo>
                  <a:pt x="1016000" y="3175"/>
                </a:lnTo>
                <a:lnTo>
                  <a:pt x="1036638" y="4762"/>
                </a:lnTo>
                <a:lnTo>
                  <a:pt x="1058862" y="11112"/>
                </a:lnTo>
                <a:lnTo>
                  <a:pt x="1058862" y="11112"/>
                </a:lnTo>
                <a:lnTo>
                  <a:pt x="1081087" y="15874"/>
                </a:lnTo>
                <a:lnTo>
                  <a:pt x="1100137" y="25399"/>
                </a:lnTo>
                <a:lnTo>
                  <a:pt x="1100137" y="25400"/>
                </a:lnTo>
                <a:lnTo>
                  <a:pt x="1123949" y="34925"/>
                </a:lnTo>
                <a:lnTo>
                  <a:pt x="1144587" y="50800"/>
                </a:lnTo>
                <a:lnTo>
                  <a:pt x="1158875" y="60325"/>
                </a:lnTo>
                <a:lnTo>
                  <a:pt x="1187450" y="90488"/>
                </a:lnTo>
                <a:lnTo>
                  <a:pt x="1187450" y="90487"/>
                </a:lnTo>
                <a:lnTo>
                  <a:pt x="1189037" y="92075"/>
                </a:lnTo>
                <a:lnTo>
                  <a:pt x="1209675" y="128587"/>
                </a:lnTo>
                <a:lnTo>
                  <a:pt x="1222375" y="166687"/>
                </a:lnTo>
                <a:lnTo>
                  <a:pt x="1228725" y="209550"/>
                </a:lnTo>
                <a:lnTo>
                  <a:pt x="1228725" y="2940050"/>
                </a:lnTo>
                <a:lnTo>
                  <a:pt x="1222375" y="2982912"/>
                </a:lnTo>
                <a:lnTo>
                  <a:pt x="1209675" y="3021012"/>
                </a:lnTo>
                <a:lnTo>
                  <a:pt x="1189037" y="3055937"/>
                </a:lnTo>
                <a:lnTo>
                  <a:pt x="1187450" y="3059112"/>
                </a:lnTo>
                <a:lnTo>
                  <a:pt x="1187450" y="3059113"/>
                </a:lnTo>
                <a:lnTo>
                  <a:pt x="1158875" y="3087688"/>
                </a:lnTo>
                <a:lnTo>
                  <a:pt x="1144587" y="3097213"/>
                </a:lnTo>
                <a:lnTo>
                  <a:pt x="1144587" y="3097213"/>
                </a:lnTo>
                <a:lnTo>
                  <a:pt x="1123949" y="3113088"/>
                </a:lnTo>
                <a:lnTo>
                  <a:pt x="1100137" y="3124200"/>
                </a:lnTo>
                <a:lnTo>
                  <a:pt x="1081087" y="3132138"/>
                </a:lnTo>
                <a:lnTo>
                  <a:pt x="1058863" y="3136900"/>
                </a:lnTo>
                <a:lnTo>
                  <a:pt x="1036638" y="3144838"/>
                </a:lnTo>
                <a:lnTo>
                  <a:pt x="1016000" y="3146425"/>
                </a:lnTo>
                <a:lnTo>
                  <a:pt x="1016000" y="3146426"/>
                </a:lnTo>
                <a:lnTo>
                  <a:pt x="989013" y="3148013"/>
                </a:lnTo>
                <a:lnTo>
                  <a:pt x="974725" y="3148013"/>
                </a:lnTo>
                <a:lnTo>
                  <a:pt x="931863" y="3148013"/>
                </a:lnTo>
                <a:lnTo>
                  <a:pt x="931862" y="3148013"/>
                </a:lnTo>
                <a:lnTo>
                  <a:pt x="889000" y="3148013"/>
                </a:lnTo>
                <a:lnTo>
                  <a:pt x="847725" y="3148013"/>
                </a:lnTo>
                <a:lnTo>
                  <a:pt x="804862" y="3148013"/>
                </a:lnTo>
                <a:lnTo>
                  <a:pt x="763588" y="3148013"/>
                </a:lnTo>
                <a:lnTo>
                  <a:pt x="763587" y="3148013"/>
                </a:lnTo>
                <a:lnTo>
                  <a:pt x="720725" y="3148013"/>
                </a:lnTo>
                <a:lnTo>
                  <a:pt x="676275" y="3148013"/>
                </a:lnTo>
                <a:lnTo>
                  <a:pt x="635000" y="3148013"/>
                </a:lnTo>
                <a:lnTo>
                  <a:pt x="592137" y="3148013"/>
                </a:lnTo>
                <a:lnTo>
                  <a:pt x="550863" y="3148013"/>
                </a:lnTo>
                <a:lnTo>
                  <a:pt x="550862" y="3148013"/>
                </a:lnTo>
                <a:lnTo>
                  <a:pt x="508000" y="3148013"/>
                </a:lnTo>
                <a:lnTo>
                  <a:pt x="465137" y="3148013"/>
                </a:lnTo>
                <a:lnTo>
                  <a:pt x="423863" y="3148013"/>
                </a:lnTo>
                <a:lnTo>
                  <a:pt x="423862" y="3148013"/>
                </a:lnTo>
                <a:lnTo>
                  <a:pt x="381000" y="3148013"/>
                </a:lnTo>
                <a:lnTo>
                  <a:pt x="339725" y="3148013"/>
                </a:lnTo>
                <a:lnTo>
                  <a:pt x="296862" y="3148013"/>
                </a:lnTo>
                <a:lnTo>
                  <a:pt x="252412" y="3148013"/>
                </a:lnTo>
                <a:lnTo>
                  <a:pt x="239712" y="3148013"/>
                </a:lnTo>
                <a:lnTo>
                  <a:pt x="211137" y="3146426"/>
                </a:lnTo>
                <a:lnTo>
                  <a:pt x="211137" y="3146425"/>
                </a:lnTo>
                <a:lnTo>
                  <a:pt x="190500" y="3144838"/>
                </a:lnTo>
                <a:lnTo>
                  <a:pt x="168275" y="3136900"/>
                </a:lnTo>
                <a:lnTo>
                  <a:pt x="146049" y="3132138"/>
                </a:lnTo>
                <a:lnTo>
                  <a:pt x="125412" y="3124200"/>
                </a:lnTo>
                <a:lnTo>
                  <a:pt x="104774" y="3113088"/>
                </a:lnTo>
                <a:lnTo>
                  <a:pt x="84137" y="3097213"/>
                </a:lnTo>
                <a:lnTo>
                  <a:pt x="68263" y="3087688"/>
                </a:lnTo>
                <a:lnTo>
                  <a:pt x="41275" y="3059113"/>
                </a:lnTo>
                <a:lnTo>
                  <a:pt x="41275" y="3059112"/>
                </a:lnTo>
                <a:lnTo>
                  <a:pt x="39687" y="3055937"/>
                </a:lnTo>
                <a:lnTo>
                  <a:pt x="19050" y="3021012"/>
                </a:lnTo>
                <a:lnTo>
                  <a:pt x="3175" y="2982912"/>
                </a:lnTo>
                <a:lnTo>
                  <a:pt x="0" y="2940050"/>
                </a:lnTo>
                <a:lnTo>
                  <a:pt x="0" y="209550"/>
                </a:lnTo>
                <a:lnTo>
                  <a:pt x="3175" y="166687"/>
                </a:lnTo>
                <a:lnTo>
                  <a:pt x="19050" y="128587"/>
                </a:lnTo>
                <a:lnTo>
                  <a:pt x="39687" y="92075"/>
                </a:lnTo>
                <a:lnTo>
                  <a:pt x="41275" y="90487"/>
                </a:lnTo>
                <a:lnTo>
                  <a:pt x="41275" y="90488"/>
                </a:lnTo>
                <a:lnTo>
                  <a:pt x="68263" y="60325"/>
                </a:lnTo>
                <a:lnTo>
                  <a:pt x="84137" y="50801"/>
                </a:lnTo>
                <a:lnTo>
                  <a:pt x="84137" y="50800"/>
                </a:lnTo>
                <a:lnTo>
                  <a:pt x="104774" y="34925"/>
                </a:lnTo>
                <a:lnTo>
                  <a:pt x="125412" y="25400"/>
                </a:lnTo>
                <a:lnTo>
                  <a:pt x="125412" y="25399"/>
                </a:lnTo>
                <a:lnTo>
                  <a:pt x="146049" y="15874"/>
                </a:lnTo>
                <a:lnTo>
                  <a:pt x="168275" y="11112"/>
                </a:lnTo>
                <a:lnTo>
                  <a:pt x="168275" y="11112"/>
                </a:lnTo>
                <a:lnTo>
                  <a:pt x="190500" y="4762"/>
                </a:lnTo>
                <a:lnTo>
                  <a:pt x="211137" y="3175"/>
                </a:lnTo>
                <a:close/>
              </a:path>
            </a:pathLst>
          </a:cu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9382" tIns="39690" rIns="79382" bIns="39690" numCol="1" spcCol="0" rtlCol="0" fromWordArt="0" anchor="ctr" anchorCtr="0" forceAA="0" compatLnSpc="1">
            <a:no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任意多边形 43"/>
          <p:cNvSpPr>
            <a:spLocks noChangeArrowheads="1"/>
          </p:cNvSpPr>
          <p:nvPr/>
        </p:nvSpPr>
        <p:spPr bwMode="auto">
          <a:xfrm>
            <a:off x="6490768" y="1645650"/>
            <a:ext cx="1292190" cy="2844121"/>
          </a:xfrm>
          <a:custGeom>
            <a:avLst/>
            <a:gdLst>
              <a:gd name="connsiteX0" fmla="*/ 1428750 w 1430338"/>
              <a:gd name="connsiteY0" fmla="*/ 787400 h 3148013"/>
              <a:gd name="connsiteX1" fmla="*/ 1430338 w 1430338"/>
              <a:gd name="connsiteY1" fmla="*/ 787400 h 3148013"/>
              <a:gd name="connsiteX2" fmla="*/ 1430338 w 1430338"/>
              <a:gd name="connsiteY2" fmla="*/ 788988 h 3148013"/>
              <a:gd name="connsiteX3" fmla="*/ 1428750 w 1430338"/>
              <a:gd name="connsiteY3" fmla="*/ 788988 h 3148013"/>
              <a:gd name="connsiteX4" fmla="*/ 239712 w 1430338"/>
              <a:gd name="connsiteY4" fmla="*/ 0 h 3148013"/>
              <a:gd name="connsiteX5" fmla="*/ 260350 w 1430338"/>
              <a:gd name="connsiteY5" fmla="*/ 0 h 3148013"/>
              <a:gd name="connsiteX6" fmla="*/ 303212 w 1430338"/>
              <a:gd name="connsiteY6" fmla="*/ 0 h 3148013"/>
              <a:gd name="connsiteX7" fmla="*/ 303213 w 1430338"/>
              <a:gd name="connsiteY7" fmla="*/ 0 h 3148013"/>
              <a:gd name="connsiteX8" fmla="*/ 346075 w 1430338"/>
              <a:gd name="connsiteY8" fmla="*/ 0 h 3148013"/>
              <a:gd name="connsiteX9" fmla="*/ 392112 w 1430338"/>
              <a:gd name="connsiteY9" fmla="*/ 0 h 3148013"/>
              <a:gd name="connsiteX10" fmla="*/ 392113 w 1430338"/>
              <a:gd name="connsiteY10" fmla="*/ 0 h 3148013"/>
              <a:gd name="connsiteX11" fmla="*/ 434975 w 1430338"/>
              <a:gd name="connsiteY11" fmla="*/ 0 h 3148013"/>
              <a:gd name="connsiteX12" fmla="*/ 477837 w 1430338"/>
              <a:gd name="connsiteY12" fmla="*/ 0 h 3148013"/>
              <a:gd name="connsiteX13" fmla="*/ 477838 w 1430338"/>
              <a:gd name="connsiteY13" fmla="*/ 0 h 3148013"/>
              <a:gd name="connsiteX14" fmla="*/ 520700 w 1430338"/>
              <a:gd name="connsiteY14" fmla="*/ 0 h 3148013"/>
              <a:gd name="connsiteX15" fmla="*/ 563562 w 1430338"/>
              <a:gd name="connsiteY15" fmla="*/ 0 h 3148013"/>
              <a:gd name="connsiteX16" fmla="*/ 563563 w 1430338"/>
              <a:gd name="connsiteY16" fmla="*/ 0 h 3148013"/>
              <a:gd name="connsiteX17" fmla="*/ 606425 w 1430338"/>
              <a:gd name="connsiteY17" fmla="*/ 0 h 3148013"/>
              <a:gd name="connsiteX18" fmla="*/ 649287 w 1430338"/>
              <a:gd name="connsiteY18" fmla="*/ 0 h 3148013"/>
              <a:gd name="connsiteX19" fmla="*/ 649288 w 1430338"/>
              <a:gd name="connsiteY19" fmla="*/ 0 h 3148013"/>
              <a:gd name="connsiteX20" fmla="*/ 693737 w 1430338"/>
              <a:gd name="connsiteY20" fmla="*/ 0 h 3148013"/>
              <a:gd name="connsiteX21" fmla="*/ 738187 w 1430338"/>
              <a:gd name="connsiteY21" fmla="*/ 0 h 3148013"/>
              <a:gd name="connsiteX22" fmla="*/ 781050 w 1430338"/>
              <a:gd name="connsiteY22" fmla="*/ 0 h 3148013"/>
              <a:gd name="connsiteX23" fmla="*/ 823912 w 1430338"/>
              <a:gd name="connsiteY23" fmla="*/ 0 h 3148013"/>
              <a:gd name="connsiteX24" fmla="*/ 823913 w 1430338"/>
              <a:gd name="connsiteY24" fmla="*/ 0 h 3148013"/>
              <a:gd name="connsiteX25" fmla="*/ 866775 w 1430338"/>
              <a:gd name="connsiteY25" fmla="*/ 0 h 3148013"/>
              <a:gd name="connsiteX26" fmla="*/ 909637 w 1430338"/>
              <a:gd name="connsiteY26" fmla="*/ 0 h 3148013"/>
              <a:gd name="connsiteX27" fmla="*/ 909638 w 1430338"/>
              <a:gd name="connsiteY27" fmla="*/ 0 h 3148013"/>
              <a:gd name="connsiteX28" fmla="*/ 952500 w 1430338"/>
              <a:gd name="connsiteY28" fmla="*/ 0 h 3148013"/>
              <a:gd name="connsiteX29" fmla="*/ 990600 w 1430338"/>
              <a:gd name="connsiteY29" fmla="*/ 0 h 3148013"/>
              <a:gd name="connsiteX30" fmla="*/ 996950 w 1430338"/>
              <a:gd name="connsiteY30" fmla="*/ 0 h 3148013"/>
              <a:gd name="connsiteX31" fmla="*/ 1039812 w 1430338"/>
              <a:gd name="connsiteY31" fmla="*/ 4762 h 3148013"/>
              <a:gd name="connsiteX32" fmla="*/ 1039812 w 1430338"/>
              <a:gd name="connsiteY32" fmla="*/ 4762 h 3148013"/>
              <a:gd name="connsiteX33" fmla="*/ 1082675 w 1430338"/>
              <a:gd name="connsiteY33" fmla="*/ 15874 h 3148013"/>
              <a:gd name="connsiteX34" fmla="*/ 1082675 w 1430338"/>
              <a:gd name="connsiteY34" fmla="*/ 15875 h 3148013"/>
              <a:gd name="connsiteX35" fmla="*/ 1084262 w 1430338"/>
              <a:gd name="connsiteY35" fmla="*/ 15875 h 3148013"/>
              <a:gd name="connsiteX36" fmla="*/ 1125537 w 1430338"/>
              <a:gd name="connsiteY36" fmla="*/ 34925 h 3148013"/>
              <a:gd name="connsiteX37" fmla="*/ 1127125 w 1430338"/>
              <a:gd name="connsiteY37" fmla="*/ 36512 h 3148013"/>
              <a:gd name="connsiteX38" fmla="*/ 1127125 w 1430338"/>
              <a:gd name="connsiteY38" fmla="*/ 36512 h 3148013"/>
              <a:gd name="connsiteX39" fmla="*/ 1160463 w 1430338"/>
              <a:gd name="connsiteY39" fmla="*/ 60324 h 3148013"/>
              <a:gd name="connsiteX40" fmla="*/ 1169988 w 1430338"/>
              <a:gd name="connsiteY40" fmla="*/ 71437 h 3148013"/>
              <a:gd name="connsiteX41" fmla="*/ 1169988 w 1430338"/>
              <a:gd name="connsiteY41" fmla="*/ 71438 h 3148013"/>
              <a:gd name="connsiteX42" fmla="*/ 1189037 w 1430338"/>
              <a:gd name="connsiteY42" fmla="*/ 92074 h 3148013"/>
              <a:gd name="connsiteX43" fmla="*/ 1211262 w 1430338"/>
              <a:gd name="connsiteY43" fmla="*/ 128587 h 3148013"/>
              <a:gd name="connsiteX44" fmla="*/ 1212850 w 1430338"/>
              <a:gd name="connsiteY44" fmla="*/ 131762 h 3148013"/>
              <a:gd name="connsiteX45" fmla="*/ 1225550 w 1430338"/>
              <a:gd name="connsiteY45" fmla="*/ 166687 h 3148013"/>
              <a:gd name="connsiteX46" fmla="*/ 1230312 w 1430338"/>
              <a:gd name="connsiteY46" fmla="*/ 209549 h 3148013"/>
              <a:gd name="connsiteX47" fmla="*/ 1230312 w 1430338"/>
              <a:gd name="connsiteY47" fmla="*/ 617537 h 3148013"/>
              <a:gd name="connsiteX48" fmla="*/ 1255713 w 1430338"/>
              <a:gd name="connsiteY48" fmla="*/ 636587 h 3148013"/>
              <a:gd name="connsiteX49" fmla="*/ 1255713 w 1430338"/>
              <a:gd name="connsiteY49" fmla="*/ 636588 h 3148013"/>
              <a:gd name="connsiteX50" fmla="*/ 1300162 w 1430338"/>
              <a:gd name="connsiteY50" fmla="*/ 669924 h 3148013"/>
              <a:gd name="connsiteX51" fmla="*/ 1300162 w 1430338"/>
              <a:gd name="connsiteY51" fmla="*/ 669925 h 3148013"/>
              <a:gd name="connsiteX52" fmla="*/ 1343025 w 1430338"/>
              <a:gd name="connsiteY52" fmla="*/ 703262 h 3148013"/>
              <a:gd name="connsiteX53" fmla="*/ 1343025 w 1430338"/>
              <a:gd name="connsiteY53" fmla="*/ 703262 h 3148013"/>
              <a:gd name="connsiteX54" fmla="*/ 1385888 w 1430338"/>
              <a:gd name="connsiteY54" fmla="*/ 735012 h 3148013"/>
              <a:gd name="connsiteX55" fmla="*/ 1385888 w 1430338"/>
              <a:gd name="connsiteY55" fmla="*/ 735013 h 3148013"/>
              <a:gd name="connsiteX56" fmla="*/ 1412875 w 1430338"/>
              <a:gd name="connsiteY56" fmla="*/ 755649 h 3148013"/>
              <a:gd name="connsiteX57" fmla="*/ 1425575 w 1430338"/>
              <a:gd name="connsiteY57" fmla="*/ 769937 h 3148013"/>
              <a:gd name="connsiteX58" fmla="*/ 1428750 w 1430338"/>
              <a:gd name="connsiteY58" fmla="*/ 787399 h 3148013"/>
              <a:gd name="connsiteX59" fmla="*/ 1425575 w 1430338"/>
              <a:gd name="connsiteY59" fmla="*/ 803275 h 3148013"/>
              <a:gd name="connsiteX60" fmla="*/ 1412875 w 1430338"/>
              <a:gd name="connsiteY60" fmla="*/ 817562 h 3148013"/>
              <a:gd name="connsiteX61" fmla="*/ 1385888 w 1430338"/>
              <a:gd name="connsiteY61" fmla="*/ 836611 h 3148013"/>
              <a:gd name="connsiteX62" fmla="*/ 1385888 w 1430338"/>
              <a:gd name="connsiteY62" fmla="*/ 836612 h 3148013"/>
              <a:gd name="connsiteX63" fmla="*/ 1343025 w 1430338"/>
              <a:gd name="connsiteY63" fmla="*/ 871537 h 3148013"/>
              <a:gd name="connsiteX64" fmla="*/ 1343025 w 1430338"/>
              <a:gd name="connsiteY64" fmla="*/ 871538 h 3148013"/>
              <a:gd name="connsiteX65" fmla="*/ 1300162 w 1430338"/>
              <a:gd name="connsiteY65" fmla="*/ 904875 h 3148013"/>
              <a:gd name="connsiteX66" fmla="*/ 1255713 w 1430338"/>
              <a:gd name="connsiteY66" fmla="*/ 936624 h 3148013"/>
              <a:gd name="connsiteX67" fmla="*/ 1255713 w 1430338"/>
              <a:gd name="connsiteY67" fmla="*/ 936625 h 3148013"/>
              <a:gd name="connsiteX68" fmla="*/ 1230312 w 1430338"/>
              <a:gd name="connsiteY68" fmla="*/ 955675 h 3148013"/>
              <a:gd name="connsiteX69" fmla="*/ 1230312 w 1430338"/>
              <a:gd name="connsiteY69" fmla="*/ 2940050 h 3148013"/>
              <a:gd name="connsiteX70" fmla="*/ 1225550 w 1430338"/>
              <a:gd name="connsiteY70" fmla="*/ 2982913 h 3148013"/>
              <a:gd name="connsiteX71" fmla="*/ 1212850 w 1430338"/>
              <a:gd name="connsiteY71" fmla="*/ 3016250 h 3148013"/>
              <a:gd name="connsiteX72" fmla="*/ 1211262 w 1430338"/>
              <a:gd name="connsiteY72" fmla="*/ 3021013 h 3148013"/>
              <a:gd name="connsiteX73" fmla="*/ 1189037 w 1430338"/>
              <a:gd name="connsiteY73" fmla="*/ 3055938 h 3148013"/>
              <a:gd name="connsiteX74" fmla="*/ 1169988 w 1430338"/>
              <a:gd name="connsiteY74" fmla="*/ 3076574 h 3148013"/>
              <a:gd name="connsiteX75" fmla="*/ 1169988 w 1430338"/>
              <a:gd name="connsiteY75" fmla="*/ 3076575 h 3148013"/>
              <a:gd name="connsiteX76" fmla="*/ 1160463 w 1430338"/>
              <a:gd name="connsiteY76" fmla="*/ 3087688 h 3148013"/>
              <a:gd name="connsiteX77" fmla="*/ 1127125 w 1430338"/>
              <a:gd name="connsiteY77" fmla="*/ 3111500 h 3148013"/>
              <a:gd name="connsiteX78" fmla="*/ 1127125 w 1430338"/>
              <a:gd name="connsiteY78" fmla="*/ 3111501 h 3148013"/>
              <a:gd name="connsiteX79" fmla="*/ 1125537 w 1430338"/>
              <a:gd name="connsiteY79" fmla="*/ 3113088 h 3148013"/>
              <a:gd name="connsiteX80" fmla="*/ 1084262 w 1430338"/>
              <a:gd name="connsiteY80" fmla="*/ 3132138 h 3148013"/>
              <a:gd name="connsiteX81" fmla="*/ 1082675 w 1430338"/>
              <a:gd name="connsiteY81" fmla="*/ 3132138 h 3148013"/>
              <a:gd name="connsiteX82" fmla="*/ 1082675 w 1430338"/>
              <a:gd name="connsiteY82" fmla="*/ 3132137 h 3148013"/>
              <a:gd name="connsiteX83" fmla="*/ 1039813 w 1430338"/>
              <a:gd name="connsiteY83" fmla="*/ 3144837 h 3148013"/>
              <a:gd name="connsiteX84" fmla="*/ 1039813 w 1430338"/>
              <a:gd name="connsiteY84" fmla="*/ 3144838 h 3148013"/>
              <a:gd name="connsiteX85" fmla="*/ 996950 w 1430338"/>
              <a:gd name="connsiteY85" fmla="*/ 3148013 h 3148013"/>
              <a:gd name="connsiteX86" fmla="*/ 990600 w 1430338"/>
              <a:gd name="connsiteY86" fmla="*/ 3148013 h 3148013"/>
              <a:gd name="connsiteX87" fmla="*/ 952500 w 1430338"/>
              <a:gd name="connsiteY87" fmla="*/ 3148013 h 3148013"/>
              <a:gd name="connsiteX88" fmla="*/ 909638 w 1430338"/>
              <a:gd name="connsiteY88" fmla="*/ 3148013 h 3148013"/>
              <a:gd name="connsiteX89" fmla="*/ 909637 w 1430338"/>
              <a:gd name="connsiteY89" fmla="*/ 3148013 h 3148013"/>
              <a:gd name="connsiteX90" fmla="*/ 866775 w 1430338"/>
              <a:gd name="connsiteY90" fmla="*/ 3148013 h 3148013"/>
              <a:gd name="connsiteX91" fmla="*/ 823913 w 1430338"/>
              <a:gd name="connsiteY91" fmla="*/ 3148013 h 3148013"/>
              <a:gd name="connsiteX92" fmla="*/ 823912 w 1430338"/>
              <a:gd name="connsiteY92" fmla="*/ 3148013 h 3148013"/>
              <a:gd name="connsiteX93" fmla="*/ 781050 w 1430338"/>
              <a:gd name="connsiteY93" fmla="*/ 3148013 h 3148013"/>
              <a:gd name="connsiteX94" fmla="*/ 738187 w 1430338"/>
              <a:gd name="connsiteY94" fmla="*/ 3148013 h 3148013"/>
              <a:gd name="connsiteX95" fmla="*/ 693737 w 1430338"/>
              <a:gd name="connsiteY95" fmla="*/ 3148013 h 3148013"/>
              <a:gd name="connsiteX96" fmla="*/ 649288 w 1430338"/>
              <a:gd name="connsiteY96" fmla="*/ 3148013 h 3148013"/>
              <a:gd name="connsiteX97" fmla="*/ 649287 w 1430338"/>
              <a:gd name="connsiteY97" fmla="*/ 3148013 h 3148013"/>
              <a:gd name="connsiteX98" fmla="*/ 606425 w 1430338"/>
              <a:gd name="connsiteY98" fmla="*/ 3148013 h 3148013"/>
              <a:gd name="connsiteX99" fmla="*/ 563563 w 1430338"/>
              <a:gd name="connsiteY99" fmla="*/ 3148013 h 3148013"/>
              <a:gd name="connsiteX100" fmla="*/ 563562 w 1430338"/>
              <a:gd name="connsiteY100" fmla="*/ 3148013 h 3148013"/>
              <a:gd name="connsiteX101" fmla="*/ 520700 w 1430338"/>
              <a:gd name="connsiteY101" fmla="*/ 3148013 h 3148013"/>
              <a:gd name="connsiteX102" fmla="*/ 477838 w 1430338"/>
              <a:gd name="connsiteY102" fmla="*/ 3148013 h 3148013"/>
              <a:gd name="connsiteX103" fmla="*/ 477837 w 1430338"/>
              <a:gd name="connsiteY103" fmla="*/ 3148013 h 3148013"/>
              <a:gd name="connsiteX104" fmla="*/ 434975 w 1430338"/>
              <a:gd name="connsiteY104" fmla="*/ 3148013 h 3148013"/>
              <a:gd name="connsiteX105" fmla="*/ 392113 w 1430338"/>
              <a:gd name="connsiteY105" fmla="*/ 3148013 h 3148013"/>
              <a:gd name="connsiteX106" fmla="*/ 392112 w 1430338"/>
              <a:gd name="connsiteY106" fmla="*/ 3148013 h 3148013"/>
              <a:gd name="connsiteX107" fmla="*/ 346075 w 1430338"/>
              <a:gd name="connsiteY107" fmla="*/ 3148013 h 3148013"/>
              <a:gd name="connsiteX108" fmla="*/ 303213 w 1430338"/>
              <a:gd name="connsiteY108" fmla="*/ 3148013 h 3148013"/>
              <a:gd name="connsiteX109" fmla="*/ 303212 w 1430338"/>
              <a:gd name="connsiteY109" fmla="*/ 3148013 h 3148013"/>
              <a:gd name="connsiteX110" fmla="*/ 260350 w 1430338"/>
              <a:gd name="connsiteY110" fmla="*/ 3148013 h 3148013"/>
              <a:gd name="connsiteX111" fmla="*/ 239712 w 1430338"/>
              <a:gd name="connsiteY111" fmla="*/ 3148013 h 3148013"/>
              <a:gd name="connsiteX112" fmla="*/ 217487 w 1430338"/>
              <a:gd name="connsiteY112" fmla="*/ 3146426 h 3148013"/>
              <a:gd name="connsiteX113" fmla="*/ 217487 w 1430338"/>
              <a:gd name="connsiteY113" fmla="*/ 3146425 h 3148013"/>
              <a:gd name="connsiteX114" fmla="*/ 192087 w 1430338"/>
              <a:gd name="connsiteY114" fmla="*/ 3144838 h 3148013"/>
              <a:gd name="connsiteX115" fmla="*/ 174625 w 1430338"/>
              <a:gd name="connsiteY115" fmla="*/ 3140075 h 3148013"/>
              <a:gd name="connsiteX116" fmla="*/ 146049 w 1430338"/>
              <a:gd name="connsiteY116" fmla="*/ 3132138 h 3148013"/>
              <a:gd name="connsiteX117" fmla="*/ 131762 w 1430338"/>
              <a:gd name="connsiteY117" fmla="*/ 3124200 h 3148013"/>
              <a:gd name="connsiteX118" fmla="*/ 131762 w 1430338"/>
              <a:gd name="connsiteY118" fmla="*/ 3124200 h 3148013"/>
              <a:gd name="connsiteX119" fmla="*/ 106362 w 1430338"/>
              <a:gd name="connsiteY119" fmla="*/ 3113088 h 3148013"/>
              <a:gd name="connsiteX120" fmla="*/ 88900 w 1430338"/>
              <a:gd name="connsiteY120" fmla="*/ 3100388 h 3148013"/>
              <a:gd name="connsiteX121" fmla="*/ 88900 w 1430338"/>
              <a:gd name="connsiteY121" fmla="*/ 3100387 h 3148013"/>
              <a:gd name="connsiteX122" fmla="*/ 71437 w 1430338"/>
              <a:gd name="connsiteY122" fmla="*/ 3087687 h 3148013"/>
              <a:gd name="connsiteX123" fmla="*/ 44450 w 1430338"/>
              <a:gd name="connsiteY123" fmla="*/ 3059112 h 3148013"/>
              <a:gd name="connsiteX124" fmla="*/ 41275 w 1430338"/>
              <a:gd name="connsiteY124" fmla="*/ 3055937 h 3148013"/>
              <a:gd name="connsiteX125" fmla="*/ 19050 w 1430338"/>
              <a:gd name="connsiteY125" fmla="*/ 3021012 h 3148013"/>
              <a:gd name="connsiteX126" fmla="*/ 4762 w 1430338"/>
              <a:gd name="connsiteY126" fmla="*/ 2982912 h 3148013"/>
              <a:gd name="connsiteX127" fmla="*/ 0 w 1430338"/>
              <a:gd name="connsiteY127" fmla="*/ 2940050 h 3148013"/>
              <a:gd name="connsiteX128" fmla="*/ 0 w 1430338"/>
              <a:gd name="connsiteY128" fmla="*/ 209549 h 3148013"/>
              <a:gd name="connsiteX129" fmla="*/ 4762 w 1430338"/>
              <a:gd name="connsiteY129" fmla="*/ 166687 h 3148013"/>
              <a:gd name="connsiteX130" fmla="*/ 19050 w 1430338"/>
              <a:gd name="connsiteY130" fmla="*/ 128587 h 3148013"/>
              <a:gd name="connsiteX131" fmla="*/ 41275 w 1430338"/>
              <a:gd name="connsiteY131" fmla="*/ 92074 h 3148013"/>
              <a:gd name="connsiteX132" fmla="*/ 44450 w 1430338"/>
              <a:gd name="connsiteY132" fmla="*/ 90487 h 3148013"/>
              <a:gd name="connsiteX133" fmla="*/ 71437 w 1430338"/>
              <a:gd name="connsiteY133" fmla="*/ 60324 h 3148013"/>
              <a:gd name="connsiteX134" fmla="*/ 88900 w 1430338"/>
              <a:gd name="connsiteY134" fmla="*/ 49212 h 3148013"/>
              <a:gd name="connsiteX135" fmla="*/ 88900 w 1430338"/>
              <a:gd name="connsiteY135" fmla="*/ 49212 h 3148013"/>
              <a:gd name="connsiteX136" fmla="*/ 106362 w 1430338"/>
              <a:gd name="connsiteY136" fmla="*/ 34925 h 3148013"/>
              <a:gd name="connsiteX137" fmla="*/ 131762 w 1430338"/>
              <a:gd name="connsiteY137" fmla="*/ 25400 h 3148013"/>
              <a:gd name="connsiteX138" fmla="*/ 131762 w 1430338"/>
              <a:gd name="connsiteY138" fmla="*/ 25400 h 3148013"/>
              <a:gd name="connsiteX139" fmla="*/ 146049 w 1430338"/>
              <a:gd name="connsiteY139" fmla="*/ 15875 h 3148013"/>
              <a:gd name="connsiteX140" fmla="*/ 174625 w 1430338"/>
              <a:gd name="connsiteY140" fmla="*/ 9525 h 3148013"/>
              <a:gd name="connsiteX141" fmla="*/ 192087 w 1430338"/>
              <a:gd name="connsiteY141" fmla="*/ 4762 h 3148013"/>
              <a:gd name="connsiteX142" fmla="*/ 217487 w 1430338"/>
              <a:gd name="connsiteY142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430338" h="3148013">
                <a:moveTo>
                  <a:pt x="1428750" y="787400"/>
                </a:moveTo>
                <a:lnTo>
                  <a:pt x="1430338" y="787400"/>
                </a:lnTo>
                <a:lnTo>
                  <a:pt x="1430338" y="788988"/>
                </a:lnTo>
                <a:lnTo>
                  <a:pt x="1428750" y="788988"/>
                </a:lnTo>
                <a:close/>
                <a:moveTo>
                  <a:pt x="239712" y="0"/>
                </a:moveTo>
                <a:lnTo>
                  <a:pt x="260350" y="0"/>
                </a:lnTo>
                <a:lnTo>
                  <a:pt x="303212" y="0"/>
                </a:lnTo>
                <a:lnTo>
                  <a:pt x="303213" y="0"/>
                </a:lnTo>
                <a:lnTo>
                  <a:pt x="346075" y="0"/>
                </a:lnTo>
                <a:lnTo>
                  <a:pt x="392112" y="0"/>
                </a:lnTo>
                <a:lnTo>
                  <a:pt x="392113" y="0"/>
                </a:lnTo>
                <a:lnTo>
                  <a:pt x="434975" y="0"/>
                </a:lnTo>
                <a:lnTo>
                  <a:pt x="477837" y="0"/>
                </a:lnTo>
                <a:lnTo>
                  <a:pt x="477838" y="0"/>
                </a:lnTo>
                <a:lnTo>
                  <a:pt x="520700" y="0"/>
                </a:lnTo>
                <a:lnTo>
                  <a:pt x="563562" y="0"/>
                </a:lnTo>
                <a:lnTo>
                  <a:pt x="563563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3737" y="0"/>
                </a:lnTo>
                <a:lnTo>
                  <a:pt x="738187" y="0"/>
                </a:lnTo>
                <a:lnTo>
                  <a:pt x="781050" y="0"/>
                </a:lnTo>
                <a:lnTo>
                  <a:pt x="823912" y="0"/>
                </a:lnTo>
                <a:lnTo>
                  <a:pt x="823913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6950" y="0"/>
                </a:lnTo>
                <a:lnTo>
                  <a:pt x="1039812" y="4762"/>
                </a:lnTo>
                <a:lnTo>
                  <a:pt x="1039812" y="4762"/>
                </a:lnTo>
                <a:lnTo>
                  <a:pt x="1082675" y="15874"/>
                </a:lnTo>
                <a:lnTo>
                  <a:pt x="1082675" y="15875"/>
                </a:lnTo>
                <a:lnTo>
                  <a:pt x="1084262" y="15875"/>
                </a:lnTo>
                <a:lnTo>
                  <a:pt x="1125537" y="34925"/>
                </a:lnTo>
                <a:lnTo>
                  <a:pt x="1127125" y="36512"/>
                </a:lnTo>
                <a:lnTo>
                  <a:pt x="1127125" y="36512"/>
                </a:lnTo>
                <a:lnTo>
                  <a:pt x="1160463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5550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300162" y="669924"/>
                </a:lnTo>
                <a:lnTo>
                  <a:pt x="1300162" y="669925"/>
                </a:lnTo>
                <a:lnTo>
                  <a:pt x="1343025" y="703262"/>
                </a:lnTo>
                <a:lnTo>
                  <a:pt x="1343025" y="703262"/>
                </a:lnTo>
                <a:lnTo>
                  <a:pt x="1385888" y="735012"/>
                </a:lnTo>
                <a:lnTo>
                  <a:pt x="1385888" y="735013"/>
                </a:lnTo>
                <a:lnTo>
                  <a:pt x="1412875" y="755649"/>
                </a:lnTo>
                <a:lnTo>
                  <a:pt x="1425575" y="769937"/>
                </a:lnTo>
                <a:lnTo>
                  <a:pt x="1428750" y="787399"/>
                </a:lnTo>
                <a:lnTo>
                  <a:pt x="1425575" y="803275"/>
                </a:lnTo>
                <a:lnTo>
                  <a:pt x="1412875" y="817562"/>
                </a:lnTo>
                <a:lnTo>
                  <a:pt x="1385888" y="836611"/>
                </a:lnTo>
                <a:lnTo>
                  <a:pt x="1385888" y="836612"/>
                </a:lnTo>
                <a:lnTo>
                  <a:pt x="1343025" y="871537"/>
                </a:lnTo>
                <a:lnTo>
                  <a:pt x="1343025" y="871538"/>
                </a:lnTo>
                <a:lnTo>
                  <a:pt x="1300162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5550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60463" y="3087688"/>
                </a:lnTo>
                <a:lnTo>
                  <a:pt x="1127125" y="3111500"/>
                </a:lnTo>
                <a:lnTo>
                  <a:pt x="1127125" y="3111501"/>
                </a:lnTo>
                <a:lnTo>
                  <a:pt x="1125537" y="3113088"/>
                </a:lnTo>
                <a:lnTo>
                  <a:pt x="1084262" y="3132138"/>
                </a:lnTo>
                <a:lnTo>
                  <a:pt x="1082675" y="3132138"/>
                </a:lnTo>
                <a:lnTo>
                  <a:pt x="1082675" y="3132137"/>
                </a:lnTo>
                <a:lnTo>
                  <a:pt x="1039813" y="3144837"/>
                </a:lnTo>
                <a:lnTo>
                  <a:pt x="1039813" y="3144838"/>
                </a:lnTo>
                <a:lnTo>
                  <a:pt x="996950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3913" y="3148013"/>
                </a:lnTo>
                <a:lnTo>
                  <a:pt x="823912" y="3148013"/>
                </a:lnTo>
                <a:lnTo>
                  <a:pt x="781050" y="3148013"/>
                </a:lnTo>
                <a:lnTo>
                  <a:pt x="738187" y="3148013"/>
                </a:lnTo>
                <a:lnTo>
                  <a:pt x="693737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3" y="3148013"/>
                </a:lnTo>
                <a:lnTo>
                  <a:pt x="563562" y="3148013"/>
                </a:lnTo>
                <a:lnTo>
                  <a:pt x="520700" y="3148013"/>
                </a:lnTo>
                <a:lnTo>
                  <a:pt x="477838" y="3148013"/>
                </a:lnTo>
                <a:lnTo>
                  <a:pt x="477837" y="3148013"/>
                </a:lnTo>
                <a:lnTo>
                  <a:pt x="434975" y="3148013"/>
                </a:lnTo>
                <a:lnTo>
                  <a:pt x="392113" y="3148013"/>
                </a:lnTo>
                <a:lnTo>
                  <a:pt x="392112" y="3148013"/>
                </a:lnTo>
                <a:lnTo>
                  <a:pt x="346075" y="3148013"/>
                </a:lnTo>
                <a:lnTo>
                  <a:pt x="303213" y="3148013"/>
                </a:lnTo>
                <a:lnTo>
                  <a:pt x="303212" y="3148013"/>
                </a:lnTo>
                <a:lnTo>
                  <a:pt x="260350" y="3148013"/>
                </a:lnTo>
                <a:lnTo>
                  <a:pt x="239712" y="3148013"/>
                </a:lnTo>
                <a:lnTo>
                  <a:pt x="217487" y="3146426"/>
                </a:lnTo>
                <a:lnTo>
                  <a:pt x="217487" y="3146425"/>
                </a:lnTo>
                <a:lnTo>
                  <a:pt x="192087" y="3144838"/>
                </a:lnTo>
                <a:lnTo>
                  <a:pt x="174625" y="3140075"/>
                </a:lnTo>
                <a:lnTo>
                  <a:pt x="146049" y="3132138"/>
                </a:lnTo>
                <a:lnTo>
                  <a:pt x="131762" y="3124200"/>
                </a:lnTo>
                <a:lnTo>
                  <a:pt x="131762" y="3124200"/>
                </a:lnTo>
                <a:lnTo>
                  <a:pt x="106362" y="3113088"/>
                </a:lnTo>
                <a:lnTo>
                  <a:pt x="88900" y="3100388"/>
                </a:lnTo>
                <a:lnTo>
                  <a:pt x="88900" y="3100387"/>
                </a:lnTo>
                <a:lnTo>
                  <a:pt x="71437" y="3087687"/>
                </a:lnTo>
                <a:lnTo>
                  <a:pt x="44450" y="3059112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4450" y="90487"/>
                </a:lnTo>
                <a:lnTo>
                  <a:pt x="71437" y="60324"/>
                </a:lnTo>
                <a:lnTo>
                  <a:pt x="88900" y="49212"/>
                </a:lnTo>
                <a:lnTo>
                  <a:pt x="88900" y="49212"/>
                </a:lnTo>
                <a:lnTo>
                  <a:pt x="106362" y="34925"/>
                </a:lnTo>
                <a:lnTo>
                  <a:pt x="131762" y="25400"/>
                </a:lnTo>
                <a:lnTo>
                  <a:pt x="131762" y="25400"/>
                </a:lnTo>
                <a:lnTo>
                  <a:pt x="146049" y="15875"/>
                </a:lnTo>
                <a:lnTo>
                  <a:pt x="174625" y="9525"/>
                </a:lnTo>
                <a:lnTo>
                  <a:pt x="192087" y="4762"/>
                </a:lnTo>
                <a:lnTo>
                  <a:pt x="217487" y="3175"/>
                </a:ln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9382" tIns="39690" rIns="79382" bIns="39690" numCol="1" spcCol="0" rtlCol="0" fromWordArt="0" anchor="ctr" anchorCtr="0" forceAA="0" compatLnSpc="1">
            <a:no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8709876" y="1834984"/>
            <a:ext cx="539249" cy="1604927"/>
            <a:chOff x="9286715" y="1680422"/>
            <a:chExt cx="654939" cy="1949140"/>
          </a:xfrm>
          <a:solidFill>
            <a:schemeClr val="accent4"/>
          </a:solidFill>
        </p:grpSpPr>
        <p:sp>
          <p:nvSpPr>
            <p:cNvPr id="46" name="Freeform 137"/>
            <p:cNvSpPr/>
            <p:nvPr/>
          </p:nvSpPr>
          <p:spPr bwMode="auto">
            <a:xfrm>
              <a:off x="9286715" y="1680422"/>
              <a:ext cx="654939" cy="1949140"/>
            </a:xfrm>
            <a:custGeom>
              <a:avLst/>
              <a:gdLst>
                <a:gd name="T0" fmla="*/ 0 w 376"/>
                <a:gd name="T1" fmla="*/ 0 h 1119"/>
                <a:gd name="T2" fmla="*/ 259 w 376"/>
                <a:gd name="T3" fmla="*/ 37 h 1119"/>
                <a:gd name="T4" fmla="*/ 283 w 376"/>
                <a:gd name="T5" fmla="*/ 42 h 1119"/>
                <a:gd name="T6" fmla="*/ 305 w 376"/>
                <a:gd name="T7" fmla="*/ 50 h 1119"/>
                <a:gd name="T8" fmla="*/ 325 w 376"/>
                <a:gd name="T9" fmla="*/ 60 h 1119"/>
                <a:gd name="T10" fmla="*/ 343 w 376"/>
                <a:gd name="T11" fmla="*/ 72 h 1119"/>
                <a:gd name="T12" fmla="*/ 357 w 376"/>
                <a:gd name="T13" fmla="*/ 86 h 1119"/>
                <a:gd name="T14" fmla="*/ 368 w 376"/>
                <a:gd name="T15" fmla="*/ 101 h 1119"/>
                <a:gd name="T16" fmla="*/ 374 w 376"/>
                <a:gd name="T17" fmla="*/ 119 h 1119"/>
                <a:gd name="T18" fmla="*/ 376 w 376"/>
                <a:gd name="T19" fmla="*/ 140 h 1119"/>
                <a:gd name="T20" fmla="*/ 376 w 376"/>
                <a:gd name="T21" fmla="*/ 968 h 1119"/>
                <a:gd name="T22" fmla="*/ 374 w 376"/>
                <a:gd name="T23" fmla="*/ 988 h 1119"/>
                <a:gd name="T24" fmla="*/ 368 w 376"/>
                <a:gd name="T25" fmla="*/ 1007 h 1119"/>
                <a:gd name="T26" fmla="*/ 358 w 376"/>
                <a:gd name="T27" fmla="*/ 1022 h 1119"/>
                <a:gd name="T28" fmla="*/ 344 w 376"/>
                <a:gd name="T29" fmla="*/ 1036 h 1119"/>
                <a:gd name="T30" fmla="*/ 327 w 376"/>
                <a:gd name="T31" fmla="*/ 1048 h 1119"/>
                <a:gd name="T32" fmla="*/ 306 w 376"/>
                <a:gd name="T33" fmla="*/ 1058 h 1119"/>
                <a:gd name="T34" fmla="*/ 284 w 376"/>
                <a:gd name="T35" fmla="*/ 1066 h 1119"/>
                <a:gd name="T36" fmla="*/ 259 w 376"/>
                <a:gd name="T37" fmla="*/ 1071 h 1119"/>
                <a:gd name="T38" fmla="*/ 0 w 376"/>
                <a:gd name="T39" fmla="*/ 1119 h 1119"/>
                <a:gd name="T40" fmla="*/ 0 w 376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6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5" y="50"/>
                  </a:lnTo>
                  <a:lnTo>
                    <a:pt x="325" y="60"/>
                  </a:lnTo>
                  <a:lnTo>
                    <a:pt x="343" y="72"/>
                  </a:lnTo>
                  <a:lnTo>
                    <a:pt x="357" y="86"/>
                  </a:lnTo>
                  <a:lnTo>
                    <a:pt x="368" y="101"/>
                  </a:lnTo>
                  <a:lnTo>
                    <a:pt x="374" y="119"/>
                  </a:lnTo>
                  <a:lnTo>
                    <a:pt x="376" y="140"/>
                  </a:lnTo>
                  <a:lnTo>
                    <a:pt x="376" y="968"/>
                  </a:lnTo>
                  <a:lnTo>
                    <a:pt x="374" y="988"/>
                  </a:lnTo>
                  <a:lnTo>
                    <a:pt x="368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6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009882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9380775" y="2482548"/>
              <a:ext cx="362307" cy="344889"/>
              <a:chOff x="8289913" y="3162328"/>
              <a:chExt cx="362307" cy="344889"/>
            </a:xfrm>
            <a:grpFill/>
          </p:grpSpPr>
          <p:sp>
            <p:nvSpPr>
              <p:cNvPr id="48" name="Freeform 162"/>
              <p:cNvSpPr>
                <a:spLocks noEditPoints="1"/>
              </p:cNvSpPr>
              <p:nvPr/>
            </p:nvSpPr>
            <p:spPr bwMode="auto">
              <a:xfrm>
                <a:off x="8289913" y="3218068"/>
                <a:ext cx="362307" cy="289149"/>
              </a:xfrm>
              <a:custGeom>
                <a:avLst/>
                <a:gdLst>
                  <a:gd name="T0" fmla="*/ 174 w 208"/>
                  <a:gd name="T1" fmla="*/ 62 h 166"/>
                  <a:gd name="T2" fmla="*/ 175 w 208"/>
                  <a:gd name="T3" fmla="*/ 43 h 166"/>
                  <a:gd name="T4" fmla="*/ 122 w 208"/>
                  <a:gd name="T5" fmla="*/ 50 h 166"/>
                  <a:gd name="T6" fmla="*/ 116 w 208"/>
                  <a:gd name="T7" fmla="*/ 53 h 166"/>
                  <a:gd name="T8" fmla="*/ 80 w 208"/>
                  <a:gd name="T9" fmla="*/ 53 h 166"/>
                  <a:gd name="T10" fmla="*/ 75 w 208"/>
                  <a:gd name="T11" fmla="*/ 51 h 166"/>
                  <a:gd name="T12" fmla="*/ 72 w 208"/>
                  <a:gd name="T13" fmla="*/ 51 h 166"/>
                  <a:gd name="T14" fmla="*/ 48 w 208"/>
                  <a:gd name="T15" fmla="*/ 51 h 166"/>
                  <a:gd name="T16" fmla="*/ 48 w 208"/>
                  <a:gd name="T17" fmla="*/ 54 h 166"/>
                  <a:gd name="T18" fmla="*/ 55 w 208"/>
                  <a:gd name="T19" fmla="*/ 58 h 166"/>
                  <a:gd name="T20" fmla="*/ 58 w 208"/>
                  <a:gd name="T21" fmla="*/ 60 h 166"/>
                  <a:gd name="T22" fmla="*/ 127 w 208"/>
                  <a:gd name="T23" fmla="*/ 62 h 166"/>
                  <a:gd name="T24" fmla="*/ 10 w 208"/>
                  <a:gd name="T25" fmla="*/ 6 h 166"/>
                  <a:gd name="T26" fmla="*/ 70 w 208"/>
                  <a:gd name="T27" fmla="*/ 41 h 166"/>
                  <a:gd name="T28" fmla="*/ 10 w 208"/>
                  <a:gd name="T29" fmla="*/ 6 h 166"/>
                  <a:gd name="T30" fmla="*/ 71 w 208"/>
                  <a:gd name="T31" fmla="*/ 0 h 166"/>
                  <a:gd name="T32" fmla="*/ 75 w 208"/>
                  <a:gd name="T33" fmla="*/ 2 h 166"/>
                  <a:gd name="T34" fmla="*/ 76 w 208"/>
                  <a:gd name="T35" fmla="*/ 39 h 166"/>
                  <a:gd name="T36" fmla="*/ 80 w 208"/>
                  <a:gd name="T37" fmla="*/ 38 h 166"/>
                  <a:gd name="T38" fmla="*/ 126 w 208"/>
                  <a:gd name="T39" fmla="*/ 14 h 166"/>
                  <a:gd name="T40" fmla="*/ 131 w 208"/>
                  <a:gd name="T41" fmla="*/ 9 h 166"/>
                  <a:gd name="T42" fmla="*/ 166 w 208"/>
                  <a:gd name="T43" fmla="*/ 8 h 166"/>
                  <a:gd name="T44" fmla="*/ 169 w 208"/>
                  <a:gd name="T45" fmla="*/ 9 h 166"/>
                  <a:gd name="T46" fmla="*/ 172 w 208"/>
                  <a:gd name="T47" fmla="*/ 10 h 166"/>
                  <a:gd name="T48" fmla="*/ 175 w 208"/>
                  <a:gd name="T49" fmla="*/ 14 h 166"/>
                  <a:gd name="T50" fmla="*/ 207 w 208"/>
                  <a:gd name="T51" fmla="*/ 67 h 166"/>
                  <a:gd name="T52" fmla="*/ 208 w 208"/>
                  <a:gd name="T53" fmla="*/ 74 h 166"/>
                  <a:gd name="T54" fmla="*/ 206 w 208"/>
                  <a:gd name="T55" fmla="*/ 80 h 166"/>
                  <a:gd name="T56" fmla="*/ 201 w 208"/>
                  <a:gd name="T57" fmla="*/ 85 h 166"/>
                  <a:gd name="T58" fmla="*/ 194 w 208"/>
                  <a:gd name="T59" fmla="*/ 86 h 166"/>
                  <a:gd name="T60" fmla="*/ 193 w 208"/>
                  <a:gd name="T61" fmla="*/ 163 h 166"/>
                  <a:gd name="T62" fmla="*/ 189 w 208"/>
                  <a:gd name="T63" fmla="*/ 166 h 166"/>
                  <a:gd name="T64" fmla="*/ 185 w 208"/>
                  <a:gd name="T65" fmla="*/ 163 h 166"/>
                  <a:gd name="T66" fmla="*/ 184 w 208"/>
                  <a:gd name="T67" fmla="*/ 86 h 166"/>
                  <a:gd name="T68" fmla="*/ 171 w 208"/>
                  <a:gd name="T69" fmla="*/ 157 h 166"/>
                  <a:gd name="T70" fmla="*/ 168 w 208"/>
                  <a:gd name="T71" fmla="*/ 163 h 166"/>
                  <a:gd name="T72" fmla="*/ 162 w 208"/>
                  <a:gd name="T73" fmla="*/ 166 h 166"/>
                  <a:gd name="T74" fmla="*/ 155 w 208"/>
                  <a:gd name="T75" fmla="*/ 163 h 166"/>
                  <a:gd name="T76" fmla="*/ 153 w 208"/>
                  <a:gd name="T77" fmla="*/ 157 h 166"/>
                  <a:gd name="T78" fmla="*/ 147 w 208"/>
                  <a:gd name="T79" fmla="*/ 86 h 166"/>
                  <a:gd name="T80" fmla="*/ 147 w 208"/>
                  <a:gd name="T81" fmla="*/ 161 h 166"/>
                  <a:gd name="T82" fmla="*/ 141 w 208"/>
                  <a:gd name="T83" fmla="*/ 165 h 166"/>
                  <a:gd name="T84" fmla="*/ 135 w 208"/>
                  <a:gd name="T85" fmla="*/ 165 h 166"/>
                  <a:gd name="T86" fmla="*/ 130 w 208"/>
                  <a:gd name="T87" fmla="*/ 161 h 166"/>
                  <a:gd name="T88" fmla="*/ 129 w 208"/>
                  <a:gd name="T89" fmla="*/ 86 h 166"/>
                  <a:gd name="T90" fmla="*/ 29 w 208"/>
                  <a:gd name="T91" fmla="*/ 161 h 166"/>
                  <a:gd name="T92" fmla="*/ 26 w 208"/>
                  <a:gd name="T93" fmla="*/ 165 h 166"/>
                  <a:gd name="T94" fmla="*/ 21 w 208"/>
                  <a:gd name="T95" fmla="*/ 165 h 166"/>
                  <a:gd name="T96" fmla="*/ 19 w 208"/>
                  <a:gd name="T97" fmla="*/ 161 h 166"/>
                  <a:gd name="T98" fmla="*/ 11 w 208"/>
                  <a:gd name="T99" fmla="*/ 86 h 166"/>
                  <a:gd name="T100" fmla="*/ 4 w 208"/>
                  <a:gd name="T101" fmla="*/ 83 h 166"/>
                  <a:gd name="T102" fmla="*/ 0 w 208"/>
                  <a:gd name="T103" fmla="*/ 77 h 166"/>
                  <a:gd name="T104" fmla="*/ 0 w 208"/>
                  <a:gd name="T105" fmla="*/ 69 h 166"/>
                  <a:gd name="T106" fmla="*/ 4 w 208"/>
                  <a:gd name="T107" fmla="*/ 64 h 166"/>
                  <a:gd name="T108" fmla="*/ 11 w 208"/>
                  <a:gd name="T109" fmla="*/ 62 h 166"/>
                  <a:gd name="T110" fmla="*/ 22 w 208"/>
                  <a:gd name="T111" fmla="*/ 60 h 166"/>
                  <a:gd name="T112" fmla="*/ 23 w 208"/>
                  <a:gd name="T113" fmla="*/ 58 h 166"/>
                  <a:gd name="T114" fmla="*/ 30 w 208"/>
                  <a:gd name="T115" fmla="*/ 54 h 166"/>
                  <a:gd name="T116" fmla="*/ 32 w 208"/>
                  <a:gd name="T117" fmla="*/ 54 h 166"/>
                  <a:gd name="T118" fmla="*/ 9 w 208"/>
                  <a:gd name="T119" fmla="*/ 51 h 166"/>
                  <a:gd name="T120" fmla="*/ 4 w 208"/>
                  <a:gd name="T121" fmla="*/ 48 h 166"/>
                  <a:gd name="T122" fmla="*/ 3 w 208"/>
                  <a:gd name="T123" fmla="*/ 5 h 166"/>
                  <a:gd name="T124" fmla="*/ 7 w 208"/>
                  <a:gd name="T12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8" h="166">
                    <a:moveTo>
                      <a:pt x="175" y="43"/>
                    </a:moveTo>
                    <a:lnTo>
                      <a:pt x="174" y="62"/>
                    </a:lnTo>
                    <a:lnTo>
                      <a:pt x="186" y="62"/>
                    </a:lnTo>
                    <a:lnTo>
                      <a:pt x="175" y="43"/>
                    </a:lnTo>
                    <a:close/>
                    <a:moveTo>
                      <a:pt x="126" y="42"/>
                    </a:moveTo>
                    <a:lnTo>
                      <a:pt x="122" y="50"/>
                    </a:lnTo>
                    <a:lnTo>
                      <a:pt x="119" y="52"/>
                    </a:lnTo>
                    <a:lnTo>
                      <a:pt x="116" y="53"/>
                    </a:lnTo>
                    <a:lnTo>
                      <a:pt x="115" y="53"/>
                    </a:lnTo>
                    <a:lnTo>
                      <a:pt x="80" y="53"/>
                    </a:lnTo>
                    <a:lnTo>
                      <a:pt x="77" y="53"/>
                    </a:lnTo>
                    <a:lnTo>
                      <a:pt x="75" y="51"/>
                    </a:lnTo>
                    <a:lnTo>
                      <a:pt x="74" y="50"/>
                    </a:lnTo>
                    <a:lnTo>
                      <a:pt x="72" y="51"/>
                    </a:lnTo>
                    <a:lnTo>
                      <a:pt x="71" y="51"/>
                    </a:lnTo>
                    <a:lnTo>
                      <a:pt x="48" y="51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55" y="58"/>
                    </a:lnTo>
                    <a:lnTo>
                      <a:pt x="57" y="59"/>
                    </a:lnTo>
                    <a:lnTo>
                      <a:pt x="58" y="60"/>
                    </a:lnTo>
                    <a:lnTo>
                      <a:pt x="57" y="62"/>
                    </a:lnTo>
                    <a:lnTo>
                      <a:pt x="127" y="62"/>
                    </a:lnTo>
                    <a:lnTo>
                      <a:pt x="126" y="42"/>
                    </a:lnTo>
                    <a:close/>
                    <a:moveTo>
                      <a:pt x="10" y="6"/>
                    </a:moveTo>
                    <a:lnTo>
                      <a:pt x="10" y="41"/>
                    </a:lnTo>
                    <a:lnTo>
                      <a:pt x="70" y="41"/>
                    </a:lnTo>
                    <a:lnTo>
                      <a:pt x="70" y="6"/>
                    </a:lnTo>
                    <a:lnTo>
                      <a:pt x="10" y="6"/>
                    </a:lnTo>
                    <a:close/>
                    <a:moveTo>
                      <a:pt x="9" y="0"/>
                    </a:moveTo>
                    <a:lnTo>
                      <a:pt x="71" y="0"/>
                    </a:lnTo>
                    <a:lnTo>
                      <a:pt x="73" y="0"/>
                    </a:lnTo>
                    <a:lnTo>
                      <a:pt x="75" y="2"/>
                    </a:lnTo>
                    <a:lnTo>
                      <a:pt x="76" y="5"/>
                    </a:lnTo>
                    <a:lnTo>
                      <a:pt x="76" y="39"/>
                    </a:lnTo>
                    <a:lnTo>
                      <a:pt x="78" y="38"/>
                    </a:lnTo>
                    <a:lnTo>
                      <a:pt x="80" y="38"/>
                    </a:lnTo>
                    <a:lnTo>
                      <a:pt x="111" y="38"/>
                    </a:lnTo>
                    <a:lnTo>
                      <a:pt x="126" y="14"/>
                    </a:lnTo>
                    <a:lnTo>
                      <a:pt x="128" y="11"/>
                    </a:lnTo>
                    <a:lnTo>
                      <a:pt x="131" y="9"/>
                    </a:lnTo>
                    <a:lnTo>
                      <a:pt x="135" y="8"/>
                    </a:lnTo>
                    <a:lnTo>
                      <a:pt x="166" y="8"/>
                    </a:lnTo>
                    <a:lnTo>
                      <a:pt x="168" y="9"/>
                    </a:lnTo>
                    <a:lnTo>
                      <a:pt x="169" y="9"/>
                    </a:lnTo>
                    <a:lnTo>
                      <a:pt x="169" y="9"/>
                    </a:lnTo>
                    <a:lnTo>
                      <a:pt x="172" y="10"/>
                    </a:lnTo>
                    <a:lnTo>
                      <a:pt x="173" y="11"/>
                    </a:lnTo>
                    <a:lnTo>
                      <a:pt x="175" y="14"/>
                    </a:lnTo>
                    <a:lnTo>
                      <a:pt x="205" y="65"/>
                    </a:lnTo>
                    <a:lnTo>
                      <a:pt x="207" y="67"/>
                    </a:lnTo>
                    <a:lnTo>
                      <a:pt x="208" y="71"/>
                    </a:lnTo>
                    <a:lnTo>
                      <a:pt x="208" y="74"/>
                    </a:lnTo>
                    <a:lnTo>
                      <a:pt x="208" y="77"/>
                    </a:lnTo>
                    <a:lnTo>
                      <a:pt x="206" y="80"/>
                    </a:lnTo>
                    <a:lnTo>
                      <a:pt x="204" y="83"/>
                    </a:lnTo>
                    <a:lnTo>
                      <a:pt x="201" y="85"/>
                    </a:lnTo>
                    <a:lnTo>
                      <a:pt x="198" y="86"/>
                    </a:lnTo>
                    <a:lnTo>
                      <a:pt x="194" y="86"/>
                    </a:lnTo>
                    <a:lnTo>
                      <a:pt x="194" y="161"/>
                    </a:lnTo>
                    <a:lnTo>
                      <a:pt x="193" y="163"/>
                    </a:lnTo>
                    <a:lnTo>
                      <a:pt x="191" y="165"/>
                    </a:lnTo>
                    <a:lnTo>
                      <a:pt x="189" y="166"/>
                    </a:lnTo>
                    <a:lnTo>
                      <a:pt x="186" y="165"/>
                    </a:lnTo>
                    <a:lnTo>
                      <a:pt x="185" y="163"/>
                    </a:lnTo>
                    <a:lnTo>
                      <a:pt x="184" y="161"/>
                    </a:lnTo>
                    <a:lnTo>
                      <a:pt x="184" y="86"/>
                    </a:lnTo>
                    <a:lnTo>
                      <a:pt x="171" y="86"/>
                    </a:lnTo>
                    <a:lnTo>
                      <a:pt x="171" y="157"/>
                    </a:lnTo>
                    <a:lnTo>
                      <a:pt x="169" y="161"/>
                    </a:lnTo>
                    <a:lnTo>
                      <a:pt x="168" y="163"/>
                    </a:lnTo>
                    <a:lnTo>
                      <a:pt x="165" y="165"/>
                    </a:lnTo>
                    <a:lnTo>
                      <a:pt x="162" y="166"/>
                    </a:lnTo>
                    <a:lnTo>
                      <a:pt x="159" y="165"/>
                    </a:lnTo>
                    <a:lnTo>
                      <a:pt x="155" y="163"/>
                    </a:lnTo>
                    <a:lnTo>
                      <a:pt x="154" y="161"/>
                    </a:lnTo>
                    <a:lnTo>
                      <a:pt x="153" y="157"/>
                    </a:lnTo>
                    <a:lnTo>
                      <a:pt x="153" y="86"/>
                    </a:lnTo>
                    <a:lnTo>
                      <a:pt x="147" y="86"/>
                    </a:lnTo>
                    <a:lnTo>
                      <a:pt x="147" y="157"/>
                    </a:lnTo>
                    <a:lnTo>
                      <a:pt x="147" y="161"/>
                    </a:lnTo>
                    <a:lnTo>
                      <a:pt x="144" y="163"/>
                    </a:lnTo>
                    <a:lnTo>
                      <a:pt x="141" y="165"/>
                    </a:lnTo>
                    <a:lnTo>
                      <a:pt x="138" y="166"/>
                    </a:lnTo>
                    <a:lnTo>
                      <a:pt x="135" y="165"/>
                    </a:lnTo>
                    <a:lnTo>
                      <a:pt x="133" y="163"/>
                    </a:lnTo>
                    <a:lnTo>
                      <a:pt x="130" y="161"/>
                    </a:lnTo>
                    <a:lnTo>
                      <a:pt x="129" y="157"/>
                    </a:lnTo>
                    <a:lnTo>
                      <a:pt x="129" y="86"/>
                    </a:lnTo>
                    <a:lnTo>
                      <a:pt x="29" y="86"/>
                    </a:lnTo>
                    <a:lnTo>
                      <a:pt x="29" y="161"/>
                    </a:lnTo>
                    <a:lnTo>
                      <a:pt x="28" y="163"/>
                    </a:lnTo>
                    <a:lnTo>
                      <a:pt x="26" y="165"/>
                    </a:lnTo>
                    <a:lnTo>
                      <a:pt x="24" y="166"/>
                    </a:lnTo>
                    <a:lnTo>
                      <a:pt x="21" y="165"/>
                    </a:lnTo>
                    <a:lnTo>
                      <a:pt x="20" y="163"/>
                    </a:lnTo>
                    <a:lnTo>
                      <a:pt x="19" y="161"/>
                    </a:lnTo>
                    <a:lnTo>
                      <a:pt x="19" y="86"/>
                    </a:lnTo>
                    <a:lnTo>
                      <a:pt x="11" y="86"/>
                    </a:lnTo>
                    <a:lnTo>
                      <a:pt x="8" y="85"/>
                    </a:lnTo>
                    <a:lnTo>
                      <a:pt x="4" y="83"/>
                    </a:lnTo>
                    <a:lnTo>
                      <a:pt x="2" y="80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0" y="6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8" y="62"/>
                    </a:lnTo>
                    <a:lnTo>
                      <a:pt x="11" y="62"/>
                    </a:lnTo>
                    <a:lnTo>
                      <a:pt x="22" y="62"/>
                    </a:lnTo>
                    <a:lnTo>
                      <a:pt x="22" y="60"/>
                    </a:lnTo>
                    <a:lnTo>
                      <a:pt x="22" y="59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2" y="54"/>
                    </a:lnTo>
                    <a:lnTo>
                      <a:pt x="32" y="51"/>
                    </a:lnTo>
                    <a:lnTo>
                      <a:pt x="9" y="51"/>
                    </a:lnTo>
                    <a:lnTo>
                      <a:pt x="7" y="50"/>
                    </a:lnTo>
                    <a:lnTo>
                      <a:pt x="4" y="48"/>
                    </a:lnTo>
                    <a:lnTo>
                      <a:pt x="3" y="46"/>
                    </a:lnTo>
                    <a:lnTo>
                      <a:pt x="3" y="5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srgbClr val="00988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518096" y="3162328"/>
                <a:ext cx="66191" cy="64449"/>
              </a:xfrm>
              <a:custGeom>
                <a:avLst/>
                <a:gdLst>
                  <a:gd name="T0" fmla="*/ 19 w 38"/>
                  <a:gd name="T1" fmla="*/ 0 h 37"/>
                  <a:gd name="T2" fmla="*/ 29 w 38"/>
                  <a:gd name="T3" fmla="*/ 3 h 37"/>
                  <a:gd name="T4" fmla="*/ 35 w 38"/>
                  <a:gd name="T5" fmla="*/ 9 h 37"/>
                  <a:gd name="T6" fmla="*/ 38 w 38"/>
                  <a:gd name="T7" fmla="*/ 19 h 37"/>
                  <a:gd name="T8" fmla="*/ 35 w 38"/>
                  <a:gd name="T9" fmla="*/ 28 h 37"/>
                  <a:gd name="T10" fmla="*/ 29 w 38"/>
                  <a:gd name="T11" fmla="*/ 34 h 37"/>
                  <a:gd name="T12" fmla="*/ 19 w 38"/>
                  <a:gd name="T13" fmla="*/ 37 h 37"/>
                  <a:gd name="T14" fmla="*/ 10 w 38"/>
                  <a:gd name="T15" fmla="*/ 34 h 37"/>
                  <a:gd name="T16" fmla="*/ 4 w 38"/>
                  <a:gd name="T17" fmla="*/ 28 h 37"/>
                  <a:gd name="T18" fmla="*/ 0 w 38"/>
                  <a:gd name="T19" fmla="*/ 19 h 37"/>
                  <a:gd name="T20" fmla="*/ 4 w 38"/>
                  <a:gd name="T21" fmla="*/ 9 h 37"/>
                  <a:gd name="T22" fmla="*/ 10 w 38"/>
                  <a:gd name="T23" fmla="*/ 3 h 37"/>
                  <a:gd name="T24" fmla="*/ 19 w 38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37">
                    <a:moveTo>
                      <a:pt x="19" y="0"/>
                    </a:moveTo>
                    <a:lnTo>
                      <a:pt x="29" y="3"/>
                    </a:lnTo>
                    <a:lnTo>
                      <a:pt x="35" y="9"/>
                    </a:lnTo>
                    <a:lnTo>
                      <a:pt x="38" y="19"/>
                    </a:lnTo>
                    <a:lnTo>
                      <a:pt x="35" y="28"/>
                    </a:lnTo>
                    <a:lnTo>
                      <a:pt x="29" y="34"/>
                    </a:lnTo>
                    <a:lnTo>
                      <a:pt x="19" y="37"/>
                    </a:lnTo>
                    <a:lnTo>
                      <a:pt x="10" y="34"/>
                    </a:lnTo>
                    <a:lnTo>
                      <a:pt x="4" y="28"/>
                    </a:lnTo>
                    <a:lnTo>
                      <a:pt x="0" y="19"/>
                    </a:lnTo>
                    <a:lnTo>
                      <a:pt x="4" y="9"/>
                    </a:lnTo>
                    <a:lnTo>
                      <a:pt x="10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srgbClr val="00988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289055" y="1834984"/>
            <a:ext cx="542118" cy="1604927"/>
            <a:chOff x="2267202" y="1680422"/>
            <a:chExt cx="658423" cy="1949140"/>
          </a:xfrm>
          <a:solidFill>
            <a:schemeClr val="accent1"/>
          </a:solidFill>
        </p:grpSpPr>
        <p:sp>
          <p:nvSpPr>
            <p:cNvPr id="51" name="Freeform 37"/>
            <p:cNvSpPr/>
            <p:nvPr/>
          </p:nvSpPr>
          <p:spPr bwMode="auto">
            <a:xfrm>
              <a:off x="2267202" y="1680422"/>
              <a:ext cx="658423" cy="1949140"/>
            </a:xfrm>
            <a:custGeom>
              <a:avLst/>
              <a:gdLst>
                <a:gd name="T0" fmla="*/ 0 w 378"/>
                <a:gd name="T1" fmla="*/ 0 h 1119"/>
                <a:gd name="T2" fmla="*/ 259 w 378"/>
                <a:gd name="T3" fmla="*/ 37 h 1119"/>
                <a:gd name="T4" fmla="*/ 283 w 378"/>
                <a:gd name="T5" fmla="*/ 42 h 1119"/>
                <a:gd name="T6" fmla="*/ 306 w 378"/>
                <a:gd name="T7" fmla="*/ 50 h 1119"/>
                <a:gd name="T8" fmla="*/ 326 w 378"/>
                <a:gd name="T9" fmla="*/ 60 h 1119"/>
                <a:gd name="T10" fmla="*/ 343 w 378"/>
                <a:gd name="T11" fmla="*/ 72 h 1119"/>
                <a:gd name="T12" fmla="*/ 357 w 378"/>
                <a:gd name="T13" fmla="*/ 86 h 1119"/>
                <a:gd name="T14" fmla="*/ 368 w 378"/>
                <a:gd name="T15" fmla="*/ 101 h 1119"/>
                <a:gd name="T16" fmla="*/ 376 w 378"/>
                <a:gd name="T17" fmla="*/ 119 h 1119"/>
                <a:gd name="T18" fmla="*/ 378 w 378"/>
                <a:gd name="T19" fmla="*/ 140 h 1119"/>
                <a:gd name="T20" fmla="*/ 378 w 378"/>
                <a:gd name="T21" fmla="*/ 968 h 1119"/>
                <a:gd name="T22" fmla="*/ 376 w 378"/>
                <a:gd name="T23" fmla="*/ 988 h 1119"/>
                <a:gd name="T24" fmla="*/ 369 w 378"/>
                <a:gd name="T25" fmla="*/ 1007 h 1119"/>
                <a:gd name="T26" fmla="*/ 358 w 378"/>
                <a:gd name="T27" fmla="*/ 1022 h 1119"/>
                <a:gd name="T28" fmla="*/ 344 w 378"/>
                <a:gd name="T29" fmla="*/ 1036 h 1119"/>
                <a:gd name="T30" fmla="*/ 327 w 378"/>
                <a:gd name="T31" fmla="*/ 1048 h 1119"/>
                <a:gd name="T32" fmla="*/ 307 w 378"/>
                <a:gd name="T33" fmla="*/ 1058 h 1119"/>
                <a:gd name="T34" fmla="*/ 284 w 378"/>
                <a:gd name="T35" fmla="*/ 1066 h 1119"/>
                <a:gd name="T36" fmla="*/ 259 w 378"/>
                <a:gd name="T37" fmla="*/ 1071 h 1119"/>
                <a:gd name="T38" fmla="*/ 0 w 378"/>
                <a:gd name="T39" fmla="*/ 1119 h 1119"/>
                <a:gd name="T40" fmla="*/ 0 w 378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8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6" y="50"/>
                  </a:lnTo>
                  <a:lnTo>
                    <a:pt x="326" y="60"/>
                  </a:lnTo>
                  <a:lnTo>
                    <a:pt x="343" y="72"/>
                  </a:lnTo>
                  <a:lnTo>
                    <a:pt x="357" y="86"/>
                  </a:lnTo>
                  <a:lnTo>
                    <a:pt x="368" y="101"/>
                  </a:lnTo>
                  <a:lnTo>
                    <a:pt x="376" y="119"/>
                  </a:lnTo>
                  <a:lnTo>
                    <a:pt x="378" y="140"/>
                  </a:lnTo>
                  <a:lnTo>
                    <a:pt x="378" y="968"/>
                  </a:lnTo>
                  <a:lnTo>
                    <a:pt x="376" y="988"/>
                  </a:lnTo>
                  <a:lnTo>
                    <a:pt x="369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7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2462290" y="2482548"/>
              <a:ext cx="165477" cy="344888"/>
              <a:chOff x="3505027" y="3162328"/>
              <a:chExt cx="165477" cy="344888"/>
            </a:xfrm>
            <a:grpFill/>
          </p:grpSpPr>
          <p:sp>
            <p:nvSpPr>
              <p:cNvPr id="53" name="Freeform 157"/>
              <p:cNvSpPr/>
              <p:nvPr/>
            </p:nvSpPr>
            <p:spPr bwMode="auto">
              <a:xfrm>
                <a:off x="3557283" y="3162328"/>
                <a:ext cx="62707" cy="62707"/>
              </a:xfrm>
              <a:custGeom>
                <a:avLst/>
                <a:gdLst>
                  <a:gd name="T0" fmla="*/ 19 w 36"/>
                  <a:gd name="T1" fmla="*/ 0 h 36"/>
                  <a:gd name="T2" fmla="*/ 27 w 36"/>
                  <a:gd name="T3" fmla="*/ 3 h 36"/>
                  <a:gd name="T4" fmla="*/ 34 w 36"/>
                  <a:gd name="T5" fmla="*/ 9 h 36"/>
                  <a:gd name="T6" fmla="*/ 36 w 36"/>
                  <a:gd name="T7" fmla="*/ 18 h 36"/>
                  <a:gd name="T8" fmla="*/ 34 w 36"/>
                  <a:gd name="T9" fmla="*/ 28 h 36"/>
                  <a:gd name="T10" fmla="*/ 27 w 36"/>
                  <a:gd name="T11" fmla="*/ 34 h 36"/>
                  <a:gd name="T12" fmla="*/ 19 w 36"/>
                  <a:gd name="T13" fmla="*/ 36 h 36"/>
                  <a:gd name="T14" fmla="*/ 9 w 36"/>
                  <a:gd name="T15" fmla="*/ 34 h 36"/>
                  <a:gd name="T16" fmla="*/ 2 w 36"/>
                  <a:gd name="T17" fmla="*/ 28 h 36"/>
                  <a:gd name="T18" fmla="*/ 0 w 36"/>
                  <a:gd name="T19" fmla="*/ 18 h 36"/>
                  <a:gd name="T20" fmla="*/ 2 w 36"/>
                  <a:gd name="T21" fmla="*/ 9 h 36"/>
                  <a:gd name="T22" fmla="*/ 9 w 36"/>
                  <a:gd name="T23" fmla="*/ 3 h 36"/>
                  <a:gd name="T24" fmla="*/ 19 w 36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6">
                    <a:moveTo>
                      <a:pt x="19" y="0"/>
                    </a:moveTo>
                    <a:lnTo>
                      <a:pt x="27" y="3"/>
                    </a:lnTo>
                    <a:lnTo>
                      <a:pt x="34" y="9"/>
                    </a:lnTo>
                    <a:lnTo>
                      <a:pt x="36" y="18"/>
                    </a:lnTo>
                    <a:lnTo>
                      <a:pt x="34" y="28"/>
                    </a:lnTo>
                    <a:lnTo>
                      <a:pt x="27" y="34"/>
                    </a:lnTo>
                    <a:lnTo>
                      <a:pt x="19" y="36"/>
                    </a:lnTo>
                    <a:lnTo>
                      <a:pt x="9" y="34"/>
                    </a:lnTo>
                    <a:lnTo>
                      <a:pt x="2" y="28"/>
                    </a:lnTo>
                    <a:lnTo>
                      <a:pt x="0" y="18"/>
                    </a:lnTo>
                    <a:lnTo>
                      <a:pt x="2" y="9"/>
                    </a:lnTo>
                    <a:lnTo>
                      <a:pt x="9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158"/>
              <p:cNvSpPr>
                <a:spLocks noEditPoints="1"/>
              </p:cNvSpPr>
              <p:nvPr/>
            </p:nvSpPr>
            <p:spPr bwMode="auto">
              <a:xfrm>
                <a:off x="3505027" y="3176263"/>
                <a:ext cx="165477" cy="330953"/>
              </a:xfrm>
              <a:custGeom>
                <a:avLst/>
                <a:gdLst>
                  <a:gd name="T0" fmla="*/ 71 w 95"/>
                  <a:gd name="T1" fmla="*/ 21 h 190"/>
                  <a:gd name="T2" fmla="*/ 73 w 95"/>
                  <a:gd name="T3" fmla="*/ 23 h 190"/>
                  <a:gd name="T4" fmla="*/ 77 w 95"/>
                  <a:gd name="T5" fmla="*/ 23 h 190"/>
                  <a:gd name="T6" fmla="*/ 77 w 95"/>
                  <a:gd name="T7" fmla="*/ 21 h 190"/>
                  <a:gd name="T8" fmla="*/ 70 w 95"/>
                  <a:gd name="T9" fmla="*/ 3 h 190"/>
                  <a:gd name="T10" fmla="*/ 69 w 95"/>
                  <a:gd name="T11" fmla="*/ 15 h 190"/>
                  <a:gd name="T12" fmla="*/ 73 w 95"/>
                  <a:gd name="T13" fmla="*/ 17 h 190"/>
                  <a:gd name="T14" fmla="*/ 79 w 95"/>
                  <a:gd name="T15" fmla="*/ 16 h 190"/>
                  <a:gd name="T16" fmla="*/ 79 w 95"/>
                  <a:gd name="T17" fmla="*/ 4 h 190"/>
                  <a:gd name="T18" fmla="*/ 73 w 95"/>
                  <a:gd name="T19" fmla="*/ 2 h 190"/>
                  <a:gd name="T20" fmla="*/ 76 w 95"/>
                  <a:gd name="T21" fmla="*/ 1 h 190"/>
                  <a:gd name="T22" fmla="*/ 75 w 95"/>
                  <a:gd name="T23" fmla="*/ 0 h 190"/>
                  <a:gd name="T24" fmla="*/ 75 w 95"/>
                  <a:gd name="T25" fmla="*/ 1 h 190"/>
                  <a:gd name="T26" fmla="*/ 73 w 95"/>
                  <a:gd name="T27" fmla="*/ 1 h 190"/>
                  <a:gd name="T28" fmla="*/ 74 w 95"/>
                  <a:gd name="T29" fmla="*/ 0 h 190"/>
                  <a:gd name="T30" fmla="*/ 79 w 95"/>
                  <a:gd name="T31" fmla="*/ 1 h 190"/>
                  <a:gd name="T32" fmla="*/ 81 w 95"/>
                  <a:gd name="T33" fmla="*/ 21 h 190"/>
                  <a:gd name="T34" fmla="*/ 82 w 95"/>
                  <a:gd name="T35" fmla="*/ 22 h 190"/>
                  <a:gd name="T36" fmla="*/ 90 w 95"/>
                  <a:gd name="T37" fmla="*/ 25 h 190"/>
                  <a:gd name="T38" fmla="*/ 95 w 95"/>
                  <a:gd name="T39" fmla="*/ 60 h 190"/>
                  <a:gd name="T40" fmla="*/ 89 w 95"/>
                  <a:gd name="T41" fmla="*/ 65 h 190"/>
                  <a:gd name="T42" fmla="*/ 82 w 95"/>
                  <a:gd name="T43" fmla="*/ 63 h 190"/>
                  <a:gd name="T44" fmla="*/ 70 w 95"/>
                  <a:gd name="T45" fmla="*/ 101 h 190"/>
                  <a:gd name="T46" fmla="*/ 68 w 95"/>
                  <a:gd name="T47" fmla="*/ 185 h 190"/>
                  <a:gd name="T48" fmla="*/ 61 w 95"/>
                  <a:gd name="T49" fmla="*/ 190 h 190"/>
                  <a:gd name="T50" fmla="*/ 52 w 95"/>
                  <a:gd name="T51" fmla="*/ 185 h 190"/>
                  <a:gd name="T52" fmla="*/ 45 w 95"/>
                  <a:gd name="T53" fmla="*/ 108 h 190"/>
                  <a:gd name="T54" fmla="*/ 42 w 95"/>
                  <a:gd name="T55" fmla="*/ 187 h 190"/>
                  <a:gd name="T56" fmla="*/ 33 w 95"/>
                  <a:gd name="T57" fmla="*/ 189 h 190"/>
                  <a:gd name="T58" fmla="*/ 28 w 95"/>
                  <a:gd name="T59" fmla="*/ 181 h 190"/>
                  <a:gd name="T60" fmla="*/ 26 w 95"/>
                  <a:gd name="T61" fmla="*/ 98 h 190"/>
                  <a:gd name="T62" fmla="*/ 12 w 95"/>
                  <a:gd name="T63" fmla="*/ 110 h 190"/>
                  <a:gd name="T64" fmla="*/ 4 w 95"/>
                  <a:gd name="T65" fmla="*/ 112 h 190"/>
                  <a:gd name="T66" fmla="*/ 0 w 95"/>
                  <a:gd name="T67" fmla="*/ 104 h 190"/>
                  <a:gd name="T68" fmla="*/ 25 w 95"/>
                  <a:gd name="T69" fmla="*/ 37 h 190"/>
                  <a:gd name="T70" fmla="*/ 29 w 95"/>
                  <a:gd name="T71" fmla="*/ 32 h 190"/>
                  <a:gd name="T72" fmla="*/ 64 w 95"/>
                  <a:gd name="T73" fmla="*/ 30 h 190"/>
                  <a:gd name="T74" fmla="*/ 70 w 95"/>
                  <a:gd name="T75" fmla="*/ 33 h 190"/>
                  <a:gd name="T76" fmla="*/ 76 w 95"/>
                  <a:gd name="T77" fmla="*/ 27 h 190"/>
                  <a:gd name="T78" fmla="*/ 77 w 95"/>
                  <a:gd name="T79" fmla="*/ 25 h 190"/>
                  <a:gd name="T80" fmla="*/ 68 w 95"/>
                  <a:gd name="T81" fmla="*/ 23 h 190"/>
                  <a:gd name="T82" fmla="*/ 68 w 95"/>
                  <a:gd name="T83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5" h="190">
                    <a:moveTo>
                      <a:pt x="73" y="21"/>
                    </a:moveTo>
                    <a:lnTo>
                      <a:pt x="71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3" y="21"/>
                    </a:lnTo>
                    <a:close/>
                    <a:moveTo>
                      <a:pt x="73" y="2"/>
                    </a:moveTo>
                    <a:lnTo>
                      <a:pt x="70" y="3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9" y="15"/>
                    </a:lnTo>
                    <a:lnTo>
                      <a:pt x="69" y="16"/>
                    </a:lnTo>
                    <a:lnTo>
                      <a:pt x="70" y="17"/>
                    </a:lnTo>
                    <a:lnTo>
                      <a:pt x="73" y="17"/>
                    </a:lnTo>
                    <a:lnTo>
                      <a:pt x="76" y="17"/>
                    </a:lnTo>
                    <a:lnTo>
                      <a:pt x="78" y="17"/>
                    </a:lnTo>
                    <a:lnTo>
                      <a:pt x="79" y="16"/>
                    </a:lnTo>
                    <a:lnTo>
                      <a:pt x="79" y="15"/>
                    </a:lnTo>
                    <a:lnTo>
                      <a:pt x="79" y="5"/>
                    </a:lnTo>
                    <a:lnTo>
                      <a:pt x="79" y="4"/>
                    </a:lnTo>
                    <a:lnTo>
                      <a:pt x="78" y="3"/>
                    </a:lnTo>
                    <a:lnTo>
                      <a:pt x="76" y="2"/>
                    </a:lnTo>
                    <a:lnTo>
                      <a:pt x="73" y="2"/>
                    </a:lnTo>
                    <a:close/>
                    <a:moveTo>
                      <a:pt x="76" y="0"/>
                    </a:moveTo>
                    <a:lnTo>
                      <a:pt x="75" y="1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6" y="0"/>
                    </a:lnTo>
                    <a:close/>
                    <a:moveTo>
                      <a:pt x="75" y="0"/>
                    </a:move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5" y="0"/>
                    </a:lnTo>
                    <a:close/>
                    <a:moveTo>
                      <a:pt x="74" y="0"/>
                    </a:move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0"/>
                    </a:lnTo>
                    <a:close/>
                    <a:moveTo>
                      <a:pt x="71" y="0"/>
                    </a:moveTo>
                    <a:lnTo>
                      <a:pt x="77" y="0"/>
                    </a:lnTo>
                    <a:lnTo>
                      <a:pt x="79" y="1"/>
                    </a:lnTo>
                    <a:lnTo>
                      <a:pt x="80" y="2"/>
                    </a:lnTo>
                    <a:lnTo>
                      <a:pt x="81" y="4"/>
                    </a:lnTo>
                    <a:lnTo>
                      <a:pt x="81" y="21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2" y="22"/>
                    </a:lnTo>
                    <a:lnTo>
                      <a:pt x="86" y="22"/>
                    </a:lnTo>
                    <a:lnTo>
                      <a:pt x="88" y="23"/>
                    </a:lnTo>
                    <a:lnTo>
                      <a:pt x="90" y="25"/>
                    </a:lnTo>
                    <a:lnTo>
                      <a:pt x="91" y="28"/>
                    </a:lnTo>
                    <a:lnTo>
                      <a:pt x="95" y="57"/>
                    </a:lnTo>
                    <a:lnTo>
                      <a:pt x="95" y="60"/>
                    </a:lnTo>
                    <a:lnTo>
                      <a:pt x="94" y="63"/>
                    </a:lnTo>
                    <a:lnTo>
                      <a:pt x="92" y="64"/>
                    </a:lnTo>
                    <a:lnTo>
                      <a:pt x="89" y="65"/>
                    </a:lnTo>
                    <a:lnTo>
                      <a:pt x="87" y="65"/>
                    </a:lnTo>
                    <a:lnTo>
                      <a:pt x="84" y="64"/>
                    </a:lnTo>
                    <a:lnTo>
                      <a:pt x="82" y="63"/>
                    </a:lnTo>
                    <a:lnTo>
                      <a:pt x="73" y="54"/>
                    </a:lnTo>
                    <a:lnTo>
                      <a:pt x="70" y="98"/>
                    </a:lnTo>
                    <a:lnTo>
                      <a:pt x="70" y="101"/>
                    </a:lnTo>
                    <a:lnTo>
                      <a:pt x="69" y="103"/>
                    </a:lnTo>
                    <a:lnTo>
                      <a:pt x="69" y="181"/>
                    </a:lnTo>
                    <a:lnTo>
                      <a:pt x="68" y="185"/>
                    </a:lnTo>
                    <a:lnTo>
                      <a:pt x="66" y="187"/>
                    </a:lnTo>
                    <a:lnTo>
                      <a:pt x="64" y="189"/>
                    </a:lnTo>
                    <a:lnTo>
                      <a:pt x="61" y="190"/>
                    </a:lnTo>
                    <a:lnTo>
                      <a:pt x="57" y="189"/>
                    </a:lnTo>
                    <a:lnTo>
                      <a:pt x="54" y="187"/>
                    </a:lnTo>
                    <a:lnTo>
                      <a:pt x="52" y="185"/>
                    </a:lnTo>
                    <a:lnTo>
                      <a:pt x="52" y="181"/>
                    </a:lnTo>
                    <a:lnTo>
                      <a:pt x="52" y="108"/>
                    </a:lnTo>
                    <a:lnTo>
                      <a:pt x="45" y="108"/>
                    </a:lnTo>
                    <a:lnTo>
                      <a:pt x="45" y="181"/>
                    </a:lnTo>
                    <a:lnTo>
                      <a:pt x="44" y="185"/>
                    </a:lnTo>
                    <a:lnTo>
                      <a:pt x="42" y="187"/>
                    </a:lnTo>
                    <a:lnTo>
                      <a:pt x="40" y="189"/>
                    </a:lnTo>
                    <a:lnTo>
                      <a:pt x="37" y="190"/>
                    </a:lnTo>
                    <a:lnTo>
                      <a:pt x="33" y="189"/>
                    </a:lnTo>
                    <a:lnTo>
                      <a:pt x="30" y="187"/>
                    </a:lnTo>
                    <a:lnTo>
                      <a:pt x="28" y="185"/>
                    </a:lnTo>
                    <a:lnTo>
                      <a:pt x="28" y="181"/>
                    </a:lnTo>
                    <a:lnTo>
                      <a:pt x="28" y="103"/>
                    </a:lnTo>
                    <a:lnTo>
                      <a:pt x="26" y="101"/>
                    </a:lnTo>
                    <a:lnTo>
                      <a:pt x="26" y="98"/>
                    </a:lnTo>
                    <a:lnTo>
                      <a:pt x="25" y="77"/>
                    </a:lnTo>
                    <a:lnTo>
                      <a:pt x="14" y="108"/>
                    </a:lnTo>
                    <a:lnTo>
                      <a:pt x="12" y="110"/>
                    </a:lnTo>
                    <a:lnTo>
                      <a:pt x="10" y="112"/>
                    </a:lnTo>
                    <a:lnTo>
                      <a:pt x="7" y="112"/>
                    </a:lnTo>
                    <a:lnTo>
                      <a:pt x="4" y="112"/>
                    </a:lnTo>
                    <a:lnTo>
                      <a:pt x="2" y="110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0" y="102"/>
                    </a:lnTo>
                    <a:lnTo>
                      <a:pt x="24" y="38"/>
                    </a:lnTo>
                    <a:lnTo>
                      <a:pt x="25" y="37"/>
                    </a:lnTo>
                    <a:lnTo>
                      <a:pt x="26" y="35"/>
                    </a:lnTo>
                    <a:lnTo>
                      <a:pt x="27" y="33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3" y="30"/>
                    </a:lnTo>
                    <a:lnTo>
                      <a:pt x="64" y="30"/>
                    </a:lnTo>
                    <a:lnTo>
                      <a:pt x="65" y="30"/>
                    </a:lnTo>
                    <a:lnTo>
                      <a:pt x="68" y="32"/>
                    </a:lnTo>
                    <a:lnTo>
                      <a:pt x="70" y="33"/>
                    </a:lnTo>
                    <a:lnTo>
                      <a:pt x="78" y="39"/>
                    </a:lnTo>
                    <a:lnTo>
                      <a:pt x="76" y="30"/>
                    </a:lnTo>
                    <a:lnTo>
                      <a:pt x="76" y="27"/>
                    </a:lnTo>
                    <a:lnTo>
                      <a:pt x="77" y="25"/>
                    </a:lnTo>
                    <a:lnTo>
                      <a:pt x="77" y="25"/>
                    </a:lnTo>
                    <a:lnTo>
                      <a:pt x="77" y="25"/>
                    </a:lnTo>
                    <a:lnTo>
                      <a:pt x="71" y="25"/>
                    </a:lnTo>
                    <a:lnTo>
                      <a:pt x="69" y="25"/>
                    </a:lnTo>
                    <a:lnTo>
                      <a:pt x="68" y="23"/>
                    </a:lnTo>
                    <a:lnTo>
                      <a:pt x="67" y="21"/>
                    </a:lnTo>
                    <a:lnTo>
                      <a:pt x="67" y="4"/>
                    </a:lnTo>
                    <a:lnTo>
                      <a:pt x="68" y="2"/>
                    </a:lnTo>
                    <a:lnTo>
                      <a:pt x="69" y="1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4304842" y="1834984"/>
            <a:ext cx="540683" cy="1604927"/>
            <a:chOff x="4585650" y="1680422"/>
            <a:chExt cx="656681" cy="1949140"/>
          </a:xfrm>
          <a:solidFill>
            <a:schemeClr val="accent2"/>
          </a:solidFill>
        </p:grpSpPr>
        <p:sp>
          <p:nvSpPr>
            <p:cNvPr id="56" name="Freeform 72"/>
            <p:cNvSpPr/>
            <p:nvPr/>
          </p:nvSpPr>
          <p:spPr bwMode="auto">
            <a:xfrm>
              <a:off x="4585650" y="1680422"/>
              <a:ext cx="656681" cy="1949140"/>
            </a:xfrm>
            <a:custGeom>
              <a:avLst/>
              <a:gdLst>
                <a:gd name="T0" fmla="*/ 0 w 377"/>
                <a:gd name="T1" fmla="*/ 0 h 1119"/>
                <a:gd name="T2" fmla="*/ 259 w 377"/>
                <a:gd name="T3" fmla="*/ 37 h 1119"/>
                <a:gd name="T4" fmla="*/ 283 w 377"/>
                <a:gd name="T5" fmla="*/ 42 h 1119"/>
                <a:gd name="T6" fmla="*/ 306 w 377"/>
                <a:gd name="T7" fmla="*/ 50 h 1119"/>
                <a:gd name="T8" fmla="*/ 326 w 377"/>
                <a:gd name="T9" fmla="*/ 60 h 1119"/>
                <a:gd name="T10" fmla="*/ 344 w 377"/>
                <a:gd name="T11" fmla="*/ 72 h 1119"/>
                <a:gd name="T12" fmla="*/ 358 w 377"/>
                <a:gd name="T13" fmla="*/ 86 h 1119"/>
                <a:gd name="T14" fmla="*/ 369 w 377"/>
                <a:gd name="T15" fmla="*/ 101 h 1119"/>
                <a:gd name="T16" fmla="*/ 375 w 377"/>
                <a:gd name="T17" fmla="*/ 119 h 1119"/>
                <a:gd name="T18" fmla="*/ 377 w 377"/>
                <a:gd name="T19" fmla="*/ 140 h 1119"/>
                <a:gd name="T20" fmla="*/ 377 w 377"/>
                <a:gd name="T21" fmla="*/ 968 h 1119"/>
                <a:gd name="T22" fmla="*/ 375 w 377"/>
                <a:gd name="T23" fmla="*/ 988 h 1119"/>
                <a:gd name="T24" fmla="*/ 369 w 377"/>
                <a:gd name="T25" fmla="*/ 1007 h 1119"/>
                <a:gd name="T26" fmla="*/ 358 w 377"/>
                <a:gd name="T27" fmla="*/ 1022 h 1119"/>
                <a:gd name="T28" fmla="*/ 344 w 377"/>
                <a:gd name="T29" fmla="*/ 1036 h 1119"/>
                <a:gd name="T30" fmla="*/ 327 w 377"/>
                <a:gd name="T31" fmla="*/ 1048 h 1119"/>
                <a:gd name="T32" fmla="*/ 307 w 377"/>
                <a:gd name="T33" fmla="*/ 1058 h 1119"/>
                <a:gd name="T34" fmla="*/ 284 w 377"/>
                <a:gd name="T35" fmla="*/ 1066 h 1119"/>
                <a:gd name="T36" fmla="*/ 259 w 377"/>
                <a:gd name="T37" fmla="*/ 1071 h 1119"/>
                <a:gd name="T38" fmla="*/ 0 w 377"/>
                <a:gd name="T39" fmla="*/ 1119 h 1119"/>
                <a:gd name="T40" fmla="*/ 0 w 377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7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6" y="50"/>
                  </a:lnTo>
                  <a:lnTo>
                    <a:pt x="326" y="60"/>
                  </a:lnTo>
                  <a:lnTo>
                    <a:pt x="344" y="72"/>
                  </a:lnTo>
                  <a:lnTo>
                    <a:pt x="358" y="86"/>
                  </a:lnTo>
                  <a:lnTo>
                    <a:pt x="369" y="101"/>
                  </a:lnTo>
                  <a:lnTo>
                    <a:pt x="375" y="119"/>
                  </a:lnTo>
                  <a:lnTo>
                    <a:pt x="377" y="140"/>
                  </a:lnTo>
                  <a:lnTo>
                    <a:pt x="377" y="968"/>
                  </a:lnTo>
                  <a:lnTo>
                    <a:pt x="375" y="988"/>
                  </a:lnTo>
                  <a:lnTo>
                    <a:pt x="369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7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009882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4745901" y="2482548"/>
              <a:ext cx="224700" cy="344888"/>
              <a:chOff x="5098828" y="3162328"/>
              <a:chExt cx="224700" cy="344888"/>
            </a:xfrm>
            <a:grpFill/>
          </p:grpSpPr>
          <p:sp>
            <p:nvSpPr>
              <p:cNvPr id="58" name="Freeform 164"/>
              <p:cNvSpPr/>
              <p:nvPr/>
            </p:nvSpPr>
            <p:spPr bwMode="auto">
              <a:xfrm>
                <a:off x="5152825" y="3162328"/>
                <a:ext cx="62707" cy="62707"/>
              </a:xfrm>
              <a:custGeom>
                <a:avLst/>
                <a:gdLst>
                  <a:gd name="T0" fmla="*/ 18 w 36"/>
                  <a:gd name="T1" fmla="*/ 0 h 36"/>
                  <a:gd name="T2" fmla="*/ 27 w 36"/>
                  <a:gd name="T3" fmla="*/ 3 h 36"/>
                  <a:gd name="T4" fmla="*/ 34 w 36"/>
                  <a:gd name="T5" fmla="*/ 9 h 36"/>
                  <a:gd name="T6" fmla="*/ 36 w 36"/>
                  <a:gd name="T7" fmla="*/ 18 h 36"/>
                  <a:gd name="T8" fmla="*/ 34 w 36"/>
                  <a:gd name="T9" fmla="*/ 28 h 36"/>
                  <a:gd name="T10" fmla="*/ 27 w 36"/>
                  <a:gd name="T11" fmla="*/ 34 h 36"/>
                  <a:gd name="T12" fmla="*/ 18 w 36"/>
                  <a:gd name="T13" fmla="*/ 36 h 36"/>
                  <a:gd name="T14" fmla="*/ 9 w 36"/>
                  <a:gd name="T15" fmla="*/ 34 h 36"/>
                  <a:gd name="T16" fmla="*/ 2 w 36"/>
                  <a:gd name="T17" fmla="*/ 28 h 36"/>
                  <a:gd name="T18" fmla="*/ 0 w 36"/>
                  <a:gd name="T19" fmla="*/ 18 h 36"/>
                  <a:gd name="T20" fmla="*/ 2 w 36"/>
                  <a:gd name="T21" fmla="*/ 9 h 36"/>
                  <a:gd name="T22" fmla="*/ 9 w 36"/>
                  <a:gd name="T23" fmla="*/ 3 h 36"/>
                  <a:gd name="T24" fmla="*/ 18 w 36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lnTo>
                      <a:pt x="27" y="3"/>
                    </a:lnTo>
                    <a:lnTo>
                      <a:pt x="34" y="9"/>
                    </a:lnTo>
                    <a:lnTo>
                      <a:pt x="36" y="18"/>
                    </a:lnTo>
                    <a:lnTo>
                      <a:pt x="34" y="28"/>
                    </a:lnTo>
                    <a:lnTo>
                      <a:pt x="27" y="34"/>
                    </a:lnTo>
                    <a:lnTo>
                      <a:pt x="18" y="36"/>
                    </a:lnTo>
                    <a:lnTo>
                      <a:pt x="9" y="34"/>
                    </a:lnTo>
                    <a:lnTo>
                      <a:pt x="2" y="28"/>
                    </a:lnTo>
                    <a:lnTo>
                      <a:pt x="0" y="18"/>
                    </a:lnTo>
                    <a:lnTo>
                      <a:pt x="2" y="9"/>
                    </a:lnTo>
                    <a:lnTo>
                      <a:pt x="9" y="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srgbClr val="00988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165"/>
              <p:cNvSpPr>
                <a:spLocks noEditPoints="1"/>
              </p:cNvSpPr>
              <p:nvPr/>
            </p:nvSpPr>
            <p:spPr bwMode="auto">
              <a:xfrm>
                <a:off x="5257337" y="3211100"/>
                <a:ext cx="59223" cy="41805"/>
              </a:xfrm>
              <a:custGeom>
                <a:avLst/>
                <a:gdLst>
                  <a:gd name="T0" fmla="*/ 4 w 34"/>
                  <a:gd name="T1" fmla="*/ 3 h 24"/>
                  <a:gd name="T2" fmla="*/ 4 w 34"/>
                  <a:gd name="T3" fmla="*/ 19 h 24"/>
                  <a:gd name="T4" fmla="*/ 28 w 34"/>
                  <a:gd name="T5" fmla="*/ 19 h 24"/>
                  <a:gd name="T6" fmla="*/ 28 w 34"/>
                  <a:gd name="T7" fmla="*/ 3 h 24"/>
                  <a:gd name="T8" fmla="*/ 4 w 34"/>
                  <a:gd name="T9" fmla="*/ 3 h 24"/>
                  <a:gd name="T10" fmla="*/ 2 w 34"/>
                  <a:gd name="T11" fmla="*/ 0 h 24"/>
                  <a:gd name="T12" fmla="*/ 30 w 34"/>
                  <a:gd name="T13" fmla="*/ 0 h 24"/>
                  <a:gd name="T14" fmla="*/ 33 w 34"/>
                  <a:gd name="T15" fmla="*/ 0 h 24"/>
                  <a:gd name="T16" fmla="*/ 34 w 34"/>
                  <a:gd name="T17" fmla="*/ 2 h 24"/>
                  <a:gd name="T18" fmla="*/ 34 w 34"/>
                  <a:gd name="T19" fmla="*/ 20 h 24"/>
                  <a:gd name="T20" fmla="*/ 33 w 34"/>
                  <a:gd name="T21" fmla="*/ 22 h 24"/>
                  <a:gd name="T22" fmla="*/ 30 w 34"/>
                  <a:gd name="T23" fmla="*/ 24 h 24"/>
                  <a:gd name="T24" fmla="*/ 2 w 34"/>
                  <a:gd name="T25" fmla="*/ 24 h 24"/>
                  <a:gd name="T26" fmla="*/ 0 w 34"/>
                  <a:gd name="T27" fmla="*/ 22 h 24"/>
                  <a:gd name="T28" fmla="*/ 0 w 34"/>
                  <a:gd name="T29" fmla="*/ 20 h 24"/>
                  <a:gd name="T30" fmla="*/ 0 w 34"/>
                  <a:gd name="T31" fmla="*/ 2 h 24"/>
                  <a:gd name="T32" fmla="*/ 0 w 34"/>
                  <a:gd name="T33" fmla="*/ 0 h 24"/>
                  <a:gd name="T34" fmla="*/ 2 w 34"/>
                  <a:gd name="T3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24">
                    <a:moveTo>
                      <a:pt x="4" y="3"/>
                    </a:moveTo>
                    <a:lnTo>
                      <a:pt x="4" y="19"/>
                    </a:lnTo>
                    <a:lnTo>
                      <a:pt x="28" y="19"/>
                    </a:lnTo>
                    <a:lnTo>
                      <a:pt x="28" y="3"/>
                    </a:lnTo>
                    <a:lnTo>
                      <a:pt x="4" y="3"/>
                    </a:lnTo>
                    <a:close/>
                    <a:moveTo>
                      <a:pt x="2" y="0"/>
                    </a:moveTo>
                    <a:lnTo>
                      <a:pt x="30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4" y="20"/>
                    </a:lnTo>
                    <a:lnTo>
                      <a:pt x="33" y="22"/>
                    </a:lnTo>
                    <a:lnTo>
                      <a:pt x="30" y="24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srgbClr val="00988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166"/>
              <p:cNvSpPr/>
              <p:nvPr/>
            </p:nvSpPr>
            <p:spPr bwMode="auto">
              <a:xfrm>
                <a:off x="5098828" y="3228519"/>
                <a:ext cx="224700" cy="278697"/>
              </a:xfrm>
              <a:custGeom>
                <a:avLst/>
                <a:gdLst>
                  <a:gd name="T0" fmla="*/ 64 w 129"/>
                  <a:gd name="T1" fmla="*/ 0 h 160"/>
                  <a:gd name="T2" fmla="*/ 70 w 129"/>
                  <a:gd name="T3" fmla="*/ 4 h 160"/>
                  <a:gd name="T4" fmla="*/ 73 w 129"/>
                  <a:gd name="T5" fmla="*/ 5 h 160"/>
                  <a:gd name="T6" fmla="*/ 98 w 129"/>
                  <a:gd name="T7" fmla="*/ 20 h 160"/>
                  <a:gd name="T8" fmla="*/ 87 w 129"/>
                  <a:gd name="T9" fmla="*/ 20 h 160"/>
                  <a:gd name="T10" fmla="*/ 86 w 129"/>
                  <a:gd name="T11" fmla="*/ 18 h 160"/>
                  <a:gd name="T12" fmla="*/ 87 w 129"/>
                  <a:gd name="T13" fmla="*/ 17 h 160"/>
                  <a:gd name="T14" fmla="*/ 92 w 129"/>
                  <a:gd name="T15" fmla="*/ 14 h 160"/>
                  <a:gd name="T16" fmla="*/ 124 w 129"/>
                  <a:gd name="T17" fmla="*/ 15 h 160"/>
                  <a:gd name="T18" fmla="*/ 129 w 129"/>
                  <a:gd name="T19" fmla="*/ 18 h 160"/>
                  <a:gd name="T20" fmla="*/ 128 w 129"/>
                  <a:gd name="T21" fmla="*/ 20 h 160"/>
                  <a:gd name="T22" fmla="*/ 114 w 129"/>
                  <a:gd name="T23" fmla="*/ 20 h 160"/>
                  <a:gd name="T24" fmla="*/ 114 w 129"/>
                  <a:gd name="T25" fmla="*/ 25 h 160"/>
                  <a:gd name="T26" fmla="*/ 93 w 129"/>
                  <a:gd name="T27" fmla="*/ 46 h 160"/>
                  <a:gd name="T28" fmla="*/ 92 w 129"/>
                  <a:gd name="T29" fmla="*/ 46 h 160"/>
                  <a:gd name="T30" fmla="*/ 89 w 129"/>
                  <a:gd name="T31" fmla="*/ 47 h 160"/>
                  <a:gd name="T32" fmla="*/ 83 w 129"/>
                  <a:gd name="T33" fmla="*/ 46 h 160"/>
                  <a:gd name="T34" fmla="*/ 73 w 129"/>
                  <a:gd name="T35" fmla="*/ 32 h 160"/>
                  <a:gd name="T36" fmla="*/ 71 w 129"/>
                  <a:gd name="T37" fmla="*/ 71 h 160"/>
                  <a:gd name="T38" fmla="*/ 69 w 129"/>
                  <a:gd name="T39" fmla="*/ 151 h 160"/>
                  <a:gd name="T40" fmla="*/ 67 w 129"/>
                  <a:gd name="T41" fmla="*/ 157 h 160"/>
                  <a:gd name="T42" fmla="*/ 61 w 129"/>
                  <a:gd name="T43" fmla="*/ 160 h 160"/>
                  <a:gd name="T44" fmla="*/ 55 w 129"/>
                  <a:gd name="T45" fmla="*/ 157 h 160"/>
                  <a:gd name="T46" fmla="*/ 52 w 129"/>
                  <a:gd name="T47" fmla="*/ 151 h 160"/>
                  <a:gd name="T48" fmla="*/ 45 w 129"/>
                  <a:gd name="T49" fmla="*/ 78 h 160"/>
                  <a:gd name="T50" fmla="*/ 45 w 129"/>
                  <a:gd name="T51" fmla="*/ 155 h 160"/>
                  <a:gd name="T52" fmla="*/ 41 w 129"/>
                  <a:gd name="T53" fmla="*/ 159 h 160"/>
                  <a:gd name="T54" fmla="*/ 33 w 129"/>
                  <a:gd name="T55" fmla="*/ 159 h 160"/>
                  <a:gd name="T56" fmla="*/ 29 w 129"/>
                  <a:gd name="T57" fmla="*/ 155 h 160"/>
                  <a:gd name="T58" fmla="*/ 28 w 129"/>
                  <a:gd name="T59" fmla="*/ 73 h 160"/>
                  <a:gd name="T60" fmla="*/ 27 w 129"/>
                  <a:gd name="T61" fmla="*/ 68 h 160"/>
                  <a:gd name="T62" fmla="*/ 15 w 129"/>
                  <a:gd name="T63" fmla="*/ 78 h 160"/>
                  <a:gd name="T64" fmla="*/ 11 w 129"/>
                  <a:gd name="T65" fmla="*/ 82 h 160"/>
                  <a:gd name="T66" fmla="*/ 5 w 129"/>
                  <a:gd name="T67" fmla="*/ 82 h 160"/>
                  <a:gd name="T68" fmla="*/ 1 w 129"/>
                  <a:gd name="T69" fmla="*/ 78 h 160"/>
                  <a:gd name="T70" fmla="*/ 1 w 129"/>
                  <a:gd name="T71" fmla="*/ 72 h 160"/>
                  <a:gd name="T72" fmla="*/ 26 w 129"/>
                  <a:gd name="T73" fmla="*/ 7 h 160"/>
                  <a:gd name="T74" fmla="*/ 28 w 129"/>
                  <a:gd name="T75" fmla="*/ 3 h 160"/>
                  <a:gd name="T76" fmla="*/ 31 w 129"/>
                  <a:gd name="T77" fmla="*/ 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9" h="160">
                    <a:moveTo>
                      <a:pt x="35" y="0"/>
                    </a:moveTo>
                    <a:lnTo>
                      <a:pt x="64" y="0"/>
                    </a:lnTo>
                    <a:lnTo>
                      <a:pt x="67" y="2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3" y="5"/>
                    </a:lnTo>
                    <a:lnTo>
                      <a:pt x="89" y="29"/>
                    </a:lnTo>
                    <a:lnTo>
                      <a:pt x="98" y="20"/>
                    </a:lnTo>
                    <a:lnTo>
                      <a:pt x="88" y="20"/>
                    </a:lnTo>
                    <a:lnTo>
                      <a:pt x="87" y="20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7" y="17"/>
                    </a:lnTo>
                    <a:lnTo>
                      <a:pt x="87" y="17"/>
                    </a:lnTo>
                    <a:lnTo>
                      <a:pt x="91" y="15"/>
                    </a:lnTo>
                    <a:lnTo>
                      <a:pt x="92" y="14"/>
                    </a:lnTo>
                    <a:lnTo>
                      <a:pt x="122" y="14"/>
                    </a:lnTo>
                    <a:lnTo>
                      <a:pt x="124" y="15"/>
                    </a:lnTo>
                    <a:lnTo>
                      <a:pt x="128" y="17"/>
                    </a:lnTo>
                    <a:lnTo>
                      <a:pt x="129" y="18"/>
                    </a:lnTo>
                    <a:lnTo>
                      <a:pt x="129" y="18"/>
                    </a:lnTo>
                    <a:lnTo>
                      <a:pt x="128" y="20"/>
                    </a:lnTo>
                    <a:lnTo>
                      <a:pt x="127" y="20"/>
                    </a:lnTo>
                    <a:lnTo>
                      <a:pt x="114" y="20"/>
                    </a:lnTo>
                    <a:lnTo>
                      <a:pt x="114" y="23"/>
                    </a:lnTo>
                    <a:lnTo>
                      <a:pt x="114" y="25"/>
                    </a:lnTo>
                    <a:lnTo>
                      <a:pt x="112" y="27"/>
                    </a:lnTo>
                    <a:lnTo>
                      <a:pt x="93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1" y="47"/>
                    </a:lnTo>
                    <a:lnTo>
                      <a:pt x="89" y="47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1" y="45"/>
                    </a:lnTo>
                    <a:lnTo>
                      <a:pt x="73" y="32"/>
                    </a:lnTo>
                    <a:lnTo>
                      <a:pt x="71" y="68"/>
                    </a:lnTo>
                    <a:lnTo>
                      <a:pt x="71" y="71"/>
                    </a:lnTo>
                    <a:lnTo>
                      <a:pt x="69" y="73"/>
                    </a:lnTo>
                    <a:lnTo>
                      <a:pt x="69" y="151"/>
                    </a:lnTo>
                    <a:lnTo>
                      <a:pt x="69" y="155"/>
                    </a:lnTo>
                    <a:lnTo>
                      <a:pt x="67" y="157"/>
                    </a:lnTo>
                    <a:lnTo>
                      <a:pt x="65" y="159"/>
                    </a:lnTo>
                    <a:lnTo>
                      <a:pt x="61" y="160"/>
                    </a:lnTo>
                    <a:lnTo>
                      <a:pt x="57" y="159"/>
                    </a:lnTo>
                    <a:lnTo>
                      <a:pt x="55" y="157"/>
                    </a:lnTo>
                    <a:lnTo>
                      <a:pt x="53" y="155"/>
                    </a:lnTo>
                    <a:lnTo>
                      <a:pt x="52" y="151"/>
                    </a:lnTo>
                    <a:lnTo>
                      <a:pt x="52" y="78"/>
                    </a:lnTo>
                    <a:lnTo>
                      <a:pt x="45" y="78"/>
                    </a:lnTo>
                    <a:lnTo>
                      <a:pt x="45" y="151"/>
                    </a:lnTo>
                    <a:lnTo>
                      <a:pt x="45" y="155"/>
                    </a:lnTo>
                    <a:lnTo>
                      <a:pt x="43" y="157"/>
                    </a:lnTo>
                    <a:lnTo>
                      <a:pt x="41" y="159"/>
                    </a:lnTo>
                    <a:lnTo>
                      <a:pt x="37" y="160"/>
                    </a:lnTo>
                    <a:lnTo>
                      <a:pt x="33" y="159"/>
                    </a:lnTo>
                    <a:lnTo>
                      <a:pt x="31" y="157"/>
                    </a:lnTo>
                    <a:lnTo>
                      <a:pt x="29" y="155"/>
                    </a:lnTo>
                    <a:lnTo>
                      <a:pt x="28" y="151"/>
                    </a:lnTo>
                    <a:lnTo>
                      <a:pt x="28" y="73"/>
                    </a:lnTo>
                    <a:lnTo>
                      <a:pt x="27" y="71"/>
                    </a:lnTo>
                    <a:lnTo>
                      <a:pt x="27" y="68"/>
                    </a:lnTo>
                    <a:lnTo>
                      <a:pt x="26" y="47"/>
                    </a:lnTo>
                    <a:lnTo>
                      <a:pt x="15" y="78"/>
                    </a:lnTo>
                    <a:lnTo>
                      <a:pt x="13" y="80"/>
                    </a:lnTo>
                    <a:lnTo>
                      <a:pt x="11" y="82"/>
                    </a:lnTo>
                    <a:lnTo>
                      <a:pt x="7" y="82"/>
                    </a:lnTo>
                    <a:lnTo>
                      <a:pt x="5" y="82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2"/>
                    </a:lnTo>
                    <a:lnTo>
                      <a:pt x="25" y="8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8" y="3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srgbClr val="00988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2449682" y="3824281"/>
            <a:ext cx="7108993" cy="540713"/>
            <a:chOff x="2692946" y="4096380"/>
            <a:chExt cx="7539950" cy="656681"/>
          </a:xfrm>
          <a:solidFill>
            <a:schemeClr val="bg1"/>
          </a:solidFill>
        </p:grpSpPr>
        <p:grpSp>
          <p:nvGrpSpPr>
            <p:cNvPr id="62" name="组合 61"/>
            <p:cNvGrpSpPr/>
            <p:nvPr/>
          </p:nvGrpSpPr>
          <p:grpSpPr>
            <a:xfrm>
              <a:off x="9717306" y="4108573"/>
              <a:ext cx="515590" cy="606167"/>
              <a:chOff x="8418513" y="4619626"/>
              <a:chExt cx="469900" cy="552450"/>
            </a:xfrm>
            <a:grpFill/>
          </p:grpSpPr>
          <p:sp>
            <p:nvSpPr>
              <p:cNvPr id="80" name="Freeform 152"/>
              <p:cNvSpPr>
                <a:spLocks noEditPoints="1"/>
              </p:cNvSpPr>
              <p:nvPr/>
            </p:nvSpPr>
            <p:spPr bwMode="auto">
              <a:xfrm>
                <a:off x="8520113" y="4921251"/>
                <a:ext cx="52388" cy="85725"/>
              </a:xfrm>
              <a:custGeom>
                <a:avLst/>
                <a:gdLst>
                  <a:gd name="T0" fmla="*/ 15 w 33"/>
                  <a:gd name="T1" fmla="*/ 5 h 54"/>
                  <a:gd name="T2" fmla="*/ 12 w 33"/>
                  <a:gd name="T3" fmla="*/ 6 h 54"/>
                  <a:gd name="T4" fmla="*/ 8 w 33"/>
                  <a:gd name="T5" fmla="*/ 8 h 54"/>
                  <a:gd name="T6" fmla="*/ 6 w 33"/>
                  <a:gd name="T7" fmla="*/ 12 h 54"/>
                  <a:gd name="T8" fmla="*/ 5 w 33"/>
                  <a:gd name="T9" fmla="*/ 16 h 54"/>
                  <a:gd name="T10" fmla="*/ 5 w 33"/>
                  <a:gd name="T11" fmla="*/ 48 h 54"/>
                  <a:gd name="T12" fmla="*/ 28 w 33"/>
                  <a:gd name="T13" fmla="*/ 48 h 54"/>
                  <a:gd name="T14" fmla="*/ 28 w 33"/>
                  <a:gd name="T15" fmla="*/ 16 h 54"/>
                  <a:gd name="T16" fmla="*/ 27 w 33"/>
                  <a:gd name="T17" fmla="*/ 12 h 54"/>
                  <a:gd name="T18" fmla="*/ 25 w 33"/>
                  <a:gd name="T19" fmla="*/ 8 h 54"/>
                  <a:gd name="T20" fmla="*/ 21 w 33"/>
                  <a:gd name="T21" fmla="*/ 6 h 54"/>
                  <a:gd name="T22" fmla="*/ 17 w 33"/>
                  <a:gd name="T23" fmla="*/ 5 h 54"/>
                  <a:gd name="T24" fmla="*/ 15 w 33"/>
                  <a:gd name="T25" fmla="*/ 5 h 54"/>
                  <a:gd name="T26" fmla="*/ 15 w 33"/>
                  <a:gd name="T27" fmla="*/ 0 h 54"/>
                  <a:gd name="T28" fmla="*/ 17 w 33"/>
                  <a:gd name="T29" fmla="*/ 0 h 54"/>
                  <a:gd name="T30" fmla="*/ 22 w 33"/>
                  <a:gd name="T31" fmla="*/ 0 h 54"/>
                  <a:gd name="T32" fmla="*/ 27 w 33"/>
                  <a:gd name="T33" fmla="*/ 2 h 54"/>
                  <a:gd name="T34" fmla="*/ 30 w 33"/>
                  <a:gd name="T35" fmla="*/ 6 h 54"/>
                  <a:gd name="T36" fmla="*/ 32 w 33"/>
                  <a:gd name="T37" fmla="*/ 11 h 54"/>
                  <a:gd name="T38" fmla="*/ 33 w 33"/>
                  <a:gd name="T39" fmla="*/ 16 h 54"/>
                  <a:gd name="T40" fmla="*/ 33 w 33"/>
                  <a:gd name="T41" fmla="*/ 54 h 54"/>
                  <a:gd name="T42" fmla="*/ 0 w 33"/>
                  <a:gd name="T43" fmla="*/ 54 h 54"/>
                  <a:gd name="T44" fmla="*/ 0 w 33"/>
                  <a:gd name="T45" fmla="*/ 16 h 54"/>
                  <a:gd name="T46" fmla="*/ 0 w 33"/>
                  <a:gd name="T47" fmla="*/ 11 h 54"/>
                  <a:gd name="T48" fmla="*/ 2 w 33"/>
                  <a:gd name="T49" fmla="*/ 6 h 54"/>
                  <a:gd name="T50" fmla="*/ 6 w 33"/>
                  <a:gd name="T51" fmla="*/ 2 h 54"/>
                  <a:gd name="T52" fmla="*/ 11 w 33"/>
                  <a:gd name="T53" fmla="*/ 0 h 54"/>
                  <a:gd name="T54" fmla="*/ 15 w 33"/>
                  <a:gd name="T5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54">
                    <a:moveTo>
                      <a:pt x="15" y="5"/>
                    </a:moveTo>
                    <a:lnTo>
                      <a:pt x="12" y="6"/>
                    </a:lnTo>
                    <a:lnTo>
                      <a:pt x="8" y="8"/>
                    </a:lnTo>
                    <a:lnTo>
                      <a:pt x="6" y="12"/>
                    </a:lnTo>
                    <a:lnTo>
                      <a:pt x="5" y="16"/>
                    </a:lnTo>
                    <a:lnTo>
                      <a:pt x="5" y="48"/>
                    </a:lnTo>
                    <a:lnTo>
                      <a:pt x="28" y="48"/>
                    </a:lnTo>
                    <a:lnTo>
                      <a:pt x="28" y="16"/>
                    </a:lnTo>
                    <a:lnTo>
                      <a:pt x="27" y="12"/>
                    </a:lnTo>
                    <a:lnTo>
                      <a:pt x="25" y="8"/>
                    </a:lnTo>
                    <a:lnTo>
                      <a:pt x="21" y="6"/>
                    </a:lnTo>
                    <a:lnTo>
                      <a:pt x="17" y="5"/>
                    </a:lnTo>
                    <a:lnTo>
                      <a:pt x="15" y="5"/>
                    </a:lnTo>
                    <a:close/>
                    <a:moveTo>
                      <a:pt x="15" y="0"/>
                    </a:moveTo>
                    <a:lnTo>
                      <a:pt x="17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0" y="6"/>
                    </a:lnTo>
                    <a:lnTo>
                      <a:pt x="32" y="11"/>
                    </a:lnTo>
                    <a:lnTo>
                      <a:pt x="33" y="16"/>
                    </a:lnTo>
                    <a:lnTo>
                      <a:pt x="33" y="54"/>
                    </a:lnTo>
                    <a:lnTo>
                      <a:pt x="0" y="54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6" y="2"/>
                    </a:lnTo>
                    <a:lnTo>
                      <a:pt x="11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153"/>
              <p:cNvSpPr>
                <a:spLocks noEditPoints="1"/>
              </p:cNvSpPr>
              <p:nvPr/>
            </p:nvSpPr>
            <p:spPr bwMode="auto">
              <a:xfrm>
                <a:off x="8589963" y="4883151"/>
                <a:ext cx="55563" cy="123825"/>
              </a:xfrm>
              <a:custGeom>
                <a:avLst/>
                <a:gdLst>
                  <a:gd name="T0" fmla="*/ 16 w 35"/>
                  <a:gd name="T1" fmla="*/ 6 h 78"/>
                  <a:gd name="T2" fmla="*/ 12 w 35"/>
                  <a:gd name="T3" fmla="*/ 7 h 78"/>
                  <a:gd name="T4" fmla="*/ 9 w 35"/>
                  <a:gd name="T5" fmla="*/ 10 h 78"/>
                  <a:gd name="T6" fmla="*/ 7 w 35"/>
                  <a:gd name="T7" fmla="*/ 13 h 78"/>
                  <a:gd name="T8" fmla="*/ 7 w 35"/>
                  <a:gd name="T9" fmla="*/ 16 h 78"/>
                  <a:gd name="T10" fmla="*/ 7 w 35"/>
                  <a:gd name="T11" fmla="*/ 72 h 78"/>
                  <a:gd name="T12" fmla="*/ 28 w 35"/>
                  <a:gd name="T13" fmla="*/ 72 h 78"/>
                  <a:gd name="T14" fmla="*/ 28 w 35"/>
                  <a:gd name="T15" fmla="*/ 16 h 78"/>
                  <a:gd name="T16" fmla="*/ 27 w 35"/>
                  <a:gd name="T17" fmla="*/ 13 h 78"/>
                  <a:gd name="T18" fmla="*/ 25 w 35"/>
                  <a:gd name="T19" fmla="*/ 10 h 78"/>
                  <a:gd name="T20" fmla="*/ 22 w 35"/>
                  <a:gd name="T21" fmla="*/ 7 h 78"/>
                  <a:gd name="T22" fmla="*/ 19 w 35"/>
                  <a:gd name="T23" fmla="*/ 6 h 78"/>
                  <a:gd name="T24" fmla="*/ 16 w 35"/>
                  <a:gd name="T25" fmla="*/ 6 h 78"/>
                  <a:gd name="T26" fmla="*/ 16 w 35"/>
                  <a:gd name="T27" fmla="*/ 0 h 78"/>
                  <a:gd name="T28" fmla="*/ 19 w 35"/>
                  <a:gd name="T29" fmla="*/ 0 h 78"/>
                  <a:gd name="T30" fmla="*/ 23 w 35"/>
                  <a:gd name="T31" fmla="*/ 1 h 78"/>
                  <a:gd name="T32" fmla="*/ 28 w 35"/>
                  <a:gd name="T33" fmla="*/ 3 h 78"/>
                  <a:gd name="T34" fmla="*/ 32 w 35"/>
                  <a:gd name="T35" fmla="*/ 7 h 78"/>
                  <a:gd name="T36" fmla="*/ 34 w 35"/>
                  <a:gd name="T37" fmla="*/ 12 h 78"/>
                  <a:gd name="T38" fmla="*/ 35 w 35"/>
                  <a:gd name="T39" fmla="*/ 16 h 78"/>
                  <a:gd name="T40" fmla="*/ 35 w 35"/>
                  <a:gd name="T41" fmla="*/ 78 h 78"/>
                  <a:gd name="T42" fmla="*/ 0 w 35"/>
                  <a:gd name="T43" fmla="*/ 78 h 78"/>
                  <a:gd name="T44" fmla="*/ 0 w 35"/>
                  <a:gd name="T45" fmla="*/ 16 h 78"/>
                  <a:gd name="T46" fmla="*/ 1 w 35"/>
                  <a:gd name="T47" fmla="*/ 12 h 78"/>
                  <a:gd name="T48" fmla="*/ 3 w 35"/>
                  <a:gd name="T49" fmla="*/ 7 h 78"/>
                  <a:gd name="T50" fmla="*/ 7 w 35"/>
                  <a:gd name="T51" fmla="*/ 3 h 78"/>
                  <a:gd name="T52" fmla="*/ 11 w 35"/>
                  <a:gd name="T53" fmla="*/ 1 h 78"/>
                  <a:gd name="T54" fmla="*/ 16 w 35"/>
                  <a:gd name="T5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78">
                    <a:moveTo>
                      <a:pt x="16" y="6"/>
                    </a:moveTo>
                    <a:lnTo>
                      <a:pt x="12" y="7"/>
                    </a:lnTo>
                    <a:lnTo>
                      <a:pt x="9" y="10"/>
                    </a:lnTo>
                    <a:lnTo>
                      <a:pt x="7" y="13"/>
                    </a:lnTo>
                    <a:lnTo>
                      <a:pt x="7" y="16"/>
                    </a:lnTo>
                    <a:lnTo>
                      <a:pt x="7" y="72"/>
                    </a:lnTo>
                    <a:lnTo>
                      <a:pt x="28" y="72"/>
                    </a:lnTo>
                    <a:lnTo>
                      <a:pt x="28" y="16"/>
                    </a:lnTo>
                    <a:lnTo>
                      <a:pt x="27" y="13"/>
                    </a:lnTo>
                    <a:lnTo>
                      <a:pt x="25" y="10"/>
                    </a:lnTo>
                    <a:lnTo>
                      <a:pt x="22" y="7"/>
                    </a:lnTo>
                    <a:lnTo>
                      <a:pt x="19" y="6"/>
                    </a:lnTo>
                    <a:lnTo>
                      <a:pt x="16" y="6"/>
                    </a:lnTo>
                    <a:close/>
                    <a:moveTo>
                      <a:pt x="16" y="0"/>
                    </a:moveTo>
                    <a:lnTo>
                      <a:pt x="19" y="0"/>
                    </a:lnTo>
                    <a:lnTo>
                      <a:pt x="23" y="1"/>
                    </a:lnTo>
                    <a:lnTo>
                      <a:pt x="28" y="3"/>
                    </a:lnTo>
                    <a:lnTo>
                      <a:pt x="32" y="7"/>
                    </a:lnTo>
                    <a:lnTo>
                      <a:pt x="34" y="12"/>
                    </a:lnTo>
                    <a:lnTo>
                      <a:pt x="35" y="16"/>
                    </a:lnTo>
                    <a:lnTo>
                      <a:pt x="35" y="78"/>
                    </a:lnTo>
                    <a:lnTo>
                      <a:pt x="0" y="78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7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2" name="Freeform 154"/>
              <p:cNvSpPr>
                <a:spLocks noEditPoints="1"/>
              </p:cNvSpPr>
              <p:nvPr/>
            </p:nvSpPr>
            <p:spPr bwMode="auto">
              <a:xfrm>
                <a:off x="8662988" y="4846638"/>
                <a:ext cx="52388" cy="160338"/>
              </a:xfrm>
              <a:custGeom>
                <a:avLst/>
                <a:gdLst>
                  <a:gd name="T0" fmla="*/ 16 w 33"/>
                  <a:gd name="T1" fmla="*/ 7 h 101"/>
                  <a:gd name="T2" fmla="*/ 12 w 33"/>
                  <a:gd name="T3" fmla="*/ 8 h 101"/>
                  <a:gd name="T4" fmla="*/ 8 w 33"/>
                  <a:gd name="T5" fmla="*/ 10 h 101"/>
                  <a:gd name="T6" fmla="*/ 6 w 33"/>
                  <a:gd name="T7" fmla="*/ 13 h 101"/>
                  <a:gd name="T8" fmla="*/ 5 w 33"/>
                  <a:gd name="T9" fmla="*/ 16 h 101"/>
                  <a:gd name="T10" fmla="*/ 5 w 33"/>
                  <a:gd name="T11" fmla="*/ 95 h 101"/>
                  <a:gd name="T12" fmla="*/ 28 w 33"/>
                  <a:gd name="T13" fmla="*/ 95 h 101"/>
                  <a:gd name="T14" fmla="*/ 28 w 33"/>
                  <a:gd name="T15" fmla="*/ 16 h 101"/>
                  <a:gd name="T16" fmla="*/ 27 w 33"/>
                  <a:gd name="T17" fmla="*/ 13 h 101"/>
                  <a:gd name="T18" fmla="*/ 25 w 33"/>
                  <a:gd name="T19" fmla="*/ 10 h 101"/>
                  <a:gd name="T20" fmla="*/ 21 w 33"/>
                  <a:gd name="T21" fmla="*/ 8 h 101"/>
                  <a:gd name="T22" fmla="*/ 17 w 33"/>
                  <a:gd name="T23" fmla="*/ 7 h 101"/>
                  <a:gd name="T24" fmla="*/ 16 w 33"/>
                  <a:gd name="T25" fmla="*/ 7 h 101"/>
                  <a:gd name="T26" fmla="*/ 16 w 33"/>
                  <a:gd name="T27" fmla="*/ 0 h 101"/>
                  <a:gd name="T28" fmla="*/ 17 w 33"/>
                  <a:gd name="T29" fmla="*/ 0 h 101"/>
                  <a:gd name="T30" fmla="*/ 23 w 33"/>
                  <a:gd name="T31" fmla="*/ 1 h 101"/>
                  <a:gd name="T32" fmla="*/ 27 w 33"/>
                  <a:gd name="T33" fmla="*/ 3 h 101"/>
                  <a:gd name="T34" fmla="*/ 30 w 33"/>
                  <a:gd name="T35" fmla="*/ 8 h 101"/>
                  <a:gd name="T36" fmla="*/ 32 w 33"/>
                  <a:gd name="T37" fmla="*/ 12 h 101"/>
                  <a:gd name="T38" fmla="*/ 33 w 33"/>
                  <a:gd name="T39" fmla="*/ 16 h 101"/>
                  <a:gd name="T40" fmla="*/ 33 w 33"/>
                  <a:gd name="T41" fmla="*/ 101 h 101"/>
                  <a:gd name="T42" fmla="*/ 0 w 33"/>
                  <a:gd name="T43" fmla="*/ 101 h 101"/>
                  <a:gd name="T44" fmla="*/ 0 w 33"/>
                  <a:gd name="T45" fmla="*/ 16 h 101"/>
                  <a:gd name="T46" fmla="*/ 0 w 33"/>
                  <a:gd name="T47" fmla="*/ 12 h 101"/>
                  <a:gd name="T48" fmla="*/ 2 w 33"/>
                  <a:gd name="T49" fmla="*/ 8 h 101"/>
                  <a:gd name="T50" fmla="*/ 6 w 33"/>
                  <a:gd name="T51" fmla="*/ 3 h 101"/>
                  <a:gd name="T52" fmla="*/ 11 w 33"/>
                  <a:gd name="T53" fmla="*/ 1 h 101"/>
                  <a:gd name="T54" fmla="*/ 16 w 33"/>
                  <a:gd name="T5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16" y="7"/>
                    </a:moveTo>
                    <a:lnTo>
                      <a:pt x="12" y="8"/>
                    </a:lnTo>
                    <a:lnTo>
                      <a:pt x="8" y="10"/>
                    </a:lnTo>
                    <a:lnTo>
                      <a:pt x="6" y="13"/>
                    </a:lnTo>
                    <a:lnTo>
                      <a:pt x="5" y="16"/>
                    </a:lnTo>
                    <a:lnTo>
                      <a:pt x="5" y="95"/>
                    </a:lnTo>
                    <a:lnTo>
                      <a:pt x="28" y="95"/>
                    </a:lnTo>
                    <a:lnTo>
                      <a:pt x="28" y="16"/>
                    </a:lnTo>
                    <a:lnTo>
                      <a:pt x="27" y="13"/>
                    </a:lnTo>
                    <a:lnTo>
                      <a:pt x="25" y="10"/>
                    </a:lnTo>
                    <a:lnTo>
                      <a:pt x="21" y="8"/>
                    </a:lnTo>
                    <a:lnTo>
                      <a:pt x="17" y="7"/>
                    </a:lnTo>
                    <a:lnTo>
                      <a:pt x="16" y="7"/>
                    </a:lnTo>
                    <a:close/>
                    <a:moveTo>
                      <a:pt x="16" y="0"/>
                    </a:moveTo>
                    <a:lnTo>
                      <a:pt x="17" y="0"/>
                    </a:lnTo>
                    <a:lnTo>
                      <a:pt x="23" y="1"/>
                    </a:lnTo>
                    <a:lnTo>
                      <a:pt x="27" y="3"/>
                    </a:lnTo>
                    <a:lnTo>
                      <a:pt x="30" y="8"/>
                    </a:lnTo>
                    <a:lnTo>
                      <a:pt x="32" y="12"/>
                    </a:lnTo>
                    <a:lnTo>
                      <a:pt x="33" y="16"/>
                    </a:lnTo>
                    <a:lnTo>
                      <a:pt x="33" y="101"/>
                    </a:lnTo>
                    <a:lnTo>
                      <a:pt x="0" y="101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6" y="3"/>
                    </a:lnTo>
                    <a:lnTo>
                      <a:pt x="11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155"/>
              <p:cNvSpPr>
                <a:spLocks noEditPoints="1"/>
              </p:cNvSpPr>
              <p:nvPr/>
            </p:nvSpPr>
            <p:spPr bwMode="auto">
              <a:xfrm>
                <a:off x="8732838" y="4810126"/>
                <a:ext cx="55563" cy="196850"/>
              </a:xfrm>
              <a:custGeom>
                <a:avLst/>
                <a:gdLst>
                  <a:gd name="T0" fmla="*/ 17 w 35"/>
                  <a:gd name="T1" fmla="*/ 6 h 124"/>
                  <a:gd name="T2" fmla="*/ 12 w 35"/>
                  <a:gd name="T3" fmla="*/ 7 h 124"/>
                  <a:gd name="T4" fmla="*/ 9 w 35"/>
                  <a:gd name="T5" fmla="*/ 9 h 124"/>
                  <a:gd name="T6" fmla="*/ 7 w 35"/>
                  <a:gd name="T7" fmla="*/ 12 h 124"/>
                  <a:gd name="T8" fmla="*/ 7 w 35"/>
                  <a:gd name="T9" fmla="*/ 17 h 124"/>
                  <a:gd name="T10" fmla="*/ 7 w 35"/>
                  <a:gd name="T11" fmla="*/ 118 h 124"/>
                  <a:gd name="T12" fmla="*/ 28 w 35"/>
                  <a:gd name="T13" fmla="*/ 118 h 124"/>
                  <a:gd name="T14" fmla="*/ 28 w 35"/>
                  <a:gd name="T15" fmla="*/ 17 h 124"/>
                  <a:gd name="T16" fmla="*/ 27 w 35"/>
                  <a:gd name="T17" fmla="*/ 12 h 124"/>
                  <a:gd name="T18" fmla="*/ 25 w 35"/>
                  <a:gd name="T19" fmla="*/ 9 h 124"/>
                  <a:gd name="T20" fmla="*/ 22 w 35"/>
                  <a:gd name="T21" fmla="*/ 7 h 124"/>
                  <a:gd name="T22" fmla="*/ 19 w 35"/>
                  <a:gd name="T23" fmla="*/ 6 h 124"/>
                  <a:gd name="T24" fmla="*/ 17 w 35"/>
                  <a:gd name="T25" fmla="*/ 6 h 124"/>
                  <a:gd name="T26" fmla="*/ 17 w 35"/>
                  <a:gd name="T27" fmla="*/ 0 h 124"/>
                  <a:gd name="T28" fmla="*/ 19 w 35"/>
                  <a:gd name="T29" fmla="*/ 0 h 124"/>
                  <a:gd name="T30" fmla="*/ 24 w 35"/>
                  <a:gd name="T31" fmla="*/ 0 h 124"/>
                  <a:gd name="T32" fmla="*/ 28 w 35"/>
                  <a:gd name="T33" fmla="*/ 2 h 124"/>
                  <a:gd name="T34" fmla="*/ 32 w 35"/>
                  <a:gd name="T35" fmla="*/ 7 h 124"/>
                  <a:gd name="T36" fmla="*/ 34 w 35"/>
                  <a:gd name="T37" fmla="*/ 11 h 124"/>
                  <a:gd name="T38" fmla="*/ 35 w 35"/>
                  <a:gd name="T39" fmla="*/ 17 h 124"/>
                  <a:gd name="T40" fmla="*/ 35 w 35"/>
                  <a:gd name="T41" fmla="*/ 124 h 124"/>
                  <a:gd name="T42" fmla="*/ 0 w 35"/>
                  <a:gd name="T43" fmla="*/ 124 h 124"/>
                  <a:gd name="T44" fmla="*/ 0 w 35"/>
                  <a:gd name="T45" fmla="*/ 17 h 124"/>
                  <a:gd name="T46" fmla="*/ 1 w 35"/>
                  <a:gd name="T47" fmla="*/ 11 h 124"/>
                  <a:gd name="T48" fmla="*/ 4 w 35"/>
                  <a:gd name="T49" fmla="*/ 7 h 124"/>
                  <a:gd name="T50" fmla="*/ 7 w 35"/>
                  <a:gd name="T51" fmla="*/ 2 h 124"/>
                  <a:gd name="T52" fmla="*/ 11 w 35"/>
                  <a:gd name="T53" fmla="*/ 0 h 124"/>
                  <a:gd name="T54" fmla="*/ 17 w 35"/>
                  <a:gd name="T5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124">
                    <a:moveTo>
                      <a:pt x="17" y="6"/>
                    </a:moveTo>
                    <a:lnTo>
                      <a:pt x="12" y="7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7" y="17"/>
                    </a:lnTo>
                    <a:lnTo>
                      <a:pt x="7" y="118"/>
                    </a:lnTo>
                    <a:lnTo>
                      <a:pt x="28" y="118"/>
                    </a:lnTo>
                    <a:lnTo>
                      <a:pt x="28" y="17"/>
                    </a:lnTo>
                    <a:lnTo>
                      <a:pt x="27" y="12"/>
                    </a:lnTo>
                    <a:lnTo>
                      <a:pt x="25" y="9"/>
                    </a:lnTo>
                    <a:lnTo>
                      <a:pt x="22" y="7"/>
                    </a:lnTo>
                    <a:lnTo>
                      <a:pt x="19" y="6"/>
                    </a:lnTo>
                    <a:lnTo>
                      <a:pt x="17" y="6"/>
                    </a:lnTo>
                    <a:close/>
                    <a:moveTo>
                      <a:pt x="17" y="0"/>
                    </a:moveTo>
                    <a:lnTo>
                      <a:pt x="19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2" y="7"/>
                    </a:lnTo>
                    <a:lnTo>
                      <a:pt x="34" y="11"/>
                    </a:lnTo>
                    <a:lnTo>
                      <a:pt x="35" y="17"/>
                    </a:lnTo>
                    <a:lnTo>
                      <a:pt x="35" y="124"/>
                    </a:lnTo>
                    <a:lnTo>
                      <a:pt x="0" y="124"/>
                    </a:lnTo>
                    <a:lnTo>
                      <a:pt x="0" y="17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156"/>
              <p:cNvSpPr>
                <a:spLocks noEditPoints="1"/>
              </p:cNvSpPr>
              <p:nvPr/>
            </p:nvSpPr>
            <p:spPr bwMode="auto">
              <a:xfrm>
                <a:off x="8418513" y="4619626"/>
                <a:ext cx="469900" cy="552450"/>
              </a:xfrm>
              <a:custGeom>
                <a:avLst/>
                <a:gdLst>
                  <a:gd name="T0" fmla="*/ 82 w 296"/>
                  <a:gd name="T1" fmla="*/ 330 h 348"/>
                  <a:gd name="T2" fmla="*/ 80 w 296"/>
                  <a:gd name="T3" fmla="*/ 335 h 348"/>
                  <a:gd name="T4" fmla="*/ 84 w 296"/>
                  <a:gd name="T5" fmla="*/ 342 h 348"/>
                  <a:gd name="T6" fmla="*/ 211 w 296"/>
                  <a:gd name="T7" fmla="*/ 342 h 348"/>
                  <a:gd name="T8" fmla="*/ 216 w 296"/>
                  <a:gd name="T9" fmla="*/ 335 h 348"/>
                  <a:gd name="T10" fmla="*/ 213 w 296"/>
                  <a:gd name="T11" fmla="*/ 330 h 348"/>
                  <a:gd name="T12" fmla="*/ 86 w 296"/>
                  <a:gd name="T13" fmla="*/ 328 h 348"/>
                  <a:gd name="T14" fmla="*/ 183 w 296"/>
                  <a:gd name="T15" fmla="*/ 321 h 348"/>
                  <a:gd name="T16" fmla="*/ 29 w 296"/>
                  <a:gd name="T17" fmla="*/ 109 h 348"/>
                  <a:gd name="T18" fmla="*/ 267 w 296"/>
                  <a:gd name="T19" fmla="*/ 109 h 348"/>
                  <a:gd name="T20" fmla="*/ 137 w 296"/>
                  <a:gd name="T21" fmla="*/ 143 h 348"/>
                  <a:gd name="T22" fmla="*/ 88 w 296"/>
                  <a:gd name="T23" fmla="*/ 121 h 348"/>
                  <a:gd name="T24" fmla="*/ 39 w 296"/>
                  <a:gd name="T25" fmla="*/ 109 h 348"/>
                  <a:gd name="T26" fmla="*/ 10 w 296"/>
                  <a:gd name="T27" fmla="*/ 92 h 348"/>
                  <a:gd name="T28" fmla="*/ 6 w 296"/>
                  <a:gd name="T29" fmla="*/ 99 h 348"/>
                  <a:gd name="T30" fmla="*/ 7 w 296"/>
                  <a:gd name="T31" fmla="*/ 271 h 348"/>
                  <a:gd name="T32" fmla="*/ 283 w 296"/>
                  <a:gd name="T33" fmla="*/ 273 h 348"/>
                  <a:gd name="T34" fmla="*/ 289 w 296"/>
                  <a:gd name="T35" fmla="*/ 269 h 348"/>
                  <a:gd name="T36" fmla="*/ 289 w 296"/>
                  <a:gd name="T37" fmla="*/ 95 h 348"/>
                  <a:gd name="T38" fmla="*/ 283 w 296"/>
                  <a:gd name="T39" fmla="*/ 91 h 348"/>
                  <a:gd name="T40" fmla="*/ 147 w 296"/>
                  <a:gd name="T41" fmla="*/ 104 h 348"/>
                  <a:gd name="T42" fmla="*/ 23 w 296"/>
                  <a:gd name="T43" fmla="*/ 261 h 348"/>
                  <a:gd name="T44" fmla="*/ 22 w 296"/>
                  <a:gd name="T45" fmla="*/ 97 h 348"/>
                  <a:gd name="T46" fmla="*/ 88 w 296"/>
                  <a:gd name="T47" fmla="*/ 5 h 348"/>
                  <a:gd name="T48" fmla="*/ 33 w 296"/>
                  <a:gd name="T49" fmla="*/ 21 h 348"/>
                  <a:gd name="T50" fmla="*/ 10 w 296"/>
                  <a:gd name="T51" fmla="*/ 60 h 348"/>
                  <a:gd name="T52" fmla="*/ 33 w 296"/>
                  <a:gd name="T53" fmla="*/ 99 h 348"/>
                  <a:gd name="T54" fmla="*/ 88 w 296"/>
                  <a:gd name="T55" fmla="*/ 115 h 348"/>
                  <a:gd name="T56" fmla="*/ 105 w 296"/>
                  <a:gd name="T57" fmla="*/ 114 h 348"/>
                  <a:gd name="T58" fmla="*/ 129 w 296"/>
                  <a:gd name="T59" fmla="*/ 107 h 348"/>
                  <a:gd name="T60" fmla="*/ 164 w 296"/>
                  <a:gd name="T61" fmla="*/ 75 h 348"/>
                  <a:gd name="T62" fmla="*/ 155 w 296"/>
                  <a:gd name="T63" fmla="*/ 32 h 348"/>
                  <a:gd name="T64" fmla="*/ 108 w 296"/>
                  <a:gd name="T65" fmla="*/ 7 h 348"/>
                  <a:gd name="T66" fmla="*/ 110 w 296"/>
                  <a:gd name="T67" fmla="*/ 2 h 348"/>
                  <a:gd name="T68" fmla="*/ 160 w 296"/>
                  <a:gd name="T69" fmla="*/ 29 h 348"/>
                  <a:gd name="T70" fmla="*/ 170 w 296"/>
                  <a:gd name="T71" fmla="*/ 74 h 348"/>
                  <a:gd name="T72" fmla="*/ 287 w 296"/>
                  <a:gd name="T73" fmla="*/ 85 h 348"/>
                  <a:gd name="T74" fmla="*/ 295 w 296"/>
                  <a:gd name="T75" fmla="*/ 94 h 348"/>
                  <a:gd name="T76" fmla="*/ 295 w 296"/>
                  <a:gd name="T77" fmla="*/ 270 h 348"/>
                  <a:gd name="T78" fmla="*/ 287 w 296"/>
                  <a:gd name="T79" fmla="*/ 279 h 348"/>
                  <a:gd name="T80" fmla="*/ 190 w 296"/>
                  <a:gd name="T81" fmla="*/ 321 h 348"/>
                  <a:gd name="T82" fmla="*/ 217 w 296"/>
                  <a:gd name="T83" fmla="*/ 323 h 348"/>
                  <a:gd name="T84" fmla="*/ 222 w 296"/>
                  <a:gd name="T85" fmla="*/ 334 h 348"/>
                  <a:gd name="T86" fmla="*/ 219 w 296"/>
                  <a:gd name="T87" fmla="*/ 343 h 348"/>
                  <a:gd name="T88" fmla="*/ 209 w 296"/>
                  <a:gd name="T89" fmla="*/ 348 h 348"/>
                  <a:gd name="T90" fmla="*/ 79 w 296"/>
                  <a:gd name="T91" fmla="*/ 346 h 348"/>
                  <a:gd name="T92" fmla="*/ 73 w 296"/>
                  <a:gd name="T93" fmla="*/ 335 h 348"/>
                  <a:gd name="T94" fmla="*/ 77 w 296"/>
                  <a:gd name="T95" fmla="*/ 327 h 348"/>
                  <a:gd name="T96" fmla="*/ 86 w 296"/>
                  <a:gd name="T97" fmla="*/ 321 h 348"/>
                  <a:gd name="T98" fmla="*/ 13 w 296"/>
                  <a:gd name="T99" fmla="*/ 279 h 348"/>
                  <a:gd name="T100" fmla="*/ 2 w 296"/>
                  <a:gd name="T101" fmla="*/ 274 h 348"/>
                  <a:gd name="T102" fmla="*/ 0 w 296"/>
                  <a:gd name="T103" fmla="*/ 99 h 348"/>
                  <a:gd name="T104" fmla="*/ 5 w 296"/>
                  <a:gd name="T105" fmla="*/ 88 h 348"/>
                  <a:gd name="T106" fmla="*/ 6 w 296"/>
                  <a:gd name="T107" fmla="*/ 74 h 348"/>
                  <a:gd name="T108" fmla="*/ 16 w 296"/>
                  <a:gd name="T109" fmla="*/ 29 h 348"/>
                  <a:gd name="T110" fmla="*/ 66 w 296"/>
                  <a:gd name="T111" fmla="*/ 2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6" h="348">
                    <a:moveTo>
                      <a:pt x="86" y="328"/>
                    </a:moveTo>
                    <a:lnTo>
                      <a:pt x="84" y="328"/>
                    </a:lnTo>
                    <a:lnTo>
                      <a:pt x="82" y="330"/>
                    </a:lnTo>
                    <a:lnTo>
                      <a:pt x="80" y="332"/>
                    </a:lnTo>
                    <a:lnTo>
                      <a:pt x="80" y="334"/>
                    </a:lnTo>
                    <a:lnTo>
                      <a:pt x="80" y="335"/>
                    </a:lnTo>
                    <a:lnTo>
                      <a:pt x="80" y="339"/>
                    </a:lnTo>
                    <a:lnTo>
                      <a:pt x="82" y="341"/>
                    </a:lnTo>
                    <a:lnTo>
                      <a:pt x="84" y="342"/>
                    </a:lnTo>
                    <a:lnTo>
                      <a:pt x="86" y="343"/>
                    </a:lnTo>
                    <a:lnTo>
                      <a:pt x="209" y="343"/>
                    </a:lnTo>
                    <a:lnTo>
                      <a:pt x="211" y="342"/>
                    </a:lnTo>
                    <a:lnTo>
                      <a:pt x="213" y="341"/>
                    </a:lnTo>
                    <a:lnTo>
                      <a:pt x="216" y="339"/>
                    </a:lnTo>
                    <a:lnTo>
                      <a:pt x="216" y="335"/>
                    </a:lnTo>
                    <a:lnTo>
                      <a:pt x="216" y="334"/>
                    </a:lnTo>
                    <a:lnTo>
                      <a:pt x="216" y="332"/>
                    </a:lnTo>
                    <a:lnTo>
                      <a:pt x="213" y="330"/>
                    </a:lnTo>
                    <a:lnTo>
                      <a:pt x="211" y="328"/>
                    </a:lnTo>
                    <a:lnTo>
                      <a:pt x="209" y="328"/>
                    </a:lnTo>
                    <a:lnTo>
                      <a:pt x="86" y="328"/>
                    </a:lnTo>
                    <a:close/>
                    <a:moveTo>
                      <a:pt x="113" y="279"/>
                    </a:moveTo>
                    <a:lnTo>
                      <a:pt x="113" y="321"/>
                    </a:lnTo>
                    <a:lnTo>
                      <a:pt x="183" y="321"/>
                    </a:lnTo>
                    <a:lnTo>
                      <a:pt x="183" y="279"/>
                    </a:lnTo>
                    <a:lnTo>
                      <a:pt x="113" y="279"/>
                    </a:lnTo>
                    <a:close/>
                    <a:moveTo>
                      <a:pt x="29" y="109"/>
                    </a:moveTo>
                    <a:lnTo>
                      <a:pt x="29" y="255"/>
                    </a:lnTo>
                    <a:lnTo>
                      <a:pt x="267" y="255"/>
                    </a:lnTo>
                    <a:lnTo>
                      <a:pt x="267" y="109"/>
                    </a:lnTo>
                    <a:lnTo>
                      <a:pt x="137" y="109"/>
                    </a:lnTo>
                    <a:lnTo>
                      <a:pt x="133" y="112"/>
                    </a:lnTo>
                    <a:lnTo>
                      <a:pt x="137" y="143"/>
                    </a:lnTo>
                    <a:lnTo>
                      <a:pt x="104" y="120"/>
                    </a:lnTo>
                    <a:lnTo>
                      <a:pt x="95" y="121"/>
                    </a:lnTo>
                    <a:lnTo>
                      <a:pt x="88" y="121"/>
                    </a:lnTo>
                    <a:lnTo>
                      <a:pt x="70" y="120"/>
                    </a:lnTo>
                    <a:lnTo>
                      <a:pt x="54" y="116"/>
                    </a:lnTo>
                    <a:lnTo>
                      <a:pt x="39" y="109"/>
                    </a:lnTo>
                    <a:lnTo>
                      <a:pt x="29" y="109"/>
                    </a:lnTo>
                    <a:close/>
                    <a:moveTo>
                      <a:pt x="13" y="91"/>
                    </a:moveTo>
                    <a:lnTo>
                      <a:pt x="10" y="92"/>
                    </a:lnTo>
                    <a:lnTo>
                      <a:pt x="7" y="93"/>
                    </a:lnTo>
                    <a:lnTo>
                      <a:pt x="6" y="95"/>
                    </a:lnTo>
                    <a:lnTo>
                      <a:pt x="6" y="99"/>
                    </a:lnTo>
                    <a:lnTo>
                      <a:pt x="6" y="266"/>
                    </a:lnTo>
                    <a:lnTo>
                      <a:pt x="6" y="269"/>
                    </a:lnTo>
                    <a:lnTo>
                      <a:pt x="7" y="271"/>
                    </a:lnTo>
                    <a:lnTo>
                      <a:pt x="10" y="272"/>
                    </a:lnTo>
                    <a:lnTo>
                      <a:pt x="13" y="273"/>
                    </a:lnTo>
                    <a:lnTo>
                      <a:pt x="283" y="273"/>
                    </a:lnTo>
                    <a:lnTo>
                      <a:pt x="285" y="272"/>
                    </a:lnTo>
                    <a:lnTo>
                      <a:pt x="287" y="271"/>
                    </a:lnTo>
                    <a:lnTo>
                      <a:pt x="289" y="269"/>
                    </a:lnTo>
                    <a:lnTo>
                      <a:pt x="289" y="266"/>
                    </a:lnTo>
                    <a:lnTo>
                      <a:pt x="289" y="99"/>
                    </a:lnTo>
                    <a:lnTo>
                      <a:pt x="289" y="95"/>
                    </a:lnTo>
                    <a:lnTo>
                      <a:pt x="287" y="93"/>
                    </a:lnTo>
                    <a:lnTo>
                      <a:pt x="285" y="92"/>
                    </a:lnTo>
                    <a:lnTo>
                      <a:pt x="283" y="91"/>
                    </a:lnTo>
                    <a:lnTo>
                      <a:pt x="160" y="91"/>
                    </a:lnTo>
                    <a:lnTo>
                      <a:pt x="154" y="97"/>
                    </a:lnTo>
                    <a:lnTo>
                      <a:pt x="147" y="104"/>
                    </a:lnTo>
                    <a:lnTo>
                      <a:pt x="272" y="104"/>
                    </a:lnTo>
                    <a:lnTo>
                      <a:pt x="272" y="261"/>
                    </a:lnTo>
                    <a:lnTo>
                      <a:pt x="23" y="261"/>
                    </a:lnTo>
                    <a:lnTo>
                      <a:pt x="23" y="104"/>
                    </a:lnTo>
                    <a:lnTo>
                      <a:pt x="29" y="104"/>
                    </a:lnTo>
                    <a:lnTo>
                      <a:pt x="22" y="97"/>
                    </a:lnTo>
                    <a:lnTo>
                      <a:pt x="16" y="91"/>
                    </a:lnTo>
                    <a:lnTo>
                      <a:pt x="13" y="91"/>
                    </a:lnTo>
                    <a:close/>
                    <a:moveTo>
                      <a:pt x="88" y="5"/>
                    </a:moveTo>
                    <a:lnTo>
                      <a:pt x="67" y="7"/>
                    </a:lnTo>
                    <a:lnTo>
                      <a:pt x="48" y="13"/>
                    </a:lnTo>
                    <a:lnTo>
                      <a:pt x="33" y="21"/>
                    </a:lnTo>
                    <a:lnTo>
                      <a:pt x="21" y="32"/>
                    </a:lnTo>
                    <a:lnTo>
                      <a:pt x="13" y="45"/>
                    </a:lnTo>
                    <a:lnTo>
                      <a:pt x="10" y="60"/>
                    </a:lnTo>
                    <a:lnTo>
                      <a:pt x="13" y="75"/>
                    </a:lnTo>
                    <a:lnTo>
                      <a:pt x="21" y="88"/>
                    </a:lnTo>
                    <a:lnTo>
                      <a:pt x="33" y="99"/>
                    </a:lnTo>
                    <a:lnTo>
                      <a:pt x="48" y="107"/>
                    </a:lnTo>
                    <a:lnTo>
                      <a:pt x="67" y="113"/>
                    </a:lnTo>
                    <a:lnTo>
                      <a:pt x="88" y="115"/>
                    </a:lnTo>
                    <a:lnTo>
                      <a:pt x="96" y="115"/>
                    </a:lnTo>
                    <a:lnTo>
                      <a:pt x="104" y="114"/>
                    </a:lnTo>
                    <a:lnTo>
                      <a:pt x="105" y="114"/>
                    </a:lnTo>
                    <a:lnTo>
                      <a:pt x="130" y="131"/>
                    </a:lnTo>
                    <a:lnTo>
                      <a:pt x="127" y="108"/>
                    </a:lnTo>
                    <a:lnTo>
                      <a:pt x="129" y="107"/>
                    </a:lnTo>
                    <a:lnTo>
                      <a:pt x="144" y="99"/>
                    </a:lnTo>
                    <a:lnTo>
                      <a:pt x="156" y="87"/>
                    </a:lnTo>
                    <a:lnTo>
                      <a:pt x="164" y="75"/>
                    </a:lnTo>
                    <a:lnTo>
                      <a:pt x="166" y="60"/>
                    </a:lnTo>
                    <a:lnTo>
                      <a:pt x="162" y="45"/>
                    </a:lnTo>
                    <a:lnTo>
                      <a:pt x="155" y="32"/>
                    </a:lnTo>
                    <a:lnTo>
                      <a:pt x="143" y="21"/>
                    </a:lnTo>
                    <a:lnTo>
                      <a:pt x="127" y="13"/>
                    </a:lnTo>
                    <a:lnTo>
                      <a:pt x="108" y="7"/>
                    </a:lnTo>
                    <a:lnTo>
                      <a:pt x="88" y="5"/>
                    </a:lnTo>
                    <a:close/>
                    <a:moveTo>
                      <a:pt x="88" y="0"/>
                    </a:moveTo>
                    <a:lnTo>
                      <a:pt x="110" y="2"/>
                    </a:lnTo>
                    <a:lnTo>
                      <a:pt x="130" y="7"/>
                    </a:lnTo>
                    <a:lnTo>
                      <a:pt x="147" y="17"/>
                    </a:lnTo>
                    <a:lnTo>
                      <a:pt x="160" y="29"/>
                    </a:lnTo>
                    <a:lnTo>
                      <a:pt x="169" y="44"/>
                    </a:lnTo>
                    <a:lnTo>
                      <a:pt x="171" y="60"/>
                    </a:lnTo>
                    <a:lnTo>
                      <a:pt x="170" y="74"/>
                    </a:lnTo>
                    <a:lnTo>
                      <a:pt x="165" y="85"/>
                    </a:lnTo>
                    <a:lnTo>
                      <a:pt x="283" y="85"/>
                    </a:lnTo>
                    <a:lnTo>
                      <a:pt x="287" y="85"/>
                    </a:lnTo>
                    <a:lnTo>
                      <a:pt x="291" y="88"/>
                    </a:lnTo>
                    <a:lnTo>
                      <a:pt x="294" y="91"/>
                    </a:lnTo>
                    <a:lnTo>
                      <a:pt x="295" y="94"/>
                    </a:lnTo>
                    <a:lnTo>
                      <a:pt x="296" y="99"/>
                    </a:lnTo>
                    <a:lnTo>
                      <a:pt x="296" y="266"/>
                    </a:lnTo>
                    <a:lnTo>
                      <a:pt x="295" y="270"/>
                    </a:lnTo>
                    <a:lnTo>
                      <a:pt x="294" y="274"/>
                    </a:lnTo>
                    <a:lnTo>
                      <a:pt x="291" y="277"/>
                    </a:lnTo>
                    <a:lnTo>
                      <a:pt x="287" y="279"/>
                    </a:lnTo>
                    <a:lnTo>
                      <a:pt x="283" y="279"/>
                    </a:lnTo>
                    <a:lnTo>
                      <a:pt x="190" y="279"/>
                    </a:lnTo>
                    <a:lnTo>
                      <a:pt x="190" y="321"/>
                    </a:lnTo>
                    <a:lnTo>
                      <a:pt x="209" y="321"/>
                    </a:lnTo>
                    <a:lnTo>
                      <a:pt x="212" y="322"/>
                    </a:lnTo>
                    <a:lnTo>
                      <a:pt x="217" y="323"/>
                    </a:lnTo>
                    <a:lnTo>
                      <a:pt x="219" y="327"/>
                    </a:lnTo>
                    <a:lnTo>
                      <a:pt x="221" y="330"/>
                    </a:lnTo>
                    <a:lnTo>
                      <a:pt x="222" y="334"/>
                    </a:lnTo>
                    <a:lnTo>
                      <a:pt x="222" y="335"/>
                    </a:lnTo>
                    <a:lnTo>
                      <a:pt x="221" y="340"/>
                    </a:lnTo>
                    <a:lnTo>
                      <a:pt x="219" y="343"/>
                    </a:lnTo>
                    <a:lnTo>
                      <a:pt x="217" y="346"/>
                    </a:lnTo>
                    <a:lnTo>
                      <a:pt x="212" y="348"/>
                    </a:lnTo>
                    <a:lnTo>
                      <a:pt x="209" y="348"/>
                    </a:lnTo>
                    <a:lnTo>
                      <a:pt x="86" y="348"/>
                    </a:lnTo>
                    <a:lnTo>
                      <a:pt x="82" y="348"/>
                    </a:lnTo>
                    <a:lnTo>
                      <a:pt x="79" y="346"/>
                    </a:lnTo>
                    <a:lnTo>
                      <a:pt x="77" y="343"/>
                    </a:lnTo>
                    <a:lnTo>
                      <a:pt x="75" y="340"/>
                    </a:lnTo>
                    <a:lnTo>
                      <a:pt x="73" y="335"/>
                    </a:lnTo>
                    <a:lnTo>
                      <a:pt x="73" y="334"/>
                    </a:lnTo>
                    <a:lnTo>
                      <a:pt x="75" y="330"/>
                    </a:lnTo>
                    <a:lnTo>
                      <a:pt x="77" y="327"/>
                    </a:lnTo>
                    <a:lnTo>
                      <a:pt x="79" y="323"/>
                    </a:lnTo>
                    <a:lnTo>
                      <a:pt x="82" y="322"/>
                    </a:lnTo>
                    <a:lnTo>
                      <a:pt x="86" y="321"/>
                    </a:lnTo>
                    <a:lnTo>
                      <a:pt x="106" y="321"/>
                    </a:lnTo>
                    <a:lnTo>
                      <a:pt x="106" y="279"/>
                    </a:lnTo>
                    <a:lnTo>
                      <a:pt x="13" y="279"/>
                    </a:lnTo>
                    <a:lnTo>
                      <a:pt x="8" y="279"/>
                    </a:lnTo>
                    <a:lnTo>
                      <a:pt x="5" y="277"/>
                    </a:lnTo>
                    <a:lnTo>
                      <a:pt x="2" y="274"/>
                    </a:lnTo>
                    <a:lnTo>
                      <a:pt x="1" y="270"/>
                    </a:lnTo>
                    <a:lnTo>
                      <a:pt x="0" y="266"/>
                    </a:lnTo>
                    <a:lnTo>
                      <a:pt x="0" y="99"/>
                    </a:lnTo>
                    <a:lnTo>
                      <a:pt x="1" y="94"/>
                    </a:lnTo>
                    <a:lnTo>
                      <a:pt x="2" y="91"/>
                    </a:lnTo>
                    <a:lnTo>
                      <a:pt x="5" y="88"/>
                    </a:lnTo>
                    <a:lnTo>
                      <a:pt x="8" y="87"/>
                    </a:lnTo>
                    <a:lnTo>
                      <a:pt x="12" y="85"/>
                    </a:lnTo>
                    <a:lnTo>
                      <a:pt x="6" y="74"/>
                    </a:lnTo>
                    <a:lnTo>
                      <a:pt x="4" y="60"/>
                    </a:lnTo>
                    <a:lnTo>
                      <a:pt x="7" y="44"/>
                    </a:lnTo>
                    <a:lnTo>
                      <a:pt x="16" y="29"/>
                    </a:lnTo>
                    <a:lnTo>
                      <a:pt x="29" y="17"/>
                    </a:lnTo>
                    <a:lnTo>
                      <a:pt x="45" y="7"/>
                    </a:lnTo>
                    <a:lnTo>
                      <a:pt x="66" y="2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2692946" y="4096380"/>
              <a:ext cx="496430" cy="656681"/>
              <a:chOff x="3883026" y="4608513"/>
              <a:chExt cx="452438" cy="598488"/>
            </a:xfrm>
            <a:grpFill/>
          </p:grpSpPr>
          <p:sp>
            <p:nvSpPr>
              <p:cNvPr id="75" name="Freeform 138"/>
              <p:cNvSpPr>
                <a:spLocks noEditPoints="1"/>
              </p:cNvSpPr>
              <p:nvPr/>
            </p:nvSpPr>
            <p:spPr bwMode="auto">
              <a:xfrm>
                <a:off x="3883026" y="4760913"/>
                <a:ext cx="354013" cy="446088"/>
              </a:xfrm>
              <a:custGeom>
                <a:avLst/>
                <a:gdLst>
                  <a:gd name="T0" fmla="*/ 103 w 223"/>
                  <a:gd name="T1" fmla="*/ 10 h 281"/>
                  <a:gd name="T2" fmla="*/ 64 w 223"/>
                  <a:gd name="T3" fmla="*/ 32 h 281"/>
                  <a:gd name="T4" fmla="*/ 41 w 223"/>
                  <a:gd name="T5" fmla="*/ 71 h 281"/>
                  <a:gd name="T6" fmla="*/ 37 w 223"/>
                  <a:gd name="T7" fmla="*/ 120 h 281"/>
                  <a:gd name="T8" fmla="*/ 37 w 223"/>
                  <a:gd name="T9" fmla="*/ 169 h 281"/>
                  <a:gd name="T10" fmla="*/ 43 w 223"/>
                  <a:gd name="T11" fmla="*/ 228 h 281"/>
                  <a:gd name="T12" fmla="*/ 72 w 223"/>
                  <a:gd name="T13" fmla="*/ 228 h 281"/>
                  <a:gd name="T14" fmla="*/ 92 w 223"/>
                  <a:gd name="T15" fmla="*/ 227 h 281"/>
                  <a:gd name="T16" fmla="*/ 216 w 223"/>
                  <a:gd name="T17" fmla="*/ 276 h 281"/>
                  <a:gd name="T18" fmla="*/ 190 w 223"/>
                  <a:gd name="T19" fmla="*/ 174 h 281"/>
                  <a:gd name="T20" fmla="*/ 198 w 223"/>
                  <a:gd name="T21" fmla="*/ 159 h 281"/>
                  <a:gd name="T22" fmla="*/ 210 w 223"/>
                  <a:gd name="T23" fmla="*/ 132 h 281"/>
                  <a:gd name="T24" fmla="*/ 216 w 223"/>
                  <a:gd name="T25" fmla="*/ 95 h 281"/>
                  <a:gd name="T26" fmla="*/ 204 w 223"/>
                  <a:gd name="T27" fmla="*/ 50 h 281"/>
                  <a:gd name="T28" fmla="*/ 171 w 223"/>
                  <a:gd name="T29" fmla="*/ 18 h 281"/>
                  <a:gd name="T30" fmla="*/ 127 w 223"/>
                  <a:gd name="T31" fmla="*/ 6 h 281"/>
                  <a:gd name="T32" fmla="*/ 148 w 223"/>
                  <a:gd name="T33" fmla="*/ 2 h 281"/>
                  <a:gd name="T34" fmla="*/ 186 w 223"/>
                  <a:gd name="T35" fmla="*/ 20 h 281"/>
                  <a:gd name="T36" fmla="*/ 212 w 223"/>
                  <a:gd name="T37" fmla="*/ 53 h 281"/>
                  <a:gd name="T38" fmla="*/ 222 w 223"/>
                  <a:gd name="T39" fmla="*/ 95 h 281"/>
                  <a:gd name="T40" fmla="*/ 216 w 223"/>
                  <a:gd name="T41" fmla="*/ 133 h 281"/>
                  <a:gd name="T42" fmla="*/ 204 w 223"/>
                  <a:gd name="T43" fmla="*/ 162 h 281"/>
                  <a:gd name="T44" fmla="*/ 195 w 223"/>
                  <a:gd name="T45" fmla="*/ 176 h 281"/>
                  <a:gd name="T46" fmla="*/ 96 w 223"/>
                  <a:gd name="T47" fmla="*/ 281 h 281"/>
                  <a:gd name="T48" fmla="*/ 54 w 223"/>
                  <a:gd name="T49" fmla="*/ 234 h 281"/>
                  <a:gd name="T50" fmla="*/ 36 w 223"/>
                  <a:gd name="T51" fmla="*/ 233 h 281"/>
                  <a:gd name="T52" fmla="*/ 30 w 223"/>
                  <a:gd name="T53" fmla="*/ 233 h 281"/>
                  <a:gd name="T54" fmla="*/ 0 w 223"/>
                  <a:gd name="T55" fmla="*/ 176 h 281"/>
                  <a:gd name="T56" fmla="*/ 31 w 223"/>
                  <a:gd name="T57" fmla="*/ 95 h 281"/>
                  <a:gd name="T58" fmla="*/ 41 w 223"/>
                  <a:gd name="T59" fmla="*/ 53 h 281"/>
                  <a:gd name="T60" fmla="*/ 67 w 223"/>
                  <a:gd name="T61" fmla="*/ 20 h 281"/>
                  <a:gd name="T62" fmla="*/ 105 w 223"/>
                  <a:gd name="T63" fmla="*/ 2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3" h="281">
                    <a:moveTo>
                      <a:pt x="127" y="6"/>
                    </a:moveTo>
                    <a:lnTo>
                      <a:pt x="103" y="10"/>
                    </a:lnTo>
                    <a:lnTo>
                      <a:pt x="81" y="18"/>
                    </a:lnTo>
                    <a:lnTo>
                      <a:pt x="64" y="32"/>
                    </a:lnTo>
                    <a:lnTo>
                      <a:pt x="50" y="50"/>
                    </a:lnTo>
                    <a:lnTo>
                      <a:pt x="41" y="71"/>
                    </a:lnTo>
                    <a:lnTo>
                      <a:pt x="38" y="95"/>
                    </a:lnTo>
                    <a:lnTo>
                      <a:pt x="37" y="120"/>
                    </a:lnTo>
                    <a:lnTo>
                      <a:pt x="9" y="169"/>
                    </a:lnTo>
                    <a:lnTo>
                      <a:pt x="37" y="169"/>
                    </a:lnTo>
                    <a:lnTo>
                      <a:pt x="36" y="228"/>
                    </a:lnTo>
                    <a:lnTo>
                      <a:pt x="43" y="228"/>
                    </a:lnTo>
                    <a:lnTo>
                      <a:pt x="54" y="228"/>
                    </a:lnTo>
                    <a:lnTo>
                      <a:pt x="72" y="228"/>
                    </a:lnTo>
                    <a:lnTo>
                      <a:pt x="90" y="227"/>
                    </a:lnTo>
                    <a:lnTo>
                      <a:pt x="92" y="227"/>
                    </a:lnTo>
                    <a:lnTo>
                      <a:pt x="101" y="276"/>
                    </a:lnTo>
                    <a:lnTo>
                      <a:pt x="216" y="276"/>
                    </a:lnTo>
                    <a:lnTo>
                      <a:pt x="189" y="175"/>
                    </a:lnTo>
                    <a:lnTo>
                      <a:pt x="190" y="174"/>
                    </a:lnTo>
                    <a:lnTo>
                      <a:pt x="192" y="169"/>
                    </a:lnTo>
                    <a:lnTo>
                      <a:pt x="198" y="159"/>
                    </a:lnTo>
                    <a:lnTo>
                      <a:pt x="204" y="146"/>
                    </a:lnTo>
                    <a:lnTo>
                      <a:pt x="210" y="132"/>
                    </a:lnTo>
                    <a:lnTo>
                      <a:pt x="215" y="115"/>
                    </a:lnTo>
                    <a:lnTo>
                      <a:pt x="216" y="95"/>
                    </a:lnTo>
                    <a:lnTo>
                      <a:pt x="212" y="71"/>
                    </a:lnTo>
                    <a:lnTo>
                      <a:pt x="204" y="50"/>
                    </a:lnTo>
                    <a:lnTo>
                      <a:pt x="190" y="32"/>
                    </a:lnTo>
                    <a:lnTo>
                      <a:pt x="171" y="18"/>
                    </a:lnTo>
                    <a:lnTo>
                      <a:pt x="151" y="10"/>
                    </a:lnTo>
                    <a:lnTo>
                      <a:pt x="127" y="6"/>
                    </a:lnTo>
                    <a:close/>
                    <a:moveTo>
                      <a:pt x="127" y="0"/>
                    </a:moveTo>
                    <a:lnTo>
                      <a:pt x="148" y="2"/>
                    </a:lnTo>
                    <a:lnTo>
                      <a:pt x="168" y="10"/>
                    </a:lnTo>
                    <a:lnTo>
                      <a:pt x="186" y="20"/>
                    </a:lnTo>
                    <a:lnTo>
                      <a:pt x="201" y="36"/>
                    </a:lnTo>
                    <a:lnTo>
                      <a:pt x="212" y="53"/>
                    </a:lnTo>
                    <a:lnTo>
                      <a:pt x="219" y="74"/>
                    </a:lnTo>
                    <a:lnTo>
                      <a:pt x="222" y="95"/>
                    </a:lnTo>
                    <a:lnTo>
                      <a:pt x="220" y="116"/>
                    </a:lnTo>
                    <a:lnTo>
                      <a:pt x="216" y="133"/>
                    </a:lnTo>
                    <a:lnTo>
                      <a:pt x="210" y="149"/>
                    </a:lnTo>
                    <a:lnTo>
                      <a:pt x="204" y="162"/>
                    </a:lnTo>
                    <a:lnTo>
                      <a:pt x="197" y="172"/>
                    </a:lnTo>
                    <a:lnTo>
                      <a:pt x="195" y="176"/>
                    </a:lnTo>
                    <a:lnTo>
                      <a:pt x="223" y="281"/>
                    </a:lnTo>
                    <a:lnTo>
                      <a:pt x="96" y="281"/>
                    </a:lnTo>
                    <a:lnTo>
                      <a:pt x="87" y="233"/>
                    </a:lnTo>
                    <a:lnTo>
                      <a:pt x="54" y="234"/>
                    </a:lnTo>
                    <a:lnTo>
                      <a:pt x="43" y="233"/>
                    </a:lnTo>
                    <a:lnTo>
                      <a:pt x="36" y="233"/>
                    </a:lnTo>
                    <a:lnTo>
                      <a:pt x="33" y="233"/>
                    </a:lnTo>
                    <a:lnTo>
                      <a:pt x="30" y="233"/>
                    </a:lnTo>
                    <a:lnTo>
                      <a:pt x="30" y="176"/>
                    </a:lnTo>
                    <a:lnTo>
                      <a:pt x="0" y="176"/>
                    </a:lnTo>
                    <a:lnTo>
                      <a:pt x="31" y="118"/>
                    </a:lnTo>
                    <a:lnTo>
                      <a:pt x="31" y="95"/>
                    </a:lnTo>
                    <a:lnTo>
                      <a:pt x="33" y="74"/>
                    </a:lnTo>
                    <a:lnTo>
                      <a:pt x="41" y="53"/>
                    </a:lnTo>
                    <a:lnTo>
                      <a:pt x="52" y="36"/>
                    </a:lnTo>
                    <a:lnTo>
                      <a:pt x="67" y="20"/>
                    </a:lnTo>
                    <a:lnTo>
                      <a:pt x="84" y="10"/>
                    </a:lnTo>
                    <a:lnTo>
                      <a:pt x="105" y="2"/>
                    </a:lnTo>
                    <a:lnTo>
                      <a:pt x="1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139"/>
              <p:cNvSpPr>
                <a:spLocks noEditPoints="1"/>
              </p:cNvSpPr>
              <p:nvPr/>
            </p:nvSpPr>
            <p:spPr bwMode="auto">
              <a:xfrm>
                <a:off x="3973513" y="4791076"/>
                <a:ext cx="219075" cy="214313"/>
              </a:xfrm>
              <a:custGeom>
                <a:avLst/>
                <a:gdLst>
                  <a:gd name="T0" fmla="*/ 70 w 138"/>
                  <a:gd name="T1" fmla="*/ 6 h 135"/>
                  <a:gd name="T2" fmla="*/ 50 w 138"/>
                  <a:gd name="T3" fmla="*/ 9 h 135"/>
                  <a:gd name="T4" fmla="*/ 33 w 138"/>
                  <a:gd name="T5" fmla="*/ 18 h 135"/>
                  <a:gd name="T6" fmla="*/ 19 w 138"/>
                  <a:gd name="T7" fmla="*/ 32 h 135"/>
                  <a:gd name="T8" fmla="*/ 10 w 138"/>
                  <a:gd name="T9" fmla="*/ 48 h 135"/>
                  <a:gd name="T10" fmla="*/ 7 w 138"/>
                  <a:gd name="T11" fmla="*/ 68 h 135"/>
                  <a:gd name="T12" fmla="*/ 10 w 138"/>
                  <a:gd name="T13" fmla="*/ 87 h 135"/>
                  <a:gd name="T14" fmla="*/ 19 w 138"/>
                  <a:gd name="T15" fmla="*/ 103 h 135"/>
                  <a:gd name="T16" fmla="*/ 33 w 138"/>
                  <a:gd name="T17" fmla="*/ 117 h 135"/>
                  <a:gd name="T18" fmla="*/ 50 w 138"/>
                  <a:gd name="T19" fmla="*/ 125 h 135"/>
                  <a:gd name="T20" fmla="*/ 70 w 138"/>
                  <a:gd name="T21" fmla="*/ 128 h 135"/>
                  <a:gd name="T22" fmla="*/ 89 w 138"/>
                  <a:gd name="T23" fmla="*/ 125 h 135"/>
                  <a:gd name="T24" fmla="*/ 107 w 138"/>
                  <a:gd name="T25" fmla="*/ 117 h 135"/>
                  <a:gd name="T26" fmla="*/ 121 w 138"/>
                  <a:gd name="T27" fmla="*/ 103 h 135"/>
                  <a:gd name="T28" fmla="*/ 129 w 138"/>
                  <a:gd name="T29" fmla="*/ 87 h 135"/>
                  <a:gd name="T30" fmla="*/ 133 w 138"/>
                  <a:gd name="T31" fmla="*/ 68 h 135"/>
                  <a:gd name="T32" fmla="*/ 129 w 138"/>
                  <a:gd name="T33" fmla="*/ 48 h 135"/>
                  <a:gd name="T34" fmla="*/ 121 w 138"/>
                  <a:gd name="T35" fmla="*/ 32 h 135"/>
                  <a:gd name="T36" fmla="*/ 107 w 138"/>
                  <a:gd name="T37" fmla="*/ 18 h 135"/>
                  <a:gd name="T38" fmla="*/ 89 w 138"/>
                  <a:gd name="T39" fmla="*/ 9 h 135"/>
                  <a:gd name="T40" fmla="*/ 70 w 138"/>
                  <a:gd name="T41" fmla="*/ 6 h 135"/>
                  <a:gd name="T42" fmla="*/ 70 w 138"/>
                  <a:gd name="T43" fmla="*/ 0 h 135"/>
                  <a:gd name="T44" fmla="*/ 88 w 138"/>
                  <a:gd name="T45" fmla="*/ 2 h 135"/>
                  <a:gd name="T46" fmla="*/ 104 w 138"/>
                  <a:gd name="T47" fmla="*/ 9 h 135"/>
                  <a:gd name="T48" fmla="*/ 119 w 138"/>
                  <a:gd name="T49" fmla="*/ 20 h 135"/>
                  <a:gd name="T50" fmla="*/ 129 w 138"/>
                  <a:gd name="T51" fmla="*/ 34 h 135"/>
                  <a:gd name="T52" fmla="*/ 136 w 138"/>
                  <a:gd name="T53" fmla="*/ 49 h 135"/>
                  <a:gd name="T54" fmla="*/ 138 w 138"/>
                  <a:gd name="T55" fmla="*/ 68 h 135"/>
                  <a:gd name="T56" fmla="*/ 136 w 138"/>
                  <a:gd name="T57" fmla="*/ 85 h 135"/>
                  <a:gd name="T58" fmla="*/ 129 w 138"/>
                  <a:gd name="T59" fmla="*/ 101 h 135"/>
                  <a:gd name="T60" fmla="*/ 119 w 138"/>
                  <a:gd name="T61" fmla="*/ 115 h 135"/>
                  <a:gd name="T62" fmla="*/ 104 w 138"/>
                  <a:gd name="T63" fmla="*/ 125 h 135"/>
                  <a:gd name="T64" fmla="*/ 88 w 138"/>
                  <a:gd name="T65" fmla="*/ 133 h 135"/>
                  <a:gd name="T66" fmla="*/ 70 w 138"/>
                  <a:gd name="T67" fmla="*/ 135 h 135"/>
                  <a:gd name="T68" fmla="*/ 51 w 138"/>
                  <a:gd name="T69" fmla="*/ 133 h 135"/>
                  <a:gd name="T70" fmla="*/ 35 w 138"/>
                  <a:gd name="T71" fmla="*/ 125 h 135"/>
                  <a:gd name="T72" fmla="*/ 21 w 138"/>
                  <a:gd name="T73" fmla="*/ 115 h 135"/>
                  <a:gd name="T74" fmla="*/ 10 w 138"/>
                  <a:gd name="T75" fmla="*/ 101 h 135"/>
                  <a:gd name="T76" fmla="*/ 3 w 138"/>
                  <a:gd name="T77" fmla="*/ 85 h 135"/>
                  <a:gd name="T78" fmla="*/ 0 w 138"/>
                  <a:gd name="T79" fmla="*/ 68 h 135"/>
                  <a:gd name="T80" fmla="*/ 3 w 138"/>
                  <a:gd name="T81" fmla="*/ 49 h 135"/>
                  <a:gd name="T82" fmla="*/ 10 w 138"/>
                  <a:gd name="T83" fmla="*/ 34 h 135"/>
                  <a:gd name="T84" fmla="*/ 21 w 138"/>
                  <a:gd name="T85" fmla="*/ 20 h 135"/>
                  <a:gd name="T86" fmla="*/ 35 w 138"/>
                  <a:gd name="T87" fmla="*/ 9 h 135"/>
                  <a:gd name="T88" fmla="*/ 51 w 138"/>
                  <a:gd name="T89" fmla="*/ 2 h 135"/>
                  <a:gd name="T90" fmla="*/ 70 w 138"/>
                  <a:gd name="T91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8" h="135">
                    <a:moveTo>
                      <a:pt x="70" y="6"/>
                    </a:moveTo>
                    <a:lnTo>
                      <a:pt x="50" y="9"/>
                    </a:lnTo>
                    <a:lnTo>
                      <a:pt x="33" y="18"/>
                    </a:lnTo>
                    <a:lnTo>
                      <a:pt x="19" y="32"/>
                    </a:lnTo>
                    <a:lnTo>
                      <a:pt x="10" y="48"/>
                    </a:lnTo>
                    <a:lnTo>
                      <a:pt x="7" y="68"/>
                    </a:lnTo>
                    <a:lnTo>
                      <a:pt x="10" y="87"/>
                    </a:lnTo>
                    <a:lnTo>
                      <a:pt x="19" y="103"/>
                    </a:lnTo>
                    <a:lnTo>
                      <a:pt x="33" y="117"/>
                    </a:lnTo>
                    <a:lnTo>
                      <a:pt x="50" y="125"/>
                    </a:lnTo>
                    <a:lnTo>
                      <a:pt x="70" y="128"/>
                    </a:lnTo>
                    <a:lnTo>
                      <a:pt x="89" y="125"/>
                    </a:lnTo>
                    <a:lnTo>
                      <a:pt x="107" y="117"/>
                    </a:lnTo>
                    <a:lnTo>
                      <a:pt x="121" y="103"/>
                    </a:lnTo>
                    <a:lnTo>
                      <a:pt x="129" y="87"/>
                    </a:lnTo>
                    <a:lnTo>
                      <a:pt x="133" y="68"/>
                    </a:lnTo>
                    <a:lnTo>
                      <a:pt x="129" y="48"/>
                    </a:lnTo>
                    <a:lnTo>
                      <a:pt x="121" y="32"/>
                    </a:lnTo>
                    <a:lnTo>
                      <a:pt x="107" y="18"/>
                    </a:lnTo>
                    <a:lnTo>
                      <a:pt x="89" y="9"/>
                    </a:lnTo>
                    <a:lnTo>
                      <a:pt x="70" y="6"/>
                    </a:lnTo>
                    <a:close/>
                    <a:moveTo>
                      <a:pt x="70" y="0"/>
                    </a:moveTo>
                    <a:lnTo>
                      <a:pt x="88" y="2"/>
                    </a:lnTo>
                    <a:lnTo>
                      <a:pt x="104" y="9"/>
                    </a:lnTo>
                    <a:lnTo>
                      <a:pt x="119" y="20"/>
                    </a:lnTo>
                    <a:lnTo>
                      <a:pt x="129" y="34"/>
                    </a:lnTo>
                    <a:lnTo>
                      <a:pt x="136" y="49"/>
                    </a:lnTo>
                    <a:lnTo>
                      <a:pt x="138" y="68"/>
                    </a:lnTo>
                    <a:lnTo>
                      <a:pt x="136" y="85"/>
                    </a:lnTo>
                    <a:lnTo>
                      <a:pt x="129" y="101"/>
                    </a:lnTo>
                    <a:lnTo>
                      <a:pt x="119" y="115"/>
                    </a:lnTo>
                    <a:lnTo>
                      <a:pt x="104" y="125"/>
                    </a:lnTo>
                    <a:lnTo>
                      <a:pt x="88" y="133"/>
                    </a:lnTo>
                    <a:lnTo>
                      <a:pt x="70" y="135"/>
                    </a:lnTo>
                    <a:lnTo>
                      <a:pt x="51" y="133"/>
                    </a:lnTo>
                    <a:lnTo>
                      <a:pt x="35" y="125"/>
                    </a:lnTo>
                    <a:lnTo>
                      <a:pt x="21" y="115"/>
                    </a:lnTo>
                    <a:lnTo>
                      <a:pt x="10" y="101"/>
                    </a:lnTo>
                    <a:lnTo>
                      <a:pt x="3" y="85"/>
                    </a:lnTo>
                    <a:lnTo>
                      <a:pt x="0" y="68"/>
                    </a:lnTo>
                    <a:lnTo>
                      <a:pt x="3" y="49"/>
                    </a:lnTo>
                    <a:lnTo>
                      <a:pt x="10" y="34"/>
                    </a:lnTo>
                    <a:lnTo>
                      <a:pt x="21" y="20"/>
                    </a:lnTo>
                    <a:lnTo>
                      <a:pt x="35" y="9"/>
                    </a:lnTo>
                    <a:lnTo>
                      <a:pt x="51" y="2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140"/>
              <p:cNvSpPr>
                <a:spLocks noEditPoints="1"/>
              </p:cNvSpPr>
              <p:nvPr/>
            </p:nvSpPr>
            <p:spPr bwMode="auto">
              <a:xfrm>
                <a:off x="4102101" y="4608513"/>
                <a:ext cx="233363" cy="204788"/>
              </a:xfrm>
              <a:custGeom>
                <a:avLst/>
                <a:gdLst>
                  <a:gd name="T0" fmla="*/ 52 w 147"/>
                  <a:gd name="T1" fmla="*/ 8 h 129"/>
                  <a:gd name="T2" fmla="*/ 18 w 147"/>
                  <a:gd name="T3" fmla="*/ 24 h 129"/>
                  <a:gd name="T4" fmla="*/ 5 w 147"/>
                  <a:gd name="T5" fmla="*/ 50 h 129"/>
                  <a:gd name="T6" fmla="*/ 18 w 147"/>
                  <a:gd name="T7" fmla="*/ 76 h 129"/>
                  <a:gd name="T8" fmla="*/ 52 w 147"/>
                  <a:gd name="T9" fmla="*/ 92 h 129"/>
                  <a:gd name="T10" fmla="*/ 80 w 147"/>
                  <a:gd name="T11" fmla="*/ 95 h 129"/>
                  <a:gd name="T12" fmla="*/ 89 w 147"/>
                  <a:gd name="T13" fmla="*/ 94 h 129"/>
                  <a:gd name="T14" fmla="*/ 90 w 147"/>
                  <a:gd name="T15" fmla="*/ 108 h 129"/>
                  <a:gd name="T16" fmla="*/ 94 w 147"/>
                  <a:gd name="T17" fmla="*/ 115 h 129"/>
                  <a:gd name="T18" fmla="*/ 105 w 147"/>
                  <a:gd name="T19" fmla="*/ 100 h 129"/>
                  <a:gd name="T20" fmla="*/ 109 w 147"/>
                  <a:gd name="T21" fmla="*/ 88 h 129"/>
                  <a:gd name="T22" fmla="*/ 123 w 147"/>
                  <a:gd name="T23" fmla="*/ 81 h 129"/>
                  <a:gd name="T24" fmla="*/ 138 w 147"/>
                  <a:gd name="T25" fmla="*/ 61 h 129"/>
                  <a:gd name="T26" fmla="*/ 137 w 147"/>
                  <a:gd name="T27" fmla="*/ 36 h 129"/>
                  <a:gd name="T28" fmla="*/ 114 w 147"/>
                  <a:gd name="T29" fmla="*/ 14 h 129"/>
                  <a:gd name="T30" fmla="*/ 73 w 147"/>
                  <a:gd name="T31" fmla="*/ 6 h 129"/>
                  <a:gd name="T32" fmla="*/ 93 w 147"/>
                  <a:gd name="T33" fmla="*/ 1 h 129"/>
                  <a:gd name="T34" fmla="*/ 125 w 147"/>
                  <a:gd name="T35" fmla="*/ 14 h 129"/>
                  <a:gd name="T36" fmla="*/ 144 w 147"/>
                  <a:gd name="T37" fmla="*/ 37 h 129"/>
                  <a:gd name="T38" fmla="*/ 145 w 147"/>
                  <a:gd name="T39" fmla="*/ 63 h 129"/>
                  <a:gd name="T40" fmla="*/ 129 w 147"/>
                  <a:gd name="T41" fmla="*/ 84 h 129"/>
                  <a:gd name="T42" fmla="*/ 109 w 147"/>
                  <a:gd name="T43" fmla="*/ 106 h 129"/>
                  <a:gd name="T44" fmla="*/ 94 w 147"/>
                  <a:gd name="T45" fmla="*/ 123 h 129"/>
                  <a:gd name="T46" fmla="*/ 85 w 147"/>
                  <a:gd name="T47" fmla="*/ 127 h 129"/>
                  <a:gd name="T48" fmla="*/ 81 w 147"/>
                  <a:gd name="T49" fmla="*/ 124 h 129"/>
                  <a:gd name="T50" fmla="*/ 83 w 147"/>
                  <a:gd name="T51" fmla="*/ 100 h 129"/>
                  <a:gd name="T52" fmla="*/ 54 w 147"/>
                  <a:gd name="T53" fmla="*/ 99 h 129"/>
                  <a:gd name="T54" fmla="*/ 21 w 147"/>
                  <a:gd name="T55" fmla="*/ 86 h 129"/>
                  <a:gd name="T56" fmla="*/ 2 w 147"/>
                  <a:gd name="T57" fmla="*/ 64 h 129"/>
                  <a:gd name="T58" fmla="*/ 2 w 147"/>
                  <a:gd name="T59" fmla="*/ 37 h 129"/>
                  <a:gd name="T60" fmla="*/ 21 w 147"/>
                  <a:gd name="T61" fmla="*/ 14 h 129"/>
                  <a:gd name="T62" fmla="*/ 54 w 147"/>
                  <a:gd name="T63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29">
                    <a:moveTo>
                      <a:pt x="73" y="6"/>
                    </a:moveTo>
                    <a:lnTo>
                      <a:pt x="52" y="8"/>
                    </a:lnTo>
                    <a:lnTo>
                      <a:pt x="33" y="14"/>
                    </a:lnTo>
                    <a:lnTo>
                      <a:pt x="18" y="24"/>
                    </a:lnTo>
                    <a:lnTo>
                      <a:pt x="9" y="36"/>
                    </a:lnTo>
                    <a:lnTo>
                      <a:pt x="5" y="50"/>
                    </a:lnTo>
                    <a:lnTo>
                      <a:pt x="9" y="64"/>
                    </a:lnTo>
                    <a:lnTo>
                      <a:pt x="18" y="76"/>
                    </a:lnTo>
                    <a:lnTo>
                      <a:pt x="33" y="86"/>
                    </a:lnTo>
                    <a:lnTo>
                      <a:pt x="52" y="92"/>
                    </a:lnTo>
                    <a:lnTo>
                      <a:pt x="73" y="95"/>
                    </a:lnTo>
                    <a:lnTo>
                      <a:pt x="80" y="95"/>
                    </a:lnTo>
                    <a:lnTo>
                      <a:pt x="85" y="95"/>
                    </a:lnTo>
                    <a:lnTo>
                      <a:pt x="89" y="94"/>
                    </a:lnTo>
                    <a:lnTo>
                      <a:pt x="89" y="97"/>
                    </a:lnTo>
                    <a:lnTo>
                      <a:pt x="90" y="108"/>
                    </a:lnTo>
                    <a:lnTo>
                      <a:pt x="89" y="119"/>
                    </a:lnTo>
                    <a:lnTo>
                      <a:pt x="94" y="115"/>
                    </a:lnTo>
                    <a:lnTo>
                      <a:pt x="99" y="109"/>
                    </a:lnTo>
                    <a:lnTo>
                      <a:pt x="105" y="100"/>
                    </a:lnTo>
                    <a:lnTo>
                      <a:pt x="109" y="89"/>
                    </a:lnTo>
                    <a:lnTo>
                      <a:pt x="109" y="88"/>
                    </a:lnTo>
                    <a:lnTo>
                      <a:pt x="111" y="87"/>
                    </a:lnTo>
                    <a:lnTo>
                      <a:pt x="123" y="81"/>
                    </a:lnTo>
                    <a:lnTo>
                      <a:pt x="133" y="72"/>
                    </a:lnTo>
                    <a:lnTo>
                      <a:pt x="138" y="61"/>
                    </a:lnTo>
                    <a:lnTo>
                      <a:pt x="141" y="50"/>
                    </a:lnTo>
                    <a:lnTo>
                      <a:pt x="137" y="36"/>
                    </a:lnTo>
                    <a:lnTo>
                      <a:pt x="128" y="24"/>
                    </a:lnTo>
                    <a:lnTo>
                      <a:pt x="114" y="14"/>
                    </a:lnTo>
                    <a:lnTo>
                      <a:pt x="95" y="8"/>
                    </a:lnTo>
                    <a:lnTo>
                      <a:pt x="73" y="6"/>
                    </a:lnTo>
                    <a:close/>
                    <a:moveTo>
                      <a:pt x="73" y="0"/>
                    </a:moveTo>
                    <a:lnTo>
                      <a:pt x="93" y="1"/>
                    </a:lnTo>
                    <a:lnTo>
                      <a:pt x="110" y="7"/>
                    </a:lnTo>
                    <a:lnTo>
                      <a:pt x="125" y="14"/>
                    </a:lnTo>
                    <a:lnTo>
                      <a:pt x="137" y="25"/>
                    </a:lnTo>
                    <a:lnTo>
                      <a:pt x="144" y="37"/>
                    </a:lnTo>
                    <a:lnTo>
                      <a:pt x="147" y="50"/>
                    </a:lnTo>
                    <a:lnTo>
                      <a:pt x="145" y="63"/>
                    </a:lnTo>
                    <a:lnTo>
                      <a:pt x="138" y="74"/>
                    </a:lnTo>
                    <a:lnTo>
                      <a:pt x="129" y="84"/>
                    </a:lnTo>
                    <a:lnTo>
                      <a:pt x="115" y="92"/>
                    </a:lnTo>
                    <a:lnTo>
                      <a:pt x="109" y="106"/>
                    </a:lnTo>
                    <a:lnTo>
                      <a:pt x="102" y="116"/>
                    </a:lnTo>
                    <a:lnTo>
                      <a:pt x="94" y="123"/>
                    </a:lnTo>
                    <a:lnTo>
                      <a:pt x="89" y="126"/>
                    </a:lnTo>
                    <a:lnTo>
                      <a:pt x="85" y="127"/>
                    </a:lnTo>
                    <a:lnTo>
                      <a:pt x="80" y="129"/>
                    </a:lnTo>
                    <a:lnTo>
                      <a:pt x="81" y="124"/>
                    </a:lnTo>
                    <a:lnTo>
                      <a:pt x="83" y="112"/>
                    </a:lnTo>
                    <a:lnTo>
                      <a:pt x="83" y="100"/>
                    </a:lnTo>
                    <a:lnTo>
                      <a:pt x="73" y="101"/>
                    </a:lnTo>
                    <a:lnTo>
                      <a:pt x="54" y="99"/>
                    </a:lnTo>
                    <a:lnTo>
                      <a:pt x="36" y="94"/>
                    </a:lnTo>
                    <a:lnTo>
                      <a:pt x="21" y="86"/>
                    </a:lnTo>
                    <a:lnTo>
                      <a:pt x="9" y="76"/>
                    </a:lnTo>
                    <a:lnTo>
                      <a:pt x="2" y="64"/>
                    </a:lnTo>
                    <a:lnTo>
                      <a:pt x="0" y="50"/>
                    </a:lnTo>
                    <a:lnTo>
                      <a:pt x="2" y="37"/>
                    </a:lnTo>
                    <a:lnTo>
                      <a:pt x="9" y="25"/>
                    </a:lnTo>
                    <a:lnTo>
                      <a:pt x="21" y="14"/>
                    </a:lnTo>
                    <a:lnTo>
                      <a:pt x="36" y="7"/>
                    </a:lnTo>
                    <a:lnTo>
                      <a:pt x="54" y="1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8" name="Rectangle 141"/>
              <p:cNvSpPr>
                <a:spLocks noChangeArrowheads="1"/>
              </p:cNvSpPr>
              <p:nvPr/>
            </p:nvSpPr>
            <p:spPr bwMode="auto">
              <a:xfrm>
                <a:off x="4156076" y="4664076"/>
                <a:ext cx="120650" cy="952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9" name="Rectangle 142"/>
              <p:cNvSpPr>
                <a:spLocks noChangeArrowheads="1"/>
              </p:cNvSpPr>
              <p:nvPr/>
            </p:nvSpPr>
            <p:spPr bwMode="auto">
              <a:xfrm>
                <a:off x="4156076" y="4705351"/>
                <a:ext cx="120650" cy="952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4969565" y="4232245"/>
              <a:ext cx="531267" cy="400627"/>
              <a:chOff x="5394326" y="4732338"/>
              <a:chExt cx="484188" cy="365125"/>
            </a:xfrm>
            <a:grpFill/>
          </p:grpSpPr>
          <p:sp>
            <p:nvSpPr>
              <p:cNvPr id="69" name="Freeform 143"/>
              <p:cNvSpPr/>
              <p:nvPr/>
            </p:nvSpPr>
            <p:spPr bwMode="auto">
              <a:xfrm>
                <a:off x="5394326" y="4760913"/>
                <a:ext cx="484188" cy="336550"/>
              </a:xfrm>
              <a:custGeom>
                <a:avLst/>
                <a:gdLst>
                  <a:gd name="T0" fmla="*/ 0 w 305"/>
                  <a:gd name="T1" fmla="*/ 0 h 212"/>
                  <a:gd name="T2" fmla="*/ 6 w 305"/>
                  <a:gd name="T3" fmla="*/ 0 h 212"/>
                  <a:gd name="T4" fmla="*/ 6 w 305"/>
                  <a:gd name="T5" fmla="*/ 206 h 212"/>
                  <a:gd name="T6" fmla="*/ 305 w 305"/>
                  <a:gd name="T7" fmla="*/ 206 h 212"/>
                  <a:gd name="T8" fmla="*/ 305 w 305"/>
                  <a:gd name="T9" fmla="*/ 212 h 212"/>
                  <a:gd name="T10" fmla="*/ 0 w 305"/>
                  <a:gd name="T11" fmla="*/ 212 h 212"/>
                  <a:gd name="T12" fmla="*/ 0 w 305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12">
                    <a:moveTo>
                      <a:pt x="0" y="0"/>
                    </a:moveTo>
                    <a:lnTo>
                      <a:pt x="6" y="0"/>
                    </a:lnTo>
                    <a:lnTo>
                      <a:pt x="6" y="206"/>
                    </a:lnTo>
                    <a:lnTo>
                      <a:pt x="305" y="206"/>
                    </a:lnTo>
                    <a:lnTo>
                      <a:pt x="305" y="212"/>
                    </a:lnTo>
                    <a:lnTo>
                      <a:pt x="0" y="2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144"/>
              <p:cNvSpPr>
                <a:spLocks noEditPoints="1"/>
              </p:cNvSpPr>
              <p:nvPr/>
            </p:nvSpPr>
            <p:spPr bwMode="auto">
              <a:xfrm>
                <a:off x="5449888" y="4946651"/>
                <a:ext cx="76200" cy="123825"/>
              </a:xfrm>
              <a:custGeom>
                <a:avLst/>
                <a:gdLst>
                  <a:gd name="T0" fmla="*/ 23 w 48"/>
                  <a:gd name="T1" fmla="*/ 7 h 78"/>
                  <a:gd name="T2" fmla="*/ 19 w 48"/>
                  <a:gd name="T3" fmla="*/ 8 h 78"/>
                  <a:gd name="T4" fmla="*/ 15 w 48"/>
                  <a:gd name="T5" fmla="*/ 9 h 78"/>
                  <a:gd name="T6" fmla="*/ 11 w 48"/>
                  <a:gd name="T7" fmla="*/ 11 h 78"/>
                  <a:gd name="T8" fmla="*/ 8 w 48"/>
                  <a:gd name="T9" fmla="*/ 15 h 78"/>
                  <a:gd name="T10" fmla="*/ 7 w 48"/>
                  <a:gd name="T11" fmla="*/ 19 h 78"/>
                  <a:gd name="T12" fmla="*/ 6 w 48"/>
                  <a:gd name="T13" fmla="*/ 23 h 78"/>
                  <a:gd name="T14" fmla="*/ 6 w 48"/>
                  <a:gd name="T15" fmla="*/ 73 h 78"/>
                  <a:gd name="T16" fmla="*/ 42 w 48"/>
                  <a:gd name="T17" fmla="*/ 73 h 78"/>
                  <a:gd name="T18" fmla="*/ 42 w 48"/>
                  <a:gd name="T19" fmla="*/ 23 h 78"/>
                  <a:gd name="T20" fmla="*/ 42 w 48"/>
                  <a:gd name="T21" fmla="*/ 19 h 78"/>
                  <a:gd name="T22" fmla="*/ 40 w 48"/>
                  <a:gd name="T23" fmla="*/ 15 h 78"/>
                  <a:gd name="T24" fmla="*/ 37 w 48"/>
                  <a:gd name="T25" fmla="*/ 11 h 78"/>
                  <a:gd name="T26" fmla="*/ 34 w 48"/>
                  <a:gd name="T27" fmla="*/ 9 h 78"/>
                  <a:gd name="T28" fmla="*/ 30 w 48"/>
                  <a:gd name="T29" fmla="*/ 8 h 78"/>
                  <a:gd name="T30" fmla="*/ 25 w 48"/>
                  <a:gd name="T31" fmla="*/ 7 h 78"/>
                  <a:gd name="T32" fmla="*/ 23 w 48"/>
                  <a:gd name="T33" fmla="*/ 7 h 78"/>
                  <a:gd name="T34" fmla="*/ 23 w 48"/>
                  <a:gd name="T35" fmla="*/ 0 h 78"/>
                  <a:gd name="T36" fmla="*/ 25 w 48"/>
                  <a:gd name="T37" fmla="*/ 0 h 78"/>
                  <a:gd name="T38" fmla="*/ 37 w 48"/>
                  <a:gd name="T39" fmla="*/ 3 h 78"/>
                  <a:gd name="T40" fmla="*/ 45 w 48"/>
                  <a:gd name="T41" fmla="*/ 12 h 78"/>
                  <a:gd name="T42" fmla="*/ 48 w 48"/>
                  <a:gd name="T43" fmla="*/ 23 h 78"/>
                  <a:gd name="T44" fmla="*/ 48 w 48"/>
                  <a:gd name="T45" fmla="*/ 78 h 78"/>
                  <a:gd name="T46" fmla="*/ 0 w 48"/>
                  <a:gd name="T47" fmla="*/ 78 h 78"/>
                  <a:gd name="T48" fmla="*/ 0 w 48"/>
                  <a:gd name="T49" fmla="*/ 23 h 78"/>
                  <a:gd name="T50" fmla="*/ 4 w 48"/>
                  <a:gd name="T51" fmla="*/ 12 h 78"/>
                  <a:gd name="T52" fmla="*/ 11 w 48"/>
                  <a:gd name="T53" fmla="*/ 3 h 78"/>
                  <a:gd name="T54" fmla="*/ 23 w 48"/>
                  <a:gd name="T5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78">
                    <a:moveTo>
                      <a:pt x="23" y="7"/>
                    </a:moveTo>
                    <a:lnTo>
                      <a:pt x="19" y="8"/>
                    </a:lnTo>
                    <a:lnTo>
                      <a:pt x="15" y="9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7" y="19"/>
                    </a:lnTo>
                    <a:lnTo>
                      <a:pt x="6" y="23"/>
                    </a:lnTo>
                    <a:lnTo>
                      <a:pt x="6" y="73"/>
                    </a:lnTo>
                    <a:lnTo>
                      <a:pt x="42" y="73"/>
                    </a:lnTo>
                    <a:lnTo>
                      <a:pt x="42" y="23"/>
                    </a:lnTo>
                    <a:lnTo>
                      <a:pt x="42" y="19"/>
                    </a:lnTo>
                    <a:lnTo>
                      <a:pt x="40" y="15"/>
                    </a:lnTo>
                    <a:lnTo>
                      <a:pt x="37" y="11"/>
                    </a:lnTo>
                    <a:lnTo>
                      <a:pt x="34" y="9"/>
                    </a:lnTo>
                    <a:lnTo>
                      <a:pt x="30" y="8"/>
                    </a:lnTo>
                    <a:lnTo>
                      <a:pt x="25" y="7"/>
                    </a:lnTo>
                    <a:lnTo>
                      <a:pt x="23" y="7"/>
                    </a:lnTo>
                    <a:close/>
                    <a:moveTo>
                      <a:pt x="23" y="0"/>
                    </a:moveTo>
                    <a:lnTo>
                      <a:pt x="25" y="0"/>
                    </a:lnTo>
                    <a:lnTo>
                      <a:pt x="37" y="3"/>
                    </a:lnTo>
                    <a:lnTo>
                      <a:pt x="45" y="12"/>
                    </a:lnTo>
                    <a:lnTo>
                      <a:pt x="48" y="23"/>
                    </a:lnTo>
                    <a:lnTo>
                      <a:pt x="48" y="78"/>
                    </a:lnTo>
                    <a:lnTo>
                      <a:pt x="0" y="78"/>
                    </a:lnTo>
                    <a:lnTo>
                      <a:pt x="0" y="23"/>
                    </a:lnTo>
                    <a:lnTo>
                      <a:pt x="4" y="12"/>
                    </a:lnTo>
                    <a:lnTo>
                      <a:pt x="11" y="3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145"/>
              <p:cNvSpPr>
                <a:spLocks noEditPoints="1"/>
              </p:cNvSpPr>
              <p:nvPr/>
            </p:nvSpPr>
            <p:spPr bwMode="auto">
              <a:xfrm>
                <a:off x="5556251" y="4892676"/>
                <a:ext cx="74613" cy="177800"/>
              </a:xfrm>
              <a:custGeom>
                <a:avLst/>
                <a:gdLst>
                  <a:gd name="T0" fmla="*/ 22 w 47"/>
                  <a:gd name="T1" fmla="*/ 7 h 112"/>
                  <a:gd name="T2" fmla="*/ 18 w 47"/>
                  <a:gd name="T3" fmla="*/ 7 h 112"/>
                  <a:gd name="T4" fmla="*/ 14 w 47"/>
                  <a:gd name="T5" fmla="*/ 9 h 112"/>
                  <a:gd name="T6" fmla="*/ 11 w 47"/>
                  <a:gd name="T7" fmla="*/ 11 h 112"/>
                  <a:gd name="T8" fmla="*/ 8 w 47"/>
                  <a:gd name="T9" fmla="*/ 15 h 112"/>
                  <a:gd name="T10" fmla="*/ 6 w 47"/>
                  <a:gd name="T11" fmla="*/ 19 h 112"/>
                  <a:gd name="T12" fmla="*/ 6 w 47"/>
                  <a:gd name="T13" fmla="*/ 23 h 112"/>
                  <a:gd name="T14" fmla="*/ 6 w 47"/>
                  <a:gd name="T15" fmla="*/ 107 h 112"/>
                  <a:gd name="T16" fmla="*/ 42 w 47"/>
                  <a:gd name="T17" fmla="*/ 107 h 112"/>
                  <a:gd name="T18" fmla="*/ 42 w 47"/>
                  <a:gd name="T19" fmla="*/ 23 h 112"/>
                  <a:gd name="T20" fmla="*/ 41 w 47"/>
                  <a:gd name="T21" fmla="*/ 19 h 112"/>
                  <a:gd name="T22" fmla="*/ 40 w 47"/>
                  <a:gd name="T23" fmla="*/ 15 h 112"/>
                  <a:gd name="T24" fmla="*/ 37 w 47"/>
                  <a:gd name="T25" fmla="*/ 11 h 112"/>
                  <a:gd name="T26" fmla="*/ 33 w 47"/>
                  <a:gd name="T27" fmla="*/ 9 h 112"/>
                  <a:gd name="T28" fmla="*/ 29 w 47"/>
                  <a:gd name="T29" fmla="*/ 7 h 112"/>
                  <a:gd name="T30" fmla="*/ 25 w 47"/>
                  <a:gd name="T31" fmla="*/ 7 h 112"/>
                  <a:gd name="T32" fmla="*/ 22 w 47"/>
                  <a:gd name="T33" fmla="*/ 7 h 112"/>
                  <a:gd name="T34" fmla="*/ 22 w 47"/>
                  <a:gd name="T35" fmla="*/ 0 h 112"/>
                  <a:gd name="T36" fmla="*/ 25 w 47"/>
                  <a:gd name="T37" fmla="*/ 0 h 112"/>
                  <a:gd name="T38" fmla="*/ 37 w 47"/>
                  <a:gd name="T39" fmla="*/ 4 h 112"/>
                  <a:gd name="T40" fmla="*/ 44 w 47"/>
                  <a:gd name="T41" fmla="*/ 12 h 112"/>
                  <a:gd name="T42" fmla="*/ 47 w 47"/>
                  <a:gd name="T43" fmla="*/ 23 h 112"/>
                  <a:gd name="T44" fmla="*/ 47 w 47"/>
                  <a:gd name="T45" fmla="*/ 112 h 112"/>
                  <a:gd name="T46" fmla="*/ 0 w 47"/>
                  <a:gd name="T47" fmla="*/ 112 h 112"/>
                  <a:gd name="T48" fmla="*/ 0 w 47"/>
                  <a:gd name="T49" fmla="*/ 23 h 112"/>
                  <a:gd name="T50" fmla="*/ 3 w 47"/>
                  <a:gd name="T51" fmla="*/ 12 h 112"/>
                  <a:gd name="T52" fmla="*/ 11 w 47"/>
                  <a:gd name="T53" fmla="*/ 4 h 112"/>
                  <a:gd name="T54" fmla="*/ 22 w 47"/>
                  <a:gd name="T5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" h="112">
                    <a:moveTo>
                      <a:pt x="22" y="7"/>
                    </a:moveTo>
                    <a:lnTo>
                      <a:pt x="18" y="7"/>
                    </a:lnTo>
                    <a:lnTo>
                      <a:pt x="14" y="9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6" y="19"/>
                    </a:lnTo>
                    <a:lnTo>
                      <a:pt x="6" y="23"/>
                    </a:lnTo>
                    <a:lnTo>
                      <a:pt x="6" y="107"/>
                    </a:lnTo>
                    <a:lnTo>
                      <a:pt x="42" y="107"/>
                    </a:lnTo>
                    <a:lnTo>
                      <a:pt x="42" y="23"/>
                    </a:lnTo>
                    <a:lnTo>
                      <a:pt x="41" y="19"/>
                    </a:lnTo>
                    <a:lnTo>
                      <a:pt x="40" y="15"/>
                    </a:lnTo>
                    <a:lnTo>
                      <a:pt x="37" y="11"/>
                    </a:lnTo>
                    <a:lnTo>
                      <a:pt x="33" y="9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2" y="7"/>
                    </a:lnTo>
                    <a:close/>
                    <a:moveTo>
                      <a:pt x="22" y="0"/>
                    </a:moveTo>
                    <a:lnTo>
                      <a:pt x="25" y="0"/>
                    </a:lnTo>
                    <a:lnTo>
                      <a:pt x="37" y="4"/>
                    </a:lnTo>
                    <a:lnTo>
                      <a:pt x="44" y="12"/>
                    </a:lnTo>
                    <a:lnTo>
                      <a:pt x="47" y="23"/>
                    </a:lnTo>
                    <a:lnTo>
                      <a:pt x="47" y="112"/>
                    </a:lnTo>
                    <a:lnTo>
                      <a:pt x="0" y="112"/>
                    </a:lnTo>
                    <a:lnTo>
                      <a:pt x="0" y="23"/>
                    </a:lnTo>
                    <a:lnTo>
                      <a:pt x="3" y="12"/>
                    </a:lnTo>
                    <a:lnTo>
                      <a:pt x="11" y="4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146"/>
              <p:cNvSpPr>
                <a:spLocks noEditPoints="1"/>
              </p:cNvSpPr>
              <p:nvPr/>
            </p:nvSpPr>
            <p:spPr bwMode="auto">
              <a:xfrm>
                <a:off x="5662613" y="4840288"/>
                <a:ext cx="76200" cy="230188"/>
              </a:xfrm>
              <a:custGeom>
                <a:avLst/>
                <a:gdLst>
                  <a:gd name="T0" fmla="*/ 22 w 48"/>
                  <a:gd name="T1" fmla="*/ 6 h 145"/>
                  <a:gd name="T2" fmla="*/ 17 w 48"/>
                  <a:gd name="T3" fmla="*/ 6 h 145"/>
                  <a:gd name="T4" fmla="*/ 14 w 48"/>
                  <a:gd name="T5" fmla="*/ 8 h 145"/>
                  <a:gd name="T6" fmla="*/ 11 w 48"/>
                  <a:gd name="T7" fmla="*/ 11 h 145"/>
                  <a:gd name="T8" fmla="*/ 8 w 48"/>
                  <a:gd name="T9" fmla="*/ 14 h 145"/>
                  <a:gd name="T10" fmla="*/ 6 w 48"/>
                  <a:gd name="T11" fmla="*/ 18 h 145"/>
                  <a:gd name="T12" fmla="*/ 5 w 48"/>
                  <a:gd name="T13" fmla="*/ 23 h 145"/>
                  <a:gd name="T14" fmla="*/ 5 w 48"/>
                  <a:gd name="T15" fmla="*/ 140 h 145"/>
                  <a:gd name="T16" fmla="*/ 41 w 48"/>
                  <a:gd name="T17" fmla="*/ 140 h 145"/>
                  <a:gd name="T18" fmla="*/ 41 w 48"/>
                  <a:gd name="T19" fmla="*/ 23 h 145"/>
                  <a:gd name="T20" fmla="*/ 40 w 48"/>
                  <a:gd name="T21" fmla="*/ 18 h 145"/>
                  <a:gd name="T22" fmla="*/ 39 w 48"/>
                  <a:gd name="T23" fmla="*/ 14 h 145"/>
                  <a:gd name="T24" fmla="*/ 36 w 48"/>
                  <a:gd name="T25" fmla="*/ 11 h 145"/>
                  <a:gd name="T26" fmla="*/ 33 w 48"/>
                  <a:gd name="T27" fmla="*/ 8 h 145"/>
                  <a:gd name="T28" fmla="*/ 29 w 48"/>
                  <a:gd name="T29" fmla="*/ 6 h 145"/>
                  <a:gd name="T30" fmla="*/ 25 w 48"/>
                  <a:gd name="T31" fmla="*/ 6 h 145"/>
                  <a:gd name="T32" fmla="*/ 22 w 48"/>
                  <a:gd name="T33" fmla="*/ 6 h 145"/>
                  <a:gd name="T34" fmla="*/ 22 w 48"/>
                  <a:gd name="T35" fmla="*/ 0 h 145"/>
                  <a:gd name="T36" fmla="*/ 25 w 48"/>
                  <a:gd name="T37" fmla="*/ 0 h 145"/>
                  <a:gd name="T38" fmla="*/ 36 w 48"/>
                  <a:gd name="T39" fmla="*/ 3 h 145"/>
                  <a:gd name="T40" fmla="*/ 44 w 48"/>
                  <a:gd name="T41" fmla="*/ 12 h 145"/>
                  <a:gd name="T42" fmla="*/ 48 w 48"/>
                  <a:gd name="T43" fmla="*/ 23 h 145"/>
                  <a:gd name="T44" fmla="*/ 48 w 48"/>
                  <a:gd name="T45" fmla="*/ 145 h 145"/>
                  <a:gd name="T46" fmla="*/ 0 w 48"/>
                  <a:gd name="T47" fmla="*/ 145 h 145"/>
                  <a:gd name="T48" fmla="*/ 0 w 48"/>
                  <a:gd name="T49" fmla="*/ 23 h 145"/>
                  <a:gd name="T50" fmla="*/ 2 w 48"/>
                  <a:gd name="T51" fmla="*/ 12 h 145"/>
                  <a:gd name="T52" fmla="*/ 11 w 48"/>
                  <a:gd name="T53" fmla="*/ 3 h 145"/>
                  <a:gd name="T54" fmla="*/ 22 w 48"/>
                  <a:gd name="T5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145">
                    <a:moveTo>
                      <a:pt x="22" y="6"/>
                    </a:moveTo>
                    <a:lnTo>
                      <a:pt x="17" y="6"/>
                    </a:lnTo>
                    <a:lnTo>
                      <a:pt x="14" y="8"/>
                    </a:lnTo>
                    <a:lnTo>
                      <a:pt x="11" y="11"/>
                    </a:lnTo>
                    <a:lnTo>
                      <a:pt x="8" y="14"/>
                    </a:lnTo>
                    <a:lnTo>
                      <a:pt x="6" y="18"/>
                    </a:lnTo>
                    <a:lnTo>
                      <a:pt x="5" y="23"/>
                    </a:lnTo>
                    <a:lnTo>
                      <a:pt x="5" y="140"/>
                    </a:lnTo>
                    <a:lnTo>
                      <a:pt x="41" y="140"/>
                    </a:lnTo>
                    <a:lnTo>
                      <a:pt x="41" y="23"/>
                    </a:lnTo>
                    <a:lnTo>
                      <a:pt x="40" y="18"/>
                    </a:lnTo>
                    <a:lnTo>
                      <a:pt x="39" y="14"/>
                    </a:lnTo>
                    <a:lnTo>
                      <a:pt x="36" y="11"/>
                    </a:lnTo>
                    <a:lnTo>
                      <a:pt x="33" y="8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2" y="6"/>
                    </a:lnTo>
                    <a:close/>
                    <a:moveTo>
                      <a:pt x="22" y="0"/>
                    </a:moveTo>
                    <a:lnTo>
                      <a:pt x="25" y="0"/>
                    </a:lnTo>
                    <a:lnTo>
                      <a:pt x="36" y="3"/>
                    </a:lnTo>
                    <a:lnTo>
                      <a:pt x="44" y="12"/>
                    </a:lnTo>
                    <a:lnTo>
                      <a:pt x="48" y="23"/>
                    </a:lnTo>
                    <a:lnTo>
                      <a:pt x="48" y="145"/>
                    </a:lnTo>
                    <a:lnTo>
                      <a:pt x="0" y="145"/>
                    </a:lnTo>
                    <a:lnTo>
                      <a:pt x="0" y="23"/>
                    </a:lnTo>
                    <a:lnTo>
                      <a:pt x="2" y="12"/>
                    </a:lnTo>
                    <a:lnTo>
                      <a:pt x="11" y="3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147"/>
              <p:cNvSpPr>
                <a:spLocks noEditPoints="1"/>
              </p:cNvSpPr>
              <p:nvPr/>
            </p:nvSpPr>
            <p:spPr bwMode="auto">
              <a:xfrm>
                <a:off x="5767388" y="4784726"/>
                <a:ext cx="76200" cy="285750"/>
              </a:xfrm>
              <a:custGeom>
                <a:avLst/>
                <a:gdLst>
                  <a:gd name="T0" fmla="*/ 23 w 48"/>
                  <a:gd name="T1" fmla="*/ 5 h 180"/>
                  <a:gd name="T2" fmla="*/ 19 w 48"/>
                  <a:gd name="T3" fmla="*/ 6 h 180"/>
                  <a:gd name="T4" fmla="*/ 14 w 48"/>
                  <a:gd name="T5" fmla="*/ 9 h 180"/>
                  <a:gd name="T6" fmla="*/ 11 w 48"/>
                  <a:gd name="T7" fmla="*/ 11 h 180"/>
                  <a:gd name="T8" fmla="*/ 8 w 48"/>
                  <a:gd name="T9" fmla="*/ 14 h 180"/>
                  <a:gd name="T10" fmla="*/ 7 w 48"/>
                  <a:gd name="T11" fmla="*/ 18 h 180"/>
                  <a:gd name="T12" fmla="*/ 6 w 48"/>
                  <a:gd name="T13" fmla="*/ 23 h 180"/>
                  <a:gd name="T14" fmla="*/ 6 w 48"/>
                  <a:gd name="T15" fmla="*/ 175 h 180"/>
                  <a:gd name="T16" fmla="*/ 41 w 48"/>
                  <a:gd name="T17" fmla="*/ 175 h 180"/>
                  <a:gd name="T18" fmla="*/ 41 w 48"/>
                  <a:gd name="T19" fmla="*/ 23 h 180"/>
                  <a:gd name="T20" fmla="*/ 41 w 48"/>
                  <a:gd name="T21" fmla="*/ 18 h 180"/>
                  <a:gd name="T22" fmla="*/ 39 w 48"/>
                  <a:gd name="T23" fmla="*/ 14 h 180"/>
                  <a:gd name="T24" fmla="*/ 37 w 48"/>
                  <a:gd name="T25" fmla="*/ 11 h 180"/>
                  <a:gd name="T26" fmla="*/ 34 w 48"/>
                  <a:gd name="T27" fmla="*/ 9 h 180"/>
                  <a:gd name="T28" fmla="*/ 29 w 48"/>
                  <a:gd name="T29" fmla="*/ 6 h 180"/>
                  <a:gd name="T30" fmla="*/ 25 w 48"/>
                  <a:gd name="T31" fmla="*/ 5 h 180"/>
                  <a:gd name="T32" fmla="*/ 23 w 48"/>
                  <a:gd name="T33" fmla="*/ 5 h 180"/>
                  <a:gd name="T34" fmla="*/ 23 w 48"/>
                  <a:gd name="T35" fmla="*/ 0 h 180"/>
                  <a:gd name="T36" fmla="*/ 25 w 48"/>
                  <a:gd name="T37" fmla="*/ 0 h 180"/>
                  <a:gd name="T38" fmla="*/ 37 w 48"/>
                  <a:gd name="T39" fmla="*/ 3 h 180"/>
                  <a:gd name="T40" fmla="*/ 45 w 48"/>
                  <a:gd name="T41" fmla="*/ 11 h 180"/>
                  <a:gd name="T42" fmla="*/ 48 w 48"/>
                  <a:gd name="T43" fmla="*/ 23 h 180"/>
                  <a:gd name="T44" fmla="*/ 48 w 48"/>
                  <a:gd name="T45" fmla="*/ 180 h 180"/>
                  <a:gd name="T46" fmla="*/ 0 w 48"/>
                  <a:gd name="T47" fmla="*/ 180 h 180"/>
                  <a:gd name="T48" fmla="*/ 0 w 48"/>
                  <a:gd name="T49" fmla="*/ 23 h 180"/>
                  <a:gd name="T50" fmla="*/ 3 w 48"/>
                  <a:gd name="T51" fmla="*/ 11 h 180"/>
                  <a:gd name="T52" fmla="*/ 11 w 48"/>
                  <a:gd name="T53" fmla="*/ 3 h 180"/>
                  <a:gd name="T54" fmla="*/ 23 w 48"/>
                  <a:gd name="T55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180">
                    <a:moveTo>
                      <a:pt x="23" y="5"/>
                    </a:moveTo>
                    <a:lnTo>
                      <a:pt x="19" y="6"/>
                    </a:lnTo>
                    <a:lnTo>
                      <a:pt x="14" y="9"/>
                    </a:lnTo>
                    <a:lnTo>
                      <a:pt x="11" y="11"/>
                    </a:lnTo>
                    <a:lnTo>
                      <a:pt x="8" y="14"/>
                    </a:lnTo>
                    <a:lnTo>
                      <a:pt x="7" y="18"/>
                    </a:lnTo>
                    <a:lnTo>
                      <a:pt x="6" y="23"/>
                    </a:lnTo>
                    <a:lnTo>
                      <a:pt x="6" y="175"/>
                    </a:lnTo>
                    <a:lnTo>
                      <a:pt x="41" y="175"/>
                    </a:lnTo>
                    <a:lnTo>
                      <a:pt x="41" y="23"/>
                    </a:lnTo>
                    <a:lnTo>
                      <a:pt x="41" y="18"/>
                    </a:lnTo>
                    <a:lnTo>
                      <a:pt x="39" y="14"/>
                    </a:lnTo>
                    <a:lnTo>
                      <a:pt x="37" y="11"/>
                    </a:lnTo>
                    <a:lnTo>
                      <a:pt x="34" y="9"/>
                    </a:lnTo>
                    <a:lnTo>
                      <a:pt x="29" y="6"/>
                    </a:lnTo>
                    <a:lnTo>
                      <a:pt x="25" y="5"/>
                    </a:lnTo>
                    <a:lnTo>
                      <a:pt x="23" y="5"/>
                    </a:lnTo>
                    <a:close/>
                    <a:moveTo>
                      <a:pt x="23" y="0"/>
                    </a:moveTo>
                    <a:lnTo>
                      <a:pt x="25" y="0"/>
                    </a:lnTo>
                    <a:lnTo>
                      <a:pt x="37" y="3"/>
                    </a:lnTo>
                    <a:lnTo>
                      <a:pt x="45" y="11"/>
                    </a:lnTo>
                    <a:lnTo>
                      <a:pt x="48" y="23"/>
                    </a:lnTo>
                    <a:lnTo>
                      <a:pt x="48" y="180"/>
                    </a:lnTo>
                    <a:lnTo>
                      <a:pt x="0" y="180"/>
                    </a:lnTo>
                    <a:lnTo>
                      <a:pt x="0" y="23"/>
                    </a:lnTo>
                    <a:lnTo>
                      <a:pt x="3" y="11"/>
                    </a:lnTo>
                    <a:lnTo>
                      <a:pt x="11" y="3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148"/>
              <p:cNvSpPr/>
              <p:nvPr/>
            </p:nvSpPr>
            <p:spPr bwMode="auto">
              <a:xfrm>
                <a:off x="5453063" y="4732338"/>
                <a:ext cx="293688" cy="153988"/>
              </a:xfrm>
              <a:custGeom>
                <a:avLst/>
                <a:gdLst>
                  <a:gd name="T0" fmla="*/ 134 w 185"/>
                  <a:gd name="T1" fmla="*/ 0 h 97"/>
                  <a:gd name="T2" fmla="*/ 185 w 185"/>
                  <a:gd name="T3" fmla="*/ 13 h 97"/>
                  <a:gd name="T4" fmla="*/ 160 w 185"/>
                  <a:gd name="T5" fmla="*/ 59 h 97"/>
                  <a:gd name="T6" fmla="*/ 155 w 185"/>
                  <a:gd name="T7" fmla="*/ 57 h 97"/>
                  <a:gd name="T8" fmla="*/ 173 w 185"/>
                  <a:gd name="T9" fmla="*/ 21 h 97"/>
                  <a:gd name="T10" fmla="*/ 2 w 185"/>
                  <a:gd name="T11" fmla="*/ 97 h 97"/>
                  <a:gd name="T12" fmla="*/ 0 w 185"/>
                  <a:gd name="T13" fmla="*/ 92 h 97"/>
                  <a:gd name="T14" fmla="*/ 171 w 185"/>
                  <a:gd name="T15" fmla="*/ 16 h 97"/>
                  <a:gd name="T16" fmla="*/ 133 w 185"/>
                  <a:gd name="T17" fmla="*/ 6 h 97"/>
                  <a:gd name="T18" fmla="*/ 134 w 185"/>
                  <a:gd name="T1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5" h="97">
                    <a:moveTo>
                      <a:pt x="134" y="0"/>
                    </a:moveTo>
                    <a:lnTo>
                      <a:pt x="185" y="13"/>
                    </a:lnTo>
                    <a:lnTo>
                      <a:pt x="160" y="59"/>
                    </a:lnTo>
                    <a:lnTo>
                      <a:pt x="155" y="57"/>
                    </a:lnTo>
                    <a:lnTo>
                      <a:pt x="173" y="21"/>
                    </a:lnTo>
                    <a:lnTo>
                      <a:pt x="2" y="97"/>
                    </a:lnTo>
                    <a:lnTo>
                      <a:pt x="0" y="92"/>
                    </a:lnTo>
                    <a:lnTo>
                      <a:pt x="171" y="16"/>
                    </a:lnTo>
                    <a:lnTo>
                      <a:pt x="133" y="6"/>
                    </a:lnTo>
                    <a:lnTo>
                      <a:pt x="1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7326383" y="4173021"/>
              <a:ext cx="607909" cy="538235"/>
              <a:chOff x="6907213" y="4678363"/>
              <a:chExt cx="554038" cy="490538"/>
            </a:xfrm>
            <a:grpFill/>
          </p:grpSpPr>
          <p:sp>
            <p:nvSpPr>
              <p:cNvPr id="66" name="Freeform 149"/>
              <p:cNvSpPr>
                <a:spLocks noEditPoints="1"/>
              </p:cNvSpPr>
              <p:nvPr/>
            </p:nvSpPr>
            <p:spPr bwMode="auto">
              <a:xfrm>
                <a:off x="6907213" y="4678363"/>
                <a:ext cx="554038" cy="490538"/>
              </a:xfrm>
              <a:custGeom>
                <a:avLst/>
                <a:gdLst>
                  <a:gd name="T0" fmla="*/ 13 w 349"/>
                  <a:gd name="T1" fmla="*/ 182 h 309"/>
                  <a:gd name="T2" fmla="*/ 193 w 349"/>
                  <a:gd name="T3" fmla="*/ 154 h 309"/>
                  <a:gd name="T4" fmla="*/ 292 w 349"/>
                  <a:gd name="T5" fmla="*/ 118 h 309"/>
                  <a:gd name="T6" fmla="*/ 338 w 349"/>
                  <a:gd name="T7" fmla="*/ 166 h 309"/>
                  <a:gd name="T8" fmla="*/ 198 w 349"/>
                  <a:gd name="T9" fmla="*/ 114 h 309"/>
                  <a:gd name="T10" fmla="*/ 343 w 349"/>
                  <a:gd name="T11" fmla="*/ 303 h 309"/>
                  <a:gd name="T12" fmla="*/ 286 w 349"/>
                  <a:gd name="T13" fmla="*/ 171 h 309"/>
                  <a:gd name="T14" fmla="*/ 198 w 349"/>
                  <a:gd name="T15" fmla="*/ 114 h 309"/>
                  <a:gd name="T16" fmla="*/ 57 w 349"/>
                  <a:gd name="T17" fmla="*/ 120 h 309"/>
                  <a:gd name="T18" fmla="*/ 193 w 349"/>
                  <a:gd name="T19" fmla="*/ 108 h 309"/>
                  <a:gd name="T20" fmla="*/ 207 w 349"/>
                  <a:gd name="T21" fmla="*/ 21 h 309"/>
                  <a:gd name="T22" fmla="*/ 54 w 349"/>
                  <a:gd name="T23" fmla="*/ 5 h 309"/>
                  <a:gd name="T24" fmla="*/ 46 w 349"/>
                  <a:gd name="T25" fmla="*/ 7 h 309"/>
                  <a:gd name="T26" fmla="*/ 42 w 349"/>
                  <a:gd name="T27" fmla="*/ 14 h 309"/>
                  <a:gd name="T28" fmla="*/ 41 w 349"/>
                  <a:gd name="T29" fmla="*/ 123 h 309"/>
                  <a:gd name="T30" fmla="*/ 44 w 349"/>
                  <a:gd name="T31" fmla="*/ 131 h 309"/>
                  <a:gd name="T32" fmla="*/ 50 w 349"/>
                  <a:gd name="T33" fmla="*/ 135 h 309"/>
                  <a:gd name="T34" fmla="*/ 193 w 349"/>
                  <a:gd name="T35" fmla="*/ 136 h 309"/>
                  <a:gd name="T36" fmla="*/ 51 w 349"/>
                  <a:gd name="T37" fmla="*/ 127 h 309"/>
                  <a:gd name="T38" fmla="*/ 212 w 349"/>
                  <a:gd name="T39" fmla="*/ 15 h 309"/>
                  <a:gd name="T40" fmla="*/ 222 w 349"/>
                  <a:gd name="T41" fmla="*/ 108 h 309"/>
                  <a:gd name="T42" fmla="*/ 222 w 349"/>
                  <a:gd name="T43" fmla="*/ 14 h 309"/>
                  <a:gd name="T44" fmla="*/ 218 w 349"/>
                  <a:gd name="T45" fmla="*/ 7 h 309"/>
                  <a:gd name="T46" fmla="*/ 210 w 349"/>
                  <a:gd name="T47" fmla="*/ 5 h 309"/>
                  <a:gd name="T48" fmla="*/ 54 w 349"/>
                  <a:gd name="T49" fmla="*/ 0 h 309"/>
                  <a:gd name="T50" fmla="*/ 219 w 349"/>
                  <a:gd name="T51" fmla="*/ 2 h 309"/>
                  <a:gd name="T52" fmla="*/ 229 w 349"/>
                  <a:gd name="T53" fmla="*/ 18 h 309"/>
                  <a:gd name="T54" fmla="*/ 291 w 349"/>
                  <a:gd name="T55" fmla="*/ 108 h 309"/>
                  <a:gd name="T56" fmla="*/ 349 w 349"/>
                  <a:gd name="T57" fmla="*/ 309 h 309"/>
                  <a:gd name="T58" fmla="*/ 193 w 349"/>
                  <a:gd name="T59" fmla="*/ 188 h 309"/>
                  <a:gd name="T60" fmla="*/ 37 w 349"/>
                  <a:gd name="T61" fmla="*/ 148 h 309"/>
                  <a:gd name="T62" fmla="*/ 193 w 349"/>
                  <a:gd name="T63" fmla="*/ 142 h 309"/>
                  <a:gd name="T64" fmla="*/ 44 w 349"/>
                  <a:gd name="T65" fmla="*/ 140 h 309"/>
                  <a:gd name="T66" fmla="*/ 35 w 349"/>
                  <a:gd name="T67" fmla="*/ 123 h 309"/>
                  <a:gd name="T68" fmla="*/ 38 w 349"/>
                  <a:gd name="T69" fmla="*/ 8 h 309"/>
                  <a:gd name="T70" fmla="*/ 54 w 349"/>
                  <a:gd name="T71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49" h="309">
                    <a:moveTo>
                      <a:pt x="40" y="154"/>
                    </a:moveTo>
                    <a:lnTo>
                      <a:pt x="13" y="182"/>
                    </a:lnTo>
                    <a:lnTo>
                      <a:pt x="193" y="182"/>
                    </a:lnTo>
                    <a:lnTo>
                      <a:pt x="193" y="154"/>
                    </a:lnTo>
                    <a:lnTo>
                      <a:pt x="40" y="154"/>
                    </a:lnTo>
                    <a:close/>
                    <a:moveTo>
                      <a:pt x="292" y="118"/>
                    </a:moveTo>
                    <a:lnTo>
                      <a:pt x="292" y="166"/>
                    </a:lnTo>
                    <a:lnTo>
                      <a:pt x="338" y="166"/>
                    </a:lnTo>
                    <a:lnTo>
                      <a:pt x="292" y="118"/>
                    </a:lnTo>
                    <a:close/>
                    <a:moveTo>
                      <a:pt x="198" y="114"/>
                    </a:moveTo>
                    <a:lnTo>
                      <a:pt x="198" y="303"/>
                    </a:lnTo>
                    <a:lnTo>
                      <a:pt x="343" y="303"/>
                    </a:lnTo>
                    <a:lnTo>
                      <a:pt x="343" y="171"/>
                    </a:lnTo>
                    <a:lnTo>
                      <a:pt x="286" y="171"/>
                    </a:lnTo>
                    <a:lnTo>
                      <a:pt x="286" y="114"/>
                    </a:lnTo>
                    <a:lnTo>
                      <a:pt x="198" y="114"/>
                    </a:lnTo>
                    <a:close/>
                    <a:moveTo>
                      <a:pt x="57" y="21"/>
                    </a:moveTo>
                    <a:lnTo>
                      <a:pt x="57" y="120"/>
                    </a:lnTo>
                    <a:lnTo>
                      <a:pt x="193" y="120"/>
                    </a:lnTo>
                    <a:lnTo>
                      <a:pt x="193" y="108"/>
                    </a:lnTo>
                    <a:lnTo>
                      <a:pt x="207" y="108"/>
                    </a:lnTo>
                    <a:lnTo>
                      <a:pt x="207" y="21"/>
                    </a:lnTo>
                    <a:lnTo>
                      <a:pt x="57" y="21"/>
                    </a:lnTo>
                    <a:close/>
                    <a:moveTo>
                      <a:pt x="54" y="5"/>
                    </a:moveTo>
                    <a:lnTo>
                      <a:pt x="50" y="6"/>
                    </a:lnTo>
                    <a:lnTo>
                      <a:pt x="46" y="7"/>
                    </a:lnTo>
                    <a:lnTo>
                      <a:pt x="44" y="10"/>
                    </a:lnTo>
                    <a:lnTo>
                      <a:pt x="42" y="14"/>
                    </a:lnTo>
                    <a:lnTo>
                      <a:pt x="41" y="18"/>
                    </a:lnTo>
                    <a:lnTo>
                      <a:pt x="41" y="123"/>
                    </a:lnTo>
                    <a:lnTo>
                      <a:pt x="42" y="128"/>
                    </a:lnTo>
                    <a:lnTo>
                      <a:pt x="44" y="131"/>
                    </a:lnTo>
                    <a:lnTo>
                      <a:pt x="46" y="133"/>
                    </a:lnTo>
                    <a:lnTo>
                      <a:pt x="50" y="135"/>
                    </a:lnTo>
                    <a:lnTo>
                      <a:pt x="54" y="136"/>
                    </a:lnTo>
                    <a:lnTo>
                      <a:pt x="193" y="136"/>
                    </a:lnTo>
                    <a:lnTo>
                      <a:pt x="193" y="127"/>
                    </a:lnTo>
                    <a:lnTo>
                      <a:pt x="51" y="127"/>
                    </a:lnTo>
                    <a:lnTo>
                      <a:pt x="51" y="15"/>
                    </a:lnTo>
                    <a:lnTo>
                      <a:pt x="212" y="15"/>
                    </a:lnTo>
                    <a:lnTo>
                      <a:pt x="212" y="108"/>
                    </a:lnTo>
                    <a:lnTo>
                      <a:pt x="222" y="108"/>
                    </a:lnTo>
                    <a:lnTo>
                      <a:pt x="222" y="18"/>
                    </a:lnTo>
                    <a:lnTo>
                      <a:pt x="222" y="14"/>
                    </a:lnTo>
                    <a:lnTo>
                      <a:pt x="220" y="10"/>
                    </a:lnTo>
                    <a:lnTo>
                      <a:pt x="218" y="7"/>
                    </a:lnTo>
                    <a:lnTo>
                      <a:pt x="214" y="6"/>
                    </a:lnTo>
                    <a:lnTo>
                      <a:pt x="210" y="5"/>
                    </a:lnTo>
                    <a:lnTo>
                      <a:pt x="54" y="5"/>
                    </a:lnTo>
                    <a:close/>
                    <a:moveTo>
                      <a:pt x="54" y="0"/>
                    </a:moveTo>
                    <a:lnTo>
                      <a:pt x="210" y="0"/>
                    </a:lnTo>
                    <a:lnTo>
                      <a:pt x="219" y="2"/>
                    </a:lnTo>
                    <a:lnTo>
                      <a:pt x="227" y="8"/>
                    </a:lnTo>
                    <a:lnTo>
                      <a:pt x="229" y="18"/>
                    </a:lnTo>
                    <a:lnTo>
                      <a:pt x="229" y="108"/>
                    </a:lnTo>
                    <a:lnTo>
                      <a:pt x="291" y="108"/>
                    </a:lnTo>
                    <a:lnTo>
                      <a:pt x="349" y="167"/>
                    </a:lnTo>
                    <a:lnTo>
                      <a:pt x="349" y="309"/>
                    </a:lnTo>
                    <a:lnTo>
                      <a:pt x="193" y="309"/>
                    </a:lnTo>
                    <a:lnTo>
                      <a:pt x="193" y="188"/>
                    </a:lnTo>
                    <a:lnTo>
                      <a:pt x="0" y="188"/>
                    </a:lnTo>
                    <a:lnTo>
                      <a:pt x="37" y="148"/>
                    </a:lnTo>
                    <a:lnTo>
                      <a:pt x="193" y="148"/>
                    </a:lnTo>
                    <a:lnTo>
                      <a:pt x="193" y="142"/>
                    </a:lnTo>
                    <a:lnTo>
                      <a:pt x="54" y="142"/>
                    </a:lnTo>
                    <a:lnTo>
                      <a:pt x="44" y="140"/>
                    </a:lnTo>
                    <a:lnTo>
                      <a:pt x="38" y="133"/>
                    </a:lnTo>
                    <a:lnTo>
                      <a:pt x="35" y="123"/>
                    </a:lnTo>
                    <a:lnTo>
                      <a:pt x="35" y="18"/>
                    </a:lnTo>
                    <a:lnTo>
                      <a:pt x="38" y="8"/>
                    </a:lnTo>
                    <a:lnTo>
                      <a:pt x="44" y="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150"/>
              <p:cNvSpPr/>
              <p:nvPr/>
            </p:nvSpPr>
            <p:spPr bwMode="auto">
              <a:xfrm>
                <a:off x="7296151" y="4713288"/>
                <a:ext cx="161925" cy="138113"/>
              </a:xfrm>
              <a:custGeom>
                <a:avLst/>
                <a:gdLst>
                  <a:gd name="T0" fmla="*/ 1 w 102"/>
                  <a:gd name="T1" fmla="*/ 0 h 87"/>
                  <a:gd name="T2" fmla="*/ 24 w 102"/>
                  <a:gd name="T3" fmla="*/ 8 h 87"/>
                  <a:gd name="T4" fmla="*/ 44 w 102"/>
                  <a:gd name="T5" fmla="*/ 19 h 87"/>
                  <a:gd name="T6" fmla="*/ 63 w 102"/>
                  <a:gd name="T7" fmla="*/ 34 h 87"/>
                  <a:gd name="T8" fmla="*/ 78 w 102"/>
                  <a:gd name="T9" fmla="*/ 51 h 87"/>
                  <a:gd name="T10" fmla="*/ 90 w 102"/>
                  <a:gd name="T11" fmla="*/ 73 h 87"/>
                  <a:gd name="T12" fmla="*/ 97 w 102"/>
                  <a:gd name="T13" fmla="*/ 37 h 87"/>
                  <a:gd name="T14" fmla="*/ 102 w 102"/>
                  <a:gd name="T15" fmla="*/ 38 h 87"/>
                  <a:gd name="T16" fmla="*/ 93 w 102"/>
                  <a:gd name="T17" fmla="*/ 87 h 87"/>
                  <a:gd name="T18" fmla="*/ 47 w 102"/>
                  <a:gd name="T19" fmla="*/ 67 h 87"/>
                  <a:gd name="T20" fmla="*/ 50 w 102"/>
                  <a:gd name="T21" fmla="*/ 61 h 87"/>
                  <a:gd name="T22" fmla="*/ 86 w 102"/>
                  <a:gd name="T23" fmla="*/ 78 h 87"/>
                  <a:gd name="T24" fmla="*/ 74 w 102"/>
                  <a:gd name="T25" fmla="*/ 57 h 87"/>
                  <a:gd name="T26" fmla="*/ 60 w 102"/>
                  <a:gd name="T27" fmla="*/ 40 h 87"/>
                  <a:gd name="T28" fmla="*/ 42 w 102"/>
                  <a:gd name="T29" fmla="*/ 24 h 87"/>
                  <a:gd name="T30" fmla="*/ 23 w 102"/>
                  <a:gd name="T31" fmla="*/ 13 h 87"/>
                  <a:gd name="T32" fmla="*/ 0 w 102"/>
                  <a:gd name="T33" fmla="*/ 6 h 87"/>
                  <a:gd name="T34" fmla="*/ 1 w 102"/>
                  <a:gd name="T3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87">
                    <a:moveTo>
                      <a:pt x="1" y="0"/>
                    </a:moveTo>
                    <a:lnTo>
                      <a:pt x="24" y="8"/>
                    </a:lnTo>
                    <a:lnTo>
                      <a:pt x="44" y="19"/>
                    </a:lnTo>
                    <a:lnTo>
                      <a:pt x="63" y="34"/>
                    </a:lnTo>
                    <a:lnTo>
                      <a:pt x="78" y="51"/>
                    </a:lnTo>
                    <a:lnTo>
                      <a:pt x="90" y="73"/>
                    </a:lnTo>
                    <a:lnTo>
                      <a:pt x="97" y="37"/>
                    </a:lnTo>
                    <a:lnTo>
                      <a:pt x="102" y="38"/>
                    </a:lnTo>
                    <a:lnTo>
                      <a:pt x="93" y="87"/>
                    </a:lnTo>
                    <a:lnTo>
                      <a:pt x="47" y="67"/>
                    </a:lnTo>
                    <a:lnTo>
                      <a:pt x="50" y="61"/>
                    </a:lnTo>
                    <a:lnTo>
                      <a:pt x="86" y="78"/>
                    </a:lnTo>
                    <a:lnTo>
                      <a:pt x="74" y="57"/>
                    </a:lnTo>
                    <a:lnTo>
                      <a:pt x="60" y="40"/>
                    </a:lnTo>
                    <a:lnTo>
                      <a:pt x="42" y="24"/>
                    </a:lnTo>
                    <a:lnTo>
                      <a:pt x="23" y="13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151"/>
              <p:cNvSpPr/>
              <p:nvPr/>
            </p:nvSpPr>
            <p:spPr bwMode="auto">
              <a:xfrm>
                <a:off x="7050088" y="5016501"/>
                <a:ext cx="133350" cy="114300"/>
              </a:xfrm>
              <a:custGeom>
                <a:avLst/>
                <a:gdLst>
                  <a:gd name="T0" fmla="*/ 2 w 84"/>
                  <a:gd name="T1" fmla="*/ 0 h 72"/>
                  <a:gd name="T2" fmla="*/ 50 w 84"/>
                  <a:gd name="T3" fmla="*/ 14 h 72"/>
                  <a:gd name="T4" fmla="*/ 49 w 84"/>
                  <a:gd name="T5" fmla="*/ 19 h 72"/>
                  <a:gd name="T6" fmla="*/ 11 w 84"/>
                  <a:gd name="T7" fmla="*/ 8 h 72"/>
                  <a:gd name="T8" fmla="*/ 25 w 84"/>
                  <a:gd name="T9" fmla="*/ 28 h 72"/>
                  <a:gd name="T10" fmla="*/ 42 w 84"/>
                  <a:gd name="T11" fmla="*/ 45 h 72"/>
                  <a:gd name="T12" fmla="*/ 62 w 84"/>
                  <a:gd name="T13" fmla="*/ 57 h 72"/>
                  <a:gd name="T14" fmla="*/ 84 w 84"/>
                  <a:gd name="T15" fmla="*/ 66 h 72"/>
                  <a:gd name="T16" fmla="*/ 82 w 84"/>
                  <a:gd name="T17" fmla="*/ 72 h 72"/>
                  <a:gd name="T18" fmla="*/ 59 w 84"/>
                  <a:gd name="T19" fmla="*/ 64 h 72"/>
                  <a:gd name="T20" fmla="*/ 39 w 84"/>
                  <a:gd name="T21" fmla="*/ 51 h 72"/>
                  <a:gd name="T22" fmla="*/ 21 w 84"/>
                  <a:gd name="T23" fmla="*/ 34 h 72"/>
                  <a:gd name="T24" fmla="*/ 7 w 84"/>
                  <a:gd name="T25" fmla="*/ 15 h 72"/>
                  <a:gd name="T26" fmla="*/ 5 w 84"/>
                  <a:gd name="T27" fmla="*/ 51 h 72"/>
                  <a:gd name="T28" fmla="*/ 0 w 84"/>
                  <a:gd name="T29" fmla="*/ 51 h 72"/>
                  <a:gd name="T30" fmla="*/ 2 w 84"/>
                  <a:gd name="T3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2">
                    <a:moveTo>
                      <a:pt x="2" y="0"/>
                    </a:moveTo>
                    <a:lnTo>
                      <a:pt x="50" y="14"/>
                    </a:lnTo>
                    <a:lnTo>
                      <a:pt x="49" y="19"/>
                    </a:lnTo>
                    <a:lnTo>
                      <a:pt x="11" y="8"/>
                    </a:lnTo>
                    <a:lnTo>
                      <a:pt x="25" y="28"/>
                    </a:lnTo>
                    <a:lnTo>
                      <a:pt x="42" y="45"/>
                    </a:lnTo>
                    <a:lnTo>
                      <a:pt x="62" y="57"/>
                    </a:lnTo>
                    <a:lnTo>
                      <a:pt x="84" y="66"/>
                    </a:lnTo>
                    <a:lnTo>
                      <a:pt x="82" y="72"/>
                    </a:lnTo>
                    <a:lnTo>
                      <a:pt x="59" y="64"/>
                    </a:lnTo>
                    <a:lnTo>
                      <a:pt x="39" y="51"/>
                    </a:lnTo>
                    <a:lnTo>
                      <a:pt x="21" y="34"/>
                    </a:lnTo>
                    <a:lnTo>
                      <a:pt x="7" y="15"/>
                    </a:lnTo>
                    <a:lnTo>
                      <a:pt x="5" y="51"/>
                    </a:lnTo>
                    <a:lnTo>
                      <a:pt x="0" y="5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5" name="组合 84"/>
          <p:cNvGrpSpPr/>
          <p:nvPr/>
        </p:nvGrpSpPr>
        <p:grpSpPr>
          <a:xfrm>
            <a:off x="6490769" y="1834984"/>
            <a:ext cx="542118" cy="1604927"/>
            <a:chOff x="6966525" y="1680422"/>
            <a:chExt cx="658423" cy="1949140"/>
          </a:xfrm>
          <a:solidFill>
            <a:schemeClr val="accent3"/>
          </a:solidFill>
        </p:grpSpPr>
        <p:sp>
          <p:nvSpPr>
            <p:cNvPr id="86" name="Freeform 107"/>
            <p:cNvSpPr/>
            <p:nvPr/>
          </p:nvSpPr>
          <p:spPr bwMode="auto">
            <a:xfrm>
              <a:off x="6966525" y="1680422"/>
              <a:ext cx="658423" cy="1949140"/>
            </a:xfrm>
            <a:custGeom>
              <a:avLst/>
              <a:gdLst>
                <a:gd name="T0" fmla="*/ 0 w 378"/>
                <a:gd name="T1" fmla="*/ 0 h 1119"/>
                <a:gd name="T2" fmla="*/ 260 w 378"/>
                <a:gd name="T3" fmla="*/ 37 h 1119"/>
                <a:gd name="T4" fmla="*/ 285 w 378"/>
                <a:gd name="T5" fmla="*/ 42 h 1119"/>
                <a:gd name="T6" fmla="*/ 306 w 378"/>
                <a:gd name="T7" fmla="*/ 50 h 1119"/>
                <a:gd name="T8" fmla="*/ 327 w 378"/>
                <a:gd name="T9" fmla="*/ 60 h 1119"/>
                <a:gd name="T10" fmla="*/ 344 w 378"/>
                <a:gd name="T11" fmla="*/ 72 h 1119"/>
                <a:gd name="T12" fmla="*/ 358 w 378"/>
                <a:gd name="T13" fmla="*/ 86 h 1119"/>
                <a:gd name="T14" fmla="*/ 369 w 378"/>
                <a:gd name="T15" fmla="*/ 101 h 1119"/>
                <a:gd name="T16" fmla="*/ 376 w 378"/>
                <a:gd name="T17" fmla="*/ 119 h 1119"/>
                <a:gd name="T18" fmla="*/ 378 w 378"/>
                <a:gd name="T19" fmla="*/ 140 h 1119"/>
                <a:gd name="T20" fmla="*/ 378 w 378"/>
                <a:gd name="T21" fmla="*/ 968 h 1119"/>
                <a:gd name="T22" fmla="*/ 376 w 378"/>
                <a:gd name="T23" fmla="*/ 988 h 1119"/>
                <a:gd name="T24" fmla="*/ 369 w 378"/>
                <a:gd name="T25" fmla="*/ 1007 h 1119"/>
                <a:gd name="T26" fmla="*/ 359 w 378"/>
                <a:gd name="T27" fmla="*/ 1022 h 1119"/>
                <a:gd name="T28" fmla="*/ 345 w 378"/>
                <a:gd name="T29" fmla="*/ 1036 h 1119"/>
                <a:gd name="T30" fmla="*/ 328 w 378"/>
                <a:gd name="T31" fmla="*/ 1048 h 1119"/>
                <a:gd name="T32" fmla="*/ 307 w 378"/>
                <a:gd name="T33" fmla="*/ 1058 h 1119"/>
                <a:gd name="T34" fmla="*/ 285 w 378"/>
                <a:gd name="T35" fmla="*/ 1066 h 1119"/>
                <a:gd name="T36" fmla="*/ 260 w 378"/>
                <a:gd name="T37" fmla="*/ 1071 h 1119"/>
                <a:gd name="T38" fmla="*/ 0 w 378"/>
                <a:gd name="T39" fmla="*/ 1119 h 1119"/>
                <a:gd name="T40" fmla="*/ 0 w 378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8" h="1119">
                  <a:moveTo>
                    <a:pt x="0" y="0"/>
                  </a:moveTo>
                  <a:lnTo>
                    <a:pt x="260" y="37"/>
                  </a:lnTo>
                  <a:lnTo>
                    <a:pt x="285" y="42"/>
                  </a:lnTo>
                  <a:lnTo>
                    <a:pt x="306" y="50"/>
                  </a:lnTo>
                  <a:lnTo>
                    <a:pt x="327" y="60"/>
                  </a:lnTo>
                  <a:lnTo>
                    <a:pt x="344" y="72"/>
                  </a:lnTo>
                  <a:lnTo>
                    <a:pt x="358" y="86"/>
                  </a:lnTo>
                  <a:lnTo>
                    <a:pt x="369" y="101"/>
                  </a:lnTo>
                  <a:lnTo>
                    <a:pt x="376" y="119"/>
                  </a:lnTo>
                  <a:lnTo>
                    <a:pt x="378" y="140"/>
                  </a:lnTo>
                  <a:lnTo>
                    <a:pt x="378" y="968"/>
                  </a:lnTo>
                  <a:lnTo>
                    <a:pt x="376" y="988"/>
                  </a:lnTo>
                  <a:lnTo>
                    <a:pt x="369" y="1007"/>
                  </a:lnTo>
                  <a:lnTo>
                    <a:pt x="359" y="1022"/>
                  </a:lnTo>
                  <a:lnTo>
                    <a:pt x="345" y="1036"/>
                  </a:lnTo>
                  <a:lnTo>
                    <a:pt x="328" y="1048"/>
                  </a:lnTo>
                  <a:lnTo>
                    <a:pt x="307" y="1058"/>
                  </a:lnTo>
                  <a:lnTo>
                    <a:pt x="285" y="1066"/>
                  </a:lnTo>
                  <a:lnTo>
                    <a:pt x="260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7095423" y="2482548"/>
              <a:ext cx="214247" cy="344888"/>
              <a:chOff x="6694371" y="3162328"/>
              <a:chExt cx="214247" cy="344888"/>
            </a:xfrm>
            <a:grpFill/>
          </p:grpSpPr>
          <p:sp>
            <p:nvSpPr>
              <p:cNvPr id="88" name="Freeform 159"/>
              <p:cNvSpPr/>
              <p:nvPr/>
            </p:nvSpPr>
            <p:spPr bwMode="auto">
              <a:xfrm>
                <a:off x="6694371" y="3228519"/>
                <a:ext cx="198572" cy="278697"/>
              </a:xfrm>
              <a:custGeom>
                <a:avLst/>
                <a:gdLst>
                  <a:gd name="T0" fmla="*/ 64 w 114"/>
                  <a:gd name="T1" fmla="*/ 0 h 160"/>
                  <a:gd name="T2" fmla="*/ 71 w 114"/>
                  <a:gd name="T3" fmla="*/ 4 h 160"/>
                  <a:gd name="T4" fmla="*/ 89 w 114"/>
                  <a:gd name="T5" fmla="*/ 29 h 160"/>
                  <a:gd name="T6" fmla="*/ 103 w 114"/>
                  <a:gd name="T7" fmla="*/ 15 h 160"/>
                  <a:gd name="T8" fmla="*/ 105 w 114"/>
                  <a:gd name="T9" fmla="*/ 15 h 160"/>
                  <a:gd name="T10" fmla="*/ 109 w 114"/>
                  <a:gd name="T11" fmla="*/ 15 h 160"/>
                  <a:gd name="T12" fmla="*/ 112 w 114"/>
                  <a:gd name="T13" fmla="*/ 17 h 160"/>
                  <a:gd name="T14" fmla="*/ 114 w 114"/>
                  <a:gd name="T15" fmla="*/ 22 h 160"/>
                  <a:gd name="T16" fmla="*/ 112 w 114"/>
                  <a:gd name="T17" fmla="*/ 27 h 160"/>
                  <a:gd name="T18" fmla="*/ 92 w 114"/>
                  <a:gd name="T19" fmla="*/ 46 h 160"/>
                  <a:gd name="T20" fmla="*/ 91 w 114"/>
                  <a:gd name="T21" fmla="*/ 47 h 160"/>
                  <a:gd name="T22" fmla="*/ 86 w 114"/>
                  <a:gd name="T23" fmla="*/ 47 h 160"/>
                  <a:gd name="T24" fmla="*/ 81 w 114"/>
                  <a:gd name="T25" fmla="*/ 45 h 160"/>
                  <a:gd name="T26" fmla="*/ 72 w 114"/>
                  <a:gd name="T27" fmla="*/ 68 h 160"/>
                  <a:gd name="T28" fmla="*/ 69 w 114"/>
                  <a:gd name="T29" fmla="*/ 73 h 160"/>
                  <a:gd name="T30" fmla="*/ 68 w 114"/>
                  <a:gd name="T31" fmla="*/ 155 h 160"/>
                  <a:gd name="T32" fmla="*/ 64 w 114"/>
                  <a:gd name="T33" fmla="*/ 159 h 160"/>
                  <a:gd name="T34" fmla="*/ 57 w 114"/>
                  <a:gd name="T35" fmla="*/ 159 h 160"/>
                  <a:gd name="T36" fmla="*/ 53 w 114"/>
                  <a:gd name="T37" fmla="*/ 155 h 160"/>
                  <a:gd name="T38" fmla="*/ 52 w 114"/>
                  <a:gd name="T39" fmla="*/ 78 h 160"/>
                  <a:gd name="T40" fmla="*/ 46 w 114"/>
                  <a:gd name="T41" fmla="*/ 151 h 160"/>
                  <a:gd name="T42" fmla="*/ 43 w 114"/>
                  <a:gd name="T43" fmla="*/ 157 h 160"/>
                  <a:gd name="T44" fmla="*/ 37 w 114"/>
                  <a:gd name="T45" fmla="*/ 160 h 160"/>
                  <a:gd name="T46" fmla="*/ 31 w 114"/>
                  <a:gd name="T47" fmla="*/ 157 h 160"/>
                  <a:gd name="T48" fmla="*/ 28 w 114"/>
                  <a:gd name="T49" fmla="*/ 151 h 160"/>
                  <a:gd name="T50" fmla="*/ 27 w 114"/>
                  <a:gd name="T51" fmla="*/ 71 h 160"/>
                  <a:gd name="T52" fmla="*/ 26 w 114"/>
                  <a:gd name="T53" fmla="*/ 47 h 160"/>
                  <a:gd name="T54" fmla="*/ 13 w 114"/>
                  <a:gd name="T55" fmla="*/ 80 h 160"/>
                  <a:gd name="T56" fmla="*/ 8 w 114"/>
                  <a:gd name="T57" fmla="*/ 82 h 160"/>
                  <a:gd name="T58" fmla="*/ 2 w 114"/>
                  <a:gd name="T59" fmla="*/ 80 h 160"/>
                  <a:gd name="T60" fmla="*/ 0 w 114"/>
                  <a:gd name="T61" fmla="*/ 74 h 160"/>
                  <a:gd name="T62" fmla="*/ 25 w 114"/>
                  <a:gd name="T63" fmla="*/ 8 h 160"/>
                  <a:gd name="T64" fmla="*/ 26 w 114"/>
                  <a:gd name="T65" fmla="*/ 5 h 160"/>
                  <a:gd name="T66" fmla="*/ 29 w 114"/>
                  <a:gd name="T67" fmla="*/ 2 h 160"/>
                  <a:gd name="T68" fmla="*/ 34 w 114"/>
                  <a:gd name="T6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4" h="160">
                    <a:moveTo>
                      <a:pt x="34" y="0"/>
                    </a:moveTo>
                    <a:lnTo>
                      <a:pt x="64" y="0"/>
                    </a:lnTo>
                    <a:lnTo>
                      <a:pt x="67" y="2"/>
                    </a:lnTo>
                    <a:lnTo>
                      <a:pt x="71" y="4"/>
                    </a:lnTo>
                    <a:lnTo>
                      <a:pt x="72" y="5"/>
                    </a:lnTo>
                    <a:lnTo>
                      <a:pt x="89" y="29"/>
                    </a:lnTo>
                    <a:lnTo>
                      <a:pt x="101" y="16"/>
                    </a:lnTo>
                    <a:lnTo>
                      <a:pt x="103" y="15"/>
                    </a:lnTo>
                    <a:lnTo>
                      <a:pt x="104" y="15"/>
                    </a:lnTo>
                    <a:lnTo>
                      <a:pt x="105" y="15"/>
                    </a:lnTo>
                    <a:lnTo>
                      <a:pt x="106" y="14"/>
                    </a:lnTo>
                    <a:lnTo>
                      <a:pt x="109" y="15"/>
                    </a:lnTo>
                    <a:lnTo>
                      <a:pt x="111" y="15"/>
                    </a:lnTo>
                    <a:lnTo>
                      <a:pt x="112" y="17"/>
                    </a:lnTo>
                    <a:lnTo>
                      <a:pt x="114" y="19"/>
                    </a:lnTo>
                    <a:lnTo>
                      <a:pt x="114" y="22"/>
                    </a:lnTo>
                    <a:lnTo>
                      <a:pt x="113" y="24"/>
                    </a:lnTo>
                    <a:lnTo>
                      <a:pt x="112" y="27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1" y="47"/>
                    </a:lnTo>
                    <a:lnTo>
                      <a:pt x="89" y="47"/>
                    </a:lnTo>
                    <a:lnTo>
                      <a:pt x="86" y="47"/>
                    </a:lnTo>
                    <a:lnTo>
                      <a:pt x="84" y="46"/>
                    </a:lnTo>
                    <a:lnTo>
                      <a:pt x="81" y="45"/>
                    </a:lnTo>
                    <a:lnTo>
                      <a:pt x="73" y="32"/>
                    </a:lnTo>
                    <a:lnTo>
                      <a:pt x="72" y="68"/>
                    </a:lnTo>
                    <a:lnTo>
                      <a:pt x="71" y="71"/>
                    </a:lnTo>
                    <a:lnTo>
                      <a:pt x="69" y="73"/>
                    </a:lnTo>
                    <a:lnTo>
                      <a:pt x="69" y="151"/>
                    </a:lnTo>
                    <a:lnTo>
                      <a:pt x="68" y="155"/>
                    </a:lnTo>
                    <a:lnTo>
                      <a:pt x="67" y="157"/>
                    </a:lnTo>
                    <a:lnTo>
                      <a:pt x="64" y="159"/>
                    </a:lnTo>
                    <a:lnTo>
                      <a:pt x="61" y="160"/>
                    </a:lnTo>
                    <a:lnTo>
                      <a:pt x="57" y="159"/>
                    </a:lnTo>
                    <a:lnTo>
                      <a:pt x="55" y="157"/>
                    </a:lnTo>
                    <a:lnTo>
                      <a:pt x="53" y="155"/>
                    </a:lnTo>
                    <a:lnTo>
                      <a:pt x="52" y="151"/>
                    </a:lnTo>
                    <a:lnTo>
                      <a:pt x="52" y="78"/>
                    </a:lnTo>
                    <a:lnTo>
                      <a:pt x="46" y="78"/>
                    </a:lnTo>
                    <a:lnTo>
                      <a:pt x="46" y="151"/>
                    </a:lnTo>
                    <a:lnTo>
                      <a:pt x="44" y="155"/>
                    </a:lnTo>
                    <a:lnTo>
                      <a:pt x="43" y="157"/>
                    </a:lnTo>
                    <a:lnTo>
                      <a:pt x="40" y="159"/>
                    </a:lnTo>
                    <a:lnTo>
                      <a:pt x="37" y="160"/>
                    </a:lnTo>
                    <a:lnTo>
                      <a:pt x="34" y="159"/>
                    </a:lnTo>
                    <a:lnTo>
                      <a:pt x="31" y="157"/>
                    </a:lnTo>
                    <a:lnTo>
                      <a:pt x="29" y="155"/>
                    </a:lnTo>
                    <a:lnTo>
                      <a:pt x="28" y="151"/>
                    </a:lnTo>
                    <a:lnTo>
                      <a:pt x="28" y="73"/>
                    </a:lnTo>
                    <a:lnTo>
                      <a:pt x="27" y="71"/>
                    </a:lnTo>
                    <a:lnTo>
                      <a:pt x="26" y="68"/>
                    </a:lnTo>
                    <a:lnTo>
                      <a:pt x="26" y="47"/>
                    </a:lnTo>
                    <a:lnTo>
                      <a:pt x="14" y="78"/>
                    </a:lnTo>
                    <a:lnTo>
                      <a:pt x="13" y="80"/>
                    </a:lnTo>
                    <a:lnTo>
                      <a:pt x="11" y="82"/>
                    </a:lnTo>
                    <a:lnTo>
                      <a:pt x="8" y="82"/>
                    </a:lnTo>
                    <a:lnTo>
                      <a:pt x="4" y="82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25" y="8"/>
                    </a:lnTo>
                    <a:lnTo>
                      <a:pt x="25" y="7"/>
                    </a:lnTo>
                    <a:lnTo>
                      <a:pt x="26" y="5"/>
                    </a:lnTo>
                    <a:lnTo>
                      <a:pt x="27" y="3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9" name="Freeform 160"/>
              <p:cNvSpPr/>
              <p:nvPr/>
            </p:nvSpPr>
            <p:spPr bwMode="auto">
              <a:xfrm>
                <a:off x="6746626" y="3162328"/>
                <a:ext cx="64449" cy="62707"/>
              </a:xfrm>
              <a:custGeom>
                <a:avLst/>
                <a:gdLst>
                  <a:gd name="T0" fmla="*/ 19 w 37"/>
                  <a:gd name="T1" fmla="*/ 0 h 36"/>
                  <a:gd name="T2" fmla="*/ 29 w 37"/>
                  <a:gd name="T3" fmla="*/ 3 h 36"/>
                  <a:gd name="T4" fmla="*/ 35 w 37"/>
                  <a:gd name="T5" fmla="*/ 9 h 36"/>
                  <a:gd name="T6" fmla="*/ 37 w 37"/>
                  <a:gd name="T7" fmla="*/ 18 h 36"/>
                  <a:gd name="T8" fmla="*/ 35 w 37"/>
                  <a:gd name="T9" fmla="*/ 28 h 36"/>
                  <a:gd name="T10" fmla="*/ 29 w 37"/>
                  <a:gd name="T11" fmla="*/ 34 h 36"/>
                  <a:gd name="T12" fmla="*/ 19 w 37"/>
                  <a:gd name="T13" fmla="*/ 36 h 36"/>
                  <a:gd name="T14" fmla="*/ 10 w 37"/>
                  <a:gd name="T15" fmla="*/ 34 h 36"/>
                  <a:gd name="T16" fmla="*/ 4 w 37"/>
                  <a:gd name="T17" fmla="*/ 28 h 36"/>
                  <a:gd name="T18" fmla="*/ 0 w 37"/>
                  <a:gd name="T19" fmla="*/ 18 h 36"/>
                  <a:gd name="T20" fmla="*/ 4 w 37"/>
                  <a:gd name="T21" fmla="*/ 9 h 36"/>
                  <a:gd name="T22" fmla="*/ 10 w 37"/>
                  <a:gd name="T23" fmla="*/ 3 h 36"/>
                  <a:gd name="T24" fmla="*/ 19 w 37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6">
                    <a:moveTo>
                      <a:pt x="19" y="0"/>
                    </a:moveTo>
                    <a:lnTo>
                      <a:pt x="29" y="3"/>
                    </a:lnTo>
                    <a:lnTo>
                      <a:pt x="35" y="9"/>
                    </a:lnTo>
                    <a:lnTo>
                      <a:pt x="37" y="18"/>
                    </a:lnTo>
                    <a:lnTo>
                      <a:pt x="35" y="28"/>
                    </a:lnTo>
                    <a:lnTo>
                      <a:pt x="29" y="34"/>
                    </a:lnTo>
                    <a:lnTo>
                      <a:pt x="19" y="36"/>
                    </a:lnTo>
                    <a:lnTo>
                      <a:pt x="10" y="34"/>
                    </a:lnTo>
                    <a:lnTo>
                      <a:pt x="4" y="28"/>
                    </a:lnTo>
                    <a:lnTo>
                      <a:pt x="0" y="18"/>
                    </a:lnTo>
                    <a:lnTo>
                      <a:pt x="4" y="9"/>
                    </a:lnTo>
                    <a:lnTo>
                      <a:pt x="10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0" name="Freeform 161"/>
              <p:cNvSpPr>
                <a:spLocks noEditPoints="1"/>
              </p:cNvSpPr>
              <p:nvPr/>
            </p:nvSpPr>
            <p:spPr bwMode="auto">
              <a:xfrm>
                <a:off x="6852879" y="3169296"/>
                <a:ext cx="55739" cy="76642"/>
              </a:xfrm>
              <a:custGeom>
                <a:avLst/>
                <a:gdLst>
                  <a:gd name="T0" fmla="*/ 12 w 32"/>
                  <a:gd name="T1" fmla="*/ 4 h 44"/>
                  <a:gd name="T2" fmla="*/ 7 w 32"/>
                  <a:gd name="T3" fmla="*/ 8 h 44"/>
                  <a:gd name="T4" fmla="*/ 6 w 32"/>
                  <a:gd name="T5" fmla="*/ 15 h 44"/>
                  <a:gd name="T6" fmla="*/ 8 w 32"/>
                  <a:gd name="T7" fmla="*/ 21 h 44"/>
                  <a:gd name="T8" fmla="*/ 11 w 32"/>
                  <a:gd name="T9" fmla="*/ 27 h 44"/>
                  <a:gd name="T10" fmla="*/ 14 w 32"/>
                  <a:gd name="T11" fmla="*/ 30 h 44"/>
                  <a:gd name="T12" fmla="*/ 13 w 32"/>
                  <a:gd name="T13" fmla="*/ 24 h 44"/>
                  <a:gd name="T14" fmla="*/ 13 w 32"/>
                  <a:gd name="T15" fmla="*/ 19 h 44"/>
                  <a:gd name="T16" fmla="*/ 15 w 32"/>
                  <a:gd name="T17" fmla="*/ 19 h 44"/>
                  <a:gd name="T18" fmla="*/ 18 w 32"/>
                  <a:gd name="T19" fmla="*/ 19 h 44"/>
                  <a:gd name="T20" fmla="*/ 20 w 32"/>
                  <a:gd name="T21" fmla="*/ 20 h 44"/>
                  <a:gd name="T22" fmla="*/ 18 w 32"/>
                  <a:gd name="T23" fmla="*/ 27 h 44"/>
                  <a:gd name="T24" fmla="*/ 21 w 32"/>
                  <a:gd name="T25" fmla="*/ 30 h 44"/>
                  <a:gd name="T26" fmla="*/ 23 w 32"/>
                  <a:gd name="T27" fmla="*/ 24 h 44"/>
                  <a:gd name="T28" fmla="*/ 26 w 32"/>
                  <a:gd name="T29" fmla="*/ 18 h 44"/>
                  <a:gd name="T30" fmla="*/ 26 w 32"/>
                  <a:gd name="T31" fmla="*/ 11 h 44"/>
                  <a:gd name="T32" fmla="*/ 22 w 32"/>
                  <a:gd name="T33" fmla="*/ 6 h 44"/>
                  <a:gd name="T34" fmla="*/ 16 w 32"/>
                  <a:gd name="T35" fmla="*/ 4 h 44"/>
                  <a:gd name="T36" fmla="*/ 21 w 32"/>
                  <a:gd name="T37" fmla="*/ 0 h 44"/>
                  <a:gd name="T38" fmla="*/ 28 w 32"/>
                  <a:gd name="T39" fmla="*/ 5 h 44"/>
                  <a:gd name="T40" fmla="*/ 32 w 32"/>
                  <a:gd name="T41" fmla="*/ 15 h 44"/>
                  <a:gd name="T42" fmla="*/ 27 w 32"/>
                  <a:gd name="T43" fmla="*/ 25 h 44"/>
                  <a:gd name="T44" fmla="*/ 25 w 32"/>
                  <a:gd name="T45" fmla="*/ 29 h 44"/>
                  <a:gd name="T46" fmla="*/ 24 w 32"/>
                  <a:gd name="T47" fmla="*/ 40 h 44"/>
                  <a:gd name="T48" fmla="*/ 23 w 32"/>
                  <a:gd name="T49" fmla="*/ 43 h 44"/>
                  <a:gd name="T50" fmla="*/ 19 w 32"/>
                  <a:gd name="T51" fmla="*/ 43 h 44"/>
                  <a:gd name="T52" fmla="*/ 16 w 32"/>
                  <a:gd name="T53" fmla="*/ 44 h 44"/>
                  <a:gd name="T54" fmla="*/ 13 w 32"/>
                  <a:gd name="T55" fmla="*/ 43 h 44"/>
                  <a:gd name="T56" fmla="*/ 9 w 32"/>
                  <a:gd name="T57" fmla="*/ 43 h 44"/>
                  <a:gd name="T58" fmla="*/ 8 w 32"/>
                  <a:gd name="T59" fmla="*/ 40 h 44"/>
                  <a:gd name="T60" fmla="*/ 7 w 32"/>
                  <a:gd name="T61" fmla="*/ 29 h 44"/>
                  <a:gd name="T62" fmla="*/ 4 w 32"/>
                  <a:gd name="T63" fmla="*/ 25 h 44"/>
                  <a:gd name="T64" fmla="*/ 0 w 32"/>
                  <a:gd name="T65" fmla="*/ 15 h 44"/>
                  <a:gd name="T66" fmla="*/ 3 w 32"/>
                  <a:gd name="T67" fmla="*/ 5 h 44"/>
                  <a:gd name="T68" fmla="*/ 11 w 32"/>
                  <a:gd name="T6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" h="44">
                    <a:moveTo>
                      <a:pt x="16" y="4"/>
                    </a:moveTo>
                    <a:lnTo>
                      <a:pt x="12" y="4"/>
                    </a:lnTo>
                    <a:lnTo>
                      <a:pt x="10" y="6"/>
                    </a:lnTo>
                    <a:lnTo>
                      <a:pt x="7" y="8"/>
                    </a:lnTo>
                    <a:lnTo>
                      <a:pt x="6" y="11"/>
                    </a:lnTo>
                    <a:lnTo>
                      <a:pt x="6" y="15"/>
                    </a:lnTo>
                    <a:lnTo>
                      <a:pt x="6" y="18"/>
                    </a:lnTo>
                    <a:lnTo>
                      <a:pt x="8" y="21"/>
                    </a:lnTo>
                    <a:lnTo>
                      <a:pt x="9" y="24"/>
                    </a:lnTo>
                    <a:lnTo>
                      <a:pt x="11" y="27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4" y="27"/>
                    </a:lnTo>
                    <a:lnTo>
                      <a:pt x="13" y="24"/>
                    </a:lnTo>
                    <a:lnTo>
                      <a:pt x="12" y="20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20" y="20"/>
                    </a:lnTo>
                    <a:lnTo>
                      <a:pt x="19" y="24"/>
                    </a:lnTo>
                    <a:lnTo>
                      <a:pt x="18" y="27"/>
                    </a:lnTo>
                    <a:lnTo>
                      <a:pt x="18" y="30"/>
                    </a:lnTo>
                    <a:lnTo>
                      <a:pt x="21" y="30"/>
                    </a:lnTo>
                    <a:lnTo>
                      <a:pt x="21" y="27"/>
                    </a:lnTo>
                    <a:lnTo>
                      <a:pt x="23" y="24"/>
                    </a:lnTo>
                    <a:lnTo>
                      <a:pt x="24" y="21"/>
                    </a:lnTo>
                    <a:lnTo>
                      <a:pt x="26" y="18"/>
                    </a:lnTo>
                    <a:lnTo>
                      <a:pt x="27" y="15"/>
                    </a:lnTo>
                    <a:lnTo>
                      <a:pt x="26" y="11"/>
                    </a:lnTo>
                    <a:lnTo>
                      <a:pt x="25" y="8"/>
                    </a:lnTo>
                    <a:lnTo>
                      <a:pt x="22" y="6"/>
                    </a:lnTo>
                    <a:lnTo>
                      <a:pt x="20" y="4"/>
                    </a:lnTo>
                    <a:lnTo>
                      <a:pt x="16" y="4"/>
                    </a:lnTo>
                    <a:close/>
                    <a:moveTo>
                      <a:pt x="16" y="0"/>
                    </a:moveTo>
                    <a:lnTo>
                      <a:pt x="21" y="0"/>
                    </a:lnTo>
                    <a:lnTo>
                      <a:pt x="25" y="2"/>
                    </a:lnTo>
                    <a:lnTo>
                      <a:pt x="28" y="5"/>
                    </a:lnTo>
                    <a:lnTo>
                      <a:pt x="31" y="9"/>
                    </a:lnTo>
                    <a:lnTo>
                      <a:pt x="32" y="15"/>
                    </a:lnTo>
                    <a:lnTo>
                      <a:pt x="31" y="19"/>
                    </a:lnTo>
                    <a:lnTo>
                      <a:pt x="27" y="25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24" y="31"/>
                    </a:lnTo>
                    <a:lnTo>
                      <a:pt x="24" y="40"/>
                    </a:lnTo>
                    <a:lnTo>
                      <a:pt x="24" y="42"/>
                    </a:lnTo>
                    <a:lnTo>
                      <a:pt x="23" y="43"/>
                    </a:lnTo>
                    <a:lnTo>
                      <a:pt x="21" y="43"/>
                    </a:lnTo>
                    <a:lnTo>
                      <a:pt x="19" y="43"/>
                    </a:lnTo>
                    <a:lnTo>
                      <a:pt x="18" y="44"/>
                    </a:lnTo>
                    <a:lnTo>
                      <a:pt x="16" y="44"/>
                    </a:lnTo>
                    <a:lnTo>
                      <a:pt x="14" y="44"/>
                    </a:lnTo>
                    <a:lnTo>
                      <a:pt x="13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8" y="42"/>
                    </a:lnTo>
                    <a:lnTo>
                      <a:pt x="8" y="40"/>
                    </a:lnTo>
                    <a:lnTo>
                      <a:pt x="8" y="31"/>
                    </a:lnTo>
                    <a:lnTo>
                      <a:pt x="7" y="29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91" name="TextBox 23"/>
          <p:cNvSpPr txBox="1"/>
          <p:nvPr/>
        </p:nvSpPr>
        <p:spPr>
          <a:xfrm>
            <a:off x="1888253" y="5048220"/>
            <a:ext cx="2024829" cy="1346859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从顾客的角度出发，从排版到设计制作，为您全新打造最佳的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演示文档。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92" name="TextBox 24"/>
          <p:cNvSpPr txBox="1"/>
          <p:nvPr/>
        </p:nvSpPr>
        <p:spPr>
          <a:xfrm>
            <a:off x="2149496" y="4709669"/>
            <a:ext cx="1201003" cy="425069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TextBox 23"/>
          <p:cNvSpPr txBox="1"/>
          <p:nvPr/>
        </p:nvSpPr>
        <p:spPr>
          <a:xfrm>
            <a:off x="4013568" y="5048220"/>
            <a:ext cx="2024829" cy="1346859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从顾客的角度出发，从排版到设计制作，为您全新打造最佳的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演示文档。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94" name="TextBox 24"/>
          <p:cNvSpPr txBox="1"/>
          <p:nvPr/>
        </p:nvSpPr>
        <p:spPr>
          <a:xfrm>
            <a:off x="4274807" y="4709669"/>
            <a:ext cx="1201003" cy="425069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5" name="TextBox 23"/>
          <p:cNvSpPr txBox="1"/>
          <p:nvPr/>
        </p:nvSpPr>
        <p:spPr>
          <a:xfrm>
            <a:off x="6146722" y="5048220"/>
            <a:ext cx="2024829" cy="1346859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从顾客的角度出发，从排版到设计制作，为您全新打造最佳的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演示文档。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96" name="TextBox 24"/>
          <p:cNvSpPr txBox="1"/>
          <p:nvPr/>
        </p:nvSpPr>
        <p:spPr>
          <a:xfrm>
            <a:off x="6407964" y="4709669"/>
            <a:ext cx="1201003" cy="425069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7" name="TextBox 23"/>
          <p:cNvSpPr txBox="1"/>
          <p:nvPr/>
        </p:nvSpPr>
        <p:spPr>
          <a:xfrm>
            <a:off x="8272036" y="5048220"/>
            <a:ext cx="2024829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从顾客的角度出发，从排版到设计制作，为您全新打造最佳的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文档。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98" name="TextBox 24"/>
          <p:cNvSpPr txBox="1"/>
          <p:nvPr/>
        </p:nvSpPr>
        <p:spPr>
          <a:xfrm>
            <a:off x="8533277" y="4709669"/>
            <a:ext cx="1201003" cy="425069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715">
        <p14:doors dir="vert"/>
      </p:transition>
    </mc:Choice>
    <mc:Fallback>
      <p:transition spd="slow" advTm="5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  <p:bldP spid="42" grpId="0" animBg="1"/>
      <p:bldP spid="43" grpId="0" animBg="1"/>
      <p:bldP spid="44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5788739" y="1742391"/>
            <a:ext cx="5146758" cy="3920898"/>
            <a:chOff x="5788722" y="1742391"/>
            <a:chExt cx="5147040" cy="3920900"/>
          </a:xfrm>
        </p:grpSpPr>
        <p:sp>
          <p:nvSpPr>
            <p:cNvPr id="12" name="等腰三角形 25"/>
            <p:cNvSpPr/>
            <p:nvPr/>
          </p:nvSpPr>
          <p:spPr>
            <a:xfrm flipV="1">
              <a:off x="7409641" y="4391638"/>
              <a:ext cx="1932259" cy="1271653"/>
            </a:xfrm>
            <a:prstGeom prst="triangl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矩形 14"/>
            <p:cNvSpPr/>
            <p:nvPr/>
          </p:nvSpPr>
          <p:spPr>
            <a:xfrm>
              <a:off x="7425230" y="4229395"/>
              <a:ext cx="1932259" cy="162241"/>
            </a:xfrm>
            <a:custGeom>
              <a:avLst/>
              <a:gdLst>
                <a:gd name="connsiteX0" fmla="*/ 0 w 1640851"/>
                <a:gd name="connsiteY0" fmla="*/ 0 h 149806"/>
                <a:gd name="connsiteX1" fmla="*/ 1640851 w 1640851"/>
                <a:gd name="connsiteY1" fmla="*/ 0 h 149806"/>
                <a:gd name="connsiteX2" fmla="*/ 1640851 w 1640851"/>
                <a:gd name="connsiteY2" fmla="*/ 149806 h 149806"/>
                <a:gd name="connsiteX3" fmla="*/ 0 w 1640851"/>
                <a:gd name="connsiteY3" fmla="*/ 149806 h 149806"/>
                <a:gd name="connsiteX4" fmla="*/ 0 w 1640851"/>
                <a:gd name="connsiteY4" fmla="*/ 0 h 149806"/>
                <a:gd name="connsiteX0-1" fmla="*/ 144379 w 1640851"/>
                <a:gd name="connsiteY0-2" fmla="*/ 12032 h 149806"/>
                <a:gd name="connsiteX1-3" fmla="*/ 1640851 w 1640851"/>
                <a:gd name="connsiteY1-4" fmla="*/ 0 h 149806"/>
                <a:gd name="connsiteX2-5" fmla="*/ 1640851 w 1640851"/>
                <a:gd name="connsiteY2-6" fmla="*/ 149806 h 149806"/>
                <a:gd name="connsiteX3-7" fmla="*/ 0 w 1640851"/>
                <a:gd name="connsiteY3-8" fmla="*/ 149806 h 149806"/>
                <a:gd name="connsiteX4-9" fmla="*/ 144379 w 1640851"/>
                <a:gd name="connsiteY4-10" fmla="*/ 12032 h 149806"/>
                <a:gd name="connsiteX0-11" fmla="*/ 144379 w 1640851"/>
                <a:gd name="connsiteY0-12" fmla="*/ 24064 h 161838"/>
                <a:gd name="connsiteX1-13" fmla="*/ 1508504 w 1640851"/>
                <a:gd name="connsiteY1-14" fmla="*/ 0 h 161838"/>
                <a:gd name="connsiteX2-15" fmla="*/ 1640851 w 1640851"/>
                <a:gd name="connsiteY2-16" fmla="*/ 161838 h 161838"/>
                <a:gd name="connsiteX3-17" fmla="*/ 0 w 1640851"/>
                <a:gd name="connsiteY3-18" fmla="*/ 161838 h 161838"/>
                <a:gd name="connsiteX4-19" fmla="*/ 144379 w 1640851"/>
                <a:gd name="connsiteY4-20" fmla="*/ 24064 h 161838"/>
                <a:gd name="connsiteX0-21" fmla="*/ 144379 w 1640851"/>
                <a:gd name="connsiteY0-22" fmla="*/ 0 h 137774"/>
                <a:gd name="connsiteX1-23" fmla="*/ 1544599 w 1640851"/>
                <a:gd name="connsiteY1-24" fmla="*/ 0 h 137774"/>
                <a:gd name="connsiteX2-25" fmla="*/ 1640851 w 1640851"/>
                <a:gd name="connsiteY2-26" fmla="*/ 137774 h 137774"/>
                <a:gd name="connsiteX3-27" fmla="*/ 0 w 1640851"/>
                <a:gd name="connsiteY3-28" fmla="*/ 137774 h 137774"/>
                <a:gd name="connsiteX4-29" fmla="*/ 144379 w 1640851"/>
                <a:gd name="connsiteY4-30" fmla="*/ 0 h 1377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40851" h="137774">
                  <a:moveTo>
                    <a:pt x="144379" y="0"/>
                  </a:moveTo>
                  <a:lnTo>
                    <a:pt x="1544599" y="0"/>
                  </a:lnTo>
                  <a:lnTo>
                    <a:pt x="1640851" y="137774"/>
                  </a:lnTo>
                  <a:lnTo>
                    <a:pt x="0" y="137774"/>
                  </a:lnTo>
                  <a:lnTo>
                    <a:pt x="144379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矩形 15"/>
            <p:cNvSpPr/>
            <p:nvPr/>
          </p:nvSpPr>
          <p:spPr>
            <a:xfrm>
              <a:off x="6564258" y="3176577"/>
              <a:ext cx="3605487" cy="1103742"/>
            </a:xfrm>
            <a:custGeom>
              <a:avLst/>
              <a:gdLst/>
              <a:ahLst/>
              <a:cxnLst/>
              <a:rect l="l" t="t" r="r" b="b"/>
              <a:pathLst>
                <a:path w="3061735" h="937284">
                  <a:moveTo>
                    <a:pt x="0" y="0"/>
                  </a:moveTo>
                  <a:lnTo>
                    <a:pt x="3061735" y="0"/>
                  </a:lnTo>
                  <a:lnTo>
                    <a:pt x="2493758" y="937284"/>
                  </a:lnTo>
                  <a:lnTo>
                    <a:pt x="567977" y="937284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矩形 17"/>
            <p:cNvSpPr/>
            <p:nvPr/>
          </p:nvSpPr>
          <p:spPr>
            <a:xfrm>
              <a:off x="5788722" y="1904632"/>
              <a:ext cx="5147040" cy="1103742"/>
            </a:xfrm>
            <a:custGeom>
              <a:avLst/>
              <a:gdLst/>
              <a:ahLst/>
              <a:cxnLst/>
              <a:rect l="l" t="t" r="r" b="b"/>
              <a:pathLst>
                <a:path w="4370803" h="937284">
                  <a:moveTo>
                    <a:pt x="0" y="0"/>
                  </a:moveTo>
                  <a:lnTo>
                    <a:pt x="4370803" y="0"/>
                  </a:lnTo>
                  <a:lnTo>
                    <a:pt x="3802825" y="937284"/>
                  </a:lnTo>
                  <a:lnTo>
                    <a:pt x="567978" y="937284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矩形 14"/>
            <p:cNvSpPr/>
            <p:nvPr/>
          </p:nvSpPr>
          <p:spPr>
            <a:xfrm>
              <a:off x="6568010" y="3014336"/>
              <a:ext cx="3605487" cy="162241"/>
            </a:xfrm>
            <a:custGeom>
              <a:avLst/>
              <a:gdLst>
                <a:gd name="connsiteX0" fmla="*/ 0 w 1640851"/>
                <a:gd name="connsiteY0" fmla="*/ 0 h 149806"/>
                <a:gd name="connsiteX1" fmla="*/ 1640851 w 1640851"/>
                <a:gd name="connsiteY1" fmla="*/ 0 h 149806"/>
                <a:gd name="connsiteX2" fmla="*/ 1640851 w 1640851"/>
                <a:gd name="connsiteY2" fmla="*/ 149806 h 149806"/>
                <a:gd name="connsiteX3" fmla="*/ 0 w 1640851"/>
                <a:gd name="connsiteY3" fmla="*/ 149806 h 149806"/>
                <a:gd name="connsiteX4" fmla="*/ 0 w 1640851"/>
                <a:gd name="connsiteY4" fmla="*/ 0 h 149806"/>
                <a:gd name="connsiteX0-1" fmla="*/ 144379 w 1640851"/>
                <a:gd name="connsiteY0-2" fmla="*/ 12032 h 149806"/>
                <a:gd name="connsiteX1-3" fmla="*/ 1640851 w 1640851"/>
                <a:gd name="connsiteY1-4" fmla="*/ 0 h 149806"/>
                <a:gd name="connsiteX2-5" fmla="*/ 1640851 w 1640851"/>
                <a:gd name="connsiteY2-6" fmla="*/ 149806 h 149806"/>
                <a:gd name="connsiteX3-7" fmla="*/ 0 w 1640851"/>
                <a:gd name="connsiteY3-8" fmla="*/ 149806 h 149806"/>
                <a:gd name="connsiteX4-9" fmla="*/ 144379 w 1640851"/>
                <a:gd name="connsiteY4-10" fmla="*/ 12032 h 149806"/>
                <a:gd name="connsiteX0-11" fmla="*/ 144379 w 1640851"/>
                <a:gd name="connsiteY0-12" fmla="*/ 24064 h 161838"/>
                <a:gd name="connsiteX1-13" fmla="*/ 1508504 w 1640851"/>
                <a:gd name="connsiteY1-14" fmla="*/ 0 h 161838"/>
                <a:gd name="connsiteX2-15" fmla="*/ 1640851 w 1640851"/>
                <a:gd name="connsiteY2-16" fmla="*/ 161838 h 161838"/>
                <a:gd name="connsiteX3-17" fmla="*/ 0 w 1640851"/>
                <a:gd name="connsiteY3-18" fmla="*/ 161838 h 161838"/>
                <a:gd name="connsiteX4-19" fmla="*/ 144379 w 1640851"/>
                <a:gd name="connsiteY4-20" fmla="*/ 24064 h 161838"/>
                <a:gd name="connsiteX0-21" fmla="*/ 144379 w 1640851"/>
                <a:gd name="connsiteY0-22" fmla="*/ 0 h 137774"/>
                <a:gd name="connsiteX1-23" fmla="*/ 1544599 w 1640851"/>
                <a:gd name="connsiteY1-24" fmla="*/ 0 h 137774"/>
                <a:gd name="connsiteX2-25" fmla="*/ 1640851 w 1640851"/>
                <a:gd name="connsiteY2-26" fmla="*/ 137774 h 137774"/>
                <a:gd name="connsiteX3-27" fmla="*/ 0 w 1640851"/>
                <a:gd name="connsiteY3-28" fmla="*/ 137774 h 137774"/>
                <a:gd name="connsiteX4-29" fmla="*/ 144379 w 1640851"/>
                <a:gd name="connsiteY4-30" fmla="*/ 0 h 1377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40851" h="137774">
                  <a:moveTo>
                    <a:pt x="144379" y="0"/>
                  </a:moveTo>
                  <a:lnTo>
                    <a:pt x="1544599" y="0"/>
                  </a:lnTo>
                  <a:lnTo>
                    <a:pt x="1640851" y="137774"/>
                  </a:lnTo>
                  <a:lnTo>
                    <a:pt x="0" y="137774"/>
                  </a:lnTo>
                  <a:lnTo>
                    <a:pt x="144379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矩形 14"/>
            <p:cNvSpPr/>
            <p:nvPr/>
          </p:nvSpPr>
          <p:spPr>
            <a:xfrm>
              <a:off x="5788722" y="1742391"/>
              <a:ext cx="5147040" cy="162241"/>
            </a:xfrm>
            <a:custGeom>
              <a:avLst/>
              <a:gdLst>
                <a:gd name="connsiteX0" fmla="*/ 0 w 1640851"/>
                <a:gd name="connsiteY0" fmla="*/ 0 h 149806"/>
                <a:gd name="connsiteX1" fmla="*/ 1640851 w 1640851"/>
                <a:gd name="connsiteY1" fmla="*/ 0 h 149806"/>
                <a:gd name="connsiteX2" fmla="*/ 1640851 w 1640851"/>
                <a:gd name="connsiteY2" fmla="*/ 149806 h 149806"/>
                <a:gd name="connsiteX3" fmla="*/ 0 w 1640851"/>
                <a:gd name="connsiteY3" fmla="*/ 149806 h 149806"/>
                <a:gd name="connsiteX4" fmla="*/ 0 w 1640851"/>
                <a:gd name="connsiteY4" fmla="*/ 0 h 149806"/>
                <a:gd name="connsiteX0-1" fmla="*/ 144379 w 1640851"/>
                <a:gd name="connsiteY0-2" fmla="*/ 12032 h 149806"/>
                <a:gd name="connsiteX1-3" fmla="*/ 1640851 w 1640851"/>
                <a:gd name="connsiteY1-4" fmla="*/ 0 h 149806"/>
                <a:gd name="connsiteX2-5" fmla="*/ 1640851 w 1640851"/>
                <a:gd name="connsiteY2-6" fmla="*/ 149806 h 149806"/>
                <a:gd name="connsiteX3-7" fmla="*/ 0 w 1640851"/>
                <a:gd name="connsiteY3-8" fmla="*/ 149806 h 149806"/>
                <a:gd name="connsiteX4-9" fmla="*/ 144379 w 1640851"/>
                <a:gd name="connsiteY4-10" fmla="*/ 12032 h 149806"/>
                <a:gd name="connsiteX0-11" fmla="*/ 144379 w 1640851"/>
                <a:gd name="connsiteY0-12" fmla="*/ 24064 h 161838"/>
                <a:gd name="connsiteX1-13" fmla="*/ 1508504 w 1640851"/>
                <a:gd name="connsiteY1-14" fmla="*/ 0 h 161838"/>
                <a:gd name="connsiteX2-15" fmla="*/ 1640851 w 1640851"/>
                <a:gd name="connsiteY2-16" fmla="*/ 161838 h 161838"/>
                <a:gd name="connsiteX3-17" fmla="*/ 0 w 1640851"/>
                <a:gd name="connsiteY3-18" fmla="*/ 161838 h 161838"/>
                <a:gd name="connsiteX4-19" fmla="*/ 144379 w 1640851"/>
                <a:gd name="connsiteY4-20" fmla="*/ 24064 h 161838"/>
                <a:gd name="connsiteX0-21" fmla="*/ 144379 w 1640851"/>
                <a:gd name="connsiteY0-22" fmla="*/ 0 h 137774"/>
                <a:gd name="connsiteX1-23" fmla="*/ 1544599 w 1640851"/>
                <a:gd name="connsiteY1-24" fmla="*/ 0 h 137774"/>
                <a:gd name="connsiteX2-25" fmla="*/ 1640851 w 1640851"/>
                <a:gd name="connsiteY2-26" fmla="*/ 137774 h 137774"/>
                <a:gd name="connsiteX3-27" fmla="*/ 0 w 1640851"/>
                <a:gd name="connsiteY3-28" fmla="*/ 137774 h 137774"/>
                <a:gd name="connsiteX4-29" fmla="*/ 144379 w 1640851"/>
                <a:gd name="connsiteY4-30" fmla="*/ 0 h 1377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40851" h="137774">
                  <a:moveTo>
                    <a:pt x="144379" y="0"/>
                  </a:moveTo>
                  <a:lnTo>
                    <a:pt x="1544599" y="0"/>
                  </a:lnTo>
                  <a:lnTo>
                    <a:pt x="1640851" y="137774"/>
                  </a:lnTo>
                  <a:lnTo>
                    <a:pt x="0" y="137774"/>
                  </a:lnTo>
                  <a:lnTo>
                    <a:pt x="14437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Rectangle 21"/>
            <p:cNvSpPr/>
            <p:nvPr/>
          </p:nvSpPr>
          <p:spPr>
            <a:xfrm>
              <a:off x="6550858" y="2080574"/>
              <a:ext cx="3704492" cy="5654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PPT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演示。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Rectangle 22"/>
            <p:cNvSpPr/>
            <p:nvPr/>
          </p:nvSpPr>
          <p:spPr>
            <a:xfrm>
              <a:off x="7214116" y="3278816"/>
              <a:ext cx="2377978" cy="886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PPT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演示。</a:t>
              </a:r>
              <a:endParaRPr lang="en-GB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21789" y="4554210"/>
              <a:ext cx="905135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ONE</a:t>
              </a:r>
              <a:endParaRPr lang="en-GB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1" name="Straight Connector 32"/>
          <p:cNvCxnSpPr/>
          <p:nvPr/>
        </p:nvCxnSpPr>
        <p:spPr>
          <a:xfrm>
            <a:off x="4941585" y="2503445"/>
            <a:ext cx="99541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50"/>
          <p:cNvCxnSpPr/>
          <p:nvPr/>
        </p:nvCxnSpPr>
        <p:spPr>
          <a:xfrm>
            <a:off x="4941584" y="3756892"/>
            <a:ext cx="181087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52"/>
          <p:cNvCxnSpPr/>
          <p:nvPr/>
        </p:nvCxnSpPr>
        <p:spPr>
          <a:xfrm>
            <a:off x="4883304" y="4939450"/>
            <a:ext cx="263333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18"/>
          <p:cNvGrpSpPr/>
          <p:nvPr/>
        </p:nvGrpSpPr>
        <p:grpSpPr>
          <a:xfrm>
            <a:off x="4035406" y="3379041"/>
            <a:ext cx="755662" cy="755703"/>
            <a:chOff x="4035292" y="3379040"/>
            <a:chExt cx="755703" cy="755703"/>
          </a:xfrm>
        </p:grpSpPr>
        <p:sp>
          <p:nvSpPr>
            <p:cNvPr id="25" name="Oval 54"/>
            <p:cNvSpPr/>
            <p:nvPr/>
          </p:nvSpPr>
          <p:spPr>
            <a:xfrm>
              <a:off x="4035292" y="3379040"/>
              <a:ext cx="755703" cy="75570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6" name="Group 56"/>
            <p:cNvGrpSpPr/>
            <p:nvPr/>
          </p:nvGrpSpPr>
          <p:grpSpPr>
            <a:xfrm>
              <a:off x="4217239" y="3566835"/>
              <a:ext cx="383755" cy="384412"/>
              <a:chOff x="9145588" y="4435475"/>
              <a:chExt cx="464344" cy="465138"/>
            </a:xfrm>
            <a:solidFill>
              <a:schemeClr val="bg2"/>
            </a:solidFill>
          </p:grpSpPr>
          <p:sp>
            <p:nvSpPr>
              <p:cNvPr id="27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1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3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4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Group 23"/>
          <p:cNvGrpSpPr/>
          <p:nvPr/>
        </p:nvGrpSpPr>
        <p:grpSpPr>
          <a:xfrm>
            <a:off x="4035406" y="4561599"/>
            <a:ext cx="755662" cy="755703"/>
            <a:chOff x="4035292" y="4561598"/>
            <a:chExt cx="755703" cy="755703"/>
          </a:xfrm>
        </p:grpSpPr>
        <p:sp>
          <p:nvSpPr>
            <p:cNvPr id="46" name="Oval 55"/>
            <p:cNvSpPr/>
            <p:nvPr/>
          </p:nvSpPr>
          <p:spPr>
            <a:xfrm>
              <a:off x="4035292" y="4561598"/>
              <a:ext cx="755703" cy="7557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7" name="Group 66"/>
            <p:cNvGrpSpPr/>
            <p:nvPr/>
          </p:nvGrpSpPr>
          <p:grpSpPr>
            <a:xfrm>
              <a:off x="4290009" y="4747243"/>
              <a:ext cx="263709" cy="384412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48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0" name="Group 17"/>
          <p:cNvGrpSpPr/>
          <p:nvPr/>
        </p:nvGrpSpPr>
        <p:grpSpPr>
          <a:xfrm>
            <a:off x="4035406" y="2125594"/>
            <a:ext cx="755662" cy="755703"/>
            <a:chOff x="4035292" y="2125593"/>
            <a:chExt cx="755703" cy="755703"/>
          </a:xfrm>
        </p:grpSpPr>
        <p:sp>
          <p:nvSpPr>
            <p:cNvPr id="51" name="Oval 39"/>
            <p:cNvSpPr/>
            <p:nvPr/>
          </p:nvSpPr>
          <p:spPr>
            <a:xfrm>
              <a:off x="4035292" y="2125593"/>
              <a:ext cx="755703" cy="7557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2" name="Group 69"/>
            <p:cNvGrpSpPr/>
            <p:nvPr/>
          </p:nvGrpSpPr>
          <p:grpSpPr>
            <a:xfrm>
              <a:off x="4221265" y="2311566"/>
              <a:ext cx="383755" cy="383755"/>
              <a:chOff x="4439444" y="1652588"/>
              <a:chExt cx="464344" cy="464344"/>
            </a:xfrm>
            <a:solidFill>
              <a:schemeClr val="bg2"/>
            </a:solidFill>
          </p:grpSpPr>
          <p:sp>
            <p:nvSpPr>
              <p:cNvPr id="53" name="AutoShape 136"/>
              <p:cNvSpPr/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4" name="AutoShape 137"/>
              <p:cNvSpPr/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AutoShape 138"/>
              <p:cNvSpPr/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6" name="Group 76"/>
          <p:cNvGrpSpPr/>
          <p:nvPr/>
        </p:nvGrpSpPr>
        <p:grpSpPr>
          <a:xfrm>
            <a:off x="770655" y="1986561"/>
            <a:ext cx="3131097" cy="1365878"/>
            <a:chOff x="195396" y="2043090"/>
            <a:chExt cx="3704492" cy="1365876"/>
          </a:xfrm>
        </p:grpSpPr>
        <p:sp>
          <p:nvSpPr>
            <p:cNvPr id="57" name="TextBox 56"/>
            <p:cNvSpPr txBox="1"/>
            <p:nvPr/>
          </p:nvSpPr>
          <p:spPr>
            <a:xfrm>
              <a:off x="2656936" y="2043090"/>
              <a:ext cx="1213798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</a:t>
              </a:r>
              <a:endPara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Rectangle 75"/>
            <p:cNvSpPr/>
            <p:nvPr/>
          </p:nvSpPr>
          <p:spPr>
            <a:xfrm>
              <a:off x="195396" y="2347187"/>
              <a:ext cx="3704492" cy="106177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Group 77"/>
          <p:cNvGrpSpPr/>
          <p:nvPr/>
        </p:nvGrpSpPr>
        <p:grpSpPr>
          <a:xfrm>
            <a:off x="776286" y="3211781"/>
            <a:ext cx="3155761" cy="1365878"/>
            <a:chOff x="195396" y="2043090"/>
            <a:chExt cx="3733672" cy="1365876"/>
          </a:xfrm>
        </p:grpSpPr>
        <p:sp>
          <p:nvSpPr>
            <p:cNvPr id="60" name="TextBox 59"/>
            <p:cNvSpPr txBox="1"/>
            <p:nvPr/>
          </p:nvSpPr>
          <p:spPr>
            <a:xfrm>
              <a:off x="2715270" y="2043090"/>
              <a:ext cx="1213798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algn="r">
                <a:lnSpc>
                  <a:spcPct val="120000"/>
                </a:lnSpc>
                <a:def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输入文字</a:t>
              </a:r>
              <a:endParaRPr lang="en-GB" dirty="0">
                <a:sym typeface="Arial" panose="020B0604020202020204" pitchFamily="34" charset="0"/>
              </a:endParaRPr>
            </a:p>
          </p:txBody>
        </p:sp>
        <p:sp>
          <p:nvSpPr>
            <p:cNvPr id="61" name="Rectangle 79"/>
            <p:cNvSpPr/>
            <p:nvPr/>
          </p:nvSpPr>
          <p:spPr>
            <a:xfrm>
              <a:off x="195396" y="2347187"/>
              <a:ext cx="3704492" cy="106177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Group 80"/>
          <p:cNvGrpSpPr/>
          <p:nvPr/>
        </p:nvGrpSpPr>
        <p:grpSpPr>
          <a:xfrm>
            <a:off x="810634" y="4418073"/>
            <a:ext cx="3131097" cy="1365878"/>
            <a:chOff x="195396" y="2043090"/>
            <a:chExt cx="3704492" cy="1365876"/>
          </a:xfrm>
        </p:grpSpPr>
        <p:sp>
          <p:nvSpPr>
            <p:cNvPr id="63" name="TextBox 62"/>
            <p:cNvSpPr txBox="1"/>
            <p:nvPr/>
          </p:nvSpPr>
          <p:spPr>
            <a:xfrm>
              <a:off x="2674404" y="2043090"/>
              <a:ext cx="1213798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algn="r">
                <a:lnSpc>
                  <a:spcPct val="120000"/>
                </a:lnSpc>
                <a:def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输入文字</a:t>
              </a:r>
              <a:endParaRPr lang="en-GB" dirty="0">
                <a:sym typeface="Arial" panose="020B0604020202020204" pitchFamily="34" charset="0"/>
              </a:endParaRPr>
            </a:p>
          </p:txBody>
        </p:sp>
        <p:sp>
          <p:nvSpPr>
            <p:cNvPr id="64" name="Rectangle 82"/>
            <p:cNvSpPr/>
            <p:nvPr/>
          </p:nvSpPr>
          <p:spPr>
            <a:xfrm>
              <a:off x="195396" y="2347187"/>
              <a:ext cx="3704492" cy="106177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9174">
        <p14:doors dir="vert"/>
      </p:transition>
    </mc:Choice>
    <mc:Fallback>
      <p:transition spd="slow" advTm="9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426092" y="2007535"/>
            <a:ext cx="2389333" cy="273010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04759" y="2007533"/>
            <a:ext cx="2389333" cy="273010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AutoShape 1"/>
          <p:cNvSpPr/>
          <p:nvPr/>
        </p:nvSpPr>
        <p:spPr bwMode="auto">
          <a:xfrm>
            <a:off x="3815425" y="4737635"/>
            <a:ext cx="2389333" cy="127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4" name="AutoShape 2"/>
          <p:cNvSpPr/>
          <p:nvPr/>
        </p:nvSpPr>
        <p:spPr bwMode="auto">
          <a:xfrm>
            <a:off x="8594092" y="2007534"/>
            <a:ext cx="2389333" cy="27301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5" name="AutoShape 4"/>
          <p:cNvSpPr/>
          <p:nvPr/>
        </p:nvSpPr>
        <p:spPr bwMode="auto">
          <a:xfrm>
            <a:off x="3815425" y="2007533"/>
            <a:ext cx="2389333" cy="273010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6" name="AutoShape 6"/>
          <p:cNvSpPr/>
          <p:nvPr/>
        </p:nvSpPr>
        <p:spPr bwMode="auto">
          <a:xfrm>
            <a:off x="1426092" y="4737635"/>
            <a:ext cx="2389333" cy="127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7" name="AutoShape 7"/>
          <p:cNvSpPr/>
          <p:nvPr/>
        </p:nvSpPr>
        <p:spPr bwMode="auto">
          <a:xfrm>
            <a:off x="6204759" y="4737635"/>
            <a:ext cx="2389333" cy="127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3"/>
          </a:solidFill>
          <a:ln w="25400" cap="flat" cmpd="sng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8" name="AutoShape 8"/>
          <p:cNvSpPr/>
          <p:nvPr/>
        </p:nvSpPr>
        <p:spPr bwMode="auto">
          <a:xfrm>
            <a:off x="8594092" y="4737636"/>
            <a:ext cx="2389333" cy="114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/>
          </a:solidFill>
          <a:ln w="25400" cap="flat" cmpd="sng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9" name="AutoShape 9"/>
          <p:cNvSpPr/>
          <p:nvPr/>
        </p:nvSpPr>
        <p:spPr bwMode="auto">
          <a:xfrm>
            <a:off x="1592285" y="5426141"/>
            <a:ext cx="3417806" cy="7386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输入文字，添加相关标题，修改文字内容，也可以直接复制你的内容到此。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0" name="AutoShape 11"/>
          <p:cNvSpPr/>
          <p:nvPr/>
        </p:nvSpPr>
        <p:spPr bwMode="auto">
          <a:xfrm>
            <a:off x="6424028" y="5426141"/>
            <a:ext cx="3421308" cy="7386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输入文字，添加相关标题，修改文字内容，也可以直接复制你的内容到此。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1" name="AutoShape 16"/>
          <p:cNvSpPr/>
          <p:nvPr/>
        </p:nvSpPr>
        <p:spPr bwMode="auto">
          <a:xfrm>
            <a:off x="1775398" y="4997704"/>
            <a:ext cx="1713964" cy="4568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AutoShape 17"/>
          <p:cNvSpPr/>
          <p:nvPr/>
        </p:nvSpPr>
        <p:spPr bwMode="auto">
          <a:xfrm>
            <a:off x="6608162" y="4997704"/>
            <a:ext cx="1713964" cy="4568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AutoShape 9"/>
          <p:cNvSpPr/>
          <p:nvPr/>
        </p:nvSpPr>
        <p:spPr bwMode="auto">
          <a:xfrm>
            <a:off x="3986821" y="3202610"/>
            <a:ext cx="1994752" cy="3693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输入文字，</a:t>
            </a: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添加相关标题，修改文字内容，也可以直接复制你的内容到此。</a:t>
            </a:r>
            <a:endParaRPr lang="zh-CN" altLang="en-US" sz="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AutoShape 11"/>
          <p:cNvSpPr/>
          <p:nvPr/>
        </p:nvSpPr>
        <p:spPr bwMode="auto">
          <a:xfrm>
            <a:off x="8818563" y="3202610"/>
            <a:ext cx="1996796" cy="3693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输入文字，</a:t>
            </a: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添加相关标题，修改文字内容，也可以直接复制你的内容到此。</a:t>
            </a:r>
            <a:endParaRPr lang="zh-CN" altLang="en-US" sz="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AutoShape 16"/>
          <p:cNvSpPr/>
          <p:nvPr/>
        </p:nvSpPr>
        <p:spPr bwMode="auto">
          <a:xfrm>
            <a:off x="4169932" y="2869173"/>
            <a:ext cx="1628531" cy="2042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algn="ctr"/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点击输入文字</a:t>
            </a:r>
            <a:endParaRPr lang="zh-CN" altLang="en-US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AutoShape 17"/>
          <p:cNvSpPr/>
          <p:nvPr/>
        </p:nvSpPr>
        <p:spPr bwMode="auto">
          <a:xfrm>
            <a:off x="9002697" y="2869173"/>
            <a:ext cx="1628531" cy="2042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algn="ctr"/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点击输入文字</a:t>
            </a:r>
            <a:endParaRPr lang="zh-CN" altLang="en-US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AutoShape 11"/>
          <p:cNvSpPr/>
          <p:nvPr/>
        </p:nvSpPr>
        <p:spPr bwMode="auto">
          <a:xfrm>
            <a:off x="1278975" y="1066916"/>
            <a:ext cx="9634048" cy="7386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输入文字，添加相关标题，修改文字内容，也可以直接复制你的内容到此。输入文字，添加相关标题，修改文字内容，也可以直接复制你的内容到此。输入文字，添加相关标题，修改文字内容，也可以直接复制你的内容到此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2">
        <p14:vortex dir="r"/>
      </p:transition>
    </mc:Choice>
    <mc:Fallback>
      <p:transition spd="slow" advTm="7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9" grpId="0"/>
      <p:bldP spid="20" grpId="0"/>
      <p:bldP spid="21" grpId="0" autoUpdateAnimBg="0"/>
      <p:bldP spid="22" grpId="0" autoUpdateAnimBg="0"/>
      <p:bldP spid="23" grpId="0"/>
      <p:bldP spid="24" grpId="0"/>
      <p:bldP spid="25" grpId="0" autoUpdateAnimBg="0"/>
      <p:bldP spid="26" grpId="0" autoUpdateAnimBg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Shape 1869"/>
          <p:cNvSpPr/>
          <p:nvPr/>
        </p:nvSpPr>
        <p:spPr>
          <a:xfrm rot="10800000">
            <a:off x="3913126" y="1710079"/>
            <a:ext cx="4365750" cy="217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2114"/>
                  <a:pt x="3163" y="6342"/>
                </a:cubicBezTo>
                <a:cubicBezTo>
                  <a:pt x="1060" y="10557"/>
                  <a:pt x="7" y="16076"/>
                  <a:pt x="0" y="21600"/>
                </a:cubicBezTo>
                <a:lnTo>
                  <a:pt x="21600" y="21600"/>
                </a:lnTo>
                <a:cubicBezTo>
                  <a:pt x="21593" y="16076"/>
                  <a:pt x="20540" y="10557"/>
                  <a:pt x="18437" y="6342"/>
                </a:cubicBezTo>
                <a:cubicBezTo>
                  <a:pt x="16328" y="2114"/>
                  <a:pt x="13564" y="0"/>
                  <a:pt x="10800" y="0"/>
                </a:cubicBezTo>
                <a:close/>
              </a:path>
            </a:pathLst>
          </a:custGeom>
          <a:solidFill>
            <a:srgbClr val="4C86AE"/>
          </a:solidFill>
          <a:ln w="12700">
            <a:miter lim="400000"/>
          </a:ln>
        </p:spPr>
        <p:txBody>
          <a:bodyPr lIns="19048" tIns="19048" rIns="19048" bIns="1904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Text Placeholder 3"/>
          <p:cNvSpPr txBox="1"/>
          <p:nvPr/>
        </p:nvSpPr>
        <p:spPr>
          <a:xfrm>
            <a:off x="10321056" y="2423452"/>
            <a:ext cx="1870945" cy="5539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CN" altLang="en-US" sz="300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Open Sans Light" panose="020B0306030504020204" pitchFamily="34" charset="0"/>
                <a:sym typeface="Arial" panose="020B0604020202020204" pitchFamily="34" charset="0"/>
              </a:rPr>
              <a:t>输入文字</a:t>
            </a:r>
            <a:endParaRPr lang="id-ID" sz="30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Open Sans Light" panose="020B03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 Placeholder 4"/>
          <p:cNvSpPr txBox="1"/>
          <p:nvPr/>
        </p:nvSpPr>
        <p:spPr>
          <a:xfrm>
            <a:off x="1686250" y="3204714"/>
            <a:ext cx="1715911" cy="1384946"/>
          </a:xfrm>
          <a:prstGeom prst="rect">
            <a:avLst/>
          </a:prstGeom>
        </p:spPr>
        <p:txBody>
          <a:bodyPr vert="horz" wrap="square" lIns="91391" tIns="45696" rIns="91391" bIns="45696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4" name="Shape 1851"/>
          <p:cNvSpPr/>
          <p:nvPr/>
        </p:nvSpPr>
        <p:spPr>
          <a:xfrm>
            <a:off x="2071661" y="2870950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852"/>
          <p:cNvSpPr/>
          <p:nvPr/>
        </p:nvSpPr>
        <p:spPr>
          <a:xfrm>
            <a:off x="2174485" y="1700079"/>
            <a:ext cx="898552" cy="89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25398" tIns="25398" rIns="25398" bIns="25398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Shape 1853"/>
          <p:cNvSpPr/>
          <p:nvPr/>
        </p:nvSpPr>
        <p:spPr>
          <a:xfrm>
            <a:off x="2437701" y="1997927"/>
            <a:ext cx="372115" cy="30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80" h="21024" extrusionOk="0">
                <a:moveTo>
                  <a:pt x="18800" y="1728"/>
                </a:moveTo>
                <a:cubicBezTo>
                  <a:pt x="16810" y="-576"/>
                  <a:pt x="13583" y="-576"/>
                  <a:pt x="11591" y="1728"/>
                </a:cubicBezTo>
                <a:lnTo>
                  <a:pt x="10239" y="3293"/>
                </a:lnTo>
                <a:lnTo>
                  <a:pt x="8887" y="1728"/>
                </a:lnTo>
                <a:cubicBezTo>
                  <a:pt x="6897" y="-576"/>
                  <a:pt x="3670" y="-576"/>
                  <a:pt x="1680" y="1728"/>
                </a:cubicBezTo>
                <a:cubicBezTo>
                  <a:pt x="-560" y="4320"/>
                  <a:pt x="-560" y="8522"/>
                  <a:pt x="1680" y="11115"/>
                </a:cubicBezTo>
                <a:lnTo>
                  <a:pt x="10239" y="21024"/>
                </a:lnTo>
                <a:lnTo>
                  <a:pt x="18800" y="11115"/>
                </a:lnTo>
                <a:cubicBezTo>
                  <a:pt x="21040" y="8522"/>
                  <a:pt x="21040" y="4320"/>
                  <a:pt x="18800" y="1728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Shape 1855"/>
          <p:cNvSpPr/>
          <p:nvPr/>
        </p:nvSpPr>
        <p:spPr>
          <a:xfrm>
            <a:off x="3027007" y="5221759"/>
            <a:ext cx="213876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id-ID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8" name="Shape 1856"/>
          <p:cNvSpPr/>
          <p:nvPr/>
        </p:nvSpPr>
        <p:spPr>
          <a:xfrm>
            <a:off x="3683881" y="4887998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Shape 1857"/>
          <p:cNvSpPr/>
          <p:nvPr/>
        </p:nvSpPr>
        <p:spPr>
          <a:xfrm>
            <a:off x="3736178" y="3714099"/>
            <a:ext cx="904604" cy="904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Shape 1859"/>
          <p:cNvSpPr/>
          <p:nvPr/>
        </p:nvSpPr>
        <p:spPr>
          <a:xfrm>
            <a:off x="6782276" y="5246123"/>
            <a:ext cx="213876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1" name="Shape 1860"/>
          <p:cNvSpPr/>
          <p:nvPr/>
        </p:nvSpPr>
        <p:spPr>
          <a:xfrm>
            <a:off x="7439151" y="4912359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Shape 1861"/>
          <p:cNvSpPr/>
          <p:nvPr/>
        </p:nvSpPr>
        <p:spPr>
          <a:xfrm>
            <a:off x="7493527" y="3740539"/>
            <a:ext cx="900449" cy="900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25398" tIns="25398" rIns="25398" bIns="25398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Shape 1862"/>
          <p:cNvSpPr/>
          <p:nvPr/>
        </p:nvSpPr>
        <p:spPr>
          <a:xfrm>
            <a:off x="7771538" y="4003508"/>
            <a:ext cx="344424" cy="30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7" h="21458" extrusionOk="0">
                <a:moveTo>
                  <a:pt x="20906" y="11130"/>
                </a:moveTo>
                <a:lnTo>
                  <a:pt x="11466" y="425"/>
                </a:lnTo>
                <a:cubicBezTo>
                  <a:pt x="10983" y="-142"/>
                  <a:pt x="10193" y="-142"/>
                  <a:pt x="9710" y="425"/>
                </a:cubicBezTo>
                <a:lnTo>
                  <a:pt x="271" y="11130"/>
                </a:lnTo>
                <a:cubicBezTo>
                  <a:pt x="-212" y="11696"/>
                  <a:pt x="-32" y="12160"/>
                  <a:pt x="671" y="12160"/>
                </a:cubicBezTo>
                <a:lnTo>
                  <a:pt x="2638" y="12160"/>
                </a:lnTo>
                <a:lnTo>
                  <a:pt x="2638" y="20381"/>
                </a:lnTo>
                <a:cubicBezTo>
                  <a:pt x="2638" y="20976"/>
                  <a:pt x="2661" y="21458"/>
                  <a:pt x="3609" y="21458"/>
                </a:cubicBezTo>
                <a:lnTo>
                  <a:pt x="8190" y="21458"/>
                </a:lnTo>
                <a:lnTo>
                  <a:pt x="8190" y="13214"/>
                </a:lnTo>
                <a:lnTo>
                  <a:pt x="12986" y="13214"/>
                </a:lnTo>
                <a:lnTo>
                  <a:pt x="12986" y="21458"/>
                </a:lnTo>
                <a:lnTo>
                  <a:pt x="17795" y="21458"/>
                </a:lnTo>
                <a:cubicBezTo>
                  <a:pt x="18518" y="21458"/>
                  <a:pt x="18538" y="20976"/>
                  <a:pt x="18538" y="20381"/>
                </a:cubicBezTo>
                <a:lnTo>
                  <a:pt x="18538" y="12160"/>
                </a:lnTo>
                <a:lnTo>
                  <a:pt x="20505" y="12160"/>
                </a:lnTo>
                <a:cubicBezTo>
                  <a:pt x="21208" y="12160"/>
                  <a:pt x="21388" y="11696"/>
                  <a:pt x="20906" y="1113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Shape 1864"/>
          <p:cNvSpPr/>
          <p:nvPr/>
        </p:nvSpPr>
        <p:spPr>
          <a:xfrm>
            <a:off x="8935895" y="3204714"/>
            <a:ext cx="1681696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5" name="Shape 1865"/>
          <p:cNvSpPr/>
          <p:nvPr/>
        </p:nvSpPr>
        <p:spPr>
          <a:xfrm>
            <a:off x="9094018" y="2870951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Shape 1866"/>
          <p:cNvSpPr/>
          <p:nvPr/>
        </p:nvSpPr>
        <p:spPr>
          <a:xfrm>
            <a:off x="9112767" y="1699130"/>
            <a:ext cx="900449" cy="900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25398" tIns="25398" rIns="25398" bIns="25398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Shape 1857"/>
          <p:cNvSpPr/>
          <p:nvPr/>
        </p:nvSpPr>
        <p:spPr>
          <a:xfrm>
            <a:off x="3736178" y="3714721"/>
            <a:ext cx="904604" cy="904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Shape 1858"/>
          <p:cNvSpPr/>
          <p:nvPr/>
        </p:nvSpPr>
        <p:spPr>
          <a:xfrm>
            <a:off x="4078575" y="3966267"/>
            <a:ext cx="219810" cy="400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3476"/>
                </a:moveTo>
                <a:cubicBezTo>
                  <a:pt x="16335" y="5612"/>
                  <a:pt x="16335" y="5612"/>
                  <a:pt x="16335" y="5612"/>
                </a:cubicBezTo>
                <a:cubicBezTo>
                  <a:pt x="14486" y="4583"/>
                  <a:pt x="12660" y="4068"/>
                  <a:pt x="10835" y="4068"/>
                </a:cubicBezTo>
                <a:cubicBezTo>
                  <a:pt x="9782" y="4068"/>
                  <a:pt x="8916" y="4222"/>
                  <a:pt x="8237" y="4531"/>
                </a:cubicBezTo>
                <a:cubicBezTo>
                  <a:pt x="7582" y="4827"/>
                  <a:pt x="7231" y="5188"/>
                  <a:pt x="7231" y="5587"/>
                </a:cubicBezTo>
                <a:cubicBezTo>
                  <a:pt x="7231" y="5921"/>
                  <a:pt x="7535" y="6256"/>
                  <a:pt x="8120" y="6591"/>
                </a:cubicBezTo>
                <a:cubicBezTo>
                  <a:pt x="8706" y="6938"/>
                  <a:pt x="9876" y="7299"/>
                  <a:pt x="11631" y="7685"/>
                </a:cubicBezTo>
                <a:cubicBezTo>
                  <a:pt x="14743" y="8380"/>
                  <a:pt x="16873" y="8972"/>
                  <a:pt x="18020" y="9461"/>
                </a:cubicBezTo>
                <a:cubicBezTo>
                  <a:pt x="19166" y="9950"/>
                  <a:pt x="20055" y="10530"/>
                  <a:pt x="20687" y="11225"/>
                </a:cubicBezTo>
                <a:cubicBezTo>
                  <a:pt x="21296" y="11907"/>
                  <a:pt x="21600" y="12679"/>
                  <a:pt x="21600" y="13529"/>
                </a:cubicBezTo>
                <a:cubicBezTo>
                  <a:pt x="21600" y="14379"/>
                  <a:pt x="21272" y="15177"/>
                  <a:pt x="20617" y="15897"/>
                </a:cubicBezTo>
                <a:cubicBezTo>
                  <a:pt x="19962" y="16618"/>
                  <a:pt x="19096" y="17198"/>
                  <a:pt x="18066" y="17622"/>
                </a:cubicBezTo>
                <a:cubicBezTo>
                  <a:pt x="17037" y="18034"/>
                  <a:pt x="15539" y="18356"/>
                  <a:pt x="13573" y="18575"/>
                </a:cubicBezTo>
                <a:cubicBezTo>
                  <a:pt x="13573" y="21600"/>
                  <a:pt x="13573" y="21600"/>
                  <a:pt x="13573" y="21600"/>
                </a:cubicBezTo>
                <a:cubicBezTo>
                  <a:pt x="9618" y="21600"/>
                  <a:pt x="9618" y="21600"/>
                  <a:pt x="9618" y="21600"/>
                </a:cubicBezTo>
                <a:cubicBezTo>
                  <a:pt x="9618" y="18652"/>
                  <a:pt x="9618" y="18652"/>
                  <a:pt x="9618" y="18652"/>
                </a:cubicBezTo>
                <a:cubicBezTo>
                  <a:pt x="7793" y="18536"/>
                  <a:pt x="6225" y="18292"/>
                  <a:pt x="4938" y="17906"/>
                </a:cubicBezTo>
                <a:cubicBezTo>
                  <a:pt x="3159" y="17378"/>
                  <a:pt x="1521" y="16670"/>
                  <a:pt x="0" y="15795"/>
                </a:cubicBezTo>
                <a:cubicBezTo>
                  <a:pt x="4002" y="13593"/>
                  <a:pt x="4002" y="13593"/>
                  <a:pt x="4002" y="13593"/>
                </a:cubicBezTo>
                <a:cubicBezTo>
                  <a:pt x="6576" y="15061"/>
                  <a:pt x="9057" y="15795"/>
                  <a:pt x="11444" y="15795"/>
                </a:cubicBezTo>
                <a:cubicBezTo>
                  <a:pt x="12684" y="15795"/>
                  <a:pt x="13714" y="15563"/>
                  <a:pt x="14603" y="15112"/>
                </a:cubicBezTo>
                <a:cubicBezTo>
                  <a:pt x="15469" y="14649"/>
                  <a:pt x="15913" y="14121"/>
                  <a:pt x="15913" y="13503"/>
                </a:cubicBezTo>
                <a:cubicBezTo>
                  <a:pt x="15913" y="12975"/>
                  <a:pt x="15633" y="12525"/>
                  <a:pt x="15071" y="12126"/>
                </a:cubicBezTo>
                <a:cubicBezTo>
                  <a:pt x="14509" y="11740"/>
                  <a:pt x="13386" y="11341"/>
                  <a:pt x="11748" y="10929"/>
                </a:cubicBezTo>
                <a:cubicBezTo>
                  <a:pt x="8401" y="10105"/>
                  <a:pt x="6155" y="9436"/>
                  <a:pt x="4961" y="8946"/>
                </a:cubicBezTo>
                <a:cubicBezTo>
                  <a:pt x="3791" y="8470"/>
                  <a:pt x="2902" y="7917"/>
                  <a:pt x="2317" y="7312"/>
                </a:cubicBezTo>
                <a:cubicBezTo>
                  <a:pt x="1732" y="6707"/>
                  <a:pt x="1451" y="6063"/>
                  <a:pt x="1451" y="5368"/>
                </a:cubicBezTo>
                <a:cubicBezTo>
                  <a:pt x="1451" y="4235"/>
                  <a:pt x="2223" y="3257"/>
                  <a:pt x="3768" y="2446"/>
                </a:cubicBezTo>
                <a:cubicBezTo>
                  <a:pt x="5312" y="1635"/>
                  <a:pt x="7255" y="1197"/>
                  <a:pt x="9618" y="1133"/>
                </a:cubicBezTo>
                <a:cubicBezTo>
                  <a:pt x="9618" y="0"/>
                  <a:pt x="9618" y="0"/>
                  <a:pt x="9618" y="0"/>
                </a:cubicBezTo>
                <a:cubicBezTo>
                  <a:pt x="13573" y="0"/>
                  <a:pt x="13573" y="0"/>
                  <a:pt x="13573" y="0"/>
                </a:cubicBezTo>
                <a:cubicBezTo>
                  <a:pt x="13573" y="1287"/>
                  <a:pt x="13573" y="1287"/>
                  <a:pt x="13573" y="1287"/>
                </a:cubicBezTo>
                <a:cubicBezTo>
                  <a:pt x="14954" y="1455"/>
                  <a:pt x="16101" y="1686"/>
                  <a:pt x="17037" y="1982"/>
                </a:cubicBezTo>
                <a:cubicBezTo>
                  <a:pt x="17996" y="2278"/>
                  <a:pt x="19119" y="2780"/>
                  <a:pt x="20407" y="347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Shape 1867"/>
          <p:cNvSpPr/>
          <p:nvPr/>
        </p:nvSpPr>
        <p:spPr>
          <a:xfrm>
            <a:off x="9403966" y="1982946"/>
            <a:ext cx="318049" cy="332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1" h="20933" extrusionOk="0">
                <a:moveTo>
                  <a:pt x="18450" y="13962"/>
                </a:moveTo>
                <a:cubicBezTo>
                  <a:pt x="18104" y="14098"/>
                  <a:pt x="15778" y="12331"/>
                  <a:pt x="14291" y="9001"/>
                </a:cubicBezTo>
                <a:cubicBezTo>
                  <a:pt x="12804" y="5669"/>
                  <a:pt x="12992" y="2625"/>
                  <a:pt x="13337" y="2491"/>
                </a:cubicBezTo>
                <a:cubicBezTo>
                  <a:pt x="13683" y="2355"/>
                  <a:pt x="15952" y="4486"/>
                  <a:pt x="17438" y="7816"/>
                </a:cubicBezTo>
                <a:cubicBezTo>
                  <a:pt x="18925" y="11146"/>
                  <a:pt x="18797" y="13826"/>
                  <a:pt x="18450" y="13962"/>
                </a:cubicBezTo>
                <a:close/>
                <a:moveTo>
                  <a:pt x="19117" y="7012"/>
                </a:moveTo>
                <a:cubicBezTo>
                  <a:pt x="17204" y="2727"/>
                  <a:pt x="14125" y="-537"/>
                  <a:pt x="12567" y="74"/>
                </a:cubicBezTo>
                <a:cubicBezTo>
                  <a:pt x="9922" y="1108"/>
                  <a:pt x="14143" y="6078"/>
                  <a:pt x="1154" y="11160"/>
                </a:cubicBezTo>
                <a:cubicBezTo>
                  <a:pt x="32" y="11600"/>
                  <a:pt x="-253" y="13356"/>
                  <a:pt x="217" y="14406"/>
                </a:cubicBezTo>
                <a:cubicBezTo>
                  <a:pt x="685" y="15456"/>
                  <a:pt x="2220" y="16502"/>
                  <a:pt x="3342" y="16062"/>
                </a:cubicBezTo>
                <a:cubicBezTo>
                  <a:pt x="3537" y="15987"/>
                  <a:pt x="4250" y="15766"/>
                  <a:pt x="4250" y="15766"/>
                </a:cubicBezTo>
                <a:cubicBezTo>
                  <a:pt x="5051" y="16802"/>
                  <a:pt x="5889" y="16187"/>
                  <a:pt x="6186" y="16845"/>
                </a:cubicBezTo>
                <a:cubicBezTo>
                  <a:pt x="6544" y="17635"/>
                  <a:pt x="7322" y="19353"/>
                  <a:pt x="7586" y="19939"/>
                </a:cubicBezTo>
                <a:cubicBezTo>
                  <a:pt x="7850" y="20522"/>
                  <a:pt x="8450" y="21063"/>
                  <a:pt x="8885" y="20905"/>
                </a:cubicBezTo>
                <a:cubicBezTo>
                  <a:pt x="9318" y="20745"/>
                  <a:pt x="10797" y="20203"/>
                  <a:pt x="11362" y="19997"/>
                </a:cubicBezTo>
                <a:cubicBezTo>
                  <a:pt x="11927" y="19790"/>
                  <a:pt x="12062" y="19306"/>
                  <a:pt x="11889" y="18922"/>
                </a:cubicBezTo>
                <a:cubicBezTo>
                  <a:pt x="11703" y="18510"/>
                  <a:pt x="10939" y="18390"/>
                  <a:pt x="10721" y="17908"/>
                </a:cubicBezTo>
                <a:cubicBezTo>
                  <a:pt x="10503" y="17428"/>
                  <a:pt x="9791" y="15886"/>
                  <a:pt x="9586" y="15400"/>
                </a:cubicBezTo>
                <a:cubicBezTo>
                  <a:pt x="9308" y="14739"/>
                  <a:pt x="9899" y="14201"/>
                  <a:pt x="10759" y="14116"/>
                </a:cubicBezTo>
                <a:cubicBezTo>
                  <a:pt x="16671" y="13522"/>
                  <a:pt x="17775" y="17037"/>
                  <a:pt x="19789" y="16249"/>
                </a:cubicBezTo>
                <a:cubicBezTo>
                  <a:pt x="21347" y="15640"/>
                  <a:pt x="21030" y="11296"/>
                  <a:pt x="19117" y="701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">
        <p14:vortex dir="r"/>
      </p:transition>
    </mc:Choice>
    <mc:Fallback>
      <p:transition spd="slow" advTm="2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build="p"/>
      <p:bldP spid="13" grpId="0" build="p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7" grpId="1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1421329" y="1362347"/>
            <a:ext cx="2771272" cy="3015517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 flipH="1">
            <a:off x="1293465" y="1259325"/>
            <a:ext cx="3000215" cy="4384881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 flipH="1">
            <a:off x="352" y="5932449"/>
            <a:ext cx="12191647" cy="9287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19"/>
          <p:cNvSpPr txBox="1"/>
          <p:nvPr/>
        </p:nvSpPr>
        <p:spPr>
          <a:xfrm>
            <a:off x="946799" y="6030197"/>
            <a:ext cx="10955184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请替换文字内容，点击添加相关标题</a:t>
            </a: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文字。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 bwMode="auto">
          <a:xfrm>
            <a:off x="1421329" y="4536750"/>
            <a:ext cx="2771272" cy="965876"/>
            <a:chOff x="578159" y="1949614"/>
            <a:chExt cx="1971069" cy="687382"/>
          </a:xfrm>
        </p:grpSpPr>
        <p:sp>
          <p:nvSpPr>
            <p:cNvPr id="43" name="Content Placeholder 2"/>
            <p:cNvSpPr txBox="1"/>
            <p:nvPr/>
          </p:nvSpPr>
          <p:spPr>
            <a:xfrm>
              <a:off x="578159" y="2171520"/>
              <a:ext cx="1971069" cy="46547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请替换文字内容，点击添加相关标题文字，修改文字</a:t>
              </a:r>
              <a:r>
                <a:rPr lang="zh-CN" altLang="en-US" dirty="0" smtClean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内容。</a:t>
              </a:r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4" name="文本框 28"/>
            <p:cNvSpPr txBox="1"/>
            <p:nvPr/>
          </p:nvSpPr>
          <p:spPr>
            <a:xfrm>
              <a:off x="579173" y="1949614"/>
              <a:ext cx="1525803" cy="284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替换文字内容</a:t>
              </a:r>
              <a:endParaRPr lang="zh-CN" altLang="en-US" dirty="0">
                <a:sym typeface="Arial" panose="020B0604020202020204" pitchFamily="34" charset="0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5050354" y="1362347"/>
            <a:ext cx="2771272" cy="301551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flipH="1">
            <a:off x="4922490" y="1259325"/>
            <a:ext cx="3000215" cy="4384881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 bwMode="auto">
          <a:xfrm>
            <a:off x="5050354" y="4536750"/>
            <a:ext cx="2771272" cy="965876"/>
            <a:chOff x="578159" y="1949614"/>
            <a:chExt cx="1971069" cy="687382"/>
          </a:xfrm>
        </p:grpSpPr>
        <p:sp>
          <p:nvSpPr>
            <p:cNvPr id="48" name="Content Placeholder 2"/>
            <p:cNvSpPr txBox="1"/>
            <p:nvPr/>
          </p:nvSpPr>
          <p:spPr>
            <a:xfrm>
              <a:off x="578159" y="2171520"/>
              <a:ext cx="1971069" cy="465476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marL="0" indent="0" defTabSz="91440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请替换文字内容，点击添加相关标题文字，修改文字内容。</a:t>
              </a:r>
              <a:endParaRPr lang="zh-CN" altLang="en-US" dirty="0">
                <a:sym typeface="Arial" panose="020B0604020202020204" pitchFamily="34" charset="0"/>
              </a:endParaRPr>
            </a:p>
          </p:txBody>
        </p:sp>
        <p:sp>
          <p:nvSpPr>
            <p:cNvPr id="49" name="文本框 33"/>
            <p:cNvSpPr txBox="1"/>
            <p:nvPr/>
          </p:nvSpPr>
          <p:spPr>
            <a:xfrm>
              <a:off x="579173" y="1949614"/>
              <a:ext cx="1525803" cy="284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替换文字内容</a:t>
              </a:r>
              <a:endParaRPr lang="zh-CN" altLang="en-US" dirty="0">
                <a:sym typeface="Arial" panose="020B0604020202020204" pitchFamily="34" charset="0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8717479" y="1362347"/>
            <a:ext cx="2771272" cy="301551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flipH="1">
            <a:off x="8589615" y="1259325"/>
            <a:ext cx="3000215" cy="4384881"/>
          </a:xfrm>
          <a:prstGeom prst="rect">
            <a:avLst/>
          </a:prstGeom>
          <a:noFill/>
          <a:ln w="508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 bwMode="auto">
          <a:xfrm>
            <a:off x="8717479" y="4536750"/>
            <a:ext cx="2771272" cy="965876"/>
            <a:chOff x="578159" y="1949614"/>
            <a:chExt cx="1971069" cy="687382"/>
          </a:xfrm>
        </p:grpSpPr>
        <p:sp>
          <p:nvSpPr>
            <p:cNvPr id="53" name="Content Placeholder 2"/>
            <p:cNvSpPr txBox="1"/>
            <p:nvPr/>
          </p:nvSpPr>
          <p:spPr>
            <a:xfrm>
              <a:off x="578159" y="2171520"/>
              <a:ext cx="1971069" cy="465476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marL="0" indent="0" defTabSz="91440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请替换文字内容，点击添加相关标题文字，修改文字内容。</a:t>
              </a:r>
              <a:endParaRPr lang="zh-CN" altLang="en-US" dirty="0">
                <a:sym typeface="Arial" panose="020B0604020202020204" pitchFamily="34" charset="0"/>
              </a:endParaRPr>
            </a:p>
          </p:txBody>
        </p:sp>
        <p:sp>
          <p:nvSpPr>
            <p:cNvPr id="54" name="文本框 39"/>
            <p:cNvSpPr txBox="1"/>
            <p:nvPr/>
          </p:nvSpPr>
          <p:spPr>
            <a:xfrm>
              <a:off x="579173" y="1949614"/>
              <a:ext cx="1525803" cy="284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替换</a:t>
              </a:r>
              <a:r>
                <a:rPr lang="zh-CN" altLang="en-US" sz="20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文字内容</a:t>
              </a:r>
              <a:endParaRPr lang="zh-CN" alt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0">
        <p14:vortex dir="r"/>
      </p:transition>
    </mc:Choice>
    <mc:Fallback>
      <p:transition spd="slow" advTm="5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8" grpId="0" animBg="1"/>
      <p:bldP spid="29" grpId="0" animBg="1"/>
      <p:bldP spid="31" grpId="0" animBg="1"/>
      <p:bldP spid="41" grpId="0"/>
      <p:bldP spid="45" grpId="0" animBg="1"/>
      <p:bldP spid="46" grpId="0" animBg="1"/>
      <p:bldP spid="50" grpId="0" animBg="1"/>
      <p:bldP spid="5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294BA"/>
      </a:accent1>
      <a:accent2>
        <a:srgbClr val="7F7F7F"/>
      </a:accent2>
      <a:accent3>
        <a:srgbClr val="5294BA"/>
      </a:accent3>
      <a:accent4>
        <a:srgbClr val="70A7C6"/>
      </a:accent4>
      <a:accent5>
        <a:srgbClr val="7F7F7F"/>
      </a:accent5>
      <a:accent6>
        <a:srgbClr val="1F497D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JisuOffice Show</Application>
  <AppVersion>12.000</AppVersion>
  <Characters>0</Characters>
  <CharactersWithSpaces>0</CharactersWithSpaces>
  <Company>情缘素材：https://haosc.taobao.com</Company>
  <DocSecurity>0</DocSecurity>
  <HyperlinksChanged>false</HyperlinksChanged>
  <Lines>0</Lines>
  <LinksUpToDate>false</LinksUpToDate>
  <Pages>35</Pages>
  <Paragraphs>856</Paragraphs>
  <Words>6079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cp:lastModifiedBy>Administrator</cp:lastModifiedBy>
  <dc:title>PowerPoint 演示文稿</dc:title>
  <dcterms:modified xsi:type="dcterms:W3CDTF">2019-01-13T00:35:54Z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